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2.xml" ContentType="application/vnd.openxmlformats-officedocument.theme+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theme/theme3.xml" ContentType="application/vnd.openxmlformats-officedocument.theme+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5.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6.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7.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tags/tag7.xml" ContentType="application/vnd.openxmlformats-officedocument.presentationml.tags+xml"/>
  <Override PartName="/ppt/tags/tag8.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tags/tag9.xml" ContentType="application/vnd.openxmlformats-officedocument.presentationml.tags+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21.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24.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6" r:id="rId14"/>
    <p:sldMasterId id="2147483754" r:id="rId15"/>
    <p:sldMasterId id="2147483783" r:id="rId16"/>
    <p:sldMasterId id="2147483790" r:id="rId17"/>
  </p:sldMasterIdLst>
  <p:notesMasterIdLst>
    <p:notesMasterId r:id="rId54"/>
  </p:notesMasterIdLst>
  <p:handoutMasterIdLst>
    <p:handoutMasterId r:id="rId55"/>
  </p:handoutMasterIdLst>
  <p:sldIdLst>
    <p:sldId id="260" r:id="rId18"/>
    <p:sldId id="562" r:id="rId19"/>
    <p:sldId id="1549" r:id="rId20"/>
    <p:sldId id="1548" r:id="rId21"/>
    <p:sldId id="1602" r:id="rId22"/>
    <p:sldId id="1655" r:id="rId23"/>
    <p:sldId id="598" r:id="rId24"/>
    <p:sldId id="299" r:id="rId25"/>
    <p:sldId id="1551" r:id="rId26"/>
    <p:sldId id="482" r:id="rId27"/>
    <p:sldId id="1608" r:id="rId28"/>
    <p:sldId id="1555" r:id="rId29"/>
    <p:sldId id="571" r:id="rId30"/>
    <p:sldId id="572" r:id="rId31"/>
    <p:sldId id="313" r:id="rId32"/>
    <p:sldId id="1539" r:id="rId33"/>
    <p:sldId id="1656" r:id="rId34"/>
    <p:sldId id="1570" r:id="rId35"/>
    <p:sldId id="1541" r:id="rId36"/>
    <p:sldId id="1650" r:id="rId37"/>
    <p:sldId id="1540" r:id="rId38"/>
    <p:sldId id="597" r:id="rId39"/>
    <p:sldId id="1543" r:id="rId40"/>
    <p:sldId id="1545" r:id="rId41"/>
    <p:sldId id="1546" r:id="rId42"/>
    <p:sldId id="600" r:id="rId43"/>
    <p:sldId id="574" r:id="rId44"/>
    <p:sldId id="577" r:id="rId45"/>
    <p:sldId id="585" r:id="rId46"/>
    <p:sldId id="586" r:id="rId47"/>
    <p:sldId id="1595" r:id="rId48"/>
    <p:sldId id="587" r:id="rId49"/>
    <p:sldId id="1649" r:id="rId50"/>
    <p:sldId id="1605" r:id="rId51"/>
    <p:sldId id="591" r:id="rId52"/>
    <p:sldId id="259" r:id="rId53"/>
  </p:sldIdLst>
  <p:sldSz cx="12192000" cy="6858000"/>
  <p:notesSz cx="6858000" cy="9144000"/>
  <p:custDataLst>
    <p:tags r:id="rId56"/>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tart" id="{5129D47B-4A75-483E-8FE7-264783849CC3}">
          <p14:sldIdLst>
            <p14:sldId id="260"/>
            <p14:sldId id="562"/>
            <p14:sldId id="1549"/>
          </p14:sldIdLst>
        </p14:section>
        <p14:section name="Lesson 1: SQL Server Transactions" id="{25ADF4C8-2200-4410-9F45-B05F5BA6D4E6}">
          <p14:sldIdLst>
            <p14:sldId id="1548"/>
            <p14:sldId id="1602"/>
            <p14:sldId id="1655"/>
            <p14:sldId id="598"/>
            <p14:sldId id="299"/>
            <p14:sldId id="1551"/>
            <p14:sldId id="482"/>
            <p14:sldId id="1608"/>
            <p14:sldId id="1555"/>
          </p14:sldIdLst>
        </p14:section>
        <p14:section name="Lesson 2: SQL Server Locking" id="{555EB127-B06E-428F-91FE-B308FD5309AF}">
          <p14:sldIdLst>
            <p14:sldId id="571"/>
            <p14:sldId id="572"/>
            <p14:sldId id="313"/>
            <p14:sldId id="1539"/>
            <p14:sldId id="1656"/>
            <p14:sldId id="1570"/>
            <p14:sldId id="1541"/>
            <p14:sldId id="1650"/>
            <p14:sldId id="1540"/>
            <p14:sldId id="597"/>
            <p14:sldId id="1543"/>
            <p14:sldId id="1545"/>
            <p14:sldId id="1546"/>
            <p14:sldId id="600"/>
            <p14:sldId id="574"/>
            <p14:sldId id="577"/>
          </p14:sldIdLst>
        </p14:section>
        <p14:section name="Lesson 3: Blocking and Deadlocking" id="{116884A5-6A67-4FED-B1AB-448E0EBD0925}">
          <p14:sldIdLst>
            <p14:sldId id="585"/>
            <p14:sldId id="586"/>
            <p14:sldId id="1595"/>
            <p14:sldId id="587"/>
            <p14:sldId id="1649"/>
            <p14:sldId id="1605"/>
            <p14:sldId id="591"/>
          </p14:sldIdLst>
        </p14:section>
        <p14:section name="End" id="{A9B956E0-6347-48E3-8051-4871C83A886F}">
          <p14:sldIdLst>
            <p14:sldId id="259"/>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evid Treuling" initials="DT" lastIdx="1" clrIdx="0">
    <p:extLst>
      <p:ext uri="{19B8F6BF-5375-455C-9EA6-DF929625EA0E}">
        <p15:presenceInfo xmlns:p15="http://schemas.microsoft.com/office/powerpoint/2012/main" userId="S::devidt@microsoft.com::59319ebe-00e0-4bed-b2ef-326bd7e5048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BD6EF"/>
    <a:srgbClr val="DBE3F1"/>
    <a:srgbClr val="CFCDFF"/>
    <a:srgbClr val="0000FF"/>
    <a:srgbClr val="FF00FF"/>
    <a:srgbClr val="2D4A75"/>
    <a:srgbClr val="4372C4"/>
    <a:srgbClr val="E49564"/>
    <a:srgbClr val="E7ECF7"/>
    <a:srgbClr val="0078D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EC41FCA-8E52-4E95-897D-74AD214D55EC}" v="105" dt="2020-05-22T06:29:53.24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565" autoAdjust="0"/>
    <p:restoredTop sz="95220" autoAdjust="0"/>
  </p:normalViewPr>
  <p:slideViewPr>
    <p:cSldViewPr snapToGrid="0">
      <p:cViewPr varScale="1">
        <p:scale>
          <a:sx n="69" d="100"/>
          <a:sy n="69" d="100"/>
        </p:scale>
        <p:origin x="356" y="52"/>
      </p:cViewPr>
      <p:guideLst/>
    </p:cSldViewPr>
  </p:slideViewPr>
  <p:notesTextViewPr>
    <p:cViewPr>
      <p:scale>
        <a:sx n="1" d="1"/>
        <a:sy n="1" d="1"/>
      </p:scale>
      <p:origin x="0" y="0"/>
    </p:cViewPr>
  </p:notesTextViewPr>
  <p:sorterViewPr>
    <p:cViewPr>
      <p:scale>
        <a:sx n="140" d="100"/>
        <a:sy n="140" d="100"/>
      </p:scale>
      <p:origin x="0" y="-37627"/>
    </p:cViewPr>
  </p:sorter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customXml" Target="../customXml/item13.xml"/><Relationship Id="rId18" Type="http://schemas.openxmlformats.org/officeDocument/2006/relationships/slide" Target="slides/slide1.xml"/><Relationship Id="rId26" Type="http://schemas.openxmlformats.org/officeDocument/2006/relationships/slide" Target="slides/slide9.xml"/><Relationship Id="rId39" Type="http://schemas.openxmlformats.org/officeDocument/2006/relationships/slide" Target="slides/slide22.xml"/><Relationship Id="rId21" Type="http://schemas.openxmlformats.org/officeDocument/2006/relationships/slide" Target="slides/slide4.xml"/><Relationship Id="rId34" Type="http://schemas.openxmlformats.org/officeDocument/2006/relationships/slide" Target="slides/slide17.xml"/><Relationship Id="rId42" Type="http://schemas.openxmlformats.org/officeDocument/2006/relationships/slide" Target="slides/slide25.xml"/><Relationship Id="rId47" Type="http://schemas.openxmlformats.org/officeDocument/2006/relationships/slide" Target="slides/slide30.xml"/><Relationship Id="rId50" Type="http://schemas.openxmlformats.org/officeDocument/2006/relationships/slide" Target="slides/slide33.xml"/><Relationship Id="rId55" Type="http://schemas.openxmlformats.org/officeDocument/2006/relationships/handoutMaster" Target="handoutMasters/handoutMaster1.xml"/><Relationship Id="rId63" Type="http://schemas.microsoft.com/office/2015/10/relationships/revisionInfo" Target="revisionInfo.xml"/><Relationship Id="rId7" Type="http://schemas.openxmlformats.org/officeDocument/2006/relationships/customXml" Target="../customXml/item7.xml"/><Relationship Id="rId2" Type="http://schemas.openxmlformats.org/officeDocument/2006/relationships/customXml" Target="../customXml/item2.xml"/><Relationship Id="rId16" Type="http://schemas.openxmlformats.org/officeDocument/2006/relationships/slideMaster" Target="slideMasters/slideMaster3.xml"/><Relationship Id="rId29" Type="http://schemas.openxmlformats.org/officeDocument/2006/relationships/slide" Target="slides/slide12.xml"/><Relationship Id="rId11" Type="http://schemas.openxmlformats.org/officeDocument/2006/relationships/customXml" Target="../customXml/item11.xml"/><Relationship Id="rId24" Type="http://schemas.openxmlformats.org/officeDocument/2006/relationships/slide" Target="slides/slide7.xml"/><Relationship Id="rId32" Type="http://schemas.openxmlformats.org/officeDocument/2006/relationships/slide" Target="slides/slide15.xml"/><Relationship Id="rId37" Type="http://schemas.openxmlformats.org/officeDocument/2006/relationships/slide" Target="slides/slide20.xml"/><Relationship Id="rId40" Type="http://schemas.openxmlformats.org/officeDocument/2006/relationships/slide" Target="slides/slide23.xml"/><Relationship Id="rId45" Type="http://schemas.openxmlformats.org/officeDocument/2006/relationships/slide" Target="slides/slide28.xml"/><Relationship Id="rId53" Type="http://schemas.openxmlformats.org/officeDocument/2006/relationships/slide" Target="slides/slide36.xml"/><Relationship Id="rId58" Type="http://schemas.openxmlformats.org/officeDocument/2006/relationships/presProps" Target="presProps.xml"/><Relationship Id="rId5" Type="http://schemas.openxmlformats.org/officeDocument/2006/relationships/customXml" Target="../customXml/item5.xml"/><Relationship Id="rId61" Type="http://schemas.openxmlformats.org/officeDocument/2006/relationships/tableStyles" Target="tableStyles.xml"/><Relationship Id="rId19" Type="http://schemas.openxmlformats.org/officeDocument/2006/relationships/slide" Target="slides/slide2.xml"/><Relationship Id="rId14" Type="http://schemas.openxmlformats.org/officeDocument/2006/relationships/slideMaster" Target="slideMasters/slideMaster1.xml"/><Relationship Id="rId22" Type="http://schemas.openxmlformats.org/officeDocument/2006/relationships/slide" Target="slides/slide5.xml"/><Relationship Id="rId27" Type="http://schemas.openxmlformats.org/officeDocument/2006/relationships/slide" Target="slides/slide10.xml"/><Relationship Id="rId30" Type="http://schemas.openxmlformats.org/officeDocument/2006/relationships/slide" Target="slides/slide13.xml"/><Relationship Id="rId35" Type="http://schemas.openxmlformats.org/officeDocument/2006/relationships/slide" Target="slides/slide18.xml"/><Relationship Id="rId43" Type="http://schemas.openxmlformats.org/officeDocument/2006/relationships/slide" Target="slides/slide26.xml"/><Relationship Id="rId48" Type="http://schemas.openxmlformats.org/officeDocument/2006/relationships/slide" Target="slides/slide31.xml"/><Relationship Id="rId56" Type="http://schemas.openxmlformats.org/officeDocument/2006/relationships/tags" Target="tags/tag1.xml"/><Relationship Id="rId8" Type="http://schemas.openxmlformats.org/officeDocument/2006/relationships/customXml" Target="../customXml/item8.xml"/><Relationship Id="rId51" Type="http://schemas.openxmlformats.org/officeDocument/2006/relationships/slide" Target="slides/slide34.xml"/><Relationship Id="rId3" Type="http://schemas.openxmlformats.org/officeDocument/2006/relationships/customXml" Target="../customXml/item3.xml"/><Relationship Id="rId12" Type="http://schemas.openxmlformats.org/officeDocument/2006/relationships/customXml" Target="../customXml/item12.xml"/><Relationship Id="rId17" Type="http://schemas.openxmlformats.org/officeDocument/2006/relationships/slideMaster" Target="slideMasters/slideMaster4.xml"/><Relationship Id="rId25" Type="http://schemas.openxmlformats.org/officeDocument/2006/relationships/slide" Target="slides/slide8.xml"/><Relationship Id="rId33" Type="http://schemas.openxmlformats.org/officeDocument/2006/relationships/slide" Target="slides/slide16.xml"/><Relationship Id="rId38" Type="http://schemas.openxmlformats.org/officeDocument/2006/relationships/slide" Target="slides/slide21.xml"/><Relationship Id="rId46" Type="http://schemas.openxmlformats.org/officeDocument/2006/relationships/slide" Target="slides/slide29.xml"/><Relationship Id="rId59" Type="http://schemas.openxmlformats.org/officeDocument/2006/relationships/viewProps" Target="viewProps.xml"/><Relationship Id="rId20" Type="http://schemas.openxmlformats.org/officeDocument/2006/relationships/slide" Target="slides/slide3.xml"/><Relationship Id="rId41" Type="http://schemas.openxmlformats.org/officeDocument/2006/relationships/slide" Target="slides/slide24.xml"/><Relationship Id="rId54" Type="http://schemas.openxmlformats.org/officeDocument/2006/relationships/notesMaster" Target="notesMasters/notesMaster1.xml"/><Relationship Id="rId62"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customXml" Target="../customXml/item6.xml"/><Relationship Id="rId15" Type="http://schemas.openxmlformats.org/officeDocument/2006/relationships/slideMaster" Target="slideMasters/slideMaster2.xml"/><Relationship Id="rId23" Type="http://schemas.openxmlformats.org/officeDocument/2006/relationships/slide" Target="slides/slide6.xml"/><Relationship Id="rId28" Type="http://schemas.openxmlformats.org/officeDocument/2006/relationships/slide" Target="slides/slide11.xml"/><Relationship Id="rId36" Type="http://schemas.openxmlformats.org/officeDocument/2006/relationships/slide" Target="slides/slide19.xml"/><Relationship Id="rId49" Type="http://schemas.openxmlformats.org/officeDocument/2006/relationships/slide" Target="slides/slide32.xml"/><Relationship Id="rId57" Type="http://schemas.openxmlformats.org/officeDocument/2006/relationships/commentAuthors" Target="commentAuthors.xml"/><Relationship Id="rId10" Type="http://schemas.openxmlformats.org/officeDocument/2006/relationships/customXml" Target="../customXml/item10.xml"/><Relationship Id="rId31" Type="http://schemas.openxmlformats.org/officeDocument/2006/relationships/slide" Target="slides/slide14.xml"/><Relationship Id="rId44" Type="http://schemas.openxmlformats.org/officeDocument/2006/relationships/slide" Target="slides/slide27.xml"/><Relationship Id="rId52" Type="http://schemas.openxmlformats.org/officeDocument/2006/relationships/slide" Target="slides/slide35.xml"/><Relationship Id="rId60" Type="http://schemas.openxmlformats.org/officeDocument/2006/relationships/theme" Target="theme/theme1.xml"/><Relationship Id="rId4" Type="http://schemas.openxmlformats.org/officeDocument/2006/relationships/customXml" Target="../customXml/item4.xml"/><Relationship Id="rId9" Type="http://schemas.openxmlformats.org/officeDocument/2006/relationships/customXml" Target="../customXml/item9.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teve Hord" userId="7478402321db30a2" providerId="LiveId" clId="{237E8269-A5DC-4CF3-BDD6-E5049504F31C}"/>
    <pc:docChg chg="undo modSld">
      <pc:chgData name="Steve Hord" userId="7478402321db30a2" providerId="LiveId" clId="{237E8269-A5DC-4CF3-BDD6-E5049504F31C}" dt="2020-04-20T22:22:55.889" v="386" actId="20577"/>
      <pc:docMkLst>
        <pc:docMk/>
      </pc:docMkLst>
      <pc:sldChg chg="modNotesTx">
        <pc:chgData name="Steve Hord" userId="7478402321db30a2" providerId="LiveId" clId="{237E8269-A5DC-4CF3-BDD6-E5049504F31C}" dt="2020-04-17T19:55:27.637" v="61" actId="114"/>
        <pc:sldMkLst>
          <pc:docMk/>
          <pc:sldMk cId="4267675391" sldId="531"/>
        </pc:sldMkLst>
      </pc:sldChg>
      <pc:sldChg chg="modSp">
        <pc:chgData name="Steve Hord" userId="7478402321db30a2" providerId="LiveId" clId="{237E8269-A5DC-4CF3-BDD6-E5049504F31C}" dt="2020-04-17T19:57:35.236" v="65" actId="255"/>
        <pc:sldMkLst>
          <pc:docMk/>
          <pc:sldMk cId="2980146838" sldId="560"/>
        </pc:sldMkLst>
        <pc:spChg chg="mod">
          <ac:chgData name="Steve Hord" userId="7478402321db30a2" providerId="LiveId" clId="{237E8269-A5DC-4CF3-BDD6-E5049504F31C}" dt="2020-04-17T19:57:35.236" v="65" actId="255"/>
          <ac:spMkLst>
            <pc:docMk/>
            <pc:sldMk cId="2980146838" sldId="560"/>
            <ac:spMk id="2" creationId="{4615BB0C-211A-4A6B-A4FE-D9C725309C49}"/>
          </ac:spMkLst>
        </pc:spChg>
      </pc:sldChg>
      <pc:sldChg chg="modSp">
        <pc:chgData name="Steve Hord" userId="7478402321db30a2" providerId="LiveId" clId="{237E8269-A5DC-4CF3-BDD6-E5049504F31C}" dt="2020-04-17T19:59:35.485" v="66" actId="2711"/>
        <pc:sldMkLst>
          <pc:docMk/>
          <pc:sldMk cId="3735096506" sldId="563"/>
        </pc:sldMkLst>
        <pc:spChg chg="mod">
          <ac:chgData name="Steve Hord" userId="7478402321db30a2" providerId="LiveId" clId="{237E8269-A5DC-4CF3-BDD6-E5049504F31C}" dt="2020-04-17T19:59:35.485" v="66" actId="2711"/>
          <ac:spMkLst>
            <pc:docMk/>
            <pc:sldMk cId="3735096506" sldId="563"/>
            <ac:spMk id="6" creationId="{FC3BEF4C-2CE2-4542-8E74-48FE34AC9EA6}"/>
          </ac:spMkLst>
        </pc:spChg>
      </pc:sldChg>
      <pc:sldChg chg="modSp">
        <pc:chgData name="Steve Hord" userId="7478402321db30a2" providerId="LiveId" clId="{237E8269-A5DC-4CF3-BDD6-E5049504F31C}" dt="2020-04-17T20:01:22.697" v="70" actId="20577"/>
        <pc:sldMkLst>
          <pc:docMk/>
          <pc:sldMk cId="2034824179" sldId="565"/>
        </pc:sldMkLst>
        <pc:spChg chg="mod">
          <ac:chgData name="Steve Hord" userId="7478402321db30a2" providerId="LiveId" clId="{237E8269-A5DC-4CF3-BDD6-E5049504F31C}" dt="2020-04-17T20:01:22.697" v="70" actId="20577"/>
          <ac:spMkLst>
            <pc:docMk/>
            <pc:sldMk cId="2034824179" sldId="565"/>
            <ac:spMk id="5" creationId="{55182462-DFDF-4D48-A92C-42FD52821C4E}"/>
          </ac:spMkLst>
        </pc:spChg>
      </pc:sldChg>
      <pc:sldChg chg="modSp">
        <pc:chgData name="Steve Hord" userId="7478402321db30a2" providerId="LiveId" clId="{237E8269-A5DC-4CF3-BDD6-E5049504F31C}" dt="2020-04-20T16:59:52.767" v="106" actId="20577"/>
        <pc:sldMkLst>
          <pc:docMk/>
          <pc:sldMk cId="4221783869" sldId="566"/>
        </pc:sldMkLst>
        <pc:spChg chg="mod">
          <ac:chgData name="Steve Hord" userId="7478402321db30a2" providerId="LiveId" clId="{237E8269-A5DC-4CF3-BDD6-E5049504F31C}" dt="2020-04-20T16:59:52.767" v="106" actId="20577"/>
          <ac:spMkLst>
            <pc:docMk/>
            <pc:sldMk cId="4221783869" sldId="566"/>
            <ac:spMk id="12" creationId="{EC097085-5D53-4988-A8EB-A296FFDDC213}"/>
          </ac:spMkLst>
        </pc:spChg>
      </pc:sldChg>
      <pc:sldChg chg="modSp">
        <pc:chgData name="Steve Hord" userId="7478402321db30a2" providerId="LiveId" clId="{237E8269-A5DC-4CF3-BDD6-E5049504F31C}" dt="2020-04-20T17:46:40.089" v="159" actId="255"/>
        <pc:sldMkLst>
          <pc:docMk/>
          <pc:sldMk cId="670385602" sldId="567"/>
        </pc:sldMkLst>
        <pc:spChg chg="mod">
          <ac:chgData name="Steve Hord" userId="7478402321db30a2" providerId="LiveId" clId="{237E8269-A5DC-4CF3-BDD6-E5049504F31C}" dt="2020-04-20T17:46:40.089" v="159" actId="255"/>
          <ac:spMkLst>
            <pc:docMk/>
            <pc:sldMk cId="670385602" sldId="567"/>
            <ac:spMk id="6" creationId="{637E159C-9ACF-48AE-927A-D5FB13695C7F}"/>
          </ac:spMkLst>
        </pc:spChg>
      </pc:sldChg>
      <pc:sldChg chg="modNotesTx">
        <pc:chgData name="Steve Hord" userId="7478402321db30a2" providerId="LiveId" clId="{237E8269-A5DC-4CF3-BDD6-E5049504F31C}" dt="2020-04-20T17:47:23.752" v="160" actId="20577"/>
        <pc:sldMkLst>
          <pc:docMk/>
          <pc:sldMk cId="2147177822" sldId="568"/>
        </pc:sldMkLst>
      </pc:sldChg>
      <pc:sldChg chg="modSp">
        <pc:chgData name="Steve Hord" userId="7478402321db30a2" providerId="LiveId" clId="{237E8269-A5DC-4CF3-BDD6-E5049504F31C}" dt="2020-04-20T17:48:19.711" v="161" actId="255"/>
        <pc:sldMkLst>
          <pc:docMk/>
          <pc:sldMk cId="1617064737" sldId="569"/>
        </pc:sldMkLst>
        <pc:spChg chg="mod">
          <ac:chgData name="Steve Hord" userId="7478402321db30a2" providerId="LiveId" clId="{237E8269-A5DC-4CF3-BDD6-E5049504F31C}" dt="2020-04-20T17:48:19.711" v="161" actId="255"/>
          <ac:spMkLst>
            <pc:docMk/>
            <pc:sldMk cId="1617064737" sldId="569"/>
            <ac:spMk id="2" creationId="{4615BB0C-211A-4A6B-A4FE-D9C725309C49}"/>
          </ac:spMkLst>
        </pc:spChg>
      </pc:sldChg>
      <pc:sldChg chg="modSp">
        <pc:chgData name="Steve Hord" userId="7478402321db30a2" providerId="LiveId" clId="{237E8269-A5DC-4CF3-BDD6-E5049504F31C}" dt="2020-04-20T17:49:18.853" v="164" actId="255"/>
        <pc:sldMkLst>
          <pc:docMk/>
          <pc:sldMk cId="2346840044" sldId="570"/>
        </pc:sldMkLst>
        <pc:spChg chg="mod">
          <ac:chgData name="Steve Hord" userId="7478402321db30a2" providerId="LiveId" clId="{237E8269-A5DC-4CF3-BDD6-E5049504F31C}" dt="2020-04-20T17:48:57.393" v="162" actId="255"/>
          <ac:spMkLst>
            <pc:docMk/>
            <pc:sldMk cId="2346840044" sldId="570"/>
            <ac:spMk id="5" creationId="{379FC580-21BA-42EC-90DC-DE05420C7869}"/>
          </ac:spMkLst>
        </pc:spChg>
        <pc:spChg chg="mod">
          <ac:chgData name="Steve Hord" userId="7478402321db30a2" providerId="LiveId" clId="{237E8269-A5DC-4CF3-BDD6-E5049504F31C}" dt="2020-04-20T17:49:07.377" v="163" actId="255"/>
          <ac:spMkLst>
            <pc:docMk/>
            <pc:sldMk cId="2346840044" sldId="570"/>
            <ac:spMk id="6" creationId="{DA765735-F1DC-4D15-BF81-817D7DFE9E9C}"/>
          </ac:spMkLst>
        </pc:spChg>
        <pc:spChg chg="mod">
          <ac:chgData name="Steve Hord" userId="7478402321db30a2" providerId="LiveId" clId="{237E8269-A5DC-4CF3-BDD6-E5049504F31C}" dt="2020-04-20T17:49:18.853" v="164" actId="255"/>
          <ac:spMkLst>
            <pc:docMk/>
            <pc:sldMk cId="2346840044" sldId="570"/>
            <ac:spMk id="7" creationId="{CFECCCCC-FEFA-494E-A997-8525DD6969C4}"/>
          </ac:spMkLst>
        </pc:spChg>
      </pc:sldChg>
      <pc:sldChg chg="modSp">
        <pc:chgData name="Steve Hord" userId="7478402321db30a2" providerId="LiveId" clId="{237E8269-A5DC-4CF3-BDD6-E5049504F31C}" dt="2020-04-20T17:50:34.758" v="170" actId="20577"/>
        <pc:sldMkLst>
          <pc:docMk/>
          <pc:sldMk cId="2314306782" sldId="572"/>
        </pc:sldMkLst>
        <pc:spChg chg="mod">
          <ac:chgData name="Steve Hord" userId="7478402321db30a2" providerId="LiveId" clId="{237E8269-A5DC-4CF3-BDD6-E5049504F31C}" dt="2020-04-20T17:50:34.758" v="170" actId="20577"/>
          <ac:spMkLst>
            <pc:docMk/>
            <pc:sldMk cId="2314306782" sldId="572"/>
            <ac:spMk id="5" creationId="{55182462-DFDF-4D48-A92C-42FD52821C4E}"/>
          </ac:spMkLst>
        </pc:spChg>
      </pc:sldChg>
      <pc:sldChg chg="modSp modNotesTx">
        <pc:chgData name="Steve Hord" userId="7478402321db30a2" providerId="LiveId" clId="{237E8269-A5DC-4CF3-BDD6-E5049504F31C}" dt="2020-04-20T18:08:35.259" v="189" actId="113"/>
        <pc:sldMkLst>
          <pc:docMk/>
          <pc:sldMk cId="4248838292" sldId="573"/>
        </pc:sldMkLst>
        <pc:graphicFrameChg chg="mod">
          <ac:chgData name="Steve Hord" userId="7478402321db30a2" providerId="LiveId" clId="{237E8269-A5DC-4CF3-BDD6-E5049504F31C}" dt="2020-04-20T17:52:11.718" v="175" actId="20577"/>
          <ac:graphicFrameMkLst>
            <pc:docMk/>
            <pc:sldMk cId="4248838292" sldId="573"/>
            <ac:graphicFrameMk id="9" creationId="{064B38ED-22CB-4783-9539-5965103DA75C}"/>
          </ac:graphicFrameMkLst>
        </pc:graphicFrameChg>
      </pc:sldChg>
      <pc:sldChg chg="modNotesTx">
        <pc:chgData name="Steve Hord" userId="7478402321db30a2" providerId="LiveId" clId="{237E8269-A5DC-4CF3-BDD6-E5049504F31C}" dt="2020-04-20T20:52:22.422" v="244" actId="114"/>
        <pc:sldMkLst>
          <pc:docMk/>
          <pc:sldMk cId="1487953619" sldId="574"/>
        </pc:sldMkLst>
      </pc:sldChg>
      <pc:sldChg chg="modSp">
        <pc:chgData name="Steve Hord" userId="7478402321db30a2" providerId="LiveId" clId="{237E8269-A5DC-4CF3-BDD6-E5049504F31C}" dt="2020-04-20T20:52:44.315" v="245" actId="255"/>
        <pc:sldMkLst>
          <pc:docMk/>
          <pc:sldMk cId="1775931326" sldId="576"/>
        </pc:sldMkLst>
        <pc:spChg chg="mod">
          <ac:chgData name="Steve Hord" userId="7478402321db30a2" providerId="LiveId" clId="{237E8269-A5DC-4CF3-BDD6-E5049504F31C}" dt="2020-04-20T20:52:44.315" v="245" actId="255"/>
          <ac:spMkLst>
            <pc:docMk/>
            <pc:sldMk cId="1775931326" sldId="576"/>
            <ac:spMk id="2" creationId="{4615BB0C-211A-4A6B-A4FE-D9C725309C49}"/>
          </ac:spMkLst>
        </pc:spChg>
      </pc:sldChg>
      <pc:sldChg chg="modSp modNotesTx">
        <pc:chgData name="Steve Hord" userId="7478402321db30a2" providerId="LiveId" clId="{237E8269-A5DC-4CF3-BDD6-E5049504F31C}" dt="2020-04-20T20:55:22.495" v="253" actId="20577"/>
        <pc:sldMkLst>
          <pc:docMk/>
          <pc:sldMk cId="4206133277" sldId="577"/>
        </pc:sldMkLst>
        <pc:graphicFrameChg chg="mod">
          <ac:chgData name="Steve Hord" userId="7478402321db30a2" providerId="LiveId" clId="{237E8269-A5DC-4CF3-BDD6-E5049504F31C}" dt="2020-04-20T20:54:04.579" v="249" actId="255"/>
          <ac:graphicFrameMkLst>
            <pc:docMk/>
            <pc:sldMk cId="4206133277" sldId="577"/>
            <ac:graphicFrameMk id="3" creationId="{9484E1FE-7534-495E-863C-657A46F5E628}"/>
          </ac:graphicFrameMkLst>
        </pc:graphicFrameChg>
      </pc:sldChg>
      <pc:sldChg chg="modSp">
        <pc:chgData name="Steve Hord" userId="7478402321db30a2" providerId="LiveId" clId="{237E8269-A5DC-4CF3-BDD6-E5049504F31C}" dt="2020-04-20T20:56:37.874" v="271" actId="20577"/>
        <pc:sldMkLst>
          <pc:docMk/>
          <pc:sldMk cId="3424530645" sldId="579"/>
        </pc:sldMkLst>
        <pc:spChg chg="mod">
          <ac:chgData name="Steve Hord" userId="7478402321db30a2" providerId="LiveId" clId="{237E8269-A5DC-4CF3-BDD6-E5049504F31C}" dt="2020-04-20T20:56:37.874" v="271" actId="20577"/>
          <ac:spMkLst>
            <pc:docMk/>
            <pc:sldMk cId="3424530645" sldId="579"/>
            <ac:spMk id="5" creationId="{55182462-DFDF-4D48-A92C-42FD52821C4E}"/>
          </ac:spMkLst>
        </pc:spChg>
      </pc:sldChg>
      <pc:sldChg chg="modSp">
        <pc:chgData name="Steve Hord" userId="7478402321db30a2" providerId="LiveId" clId="{237E8269-A5DC-4CF3-BDD6-E5049504F31C}" dt="2020-04-20T21:12:05.683" v="282" actId="255"/>
        <pc:sldMkLst>
          <pc:docMk/>
          <pc:sldMk cId="376975876" sldId="583"/>
        </pc:sldMkLst>
        <pc:spChg chg="mod">
          <ac:chgData name="Steve Hord" userId="7478402321db30a2" providerId="LiveId" clId="{237E8269-A5DC-4CF3-BDD6-E5049504F31C}" dt="2020-04-20T21:12:05.683" v="282" actId="255"/>
          <ac:spMkLst>
            <pc:docMk/>
            <pc:sldMk cId="376975876" sldId="583"/>
            <ac:spMk id="2" creationId="{4615BB0C-211A-4A6B-A4FE-D9C725309C49}"/>
          </ac:spMkLst>
        </pc:spChg>
      </pc:sldChg>
      <pc:sldChg chg="modSp">
        <pc:chgData name="Steve Hord" userId="7478402321db30a2" providerId="LiveId" clId="{237E8269-A5DC-4CF3-BDD6-E5049504F31C}" dt="2020-04-20T21:13:13.149" v="285" actId="255"/>
        <pc:sldMkLst>
          <pc:docMk/>
          <pc:sldMk cId="2444463328" sldId="584"/>
        </pc:sldMkLst>
        <pc:spChg chg="mod">
          <ac:chgData name="Steve Hord" userId="7478402321db30a2" providerId="LiveId" clId="{237E8269-A5DC-4CF3-BDD6-E5049504F31C}" dt="2020-04-20T21:12:48.508" v="283" actId="255"/>
          <ac:spMkLst>
            <pc:docMk/>
            <pc:sldMk cId="2444463328" sldId="584"/>
            <ac:spMk id="5" creationId="{CEC93444-3659-40AA-8D2C-B80A85409815}"/>
          </ac:spMkLst>
        </pc:spChg>
        <pc:spChg chg="mod">
          <ac:chgData name="Steve Hord" userId="7478402321db30a2" providerId="LiveId" clId="{237E8269-A5DC-4CF3-BDD6-E5049504F31C}" dt="2020-04-20T21:13:00.860" v="284" actId="255"/>
          <ac:spMkLst>
            <pc:docMk/>
            <pc:sldMk cId="2444463328" sldId="584"/>
            <ac:spMk id="6" creationId="{DC3A2B63-365A-40E2-BD2E-D66E786B42E0}"/>
          </ac:spMkLst>
        </pc:spChg>
        <pc:spChg chg="mod">
          <ac:chgData name="Steve Hord" userId="7478402321db30a2" providerId="LiveId" clId="{237E8269-A5DC-4CF3-BDD6-E5049504F31C}" dt="2020-04-20T21:13:13.149" v="285" actId="255"/>
          <ac:spMkLst>
            <pc:docMk/>
            <pc:sldMk cId="2444463328" sldId="584"/>
            <ac:spMk id="7" creationId="{A56FD9FB-03D2-4F41-A01E-CCEC768B5BA0}"/>
          </ac:spMkLst>
        </pc:spChg>
      </pc:sldChg>
      <pc:sldChg chg="modSp">
        <pc:chgData name="Steve Hord" userId="7478402321db30a2" providerId="LiveId" clId="{237E8269-A5DC-4CF3-BDD6-E5049504F31C}" dt="2020-04-20T21:14:47.908" v="289" actId="20577"/>
        <pc:sldMkLst>
          <pc:docMk/>
          <pc:sldMk cId="3258136525" sldId="586"/>
        </pc:sldMkLst>
        <pc:spChg chg="mod">
          <ac:chgData name="Steve Hord" userId="7478402321db30a2" providerId="LiveId" clId="{237E8269-A5DC-4CF3-BDD6-E5049504F31C}" dt="2020-04-20T21:14:47.908" v="289" actId="20577"/>
          <ac:spMkLst>
            <pc:docMk/>
            <pc:sldMk cId="3258136525" sldId="586"/>
            <ac:spMk id="5" creationId="{55182462-DFDF-4D48-A92C-42FD52821C4E}"/>
          </ac:spMkLst>
        </pc:spChg>
      </pc:sldChg>
      <pc:sldChg chg="modSp modNotesTx">
        <pc:chgData name="Steve Hord" userId="7478402321db30a2" providerId="LiveId" clId="{237E8269-A5DC-4CF3-BDD6-E5049504F31C}" dt="2020-04-20T22:01:08.706" v="338" actId="20577"/>
        <pc:sldMkLst>
          <pc:docMk/>
          <pc:sldMk cId="1635185343" sldId="587"/>
        </pc:sldMkLst>
        <pc:graphicFrameChg chg="mod">
          <ac:chgData name="Steve Hord" userId="7478402321db30a2" providerId="LiveId" clId="{237E8269-A5DC-4CF3-BDD6-E5049504F31C}" dt="2020-04-20T21:58:28.219" v="328" actId="20577"/>
          <ac:graphicFrameMkLst>
            <pc:docMk/>
            <pc:sldMk cId="1635185343" sldId="587"/>
            <ac:graphicFrameMk id="4" creationId="{5EB67473-B9AC-42FF-84B1-0BB13E3BE1FF}"/>
          </ac:graphicFrameMkLst>
        </pc:graphicFrameChg>
      </pc:sldChg>
      <pc:sldChg chg="modNotesTx">
        <pc:chgData name="Steve Hord" userId="7478402321db30a2" providerId="LiveId" clId="{237E8269-A5DC-4CF3-BDD6-E5049504F31C}" dt="2020-04-20T22:17:40.485" v="371" actId="114"/>
        <pc:sldMkLst>
          <pc:docMk/>
          <pc:sldMk cId="1564438252" sldId="588"/>
        </pc:sldMkLst>
      </pc:sldChg>
      <pc:sldChg chg="modSp">
        <pc:chgData name="Steve Hord" userId="7478402321db30a2" providerId="LiveId" clId="{237E8269-A5DC-4CF3-BDD6-E5049504F31C}" dt="2020-04-20T22:20:04.617" v="381" actId="255"/>
        <pc:sldMkLst>
          <pc:docMk/>
          <pc:sldMk cId="1844966639" sldId="590"/>
        </pc:sldMkLst>
        <pc:spChg chg="mod">
          <ac:chgData name="Steve Hord" userId="7478402321db30a2" providerId="LiveId" clId="{237E8269-A5DC-4CF3-BDD6-E5049504F31C}" dt="2020-04-20T22:20:04.617" v="381" actId="255"/>
          <ac:spMkLst>
            <pc:docMk/>
            <pc:sldMk cId="1844966639" sldId="590"/>
            <ac:spMk id="2" creationId="{4615BB0C-211A-4A6B-A4FE-D9C725309C49}"/>
          </ac:spMkLst>
        </pc:spChg>
      </pc:sldChg>
      <pc:sldChg chg="modSp modNotesTx">
        <pc:chgData name="Steve Hord" userId="7478402321db30a2" providerId="LiveId" clId="{237E8269-A5DC-4CF3-BDD6-E5049504F31C}" dt="2020-04-20T22:22:55.889" v="386" actId="20577"/>
        <pc:sldMkLst>
          <pc:docMk/>
          <pc:sldMk cId="1737290916" sldId="591"/>
        </pc:sldMkLst>
        <pc:spChg chg="mod">
          <ac:chgData name="Steve Hord" userId="7478402321db30a2" providerId="LiveId" clId="{237E8269-A5DC-4CF3-BDD6-E5049504F31C}" dt="2020-04-20T22:20:51.369" v="382" actId="255"/>
          <ac:spMkLst>
            <pc:docMk/>
            <pc:sldMk cId="1737290916" sldId="591"/>
            <ac:spMk id="5" creationId="{2DA8BFE6-63E8-44C9-98B4-FE59948F9D64}"/>
          </ac:spMkLst>
        </pc:spChg>
        <pc:spChg chg="mod">
          <ac:chgData name="Steve Hord" userId="7478402321db30a2" providerId="LiveId" clId="{237E8269-A5DC-4CF3-BDD6-E5049504F31C}" dt="2020-04-20T22:21:00.912" v="383" actId="255"/>
          <ac:spMkLst>
            <pc:docMk/>
            <pc:sldMk cId="1737290916" sldId="591"/>
            <ac:spMk id="6" creationId="{237EAD4B-241F-4199-85D9-C2CB2189E465}"/>
          </ac:spMkLst>
        </pc:spChg>
        <pc:spChg chg="mod">
          <ac:chgData name="Steve Hord" userId="7478402321db30a2" providerId="LiveId" clId="{237E8269-A5DC-4CF3-BDD6-E5049504F31C}" dt="2020-04-20T22:21:16.737" v="384" actId="255"/>
          <ac:spMkLst>
            <pc:docMk/>
            <pc:sldMk cId="1737290916" sldId="591"/>
            <ac:spMk id="7" creationId="{3BB1B8AF-5295-4D0C-8C03-B4CAC7E2587F}"/>
          </ac:spMkLst>
        </pc:spChg>
        <pc:spChg chg="mod">
          <ac:chgData name="Steve Hord" userId="7478402321db30a2" providerId="LiveId" clId="{237E8269-A5DC-4CF3-BDD6-E5049504F31C}" dt="2020-04-20T22:21:36.922" v="385" actId="255"/>
          <ac:spMkLst>
            <pc:docMk/>
            <pc:sldMk cId="1737290916" sldId="591"/>
            <ac:spMk id="8" creationId="{53F80485-B9E1-4870-8F91-0B3B4FBC4CEB}"/>
          </ac:spMkLst>
        </pc:spChg>
      </pc:sldChg>
      <pc:sldChg chg="modSp modNotesTx">
        <pc:chgData name="Steve Hord" userId="7478402321db30a2" providerId="LiveId" clId="{237E8269-A5DC-4CF3-BDD6-E5049504F31C}" dt="2020-04-20T18:13:05.763" v="196" actId="20577"/>
        <pc:sldMkLst>
          <pc:docMk/>
          <pc:sldMk cId="4116196337" sldId="597"/>
        </pc:sldMkLst>
        <pc:graphicFrameChg chg="mod">
          <ac:chgData name="Steve Hord" userId="7478402321db30a2" providerId="LiveId" clId="{237E8269-A5DC-4CF3-BDD6-E5049504F31C}" dt="2020-04-20T18:09:28.474" v="194" actId="20577"/>
          <ac:graphicFrameMkLst>
            <pc:docMk/>
            <pc:sldMk cId="4116196337" sldId="597"/>
            <ac:graphicFrameMk id="5" creationId="{78BFB731-FB43-4ACF-BB33-E13D7229B2EF}"/>
          </ac:graphicFrameMkLst>
        </pc:graphicFrameChg>
      </pc:sldChg>
      <pc:sldChg chg="modSp modNotesTx">
        <pc:chgData name="Steve Hord" userId="7478402321db30a2" providerId="LiveId" clId="{237E8269-A5DC-4CF3-BDD6-E5049504F31C}" dt="2020-04-17T19:14:22.077" v="19" actId="2711"/>
        <pc:sldMkLst>
          <pc:docMk/>
          <pc:sldMk cId="883934879" sldId="598"/>
        </pc:sldMkLst>
        <pc:spChg chg="mod">
          <ac:chgData name="Steve Hord" userId="7478402321db30a2" providerId="LiveId" clId="{237E8269-A5DC-4CF3-BDD6-E5049504F31C}" dt="2020-04-17T19:09:25.582" v="18" actId="2711"/>
          <ac:spMkLst>
            <pc:docMk/>
            <pc:sldMk cId="883934879" sldId="598"/>
            <ac:spMk id="5" creationId="{38BC5BF7-E42F-4CF1-9D6E-F356CAE3D8BE}"/>
          </ac:spMkLst>
        </pc:spChg>
        <pc:graphicFrameChg chg="mod">
          <ac:chgData name="Steve Hord" userId="7478402321db30a2" providerId="LiveId" clId="{237E8269-A5DC-4CF3-BDD6-E5049504F31C}" dt="2020-04-17T19:08:47.357" v="17" actId="255"/>
          <ac:graphicFrameMkLst>
            <pc:docMk/>
            <pc:sldMk cId="883934879" sldId="598"/>
            <ac:graphicFrameMk id="6" creationId="{F51B4517-2B82-4973-8EDD-74FA4FBD904D}"/>
          </ac:graphicFrameMkLst>
        </pc:graphicFrameChg>
      </pc:sldChg>
      <pc:sldChg chg="modNotesTx">
        <pc:chgData name="Steve Hord" userId="7478402321db30a2" providerId="LiveId" clId="{237E8269-A5DC-4CF3-BDD6-E5049504F31C}" dt="2020-04-20T18:19:14.184" v="207" actId="20577"/>
        <pc:sldMkLst>
          <pc:docMk/>
          <pc:sldMk cId="1416701595" sldId="599"/>
        </pc:sldMkLst>
      </pc:sldChg>
      <pc:sldChg chg="modNotesTx">
        <pc:chgData name="Steve Hord" userId="7478402321db30a2" providerId="LiveId" clId="{237E8269-A5DC-4CF3-BDD6-E5049504F31C}" dt="2020-04-20T20:49:48.332" v="243" actId="2711"/>
        <pc:sldMkLst>
          <pc:docMk/>
          <pc:sldMk cId="665599931" sldId="600"/>
        </pc:sldMkLst>
      </pc:sldChg>
      <pc:sldChg chg="modNotesTx">
        <pc:chgData name="Steve Hord" userId="7478402321db30a2" providerId="LiveId" clId="{237E8269-A5DC-4CF3-BDD6-E5049504F31C}" dt="2020-04-20T18:22:39.977" v="214" actId="20577"/>
        <pc:sldMkLst>
          <pc:docMk/>
          <pc:sldMk cId="72948517" sldId="1544"/>
        </pc:sldMkLst>
      </pc:sldChg>
      <pc:sldChg chg="modSp modNotesTx">
        <pc:chgData name="Steve Hord" userId="7478402321db30a2" providerId="LiveId" clId="{237E8269-A5DC-4CF3-BDD6-E5049504F31C}" dt="2020-04-20T20:42:21.883" v="228" actId="20577"/>
        <pc:sldMkLst>
          <pc:docMk/>
          <pc:sldMk cId="3603089502" sldId="1545"/>
        </pc:sldMkLst>
        <pc:graphicFrameChg chg="mod">
          <ac:chgData name="Steve Hord" userId="7478402321db30a2" providerId="LiveId" clId="{237E8269-A5DC-4CF3-BDD6-E5049504F31C}" dt="2020-04-20T20:38:57.316" v="216" actId="20577"/>
          <ac:graphicFrameMkLst>
            <pc:docMk/>
            <pc:sldMk cId="3603089502" sldId="1545"/>
            <ac:graphicFrameMk id="6" creationId="{B8E9BD94-A1FC-4D94-B4ED-FC3A51FA4D9A}"/>
          </ac:graphicFrameMkLst>
        </pc:graphicFrameChg>
      </pc:sldChg>
      <pc:sldChg chg="modSp">
        <pc:chgData name="Steve Hord" userId="7478402321db30a2" providerId="LiveId" clId="{237E8269-A5DC-4CF3-BDD6-E5049504F31C}" dt="2020-04-20T20:46:04.717" v="235" actId="2711"/>
        <pc:sldMkLst>
          <pc:docMk/>
          <pc:sldMk cId="1844264441" sldId="1546"/>
        </pc:sldMkLst>
        <pc:spChg chg="mod">
          <ac:chgData name="Steve Hord" userId="7478402321db30a2" providerId="LiveId" clId="{237E8269-A5DC-4CF3-BDD6-E5049504F31C}" dt="2020-04-20T20:45:37.994" v="234" actId="20577"/>
          <ac:spMkLst>
            <pc:docMk/>
            <pc:sldMk cId="1844264441" sldId="1546"/>
            <ac:spMk id="4" creationId="{F3616A99-090F-45E1-9334-58D58B148205}"/>
          </ac:spMkLst>
        </pc:spChg>
        <pc:spChg chg="mod">
          <ac:chgData name="Steve Hord" userId="7478402321db30a2" providerId="LiveId" clId="{237E8269-A5DC-4CF3-BDD6-E5049504F31C}" dt="2020-04-20T20:46:04.717" v="235" actId="2711"/>
          <ac:spMkLst>
            <pc:docMk/>
            <pc:sldMk cId="1844264441" sldId="1546"/>
            <ac:spMk id="5" creationId="{7C684229-8F9E-4FE4-BEB3-C74B8A73A42F}"/>
          </ac:spMkLst>
        </pc:spChg>
      </pc:sldChg>
      <pc:sldChg chg="modSp">
        <pc:chgData name="Steve Hord" userId="7478402321db30a2" providerId="LiveId" clId="{237E8269-A5DC-4CF3-BDD6-E5049504F31C}" dt="2020-04-17T18:59:01.281" v="3" actId="20577"/>
        <pc:sldMkLst>
          <pc:docMk/>
          <pc:sldMk cId="2898897673" sldId="1549"/>
        </pc:sldMkLst>
        <pc:spChg chg="mod">
          <ac:chgData name="Steve Hord" userId="7478402321db30a2" providerId="LiveId" clId="{237E8269-A5DC-4CF3-BDD6-E5049504F31C}" dt="2020-04-17T18:59:01.281" v="3" actId="20577"/>
          <ac:spMkLst>
            <pc:docMk/>
            <pc:sldMk cId="2898897673" sldId="1549"/>
            <ac:spMk id="5" creationId="{55182462-DFDF-4D48-A92C-42FD52821C4E}"/>
          </ac:spMkLst>
        </pc:spChg>
      </pc:sldChg>
      <pc:sldChg chg="modSp">
        <pc:chgData name="Steve Hord" userId="7478402321db30a2" providerId="LiveId" clId="{237E8269-A5DC-4CF3-BDD6-E5049504F31C}" dt="2020-04-17T19:14:47.019" v="20" actId="20577"/>
        <pc:sldMkLst>
          <pc:docMk/>
          <pc:sldMk cId="2591313168" sldId="1551"/>
        </pc:sldMkLst>
        <pc:spChg chg="mod">
          <ac:chgData name="Steve Hord" userId="7478402321db30a2" providerId="LiveId" clId="{237E8269-A5DC-4CF3-BDD6-E5049504F31C}" dt="2020-04-17T19:14:47.019" v="20" actId="20577"/>
          <ac:spMkLst>
            <pc:docMk/>
            <pc:sldMk cId="2591313168" sldId="1551"/>
            <ac:spMk id="3" creationId="{F35E8CBB-5A7D-4DEF-BAF7-8DD5D042F9E0}"/>
          </ac:spMkLst>
        </pc:spChg>
      </pc:sldChg>
      <pc:sldChg chg="modNotesTx">
        <pc:chgData name="Steve Hord" userId="7478402321db30a2" providerId="LiveId" clId="{237E8269-A5DC-4CF3-BDD6-E5049504F31C}" dt="2020-04-17T19:45:36.126" v="42" actId="6549"/>
        <pc:sldMkLst>
          <pc:docMk/>
          <pc:sldMk cId="2678916652" sldId="1553"/>
        </pc:sldMkLst>
      </pc:sldChg>
      <pc:sldChg chg="modSp modNotesTx">
        <pc:chgData name="Steve Hord" userId="7478402321db30a2" providerId="LiveId" clId="{237E8269-A5DC-4CF3-BDD6-E5049504F31C}" dt="2020-04-17T19:49:00.853" v="47" actId="2711"/>
        <pc:sldMkLst>
          <pc:docMk/>
          <pc:sldMk cId="3965515432" sldId="1554"/>
        </pc:sldMkLst>
        <pc:spChg chg="mod">
          <ac:chgData name="Steve Hord" userId="7478402321db30a2" providerId="LiveId" clId="{237E8269-A5DC-4CF3-BDD6-E5049504F31C}" dt="2020-04-17T19:46:29.558" v="43" actId="2711"/>
          <ac:spMkLst>
            <pc:docMk/>
            <pc:sldMk cId="3965515432" sldId="1554"/>
            <ac:spMk id="6" creationId="{664783E4-7D4D-4C6D-A1CE-9C1363D03754}"/>
          </ac:spMkLst>
        </pc:spChg>
      </pc:sldChg>
      <pc:sldChg chg="modNotesTx">
        <pc:chgData name="Steve Hord" userId="7478402321db30a2" providerId="LiveId" clId="{237E8269-A5DC-4CF3-BDD6-E5049504F31C}" dt="2020-04-17T19:53:08.293" v="58" actId="20577"/>
        <pc:sldMkLst>
          <pc:docMk/>
          <pc:sldMk cId="3998312020" sldId="1555"/>
        </pc:sldMkLst>
      </pc:sldChg>
      <pc:sldChg chg="modNotesTx">
        <pc:chgData name="Steve Hord" userId="7478402321db30a2" providerId="LiveId" clId="{237E8269-A5DC-4CF3-BDD6-E5049504F31C}" dt="2020-04-17T19:54:19.242" v="60" actId="6549"/>
        <pc:sldMkLst>
          <pc:docMk/>
          <pc:sldMk cId="3935691718" sldId="1556"/>
        </pc:sldMkLst>
      </pc:sldChg>
      <pc:sldChg chg="modSp modNotesTx">
        <pc:chgData name="Steve Hord" userId="7478402321db30a2" providerId="LiveId" clId="{237E8269-A5DC-4CF3-BDD6-E5049504F31C}" dt="2020-04-20T16:53:01.900" v="93" actId="20577"/>
        <pc:sldMkLst>
          <pc:docMk/>
          <pc:sldMk cId="1161100183" sldId="1561"/>
        </pc:sldMkLst>
        <pc:spChg chg="mod">
          <ac:chgData name="Steve Hord" userId="7478402321db30a2" providerId="LiveId" clId="{237E8269-A5DC-4CF3-BDD6-E5049504F31C}" dt="2020-04-20T16:48:44.689" v="72" actId="20577"/>
          <ac:spMkLst>
            <pc:docMk/>
            <pc:sldMk cId="1161100183" sldId="1561"/>
            <ac:spMk id="9" creationId="{7A5C2254-6D74-422B-AC35-7047C6B6CBFD}"/>
          </ac:spMkLst>
        </pc:spChg>
        <pc:spChg chg="mod">
          <ac:chgData name="Steve Hord" userId="7478402321db30a2" providerId="LiveId" clId="{237E8269-A5DC-4CF3-BDD6-E5049504F31C}" dt="2020-04-20T16:49:32.644" v="73" actId="20577"/>
          <ac:spMkLst>
            <pc:docMk/>
            <pc:sldMk cId="1161100183" sldId="1561"/>
            <ac:spMk id="12" creationId="{03D7B4ED-AE1F-42F9-83DF-525625C2EFFC}"/>
          </ac:spMkLst>
        </pc:spChg>
      </pc:sldChg>
      <pc:sldChg chg="modNotesTx">
        <pc:chgData name="Steve Hord" userId="7478402321db30a2" providerId="LiveId" clId="{237E8269-A5DC-4CF3-BDD6-E5049504F31C}" dt="2020-04-20T16:57:57.942" v="97" actId="20577"/>
        <pc:sldMkLst>
          <pc:docMk/>
          <pc:sldMk cId="2098398432" sldId="1565"/>
        </pc:sldMkLst>
      </pc:sldChg>
      <pc:sldChg chg="modNotesTx">
        <pc:chgData name="Steve Hord" userId="7478402321db30a2" providerId="LiveId" clId="{237E8269-A5DC-4CF3-BDD6-E5049504F31C}" dt="2020-04-20T16:59:09.149" v="105" actId="20577"/>
        <pc:sldMkLst>
          <pc:docMk/>
          <pc:sldMk cId="2490951893" sldId="1566"/>
        </pc:sldMkLst>
      </pc:sldChg>
      <pc:sldChg chg="modSp modNotesTx">
        <pc:chgData name="Steve Hord" userId="7478402321db30a2" providerId="LiveId" clId="{237E8269-A5DC-4CF3-BDD6-E5049504F31C}" dt="2020-04-20T17:01:54.595" v="116" actId="20577"/>
        <pc:sldMkLst>
          <pc:docMk/>
          <pc:sldMk cId="2789277589" sldId="1568"/>
        </pc:sldMkLst>
        <pc:spChg chg="mod">
          <ac:chgData name="Steve Hord" userId="7478402321db30a2" providerId="LiveId" clId="{237E8269-A5DC-4CF3-BDD6-E5049504F31C}" dt="2020-04-20T17:00:39.572" v="108" actId="20577"/>
          <ac:spMkLst>
            <pc:docMk/>
            <pc:sldMk cId="2789277589" sldId="1568"/>
            <ac:spMk id="4" creationId="{F3616A99-090F-45E1-9334-58D58B148205}"/>
          </ac:spMkLst>
        </pc:spChg>
        <pc:graphicFrameChg chg="modGraphic">
          <ac:chgData name="Steve Hord" userId="7478402321db30a2" providerId="LiveId" clId="{237E8269-A5DC-4CF3-BDD6-E5049504F31C}" dt="2020-04-20T17:01:24.103" v="115" actId="20577"/>
          <ac:graphicFrameMkLst>
            <pc:docMk/>
            <pc:sldMk cId="2789277589" sldId="1568"/>
            <ac:graphicFrameMk id="5" creationId="{51B292C3-67DC-4879-8690-2437478F401F}"/>
          </ac:graphicFrameMkLst>
        </pc:graphicFrameChg>
      </pc:sldChg>
      <pc:sldChg chg="modSp">
        <pc:chgData name="Steve Hord" userId="7478402321db30a2" providerId="LiveId" clId="{237E8269-A5DC-4CF3-BDD6-E5049504F31C}" dt="2020-04-20T17:04:06.200" v="119" actId="20577"/>
        <pc:sldMkLst>
          <pc:docMk/>
          <pc:sldMk cId="800179642" sldId="1571"/>
        </pc:sldMkLst>
        <pc:spChg chg="mod">
          <ac:chgData name="Steve Hord" userId="7478402321db30a2" providerId="LiveId" clId="{237E8269-A5DC-4CF3-BDD6-E5049504F31C}" dt="2020-04-20T17:04:06.200" v="119" actId="20577"/>
          <ac:spMkLst>
            <pc:docMk/>
            <pc:sldMk cId="800179642" sldId="1571"/>
            <ac:spMk id="4" creationId="{F3616A99-090F-45E1-9334-58D58B148205}"/>
          </ac:spMkLst>
        </pc:spChg>
      </pc:sldChg>
      <pc:sldChg chg="modSp">
        <pc:chgData name="Steve Hord" userId="7478402321db30a2" providerId="LiveId" clId="{237E8269-A5DC-4CF3-BDD6-E5049504F31C}" dt="2020-04-20T17:09:31.725" v="122" actId="20577"/>
        <pc:sldMkLst>
          <pc:docMk/>
          <pc:sldMk cId="1002693369" sldId="1580"/>
        </pc:sldMkLst>
        <pc:spChg chg="mod">
          <ac:chgData name="Steve Hord" userId="7478402321db30a2" providerId="LiveId" clId="{237E8269-A5DC-4CF3-BDD6-E5049504F31C}" dt="2020-04-20T17:09:31.725" v="122" actId="20577"/>
          <ac:spMkLst>
            <pc:docMk/>
            <pc:sldMk cId="1002693369" sldId="1580"/>
            <ac:spMk id="4" creationId="{F3616A99-090F-45E1-9334-58D58B148205}"/>
          </ac:spMkLst>
        </pc:spChg>
      </pc:sldChg>
      <pc:sldChg chg="modSp">
        <pc:chgData name="Steve Hord" userId="7478402321db30a2" providerId="LiveId" clId="{237E8269-A5DC-4CF3-BDD6-E5049504F31C}" dt="2020-04-20T17:10:25.304" v="125" actId="20577"/>
        <pc:sldMkLst>
          <pc:docMk/>
          <pc:sldMk cId="3741286794" sldId="1581"/>
        </pc:sldMkLst>
        <pc:spChg chg="mod">
          <ac:chgData name="Steve Hord" userId="7478402321db30a2" providerId="LiveId" clId="{237E8269-A5DC-4CF3-BDD6-E5049504F31C}" dt="2020-04-20T17:10:25.304" v="125" actId="20577"/>
          <ac:spMkLst>
            <pc:docMk/>
            <pc:sldMk cId="3741286794" sldId="1581"/>
            <ac:spMk id="4" creationId="{F3616A99-090F-45E1-9334-58D58B148205}"/>
          </ac:spMkLst>
        </pc:spChg>
      </pc:sldChg>
      <pc:sldChg chg="modSp modNotesTx">
        <pc:chgData name="Steve Hord" userId="7478402321db30a2" providerId="LiveId" clId="{237E8269-A5DC-4CF3-BDD6-E5049504F31C}" dt="2020-04-20T17:16:48.177" v="135" actId="20577"/>
        <pc:sldMkLst>
          <pc:docMk/>
          <pc:sldMk cId="1719616079" sldId="1582"/>
        </pc:sldMkLst>
        <pc:spChg chg="mod">
          <ac:chgData name="Steve Hord" userId="7478402321db30a2" providerId="LiveId" clId="{237E8269-A5DC-4CF3-BDD6-E5049504F31C}" dt="2020-04-20T17:12:09.094" v="129" actId="20577"/>
          <ac:spMkLst>
            <pc:docMk/>
            <pc:sldMk cId="1719616079" sldId="1582"/>
            <ac:spMk id="4" creationId="{F3616A99-090F-45E1-9334-58D58B148205}"/>
          </ac:spMkLst>
        </pc:spChg>
        <pc:graphicFrameChg chg="modGraphic">
          <ac:chgData name="Steve Hord" userId="7478402321db30a2" providerId="LiveId" clId="{237E8269-A5DC-4CF3-BDD6-E5049504F31C}" dt="2020-04-20T17:12:43.230" v="133" actId="20577"/>
          <ac:graphicFrameMkLst>
            <pc:docMk/>
            <pc:sldMk cId="1719616079" sldId="1582"/>
            <ac:graphicFrameMk id="5" creationId="{9DA613A8-7843-4DC6-B449-9A9544E5201B}"/>
          </ac:graphicFrameMkLst>
        </pc:graphicFrameChg>
      </pc:sldChg>
      <pc:sldChg chg="modSp modNotesTx">
        <pc:chgData name="Steve Hord" userId="7478402321db30a2" providerId="LiveId" clId="{237E8269-A5DC-4CF3-BDD6-E5049504F31C}" dt="2020-04-20T17:23:16.320" v="149" actId="20577"/>
        <pc:sldMkLst>
          <pc:docMk/>
          <pc:sldMk cId="2497101253" sldId="1584"/>
        </pc:sldMkLst>
        <pc:graphicFrameChg chg="modGraphic">
          <ac:chgData name="Steve Hord" userId="7478402321db30a2" providerId="LiveId" clId="{237E8269-A5DC-4CF3-BDD6-E5049504F31C}" dt="2020-04-20T17:20:35.012" v="141" actId="2711"/>
          <ac:graphicFrameMkLst>
            <pc:docMk/>
            <pc:sldMk cId="2497101253" sldId="1584"/>
            <ac:graphicFrameMk id="6" creationId="{10A7B78E-0126-4BF1-8AA4-3638A2CDD6C5}"/>
          </ac:graphicFrameMkLst>
        </pc:graphicFrameChg>
      </pc:sldChg>
      <pc:sldChg chg="modSp">
        <pc:chgData name="Steve Hord" userId="7478402321db30a2" providerId="LiveId" clId="{237E8269-A5DC-4CF3-BDD6-E5049504F31C}" dt="2020-04-20T17:26:03.429" v="153" actId="2711"/>
        <pc:sldMkLst>
          <pc:docMk/>
          <pc:sldMk cId="2725821802" sldId="1585"/>
        </pc:sldMkLst>
        <pc:graphicFrameChg chg="modGraphic">
          <ac:chgData name="Steve Hord" userId="7478402321db30a2" providerId="LiveId" clId="{237E8269-A5DC-4CF3-BDD6-E5049504F31C}" dt="2020-04-20T17:26:03.429" v="153" actId="2711"/>
          <ac:graphicFrameMkLst>
            <pc:docMk/>
            <pc:sldMk cId="2725821802" sldId="1585"/>
            <ac:graphicFrameMk id="5" creationId="{D2A54F6E-1133-4E80-91CE-516078A7D800}"/>
          </ac:graphicFrameMkLst>
        </pc:graphicFrameChg>
      </pc:sldChg>
      <pc:sldChg chg="modSp modNotesTx">
        <pc:chgData name="Steve Hord" userId="7478402321db30a2" providerId="LiveId" clId="{237E8269-A5DC-4CF3-BDD6-E5049504F31C}" dt="2020-04-20T17:45:34.923" v="158" actId="20577"/>
        <pc:sldMkLst>
          <pc:docMk/>
          <pc:sldMk cId="3010385615" sldId="1586"/>
        </pc:sldMkLst>
        <pc:graphicFrameChg chg="mod">
          <ac:chgData name="Steve Hord" userId="7478402321db30a2" providerId="LiveId" clId="{237E8269-A5DC-4CF3-BDD6-E5049504F31C}" dt="2020-04-20T17:44:32.146" v="155" actId="20577"/>
          <ac:graphicFrameMkLst>
            <pc:docMk/>
            <pc:sldMk cId="3010385615" sldId="1586"/>
            <ac:graphicFrameMk id="8" creationId="{08340480-94A5-4AF3-8210-C465F68C89B1}"/>
          </ac:graphicFrameMkLst>
        </pc:graphicFrameChg>
      </pc:sldChg>
      <pc:sldChg chg="modSp modNotesTx">
        <pc:chgData name="Steve Hord" userId="7478402321db30a2" providerId="LiveId" clId="{237E8269-A5DC-4CF3-BDD6-E5049504F31C}" dt="2020-04-20T20:58:43.473" v="279" actId="113"/>
        <pc:sldMkLst>
          <pc:docMk/>
          <pc:sldMk cId="841123601" sldId="1587"/>
        </pc:sldMkLst>
        <pc:spChg chg="mod">
          <ac:chgData name="Steve Hord" userId="7478402321db30a2" providerId="LiveId" clId="{237E8269-A5DC-4CF3-BDD6-E5049504F31C}" dt="2020-04-20T20:57:44.309" v="276" actId="20577"/>
          <ac:spMkLst>
            <pc:docMk/>
            <pc:sldMk cId="841123601" sldId="1587"/>
            <ac:spMk id="4" creationId="{F3616A99-090F-45E1-9334-58D58B148205}"/>
          </ac:spMkLst>
        </pc:spChg>
      </pc:sldChg>
      <pc:sldChg chg="modSp">
        <pc:chgData name="Steve Hord" userId="7478402321db30a2" providerId="LiveId" clId="{237E8269-A5DC-4CF3-BDD6-E5049504F31C}" dt="2020-04-20T21:11:04.979" v="281" actId="2711"/>
        <pc:sldMkLst>
          <pc:docMk/>
          <pc:sldMk cId="448961913" sldId="1589"/>
        </pc:sldMkLst>
        <pc:graphicFrameChg chg="mod">
          <ac:chgData name="Steve Hord" userId="7478402321db30a2" providerId="LiveId" clId="{237E8269-A5DC-4CF3-BDD6-E5049504F31C}" dt="2020-04-20T21:11:04.979" v="281" actId="2711"/>
          <ac:graphicFrameMkLst>
            <pc:docMk/>
            <pc:sldMk cId="448961913" sldId="1589"/>
            <ac:graphicFrameMk id="5" creationId="{549EE5B4-1514-45D3-921C-868259150793}"/>
          </ac:graphicFrameMkLst>
        </pc:graphicFrameChg>
      </pc:sldChg>
      <pc:sldChg chg="modSp modNotesTx">
        <pc:chgData name="Steve Hord" userId="7478402321db30a2" providerId="LiveId" clId="{237E8269-A5DC-4CF3-BDD6-E5049504F31C}" dt="2020-04-20T21:21:13.196" v="295" actId="20577"/>
        <pc:sldMkLst>
          <pc:docMk/>
          <pc:sldMk cId="2258958738" sldId="1595"/>
        </pc:sldMkLst>
        <pc:spChg chg="mod">
          <ac:chgData name="Steve Hord" userId="7478402321db30a2" providerId="LiveId" clId="{237E8269-A5DC-4CF3-BDD6-E5049504F31C}" dt="2020-04-20T21:15:58.277" v="290" actId="20577"/>
          <ac:spMkLst>
            <pc:docMk/>
            <pc:sldMk cId="2258958738" sldId="1595"/>
            <ac:spMk id="3" creationId="{F35E8CBB-5A7D-4DEF-BAF7-8DD5D042F9E0}"/>
          </ac:spMkLst>
        </pc:spChg>
      </pc:sldChg>
      <pc:sldChg chg="modSp modNotesTx">
        <pc:chgData name="Steve Hord" userId="7478402321db30a2" providerId="LiveId" clId="{237E8269-A5DC-4CF3-BDD6-E5049504F31C}" dt="2020-04-20T21:27:03.150" v="301" actId="20577"/>
        <pc:sldMkLst>
          <pc:docMk/>
          <pc:sldMk cId="4217455425" sldId="1597"/>
        </pc:sldMkLst>
        <pc:graphicFrameChg chg="mod">
          <ac:chgData name="Steve Hord" userId="7478402321db30a2" providerId="LiveId" clId="{237E8269-A5DC-4CF3-BDD6-E5049504F31C}" dt="2020-04-20T21:23:05.207" v="299" actId="20577"/>
          <ac:graphicFrameMkLst>
            <pc:docMk/>
            <pc:sldMk cId="4217455425" sldId="1597"/>
            <ac:graphicFrameMk id="5" creationId="{8BBE1247-23A6-4CED-B467-BAD792BD638A}"/>
          </ac:graphicFrameMkLst>
        </pc:graphicFrameChg>
      </pc:sldChg>
      <pc:sldChg chg="modNotesTx">
        <pc:chgData name="Steve Hord" userId="7478402321db30a2" providerId="LiveId" clId="{237E8269-A5DC-4CF3-BDD6-E5049504F31C}" dt="2020-04-20T21:48:42.336" v="304" actId="113"/>
        <pc:sldMkLst>
          <pc:docMk/>
          <pc:sldMk cId="68032331" sldId="1598"/>
        </pc:sldMkLst>
      </pc:sldChg>
      <pc:sldChg chg="modSp modNotesTx">
        <pc:chgData name="Steve Hord" userId="7478402321db30a2" providerId="LiveId" clId="{237E8269-A5DC-4CF3-BDD6-E5049504F31C}" dt="2020-04-20T21:54:44.312" v="321" actId="20577"/>
        <pc:sldMkLst>
          <pc:docMk/>
          <pc:sldMk cId="2596501681" sldId="1599"/>
        </pc:sldMkLst>
        <pc:graphicFrameChg chg="mod">
          <ac:chgData name="Steve Hord" userId="7478402321db30a2" providerId="LiveId" clId="{237E8269-A5DC-4CF3-BDD6-E5049504F31C}" dt="2020-04-20T21:50:37.779" v="312" actId="20577"/>
          <ac:graphicFrameMkLst>
            <pc:docMk/>
            <pc:sldMk cId="2596501681" sldId="1599"/>
            <ac:graphicFrameMk id="5" creationId="{48AD84B7-A856-46D6-96CD-AD108661DEDF}"/>
          </ac:graphicFrameMkLst>
        </pc:graphicFrameChg>
      </pc:sldChg>
      <pc:sldChg chg="modNotesTx">
        <pc:chgData name="Steve Hord" userId="7478402321db30a2" providerId="LiveId" clId="{237E8269-A5DC-4CF3-BDD6-E5049504F31C}" dt="2020-04-20T21:59:03.412" v="329" actId="114"/>
        <pc:sldMkLst>
          <pc:docMk/>
          <pc:sldMk cId="885631386" sldId="1600"/>
        </pc:sldMkLst>
      </pc:sldChg>
      <pc:sldChg chg="modSp modNotesTx">
        <pc:chgData name="Steve Hord" userId="7478402321db30a2" providerId="LiveId" clId="{237E8269-A5DC-4CF3-BDD6-E5049504F31C}" dt="2020-04-17T19:08:01.173" v="16" actId="20577"/>
        <pc:sldMkLst>
          <pc:docMk/>
          <pc:sldMk cId="2741521458" sldId="1602"/>
        </pc:sldMkLst>
        <pc:spChg chg="mod">
          <ac:chgData name="Steve Hord" userId="7478402321db30a2" providerId="LiveId" clId="{237E8269-A5DC-4CF3-BDD6-E5049504F31C}" dt="2020-04-17T19:01:43.821" v="5" actId="20577"/>
          <ac:spMkLst>
            <pc:docMk/>
            <pc:sldMk cId="2741521458" sldId="1602"/>
            <ac:spMk id="4" creationId="{F3616A99-090F-45E1-9334-58D58B148205}"/>
          </ac:spMkLst>
        </pc:spChg>
        <pc:graphicFrameChg chg="mod">
          <ac:chgData name="Steve Hord" userId="7478402321db30a2" providerId="LiveId" clId="{237E8269-A5DC-4CF3-BDD6-E5049504F31C}" dt="2020-04-17T19:03:38.581" v="13" actId="20577"/>
          <ac:graphicFrameMkLst>
            <pc:docMk/>
            <pc:sldMk cId="2741521458" sldId="1602"/>
            <ac:graphicFrameMk id="6" creationId="{342AB7DA-5201-49EF-8134-02B7790879C2}"/>
          </ac:graphicFrameMkLst>
        </pc:graphicFrameChg>
      </pc:sldChg>
      <pc:sldChg chg="modSp">
        <pc:chgData name="Steve Hord" userId="7478402321db30a2" providerId="LiveId" clId="{237E8269-A5DC-4CF3-BDD6-E5049504F31C}" dt="2020-04-20T22:05:35.750" v="348" actId="20577"/>
        <pc:sldMkLst>
          <pc:docMk/>
          <pc:sldMk cId="4233881779" sldId="1603"/>
        </pc:sldMkLst>
        <pc:graphicFrameChg chg="mod">
          <ac:chgData name="Steve Hord" userId="7478402321db30a2" providerId="LiveId" clId="{237E8269-A5DC-4CF3-BDD6-E5049504F31C}" dt="2020-04-20T22:05:35.750" v="348" actId="20577"/>
          <ac:graphicFrameMkLst>
            <pc:docMk/>
            <pc:sldMk cId="4233881779" sldId="1603"/>
            <ac:graphicFrameMk id="6" creationId="{46D5AE13-5E29-4E23-A018-44CD309FC5E8}"/>
          </ac:graphicFrameMkLst>
        </pc:graphicFrameChg>
      </pc:sldChg>
      <pc:sldChg chg="modNotesTx">
        <pc:chgData name="Steve Hord" userId="7478402321db30a2" providerId="LiveId" clId="{237E8269-A5DC-4CF3-BDD6-E5049504F31C}" dt="2020-04-20T22:10:30.490" v="349" actId="113"/>
        <pc:sldMkLst>
          <pc:docMk/>
          <pc:sldMk cId="3027599026" sldId="1605"/>
        </pc:sldMkLst>
      </pc:sldChg>
      <pc:sldChg chg="modSp modNotesTx">
        <pc:chgData name="Steve Hord" userId="7478402321db30a2" providerId="LiveId" clId="{237E8269-A5DC-4CF3-BDD6-E5049504F31C}" dt="2020-04-20T22:16:18.389" v="370" actId="6549"/>
        <pc:sldMkLst>
          <pc:docMk/>
          <pc:sldMk cId="2247178049" sldId="1606"/>
        </pc:sldMkLst>
        <pc:graphicFrameChg chg="mod">
          <ac:chgData name="Steve Hord" userId="7478402321db30a2" providerId="LiveId" clId="{237E8269-A5DC-4CF3-BDD6-E5049504F31C}" dt="2020-04-20T22:13:47.247" v="361" actId="20577"/>
          <ac:graphicFrameMkLst>
            <pc:docMk/>
            <pc:sldMk cId="2247178049" sldId="1606"/>
            <ac:graphicFrameMk id="5" creationId="{44F4358F-E58F-4AAD-8FAD-7052DE5FD247}"/>
          </ac:graphicFrameMkLst>
        </pc:graphicFrameChg>
      </pc:sldChg>
      <pc:sldChg chg="modNotesTx">
        <pc:chgData name="Steve Hord" userId="7478402321db30a2" providerId="LiveId" clId="{237E8269-A5DC-4CF3-BDD6-E5049504F31C}" dt="2020-04-17T19:43:06.462" v="23" actId="2711"/>
        <pc:sldMkLst>
          <pc:docMk/>
          <pc:sldMk cId="1302820814" sldId="1608"/>
        </pc:sldMkLst>
      </pc:sldChg>
      <pc:sldChg chg="modSp">
        <pc:chgData name="Steve Hord" userId="7478402321db30a2" providerId="LiveId" clId="{237E8269-A5DC-4CF3-BDD6-E5049504F31C}" dt="2020-04-17T19:56:32.219" v="64" actId="255"/>
        <pc:sldMkLst>
          <pc:docMk/>
          <pc:sldMk cId="40536582" sldId="1609"/>
        </pc:sldMkLst>
        <pc:graphicFrameChg chg="mod">
          <ac:chgData name="Steve Hord" userId="7478402321db30a2" providerId="LiveId" clId="{237E8269-A5DC-4CF3-BDD6-E5049504F31C}" dt="2020-04-17T19:56:32.219" v="64" actId="255"/>
          <ac:graphicFrameMkLst>
            <pc:docMk/>
            <pc:sldMk cId="40536582" sldId="1609"/>
            <ac:graphicFrameMk id="6" creationId="{F7F91E82-7A30-446A-9AA4-56B6B8FA1E48}"/>
          </ac:graphicFrameMkLst>
        </pc:graphicFrameChg>
      </pc:sldChg>
      <pc:sldChg chg="modSp modNotesTx">
        <pc:chgData name="Steve Hord" userId="7478402321db30a2" providerId="LiveId" clId="{237E8269-A5DC-4CF3-BDD6-E5049504F31C}" dt="2020-04-20T22:12:38.662" v="354" actId="20577"/>
        <pc:sldMkLst>
          <pc:docMk/>
          <pc:sldMk cId="3677067881" sldId="1610"/>
        </pc:sldMkLst>
        <pc:graphicFrameChg chg="mod">
          <ac:chgData name="Steve Hord" userId="7478402321db30a2" providerId="LiveId" clId="{237E8269-A5DC-4CF3-BDD6-E5049504F31C}" dt="2020-04-20T22:11:27.201" v="350" actId="20577"/>
          <ac:graphicFrameMkLst>
            <pc:docMk/>
            <pc:sldMk cId="3677067881" sldId="1610"/>
            <ac:graphicFrameMk id="6" creationId="{7CA6B8BE-95D4-4114-B614-11B0406EF2D4}"/>
          </ac:graphicFrameMkLst>
        </pc:graphicFrameChg>
      </pc:sldChg>
      <pc:sldChg chg="modSp modNotesTx">
        <pc:chgData name="Steve Hord" userId="7478402321db30a2" providerId="LiveId" clId="{237E8269-A5DC-4CF3-BDD6-E5049504F31C}" dt="2020-04-20T22:19:25.678" v="380" actId="20577"/>
        <pc:sldMkLst>
          <pc:docMk/>
          <pc:sldMk cId="3999315873" sldId="1611"/>
        </pc:sldMkLst>
        <pc:spChg chg="mod">
          <ac:chgData name="Steve Hord" userId="7478402321db30a2" providerId="LiveId" clId="{237E8269-A5DC-4CF3-BDD6-E5049504F31C}" dt="2020-04-20T22:18:05.054" v="373" actId="20577"/>
          <ac:spMkLst>
            <pc:docMk/>
            <pc:sldMk cId="3999315873" sldId="1611"/>
            <ac:spMk id="3" creationId="{4897B8F8-26DF-42FB-ACB0-59929F1C2344}"/>
          </ac:spMkLst>
        </pc:spChg>
      </pc:sldChg>
    </pc:docChg>
  </pc:docChgLst>
  <pc:docChgLst>
    <pc:chgData name="boB Taylor" userId="2ac94156-0040-455f-a13f-091fd330254d" providerId="ADAL" clId="{4030A594-E66C-4503-854C-911922EFEF5B}"/>
    <pc:docChg chg="custSel modSld">
      <pc:chgData name="boB Taylor" userId="2ac94156-0040-455f-a13f-091fd330254d" providerId="ADAL" clId="{4030A594-E66C-4503-854C-911922EFEF5B}" dt="2020-05-11T20:18:01.445" v="119" actId="14100"/>
      <pc:docMkLst>
        <pc:docMk/>
      </pc:docMkLst>
      <pc:sldChg chg="delSp mod">
        <pc:chgData name="boB Taylor" userId="2ac94156-0040-455f-a13f-091fd330254d" providerId="ADAL" clId="{4030A594-E66C-4503-854C-911922EFEF5B}" dt="2020-05-11T20:01:31.059" v="9" actId="478"/>
        <pc:sldMkLst>
          <pc:docMk/>
          <pc:sldMk cId="4221783869" sldId="566"/>
        </pc:sldMkLst>
        <pc:spChg chg="del">
          <ac:chgData name="boB Taylor" userId="2ac94156-0040-455f-a13f-091fd330254d" providerId="ADAL" clId="{4030A594-E66C-4503-854C-911922EFEF5B}" dt="2020-05-11T20:01:31.059" v="9" actId="478"/>
          <ac:spMkLst>
            <pc:docMk/>
            <pc:sldMk cId="4221783869" sldId="566"/>
            <ac:spMk id="3" creationId="{F35E8CBB-5A7D-4DEF-BAF7-8DD5D042F9E0}"/>
          </ac:spMkLst>
        </pc:spChg>
      </pc:sldChg>
      <pc:sldChg chg="modSp mod">
        <pc:chgData name="boB Taylor" userId="2ac94156-0040-455f-a13f-091fd330254d" providerId="ADAL" clId="{4030A594-E66C-4503-854C-911922EFEF5B}" dt="2020-05-11T20:16:09.376" v="110" actId="1076"/>
        <pc:sldMkLst>
          <pc:docMk/>
          <pc:sldMk cId="4248838292" sldId="573"/>
        </pc:sldMkLst>
        <pc:grpChg chg="mod">
          <ac:chgData name="boB Taylor" userId="2ac94156-0040-455f-a13f-091fd330254d" providerId="ADAL" clId="{4030A594-E66C-4503-854C-911922EFEF5B}" dt="2020-05-11T20:16:09.376" v="110" actId="1076"/>
          <ac:grpSpMkLst>
            <pc:docMk/>
            <pc:sldMk cId="4248838292" sldId="573"/>
            <ac:grpSpMk id="4" creationId="{29D97BF0-072F-47B2-9979-AE885CC296F1}"/>
          </ac:grpSpMkLst>
        </pc:grpChg>
        <pc:graphicFrameChg chg="mod">
          <ac:chgData name="boB Taylor" userId="2ac94156-0040-455f-a13f-091fd330254d" providerId="ADAL" clId="{4030A594-E66C-4503-854C-911922EFEF5B}" dt="2020-05-11T20:16:02.185" v="109" actId="255"/>
          <ac:graphicFrameMkLst>
            <pc:docMk/>
            <pc:sldMk cId="4248838292" sldId="573"/>
            <ac:graphicFrameMk id="9" creationId="{064B38ED-22CB-4783-9539-5965103DA75C}"/>
          </ac:graphicFrameMkLst>
        </pc:graphicFrameChg>
      </pc:sldChg>
      <pc:sldChg chg="delSp modSp mod">
        <pc:chgData name="boB Taylor" userId="2ac94156-0040-455f-a13f-091fd330254d" providerId="ADAL" clId="{4030A594-E66C-4503-854C-911922EFEF5B}" dt="2020-05-11T20:18:01.445" v="119" actId="14100"/>
        <pc:sldMkLst>
          <pc:docMk/>
          <pc:sldMk cId="4116196337" sldId="597"/>
        </pc:sldMkLst>
        <pc:spChg chg="del">
          <ac:chgData name="boB Taylor" userId="2ac94156-0040-455f-a13f-091fd330254d" providerId="ADAL" clId="{4030A594-E66C-4503-854C-911922EFEF5B}" dt="2020-05-11T20:17:18.484" v="116" actId="478"/>
          <ac:spMkLst>
            <pc:docMk/>
            <pc:sldMk cId="4116196337" sldId="597"/>
            <ac:spMk id="3" creationId="{F35E8CBB-5A7D-4DEF-BAF7-8DD5D042F9E0}"/>
          </ac:spMkLst>
        </pc:spChg>
        <pc:graphicFrameChg chg="mod">
          <ac:chgData name="boB Taylor" userId="2ac94156-0040-455f-a13f-091fd330254d" providerId="ADAL" clId="{4030A594-E66C-4503-854C-911922EFEF5B}" dt="2020-05-11T20:18:01.445" v="119" actId="14100"/>
          <ac:graphicFrameMkLst>
            <pc:docMk/>
            <pc:sldMk cId="4116196337" sldId="597"/>
            <ac:graphicFrameMk id="5" creationId="{78BFB731-FB43-4ACF-BB33-E13D7229B2EF}"/>
          </ac:graphicFrameMkLst>
        </pc:graphicFrameChg>
        <pc:picChg chg="mod">
          <ac:chgData name="boB Taylor" userId="2ac94156-0040-455f-a13f-091fd330254d" providerId="ADAL" clId="{4030A594-E66C-4503-854C-911922EFEF5B}" dt="2020-05-11T20:17:53.686" v="117" actId="1076"/>
          <ac:picMkLst>
            <pc:docMk/>
            <pc:sldMk cId="4116196337" sldId="597"/>
            <ac:picMk id="9" creationId="{1DA718B7-BF33-4BA4-8C5E-BCEE7681F0D8}"/>
          </ac:picMkLst>
        </pc:picChg>
      </pc:sldChg>
      <pc:sldChg chg="delSp modSp mod">
        <pc:chgData name="boB Taylor" userId="2ac94156-0040-455f-a13f-091fd330254d" providerId="ADAL" clId="{4030A594-E66C-4503-854C-911922EFEF5B}" dt="2020-05-11T20:07:32.869" v="44" actId="20577"/>
        <pc:sldMkLst>
          <pc:docMk/>
          <pc:sldMk cId="883934879" sldId="598"/>
        </pc:sldMkLst>
        <pc:spChg chg="del mod">
          <ac:chgData name="boB Taylor" userId="2ac94156-0040-455f-a13f-091fd330254d" providerId="ADAL" clId="{4030A594-E66C-4503-854C-911922EFEF5B}" dt="2020-05-11T20:06:58.304" v="41" actId="21"/>
          <ac:spMkLst>
            <pc:docMk/>
            <pc:sldMk cId="883934879" sldId="598"/>
            <ac:spMk id="5" creationId="{38BC5BF7-E42F-4CF1-9D6E-F356CAE3D8BE}"/>
          </ac:spMkLst>
        </pc:spChg>
        <pc:graphicFrameChg chg="mod">
          <ac:chgData name="boB Taylor" userId="2ac94156-0040-455f-a13f-091fd330254d" providerId="ADAL" clId="{4030A594-E66C-4503-854C-911922EFEF5B}" dt="2020-05-11T20:07:32.869" v="44" actId="20577"/>
          <ac:graphicFrameMkLst>
            <pc:docMk/>
            <pc:sldMk cId="883934879" sldId="598"/>
            <ac:graphicFrameMk id="6" creationId="{F51B4517-2B82-4973-8EDD-74FA4FBD904D}"/>
          </ac:graphicFrameMkLst>
        </pc:graphicFrameChg>
      </pc:sldChg>
      <pc:sldChg chg="delSp mod">
        <pc:chgData name="boB Taylor" userId="2ac94156-0040-455f-a13f-091fd330254d" providerId="ADAL" clId="{4030A594-E66C-4503-854C-911922EFEF5B}" dt="2020-05-11T20:02:44.345" v="21" actId="478"/>
        <pc:sldMkLst>
          <pc:docMk/>
          <pc:sldMk cId="665599931" sldId="600"/>
        </pc:sldMkLst>
        <pc:spChg chg="del">
          <ac:chgData name="boB Taylor" userId="2ac94156-0040-455f-a13f-091fd330254d" providerId="ADAL" clId="{4030A594-E66C-4503-854C-911922EFEF5B}" dt="2020-05-11T20:02:44.345" v="21" actId="478"/>
          <ac:spMkLst>
            <pc:docMk/>
            <pc:sldMk cId="665599931" sldId="600"/>
            <ac:spMk id="3" creationId="{F35E8CBB-5A7D-4DEF-BAF7-8DD5D042F9E0}"/>
          </ac:spMkLst>
        </pc:spChg>
      </pc:sldChg>
      <pc:sldChg chg="delSp mod">
        <pc:chgData name="boB Taylor" userId="2ac94156-0040-455f-a13f-091fd330254d" providerId="ADAL" clId="{4030A594-E66C-4503-854C-911922EFEF5B}" dt="2020-05-11T20:02:36.244" v="19" actId="478"/>
        <pc:sldMkLst>
          <pc:docMk/>
          <pc:sldMk cId="3603089502" sldId="1545"/>
        </pc:sldMkLst>
        <pc:spChg chg="del">
          <ac:chgData name="boB Taylor" userId="2ac94156-0040-455f-a13f-091fd330254d" providerId="ADAL" clId="{4030A594-E66C-4503-854C-911922EFEF5B}" dt="2020-05-11T20:02:36.244" v="19" actId="478"/>
          <ac:spMkLst>
            <pc:docMk/>
            <pc:sldMk cId="3603089502" sldId="1545"/>
            <ac:spMk id="3" creationId="{F35E8CBB-5A7D-4DEF-BAF7-8DD5D042F9E0}"/>
          </ac:spMkLst>
        </pc:spChg>
      </pc:sldChg>
      <pc:sldChg chg="delSp mod">
        <pc:chgData name="boB Taylor" userId="2ac94156-0040-455f-a13f-091fd330254d" providerId="ADAL" clId="{4030A594-E66C-4503-854C-911922EFEF5B}" dt="2020-05-11T20:02:39.722" v="20" actId="478"/>
        <pc:sldMkLst>
          <pc:docMk/>
          <pc:sldMk cId="1844264441" sldId="1546"/>
        </pc:sldMkLst>
        <pc:spChg chg="del">
          <ac:chgData name="boB Taylor" userId="2ac94156-0040-455f-a13f-091fd330254d" providerId="ADAL" clId="{4030A594-E66C-4503-854C-911922EFEF5B}" dt="2020-05-11T20:02:39.722" v="20" actId="478"/>
          <ac:spMkLst>
            <pc:docMk/>
            <pc:sldMk cId="1844264441" sldId="1546"/>
            <ac:spMk id="3" creationId="{F35E8CBB-5A7D-4DEF-BAF7-8DD5D042F9E0}"/>
          </ac:spMkLst>
        </pc:spChg>
      </pc:sldChg>
      <pc:sldChg chg="modSp">
        <pc:chgData name="boB Taylor" userId="2ac94156-0040-455f-a13f-091fd330254d" providerId="ADAL" clId="{4030A594-E66C-4503-854C-911922EFEF5B}" dt="2020-05-11T20:10:05.369" v="59"/>
        <pc:sldMkLst>
          <pc:docMk/>
          <pc:sldMk cId="2591313168" sldId="1551"/>
        </pc:sldMkLst>
        <pc:graphicFrameChg chg="mod">
          <ac:chgData name="boB Taylor" userId="2ac94156-0040-455f-a13f-091fd330254d" providerId="ADAL" clId="{4030A594-E66C-4503-854C-911922EFEF5B}" dt="2020-05-11T20:10:05.369" v="59"/>
          <ac:graphicFrameMkLst>
            <pc:docMk/>
            <pc:sldMk cId="2591313168" sldId="1551"/>
            <ac:graphicFrameMk id="5" creationId="{A1D15659-A07D-4733-A7BC-CA75EFC1B0E6}"/>
          </ac:graphicFrameMkLst>
        </pc:graphicFrameChg>
      </pc:sldChg>
      <pc:sldChg chg="delSp modSp mod">
        <pc:chgData name="boB Taylor" userId="2ac94156-0040-455f-a13f-091fd330254d" providerId="ADAL" clId="{4030A594-E66C-4503-854C-911922EFEF5B}" dt="2020-05-11T20:12:07.938" v="74" actId="1076"/>
        <pc:sldMkLst>
          <pc:docMk/>
          <pc:sldMk cId="3965515432" sldId="1554"/>
        </pc:sldMkLst>
        <pc:spChg chg="del">
          <ac:chgData name="boB Taylor" userId="2ac94156-0040-455f-a13f-091fd330254d" providerId="ADAL" clId="{4030A594-E66C-4503-854C-911922EFEF5B}" dt="2020-05-11T20:00:40.387" v="2" actId="478"/>
          <ac:spMkLst>
            <pc:docMk/>
            <pc:sldMk cId="3965515432" sldId="1554"/>
            <ac:spMk id="3" creationId="{F35E8CBB-5A7D-4DEF-BAF7-8DD5D042F9E0}"/>
          </ac:spMkLst>
        </pc:spChg>
        <pc:spChg chg="mod">
          <ac:chgData name="boB Taylor" userId="2ac94156-0040-455f-a13f-091fd330254d" providerId="ADAL" clId="{4030A594-E66C-4503-854C-911922EFEF5B}" dt="2020-05-11T20:12:07.938" v="74" actId="1076"/>
          <ac:spMkLst>
            <pc:docMk/>
            <pc:sldMk cId="3965515432" sldId="1554"/>
            <ac:spMk id="6" creationId="{664783E4-7D4D-4C6D-A1CE-9C1363D03754}"/>
          </ac:spMkLst>
        </pc:spChg>
        <pc:graphicFrameChg chg="mod">
          <ac:chgData name="boB Taylor" userId="2ac94156-0040-455f-a13f-091fd330254d" providerId="ADAL" clId="{4030A594-E66C-4503-854C-911922EFEF5B}" dt="2020-05-11T20:12:01.767" v="73" actId="20577"/>
          <ac:graphicFrameMkLst>
            <pc:docMk/>
            <pc:sldMk cId="3965515432" sldId="1554"/>
            <ac:graphicFrameMk id="7" creationId="{6825BFF4-6D60-4890-AEF7-C5905B998204}"/>
          </ac:graphicFrameMkLst>
        </pc:graphicFrameChg>
      </pc:sldChg>
      <pc:sldChg chg="delSp modSp mod">
        <pc:chgData name="boB Taylor" userId="2ac94156-0040-455f-a13f-091fd330254d" providerId="ADAL" clId="{4030A594-E66C-4503-854C-911922EFEF5B}" dt="2020-05-11T20:13:32.844" v="81" actId="255"/>
        <pc:sldMkLst>
          <pc:docMk/>
          <pc:sldMk cId="3935691718" sldId="1556"/>
        </pc:sldMkLst>
        <pc:spChg chg="del">
          <ac:chgData name="boB Taylor" userId="2ac94156-0040-455f-a13f-091fd330254d" providerId="ADAL" clId="{4030A594-E66C-4503-854C-911922EFEF5B}" dt="2020-05-11T20:00:46.824" v="3" actId="478"/>
          <ac:spMkLst>
            <pc:docMk/>
            <pc:sldMk cId="3935691718" sldId="1556"/>
            <ac:spMk id="3" creationId="{F35E8CBB-5A7D-4DEF-BAF7-8DD5D042F9E0}"/>
          </ac:spMkLst>
        </pc:spChg>
        <pc:graphicFrameChg chg="mod">
          <ac:chgData name="boB Taylor" userId="2ac94156-0040-455f-a13f-091fd330254d" providerId="ADAL" clId="{4030A594-E66C-4503-854C-911922EFEF5B}" dt="2020-05-11T20:13:32.844" v="81" actId="255"/>
          <ac:graphicFrameMkLst>
            <pc:docMk/>
            <pc:sldMk cId="3935691718" sldId="1556"/>
            <ac:graphicFrameMk id="6" creationId="{AF6962BC-992F-4274-B621-8892DC7747AB}"/>
          </ac:graphicFrameMkLst>
        </pc:graphicFrameChg>
      </pc:sldChg>
      <pc:sldChg chg="delSp mod">
        <pc:chgData name="boB Taylor" userId="2ac94156-0040-455f-a13f-091fd330254d" providerId="ADAL" clId="{4030A594-E66C-4503-854C-911922EFEF5B}" dt="2020-05-11T20:01:06.080" v="4" actId="478"/>
        <pc:sldMkLst>
          <pc:docMk/>
          <pc:sldMk cId="1161100183" sldId="1561"/>
        </pc:sldMkLst>
        <pc:spChg chg="del">
          <ac:chgData name="boB Taylor" userId="2ac94156-0040-455f-a13f-091fd330254d" providerId="ADAL" clId="{4030A594-E66C-4503-854C-911922EFEF5B}" dt="2020-05-11T20:01:06.080" v="4" actId="478"/>
          <ac:spMkLst>
            <pc:docMk/>
            <pc:sldMk cId="1161100183" sldId="1561"/>
            <ac:spMk id="3" creationId="{F35E8CBB-5A7D-4DEF-BAF7-8DD5D042F9E0}"/>
          </ac:spMkLst>
        </pc:spChg>
      </pc:sldChg>
      <pc:sldChg chg="delSp mod">
        <pc:chgData name="boB Taylor" userId="2ac94156-0040-455f-a13f-091fd330254d" providerId="ADAL" clId="{4030A594-E66C-4503-854C-911922EFEF5B}" dt="2020-05-11T20:01:10.683" v="5" actId="478"/>
        <pc:sldMkLst>
          <pc:docMk/>
          <pc:sldMk cId="3568518801" sldId="1562"/>
        </pc:sldMkLst>
        <pc:spChg chg="del">
          <ac:chgData name="boB Taylor" userId="2ac94156-0040-455f-a13f-091fd330254d" providerId="ADAL" clId="{4030A594-E66C-4503-854C-911922EFEF5B}" dt="2020-05-11T20:01:10.683" v="5" actId="478"/>
          <ac:spMkLst>
            <pc:docMk/>
            <pc:sldMk cId="3568518801" sldId="1562"/>
            <ac:spMk id="3" creationId="{F35E8CBB-5A7D-4DEF-BAF7-8DD5D042F9E0}"/>
          </ac:spMkLst>
        </pc:spChg>
      </pc:sldChg>
      <pc:sldChg chg="delSp mod">
        <pc:chgData name="boB Taylor" userId="2ac94156-0040-455f-a13f-091fd330254d" providerId="ADAL" clId="{4030A594-E66C-4503-854C-911922EFEF5B}" dt="2020-05-11T20:01:15.459" v="6" actId="478"/>
        <pc:sldMkLst>
          <pc:docMk/>
          <pc:sldMk cId="2098398432" sldId="1565"/>
        </pc:sldMkLst>
        <pc:spChg chg="del">
          <ac:chgData name="boB Taylor" userId="2ac94156-0040-455f-a13f-091fd330254d" providerId="ADAL" clId="{4030A594-E66C-4503-854C-911922EFEF5B}" dt="2020-05-11T20:01:15.459" v="6" actId="478"/>
          <ac:spMkLst>
            <pc:docMk/>
            <pc:sldMk cId="2098398432" sldId="1565"/>
            <ac:spMk id="3" creationId="{F35E8CBB-5A7D-4DEF-BAF7-8DD5D042F9E0}"/>
          </ac:spMkLst>
        </pc:spChg>
      </pc:sldChg>
      <pc:sldChg chg="delSp modSp mod modNotesTx">
        <pc:chgData name="boB Taylor" userId="2ac94156-0040-455f-a13f-091fd330254d" providerId="ADAL" clId="{4030A594-E66C-4503-854C-911922EFEF5B}" dt="2020-05-11T20:04:31.520" v="29" actId="20577"/>
        <pc:sldMkLst>
          <pc:docMk/>
          <pc:sldMk cId="2490951893" sldId="1566"/>
        </pc:sldMkLst>
        <pc:spChg chg="del mod">
          <ac:chgData name="boB Taylor" userId="2ac94156-0040-455f-a13f-091fd330254d" providerId="ADAL" clId="{4030A594-E66C-4503-854C-911922EFEF5B}" dt="2020-05-11T20:01:27.222" v="8" actId="478"/>
          <ac:spMkLst>
            <pc:docMk/>
            <pc:sldMk cId="2490951893" sldId="1566"/>
            <ac:spMk id="3" creationId="{F35E8CBB-5A7D-4DEF-BAF7-8DD5D042F9E0}"/>
          </ac:spMkLst>
        </pc:spChg>
      </pc:sldChg>
      <pc:sldChg chg="delSp mod">
        <pc:chgData name="boB Taylor" userId="2ac94156-0040-455f-a13f-091fd330254d" providerId="ADAL" clId="{4030A594-E66C-4503-854C-911922EFEF5B}" dt="2020-05-11T20:01:36.630" v="10" actId="478"/>
        <pc:sldMkLst>
          <pc:docMk/>
          <pc:sldMk cId="2789277589" sldId="1568"/>
        </pc:sldMkLst>
        <pc:spChg chg="del">
          <ac:chgData name="boB Taylor" userId="2ac94156-0040-455f-a13f-091fd330254d" providerId="ADAL" clId="{4030A594-E66C-4503-854C-911922EFEF5B}" dt="2020-05-11T20:01:36.630" v="10" actId="478"/>
          <ac:spMkLst>
            <pc:docMk/>
            <pc:sldMk cId="2789277589" sldId="1568"/>
            <ac:spMk id="3" creationId="{F35E8CBB-5A7D-4DEF-BAF7-8DD5D042F9E0}"/>
          </ac:spMkLst>
        </pc:spChg>
      </pc:sldChg>
      <pc:sldChg chg="delSp mod">
        <pc:chgData name="boB Taylor" userId="2ac94156-0040-455f-a13f-091fd330254d" providerId="ADAL" clId="{4030A594-E66C-4503-854C-911922EFEF5B}" dt="2020-05-11T20:01:39.800" v="11" actId="478"/>
        <pc:sldMkLst>
          <pc:docMk/>
          <pc:sldMk cId="800179642" sldId="1571"/>
        </pc:sldMkLst>
        <pc:spChg chg="del">
          <ac:chgData name="boB Taylor" userId="2ac94156-0040-455f-a13f-091fd330254d" providerId="ADAL" clId="{4030A594-E66C-4503-854C-911922EFEF5B}" dt="2020-05-11T20:01:39.800" v="11" actId="478"/>
          <ac:spMkLst>
            <pc:docMk/>
            <pc:sldMk cId="800179642" sldId="1571"/>
            <ac:spMk id="3" creationId="{F35E8CBB-5A7D-4DEF-BAF7-8DD5D042F9E0}"/>
          </ac:spMkLst>
        </pc:spChg>
      </pc:sldChg>
      <pc:sldChg chg="delSp mod">
        <pc:chgData name="boB Taylor" userId="2ac94156-0040-455f-a13f-091fd330254d" providerId="ADAL" clId="{4030A594-E66C-4503-854C-911922EFEF5B}" dt="2020-05-11T20:01:45.182" v="12" actId="478"/>
        <pc:sldMkLst>
          <pc:docMk/>
          <pc:sldMk cId="1002693369" sldId="1580"/>
        </pc:sldMkLst>
        <pc:spChg chg="del">
          <ac:chgData name="boB Taylor" userId="2ac94156-0040-455f-a13f-091fd330254d" providerId="ADAL" clId="{4030A594-E66C-4503-854C-911922EFEF5B}" dt="2020-05-11T20:01:45.182" v="12" actId="478"/>
          <ac:spMkLst>
            <pc:docMk/>
            <pc:sldMk cId="1002693369" sldId="1580"/>
            <ac:spMk id="3" creationId="{F35E8CBB-5A7D-4DEF-BAF7-8DD5D042F9E0}"/>
          </ac:spMkLst>
        </pc:spChg>
      </pc:sldChg>
      <pc:sldChg chg="delSp mod">
        <pc:chgData name="boB Taylor" userId="2ac94156-0040-455f-a13f-091fd330254d" providerId="ADAL" clId="{4030A594-E66C-4503-854C-911922EFEF5B}" dt="2020-05-11T20:01:48.585" v="13" actId="478"/>
        <pc:sldMkLst>
          <pc:docMk/>
          <pc:sldMk cId="3741286794" sldId="1581"/>
        </pc:sldMkLst>
        <pc:spChg chg="del">
          <ac:chgData name="boB Taylor" userId="2ac94156-0040-455f-a13f-091fd330254d" providerId="ADAL" clId="{4030A594-E66C-4503-854C-911922EFEF5B}" dt="2020-05-11T20:01:48.585" v="13" actId="478"/>
          <ac:spMkLst>
            <pc:docMk/>
            <pc:sldMk cId="3741286794" sldId="1581"/>
            <ac:spMk id="3" creationId="{F35E8CBB-5A7D-4DEF-BAF7-8DD5D042F9E0}"/>
          </ac:spMkLst>
        </pc:spChg>
      </pc:sldChg>
      <pc:sldChg chg="delSp mod">
        <pc:chgData name="boB Taylor" userId="2ac94156-0040-455f-a13f-091fd330254d" providerId="ADAL" clId="{4030A594-E66C-4503-854C-911922EFEF5B}" dt="2020-05-11T20:01:56.031" v="14" actId="478"/>
        <pc:sldMkLst>
          <pc:docMk/>
          <pc:sldMk cId="1719616079" sldId="1582"/>
        </pc:sldMkLst>
        <pc:spChg chg="del">
          <ac:chgData name="boB Taylor" userId="2ac94156-0040-455f-a13f-091fd330254d" providerId="ADAL" clId="{4030A594-E66C-4503-854C-911922EFEF5B}" dt="2020-05-11T20:01:56.031" v="14" actId="478"/>
          <ac:spMkLst>
            <pc:docMk/>
            <pc:sldMk cId="1719616079" sldId="1582"/>
            <ac:spMk id="3" creationId="{F35E8CBB-5A7D-4DEF-BAF7-8DD5D042F9E0}"/>
          </ac:spMkLst>
        </pc:spChg>
      </pc:sldChg>
      <pc:sldChg chg="delSp mod">
        <pc:chgData name="boB Taylor" userId="2ac94156-0040-455f-a13f-091fd330254d" providerId="ADAL" clId="{4030A594-E66C-4503-854C-911922EFEF5B}" dt="2020-05-11T20:02:05.315" v="15" actId="478"/>
        <pc:sldMkLst>
          <pc:docMk/>
          <pc:sldMk cId="1366487491" sldId="1583"/>
        </pc:sldMkLst>
        <pc:spChg chg="del">
          <ac:chgData name="boB Taylor" userId="2ac94156-0040-455f-a13f-091fd330254d" providerId="ADAL" clId="{4030A594-E66C-4503-854C-911922EFEF5B}" dt="2020-05-11T20:02:05.315" v="15" actId="478"/>
          <ac:spMkLst>
            <pc:docMk/>
            <pc:sldMk cId="1366487491" sldId="1583"/>
            <ac:spMk id="3" creationId="{F35E8CBB-5A7D-4DEF-BAF7-8DD5D042F9E0}"/>
          </ac:spMkLst>
        </pc:spChg>
      </pc:sldChg>
      <pc:sldChg chg="delSp mod">
        <pc:chgData name="boB Taylor" userId="2ac94156-0040-455f-a13f-091fd330254d" providerId="ADAL" clId="{4030A594-E66C-4503-854C-911922EFEF5B}" dt="2020-05-11T20:02:10.770" v="16" actId="478"/>
        <pc:sldMkLst>
          <pc:docMk/>
          <pc:sldMk cId="2497101253" sldId="1584"/>
        </pc:sldMkLst>
        <pc:spChg chg="del">
          <ac:chgData name="boB Taylor" userId="2ac94156-0040-455f-a13f-091fd330254d" providerId="ADAL" clId="{4030A594-E66C-4503-854C-911922EFEF5B}" dt="2020-05-11T20:02:10.770" v="16" actId="478"/>
          <ac:spMkLst>
            <pc:docMk/>
            <pc:sldMk cId="2497101253" sldId="1584"/>
            <ac:spMk id="3" creationId="{F35E8CBB-5A7D-4DEF-BAF7-8DD5D042F9E0}"/>
          </ac:spMkLst>
        </pc:spChg>
      </pc:sldChg>
      <pc:sldChg chg="delSp mod">
        <pc:chgData name="boB Taylor" userId="2ac94156-0040-455f-a13f-091fd330254d" providerId="ADAL" clId="{4030A594-E66C-4503-854C-911922EFEF5B}" dt="2020-05-11T20:02:14.824" v="17" actId="478"/>
        <pc:sldMkLst>
          <pc:docMk/>
          <pc:sldMk cId="2725821802" sldId="1585"/>
        </pc:sldMkLst>
        <pc:spChg chg="del">
          <ac:chgData name="boB Taylor" userId="2ac94156-0040-455f-a13f-091fd330254d" providerId="ADAL" clId="{4030A594-E66C-4503-854C-911922EFEF5B}" dt="2020-05-11T20:02:14.824" v="17" actId="478"/>
          <ac:spMkLst>
            <pc:docMk/>
            <pc:sldMk cId="2725821802" sldId="1585"/>
            <ac:spMk id="3" creationId="{F35E8CBB-5A7D-4DEF-BAF7-8DD5D042F9E0}"/>
          </ac:spMkLst>
        </pc:spChg>
      </pc:sldChg>
      <pc:sldChg chg="delSp mod">
        <pc:chgData name="boB Taylor" userId="2ac94156-0040-455f-a13f-091fd330254d" providerId="ADAL" clId="{4030A594-E66C-4503-854C-911922EFEF5B}" dt="2020-05-11T20:02:21.567" v="18" actId="478"/>
        <pc:sldMkLst>
          <pc:docMk/>
          <pc:sldMk cId="3010385615" sldId="1586"/>
        </pc:sldMkLst>
        <pc:spChg chg="del">
          <ac:chgData name="boB Taylor" userId="2ac94156-0040-455f-a13f-091fd330254d" providerId="ADAL" clId="{4030A594-E66C-4503-854C-911922EFEF5B}" dt="2020-05-11T20:02:21.567" v="18" actId="478"/>
          <ac:spMkLst>
            <pc:docMk/>
            <pc:sldMk cId="3010385615" sldId="1586"/>
            <ac:spMk id="3" creationId="{F35E8CBB-5A7D-4DEF-BAF7-8DD5D042F9E0}"/>
          </ac:spMkLst>
        </pc:spChg>
      </pc:sldChg>
      <pc:sldChg chg="delSp mod">
        <pc:chgData name="boB Taylor" userId="2ac94156-0040-455f-a13f-091fd330254d" providerId="ADAL" clId="{4030A594-E66C-4503-854C-911922EFEF5B}" dt="2020-05-11T20:02:55.698" v="22" actId="478"/>
        <pc:sldMkLst>
          <pc:docMk/>
          <pc:sldMk cId="841123601" sldId="1587"/>
        </pc:sldMkLst>
        <pc:spChg chg="del">
          <ac:chgData name="boB Taylor" userId="2ac94156-0040-455f-a13f-091fd330254d" providerId="ADAL" clId="{4030A594-E66C-4503-854C-911922EFEF5B}" dt="2020-05-11T20:02:55.698" v="22" actId="478"/>
          <ac:spMkLst>
            <pc:docMk/>
            <pc:sldMk cId="841123601" sldId="1587"/>
            <ac:spMk id="3" creationId="{F35E8CBB-5A7D-4DEF-BAF7-8DD5D042F9E0}"/>
          </ac:spMkLst>
        </pc:spChg>
      </pc:sldChg>
      <pc:sldChg chg="delSp mod">
        <pc:chgData name="boB Taylor" userId="2ac94156-0040-455f-a13f-091fd330254d" providerId="ADAL" clId="{4030A594-E66C-4503-854C-911922EFEF5B}" dt="2020-05-11T20:03:10.885" v="23" actId="478"/>
        <pc:sldMkLst>
          <pc:docMk/>
          <pc:sldMk cId="4217455425" sldId="1597"/>
        </pc:sldMkLst>
        <pc:spChg chg="del">
          <ac:chgData name="boB Taylor" userId="2ac94156-0040-455f-a13f-091fd330254d" providerId="ADAL" clId="{4030A594-E66C-4503-854C-911922EFEF5B}" dt="2020-05-11T20:03:10.885" v="23" actId="478"/>
          <ac:spMkLst>
            <pc:docMk/>
            <pc:sldMk cId="4217455425" sldId="1597"/>
            <ac:spMk id="3" creationId="{F35E8CBB-5A7D-4DEF-BAF7-8DD5D042F9E0}"/>
          </ac:spMkLst>
        </pc:spChg>
      </pc:sldChg>
      <pc:sldChg chg="delSp mod">
        <pc:chgData name="boB Taylor" userId="2ac94156-0040-455f-a13f-091fd330254d" providerId="ADAL" clId="{4030A594-E66C-4503-854C-911922EFEF5B}" dt="2020-05-11T20:03:14.525" v="24" actId="478"/>
        <pc:sldMkLst>
          <pc:docMk/>
          <pc:sldMk cId="68032331" sldId="1598"/>
        </pc:sldMkLst>
        <pc:spChg chg="del">
          <ac:chgData name="boB Taylor" userId="2ac94156-0040-455f-a13f-091fd330254d" providerId="ADAL" clId="{4030A594-E66C-4503-854C-911922EFEF5B}" dt="2020-05-11T20:03:14.525" v="24" actId="478"/>
          <ac:spMkLst>
            <pc:docMk/>
            <pc:sldMk cId="68032331" sldId="1598"/>
            <ac:spMk id="3" creationId="{F35E8CBB-5A7D-4DEF-BAF7-8DD5D042F9E0}"/>
          </ac:spMkLst>
        </pc:spChg>
      </pc:sldChg>
      <pc:sldChg chg="delSp mod">
        <pc:chgData name="boB Taylor" userId="2ac94156-0040-455f-a13f-091fd330254d" providerId="ADAL" clId="{4030A594-E66C-4503-854C-911922EFEF5B}" dt="2020-05-11T20:03:18.796" v="25" actId="478"/>
        <pc:sldMkLst>
          <pc:docMk/>
          <pc:sldMk cId="2596501681" sldId="1599"/>
        </pc:sldMkLst>
        <pc:spChg chg="del">
          <ac:chgData name="boB Taylor" userId="2ac94156-0040-455f-a13f-091fd330254d" providerId="ADAL" clId="{4030A594-E66C-4503-854C-911922EFEF5B}" dt="2020-05-11T20:03:18.796" v="25" actId="478"/>
          <ac:spMkLst>
            <pc:docMk/>
            <pc:sldMk cId="2596501681" sldId="1599"/>
            <ac:spMk id="3" creationId="{F35E8CBB-5A7D-4DEF-BAF7-8DD5D042F9E0}"/>
          </ac:spMkLst>
        </pc:spChg>
      </pc:sldChg>
      <pc:sldChg chg="delSp mod">
        <pc:chgData name="boB Taylor" userId="2ac94156-0040-455f-a13f-091fd330254d" providerId="ADAL" clId="{4030A594-E66C-4503-854C-911922EFEF5B}" dt="2020-05-11T20:00:25.165" v="0" actId="478"/>
        <pc:sldMkLst>
          <pc:docMk/>
          <pc:sldMk cId="2741521458" sldId="1602"/>
        </pc:sldMkLst>
        <pc:spChg chg="del">
          <ac:chgData name="boB Taylor" userId="2ac94156-0040-455f-a13f-091fd330254d" providerId="ADAL" clId="{4030A594-E66C-4503-854C-911922EFEF5B}" dt="2020-05-11T20:00:25.165" v="0" actId="478"/>
          <ac:spMkLst>
            <pc:docMk/>
            <pc:sldMk cId="2741521458" sldId="1602"/>
            <ac:spMk id="3" creationId="{F35E8CBB-5A7D-4DEF-BAF7-8DD5D042F9E0}"/>
          </ac:spMkLst>
        </pc:spChg>
      </pc:sldChg>
      <pc:sldChg chg="delSp mod">
        <pc:chgData name="boB Taylor" userId="2ac94156-0040-455f-a13f-091fd330254d" providerId="ADAL" clId="{4030A594-E66C-4503-854C-911922EFEF5B}" dt="2020-05-11T20:03:27.849" v="26" actId="478"/>
        <pc:sldMkLst>
          <pc:docMk/>
          <pc:sldMk cId="4233881779" sldId="1603"/>
        </pc:sldMkLst>
        <pc:spChg chg="del">
          <ac:chgData name="boB Taylor" userId="2ac94156-0040-455f-a13f-091fd330254d" providerId="ADAL" clId="{4030A594-E66C-4503-854C-911922EFEF5B}" dt="2020-05-11T20:03:27.849" v="26" actId="478"/>
          <ac:spMkLst>
            <pc:docMk/>
            <pc:sldMk cId="4233881779" sldId="1603"/>
            <ac:spMk id="3" creationId="{F35E8CBB-5A7D-4DEF-BAF7-8DD5D042F9E0}"/>
          </ac:spMkLst>
        </pc:spChg>
      </pc:sldChg>
      <pc:sldChg chg="delSp mod">
        <pc:chgData name="boB Taylor" userId="2ac94156-0040-455f-a13f-091fd330254d" providerId="ADAL" clId="{4030A594-E66C-4503-854C-911922EFEF5B}" dt="2020-05-11T20:03:33.260" v="27" actId="478"/>
        <pc:sldMkLst>
          <pc:docMk/>
          <pc:sldMk cId="2247178049" sldId="1606"/>
        </pc:sldMkLst>
        <pc:spChg chg="del">
          <ac:chgData name="boB Taylor" userId="2ac94156-0040-455f-a13f-091fd330254d" providerId="ADAL" clId="{4030A594-E66C-4503-854C-911922EFEF5B}" dt="2020-05-11T20:03:33.260" v="27" actId="478"/>
          <ac:spMkLst>
            <pc:docMk/>
            <pc:sldMk cId="2247178049" sldId="1606"/>
            <ac:spMk id="3" creationId="{F35E8CBB-5A7D-4DEF-BAF7-8DD5D042F9E0}"/>
          </ac:spMkLst>
        </pc:spChg>
      </pc:sldChg>
      <pc:sldChg chg="delSp mod">
        <pc:chgData name="boB Taylor" userId="2ac94156-0040-455f-a13f-091fd330254d" providerId="ADAL" clId="{4030A594-E66C-4503-854C-911922EFEF5B}" dt="2020-05-11T20:00:36.133" v="1" actId="478"/>
        <pc:sldMkLst>
          <pc:docMk/>
          <pc:sldMk cId="1302820814" sldId="1608"/>
        </pc:sldMkLst>
        <pc:spChg chg="del">
          <ac:chgData name="boB Taylor" userId="2ac94156-0040-455f-a13f-091fd330254d" providerId="ADAL" clId="{4030A594-E66C-4503-854C-911922EFEF5B}" dt="2020-05-11T20:00:36.133" v="1" actId="478"/>
          <ac:spMkLst>
            <pc:docMk/>
            <pc:sldMk cId="1302820814" sldId="1608"/>
            <ac:spMk id="3" creationId="{F35E8CBB-5A7D-4DEF-BAF7-8DD5D042F9E0}"/>
          </ac:spMkLst>
        </pc:spChg>
      </pc:sldChg>
      <pc:sldChg chg="modSp">
        <pc:chgData name="boB Taylor" userId="2ac94156-0040-455f-a13f-091fd330254d" providerId="ADAL" clId="{4030A594-E66C-4503-854C-911922EFEF5B}" dt="2020-05-11T20:14:19.036" v="82" actId="403"/>
        <pc:sldMkLst>
          <pc:docMk/>
          <pc:sldMk cId="40536582" sldId="1609"/>
        </pc:sldMkLst>
        <pc:graphicFrameChg chg="mod">
          <ac:chgData name="boB Taylor" userId="2ac94156-0040-455f-a13f-091fd330254d" providerId="ADAL" clId="{4030A594-E66C-4503-854C-911922EFEF5B}" dt="2020-05-11T20:14:19.036" v="82" actId="403"/>
          <ac:graphicFrameMkLst>
            <pc:docMk/>
            <pc:sldMk cId="40536582" sldId="1609"/>
            <ac:graphicFrameMk id="6" creationId="{F7F91E82-7A30-446A-9AA4-56B6B8FA1E48}"/>
          </ac:graphicFrameMkLst>
        </pc:graphicFrameChg>
      </pc:sldChg>
    </pc:docChg>
  </pc:docChgLst>
  <pc:docChgLst>
    <pc:chgData name="Batuhan Yildiz" userId="90f344fc-4655-4923-aeaf-697bba59c1a7" providerId="ADAL" clId="{3BC86907-B686-4941-BE0A-4B8A1896418E}"/>
    <pc:docChg chg="undo custSel addSld delSld modSld modSection">
      <pc:chgData name="Batuhan Yildiz" userId="90f344fc-4655-4923-aeaf-697bba59c1a7" providerId="ADAL" clId="{3BC86907-B686-4941-BE0A-4B8A1896418E}" dt="2020-04-06T15:47:55.796" v="234" actId="20577"/>
      <pc:docMkLst>
        <pc:docMk/>
      </pc:docMkLst>
      <pc:sldChg chg="modSp mod modNotesTx">
        <pc:chgData name="Batuhan Yildiz" userId="90f344fc-4655-4923-aeaf-697bba59c1a7" providerId="ADAL" clId="{3BC86907-B686-4941-BE0A-4B8A1896418E}" dt="2020-04-06T15:43:03.805" v="179"/>
        <pc:sldMkLst>
          <pc:docMk/>
          <pc:sldMk cId="4267675391" sldId="531"/>
        </pc:sldMkLst>
        <pc:spChg chg="mod">
          <ac:chgData name="Batuhan Yildiz" userId="90f344fc-4655-4923-aeaf-697bba59c1a7" providerId="ADAL" clId="{3BC86907-B686-4941-BE0A-4B8A1896418E}" dt="2020-04-03T16:17:28.750" v="29" actId="20577"/>
          <ac:spMkLst>
            <pc:docMk/>
            <pc:sldMk cId="4267675391" sldId="531"/>
            <ac:spMk id="3" creationId="{8F64A22E-2B43-4FC6-AF08-0CDB3F9E9269}"/>
          </ac:spMkLst>
        </pc:spChg>
        <pc:spChg chg="mod">
          <ac:chgData name="Batuhan Yildiz" userId="90f344fc-4655-4923-aeaf-697bba59c1a7" providerId="ADAL" clId="{3BC86907-B686-4941-BE0A-4B8A1896418E}" dt="2020-04-03T16:18:22.224" v="43" actId="255"/>
          <ac:spMkLst>
            <pc:docMk/>
            <pc:sldMk cId="4267675391" sldId="531"/>
            <ac:spMk id="6" creationId="{637E159C-9ACF-48AE-927A-D5FB13695C7F}"/>
          </ac:spMkLst>
        </pc:spChg>
      </pc:sldChg>
      <pc:sldChg chg="modSp mod modNotesTx">
        <pc:chgData name="Batuhan Yildiz" userId="90f344fc-4655-4923-aeaf-697bba59c1a7" providerId="ADAL" clId="{3BC86907-B686-4941-BE0A-4B8A1896418E}" dt="2020-04-06T15:44:00.346" v="185"/>
        <pc:sldMkLst>
          <pc:docMk/>
          <pc:sldMk cId="670385602" sldId="567"/>
        </pc:sldMkLst>
        <pc:spChg chg="mod">
          <ac:chgData name="Batuhan Yildiz" userId="90f344fc-4655-4923-aeaf-697bba59c1a7" providerId="ADAL" clId="{3BC86907-B686-4941-BE0A-4B8A1896418E}" dt="2020-04-03T16:20:28.011" v="53" actId="20577"/>
          <ac:spMkLst>
            <pc:docMk/>
            <pc:sldMk cId="670385602" sldId="567"/>
            <ac:spMk id="3" creationId="{8F64A22E-2B43-4FC6-AF08-0CDB3F9E9269}"/>
          </ac:spMkLst>
        </pc:spChg>
        <pc:spChg chg="mod">
          <ac:chgData name="Batuhan Yildiz" userId="90f344fc-4655-4923-aeaf-697bba59c1a7" providerId="ADAL" clId="{3BC86907-B686-4941-BE0A-4B8A1896418E}" dt="2020-04-03T16:20:37.817" v="56" actId="113"/>
          <ac:spMkLst>
            <pc:docMk/>
            <pc:sldMk cId="670385602" sldId="567"/>
            <ac:spMk id="6" creationId="{637E159C-9ACF-48AE-927A-D5FB13695C7F}"/>
          </ac:spMkLst>
        </pc:spChg>
      </pc:sldChg>
      <pc:sldChg chg="modSp mod modNotesTx">
        <pc:chgData name="Batuhan Yildiz" userId="90f344fc-4655-4923-aeaf-697bba59c1a7" providerId="ADAL" clId="{3BC86907-B686-4941-BE0A-4B8A1896418E}" dt="2020-04-06T15:44:35.126" v="196" actId="20577"/>
        <pc:sldMkLst>
          <pc:docMk/>
          <pc:sldMk cId="2147177822" sldId="568"/>
        </pc:sldMkLst>
        <pc:spChg chg="mod">
          <ac:chgData name="Batuhan Yildiz" userId="90f344fc-4655-4923-aeaf-697bba59c1a7" providerId="ADAL" clId="{3BC86907-B686-4941-BE0A-4B8A1896418E}" dt="2020-04-03T16:31:20.212" v="72"/>
          <ac:spMkLst>
            <pc:docMk/>
            <pc:sldMk cId="2147177822" sldId="568"/>
            <ac:spMk id="2" creationId="{BC57B38C-8413-4861-A4F5-7DF656AEAD0D}"/>
          </ac:spMkLst>
        </pc:spChg>
      </pc:sldChg>
      <pc:sldChg chg="modSp mod modNotesTx">
        <pc:chgData name="Batuhan Yildiz" userId="90f344fc-4655-4923-aeaf-697bba59c1a7" providerId="ADAL" clId="{3BC86907-B686-4941-BE0A-4B8A1896418E}" dt="2020-04-06T15:45:34.308" v="211" actId="20577"/>
        <pc:sldMkLst>
          <pc:docMk/>
          <pc:sldMk cId="1487953619" sldId="574"/>
        </pc:sldMkLst>
        <pc:spChg chg="mod">
          <ac:chgData name="Batuhan Yildiz" userId="90f344fc-4655-4923-aeaf-697bba59c1a7" providerId="ADAL" clId="{3BC86907-B686-4941-BE0A-4B8A1896418E}" dt="2020-04-03T16:59:41.639" v="106" actId="20577"/>
          <ac:spMkLst>
            <pc:docMk/>
            <pc:sldMk cId="1487953619" sldId="574"/>
            <ac:spMk id="3" creationId="{8F64A22E-2B43-4FC6-AF08-0CDB3F9E9269}"/>
          </ac:spMkLst>
        </pc:spChg>
        <pc:spChg chg="mod">
          <ac:chgData name="Batuhan Yildiz" userId="90f344fc-4655-4923-aeaf-697bba59c1a7" providerId="ADAL" clId="{3BC86907-B686-4941-BE0A-4B8A1896418E}" dt="2020-04-03T17:00:01.082" v="114" actId="113"/>
          <ac:spMkLst>
            <pc:docMk/>
            <pc:sldMk cId="1487953619" sldId="574"/>
            <ac:spMk id="6" creationId="{637E159C-9ACF-48AE-927A-D5FB13695C7F}"/>
          </ac:spMkLst>
        </pc:spChg>
      </pc:sldChg>
      <pc:sldChg chg="modSp mod modNotesTx">
        <pc:chgData name="Batuhan Yildiz" userId="90f344fc-4655-4923-aeaf-697bba59c1a7" providerId="ADAL" clId="{3BC86907-B686-4941-BE0A-4B8A1896418E}" dt="2020-04-06T15:47:17.653" v="228"/>
        <pc:sldMkLst>
          <pc:docMk/>
          <pc:sldMk cId="1564438252" sldId="588"/>
        </pc:sldMkLst>
        <pc:spChg chg="mod">
          <ac:chgData name="Batuhan Yildiz" userId="90f344fc-4655-4923-aeaf-697bba59c1a7" providerId="ADAL" clId="{3BC86907-B686-4941-BE0A-4B8A1896418E}" dt="2020-04-03T17:06:56.948" v="147" actId="20577"/>
          <ac:spMkLst>
            <pc:docMk/>
            <pc:sldMk cId="1564438252" sldId="588"/>
            <ac:spMk id="3" creationId="{8F64A22E-2B43-4FC6-AF08-0CDB3F9E9269}"/>
          </ac:spMkLst>
        </pc:spChg>
        <pc:spChg chg="mod">
          <ac:chgData name="Batuhan Yildiz" userId="90f344fc-4655-4923-aeaf-697bba59c1a7" providerId="ADAL" clId="{3BC86907-B686-4941-BE0A-4B8A1896418E}" dt="2020-04-03T17:07:00.417" v="148"/>
          <ac:spMkLst>
            <pc:docMk/>
            <pc:sldMk cId="1564438252" sldId="588"/>
            <ac:spMk id="6" creationId="{637E159C-9ACF-48AE-927A-D5FB13695C7F}"/>
          </ac:spMkLst>
        </pc:spChg>
      </pc:sldChg>
      <pc:sldChg chg="del">
        <pc:chgData name="Batuhan Yildiz" userId="90f344fc-4655-4923-aeaf-697bba59c1a7" providerId="ADAL" clId="{3BC86907-B686-4941-BE0A-4B8A1896418E}" dt="2020-04-03T16:47:31.614" v="95" actId="47"/>
        <pc:sldMkLst>
          <pc:docMk/>
          <pc:sldMk cId="2725246263" sldId="589"/>
        </pc:sldMkLst>
      </pc:sldChg>
      <pc:sldChg chg="modNotesTx">
        <pc:chgData name="Batuhan Yildiz" userId="90f344fc-4655-4923-aeaf-697bba59c1a7" providerId="ADAL" clId="{3BC86907-B686-4941-BE0A-4B8A1896418E}" dt="2020-04-06T15:41:59.959" v="175"/>
        <pc:sldMkLst>
          <pc:docMk/>
          <pc:sldMk cId="2678916652" sldId="1553"/>
        </pc:sldMkLst>
      </pc:sldChg>
      <pc:sldChg chg="modSp mod modNotesTx">
        <pc:chgData name="Batuhan Yildiz" userId="90f344fc-4655-4923-aeaf-697bba59c1a7" providerId="ADAL" clId="{3BC86907-B686-4941-BE0A-4B8A1896418E}" dt="2020-04-06T15:46:22.130" v="224"/>
        <pc:sldMkLst>
          <pc:docMk/>
          <pc:sldMk cId="885631386" sldId="1600"/>
        </pc:sldMkLst>
        <pc:spChg chg="mod">
          <ac:chgData name="Batuhan Yildiz" userId="90f344fc-4655-4923-aeaf-697bba59c1a7" providerId="ADAL" clId="{3BC86907-B686-4941-BE0A-4B8A1896418E}" dt="2020-04-03T17:04:11.296" v="130" actId="20577"/>
          <ac:spMkLst>
            <pc:docMk/>
            <pc:sldMk cId="885631386" sldId="1600"/>
            <ac:spMk id="3" creationId="{8F64A22E-2B43-4FC6-AF08-0CDB3F9E9269}"/>
          </ac:spMkLst>
        </pc:spChg>
        <pc:spChg chg="mod">
          <ac:chgData name="Batuhan Yildiz" userId="90f344fc-4655-4923-aeaf-697bba59c1a7" providerId="ADAL" clId="{3BC86907-B686-4941-BE0A-4B8A1896418E}" dt="2020-04-03T17:04:14.434" v="131"/>
          <ac:spMkLst>
            <pc:docMk/>
            <pc:sldMk cId="885631386" sldId="1600"/>
            <ac:spMk id="6" creationId="{637E159C-9ACF-48AE-927A-D5FB13695C7F}"/>
          </ac:spMkLst>
        </pc:spChg>
      </pc:sldChg>
      <pc:sldChg chg="del">
        <pc:chgData name="Batuhan Yildiz" userId="90f344fc-4655-4923-aeaf-697bba59c1a7" providerId="ADAL" clId="{3BC86907-B686-4941-BE0A-4B8A1896418E}" dt="2020-04-03T16:46:17.866" v="81" actId="2696"/>
        <pc:sldMkLst>
          <pc:docMk/>
          <pc:sldMk cId="3999315873" sldId="1601"/>
        </pc:sldMkLst>
      </pc:sldChg>
      <pc:sldChg chg="modSp add mod modNotesTx">
        <pc:chgData name="Batuhan Yildiz" userId="90f344fc-4655-4923-aeaf-697bba59c1a7" providerId="ADAL" clId="{3BC86907-B686-4941-BE0A-4B8A1896418E}" dt="2020-04-06T15:47:55.796" v="234" actId="20577"/>
        <pc:sldMkLst>
          <pc:docMk/>
          <pc:sldMk cId="3999315873" sldId="1611"/>
        </pc:sldMkLst>
        <pc:spChg chg="mod">
          <ac:chgData name="Batuhan Yildiz" userId="90f344fc-4655-4923-aeaf-697bba59c1a7" providerId="ADAL" clId="{3BC86907-B686-4941-BE0A-4B8A1896418E}" dt="2020-04-03T16:46:42.857" v="86" actId="21"/>
          <ac:spMkLst>
            <pc:docMk/>
            <pc:sldMk cId="3999315873" sldId="1611"/>
            <ac:spMk id="2" creationId="{BC57B38C-8413-4861-A4F5-7DF656AEAD0D}"/>
          </ac:spMkLst>
        </pc:spChg>
        <pc:spChg chg="mod">
          <ac:chgData name="Batuhan Yildiz" userId="90f344fc-4655-4923-aeaf-697bba59c1a7" providerId="ADAL" clId="{3BC86907-B686-4941-BE0A-4B8A1896418E}" dt="2020-04-03T16:47:35.708" v="96" actId="6549"/>
          <ac:spMkLst>
            <pc:docMk/>
            <pc:sldMk cId="3999315873" sldId="1611"/>
            <ac:spMk id="3" creationId="{4897B8F8-26DF-42FB-ACB0-59929F1C2344}"/>
          </ac:spMkLst>
        </pc:spChg>
      </pc:sldChg>
    </pc:docChg>
  </pc:docChgLst>
  <pc:docChgLst>
    <pc:chgData name="Batuhan Yildiz" userId="90f344fc-4655-4923-aeaf-697bba59c1a7" providerId="ADAL" clId="{DEC41FCA-8E52-4E95-897D-74AD214D55EC}"/>
    <pc:docChg chg="undo custSel addSld delSld modSld modSection">
      <pc:chgData name="Batuhan Yildiz" userId="90f344fc-4655-4923-aeaf-697bba59c1a7" providerId="ADAL" clId="{DEC41FCA-8E52-4E95-897D-74AD214D55EC}" dt="2020-05-22T06:29:53.248" v="295" actId="13782"/>
      <pc:docMkLst>
        <pc:docMk/>
      </pc:docMkLst>
      <pc:sldChg chg="modSp del mod">
        <pc:chgData name="Batuhan Yildiz" userId="90f344fc-4655-4923-aeaf-697bba59c1a7" providerId="ADAL" clId="{DEC41FCA-8E52-4E95-897D-74AD214D55EC}" dt="2020-05-22T03:16:49.677" v="33" actId="47"/>
        <pc:sldMkLst>
          <pc:docMk/>
          <pc:sldMk cId="3735096506" sldId="563"/>
        </pc:sldMkLst>
        <pc:spChg chg="mod">
          <ac:chgData name="Batuhan Yildiz" userId="90f344fc-4655-4923-aeaf-697bba59c1a7" providerId="ADAL" clId="{DEC41FCA-8E52-4E95-897D-74AD214D55EC}" dt="2020-05-22T03:14:48.220" v="26" actId="6549"/>
          <ac:spMkLst>
            <pc:docMk/>
            <pc:sldMk cId="3735096506" sldId="563"/>
            <ac:spMk id="6" creationId="{FC3BEF4C-2CE2-4542-8E74-48FE34AC9EA6}"/>
          </ac:spMkLst>
        </pc:spChg>
      </pc:sldChg>
      <pc:sldChg chg="delSp mod">
        <pc:chgData name="Batuhan Yildiz" userId="90f344fc-4655-4923-aeaf-697bba59c1a7" providerId="ADAL" clId="{DEC41FCA-8E52-4E95-897D-74AD214D55EC}" dt="2020-05-22T06:17:19.376" v="121" actId="478"/>
        <pc:sldMkLst>
          <pc:docMk/>
          <pc:sldMk cId="4221783869" sldId="566"/>
        </pc:sldMkLst>
        <pc:spChg chg="del">
          <ac:chgData name="Batuhan Yildiz" userId="90f344fc-4655-4923-aeaf-697bba59c1a7" providerId="ADAL" clId="{DEC41FCA-8E52-4E95-897D-74AD214D55EC}" dt="2020-05-22T06:17:19.376" v="121" actId="478"/>
          <ac:spMkLst>
            <pc:docMk/>
            <pc:sldMk cId="4221783869" sldId="566"/>
            <ac:spMk id="4" creationId="{F3616A99-090F-45E1-9334-58D58B148205}"/>
          </ac:spMkLst>
        </pc:spChg>
      </pc:sldChg>
      <pc:sldChg chg="del">
        <pc:chgData name="Batuhan Yildiz" userId="90f344fc-4655-4923-aeaf-697bba59c1a7" providerId="ADAL" clId="{DEC41FCA-8E52-4E95-897D-74AD214D55EC}" dt="2020-05-22T06:24:09.880" v="254" actId="47"/>
        <pc:sldMkLst>
          <pc:docMk/>
          <pc:sldMk cId="2346840044" sldId="570"/>
        </pc:sldMkLst>
      </pc:sldChg>
      <pc:sldChg chg="modSp">
        <pc:chgData name="Batuhan Yildiz" userId="90f344fc-4655-4923-aeaf-697bba59c1a7" providerId="ADAL" clId="{DEC41FCA-8E52-4E95-897D-74AD214D55EC}" dt="2020-05-22T06:20:11.712" v="213" actId="12100"/>
        <pc:sldMkLst>
          <pc:docMk/>
          <pc:sldMk cId="4248838292" sldId="573"/>
        </pc:sldMkLst>
        <pc:graphicFrameChg chg="mod">
          <ac:chgData name="Batuhan Yildiz" userId="90f344fc-4655-4923-aeaf-697bba59c1a7" providerId="ADAL" clId="{DEC41FCA-8E52-4E95-897D-74AD214D55EC}" dt="2020-05-22T06:20:11.712" v="213" actId="12100"/>
          <ac:graphicFrameMkLst>
            <pc:docMk/>
            <pc:sldMk cId="4248838292" sldId="573"/>
            <ac:graphicFrameMk id="9" creationId="{064B38ED-22CB-4783-9539-5965103DA75C}"/>
          </ac:graphicFrameMkLst>
        </pc:graphicFrameChg>
      </pc:sldChg>
      <pc:sldChg chg="modSp">
        <pc:chgData name="Batuhan Yildiz" userId="90f344fc-4655-4923-aeaf-697bba59c1a7" providerId="ADAL" clId="{DEC41FCA-8E52-4E95-897D-74AD214D55EC}" dt="2020-05-22T06:23:12.638" v="247" actId="12100"/>
        <pc:sldMkLst>
          <pc:docMk/>
          <pc:sldMk cId="4206133277" sldId="577"/>
        </pc:sldMkLst>
        <pc:graphicFrameChg chg="mod">
          <ac:chgData name="Batuhan Yildiz" userId="90f344fc-4655-4923-aeaf-697bba59c1a7" providerId="ADAL" clId="{DEC41FCA-8E52-4E95-897D-74AD214D55EC}" dt="2020-05-22T06:23:12.638" v="247" actId="12100"/>
          <ac:graphicFrameMkLst>
            <pc:docMk/>
            <pc:sldMk cId="4206133277" sldId="577"/>
            <ac:graphicFrameMk id="3" creationId="{9484E1FE-7534-495E-863C-657A46F5E628}"/>
          </ac:graphicFrameMkLst>
        </pc:graphicFrameChg>
      </pc:sldChg>
      <pc:sldChg chg="del">
        <pc:chgData name="Batuhan Yildiz" userId="90f344fc-4655-4923-aeaf-697bba59c1a7" providerId="ADAL" clId="{DEC41FCA-8E52-4E95-897D-74AD214D55EC}" dt="2020-05-22T06:25:26.561" v="265" actId="47"/>
        <pc:sldMkLst>
          <pc:docMk/>
          <pc:sldMk cId="2444463328" sldId="584"/>
        </pc:sldMkLst>
      </pc:sldChg>
      <pc:sldChg chg="modSp mod modClrScheme chgLayout">
        <pc:chgData name="Batuhan Yildiz" userId="90f344fc-4655-4923-aeaf-697bba59c1a7" providerId="ADAL" clId="{DEC41FCA-8E52-4E95-897D-74AD214D55EC}" dt="2020-05-22T06:28:05.153" v="285" actId="14100"/>
        <pc:sldMkLst>
          <pc:docMk/>
          <pc:sldMk cId="1635185343" sldId="587"/>
        </pc:sldMkLst>
        <pc:spChg chg="mod ord">
          <ac:chgData name="Batuhan Yildiz" userId="90f344fc-4655-4923-aeaf-697bba59c1a7" providerId="ADAL" clId="{DEC41FCA-8E52-4E95-897D-74AD214D55EC}" dt="2020-05-22T06:27:56.652" v="284" actId="700"/>
          <ac:spMkLst>
            <pc:docMk/>
            <pc:sldMk cId="1635185343" sldId="587"/>
            <ac:spMk id="2" creationId="{EB67312A-9819-43C6-8D84-D9136E6CFFCC}"/>
          </ac:spMkLst>
        </pc:spChg>
        <pc:graphicFrameChg chg="mod ord">
          <ac:chgData name="Batuhan Yildiz" userId="90f344fc-4655-4923-aeaf-697bba59c1a7" providerId="ADAL" clId="{DEC41FCA-8E52-4E95-897D-74AD214D55EC}" dt="2020-05-22T06:28:05.153" v="285" actId="14100"/>
          <ac:graphicFrameMkLst>
            <pc:docMk/>
            <pc:sldMk cId="1635185343" sldId="587"/>
            <ac:graphicFrameMk id="4" creationId="{5EB67473-B9AC-42FF-84B1-0BB13E3BE1FF}"/>
          </ac:graphicFrameMkLst>
        </pc:graphicFrameChg>
      </pc:sldChg>
      <pc:sldChg chg="modSp mod modClrScheme chgLayout">
        <pc:chgData name="Batuhan Yildiz" userId="90f344fc-4655-4923-aeaf-697bba59c1a7" providerId="ADAL" clId="{DEC41FCA-8E52-4E95-897D-74AD214D55EC}" dt="2020-05-22T06:20:55.734" v="218" actId="2711"/>
        <pc:sldMkLst>
          <pc:docMk/>
          <pc:sldMk cId="4116196337" sldId="597"/>
        </pc:sldMkLst>
        <pc:spChg chg="mod ord">
          <ac:chgData name="Batuhan Yildiz" userId="90f344fc-4655-4923-aeaf-697bba59c1a7" providerId="ADAL" clId="{DEC41FCA-8E52-4E95-897D-74AD214D55EC}" dt="2020-05-22T06:20:25.738" v="214" actId="700"/>
          <ac:spMkLst>
            <pc:docMk/>
            <pc:sldMk cId="4116196337" sldId="597"/>
            <ac:spMk id="2" creationId="{EB67312A-9819-43C6-8D84-D9136E6CFFCC}"/>
          </ac:spMkLst>
        </pc:spChg>
        <pc:graphicFrameChg chg="mod ord">
          <ac:chgData name="Batuhan Yildiz" userId="90f344fc-4655-4923-aeaf-697bba59c1a7" providerId="ADAL" clId="{DEC41FCA-8E52-4E95-897D-74AD214D55EC}" dt="2020-05-22T06:20:55.734" v="218" actId="2711"/>
          <ac:graphicFrameMkLst>
            <pc:docMk/>
            <pc:sldMk cId="4116196337" sldId="597"/>
            <ac:graphicFrameMk id="5" creationId="{78BFB731-FB43-4ACF-BB33-E13D7229B2EF}"/>
          </ac:graphicFrameMkLst>
        </pc:graphicFrameChg>
        <pc:picChg chg="mod">
          <ac:chgData name="Batuhan Yildiz" userId="90f344fc-4655-4923-aeaf-697bba59c1a7" providerId="ADAL" clId="{DEC41FCA-8E52-4E95-897D-74AD214D55EC}" dt="2020-05-22T06:20:32.381" v="215" actId="1076"/>
          <ac:picMkLst>
            <pc:docMk/>
            <pc:sldMk cId="4116196337" sldId="597"/>
            <ac:picMk id="9" creationId="{1DA718B7-BF33-4BA4-8C5E-BCEE7681F0D8}"/>
          </ac:picMkLst>
        </pc:picChg>
      </pc:sldChg>
      <pc:sldChg chg="modSp mod chgLayout">
        <pc:chgData name="Batuhan Yildiz" userId="90f344fc-4655-4923-aeaf-697bba59c1a7" providerId="ADAL" clId="{DEC41FCA-8E52-4E95-897D-74AD214D55EC}" dt="2020-05-22T03:12:20.459" v="15" actId="14100"/>
        <pc:sldMkLst>
          <pc:docMk/>
          <pc:sldMk cId="883934879" sldId="598"/>
        </pc:sldMkLst>
        <pc:spChg chg="mod ord">
          <ac:chgData name="Batuhan Yildiz" userId="90f344fc-4655-4923-aeaf-697bba59c1a7" providerId="ADAL" clId="{DEC41FCA-8E52-4E95-897D-74AD214D55EC}" dt="2020-05-22T03:12:09.134" v="14" actId="700"/>
          <ac:spMkLst>
            <pc:docMk/>
            <pc:sldMk cId="883934879" sldId="598"/>
            <ac:spMk id="2" creationId="{EB67312A-9819-43C6-8D84-D9136E6CFFCC}"/>
          </ac:spMkLst>
        </pc:spChg>
        <pc:spChg chg="mod ord">
          <ac:chgData name="Batuhan Yildiz" userId="90f344fc-4655-4923-aeaf-697bba59c1a7" providerId="ADAL" clId="{DEC41FCA-8E52-4E95-897D-74AD214D55EC}" dt="2020-05-22T03:12:09.134" v="14" actId="700"/>
          <ac:spMkLst>
            <pc:docMk/>
            <pc:sldMk cId="883934879" sldId="598"/>
            <ac:spMk id="3" creationId="{F35E8CBB-5A7D-4DEF-BAF7-8DD5D042F9E0}"/>
          </ac:spMkLst>
        </pc:spChg>
        <pc:graphicFrameChg chg="mod ord">
          <ac:chgData name="Batuhan Yildiz" userId="90f344fc-4655-4923-aeaf-697bba59c1a7" providerId="ADAL" clId="{DEC41FCA-8E52-4E95-897D-74AD214D55EC}" dt="2020-05-22T03:12:20.459" v="15" actId="14100"/>
          <ac:graphicFrameMkLst>
            <pc:docMk/>
            <pc:sldMk cId="883934879" sldId="598"/>
            <ac:graphicFrameMk id="6" creationId="{F51B4517-2B82-4973-8EDD-74FA4FBD904D}"/>
          </ac:graphicFrameMkLst>
        </pc:graphicFrameChg>
      </pc:sldChg>
      <pc:sldChg chg="addSp delSp modSp mod chgLayout">
        <pc:chgData name="Batuhan Yildiz" userId="90f344fc-4655-4923-aeaf-697bba59c1a7" providerId="ADAL" clId="{DEC41FCA-8E52-4E95-897D-74AD214D55EC}" dt="2020-05-22T06:21:17.940" v="220" actId="700"/>
        <pc:sldMkLst>
          <pc:docMk/>
          <pc:sldMk cId="1416701595" sldId="599"/>
        </pc:sldMkLst>
        <pc:spChg chg="mod ord">
          <ac:chgData name="Batuhan Yildiz" userId="90f344fc-4655-4923-aeaf-697bba59c1a7" providerId="ADAL" clId="{DEC41FCA-8E52-4E95-897D-74AD214D55EC}" dt="2020-05-22T06:21:17.940" v="220" actId="700"/>
          <ac:spMkLst>
            <pc:docMk/>
            <pc:sldMk cId="1416701595" sldId="599"/>
            <ac:spMk id="2" creationId="{EB67312A-9819-43C6-8D84-D9136E6CFFCC}"/>
          </ac:spMkLst>
        </pc:spChg>
        <pc:spChg chg="mod ord">
          <ac:chgData name="Batuhan Yildiz" userId="90f344fc-4655-4923-aeaf-697bba59c1a7" providerId="ADAL" clId="{DEC41FCA-8E52-4E95-897D-74AD214D55EC}" dt="2020-05-22T06:21:17.940" v="220" actId="700"/>
          <ac:spMkLst>
            <pc:docMk/>
            <pc:sldMk cId="1416701595" sldId="599"/>
            <ac:spMk id="3" creationId="{F35E8CBB-5A7D-4DEF-BAF7-8DD5D042F9E0}"/>
          </ac:spMkLst>
        </pc:spChg>
        <pc:spChg chg="del">
          <ac:chgData name="Batuhan Yildiz" userId="90f344fc-4655-4923-aeaf-697bba59c1a7" providerId="ADAL" clId="{DEC41FCA-8E52-4E95-897D-74AD214D55EC}" dt="2020-05-22T06:21:17.940" v="220" actId="700"/>
          <ac:spMkLst>
            <pc:docMk/>
            <pc:sldMk cId="1416701595" sldId="599"/>
            <ac:spMk id="4" creationId="{F3616A99-090F-45E1-9334-58D58B148205}"/>
          </ac:spMkLst>
        </pc:spChg>
        <pc:spChg chg="add mod ord">
          <ac:chgData name="Batuhan Yildiz" userId="90f344fc-4655-4923-aeaf-697bba59c1a7" providerId="ADAL" clId="{DEC41FCA-8E52-4E95-897D-74AD214D55EC}" dt="2020-05-22T06:21:17.940" v="220" actId="700"/>
          <ac:spMkLst>
            <pc:docMk/>
            <pc:sldMk cId="1416701595" sldId="599"/>
            <ac:spMk id="6" creationId="{7A7774BC-E9FC-4B6E-AC5F-A0DF537DBF04}"/>
          </ac:spMkLst>
        </pc:spChg>
        <pc:graphicFrameChg chg="modGraphic">
          <ac:chgData name="Batuhan Yildiz" userId="90f344fc-4655-4923-aeaf-697bba59c1a7" providerId="ADAL" clId="{DEC41FCA-8E52-4E95-897D-74AD214D55EC}" dt="2020-05-22T06:21:09.586" v="219" actId="12385"/>
          <ac:graphicFrameMkLst>
            <pc:docMk/>
            <pc:sldMk cId="1416701595" sldId="599"/>
            <ac:graphicFrameMk id="5" creationId="{114957DB-27ED-4F3E-B9CD-0E84DE317AA5}"/>
          </ac:graphicFrameMkLst>
        </pc:graphicFrameChg>
      </pc:sldChg>
      <pc:sldChg chg="modSp mod chgLayout">
        <pc:chgData name="Batuhan Yildiz" userId="90f344fc-4655-4923-aeaf-697bba59c1a7" providerId="ADAL" clId="{DEC41FCA-8E52-4E95-897D-74AD214D55EC}" dt="2020-05-22T06:22:04.748" v="226" actId="700"/>
        <pc:sldMkLst>
          <pc:docMk/>
          <pc:sldMk cId="72948517" sldId="1544"/>
        </pc:sldMkLst>
        <pc:spChg chg="mod ord">
          <ac:chgData name="Batuhan Yildiz" userId="90f344fc-4655-4923-aeaf-697bba59c1a7" providerId="ADAL" clId="{DEC41FCA-8E52-4E95-897D-74AD214D55EC}" dt="2020-05-22T06:22:04.748" v="226" actId="700"/>
          <ac:spMkLst>
            <pc:docMk/>
            <pc:sldMk cId="72948517" sldId="1544"/>
            <ac:spMk id="2" creationId="{EB67312A-9819-43C6-8D84-D9136E6CFFCC}"/>
          </ac:spMkLst>
        </pc:spChg>
        <pc:spChg chg="mod ord">
          <ac:chgData name="Batuhan Yildiz" userId="90f344fc-4655-4923-aeaf-697bba59c1a7" providerId="ADAL" clId="{DEC41FCA-8E52-4E95-897D-74AD214D55EC}" dt="2020-05-22T06:22:04.748" v="226" actId="700"/>
          <ac:spMkLst>
            <pc:docMk/>
            <pc:sldMk cId="72948517" sldId="1544"/>
            <ac:spMk id="3" creationId="{F35E8CBB-5A7D-4DEF-BAF7-8DD5D042F9E0}"/>
          </ac:spMkLst>
        </pc:spChg>
        <pc:graphicFrameChg chg="mod ord modGraphic">
          <ac:chgData name="Batuhan Yildiz" userId="90f344fc-4655-4923-aeaf-697bba59c1a7" providerId="ADAL" clId="{DEC41FCA-8E52-4E95-897D-74AD214D55EC}" dt="2020-05-22T06:22:04.748" v="226" actId="700"/>
          <ac:graphicFrameMkLst>
            <pc:docMk/>
            <pc:sldMk cId="72948517" sldId="1544"/>
            <ac:graphicFrameMk id="5" creationId="{70C38B18-CC1E-44C0-9BF6-3B3D4B728BD9}"/>
          </ac:graphicFrameMkLst>
        </pc:graphicFrameChg>
      </pc:sldChg>
      <pc:sldChg chg="modSp mod modClrScheme chgLayout">
        <pc:chgData name="Batuhan Yildiz" userId="90f344fc-4655-4923-aeaf-697bba59c1a7" providerId="ADAL" clId="{DEC41FCA-8E52-4E95-897D-74AD214D55EC}" dt="2020-05-22T06:22:30.860" v="229" actId="700"/>
        <pc:sldMkLst>
          <pc:docMk/>
          <pc:sldMk cId="1844264441" sldId="1546"/>
        </pc:sldMkLst>
        <pc:spChg chg="mod ord">
          <ac:chgData name="Batuhan Yildiz" userId="90f344fc-4655-4923-aeaf-697bba59c1a7" providerId="ADAL" clId="{DEC41FCA-8E52-4E95-897D-74AD214D55EC}" dt="2020-05-22T06:22:30.860" v="229" actId="700"/>
          <ac:spMkLst>
            <pc:docMk/>
            <pc:sldMk cId="1844264441" sldId="1546"/>
            <ac:spMk id="2" creationId="{EB67312A-9819-43C6-8D84-D9136E6CFFCC}"/>
          </ac:spMkLst>
        </pc:spChg>
        <pc:spChg chg="mod ord">
          <ac:chgData name="Batuhan Yildiz" userId="90f344fc-4655-4923-aeaf-697bba59c1a7" providerId="ADAL" clId="{DEC41FCA-8E52-4E95-897D-74AD214D55EC}" dt="2020-05-22T06:22:30.860" v="229" actId="700"/>
          <ac:spMkLst>
            <pc:docMk/>
            <pc:sldMk cId="1844264441" sldId="1546"/>
            <ac:spMk id="4" creationId="{F3616A99-090F-45E1-9334-58D58B148205}"/>
          </ac:spMkLst>
        </pc:spChg>
        <pc:graphicFrameChg chg="mod modGraphic">
          <ac:chgData name="Batuhan Yildiz" userId="90f344fc-4655-4923-aeaf-697bba59c1a7" providerId="ADAL" clId="{DEC41FCA-8E52-4E95-897D-74AD214D55EC}" dt="2020-05-22T06:22:24.589" v="228" actId="1076"/>
          <ac:graphicFrameMkLst>
            <pc:docMk/>
            <pc:sldMk cId="1844264441" sldId="1546"/>
            <ac:graphicFrameMk id="6" creationId="{E626F32D-55D9-46C8-B921-8D7923DE8C88}"/>
          </ac:graphicFrameMkLst>
        </pc:graphicFrameChg>
      </pc:sldChg>
      <pc:sldChg chg="modSp mod chgLayout">
        <pc:chgData name="Batuhan Yildiz" userId="90f344fc-4655-4923-aeaf-697bba59c1a7" providerId="ADAL" clId="{DEC41FCA-8E52-4E95-897D-74AD214D55EC}" dt="2020-05-22T03:12:09.134" v="14" actId="700"/>
        <pc:sldMkLst>
          <pc:docMk/>
          <pc:sldMk cId="2591313168" sldId="1551"/>
        </pc:sldMkLst>
        <pc:spChg chg="mod ord">
          <ac:chgData name="Batuhan Yildiz" userId="90f344fc-4655-4923-aeaf-697bba59c1a7" providerId="ADAL" clId="{DEC41FCA-8E52-4E95-897D-74AD214D55EC}" dt="2020-05-22T03:12:09.134" v="14" actId="700"/>
          <ac:spMkLst>
            <pc:docMk/>
            <pc:sldMk cId="2591313168" sldId="1551"/>
            <ac:spMk id="2" creationId="{EB67312A-9819-43C6-8D84-D9136E6CFFCC}"/>
          </ac:spMkLst>
        </pc:spChg>
        <pc:spChg chg="mod ord">
          <ac:chgData name="Batuhan Yildiz" userId="90f344fc-4655-4923-aeaf-697bba59c1a7" providerId="ADAL" clId="{DEC41FCA-8E52-4E95-897D-74AD214D55EC}" dt="2020-05-22T03:12:09.134" v="14" actId="700"/>
          <ac:spMkLst>
            <pc:docMk/>
            <pc:sldMk cId="2591313168" sldId="1551"/>
            <ac:spMk id="3" creationId="{F35E8CBB-5A7D-4DEF-BAF7-8DD5D042F9E0}"/>
          </ac:spMkLst>
        </pc:spChg>
        <pc:graphicFrameChg chg="mod ord">
          <ac:chgData name="Batuhan Yildiz" userId="90f344fc-4655-4923-aeaf-697bba59c1a7" providerId="ADAL" clId="{DEC41FCA-8E52-4E95-897D-74AD214D55EC}" dt="2020-05-22T03:12:09.134" v="14" actId="700"/>
          <ac:graphicFrameMkLst>
            <pc:docMk/>
            <pc:sldMk cId="2591313168" sldId="1551"/>
            <ac:graphicFrameMk id="5" creationId="{A1D15659-A07D-4733-A7BC-CA75EFC1B0E6}"/>
          </ac:graphicFrameMkLst>
        </pc:graphicFrameChg>
      </pc:sldChg>
      <pc:sldChg chg="modSp">
        <pc:chgData name="Batuhan Yildiz" userId="90f344fc-4655-4923-aeaf-697bba59c1a7" providerId="ADAL" clId="{DEC41FCA-8E52-4E95-897D-74AD214D55EC}" dt="2020-05-22T03:13:09.919" v="17" actId="12100"/>
        <pc:sldMkLst>
          <pc:docMk/>
          <pc:sldMk cId="3965515432" sldId="1554"/>
        </pc:sldMkLst>
        <pc:graphicFrameChg chg="mod">
          <ac:chgData name="Batuhan Yildiz" userId="90f344fc-4655-4923-aeaf-697bba59c1a7" providerId="ADAL" clId="{DEC41FCA-8E52-4E95-897D-74AD214D55EC}" dt="2020-05-22T03:13:09.919" v="17" actId="12100"/>
          <ac:graphicFrameMkLst>
            <pc:docMk/>
            <pc:sldMk cId="3965515432" sldId="1554"/>
            <ac:graphicFrameMk id="7" creationId="{6825BFF4-6D60-4890-AEF7-C5905B998204}"/>
          </ac:graphicFrameMkLst>
        </pc:graphicFrameChg>
      </pc:sldChg>
      <pc:sldChg chg="delSp modSp mod">
        <pc:chgData name="Batuhan Yildiz" userId="90f344fc-4655-4923-aeaf-697bba59c1a7" providerId="ADAL" clId="{DEC41FCA-8E52-4E95-897D-74AD214D55EC}" dt="2020-05-22T03:13:35.566" v="20" actId="14100"/>
        <pc:sldMkLst>
          <pc:docMk/>
          <pc:sldMk cId="3998312020" sldId="1555"/>
        </pc:sldMkLst>
        <pc:spChg chg="del">
          <ac:chgData name="Batuhan Yildiz" userId="90f344fc-4655-4923-aeaf-697bba59c1a7" providerId="ADAL" clId="{DEC41FCA-8E52-4E95-897D-74AD214D55EC}" dt="2020-05-22T03:13:22.838" v="18" actId="478"/>
          <ac:spMkLst>
            <pc:docMk/>
            <pc:sldMk cId="3998312020" sldId="1555"/>
            <ac:spMk id="3" creationId="{F35E8CBB-5A7D-4DEF-BAF7-8DD5D042F9E0}"/>
          </ac:spMkLst>
        </pc:spChg>
        <pc:graphicFrameChg chg="mod">
          <ac:chgData name="Batuhan Yildiz" userId="90f344fc-4655-4923-aeaf-697bba59c1a7" providerId="ADAL" clId="{DEC41FCA-8E52-4E95-897D-74AD214D55EC}" dt="2020-05-22T03:13:35.566" v="20" actId="14100"/>
          <ac:graphicFrameMkLst>
            <pc:docMk/>
            <pc:sldMk cId="3998312020" sldId="1555"/>
            <ac:graphicFrameMk id="5" creationId="{66AE8D0F-0C1A-4425-A31A-630369385BC7}"/>
          </ac:graphicFrameMkLst>
        </pc:graphicFrameChg>
      </pc:sldChg>
      <pc:sldChg chg="del">
        <pc:chgData name="Batuhan Yildiz" userId="90f344fc-4655-4923-aeaf-697bba59c1a7" providerId="ADAL" clId="{DEC41FCA-8E52-4E95-897D-74AD214D55EC}" dt="2020-05-22T03:23:08.744" v="89" actId="47"/>
        <pc:sldMkLst>
          <pc:docMk/>
          <pc:sldMk cId="1161100183" sldId="1561"/>
        </pc:sldMkLst>
      </pc:sldChg>
      <pc:sldChg chg="modSp mod">
        <pc:chgData name="Batuhan Yildiz" userId="90f344fc-4655-4923-aeaf-697bba59c1a7" providerId="ADAL" clId="{DEC41FCA-8E52-4E95-897D-74AD214D55EC}" dt="2020-05-22T06:16:22.001" v="107" actId="166"/>
        <pc:sldMkLst>
          <pc:docMk/>
          <pc:sldMk cId="2098398432" sldId="1565"/>
        </pc:sldMkLst>
        <pc:spChg chg="ord">
          <ac:chgData name="Batuhan Yildiz" userId="90f344fc-4655-4923-aeaf-697bba59c1a7" providerId="ADAL" clId="{DEC41FCA-8E52-4E95-897D-74AD214D55EC}" dt="2020-05-22T06:16:22.001" v="107" actId="166"/>
          <ac:spMkLst>
            <pc:docMk/>
            <pc:sldMk cId="2098398432" sldId="1565"/>
            <ac:spMk id="4" creationId="{F3616A99-090F-45E1-9334-58D58B148205}"/>
          </ac:spMkLst>
        </pc:spChg>
        <pc:spChg chg="ord">
          <ac:chgData name="Batuhan Yildiz" userId="90f344fc-4655-4923-aeaf-697bba59c1a7" providerId="ADAL" clId="{DEC41FCA-8E52-4E95-897D-74AD214D55EC}" dt="2020-05-22T06:15:57.254" v="106" actId="166"/>
          <ac:spMkLst>
            <pc:docMk/>
            <pc:sldMk cId="2098398432" sldId="1565"/>
            <ac:spMk id="17" creationId="{C6192F67-CF00-44C4-8A6B-02127A584732}"/>
          </ac:spMkLst>
        </pc:spChg>
        <pc:spChg chg="ord">
          <ac:chgData name="Batuhan Yildiz" userId="90f344fc-4655-4923-aeaf-697bba59c1a7" providerId="ADAL" clId="{DEC41FCA-8E52-4E95-897D-74AD214D55EC}" dt="2020-05-22T06:13:11.251" v="93" actId="167"/>
          <ac:spMkLst>
            <pc:docMk/>
            <pc:sldMk cId="2098398432" sldId="1565"/>
            <ac:spMk id="19" creationId="{A7056B7B-BE57-49C1-B34D-391CE262A112}"/>
          </ac:spMkLst>
        </pc:spChg>
        <pc:spChg chg="mod">
          <ac:chgData name="Batuhan Yildiz" userId="90f344fc-4655-4923-aeaf-697bba59c1a7" providerId="ADAL" clId="{DEC41FCA-8E52-4E95-897D-74AD214D55EC}" dt="2020-05-22T06:14:51.645" v="101" actId="1076"/>
          <ac:spMkLst>
            <pc:docMk/>
            <pc:sldMk cId="2098398432" sldId="1565"/>
            <ac:spMk id="21" creationId="{62A502C9-7DC7-41A5-A824-4784377E9CE4}"/>
          </ac:spMkLst>
        </pc:spChg>
        <pc:spChg chg="mod">
          <ac:chgData name="Batuhan Yildiz" userId="90f344fc-4655-4923-aeaf-697bba59c1a7" providerId="ADAL" clId="{DEC41FCA-8E52-4E95-897D-74AD214D55EC}" dt="2020-05-22T06:14:58.053" v="103" actId="14100"/>
          <ac:spMkLst>
            <pc:docMk/>
            <pc:sldMk cId="2098398432" sldId="1565"/>
            <ac:spMk id="22" creationId="{5AE7494A-229D-4D96-ADAC-7ACC47A830EE}"/>
          </ac:spMkLst>
        </pc:spChg>
        <pc:picChg chg="mod">
          <ac:chgData name="Batuhan Yildiz" userId="90f344fc-4655-4923-aeaf-697bba59c1a7" providerId="ADAL" clId="{DEC41FCA-8E52-4E95-897D-74AD214D55EC}" dt="2020-05-22T06:15:03.704" v="104" actId="14100"/>
          <ac:picMkLst>
            <pc:docMk/>
            <pc:sldMk cId="2098398432" sldId="1565"/>
            <ac:picMk id="9" creationId="{92D30264-10A7-4D55-A840-4D937C4D89A1}"/>
          </ac:picMkLst>
        </pc:picChg>
        <pc:picChg chg="mod">
          <ac:chgData name="Batuhan Yildiz" userId="90f344fc-4655-4923-aeaf-697bba59c1a7" providerId="ADAL" clId="{DEC41FCA-8E52-4E95-897D-74AD214D55EC}" dt="2020-05-22T06:14:42.577" v="98" actId="1076"/>
          <ac:picMkLst>
            <pc:docMk/>
            <pc:sldMk cId="2098398432" sldId="1565"/>
            <ac:picMk id="10" creationId="{A8C03863-25AF-413A-B9C7-6FD9A02A0671}"/>
          </ac:picMkLst>
        </pc:picChg>
        <pc:picChg chg="mod">
          <ac:chgData name="Batuhan Yildiz" userId="90f344fc-4655-4923-aeaf-697bba59c1a7" providerId="ADAL" clId="{DEC41FCA-8E52-4E95-897D-74AD214D55EC}" dt="2020-05-22T06:14:42.577" v="98" actId="1076"/>
          <ac:picMkLst>
            <pc:docMk/>
            <pc:sldMk cId="2098398432" sldId="1565"/>
            <ac:picMk id="11" creationId="{F2D59C35-182B-4BA8-A112-0308D45F51BB}"/>
          </ac:picMkLst>
        </pc:picChg>
        <pc:picChg chg="mod">
          <ac:chgData name="Batuhan Yildiz" userId="90f344fc-4655-4923-aeaf-697bba59c1a7" providerId="ADAL" clId="{DEC41FCA-8E52-4E95-897D-74AD214D55EC}" dt="2020-05-22T06:13:24.882" v="94" actId="1076"/>
          <ac:picMkLst>
            <pc:docMk/>
            <pc:sldMk cId="2098398432" sldId="1565"/>
            <ac:picMk id="13" creationId="{3212DEFB-FC13-462D-A4B7-E52EB5B907C6}"/>
          </ac:picMkLst>
        </pc:picChg>
      </pc:sldChg>
      <pc:sldChg chg="modSp mod">
        <pc:chgData name="Batuhan Yildiz" userId="90f344fc-4655-4923-aeaf-697bba59c1a7" providerId="ADAL" clId="{DEC41FCA-8E52-4E95-897D-74AD214D55EC}" dt="2020-05-22T06:17:09.718" v="120" actId="1038"/>
        <pc:sldMkLst>
          <pc:docMk/>
          <pc:sldMk cId="2490951893" sldId="1566"/>
        </pc:sldMkLst>
        <pc:spChg chg="mod">
          <ac:chgData name="Batuhan Yildiz" userId="90f344fc-4655-4923-aeaf-697bba59c1a7" providerId="ADAL" clId="{DEC41FCA-8E52-4E95-897D-74AD214D55EC}" dt="2020-05-22T06:17:09.718" v="120" actId="1038"/>
          <ac:spMkLst>
            <pc:docMk/>
            <pc:sldMk cId="2490951893" sldId="1566"/>
            <ac:spMk id="8" creationId="{2F94C61F-F2F2-48B7-A8BE-B77AE6692418}"/>
          </ac:spMkLst>
        </pc:spChg>
        <pc:picChg chg="mod">
          <ac:chgData name="Batuhan Yildiz" userId="90f344fc-4655-4923-aeaf-697bba59c1a7" providerId="ADAL" clId="{DEC41FCA-8E52-4E95-897D-74AD214D55EC}" dt="2020-05-22T06:17:09.718" v="120" actId="1038"/>
          <ac:picMkLst>
            <pc:docMk/>
            <pc:sldMk cId="2490951893" sldId="1566"/>
            <ac:picMk id="21" creationId="{609FE5A5-A144-460D-B1FF-811AD35D6ACC}"/>
          </ac:picMkLst>
        </pc:picChg>
        <pc:picChg chg="mod">
          <ac:chgData name="Batuhan Yildiz" userId="90f344fc-4655-4923-aeaf-697bba59c1a7" providerId="ADAL" clId="{DEC41FCA-8E52-4E95-897D-74AD214D55EC}" dt="2020-05-22T06:17:09.718" v="120" actId="1038"/>
          <ac:picMkLst>
            <pc:docMk/>
            <pc:sldMk cId="2490951893" sldId="1566"/>
            <ac:picMk id="22" creationId="{CBC2A6E3-10AE-45DE-909E-A82AB56FCC34}"/>
          </ac:picMkLst>
        </pc:picChg>
      </pc:sldChg>
      <pc:sldChg chg="modSp mod">
        <pc:chgData name="Batuhan Yildiz" userId="90f344fc-4655-4923-aeaf-697bba59c1a7" providerId="ADAL" clId="{DEC41FCA-8E52-4E95-897D-74AD214D55EC}" dt="2020-05-22T06:18:00.142" v="199" actId="947"/>
        <pc:sldMkLst>
          <pc:docMk/>
          <pc:sldMk cId="2789277589" sldId="1568"/>
        </pc:sldMkLst>
        <pc:graphicFrameChg chg="mod modGraphic">
          <ac:chgData name="Batuhan Yildiz" userId="90f344fc-4655-4923-aeaf-697bba59c1a7" providerId="ADAL" clId="{DEC41FCA-8E52-4E95-897D-74AD214D55EC}" dt="2020-05-22T06:18:00.142" v="199" actId="947"/>
          <ac:graphicFrameMkLst>
            <pc:docMk/>
            <pc:sldMk cId="2789277589" sldId="1568"/>
            <ac:graphicFrameMk id="5" creationId="{51B292C3-67DC-4879-8690-2437478F401F}"/>
          </ac:graphicFrameMkLst>
        </pc:graphicFrameChg>
      </pc:sldChg>
      <pc:sldChg chg="modSp mod">
        <pc:chgData name="Batuhan Yildiz" userId="90f344fc-4655-4923-aeaf-697bba59c1a7" providerId="ADAL" clId="{DEC41FCA-8E52-4E95-897D-74AD214D55EC}" dt="2020-05-22T06:18:32.445" v="202" actId="20577"/>
        <pc:sldMkLst>
          <pc:docMk/>
          <pc:sldMk cId="1719616079" sldId="1582"/>
        </pc:sldMkLst>
        <pc:graphicFrameChg chg="modGraphic">
          <ac:chgData name="Batuhan Yildiz" userId="90f344fc-4655-4923-aeaf-697bba59c1a7" providerId="ADAL" clId="{DEC41FCA-8E52-4E95-897D-74AD214D55EC}" dt="2020-05-22T06:18:32.445" v="202" actId="20577"/>
          <ac:graphicFrameMkLst>
            <pc:docMk/>
            <pc:sldMk cId="1719616079" sldId="1582"/>
            <ac:graphicFrameMk id="5" creationId="{9DA613A8-7843-4DC6-B449-9A9544E5201B}"/>
          </ac:graphicFrameMkLst>
        </pc:graphicFrameChg>
      </pc:sldChg>
      <pc:sldChg chg="delSp mod">
        <pc:chgData name="Batuhan Yildiz" userId="90f344fc-4655-4923-aeaf-697bba59c1a7" providerId="ADAL" clId="{DEC41FCA-8E52-4E95-897D-74AD214D55EC}" dt="2020-05-22T06:19:01.860" v="203" actId="478"/>
        <pc:sldMkLst>
          <pc:docMk/>
          <pc:sldMk cId="2497101253" sldId="1584"/>
        </pc:sldMkLst>
        <pc:spChg chg="del">
          <ac:chgData name="Batuhan Yildiz" userId="90f344fc-4655-4923-aeaf-697bba59c1a7" providerId="ADAL" clId="{DEC41FCA-8E52-4E95-897D-74AD214D55EC}" dt="2020-05-22T06:19:01.860" v="203" actId="478"/>
          <ac:spMkLst>
            <pc:docMk/>
            <pc:sldMk cId="2497101253" sldId="1584"/>
            <ac:spMk id="4" creationId="{F3616A99-090F-45E1-9334-58D58B148205}"/>
          </ac:spMkLst>
        </pc:spChg>
      </pc:sldChg>
      <pc:sldChg chg="delSp mod">
        <pc:chgData name="Batuhan Yildiz" userId="90f344fc-4655-4923-aeaf-697bba59c1a7" providerId="ADAL" clId="{DEC41FCA-8E52-4E95-897D-74AD214D55EC}" dt="2020-05-22T06:19:07.163" v="204" actId="478"/>
        <pc:sldMkLst>
          <pc:docMk/>
          <pc:sldMk cId="2725821802" sldId="1585"/>
        </pc:sldMkLst>
        <pc:spChg chg="del">
          <ac:chgData name="Batuhan Yildiz" userId="90f344fc-4655-4923-aeaf-697bba59c1a7" providerId="ADAL" clId="{DEC41FCA-8E52-4E95-897D-74AD214D55EC}" dt="2020-05-22T06:19:07.163" v="204" actId="478"/>
          <ac:spMkLst>
            <pc:docMk/>
            <pc:sldMk cId="2725821802" sldId="1585"/>
            <ac:spMk id="4" creationId="{F3616A99-090F-45E1-9334-58D58B148205}"/>
          </ac:spMkLst>
        </pc:spChg>
      </pc:sldChg>
      <pc:sldChg chg="modSp">
        <pc:chgData name="Batuhan Yildiz" userId="90f344fc-4655-4923-aeaf-697bba59c1a7" providerId="ADAL" clId="{DEC41FCA-8E52-4E95-897D-74AD214D55EC}" dt="2020-05-22T06:19:45.841" v="211" actId="12100"/>
        <pc:sldMkLst>
          <pc:docMk/>
          <pc:sldMk cId="3010385615" sldId="1586"/>
        </pc:sldMkLst>
        <pc:graphicFrameChg chg="mod">
          <ac:chgData name="Batuhan Yildiz" userId="90f344fc-4655-4923-aeaf-697bba59c1a7" providerId="ADAL" clId="{DEC41FCA-8E52-4E95-897D-74AD214D55EC}" dt="2020-05-22T06:19:45.841" v="211" actId="12100"/>
          <ac:graphicFrameMkLst>
            <pc:docMk/>
            <pc:sldMk cId="3010385615" sldId="1586"/>
            <ac:graphicFrameMk id="8" creationId="{08340480-94A5-4AF3-8210-C465F68C89B1}"/>
          </ac:graphicFrameMkLst>
        </pc:graphicFrameChg>
      </pc:sldChg>
      <pc:sldChg chg="modSp mod">
        <pc:chgData name="Batuhan Yildiz" userId="90f344fc-4655-4923-aeaf-697bba59c1a7" providerId="ADAL" clId="{DEC41FCA-8E52-4E95-897D-74AD214D55EC}" dt="2020-05-22T06:24:24.733" v="255" actId="12385"/>
        <pc:sldMkLst>
          <pc:docMk/>
          <pc:sldMk cId="841123601" sldId="1587"/>
        </pc:sldMkLst>
        <pc:graphicFrameChg chg="modGraphic">
          <ac:chgData name="Batuhan Yildiz" userId="90f344fc-4655-4923-aeaf-697bba59c1a7" providerId="ADAL" clId="{DEC41FCA-8E52-4E95-897D-74AD214D55EC}" dt="2020-05-22T06:24:24.733" v="255" actId="12385"/>
          <ac:graphicFrameMkLst>
            <pc:docMk/>
            <pc:sldMk cId="841123601" sldId="1587"/>
            <ac:graphicFrameMk id="5" creationId="{B7DC8F22-663D-41D0-9D59-F05E7FE69CC2}"/>
          </ac:graphicFrameMkLst>
        </pc:graphicFrameChg>
      </pc:sldChg>
      <pc:sldChg chg="modSp mod chgLayout">
        <pc:chgData name="Batuhan Yildiz" userId="90f344fc-4655-4923-aeaf-697bba59c1a7" providerId="ADAL" clId="{DEC41FCA-8E52-4E95-897D-74AD214D55EC}" dt="2020-05-22T06:24:34.176" v="256" actId="700"/>
        <pc:sldMkLst>
          <pc:docMk/>
          <pc:sldMk cId="448961913" sldId="1589"/>
        </pc:sldMkLst>
        <pc:spChg chg="mod ord">
          <ac:chgData name="Batuhan Yildiz" userId="90f344fc-4655-4923-aeaf-697bba59c1a7" providerId="ADAL" clId="{DEC41FCA-8E52-4E95-897D-74AD214D55EC}" dt="2020-05-22T06:24:34.176" v="256" actId="700"/>
          <ac:spMkLst>
            <pc:docMk/>
            <pc:sldMk cId="448961913" sldId="1589"/>
            <ac:spMk id="2" creationId="{EB67312A-9819-43C6-8D84-D9136E6CFFCC}"/>
          </ac:spMkLst>
        </pc:spChg>
        <pc:spChg chg="mod ord">
          <ac:chgData name="Batuhan Yildiz" userId="90f344fc-4655-4923-aeaf-697bba59c1a7" providerId="ADAL" clId="{DEC41FCA-8E52-4E95-897D-74AD214D55EC}" dt="2020-05-22T06:24:34.176" v="256" actId="700"/>
          <ac:spMkLst>
            <pc:docMk/>
            <pc:sldMk cId="448961913" sldId="1589"/>
            <ac:spMk id="3" creationId="{F35E8CBB-5A7D-4DEF-BAF7-8DD5D042F9E0}"/>
          </ac:spMkLst>
        </pc:spChg>
        <pc:graphicFrameChg chg="mod ord">
          <ac:chgData name="Batuhan Yildiz" userId="90f344fc-4655-4923-aeaf-697bba59c1a7" providerId="ADAL" clId="{DEC41FCA-8E52-4E95-897D-74AD214D55EC}" dt="2020-05-22T06:24:34.176" v="256" actId="700"/>
          <ac:graphicFrameMkLst>
            <pc:docMk/>
            <pc:sldMk cId="448961913" sldId="1589"/>
            <ac:graphicFrameMk id="5" creationId="{549EE5B4-1514-45D3-921C-868259150793}"/>
          </ac:graphicFrameMkLst>
        </pc:graphicFrameChg>
      </pc:sldChg>
      <pc:sldChg chg="modSp mod chgLayout">
        <pc:chgData name="Batuhan Yildiz" userId="90f344fc-4655-4923-aeaf-697bba59c1a7" providerId="ADAL" clId="{DEC41FCA-8E52-4E95-897D-74AD214D55EC}" dt="2020-05-22T06:26:17.298" v="274" actId="14100"/>
        <pc:sldMkLst>
          <pc:docMk/>
          <pc:sldMk cId="2258958738" sldId="1595"/>
        </pc:sldMkLst>
        <pc:spChg chg="mod ord">
          <ac:chgData name="Batuhan Yildiz" userId="90f344fc-4655-4923-aeaf-697bba59c1a7" providerId="ADAL" clId="{DEC41FCA-8E52-4E95-897D-74AD214D55EC}" dt="2020-05-22T06:26:04.024" v="270" actId="700"/>
          <ac:spMkLst>
            <pc:docMk/>
            <pc:sldMk cId="2258958738" sldId="1595"/>
            <ac:spMk id="2" creationId="{EB67312A-9819-43C6-8D84-D9136E6CFFCC}"/>
          </ac:spMkLst>
        </pc:spChg>
        <pc:spChg chg="mod ord">
          <ac:chgData name="Batuhan Yildiz" userId="90f344fc-4655-4923-aeaf-697bba59c1a7" providerId="ADAL" clId="{DEC41FCA-8E52-4E95-897D-74AD214D55EC}" dt="2020-05-22T06:26:04.024" v="270" actId="700"/>
          <ac:spMkLst>
            <pc:docMk/>
            <pc:sldMk cId="2258958738" sldId="1595"/>
            <ac:spMk id="3" creationId="{F35E8CBB-5A7D-4DEF-BAF7-8DD5D042F9E0}"/>
          </ac:spMkLst>
        </pc:spChg>
        <pc:graphicFrameChg chg="mod ord">
          <ac:chgData name="Batuhan Yildiz" userId="90f344fc-4655-4923-aeaf-697bba59c1a7" providerId="ADAL" clId="{DEC41FCA-8E52-4E95-897D-74AD214D55EC}" dt="2020-05-22T06:26:17.298" v="274" actId="14100"/>
          <ac:graphicFrameMkLst>
            <pc:docMk/>
            <pc:sldMk cId="2258958738" sldId="1595"/>
            <ac:graphicFrameMk id="5" creationId="{394F3E58-5465-452F-B8FC-E2E1075F7D8D}"/>
          </ac:graphicFrameMkLst>
        </pc:graphicFrameChg>
      </pc:sldChg>
      <pc:sldChg chg="modSp">
        <pc:chgData name="Batuhan Yildiz" userId="90f344fc-4655-4923-aeaf-697bba59c1a7" providerId="ADAL" clId="{DEC41FCA-8E52-4E95-897D-74AD214D55EC}" dt="2020-05-22T06:26:34.935" v="278" actId="14100"/>
        <pc:sldMkLst>
          <pc:docMk/>
          <pc:sldMk cId="4217455425" sldId="1597"/>
        </pc:sldMkLst>
        <pc:graphicFrameChg chg="mod">
          <ac:chgData name="Batuhan Yildiz" userId="90f344fc-4655-4923-aeaf-697bba59c1a7" providerId="ADAL" clId="{DEC41FCA-8E52-4E95-897D-74AD214D55EC}" dt="2020-05-22T06:26:34.935" v="278" actId="14100"/>
          <ac:graphicFrameMkLst>
            <pc:docMk/>
            <pc:sldMk cId="4217455425" sldId="1597"/>
            <ac:graphicFrameMk id="5" creationId="{8BBE1247-23A6-4CED-B467-BAD792BD638A}"/>
          </ac:graphicFrameMkLst>
        </pc:graphicFrameChg>
      </pc:sldChg>
      <pc:sldChg chg="modSp">
        <pc:chgData name="Batuhan Yildiz" userId="90f344fc-4655-4923-aeaf-697bba59c1a7" providerId="ADAL" clId="{DEC41FCA-8E52-4E95-897D-74AD214D55EC}" dt="2020-05-22T06:27:16.512" v="280" actId="12100"/>
        <pc:sldMkLst>
          <pc:docMk/>
          <pc:sldMk cId="2596501681" sldId="1599"/>
        </pc:sldMkLst>
        <pc:graphicFrameChg chg="mod">
          <ac:chgData name="Batuhan Yildiz" userId="90f344fc-4655-4923-aeaf-697bba59c1a7" providerId="ADAL" clId="{DEC41FCA-8E52-4E95-897D-74AD214D55EC}" dt="2020-05-22T06:27:16.512" v="280" actId="12100"/>
          <ac:graphicFrameMkLst>
            <pc:docMk/>
            <pc:sldMk cId="2596501681" sldId="1599"/>
            <ac:graphicFrameMk id="5" creationId="{48AD84B7-A856-46D6-96CD-AD108661DEDF}"/>
          </ac:graphicFrameMkLst>
        </pc:graphicFrameChg>
      </pc:sldChg>
      <pc:sldChg chg="addSp delSp modSp mod modClrScheme chgLayout">
        <pc:chgData name="Batuhan Yildiz" userId="90f344fc-4655-4923-aeaf-697bba59c1a7" providerId="ADAL" clId="{DEC41FCA-8E52-4E95-897D-74AD214D55EC}" dt="2020-05-22T03:11:32.052" v="11" actId="14100"/>
        <pc:sldMkLst>
          <pc:docMk/>
          <pc:sldMk cId="2741521458" sldId="1602"/>
        </pc:sldMkLst>
        <pc:spChg chg="mod ord">
          <ac:chgData name="Batuhan Yildiz" userId="90f344fc-4655-4923-aeaf-697bba59c1a7" providerId="ADAL" clId="{DEC41FCA-8E52-4E95-897D-74AD214D55EC}" dt="2020-05-22T03:09:49.684" v="0" actId="700"/>
          <ac:spMkLst>
            <pc:docMk/>
            <pc:sldMk cId="2741521458" sldId="1602"/>
            <ac:spMk id="2" creationId="{EB67312A-9819-43C6-8D84-D9136E6CFFCC}"/>
          </ac:spMkLst>
        </pc:spChg>
        <pc:spChg chg="del mod ord">
          <ac:chgData name="Batuhan Yildiz" userId="90f344fc-4655-4923-aeaf-697bba59c1a7" providerId="ADAL" clId="{DEC41FCA-8E52-4E95-897D-74AD214D55EC}" dt="2020-05-22T03:11:04.096" v="7" actId="12084"/>
          <ac:spMkLst>
            <pc:docMk/>
            <pc:sldMk cId="2741521458" sldId="1602"/>
            <ac:spMk id="4" creationId="{F3616A99-090F-45E1-9334-58D58B148205}"/>
          </ac:spMkLst>
        </pc:spChg>
        <pc:graphicFrameChg chg="add mod">
          <ac:chgData name="Batuhan Yildiz" userId="90f344fc-4655-4923-aeaf-697bba59c1a7" providerId="ADAL" clId="{DEC41FCA-8E52-4E95-897D-74AD214D55EC}" dt="2020-05-22T03:11:24.148" v="10" actId="14100"/>
          <ac:graphicFrameMkLst>
            <pc:docMk/>
            <pc:sldMk cId="2741521458" sldId="1602"/>
            <ac:graphicFrameMk id="3" creationId="{2424CBED-40D5-4768-8ADE-FB07AF72083A}"/>
          </ac:graphicFrameMkLst>
        </pc:graphicFrameChg>
        <pc:graphicFrameChg chg="mod">
          <ac:chgData name="Batuhan Yildiz" userId="90f344fc-4655-4923-aeaf-697bba59c1a7" providerId="ADAL" clId="{DEC41FCA-8E52-4E95-897D-74AD214D55EC}" dt="2020-05-22T03:11:32.052" v="11" actId="14100"/>
          <ac:graphicFrameMkLst>
            <pc:docMk/>
            <pc:sldMk cId="2741521458" sldId="1602"/>
            <ac:graphicFrameMk id="6" creationId="{342AB7DA-5201-49EF-8134-02B7790879C2}"/>
          </ac:graphicFrameMkLst>
        </pc:graphicFrameChg>
      </pc:sldChg>
      <pc:sldChg chg="addSp delSp modSp mod chgLayout">
        <pc:chgData name="Batuhan Yildiz" userId="90f344fc-4655-4923-aeaf-697bba59c1a7" providerId="ADAL" clId="{DEC41FCA-8E52-4E95-897D-74AD214D55EC}" dt="2020-05-22T06:29:05.352" v="293" actId="255"/>
        <pc:sldMkLst>
          <pc:docMk/>
          <pc:sldMk cId="3027599026" sldId="1605"/>
        </pc:sldMkLst>
        <pc:spChg chg="mod ord">
          <ac:chgData name="Batuhan Yildiz" userId="90f344fc-4655-4923-aeaf-697bba59c1a7" providerId="ADAL" clId="{DEC41FCA-8E52-4E95-897D-74AD214D55EC}" dt="2020-05-22T06:28:36.650" v="291" actId="6549"/>
          <ac:spMkLst>
            <pc:docMk/>
            <pc:sldMk cId="3027599026" sldId="1605"/>
            <ac:spMk id="2" creationId="{EB67312A-9819-43C6-8D84-D9136E6CFFCC}"/>
          </ac:spMkLst>
        </pc:spChg>
        <pc:spChg chg="del mod ord">
          <ac:chgData name="Batuhan Yildiz" userId="90f344fc-4655-4923-aeaf-697bba59c1a7" providerId="ADAL" clId="{DEC41FCA-8E52-4E95-897D-74AD214D55EC}" dt="2020-05-22T06:28:23.713" v="287" actId="478"/>
          <ac:spMkLst>
            <pc:docMk/>
            <pc:sldMk cId="3027599026" sldId="1605"/>
            <ac:spMk id="3" creationId="{F35E8CBB-5A7D-4DEF-BAF7-8DD5D042F9E0}"/>
          </ac:spMkLst>
        </pc:spChg>
        <pc:spChg chg="add del mod">
          <ac:chgData name="Batuhan Yildiz" userId="90f344fc-4655-4923-aeaf-697bba59c1a7" providerId="ADAL" clId="{DEC41FCA-8E52-4E95-897D-74AD214D55EC}" dt="2020-05-22T06:28:26.460" v="288" actId="478"/>
          <ac:spMkLst>
            <pc:docMk/>
            <pc:sldMk cId="3027599026" sldId="1605"/>
            <ac:spMk id="6" creationId="{C3195925-ECB4-4C2F-982B-E67BDBCA6DCC}"/>
          </ac:spMkLst>
        </pc:spChg>
        <pc:spChg chg="add mod ord">
          <ac:chgData name="Batuhan Yildiz" userId="90f344fc-4655-4923-aeaf-697bba59c1a7" providerId="ADAL" clId="{DEC41FCA-8E52-4E95-897D-74AD214D55EC}" dt="2020-05-22T06:28:34.069" v="290"/>
          <ac:spMkLst>
            <pc:docMk/>
            <pc:sldMk cId="3027599026" sldId="1605"/>
            <ac:spMk id="7" creationId="{F7F423F5-E043-4106-BD6F-6E890018C782}"/>
          </ac:spMkLst>
        </pc:spChg>
        <pc:graphicFrameChg chg="mod ord">
          <ac:chgData name="Batuhan Yildiz" userId="90f344fc-4655-4923-aeaf-697bba59c1a7" providerId="ADAL" clId="{DEC41FCA-8E52-4E95-897D-74AD214D55EC}" dt="2020-05-22T06:29:05.352" v="293" actId="255"/>
          <ac:graphicFrameMkLst>
            <pc:docMk/>
            <pc:sldMk cId="3027599026" sldId="1605"/>
            <ac:graphicFrameMk id="8" creationId="{1267059D-2394-456A-8A5B-99E75FF8D9D4}"/>
          </ac:graphicFrameMkLst>
        </pc:graphicFrameChg>
      </pc:sldChg>
      <pc:sldChg chg="modSp">
        <pc:chgData name="Batuhan Yildiz" userId="90f344fc-4655-4923-aeaf-697bba59c1a7" providerId="ADAL" clId="{DEC41FCA-8E52-4E95-897D-74AD214D55EC}" dt="2020-05-22T06:29:53.248" v="295" actId="13782"/>
        <pc:sldMkLst>
          <pc:docMk/>
          <pc:sldMk cId="2247178049" sldId="1606"/>
        </pc:sldMkLst>
        <pc:graphicFrameChg chg="mod">
          <ac:chgData name="Batuhan Yildiz" userId="90f344fc-4655-4923-aeaf-697bba59c1a7" providerId="ADAL" clId="{DEC41FCA-8E52-4E95-897D-74AD214D55EC}" dt="2020-05-22T06:29:53.248" v="295" actId="13782"/>
          <ac:graphicFrameMkLst>
            <pc:docMk/>
            <pc:sldMk cId="2247178049" sldId="1606"/>
            <ac:graphicFrameMk id="5" creationId="{44F4358F-E58F-4AAD-8FAD-7052DE5FD247}"/>
          </ac:graphicFrameMkLst>
        </pc:graphicFrameChg>
      </pc:sldChg>
      <pc:sldChg chg="modSp">
        <pc:chgData name="Batuhan Yildiz" userId="90f344fc-4655-4923-aeaf-697bba59c1a7" providerId="ADAL" clId="{DEC41FCA-8E52-4E95-897D-74AD214D55EC}" dt="2020-05-22T03:14:15.950" v="25" actId="14100"/>
        <pc:sldMkLst>
          <pc:docMk/>
          <pc:sldMk cId="40536582" sldId="1609"/>
        </pc:sldMkLst>
        <pc:graphicFrameChg chg="mod">
          <ac:chgData name="Batuhan Yildiz" userId="90f344fc-4655-4923-aeaf-697bba59c1a7" providerId="ADAL" clId="{DEC41FCA-8E52-4E95-897D-74AD214D55EC}" dt="2020-05-22T03:14:15.950" v="25" actId="14100"/>
          <ac:graphicFrameMkLst>
            <pc:docMk/>
            <pc:sldMk cId="40536582" sldId="1609"/>
            <ac:graphicFrameMk id="6" creationId="{F7F91E82-7A30-446A-9AA4-56B6B8FA1E48}"/>
          </ac:graphicFrameMkLst>
        </pc:graphicFrameChg>
      </pc:sldChg>
      <pc:sldChg chg="modSp">
        <pc:chgData name="Batuhan Yildiz" userId="90f344fc-4655-4923-aeaf-697bba59c1a7" providerId="ADAL" clId="{DEC41FCA-8E52-4E95-897D-74AD214D55EC}" dt="2020-05-22T06:29:26.337" v="294" actId="12100"/>
        <pc:sldMkLst>
          <pc:docMk/>
          <pc:sldMk cId="3677067881" sldId="1610"/>
        </pc:sldMkLst>
        <pc:graphicFrameChg chg="mod">
          <ac:chgData name="Batuhan Yildiz" userId="90f344fc-4655-4923-aeaf-697bba59c1a7" providerId="ADAL" clId="{DEC41FCA-8E52-4E95-897D-74AD214D55EC}" dt="2020-05-22T06:29:26.337" v="294" actId="12100"/>
          <ac:graphicFrameMkLst>
            <pc:docMk/>
            <pc:sldMk cId="3677067881" sldId="1610"/>
            <ac:graphicFrameMk id="6" creationId="{7CA6B8BE-95D4-4114-B614-11B0406EF2D4}"/>
          </ac:graphicFrameMkLst>
        </pc:graphicFrameChg>
      </pc:sldChg>
      <pc:sldChg chg="addSp modSp add mod modNotesTx">
        <pc:chgData name="Batuhan Yildiz" userId="90f344fc-4655-4923-aeaf-697bba59c1a7" providerId="ADAL" clId="{DEC41FCA-8E52-4E95-897D-74AD214D55EC}" dt="2020-05-22T03:18:31.293" v="47" actId="20577"/>
        <pc:sldMkLst>
          <pc:docMk/>
          <pc:sldMk cId="1359250266" sldId="1612"/>
        </pc:sldMkLst>
        <pc:spChg chg="add mod">
          <ac:chgData name="Batuhan Yildiz" userId="90f344fc-4655-4923-aeaf-697bba59c1a7" providerId="ADAL" clId="{DEC41FCA-8E52-4E95-897D-74AD214D55EC}" dt="2020-05-22T03:18:14.742" v="45" actId="14100"/>
          <ac:spMkLst>
            <pc:docMk/>
            <pc:sldMk cId="1359250266" sldId="1612"/>
            <ac:spMk id="5" creationId="{8E6B403F-E82E-4E77-B7BD-8E3EEEB9CC70}"/>
          </ac:spMkLst>
        </pc:spChg>
        <pc:graphicFrameChg chg="mod">
          <ac:chgData name="Batuhan Yildiz" userId="90f344fc-4655-4923-aeaf-697bba59c1a7" providerId="ADAL" clId="{DEC41FCA-8E52-4E95-897D-74AD214D55EC}" dt="2020-05-22T03:18:31.293" v="47" actId="20577"/>
          <ac:graphicFrameMkLst>
            <pc:docMk/>
            <pc:sldMk cId="1359250266" sldId="1612"/>
            <ac:graphicFrameMk id="3" creationId="{9484E1FE-7534-495E-863C-657A46F5E628}"/>
          </ac:graphicFrameMkLst>
        </pc:graphicFrameChg>
      </pc:sldChg>
      <pc:sldChg chg="addSp modSp new del mod modNotesTx">
        <pc:chgData name="Batuhan Yildiz" userId="90f344fc-4655-4923-aeaf-697bba59c1a7" providerId="ADAL" clId="{DEC41FCA-8E52-4E95-897D-74AD214D55EC}" dt="2020-05-22T03:21:43.721" v="68" actId="2696"/>
        <pc:sldMkLst>
          <pc:docMk/>
          <pc:sldMk cId="2746437784" sldId="1613"/>
        </pc:sldMkLst>
        <pc:spChg chg="mod">
          <ac:chgData name="Batuhan Yildiz" userId="90f344fc-4655-4923-aeaf-697bba59c1a7" providerId="ADAL" clId="{DEC41FCA-8E52-4E95-897D-74AD214D55EC}" dt="2020-05-22T03:19:56.115" v="49"/>
          <ac:spMkLst>
            <pc:docMk/>
            <pc:sldMk cId="2746437784" sldId="1613"/>
            <ac:spMk id="2" creationId="{45A3B63C-511A-4A22-B722-9028EEF38AFA}"/>
          </ac:spMkLst>
        </pc:spChg>
        <pc:spChg chg="mod">
          <ac:chgData name="Batuhan Yildiz" userId="90f344fc-4655-4923-aeaf-697bba59c1a7" providerId="ADAL" clId="{DEC41FCA-8E52-4E95-897D-74AD214D55EC}" dt="2020-05-22T03:20:03.086" v="50"/>
          <ac:spMkLst>
            <pc:docMk/>
            <pc:sldMk cId="2746437784" sldId="1613"/>
            <ac:spMk id="3" creationId="{A33C330C-9E9C-490C-ACDC-2F64DE701CF3}"/>
          </ac:spMkLst>
        </pc:spChg>
        <pc:spChg chg="add mod">
          <ac:chgData name="Batuhan Yildiz" userId="90f344fc-4655-4923-aeaf-697bba59c1a7" providerId="ADAL" clId="{DEC41FCA-8E52-4E95-897D-74AD214D55EC}" dt="2020-05-22T03:21:42.596" v="66" actId="12"/>
          <ac:spMkLst>
            <pc:docMk/>
            <pc:sldMk cId="2746437784" sldId="1613"/>
            <ac:spMk id="4" creationId="{E6CF28E4-79C0-4BC8-9787-CDC58B23DCD2}"/>
          </ac:spMkLst>
        </pc:spChg>
      </pc:sldChg>
      <pc:sldChg chg="modSp add del mod">
        <pc:chgData name="Batuhan Yildiz" userId="90f344fc-4655-4923-aeaf-697bba59c1a7" providerId="ADAL" clId="{DEC41FCA-8E52-4E95-897D-74AD214D55EC}" dt="2020-05-22T03:22:10.778" v="75" actId="2696"/>
        <pc:sldMkLst>
          <pc:docMk/>
          <pc:sldMk cId="1134569372" sldId="1614"/>
        </pc:sldMkLst>
        <pc:spChg chg="mod">
          <ac:chgData name="Batuhan Yildiz" userId="90f344fc-4655-4923-aeaf-697bba59c1a7" providerId="ADAL" clId="{DEC41FCA-8E52-4E95-897D-74AD214D55EC}" dt="2020-05-22T03:22:09.797" v="73" actId="12"/>
          <ac:spMkLst>
            <pc:docMk/>
            <pc:sldMk cId="1134569372" sldId="1614"/>
            <ac:spMk id="4" creationId="{E6CF28E4-79C0-4BC8-9787-CDC58B23DCD2}"/>
          </ac:spMkLst>
        </pc:spChg>
      </pc:sldChg>
      <pc:sldChg chg="modSp add del mod">
        <pc:chgData name="Batuhan Yildiz" userId="90f344fc-4655-4923-aeaf-697bba59c1a7" providerId="ADAL" clId="{DEC41FCA-8E52-4E95-897D-74AD214D55EC}" dt="2020-05-22T03:22:21.973" v="81" actId="2696"/>
        <pc:sldMkLst>
          <pc:docMk/>
          <pc:sldMk cId="4045624749" sldId="1615"/>
        </pc:sldMkLst>
        <pc:spChg chg="mod">
          <ac:chgData name="Batuhan Yildiz" userId="90f344fc-4655-4923-aeaf-697bba59c1a7" providerId="ADAL" clId="{DEC41FCA-8E52-4E95-897D-74AD214D55EC}" dt="2020-05-22T03:22:21.061" v="79" actId="12"/>
          <ac:spMkLst>
            <pc:docMk/>
            <pc:sldMk cId="4045624749" sldId="1615"/>
            <ac:spMk id="4" creationId="{E6CF28E4-79C0-4BC8-9787-CDC58B23DCD2}"/>
          </ac:spMkLst>
        </pc:spChg>
      </pc:sldChg>
      <pc:sldChg chg="addSp delSp modSp add mod">
        <pc:chgData name="Batuhan Yildiz" userId="90f344fc-4655-4923-aeaf-697bba59c1a7" providerId="ADAL" clId="{DEC41FCA-8E52-4E95-897D-74AD214D55EC}" dt="2020-05-22T03:23:18.156" v="91" actId="14100"/>
        <pc:sldMkLst>
          <pc:docMk/>
          <pc:sldMk cId="4074467815" sldId="1616"/>
        </pc:sldMkLst>
        <pc:spChg chg="del mod">
          <ac:chgData name="Batuhan Yildiz" userId="90f344fc-4655-4923-aeaf-697bba59c1a7" providerId="ADAL" clId="{DEC41FCA-8E52-4E95-897D-74AD214D55EC}" dt="2020-05-22T03:22:55.425" v="87" actId="12084"/>
          <ac:spMkLst>
            <pc:docMk/>
            <pc:sldMk cId="4074467815" sldId="1616"/>
            <ac:spMk id="4" creationId="{E6CF28E4-79C0-4BC8-9787-CDC58B23DCD2}"/>
          </ac:spMkLst>
        </pc:spChg>
        <pc:graphicFrameChg chg="add mod">
          <ac:chgData name="Batuhan Yildiz" userId="90f344fc-4655-4923-aeaf-697bba59c1a7" providerId="ADAL" clId="{DEC41FCA-8E52-4E95-897D-74AD214D55EC}" dt="2020-05-22T03:23:18.156" v="91" actId="14100"/>
          <ac:graphicFrameMkLst>
            <pc:docMk/>
            <pc:sldMk cId="4074467815" sldId="1616"/>
            <ac:graphicFrameMk id="5" creationId="{97EAB50E-C8AA-497A-99F1-D35A36453435}"/>
          </ac:graphicFrameMkLst>
        </pc:graphicFrameChg>
      </pc:sldChg>
      <pc:sldChg chg="modSp add modNotesTx">
        <pc:chgData name="Batuhan Yildiz" userId="90f344fc-4655-4923-aeaf-697bba59c1a7" providerId="ADAL" clId="{DEC41FCA-8E52-4E95-897D-74AD214D55EC}" dt="2020-05-22T06:24:05.955" v="253"/>
        <pc:sldMkLst>
          <pc:docMk/>
          <pc:sldMk cId="1758082861" sldId="1617"/>
        </pc:sldMkLst>
        <pc:graphicFrameChg chg="mod">
          <ac:chgData name="Batuhan Yildiz" userId="90f344fc-4655-4923-aeaf-697bba59c1a7" providerId="ADAL" clId="{DEC41FCA-8E52-4E95-897D-74AD214D55EC}" dt="2020-05-22T06:23:58.387" v="252"/>
          <ac:graphicFrameMkLst>
            <pc:docMk/>
            <pc:sldMk cId="1758082861" sldId="1617"/>
            <ac:graphicFrameMk id="3" creationId="{9484E1FE-7534-495E-863C-657A46F5E628}"/>
          </ac:graphicFrameMkLst>
        </pc:graphicFrameChg>
      </pc:sldChg>
      <pc:sldChg chg="modSp add modNotesTx">
        <pc:chgData name="Batuhan Yildiz" userId="90f344fc-4655-4923-aeaf-697bba59c1a7" providerId="ADAL" clId="{DEC41FCA-8E52-4E95-897D-74AD214D55EC}" dt="2020-05-22T06:25:22.366" v="264" actId="20577"/>
        <pc:sldMkLst>
          <pc:docMk/>
          <pc:sldMk cId="824631138" sldId="1618"/>
        </pc:sldMkLst>
        <pc:graphicFrameChg chg="mod">
          <ac:chgData name="Batuhan Yildiz" userId="90f344fc-4655-4923-aeaf-697bba59c1a7" providerId="ADAL" clId="{DEC41FCA-8E52-4E95-897D-74AD214D55EC}" dt="2020-05-22T06:25:13.895" v="261"/>
          <ac:graphicFrameMkLst>
            <pc:docMk/>
            <pc:sldMk cId="824631138" sldId="1618"/>
            <ac:graphicFrameMk id="3" creationId="{9484E1FE-7534-495E-863C-657A46F5E628}"/>
          </ac:graphicFrameMkLst>
        </pc:graphicFrameChg>
      </pc:sldChg>
    </pc:docChg>
  </pc:docChgLst>
  <pc:docChgLst>
    <pc:chgData name="Varinder Singh" userId="e78eab9f-fa20-4bd5-9745-875ae6e7a1cb" providerId="ADAL" clId="{4C1A7549-8337-48E2-96BC-0A27100205B1}"/>
    <pc:docChg chg="undo custSel modSld">
      <pc:chgData name="Varinder Singh" userId="e78eab9f-fa20-4bd5-9745-875ae6e7a1cb" providerId="ADAL" clId="{4C1A7549-8337-48E2-96BC-0A27100205B1}" dt="2020-03-05T00:13:10.197" v="1289" actId="6549"/>
      <pc:docMkLst>
        <pc:docMk/>
      </pc:docMkLst>
      <pc:sldChg chg="modNotesTx">
        <pc:chgData name="Varinder Singh" userId="e78eab9f-fa20-4bd5-9745-875ae6e7a1cb" providerId="ADAL" clId="{4C1A7549-8337-48E2-96BC-0A27100205B1}" dt="2020-02-19T19:05:35.809" v="4" actId="12"/>
        <pc:sldMkLst>
          <pc:docMk/>
          <pc:sldMk cId="4267675391" sldId="531"/>
        </pc:sldMkLst>
      </pc:sldChg>
      <pc:sldChg chg="modSp mod">
        <pc:chgData name="Varinder Singh" userId="e78eab9f-fa20-4bd5-9745-875ae6e7a1cb" providerId="ADAL" clId="{4C1A7549-8337-48E2-96BC-0A27100205B1}" dt="2020-03-04T23:01:43.435" v="181" actId="6549"/>
        <pc:sldMkLst>
          <pc:docMk/>
          <pc:sldMk cId="3735096506" sldId="563"/>
        </pc:sldMkLst>
        <pc:spChg chg="mod">
          <ac:chgData name="Varinder Singh" userId="e78eab9f-fa20-4bd5-9745-875ae6e7a1cb" providerId="ADAL" clId="{4C1A7549-8337-48E2-96BC-0A27100205B1}" dt="2020-03-04T23:01:43.435" v="181" actId="6549"/>
          <ac:spMkLst>
            <pc:docMk/>
            <pc:sldMk cId="3735096506" sldId="563"/>
            <ac:spMk id="7" creationId="{F3D286FE-F796-495C-B9B1-FA4FD5CCC86D}"/>
          </ac:spMkLst>
        </pc:spChg>
      </pc:sldChg>
      <pc:sldChg chg="modNotesTx">
        <pc:chgData name="Varinder Singh" userId="e78eab9f-fa20-4bd5-9745-875ae6e7a1cb" providerId="ADAL" clId="{4C1A7549-8337-48E2-96BC-0A27100205B1}" dt="2020-03-05T00:03:10.269" v="804" actId="20577"/>
        <pc:sldMkLst>
          <pc:docMk/>
          <pc:sldMk cId="4221783869" sldId="566"/>
        </pc:sldMkLst>
      </pc:sldChg>
      <pc:sldChg chg="modNotesTx">
        <pc:chgData name="Varinder Singh" userId="e78eab9f-fa20-4bd5-9745-875ae6e7a1cb" providerId="ADAL" clId="{4C1A7549-8337-48E2-96BC-0A27100205B1}" dt="2020-02-19T19:01:59.447" v="1" actId="6549"/>
        <pc:sldMkLst>
          <pc:docMk/>
          <pc:sldMk cId="670385602" sldId="567"/>
        </pc:sldMkLst>
      </pc:sldChg>
      <pc:sldChg chg="modNotesTx">
        <pc:chgData name="Varinder Singh" userId="e78eab9f-fa20-4bd5-9745-875ae6e7a1cb" providerId="ADAL" clId="{4C1A7549-8337-48E2-96BC-0A27100205B1}" dt="2020-02-19T19:14:37.918" v="61" actId="5793"/>
        <pc:sldMkLst>
          <pc:docMk/>
          <pc:sldMk cId="2147177822" sldId="568"/>
        </pc:sldMkLst>
      </pc:sldChg>
      <pc:sldChg chg="modNotesTx">
        <pc:chgData name="Varinder Singh" userId="e78eab9f-fa20-4bd5-9745-875ae6e7a1cb" providerId="ADAL" clId="{4C1A7549-8337-48E2-96BC-0A27100205B1}" dt="2020-02-19T19:06:06.833" v="6" actId="6549"/>
        <pc:sldMkLst>
          <pc:docMk/>
          <pc:sldMk cId="1487953619" sldId="574"/>
        </pc:sldMkLst>
      </pc:sldChg>
      <pc:sldChg chg="modSp">
        <pc:chgData name="Varinder Singh" userId="e78eab9f-fa20-4bd5-9745-875ae6e7a1cb" providerId="ADAL" clId="{4C1A7549-8337-48E2-96BC-0A27100205B1}" dt="2020-03-05T00:11:30.610" v="1281" actId="20577"/>
        <pc:sldMkLst>
          <pc:docMk/>
          <pc:sldMk cId="4206133277" sldId="577"/>
        </pc:sldMkLst>
        <pc:graphicFrameChg chg="mod">
          <ac:chgData name="Varinder Singh" userId="e78eab9f-fa20-4bd5-9745-875ae6e7a1cb" providerId="ADAL" clId="{4C1A7549-8337-48E2-96BC-0A27100205B1}" dt="2020-03-05T00:11:30.610" v="1281" actId="20577"/>
          <ac:graphicFrameMkLst>
            <pc:docMk/>
            <pc:sldMk cId="4206133277" sldId="577"/>
            <ac:graphicFrameMk id="3" creationId="{9484E1FE-7534-495E-863C-657A46F5E628}"/>
          </ac:graphicFrameMkLst>
        </pc:graphicFrameChg>
      </pc:sldChg>
      <pc:sldChg chg="modNotesTx">
        <pc:chgData name="Varinder Singh" userId="e78eab9f-fa20-4bd5-9745-875ae6e7a1cb" providerId="ADAL" clId="{4C1A7549-8337-48E2-96BC-0A27100205B1}" dt="2020-02-19T19:05:23.199" v="3" actId="20577"/>
        <pc:sldMkLst>
          <pc:docMk/>
          <pc:sldMk cId="2678916652" sldId="1553"/>
        </pc:sldMkLst>
      </pc:sldChg>
      <pc:sldChg chg="modNotesTx">
        <pc:chgData name="Varinder Singh" userId="e78eab9f-fa20-4bd5-9745-875ae6e7a1cb" providerId="ADAL" clId="{4C1A7549-8337-48E2-96BC-0A27100205B1}" dt="2020-03-04T22:52:41.301" v="102" actId="20577"/>
        <pc:sldMkLst>
          <pc:docMk/>
          <pc:sldMk cId="3965515432" sldId="1554"/>
        </pc:sldMkLst>
      </pc:sldChg>
      <pc:sldChg chg="addSp delSp modSp mod addAnim delAnim modAnim modNotesTx">
        <pc:chgData name="Varinder Singh" userId="e78eab9f-fa20-4bd5-9745-875ae6e7a1cb" providerId="ADAL" clId="{4C1A7549-8337-48E2-96BC-0A27100205B1}" dt="2020-03-04T23:54:02.206" v="755"/>
        <pc:sldMkLst>
          <pc:docMk/>
          <pc:sldMk cId="2098398432" sldId="1565"/>
        </pc:sldMkLst>
        <pc:spChg chg="add mod">
          <ac:chgData name="Varinder Singh" userId="e78eab9f-fa20-4bd5-9745-875ae6e7a1cb" providerId="ADAL" clId="{4C1A7549-8337-48E2-96BC-0A27100205B1}" dt="2020-03-04T23:51:44.490" v="749" actId="207"/>
          <ac:spMkLst>
            <pc:docMk/>
            <pc:sldMk cId="2098398432" sldId="1565"/>
            <ac:spMk id="14" creationId="{0A3B1059-18AA-447F-A6D3-142AD1E0C6C2}"/>
          </ac:spMkLst>
        </pc:spChg>
        <pc:spChg chg="mod">
          <ac:chgData name="Varinder Singh" userId="e78eab9f-fa20-4bd5-9745-875ae6e7a1cb" providerId="ADAL" clId="{4C1A7549-8337-48E2-96BC-0A27100205B1}" dt="2020-03-04T23:33:34.479" v="626"/>
          <ac:spMkLst>
            <pc:docMk/>
            <pc:sldMk cId="2098398432" sldId="1565"/>
            <ac:spMk id="17" creationId="{C6192F67-CF00-44C4-8A6B-02127A584732}"/>
          </ac:spMkLst>
        </pc:spChg>
        <pc:spChg chg="mod">
          <ac:chgData name="Varinder Singh" userId="e78eab9f-fa20-4bd5-9745-875ae6e7a1cb" providerId="ADAL" clId="{4C1A7549-8337-48E2-96BC-0A27100205B1}" dt="2020-03-04T23:23:11.646" v="562" actId="20577"/>
          <ac:spMkLst>
            <pc:docMk/>
            <pc:sldMk cId="2098398432" sldId="1565"/>
            <ac:spMk id="19" creationId="{A7056B7B-BE57-49C1-B34D-391CE262A112}"/>
          </ac:spMkLst>
        </pc:spChg>
        <pc:spChg chg="mod">
          <ac:chgData name="Varinder Singh" userId="e78eab9f-fa20-4bd5-9745-875ae6e7a1cb" providerId="ADAL" clId="{4C1A7549-8337-48E2-96BC-0A27100205B1}" dt="2020-03-04T23:41:00.526" v="670" actId="5793"/>
          <ac:spMkLst>
            <pc:docMk/>
            <pc:sldMk cId="2098398432" sldId="1565"/>
            <ac:spMk id="21" creationId="{62A502C9-7DC7-41A5-A824-4784377E9CE4}"/>
          </ac:spMkLst>
        </pc:spChg>
        <pc:spChg chg="mod">
          <ac:chgData name="Varinder Singh" userId="e78eab9f-fa20-4bd5-9745-875ae6e7a1cb" providerId="ADAL" clId="{4C1A7549-8337-48E2-96BC-0A27100205B1}" dt="2020-03-04T23:37:36.201" v="640" actId="1076"/>
          <ac:spMkLst>
            <pc:docMk/>
            <pc:sldMk cId="2098398432" sldId="1565"/>
            <ac:spMk id="22" creationId="{5AE7494A-229D-4D96-ADAC-7ACC47A830EE}"/>
          </ac:spMkLst>
        </pc:spChg>
        <pc:picChg chg="add del mod">
          <ac:chgData name="Varinder Singh" userId="e78eab9f-fa20-4bd5-9745-875ae6e7a1cb" providerId="ADAL" clId="{4C1A7549-8337-48E2-96BC-0A27100205B1}" dt="2020-03-04T23:37:52.350" v="643" actId="478"/>
          <ac:picMkLst>
            <pc:docMk/>
            <pc:sldMk cId="2098398432" sldId="1565"/>
            <ac:picMk id="8" creationId="{4804ED49-0D5B-47A9-97DF-8601D4FCD5E4}"/>
          </ac:picMkLst>
        </pc:picChg>
        <pc:picChg chg="add del mod">
          <ac:chgData name="Varinder Singh" userId="e78eab9f-fa20-4bd5-9745-875ae6e7a1cb" providerId="ADAL" clId="{4C1A7549-8337-48E2-96BC-0A27100205B1}" dt="2020-03-04T23:35:22.754" v="631" actId="478"/>
          <ac:picMkLst>
            <pc:docMk/>
            <pc:sldMk cId="2098398432" sldId="1565"/>
            <ac:picMk id="9" creationId="{92D30264-10A7-4D55-A840-4D937C4D89A1}"/>
          </ac:picMkLst>
        </pc:picChg>
        <pc:picChg chg="add del mod">
          <ac:chgData name="Varinder Singh" userId="e78eab9f-fa20-4bd5-9745-875ae6e7a1cb" providerId="ADAL" clId="{4C1A7549-8337-48E2-96BC-0A27100205B1}" dt="2020-03-04T23:35:59.497" v="634" actId="1076"/>
          <ac:picMkLst>
            <pc:docMk/>
            <pc:sldMk cId="2098398432" sldId="1565"/>
            <ac:picMk id="10" creationId="{A8C03863-25AF-413A-B9C7-6FD9A02A0671}"/>
          </ac:picMkLst>
        </pc:picChg>
        <pc:picChg chg="add mod ord">
          <ac:chgData name="Varinder Singh" userId="e78eab9f-fa20-4bd5-9745-875ae6e7a1cb" providerId="ADAL" clId="{4C1A7549-8337-48E2-96BC-0A27100205B1}" dt="2020-03-04T23:40:28.755" v="654" actId="167"/>
          <ac:picMkLst>
            <pc:docMk/>
            <pc:sldMk cId="2098398432" sldId="1565"/>
            <ac:picMk id="11" creationId="{F2D59C35-182B-4BA8-A112-0308D45F51BB}"/>
          </ac:picMkLst>
        </pc:picChg>
        <pc:picChg chg="add del mod">
          <ac:chgData name="Varinder Singh" userId="e78eab9f-fa20-4bd5-9745-875ae6e7a1cb" providerId="ADAL" clId="{4C1A7549-8337-48E2-96BC-0A27100205B1}" dt="2020-03-04T23:39:41.448" v="651" actId="478"/>
          <ac:picMkLst>
            <pc:docMk/>
            <pc:sldMk cId="2098398432" sldId="1565"/>
            <ac:picMk id="12" creationId="{DF646466-F12A-4FE0-9AB2-84DE3429A970}"/>
          </ac:picMkLst>
        </pc:picChg>
        <pc:picChg chg="add mod ord">
          <ac:chgData name="Varinder Singh" userId="e78eab9f-fa20-4bd5-9745-875ae6e7a1cb" providerId="ADAL" clId="{4C1A7549-8337-48E2-96BC-0A27100205B1}" dt="2020-03-04T23:40:34.058" v="655" actId="167"/>
          <ac:picMkLst>
            <pc:docMk/>
            <pc:sldMk cId="2098398432" sldId="1565"/>
            <ac:picMk id="13" creationId="{3212DEFB-FC13-462D-A4B7-E52EB5B907C6}"/>
          </ac:picMkLst>
        </pc:picChg>
        <pc:picChg chg="del">
          <ac:chgData name="Varinder Singh" userId="e78eab9f-fa20-4bd5-9745-875ae6e7a1cb" providerId="ADAL" clId="{4C1A7549-8337-48E2-96BC-0A27100205B1}" dt="2020-03-04T23:24:54.384" v="576" actId="478"/>
          <ac:picMkLst>
            <pc:docMk/>
            <pc:sldMk cId="2098398432" sldId="1565"/>
            <ac:picMk id="15" creationId="{99C9D89A-A4E9-4DE1-AC7E-3BA60E8AE2B3}"/>
          </ac:picMkLst>
        </pc:picChg>
        <pc:picChg chg="del">
          <ac:chgData name="Varinder Singh" userId="e78eab9f-fa20-4bd5-9745-875ae6e7a1cb" providerId="ADAL" clId="{4C1A7549-8337-48E2-96BC-0A27100205B1}" dt="2020-03-04T23:26:55.397" v="585" actId="478"/>
          <ac:picMkLst>
            <pc:docMk/>
            <pc:sldMk cId="2098398432" sldId="1565"/>
            <ac:picMk id="18" creationId="{C87D61A6-FD40-49A9-A697-A78AA90A2CF1}"/>
          </ac:picMkLst>
        </pc:picChg>
        <pc:picChg chg="del">
          <ac:chgData name="Varinder Singh" userId="e78eab9f-fa20-4bd5-9745-875ae6e7a1cb" providerId="ADAL" clId="{4C1A7549-8337-48E2-96BC-0A27100205B1}" dt="2020-03-04T23:29:22.710" v="592" actId="478"/>
          <ac:picMkLst>
            <pc:docMk/>
            <pc:sldMk cId="2098398432" sldId="1565"/>
            <ac:picMk id="20" creationId="{05BD1422-DD4B-4329-9E20-0C2A6CEF46CB}"/>
          </ac:picMkLst>
        </pc:picChg>
      </pc:sldChg>
      <pc:sldChg chg="addSp modSp mod modAnim modNotesTx">
        <pc:chgData name="Varinder Singh" userId="e78eab9f-fa20-4bd5-9745-875ae6e7a1cb" providerId="ADAL" clId="{4C1A7549-8337-48E2-96BC-0A27100205B1}" dt="2020-03-05T00:06:23.657" v="1276" actId="20577"/>
        <pc:sldMkLst>
          <pc:docMk/>
          <pc:sldMk cId="2490951893" sldId="1566"/>
        </pc:sldMkLst>
        <pc:spChg chg="add mod">
          <ac:chgData name="Varinder Singh" userId="e78eab9f-fa20-4bd5-9745-875ae6e7a1cb" providerId="ADAL" clId="{4C1A7549-8337-48E2-96BC-0A27100205B1}" dt="2020-03-04T23:57:25.732" v="774" actId="692"/>
          <ac:spMkLst>
            <pc:docMk/>
            <pc:sldMk cId="2490951893" sldId="1566"/>
            <ac:spMk id="8" creationId="{2F94C61F-F2F2-48B7-A8BE-B77AE6692418}"/>
          </ac:spMkLst>
        </pc:spChg>
      </pc:sldChg>
      <pc:sldChg chg="modNotesTx">
        <pc:chgData name="Varinder Singh" userId="e78eab9f-fa20-4bd5-9745-875ae6e7a1cb" providerId="ADAL" clId="{4C1A7549-8337-48E2-96BC-0A27100205B1}" dt="2020-03-05T00:09:39.763" v="1277" actId="6549"/>
        <pc:sldMkLst>
          <pc:docMk/>
          <pc:sldMk cId="1719616079" sldId="1582"/>
        </pc:sldMkLst>
      </pc:sldChg>
      <pc:sldChg chg="modNotesTx">
        <pc:chgData name="Varinder Singh" userId="e78eab9f-fa20-4bd5-9745-875ae6e7a1cb" providerId="ADAL" clId="{4C1A7549-8337-48E2-96BC-0A27100205B1}" dt="2020-03-05T00:10:05.742" v="1278" actId="6549"/>
        <pc:sldMkLst>
          <pc:docMk/>
          <pc:sldMk cId="2497101253" sldId="1584"/>
        </pc:sldMkLst>
      </pc:sldChg>
      <pc:sldChg chg="modNotesTx">
        <pc:chgData name="Varinder Singh" userId="e78eab9f-fa20-4bd5-9745-875ae6e7a1cb" providerId="ADAL" clId="{4C1A7549-8337-48E2-96BC-0A27100205B1}" dt="2020-03-05T00:12:21.555" v="1285" actId="6549"/>
        <pc:sldMkLst>
          <pc:docMk/>
          <pc:sldMk cId="2258958738" sldId="1595"/>
        </pc:sldMkLst>
      </pc:sldChg>
      <pc:sldChg chg="modNotesTx">
        <pc:chgData name="Varinder Singh" userId="e78eab9f-fa20-4bd5-9745-875ae6e7a1cb" providerId="ADAL" clId="{4C1A7549-8337-48E2-96BC-0A27100205B1}" dt="2020-02-19T19:14:07.903" v="50" actId="20577"/>
        <pc:sldMkLst>
          <pc:docMk/>
          <pc:sldMk cId="3999315873" sldId="1601"/>
        </pc:sldMkLst>
      </pc:sldChg>
      <pc:sldChg chg="modNotesTx">
        <pc:chgData name="Varinder Singh" userId="e78eab9f-fa20-4bd5-9745-875ae6e7a1cb" providerId="ADAL" clId="{4C1A7549-8337-48E2-96BC-0A27100205B1}" dt="2020-03-04T22:51:50.251" v="98" actId="20577"/>
        <pc:sldMkLst>
          <pc:docMk/>
          <pc:sldMk cId="2741521458" sldId="1602"/>
        </pc:sldMkLst>
      </pc:sldChg>
      <pc:sldChg chg="modNotesTx">
        <pc:chgData name="Varinder Singh" userId="e78eab9f-fa20-4bd5-9745-875ae6e7a1cb" providerId="ADAL" clId="{4C1A7549-8337-48E2-96BC-0A27100205B1}" dt="2020-03-05T00:13:02.519" v="1288" actId="6549"/>
        <pc:sldMkLst>
          <pc:docMk/>
          <pc:sldMk cId="3027599026" sldId="1605"/>
        </pc:sldMkLst>
      </pc:sldChg>
      <pc:sldChg chg="modNotesTx">
        <pc:chgData name="Varinder Singh" userId="e78eab9f-fa20-4bd5-9745-875ae6e7a1cb" providerId="ADAL" clId="{4C1A7549-8337-48E2-96BC-0A27100205B1}" dt="2020-03-05T00:13:10.197" v="1289" actId="6549"/>
        <pc:sldMkLst>
          <pc:docMk/>
          <pc:sldMk cId="3677067881" sldId="1610"/>
        </pc:sldMkLst>
      </pc:sldChg>
    </pc:docChg>
  </pc:docChgLst>
  <pc:docChgLst>
    <pc:chgData name="Sam Mesel" userId="1ee7badb-5d1f-4872-89ae-dcf7b71f276a" providerId="ADAL" clId="{3A834B92-C854-41EB-B78E-15B3B7E41581}"/>
    <pc:docChg chg="undo custSel addSld delSld modSld modSection">
      <pc:chgData name="Sam Mesel" userId="1ee7badb-5d1f-4872-89ae-dcf7b71f276a" providerId="ADAL" clId="{3A834B92-C854-41EB-B78E-15B3B7E41581}" dt="2020-03-18T19:02:34.084" v="1098" actId="6549"/>
      <pc:docMkLst>
        <pc:docMk/>
      </pc:docMkLst>
      <pc:sldChg chg="modNotesTx">
        <pc:chgData name="Sam Mesel" userId="1ee7badb-5d1f-4872-89ae-dcf7b71f276a" providerId="ADAL" clId="{3A834B92-C854-41EB-B78E-15B3B7E41581}" dt="2020-03-18T18:05:20.294" v="731" actId="20577"/>
        <pc:sldMkLst>
          <pc:docMk/>
          <pc:sldMk cId="3735096506" sldId="563"/>
        </pc:sldMkLst>
      </pc:sldChg>
      <pc:sldChg chg="modNotesTx">
        <pc:chgData name="Sam Mesel" userId="1ee7badb-5d1f-4872-89ae-dcf7b71f276a" providerId="ADAL" clId="{3A834B92-C854-41EB-B78E-15B3B7E41581}" dt="2020-03-18T18:15:12.471" v="887" actId="20577"/>
        <pc:sldMkLst>
          <pc:docMk/>
          <pc:sldMk cId="4206133277" sldId="577"/>
        </pc:sldMkLst>
      </pc:sldChg>
      <pc:sldChg chg="addSp del mod">
        <pc:chgData name="Sam Mesel" userId="1ee7badb-5d1f-4872-89ae-dcf7b71f276a" providerId="ADAL" clId="{3A834B92-C854-41EB-B78E-15B3B7E41581}" dt="2020-03-07T16:21:01.329" v="17" actId="47"/>
        <pc:sldMkLst>
          <pc:docMk/>
          <pc:sldMk cId="2551646555" sldId="580"/>
        </pc:sldMkLst>
        <pc:spChg chg="add">
          <ac:chgData name="Sam Mesel" userId="1ee7badb-5d1f-4872-89ae-dcf7b71f276a" providerId="ADAL" clId="{3A834B92-C854-41EB-B78E-15B3B7E41581}" dt="2020-03-06T23:34:27.819" v="11" actId="22"/>
          <ac:spMkLst>
            <pc:docMk/>
            <pc:sldMk cId="2551646555" sldId="580"/>
            <ac:spMk id="4" creationId="{12C2FFF7-7C6C-4F11-BD33-71901E41F13E}"/>
          </ac:spMkLst>
        </pc:spChg>
      </pc:sldChg>
      <pc:sldChg chg="modSp modNotesTx">
        <pc:chgData name="Sam Mesel" userId="1ee7badb-5d1f-4872-89ae-dcf7b71f276a" providerId="ADAL" clId="{3A834B92-C854-41EB-B78E-15B3B7E41581}" dt="2020-03-18T18:55:40.898" v="973" actId="20577"/>
        <pc:sldMkLst>
          <pc:docMk/>
          <pc:sldMk cId="1635185343" sldId="587"/>
        </pc:sldMkLst>
        <pc:graphicFrameChg chg="mod">
          <ac:chgData name="Sam Mesel" userId="1ee7badb-5d1f-4872-89ae-dcf7b71f276a" providerId="ADAL" clId="{3A834B92-C854-41EB-B78E-15B3B7E41581}" dt="2020-03-18T18:55:11.030" v="946" actId="20577"/>
          <ac:graphicFrameMkLst>
            <pc:docMk/>
            <pc:sldMk cId="1635185343" sldId="587"/>
            <ac:graphicFrameMk id="4" creationId="{5EB67473-B9AC-42FF-84B1-0BB13E3BE1FF}"/>
          </ac:graphicFrameMkLst>
        </pc:graphicFrameChg>
      </pc:sldChg>
      <pc:sldChg chg="modSp mod modNotesTx">
        <pc:chgData name="Sam Mesel" userId="1ee7badb-5d1f-4872-89ae-dcf7b71f276a" providerId="ADAL" clId="{3A834B92-C854-41EB-B78E-15B3B7E41581}" dt="2020-03-18T19:02:34.084" v="1098" actId="6549"/>
        <pc:sldMkLst>
          <pc:docMk/>
          <pc:sldMk cId="1737290916" sldId="591"/>
        </pc:sldMkLst>
        <pc:spChg chg="mod">
          <ac:chgData name="Sam Mesel" userId="1ee7badb-5d1f-4872-89ae-dcf7b71f276a" providerId="ADAL" clId="{3A834B92-C854-41EB-B78E-15B3B7E41581}" dt="2020-03-18T19:02:28.311" v="1093" actId="20577"/>
          <ac:spMkLst>
            <pc:docMk/>
            <pc:sldMk cId="1737290916" sldId="591"/>
            <ac:spMk id="7" creationId="{3BB1B8AF-5295-4D0C-8C03-B4CAC7E2587F}"/>
          </ac:spMkLst>
        </pc:spChg>
      </pc:sldChg>
      <pc:sldChg chg="modSp">
        <pc:chgData name="Sam Mesel" userId="1ee7badb-5d1f-4872-89ae-dcf7b71f276a" providerId="ADAL" clId="{3A834B92-C854-41EB-B78E-15B3B7E41581}" dt="2020-03-18T18:08:57.714" v="776" actId="20577"/>
        <pc:sldMkLst>
          <pc:docMk/>
          <pc:sldMk cId="4116196337" sldId="597"/>
        </pc:sldMkLst>
        <pc:graphicFrameChg chg="mod">
          <ac:chgData name="Sam Mesel" userId="1ee7badb-5d1f-4872-89ae-dcf7b71f276a" providerId="ADAL" clId="{3A834B92-C854-41EB-B78E-15B3B7E41581}" dt="2020-03-18T18:08:57.714" v="776" actId="20577"/>
          <ac:graphicFrameMkLst>
            <pc:docMk/>
            <pc:sldMk cId="4116196337" sldId="597"/>
            <ac:graphicFrameMk id="5" creationId="{78BFB731-FB43-4ACF-BB33-E13D7229B2EF}"/>
          </ac:graphicFrameMkLst>
        </pc:graphicFrameChg>
      </pc:sldChg>
      <pc:sldChg chg="modSp mod">
        <pc:chgData name="Sam Mesel" userId="1ee7badb-5d1f-4872-89ae-dcf7b71f276a" providerId="ADAL" clId="{3A834B92-C854-41EB-B78E-15B3B7E41581}" dt="2020-03-18T18:12:57.529" v="848" actId="5793"/>
        <pc:sldMkLst>
          <pc:docMk/>
          <pc:sldMk cId="1844264441" sldId="1546"/>
        </pc:sldMkLst>
        <pc:spChg chg="mod">
          <ac:chgData name="Sam Mesel" userId="1ee7badb-5d1f-4872-89ae-dcf7b71f276a" providerId="ADAL" clId="{3A834B92-C854-41EB-B78E-15B3B7E41581}" dt="2020-03-18T18:12:57.529" v="848" actId="5793"/>
          <ac:spMkLst>
            <pc:docMk/>
            <pc:sldMk cId="1844264441" sldId="1546"/>
            <ac:spMk id="4" creationId="{F3616A99-090F-45E1-9334-58D58B148205}"/>
          </ac:spMkLst>
        </pc:spChg>
        <pc:spChg chg="mod">
          <ac:chgData name="Sam Mesel" userId="1ee7badb-5d1f-4872-89ae-dcf7b71f276a" providerId="ADAL" clId="{3A834B92-C854-41EB-B78E-15B3B7E41581}" dt="2020-03-18T18:12:11.099" v="844" actId="1076"/>
          <ac:spMkLst>
            <pc:docMk/>
            <pc:sldMk cId="1844264441" sldId="1546"/>
            <ac:spMk id="5" creationId="{7C684229-8F9E-4FE4-BEB3-C74B8A73A42F}"/>
          </ac:spMkLst>
        </pc:spChg>
        <pc:graphicFrameChg chg="mod">
          <ac:chgData name="Sam Mesel" userId="1ee7badb-5d1f-4872-89ae-dcf7b71f276a" providerId="ADAL" clId="{3A834B92-C854-41EB-B78E-15B3B7E41581}" dt="2020-03-18T18:12:03.102" v="842" actId="1076"/>
          <ac:graphicFrameMkLst>
            <pc:docMk/>
            <pc:sldMk cId="1844264441" sldId="1546"/>
            <ac:graphicFrameMk id="6" creationId="{E626F32D-55D9-46C8-B921-8D7923DE8C88}"/>
          </ac:graphicFrameMkLst>
        </pc:graphicFrameChg>
      </pc:sldChg>
      <pc:sldChg chg="modSp mod">
        <pc:chgData name="Sam Mesel" userId="1ee7badb-5d1f-4872-89ae-dcf7b71f276a" providerId="ADAL" clId="{3A834B92-C854-41EB-B78E-15B3B7E41581}" dt="2020-03-18T18:02:26.895" v="681" actId="20577"/>
        <pc:sldMkLst>
          <pc:docMk/>
          <pc:sldMk cId="3965515432" sldId="1554"/>
        </pc:sldMkLst>
        <pc:spChg chg="mod">
          <ac:chgData name="Sam Mesel" userId="1ee7badb-5d1f-4872-89ae-dcf7b71f276a" providerId="ADAL" clId="{3A834B92-C854-41EB-B78E-15B3B7E41581}" dt="2020-03-18T18:02:26.895" v="681" actId="20577"/>
          <ac:spMkLst>
            <pc:docMk/>
            <pc:sldMk cId="3965515432" sldId="1554"/>
            <ac:spMk id="6" creationId="{664783E4-7D4D-4C6D-A1CE-9C1363D03754}"/>
          </ac:spMkLst>
        </pc:spChg>
      </pc:sldChg>
      <pc:sldChg chg="addSp delSp modSp mod delAnim modAnim">
        <pc:chgData name="Sam Mesel" userId="1ee7badb-5d1f-4872-89ae-dcf7b71f276a" providerId="ADAL" clId="{3A834B92-C854-41EB-B78E-15B3B7E41581}" dt="2020-03-18T16:48:16.108" v="678" actId="166"/>
        <pc:sldMkLst>
          <pc:docMk/>
          <pc:sldMk cId="3568518801" sldId="1562"/>
        </pc:sldMkLst>
        <pc:spChg chg="del mod">
          <ac:chgData name="Sam Mesel" userId="1ee7badb-5d1f-4872-89ae-dcf7b71f276a" providerId="ADAL" clId="{3A834B92-C854-41EB-B78E-15B3B7E41581}" dt="2020-03-18T16:19:22.791" v="285" actId="478"/>
          <ac:spMkLst>
            <pc:docMk/>
            <pc:sldMk cId="3568518801" sldId="1562"/>
            <ac:spMk id="4" creationId="{F3616A99-090F-45E1-9334-58D58B148205}"/>
          </ac:spMkLst>
        </pc:spChg>
        <pc:spChg chg="mod ord">
          <ac:chgData name="Sam Mesel" userId="1ee7badb-5d1f-4872-89ae-dcf7b71f276a" providerId="ADAL" clId="{3A834B92-C854-41EB-B78E-15B3B7E41581}" dt="2020-03-18T16:48:16.108" v="678" actId="166"/>
          <ac:spMkLst>
            <pc:docMk/>
            <pc:sldMk cId="3568518801" sldId="1562"/>
            <ac:spMk id="12" creationId="{1E2C0E7B-AFE4-4B9B-B9DC-E6777B84A2CB}"/>
          </ac:spMkLst>
        </pc:spChg>
        <pc:spChg chg="mod">
          <ac:chgData name="Sam Mesel" userId="1ee7badb-5d1f-4872-89ae-dcf7b71f276a" providerId="ADAL" clId="{3A834B92-C854-41EB-B78E-15B3B7E41581}" dt="2020-03-18T16:42:57.231" v="514" actId="20577"/>
          <ac:spMkLst>
            <pc:docMk/>
            <pc:sldMk cId="3568518801" sldId="1562"/>
            <ac:spMk id="17" creationId="{C6192F67-CF00-44C4-8A6B-02127A584732}"/>
          </ac:spMkLst>
        </pc:spChg>
        <pc:spChg chg="mod">
          <ac:chgData name="Sam Mesel" userId="1ee7badb-5d1f-4872-89ae-dcf7b71f276a" providerId="ADAL" clId="{3A834B92-C854-41EB-B78E-15B3B7E41581}" dt="2020-03-18T16:45:44.275" v="640" actId="6549"/>
          <ac:spMkLst>
            <pc:docMk/>
            <pc:sldMk cId="3568518801" sldId="1562"/>
            <ac:spMk id="19" creationId="{A7056B7B-BE57-49C1-B34D-391CE262A112}"/>
          </ac:spMkLst>
        </pc:spChg>
        <pc:picChg chg="add mod">
          <ac:chgData name="Sam Mesel" userId="1ee7badb-5d1f-4872-89ae-dcf7b71f276a" providerId="ADAL" clId="{3A834B92-C854-41EB-B78E-15B3B7E41581}" dt="2020-03-18T16:46:10.010" v="643" actId="1076"/>
          <ac:picMkLst>
            <pc:docMk/>
            <pc:sldMk cId="3568518801" sldId="1562"/>
            <ac:picMk id="8" creationId="{E9FF237F-03AC-4227-8809-DAAF29D61CA6}"/>
          </ac:picMkLst>
        </pc:picChg>
        <pc:picChg chg="del mod">
          <ac:chgData name="Sam Mesel" userId="1ee7badb-5d1f-4872-89ae-dcf7b71f276a" providerId="ADAL" clId="{3A834B92-C854-41EB-B78E-15B3B7E41581}" dt="2020-03-18T16:46:04.730" v="641" actId="478"/>
          <ac:picMkLst>
            <pc:docMk/>
            <pc:sldMk cId="3568518801" sldId="1562"/>
            <ac:picMk id="9" creationId="{1F635A40-FAB0-48A6-AE6F-816DB04300E7}"/>
          </ac:picMkLst>
        </pc:picChg>
        <pc:picChg chg="add mod">
          <ac:chgData name="Sam Mesel" userId="1ee7badb-5d1f-4872-89ae-dcf7b71f276a" providerId="ADAL" clId="{3A834B92-C854-41EB-B78E-15B3B7E41581}" dt="2020-03-18T16:47:01.874" v="664" actId="1076"/>
          <ac:picMkLst>
            <pc:docMk/>
            <pc:sldMk cId="3568518801" sldId="1562"/>
            <ac:picMk id="10" creationId="{970C7205-F683-456E-B66A-9E1E1A01B418}"/>
          </ac:picMkLst>
        </pc:picChg>
        <pc:picChg chg="del mod">
          <ac:chgData name="Sam Mesel" userId="1ee7badb-5d1f-4872-89ae-dcf7b71f276a" providerId="ADAL" clId="{3A834B92-C854-41EB-B78E-15B3B7E41581}" dt="2020-03-18T16:46:54.899" v="662" actId="478"/>
          <ac:picMkLst>
            <pc:docMk/>
            <pc:sldMk cId="3568518801" sldId="1562"/>
            <ac:picMk id="14" creationId="{35792183-C021-4E96-A9D2-E7C458618342}"/>
          </ac:picMkLst>
        </pc:picChg>
        <pc:picChg chg="del mod">
          <ac:chgData name="Sam Mesel" userId="1ee7badb-5d1f-4872-89ae-dcf7b71f276a" providerId="ADAL" clId="{3A834B92-C854-41EB-B78E-15B3B7E41581}" dt="2020-03-18T16:47:31.238" v="675" actId="478"/>
          <ac:picMkLst>
            <pc:docMk/>
            <pc:sldMk cId="3568518801" sldId="1562"/>
            <ac:picMk id="18" creationId="{97A272DB-2F2A-48DA-833E-2DC11F57F51F}"/>
          </ac:picMkLst>
        </pc:picChg>
        <pc:picChg chg="add mod">
          <ac:chgData name="Sam Mesel" userId="1ee7badb-5d1f-4872-89ae-dcf7b71f276a" providerId="ADAL" clId="{3A834B92-C854-41EB-B78E-15B3B7E41581}" dt="2020-03-18T16:47:40.540" v="677" actId="1076"/>
          <ac:picMkLst>
            <pc:docMk/>
            <pc:sldMk cId="3568518801" sldId="1562"/>
            <ac:picMk id="20" creationId="{2184F5F2-EBA5-4435-A0D9-0D381C7E956F}"/>
          </ac:picMkLst>
        </pc:picChg>
      </pc:sldChg>
      <pc:sldChg chg="delSp modSp mod delAnim modAnim">
        <pc:chgData name="Sam Mesel" userId="1ee7badb-5d1f-4872-89ae-dcf7b71f276a" providerId="ADAL" clId="{3A834B92-C854-41EB-B78E-15B3B7E41581}" dt="2020-03-18T16:17:16.366" v="275" actId="20577"/>
        <pc:sldMkLst>
          <pc:docMk/>
          <pc:sldMk cId="2098398432" sldId="1565"/>
        </pc:sldMkLst>
        <pc:spChg chg="mod">
          <ac:chgData name="Sam Mesel" userId="1ee7badb-5d1f-4872-89ae-dcf7b71f276a" providerId="ADAL" clId="{3A834B92-C854-41EB-B78E-15B3B7E41581}" dt="2020-03-18T16:08:09.984" v="165" actId="14100"/>
          <ac:spMkLst>
            <pc:docMk/>
            <pc:sldMk cId="2098398432" sldId="1565"/>
            <ac:spMk id="4" creationId="{F3616A99-090F-45E1-9334-58D58B148205}"/>
          </ac:spMkLst>
        </pc:spChg>
        <pc:spChg chg="mod">
          <ac:chgData name="Sam Mesel" userId="1ee7badb-5d1f-4872-89ae-dcf7b71f276a" providerId="ADAL" clId="{3A834B92-C854-41EB-B78E-15B3B7E41581}" dt="2020-03-18T16:08:03.813" v="164" actId="1076"/>
          <ac:spMkLst>
            <pc:docMk/>
            <pc:sldMk cId="2098398432" sldId="1565"/>
            <ac:spMk id="5" creationId="{49CE6B05-2EC6-4B86-806C-FC2626295762}"/>
          </ac:spMkLst>
        </pc:spChg>
        <pc:spChg chg="mod">
          <ac:chgData name="Sam Mesel" userId="1ee7badb-5d1f-4872-89ae-dcf7b71f276a" providerId="ADAL" clId="{3A834B92-C854-41EB-B78E-15B3B7E41581}" dt="2020-03-18T16:08:03.813" v="164" actId="1076"/>
          <ac:spMkLst>
            <pc:docMk/>
            <pc:sldMk cId="2098398432" sldId="1565"/>
            <ac:spMk id="6" creationId="{3B944314-B862-4CCB-AC92-020006A1A367}"/>
          </ac:spMkLst>
        </pc:spChg>
        <pc:spChg chg="del mod">
          <ac:chgData name="Sam Mesel" userId="1ee7badb-5d1f-4872-89ae-dcf7b71f276a" providerId="ADAL" clId="{3A834B92-C854-41EB-B78E-15B3B7E41581}" dt="2020-03-18T16:17:03.310" v="273" actId="478"/>
          <ac:spMkLst>
            <pc:docMk/>
            <pc:sldMk cId="2098398432" sldId="1565"/>
            <ac:spMk id="14" creationId="{0A3B1059-18AA-447F-A6D3-142AD1E0C6C2}"/>
          </ac:spMkLst>
        </pc:spChg>
        <pc:spChg chg="mod">
          <ac:chgData name="Sam Mesel" userId="1ee7badb-5d1f-4872-89ae-dcf7b71f276a" providerId="ADAL" clId="{3A834B92-C854-41EB-B78E-15B3B7E41581}" dt="2020-03-18T16:08:03.813" v="164" actId="1076"/>
          <ac:spMkLst>
            <pc:docMk/>
            <pc:sldMk cId="2098398432" sldId="1565"/>
            <ac:spMk id="16" creationId="{E2360C57-A36C-4E85-950A-A7D1775D077D}"/>
          </ac:spMkLst>
        </pc:spChg>
        <pc:spChg chg="mod">
          <ac:chgData name="Sam Mesel" userId="1ee7badb-5d1f-4872-89ae-dcf7b71f276a" providerId="ADAL" clId="{3A834B92-C854-41EB-B78E-15B3B7E41581}" dt="2020-03-18T16:17:12.881" v="274" actId="20577"/>
          <ac:spMkLst>
            <pc:docMk/>
            <pc:sldMk cId="2098398432" sldId="1565"/>
            <ac:spMk id="17" creationId="{C6192F67-CF00-44C4-8A6B-02127A584732}"/>
          </ac:spMkLst>
        </pc:spChg>
        <pc:spChg chg="mod">
          <ac:chgData name="Sam Mesel" userId="1ee7badb-5d1f-4872-89ae-dcf7b71f276a" providerId="ADAL" clId="{3A834B92-C854-41EB-B78E-15B3B7E41581}" dt="2020-03-18T16:17:16.366" v="275" actId="20577"/>
          <ac:spMkLst>
            <pc:docMk/>
            <pc:sldMk cId="2098398432" sldId="1565"/>
            <ac:spMk id="19" creationId="{A7056B7B-BE57-49C1-B34D-391CE262A112}"/>
          </ac:spMkLst>
        </pc:spChg>
        <pc:spChg chg="mod ord">
          <ac:chgData name="Sam Mesel" userId="1ee7badb-5d1f-4872-89ae-dcf7b71f276a" providerId="ADAL" clId="{3A834B92-C854-41EB-B78E-15B3B7E41581}" dt="2020-03-18T16:14:35.878" v="256" actId="14100"/>
          <ac:spMkLst>
            <pc:docMk/>
            <pc:sldMk cId="2098398432" sldId="1565"/>
            <ac:spMk id="21" creationId="{62A502C9-7DC7-41A5-A824-4784377E9CE4}"/>
          </ac:spMkLst>
        </pc:spChg>
        <pc:spChg chg="mod">
          <ac:chgData name="Sam Mesel" userId="1ee7badb-5d1f-4872-89ae-dcf7b71f276a" providerId="ADAL" clId="{3A834B92-C854-41EB-B78E-15B3B7E41581}" dt="2020-03-18T16:14:28.470" v="255" actId="14100"/>
          <ac:spMkLst>
            <pc:docMk/>
            <pc:sldMk cId="2098398432" sldId="1565"/>
            <ac:spMk id="22" creationId="{5AE7494A-229D-4D96-ADAC-7ACC47A830EE}"/>
          </ac:spMkLst>
        </pc:spChg>
        <pc:picChg chg="mod">
          <ac:chgData name="Sam Mesel" userId="1ee7badb-5d1f-4872-89ae-dcf7b71f276a" providerId="ADAL" clId="{3A834B92-C854-41EB-B78E-15B3B7E41581}" dt="2020-03-18T16:12:20.282" v="239" actId="1076"/>
          <ac:picMkLst>
            <pc:docMk/>
            <pc:sldMk cId="2098398432" sldId="1565"/>
            <ac:picMk id="9" creationId="{92D30264-10A7-4D55-A840-4D937C4D89A1}"/>
          </ac:picMkLst>
        </pc:picChg>
        <pc:picChg chg="mod">
          <ac:chgData name="Sam Mesel" userId="1ee7badb-5d1f-4872-89ae-dcf7b71f276a" providerId="ADAL" clId="{3A834B92-C854-41EB-B78E-15B3B7E41581}" dt="2020-03-18T16:11:47.942" v="238" actId="1076"/>
          <ac:picMkLst>
            <pc:docMk/>
            <pc:sldMk cId="2098398432" sldId="1565"/>
            <ac:picMk id="10" creationId="{A8C03863-25AF-413A-B9C7-6FD9A02A0671}"/>
          </ac:picMkLst>
        </pc:picChg>
        <pc:picChg chg="mod">
          <ac:chgData name="Sam Mesel" userId="1ee7badb-5d1f-4872-89ae-dcf7b71f276a" providerId="ADAL" clId="{3A834B92-C854-41EB-B78E-15B3B7E41581}" dt="2020-03-18T16:11:47.942" v="238" actId="1076"/>
          <ac:picMkLst>
            <pc:docMk/>
            <pc:sldMk cId="2098398432" sldId="1565"/>
            <ac:picMk id="11" creationId="{F2D59C35-182B-4BA8-A112-0308D45F51BB}"/>
          </ac:picMkLst>
        </pc:picChg>
        <pc:picChg chg="mod">
          <ac:chgData name="Sam Mesel" userId="1ee7badb-5d1f-4872-89ae-dcf7b71f276a" providerId="ADAL" clId="{3A834B92-C854-41EB-B78E-15B3B7E41581}" dt="2020-03-18T16:12:20.282" v="239" actId="1076"/>
          <ac:picMkLst>
            <pc:docMk/>
            <pc:sldMk cId="2098398432" sldId="1565"/>
            <ac:picMk id="13" creationId="{3212DEFB-FC13-462D-A4B7-E52EB5B907C6}"/>
          </ac:picMkLst>
        </pc:picChg>
        <pc:cxnChg chg="mod">
          <ac:chgData name="Sam Mesel" userId="1ee7badb-5d1f-4872-89ae-dcf7b71f276a" providerId="ADAL" clId="{3A834B92-C854-41EB-B78E-15B3B7E41581}" dt="2020-03-18T16:08:03.813" v="164" actId="1076"/>
          <ac:cxnSpMkLst>
            <pc:docMk/>
            <pc:sldMk cId="2098398432" sldId="1565"/>
            <ac:cxnSpMk id="7" creationId="{8A9DAF70-369D-4193-82A9-21E764A4C2D9}"/>
          </ac:cxnSpMkLst>
        </pc:cxnChg>
      </pc:sldChg>
      <pc:sldChg chg="modSp mod modAnim">
        <pc:chgData name="Sam Mesel" userId="1ee7badb-5d1f-4872-89ae-dcf7b71f276a" providerId="ADAL" clId="{3A834B92-C854-41EB-B78E-15B3B7E41581}" dt="2020-03-18T16:37:29.267" v="448" actId="1076"/>
        <pc:sldMkLst>
          <pc:docMk/>
          <pc:sldMk cId="2490951893" sldId="1566"/>
        </pc:sldMkLst>
        <pc:spChg chg="mod">
          <ac:chgData name="Sam Mesel" userId="1ee7badb-5d1f-4872-89ae-dcf7b71f276a" providerId="ADAL" clId="{3A834B92-C854-41EB-B78E-15B3B7E41581}" dt="2020-03-18T16:32:24.892" v="399" actId="1037"/>
          <ac:spMkLst>
            <pc:docMk/>
            <pc:sldMk cId="2490951893" sldId="1566"/>
            <ac:spMk id="16" creationId="{E2360C57-A36C-4E85-950A-A7D1775D077D}"/>
          </ac:spMkLst>
        </pc:spChg>
        <pc:spChg chg="mod">
          <ac:chgData name="Sam Mesel" userId="1ee7badb-5d1f-4872-89ae-dcf7b71f276a" providerId="ADAL" clId="{3A834B92-C854-41EB-B78E-15B3B7E41581}" dt="2020-03-18T16:36:50.602" v="444" actId="20577"/>
          <ac:spMkLst>
            <pc:docMk/>
            <pc:sldMk cId="2490951893" sldId="1566"/>
            <ac:spMk id="17" creationId="{C6192F67-CF00-44C4-8A6B-02127A584732}"/>
          </ac:spMkLst>
        </pc:spChg>
        <pc:spChg chg="mod">
          <ac:chgData name="Sam Mesel" userId="1ee7badb-5d1f-4872-89ae-dcf7b71f276a" providerId="ADAL" clId="{3A834B92-C854-41EB-B78E-15B3B7E41581}" dt="2020-03-18T16:36:52.548" v="445" actId="20577"/>
          <ac:spMkLst>
            <pc:docMk/>
            <pc:sldMk cId="2490951893" sldId="1566"/>
            <ac:spMk id="19" creationId="{A7056B7B-BE57-49C1-B34D-391CE262A112}"/>
          </ac:spMkLst>
        </pc:spChg>
        <pc:spChg chg="mod">
          <ac:chgData name="Sam Mesel" userId="1ee7badb-5d1f-4872-89ae-dcf7b71f276a" providerId="ADAL" clId="{3A834B92-C854-41EB-B78E-15B3B7E41581}" dt="2020-03-18T16:37:29.267" v="448" actId="1076"/>
          <ac:spMkLst>
            <pc:docMk/>
            <pc:sldMk cId="2490951893" sldId="1566"/>
            <ac:spMk id="20" creationId="{797431F0-2CB6-4F08-9EC1-E7B0CDF86486}"/>
          </ac:spMkLst>
        </pc:spChg>
        <pc:spChg chg="mod">
          <ac:chgData name="Sam Mesel" userId="1ee7badb-5d1f-4872-89ae-dcf7b71f276a" providerId="ADAL" clId="{3A834B92-C854-41EB-B78E-15B3B7E41581}" dt="2020-03-18T16:35:32.274" v="440" actId="20577"/>
          <ac:spMkLst>
            <pc:docMk/>
            <pc:sldMk cId="2490951893" sldId="1566"/>
            <ac:spMk id="23" creationId="{31EC46D9-D029-46F2-8966-FA25ECAA80B2}"/>
          </ac:spMkLst>
        </pc:spChg>
        <pc:picChg chg="mod">
          <ac:chgData name="Sam Mesel" userId="1ee7badb-5d1f-4872-89ae-dcf7b71f276a" providerId="ADAL" clId="{3A834B92-C854-41EB-B78E-15B3B7E41581}" dt="2020-03-18T16:37:29.267" v="448" actId="1076"/>
          <ac:picMkLst>
            <pc:docMk/>
            <pc:sldMk cId="2490951893" sldId="1566"/>
            <ac:picMk id="15" creationId="{8EC32CAC-53BE-44F7-8A12-3ED7E5AB4FCF}"/>
          </ac:picMkLst>
        </pc:picChg>
        <pc:picChg chg="mod">
          <ac:chgData name="Sam Mesel" userId="1ee7badb-5d1f-4872-89ae-dcf7b71f276a" providerId="ADAL" clId="{3A834B92-C854-41EB-B78E-15B3B7E41581}" dt="2020-03-18T16:37:29.267" v="448" actId="1076"/>
          <ac:picMkLst>
            <pc:docMk/>
            <pc:sldMk cId="2490951893" sldId="1566"/>
            <ac:picMk id="18" creationId="{8265FAC3-701D-4FD4-8463-BA7B01E383B9}"/>
          </ac:picMkLst>
        </pc:picChg>
        <pc:cxnChg chg="mod">
          <ac:chgData name="Sam Mesel" userId="1ee7badb-5d1f-4872-89ae-dcf7b71f276a" providerId="ADAL" clId="{3A834B92-C854-41EB-B78E-15B3B7E41581}" dt="2020-03-18T16:32:24.892" v="399" actId="1037"/>
          <ac:cxnSpMkLst>
            <pc:docMk/>
            <pc:sldMk cId="2490951893" sldId="1566"/>
            <ac:cxnSpMk id="7" creationId="{8A9DAF70-369D-4193-82A9-21E764A4C2D9}"/>
          </ac:cxnSpMkLst>
        </pc:cxnChg>
      </pc:sldChg>
      <pc:sldChg chg="addSp modSp del mod">
        <pc:chgData name="Sam Mesel" userId="1ee7badb-5d1f-4872-89ae-dcf7b71f276a" providerId="ADAL" clId="{3A834B92-C854-41EB-B78E-15B3B7E41581}" dt="2020-03-07T16:20:57.925" v="15" actId="47"/>
        <pc:sldMkLst>
          <pc:docMk/>
          <pc:sldMk cId="1015118762" sldId="1588"/>
        </pc:sldMkLst>
        <pc:spChg chg="add mod">
          <ac:chgData name="Sam Mesel" userId="1ee7badb-5d1f-4872-89ae-dcf7b71f276a" providerId="ADAL" clId="{3A834B92-C854-41EB-B78E-15B3B7E41581}" dt="2020-03-06T23:33:02.227" v="7" actId="20577"/>
          <ac:spMkLst>
            <pc:docMk/>
            <pc:sldMk cId="1015118762" sldId="1588"/>
            <ac:spMk id="4" creationId="{78B77BFE-D4F2-4733-9FEB-84FDDEB815F6}"/>
          </ac:spMkLst>
        </pc:spChg>
      </pc:sldChg>
      <pc:sldChg chg="addSp del mod">
        <pc:chgData name="Sam Mesel" userId="1ee7badb-5d1f-4872-89ae-dcf7b71f276a" providerId="ADAL" clId="{3A834B92-C854-41EB-B78E-15B3B7E41581}" dt="2020-03-07T16:21:00.200" v="16" actId="47"/>
        <pc:sldMkLst>
          <pc:docMk/>
          <pc:sldMk cId="3445598566" sldId="1590"/>
        </pc:sldMkLst>
        <pc:spChg chg="add">
          <ac:chgData name="Sam Mesel" userId="1ee7badb-5d1f-4872-89ae-dcf7b71f276a" providerId="ADAL" clId="{3A834B92-C854-41EB-B78E-15B3B7E41581}" dt="2020-03-06T23:34:13.740" v="10" actId="22"/>
          <ac:spMkLst>
            <pc:docMk/>
            <pc:sldMk cId="3445598566" sldId="1590"/>
            <ac:spMk id="4" creationId="{57D622AB-5965-456C-A572-0D9E4DF43602}"/>
          </ac:spMkLst>
        </pc:spChg>
      </pc:sldChg>
      <pc:sldChg chg="addSp del mod">
        <pc:chgData name="Sam Mesel" userId="1ee7badb-5d1f-4872-89ae-dcf7b71f276a" providerId="ADAL" clId="{3A834B92-C854-41EB-B78E-15B3B7E41581}" dt="2020-03-07T16:21:02.287" v="18" actId="47"/>
        <pc:sldMkLst>
          <pc:docMk/>
          <pc:sldMk cId="2550072461" sldId="1591"/>
        </pc:sldMkLst>
        <pc:spChg chg="add">
          <ac:chgData name="Sam Mesel" userId="1ee7badb-5d1f-4872-89ae-dcf7b71f276a" providerId="ADAL" clId="{3A834B92-C854-41EB-B78E-15B3B7E41581}" dt="2020-03-06T23:35:08.445" v="12" actId="22"/>
          <ac:spMkLst>
            <pc:docMk/>
            <pc:sldMk cId="2550072461" sldId="1591"/>
            <ac:spMk id="5" creationId="{4E4E8D54-0F9E-4FE2-889F-66F980066D35}"/>
          </ac:spMkLst>
        </pc:spChg>
      </pc:sldChg>
      <pc:sldChg chg="addSp del mod">
        <pc:chgData name="Sam Mesel" userId="1ee7badb-5d1f-4872-89ae-dcf7b71f276a" providerId="ADAL" clId="{3A834B92-C854-41EB-B78E-15B3B7E41581}" dt="2020-03-07T16:21:04.376" v="19" actId="47"/>
        <pc:sldMkLst>
          <pc:docMk/>
          <pc:sldMk cId="1338874105" sldId="1593"/>
        </pc:sldMkLst>
        <pc:spChg chg="add">
          <ac:chgData name="Sam Mesel" userId="1ee7badb-5d1f-4872-89ae-dcf7b71f276a" providerId="ADAL" clId="{3A834B92-C854-41EB-B78E-15B3B7E41581}" dt="2020-03-06T23:36:29.529" v="13" actId="22"/>
          <ac:spMkLst>
            <pc:docMk/>
            <pc:sldMk cId="1338874105" sldId="1593"/>
            <ac:spMk id="4" creationId="{5E66E2A2-6FEB-4FC4-BAD6-99811738F838}"/>
          </ac:spMkLst>
        </pc:spChg>
      </pc:sldChg>
      <pc:sldChg chg="addSp del mod">
        <pc:chgData name="Sam Mesel" userId="1ee7badb-5d1f-4872-89ae-dcf7b71f276a" providerId="ADAL" clId="{3A834B92-C854-41EB-B78E-15B3B7E41581}" dt="2020-03-07T16:21:07.053" v="20" actId="47"/>
        <pc:sldMkLst>
          <pc:docMk/>
          <pc:sldMk cId="553282492" sldId="1594"/>
        </pc:sldMkLst>
        <pc:spChg chg="add">
          <ac:chgData name="Sam Mesel" userId="1ee7badb-5d1f-4872-89ae-dcf7b71f276a" providerId="ADAL" clId="{3A834B92-C854-41EB-B78E-15B3B7E41581}" dt="2020-03-06T23:36:46.109" v="14" actId="22"/>
          <ac:spMkLst>
            <pc:docMk/>
            <pc:sldMk cId="553282492" sldId="1594"/>
            <ac:spMk id="4" creationId="{2E7080BE-181C-4A5C-9BB5-300387914CFA}"/>
          </ac:spMkLst>
        </pc:spChg>
      </pc:sldChg>
      <pc:sldChg chg="modNotesTx">
        <pc:chgData name="Sam Mesel" userId="1ee7badb-5d1f-4872-89ae-dcf7b71f276a" providerId="ADAL" clId="{3A834B92-C854-41EB-B78E-15B3B7E41581}" dt="2020-03-18T18:01:12.564" v="679" actId="6549"/>
        <pc:sldMkLst>
          <pc:docMk/>
          <pc:sldMk cId="2741521458" sldId="1602"/>
        </pc:sldMkLst>
      </pc:sldChg>
      <pc:sldChg chg="modSp">
        <pc:chgData name="Sam Mesel" userId="1ee7badb-5d1f-4872-89ae-dcf7b71f276a" providerId="ADAL" clId="{3A834B92-C854-41EB-B78E-15B3B7E41581}" dt="2020-03-18T18:57:46.658" v="1042" actId="20577"/>
        <pc:sldMkLst>
          <pc:docMk/>
          <pc:sldMk cId="4233881779" sldId="1603"/>
        </pc:sldMkLst>
        <pc:graphicFrameChg chg="mod">
          <ac:chgData name="Sam Mesel" userId="1ee7badb-5d1f-4872-89ae-dcf7b71f276a" providerId="ADAL" clId="{3A834B92-C854-41EB-B78E-15B3B7E41581}" dt="2020-03-18T18:57:46.658" v="1042" actId="20577"/>
          <ac:graphicFrameMkLst>
            <pc:docMk/>
            <pc:sldMk cId="4233881779" sldId="1603"/>
            <ac:graphicFrameMk id="6" creationId="{46D5AE13-5E29-4E23-A018-44CD309FC5E8}"/>
          </ac:graphicFrameMkLst>
        </pc:graphicFrameChg>
      </pc:sldChg>
      <pc:sldChg chg="modSp">
        <pc:chgData name="Sam Mesel" userId="1ee7badb-5d1f-4872-89ae-dcf7b71f276a" providerId="ADAL" clId="{3A834B92-C854-41EB-B78E-15B3B7E41581}" dt="2020-03-18T18:58:35.378" v="1044" actId="12"/>
        <pc:sldMkLst>
          <pc:docMk/>
          <pc:sldMk cId="3027599026" sldId="1605"/>
        </pc:sldMkLst>
        <pc:graphicFrameChg chg="mod">
          <ac:chgData name="Sam Mesel" userId="1ee7badb-5d1f-4872-89ae-dcf7b71f276a" providerId="ADAL" clId="{3A834B92-C854-41EB-B78E-15B3B7E41581}" dt="2020-03-18T18:58:35.378" v="1044" actId="12"/>
          <ac:graphicFrameMkLst>
            <pc:docMk/>
            <pc:sldMk cId="3027599026" sldId="1605"/>
            <ac:graphicFrameMk id="8" creationId="{1267059D-2394-456A-8A5B-99E75FF8D9D4}"/>
          </ac:graphicFrameMkLst>
        </pc:graphicFrameChg>
      </pc:sldChg>
      <pc:sldChg chg="modSp mod">
        <pc:chgData name="Sam Mesel" userId="1ee7badb-5d1f-4872-89ae-dcf7b71f276a" providerId="ADAL" clId="{3A834B92-C854-41EB-B78E-15B3B7E41581}" dt="2020-03-18T18:03:48.480" v="692" actId="20577"/>
        <pc:sldMkLst>
          <pc:docMk/>
          <pc:sldMk cId="40536582" sldId="1609"/>
        </pc:sldMkLst>
        <pc:spChg chg="mod">
          <ac:chgData name="Sam Mesel" userId="1ee7badb-5d1f-4872-89ae-dcf7b71f276a" providerId="ADAL" clId="{3A834B92-C854-41EB-B78E-15B3B7E41581}" dt="2020-03-18T18:03:24.386" v="683" actId="20577"/>
          <ac:spMkLst>
            <pc:docMk/>
            <pc:sldMk cId="40536582" sldId="1609"/>
            <ac:spMk id="3" creationId="{F35E8CBB-5A7D-4DEF-BAF7-8DD5D042F9E0}"/>
          </ac:spMkLst>
        </pc:spChg>
        <pc:graphicFrameChg chg="mod">
          <ac:chgData name="Sam Mesel" userId="1ee7badb-5d1f-4872-89ae-dcf7b71f276a" providerId="ADAL" clId="{3A834B92-C854-41EB-B78E-15B3B7E41581}" dt="2020-03-18T18:03:48.480" v="692" actId="20577"/>
          <ac:graphicFrameMkLst>
            <pc:docMk/>
            <pc:sldMk cId="40536582" sldId="1609"/>
            <ac:graphicFrameMk id="6" creationId="{F7F91E82-7A30-446A-9AA4-56B6B8FA1E48}"/>
          </ac:graphicFrameMkLst>
        </pc:graphicFrameChg>
      </pc:sldChg>
      <pc:sldChg chg="modSp mod">
        <pc:chgData name="Sam Mesel" userId="1ee7badb-5d1f-4872-89ae-dcf7b71f276a" providerId="ADAL" clId="{3A834B92-C854-41EB-B78E-15B3B7E41581}" dt="2020-03-18T19:01:30.246" v="1086" actId="20577"/>
        <pc:sldMkLst>
          <pc:docMk/>
          <pc:sldMk cId="3677067881" sldId="1610"/>
        </pc:sldMkLst>
        <pc:spChg chg="mod">
          <ac:chgData name="Sam Mesel" userId="1ee7badb-5d1f-4872-89ae-dcf7b71f276a" providerId="ADAL" clId="{3A834B92-C854-41EB-B78E-15B3B7E41581}" dt="2020-03-18T19:01:30.246" v="1086" actId="20577"/>
          <ac:spMkLst>
            <pc:docMk/>
            <pc:sldMk cId="3677067881" sldId="1610"/>
            <ac:spMk id="2" creationId="{EB67312A-9819-43C6-8D84-D9136E6CFFCC}"/>
          </ac:spMkLst>
        </pc:spChg>
        <pc:spChg chg="mod">
          <ac:chgData name="Sam Mesel" userId="1ee7badb-5d1f-4872-89ae-dcf7b71f276a" providerId="ADAL" clId="{3A834B92-C854-41EB-B78E-15B3B7E41581}" dt="2020-03-18T18:59:12.946" v="1049" actId="1076"/>
          <ac:spMkLst>
            <pc:docMk/>
            <pc:sldMk cId="3677067881" sldId="1610"/>
            <ac:spMk id="13" creationId="{D1DA6AD0-32F7-4C6F-860C-7E7F9CF827D3}"/>
          </ac:spMkLst>
        </pc:spChg>
        <pc:graphicFrameChg chg="mod">
          <ac:chgData name="Sam Mesel" userId="1ee7badb-5d1f-4872-89ae-dcf7b71f276a" providerId="ADAL" clId="{3A834B92-C854-41EB-B78E-15B3B7E41581}" dt="2020-03-18T19:00:46.693" v="1085" actId="20577"/>
          <ac:graphicFrameMkLst>
            <pc:docMk/>
            <pc:sldMk cId="3677067881" sldId="1610"/>
            <ac:graphicFrameMk id="6" creationId="{7CA6B8BE-95D4-4114-B614-11B0406EF2D4}"/>
          </ac:graphicFrameMkLst>
        </pc:graphicFrameChg>
        <pc:picChg chg="mod">
          <ac:chgData name="Sam Mesel" userId="1ee7badb-5d1f-4872-89ae-dcf7b71f276a" providerId="ADAL" clId="{3A834B92-C854-41EB-B78E-15B3B7E41581}" dt="2020-03-18T18:59:29.348" v="1052" actId="1076"/>
          <ac:picMkLst>
            <pc:docMk/>
            <pc:sldMk cId="3677067881" sldId="1610"/>
            <ac:picMk id="14" creationId="{3FD83BA9-2541-484A-94F9-FF7F48A084FE}"/>
          </ac:picMkLst>
        </pc:picChg>
        <pc:picChg chg="mod">
          <ac:chgData name="Sam Mesel" userId="1ee7badb-5d1f-4872-89ae-dcf7b71f276a" providerId="ADAL" clId="{3A834B92-C854-41EB-B78E-15B3B7E41581}" dt="2020-03-18T18:59:29.802" v="1053" actId="1076"/>
          <ac:picMkLst>
            <pc:docMk/>
            <pc:sldMk cId="3677067881" sldId="1610"/>
            <ac:picMk id="15" creationId="{0010547F-9C14-40FB-B704-CB5BCC90E44B}"/>
          </ac:picMkLst>
        </pc:picChg>
      </pc:sldChg>
      <pc:sldChg chg="add del">
        <pc:chgData name="Sam Mesel" userId="1ee7badb-5d1f-4872-89ae-dcf7b71f276a" providerId="ADAL" clId="{3A834B92-C854-41EB-B78E-15B3B7E41581}" dt="2020-03-06T23:34:06.235" v="9"/>
        <pc:sldMkLst>
          <pc:docMk/>
          <pc:sldMk cId="718092808" sldId="1611"/>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9AE437C-A81D-494D-A17B-2B7A1C13852C}" type="doc">
      <dgm:prSet loTypeId="urn:microsoft.com/office/officeart/2005/8/layout/vList2" loCatId="list" qsTypeId="urn:microsoft.com/office/officeart/2005/8/quickstyle/simple1" qsCatId="simple" csTypeId="urn:microsoft.com/office/officeart/2005/8/colors/accent0_3" csCatId="mainScheme"/>
      <dgm:spPr/>
      <dgm:t>
        <a:bodyPr/>
        <a:lstStyle/>
        <a:p>
          <a:endParaRPr lang="en-US"/>
        </a:p>
      </dgm:t>
    </dgm:pt>
    <dgm:pt modelId="{47200025-BB23-4226-B24A-2B5170DEF870}">
      <dgm:prSet custT="1"/>
      <dgm:spPr/>
      <dgm:t>
        <a:bodyPr/>
        <a:lstStyle/>
        <a:p>
          <a:r>
            <a:rPr lang="en-US" sz="2400" baseline="0" dirty="0"/>
            <a:t>A transaction is a sequence of steps that perform a logical unit of work.</a:t>
          </a:r>
          <a:endParaRPr lang="en-US" sz="2400" dirty="0"/>
        </a:p>
      </dgm:t>
    </dgm:pt>
    <dgm:pt modelId="{501BEC7C-9942-4DFE-95D9-29F35421B402}" type="parTrans" cxnId="{B6D58420-14FD-4A49-B597-F584BA704268}">
      <dgm:prSet/>
      <dgm:spPr/>
      <dgm:t>
        <a:bodyPr/>
        <a:lstStyle/>
        <a:p>
          <a:endParaRPr lang="en-US"/>
        </a:p>
      </dgm:t>
    </dgm:pt>
    <dgm:pt modelId="{88E11445-7EF3-4E18-9957-41A83F7D3382}" type="sibTrans" cxnId="{B6D58420-14FD-4A49-B597-F584BA704268}">
      <dgm:prSet/>
      <dgm:spPr/>
      <dgm:t>
        <a:bodyPr/>
        <a:lstStyle/>
        <a:p>
          <a:endParaRPr lang="en-US"/>
        </a:p>
      </dgm:t>
    </dgm:pt>
    <dgm:pt modelId="{DE1D5CD6-00C5-49A7-BFF0-8A453C6730CA}">
      <dgm:prSet custT="1"/>
      <dgm:spPr/>
      <dgm:t>
        <a:bodyPr/>
        <a:lstStyle/>
        <a:p>
          <a:r>
            <a:rPr lang="en-US" sz="2400" baseline="0" dirty="0"/>
            <a:t>Must Exhibit ACID properties, to qualify as a transaction.</a:t>
          </a:r>
          <a:endParaRPr lang="en-US" sz="2400" dirty="0"/>
        </a:p>
      </dgm:t>
    </dgm:pt>
    <dgm:pt modelId="{FFBA20C8-989E-4089-B7E2-1FBCE8D93BAC}" type="parTrans" cxnId="{CE2BDB39-01B8-45AB-BD17-3C5C86AB34A9}">
      <dgm:prSet/>
      <dgm:spPr/>
      <dgm:t>
        <a:bodyPr/>
        <a:lstStyle/>
        <a:p>
          <a:endParaRPr lang="en-US"/>
        </a:p>
      </dgm:t>
    </dgm:pt>
    <dgm:pt modelId="{C4C1D5C4-27DC-476F-B399-6A6ECF3AEE81}" type="sibTrans" cxnId="{CE2BDB39-01B8-45AB-BD17-3C5C86AB34A9}">
      <dgm:prSet/>
      <dgm:spPr/>
      <dgm:t>
        <a:bodyPr/>
        <a:lstStyle/>
        <a:p>
          <a:endParaRPr lang="en-US"/>
        </a:p>
      </dgm:t>
    </dgm:pt>
    <dgm:pt modelId="{DA4F93E4-A389-444F-BFCB-B6F03A9D4C16}" type="pres">
      <dgm:prSet presAssocID="{09AE437C-A81D-494D-A17B-2B7A1C13852C}" presName="linear" presStyleCnt="0">
        <dgm:presLayoutVars>
          <dgm:animLvl val="lvl"/>
          <dgm:resizeHandles val="exact"/>
        </dgm:presLayoutVars>
      </dgm:prSet>
      <dgm:spPr/>
    </dgm:pt>
    <dgm:pt modelId="{A8683608-1B6C-4154-BA20-3434A42D2C9A}" type="pres">
      <dgm:prSet presAssocID="{47200025-BB23-4226-B24A-2B5170DEF870}" presName="parentText" presStyleLbl="node1" presStyleIdx="0" presStyleCnt="2">
        <dgm:presLayoutVars>
          <dgm:chMax val="0"/>
          <dgm:bulletEnabled val="1"/>
        </dgm:presLayoutVars>
      </dgm:prSet>
      <dgm:spPr/>
    </dgm:pt>
    <dgm:pt modelId="{DB38960B-A9C1-42BC-A713-61279625D92D}" type="pres">
      <dgm:prSet presAssocID="{88E11445-7EF3-4E18-9957-41A83F7D3382}" presName="spacer" presStyleCnt="0"/>
      <dgm:spPr/>
    </dgm:pt>
    <dgm:pt modelId="{264F40D0-A7D0-460C-8850-834FB3F3E3EF}" type="pres">
      <dgm:prSet presAssocID="{DE1D5CD6-00C5-49A7-BFF0-8A453C6730CA}" presName="parentText" presStyleLbl="node1" presStyleIdx="1" presStyleCnt="2">
        <dgm:presLayoutVars>
          <dgm:chMax val="0"/>
          <dgm:bulletEnabled val="1"/>
        </dgm:presLayoutVars>
      </dgm:prSet>
      <dgm:spPr/>
    </dgm:pt>
  </dgm:ptLst>
  <dgm:cxnLst>
    <dgm:cxn modelId="{58328F0B-5D4F-4B72-AC2D-37F410C35FDF}" type="presOf" srcId="{DE1D5CD6-00C5-49A7-BFF0-8A453C6730CA}" destId="{264F40D0-A7D0-460C-8850-834FB3F3E3EF}" srcOrd="0" destOrd="0" presId="urn:microsoft.com/office/officeart/2005/8/layout/vList2"/>
    <dgm:cxn modelId="{B6D58420-14FD-4A49-B597-F584BA704268}" srcId="{09AE437C-A81D-494D-A17B-2B7A1C13852C}" destId="{47200025-BB23-4226-B24A-2B5170DEF870}" srcOrd="0" destOrd="0" parTransId="{501BEC7C-9942-4DFE-95D9-29F35421B402}" sibTransId="{88E11445-7EF3-4E18-9957-41A83F7D3382}"/>
    <dgm:cxn modelId="{5F9DB623-7F03-4375-B7A5-690F9182BAA3}" type="presOf" srcId="{47200025-BB23-4226-B24A-2B5170DEF870}" destId="{A8683608-1B6C-4154-BA20-3434A42D2C9A}" srcOrd="0" destOrd="0" presId="urn:microsoft.com/office/officeart/2005/8/layout/vList2"/>
    <dgm:cxn modelId="{CE2BDB39-01B8-45AB-BD17-3C5C86AB34A9}" srcId="{09AE437C-A81D-494D-A17B-2B7A1C13852C}" destId="{DE1D5CD6-00C5-49A7-BFF0-8A453C6730CA}" srcOrd="1" destOrd="0" parTransId="{FFBA20C8-989E-4089-B7E2-1FBCE8D93BAC}" sibTransId="{C4C1D5C4-27DC-476F-B399-6A6ECF3AEE81}"/>
    <dgm:cxn modelId="{1E3DACC2-DB90-43E5-9438-763FF757B037}" type="presOf" srcId="{09AE437C-A81D-494D-A17B-2B7A1C13852C}" destId="{DA4F93E4-A389-444F-BFCB-B6F03A9D4C16}" srcOrd="0" destOrd="0" presId="urn:microsoft.com/office/officeart/2005/8/layout/vList2"/>
    <dgm:cxn modelId="{402E69A2-E7B2-406E-9679-267C2878703E}" type="presParOf" srcId="{DA4F93E4-A389-444F-BFCB-B6F03A9D4C16}" destId="{A8683608-1B6C-4154-BA20-3434A42D2C9A}" srcOrd="0" destOrd="0" presId="urn:microsoft.com/office/officeart/2005/8/layout/vList2"/>
    <dgm:cxn modelId="{0AEC86B8-8DD1-4831-9F3E-4CCCE68633FF}" type="presParOf" srcId="{DA4F93E4-A389-444F-BFCB-B6F03A9D4C16}" destId="{DB38960B-A9C1-42BC-A713-61279625D92D}" srcOrd="1" destOrd="0" presId="urn:microsoft.com/office/officeart/2005/8/layout/vList2"/>
    <dgm:cxn modelId="{91DBCA4D-B752-4B04-B113-43B162CC6FAF}" type="presParOf" srcId="{DA4F93E4-A389-444F-BFCB-B6F03A9D4C16}" destId="{264F40D0-A7D0-460C-8850-834FB3F3E3EF}"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15A7774C-B622-4F48-8F7B-AF1AAB74E997}"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AU"/>
        </a:p>
      </dgm:t>
    </dgm:pt>
    <dgm:pt modelId="{CDCA19B1-3B45-4B24-8F19-085A650701BC}">
      <dgm:prSet custT="1"/>
      <dgm:spPr/>
      <dgm:t>
        <a:bodyPr/>
        <a:lstStyle/>
        <a:p>
          <a:r>
            <a:rPr lang="en-US" sz="2400" b="0" dirty="0">
              <a:latin typeface="Segoe UI Light" panose="020B0502040204020203" pitchFamily="34" charset="0"/>
              <a:cs typeface="Segoe UI Light" panose="020B0502040204020203" pitchFamily="34" charset="0"/>
            </a:rPr>
            <a:t>What is a Lock?</a:t>
          </a:r>
          <a:endParaRPr lang="en-US" sz="2400" b="0" dirty="0"/>
        </a:p>
      </dgm:t>
    </dgm:pt>
    <dgm:pt modelId="{74BFB16A-6DC3-47DD-AE97-F15F596B23DF}" type="parTrans" cxnId="{4BB646B5-2A6D-439D-A88F-AC928930541F}">
      <dgm:prSet/>
      <dgm:spPr/>
      <dgm:t>
        <a:bodyPr/>
        <a:lstStyle/>
        <a:p>
          <a:endParaRPr lang="en-US" sz="2800"/>
        </a:p>
      </dgm:t>
    </dgm:pt>
    <dgm:pt modelId="{CAE4D9F8-FDBB-4525-9125-6BAF56328FCE}" type="sibTrans" cxnId="{4BB646B5-2A6D-439D-A88F-AC928930541F}">
      <dgm:prSet/>
      <dgm:spPr/>
      <dgm:t>
        <a:bodyPr/>
        <a:lstStyle/>
        <a:p>
          <a:endParaRPr lang="en-US" sz="2800"/>
        </a:p>
      </dgm:t>
    </dgm:pt>
    <dgm:pt modelId="{418CC07E-60A8-4964-8F8D-DE5072ACF3AE}">
      <dgm:prSet custT="1"/>
      <dgm:spPr/>
      <dgm:t>
        <a:bodyPr/>
        <a:lstStyle/>
        <a:p>
          <a:r>
            <a:rPr lang="en-US" sz="2400" b="0" dirty="0">
              <a:latin typeface="Segoe UI Light" panose="020B0502040204020203" pitchFamily="34" charset="0"/>
              <a:cs typeface="Segoe UI Light" panose="020B0502040204020203" pitchFamily="34" charset="0"/>
            </a:rPr>
            <a:t>Why is an intent lock acquired?</a:t>
          </a:r>
        </a:p>
      </dgm:t>
    </dgm:pt>
    <dgm:pt modelId="{71830CAB-A849-43AF-B52F-0AA1356AE93A}" type="parTrans" cxnId="{F2229882-6A6F-462F-BD41-A3383DD8D81A}">
      <dgm:prSet/>
      <dgm:spPr/>
      <dgm:t>
        <a:bodyPr/>
        <a:lstStyle/>
        <a:p>
          <a:endParaRPr lang="en-US" sz="2800"/>
        </a:p>
      </dgm:t>
    </dgm:pt>
    <dgm:pt modelId="{83A99661-D9FA-4C77-A79E-390DBD588621}" type="sibTrans" cxnId="{F2229882-6A6F-462F-BD41-A3383DD8D81A}">
      <dgm:prSet/>
      <dgm:spPr/>
      <dgm:t>
        <a:bodyPr/>
        <a:lstStyle/>
        <a:p>
          <a:endParaRPr lang="en-US" sz="2800"/>
        </a:p>
      </dgm:t>
    </dgm:pt>
    <dgm:pt modelId="{969344F5-F410-4C65-B866-8B5CFEF8952C}">
      <dgm:prSet custT="1"/>
      <dgm:spPr/>
      <dgm:t>
        <a:bodyPr/>
        <a:lstStyle/>
        <a:p>
          <a:r>
            <a:rPr lang="en-US" sz="2400" b="0" dirty="0">
              <a:latin typeface="Segoe UI Light" panose="020B0502040204020203" pitchFamily="34" charset="0"/>
              <a:cs typeface="Segoe UI Light" panose="020B0502040204020203" pitchFamily="34" charset="0"/>
            </a:rPr>
            <a:t>What is lock escalation and can it be controlled?</a:t>
          </a:r>
        </a:p>
      </dgm:t>
    </dgm:pt>
    <dgm:pt modelId="{6552ED4C-8EEE-48D3-938A-3E57ACB10186}" type="parTrans" cxnId="{5520C54B-61A7-49C1-9692-F710B713EB41}">
      <dgm:prSet/>
      <dgm:spPr/>
      <dgm:t>
        <a:bodyPr/>
        <a:lstStyle/>
        <a:p>
          <a:endParaRPr lang="en-US" sz="2800"/>
        </a:p>
      </dgm:t>
    </dgm:pt>
    <dgm:pt modelId="{A1F4F9C5-DA92-4DF6-914E-99120A40DCE0}" type="sibTrans" cxnId="{5520C54B-61A7-49C1-9692-F710B713EB41}">
      <dgm:prSet/>
      <dgm:spPr/>
      <dgm:t>
        <a:bodyPr/>
        <a:lstStyle/>
        <a:p>
          <a:endParaRPr lang="en-US" sz="2800"/>
        </a:p>
      </dgm:t>
    </dgm:pt>
    <dgm:pt modelId="{2539C4A6-E1C4-421E-9A76-43A43CD019F1}">
      <dgm:prSet custT="1"/>
      <dgm:spPr/>
      <dgm:t>
        <a:bodyPr/>
        <a:lstStyle/>
        <a:p>
          <a:r>
            <a:rPr lang="en-US" sz="2400" b="0" kern="1200" dirty="0">
              <a:latin typeface="Segoe UI Light" panose="020B0502040204020203" pitchFamily="34" charset="0"/>
              <a:ea typeface="+mn-ea"/>
              <a:cs typeface="Segoe UI Light" panose="020B0502040204020203" pitchFamily="34" charset="0"/>
            </a:rPr>
            <a:t>What are locking hints?</a:t>
          </a:r>
        </a:p>
      </dgm:t>
    </dgm:pt>
    <dgm:pt modelId="{EE408FE7-55DA-4DD2-AF86-B751F04B0560}" type="parTrans" cxnId="{98492234-25A1-433B-AC6D-1D609DCBF9E5}">
      <dgm:prSet/>
      <dgm:spPr/>
      <dgm:t>
        <a:bodyPr/>
        <a:lstStyle/>
        <a:p>
          <a:endParaRPr lang="en-US" sz="2800"/>
        </a:p>
      </dgm:t>
    </dgm:pt>
    <dgm:pt modelId="{3FBAB6A2-0607-4274-9C0A-0E5D7E46D320}" type="sibTrans" cxnId="{98492234-25A1-433B-AC6D-1D609DCBF9E5}">
      <dgm:prSet/>
      <dgm:spPr/>
      <dgm:t>
        <a:bodyPr/>
        <a:lstStyle/>
        <a:p>
          <a:endParaRPr lang="en-US" sz="2800"/>
        </a:p>
      </dgm:t>
    </dgm:pt>
    <dgm:pt modelId="{97400BD5-14CE-4761-8A6A-64BC46D23158}" type="pres">
      <dgm:prSet presAssocID="{15A7774C-B622-4F48-8F7B-AF1AAB74E997}" presName="linear" presStyleCnt="0">
        <dgm:presLayoutVars>
          <dgm:animLvl val="lvl"/>
          <dgm:resizeHandles val="exact"/>
        </dgm:presLayoutVars>
      </dgm:prSet>
      <dgm:spPr/>
    </dgm:pt>
    <dgm:pt modelId="{86989247-99F6-4AF2-B76D-35A7CDAFD370}" type="pres">
      <dgm:prSet presAssocID="{CDCA19B1-3B45-4B24-8F19-085A650701BC}" presName="parentText" presStyleLbl="node1" presStyleIdx="0" presStyleCnt="4">
        <dgm:presLayoutVars>
          <dgm:chMax val="0"/>
          <dgm:bulletEnabled val="1"/>
        </dgm:presLayoutVars>
      </dgm:prSet>
      <dgm:spPr/>
    </dgm:pt>
    <dgm:pt modelId="{C612FDE1-CA0B-4448-B2A9-6EB44CD0983E}" type="pres">
      <dgm:prSet presAssocID="{CAE4D9F8-FDBB-4525-9125-6BAF56328FCE}" presName="spacer" presStyleCnt="0"/>
      <dgm:spPr/>
    </dgm:pt>
    <dgm:pt modelId="{4A71D5C7-A7D6-46CE-B888-CF65241F6B98}" type="pres">
      <dgm:prSet presAssocID="{418CC07E-60A8-4964-8F8D-DE5072ACF3AE}" presName="parentText" presStyleLbl="node1" presStyleIdx="1" presStyleCnt="4" custLinFactNeighborX="-1123" custLinFactNeighborY="37775">
        <dgm:presLayoutVars>
          <dgm:chMax val="0"/>
          <dgm:bulletEnabled val="1"/>
        </dgm:presLayoutVars>
      </dgm:prSet>
      <dgm:spPr/>
    </dgm:pt>
    <dgm:pt modelId="{F3577BEC-0D65-4513-956E-F1A98577AD47}" type="pres">
      <dgm:prSet presAssocID="{83A99661-D9FA-4C77-A79E-390DBD588621}" presName="spacer" presStyleCnt="0"/>
      <dgm:spPr/>
    </dgm:pt>
    <dgm:pt modelId="{4CE6D622-6C4B-4912-A756-057BDFDF7259}" type="pres">
      <dgm:prSet presAssocID="{969344F5-F410-4C65-B866-8B5CFEF8952C}" presName="parentText" presStyleLbl="node1" presStyleIdx="2" presStyleCnt="4">
        <dgm:presLayoutVars>
          <dgm:chMax val="0"/>
          <dgm:bulletEnabled val="1"/>
        </dgm:presLayoutVars>
      </dgm:prSet>
      <dgm:spPr/>
    </dgm:pt>
    <dgm:pt modelId="{DE8A193A-1539-45CE-B9FA-AD9DBBD86A7C}" type="pres">
      <dgm:prSet presAssocID="{A1F4F9C5-DA92-4DF6-914E-99120A40DCE0}" presName="spacer" presStyleCnt="0"/>
      <dgm:spPr/>
    </dgm:pt>
    <dgm:pt modelId="{0E5177C7-801D-471B-9850-4FD8DFBC4036}" type="pres">
      <dgm:prSet presAssocID="{2539C4A6-E1C4-421E-9A76-43A43CD019F1}" presName="parentText" presStyleLbl="node1" presStyleIdx="3" presStyleCnt="4">
        <dgm:presLayoutVars>
          <dgm:chMax val="0"/>
          <dgm:bulletEnabled val="1"/>
        </dgm:presLayoutVars>
      </dgm:prSet>
      <dgm:spPr/>
    </dgm:pt>
  </dgm:ptLst>
  <dgm:cxnLst>
    <dgm:cxn modelId="{0C23B609-AB88-4FBD-B478-33E0DFAA0630}" type="presOf" srcId="{15A7774C-B622-4F48-8F7B-AF1AAB74E997}" destId="{97400BD5-14CE-4761-8A6A-64BC46D23158}" srcOrd="0" destOrd="0" presId="urn:microsoft.com/office/officeart/2005/8/layout/vList2"/>
    <dgm:cxn modelId="{DB4DCB27-91BA-426C-890A-8F10ABBFDD83}" type="presOf" srcId="{CDCA19B1-3B45-4B24-8F19-085A650701BC}" destId="{86989247-99F6-4AF2-B76D-35A7CDAFD370}" srcOrd="0" destOrd="0" presId="urn:microsoft.com/office/officeart/2005/8/layout/vList2"/>
    <dgm:cxn modelId="{98492234-25A1-433B-AC6D-1D609DCBF9E5}" srcId="{15A7774C-B622-4F48-8F7B-AF1AAB74E997}" destId="{2539C4A6-E1C4-421E-9A76-43A43CD019F1}" srcOrd="3" destOrd="0" parTransId="{EE408FE7-55DA-4DD2-AF86-B751F04B0560}" sibTransId="{3FBAB6A2-0607-4274-9C0A-0E5D7E46D320}"/>
    <dgm:cxn modelId="{5520C54B-61A7-49C1-9692-F710B713EB41}" srcId="{15A7774C-B622-4F48-8F7B-AF1AAB74E997}" destId="{969344F5-F410-4C65-B866-8B5CFEF8952C}" srcOrd="2" destOrd="0" parTransId="{6552ED4C-8EEE-48D3-938A-3E57ACB10186}" sibTransId="{A1F4F9C5-DA92-4DF6-914E-99120A40DCE0}"/>
    <dgm:cxn modelId="{F2229882-6A6F-462F-BD41-A3383DD8D81A}" srcId="{15A7774C-B622-4F48-8F7B-AF1AAB74E997}" destId="{418CC07E-60A8-4964-8F8D-DE5072ACF3AE}" srcOrd="1" destOrd="0" parTransId="{71830CAB-A849-43AF-B52F-0AA1356AE93A}" sibTransId="{83A99661-D9FA-4C77-A79E-390DBD588621}"/>
    <dgm:cxn modelId="{4BB646B5-2A6D-439D-A88F-AC928930541F}" srcId="{15A7774C-B622-4F48-8F7B-AF1AAB74E997}" destId="{CDCA19B1-3B45-4B24-8F19-085A650701BC}" srcOrd="0" destOrd="0" parTransId="{74BFB16A-6DC3-47DD-AE97-F15F596B23DF}" sibTransId="{CAE4D9F8-FDBB-4525-9125-6BAF56328FCE}"/>
    <dgm:cxn modelId="{4F627DC6-4CCB-4DA4-A3EB-4FEA16B20C11}" type="presOf" srcId="{2539C4A6-E1C4-421E-9A76-43A43CD019F1}" destId="{0E5177C7-801D-471B-9850-4FD8DFBC4036}" srcOrd="0" destOrd="0" presId="urn:microsoft.com/office/officeart/2005/8/layout/vList2"/>
    <dgm:cxn modelId="{349E5DCD-7256-4797-A0B0-63516DD82582}" type="presOf" srcId="{969344F5-F410-4C65-B866-8B5CFEF8952C}" destId="{4CE6D622-6C4B-4912-A756-057BDFDF7259}" srcOrd="0" destOrd="0" presId="urn:microsoft.com/office/officeart/2005/8/layout/vList2"/>
    <dgm:cxn modelId="{69BDD1E1-E938-43ED-89D2-DEF70479AF6C}" type="presOf" srcId="{418CC07E-60A8-4964-8F8D-DE5072ACF3AE}" destId="{4A71D5C7-A7D6-46CE-B888-CF65241F6B98}" srcOrd="0" destOrd="0" presId="urn:microsoft.com/office/officeart/2005/8/layout/vList2"/>
    <dgm:cxn modelId="{8DEFA225-8389-4C32-8391-464D66A4B297}" type="presParOf" srcId="{97400BD5-14CE-4761-8A6A-64BC46D23158}" destId="{86989247-99F6-4AF2-B76D-35A7CDAFD370}" srcOrd="0" destOrd="0" presId="urn:microsoft.com/office/officeart/2005/8/layout/vList2"/>
    <dgm:cxn modelId="{A8E09699-CC9B-49CE-8CCD-A602F8C4105C}" type="presParOf" srcId="{97400BD5-14CE-4761-8A6A-64BC46D23158}" destId="{C612FDE1-CA0B-4448-B2A9-6EB44CD0983E}" srcOrd="1" destOrd="0" presId="urn:microsoft.com/office/officeart/2005/8/layout/vList2"/>
    <dgm:cxn modelId="{8F632537-AC5E-44B1-B321-A6D395B88045}" type="presParOf" srcId="{97400BD5-14CE-4761-8A6A-64BC46D23158}" destId="{4A71D5C7-A7D6-46CE-B888-CF65241F6B98}" srcOrd="2" destOrd="0" presId="urn:microsoft.com/office/officeart/2005/8/layout/vList2"/>
    <dgm:cxn modelId="{20280D10-BD7C-46A1-9750-8E934E1592B2}" type="presParOf" srcId="{97400BD5-14CE-4761-8A6A-64BC46D23158}" destId="{F3577BEC-0D65-4513-956E-F1A98577AD47}" srcOrd="3" destOrd="0" presId="urn:microsoft.com/office/officeart/2005/8/layout/vList2"/>
    <dgm:cxn modelId="{B6BE7B65-9EB9-4E4E-A13A-E8224B03AC68}" type="presParOf" srcId="{97400BD5-14CE-4761-8A6A-64BC46D23158}" destId="{4CE6D622-6C4B-4912-A756-057BDFDF7259}" srcOrd="4" destOrd="0" presId="urn:microsoft.com/office/officeart/2005/8/layout/vList2"/>
    <dgm:cxn modelId="{3802595D-758D-4D09-BADA-69CBCD01052F}" type="presParOf" srcId="{97400BD5-14CE-4761-8A6A-64BC46D23158}" destId="{DE8A193A-1539-45CE-B9FA-AD9DBBD86A7C}" srcOrd="5" destOrd="0" presId="urn:microsoft.com/office/officeart/2005/8/layout/vList2"/>
    <dgm:cxn modelId="{B6E1127B-6AED-406C-8533-3D786D7E7A36}" type="presParOf" srcId="{97400BD5-14CE-4761-8A6A-64BC46D23158}" destId="{0E5177C7-801D-471B-9850-4FD8DFBC4036}"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42458F5C-D00A-4C97-8F89-270A5DD84F0A}" type="doc">
      <dgm:prSet loTypeId="urn:microsoft.com/office/officeart/2005/8/layout/vList5" loCatId="list" qsTypeId="urn:microsoft.com/office/officeart/2005/8/quickstyle/simple1" qsCatId="simple" csTypeId="urn:microsoft.com/office/officeart/2005/8/colors/accent0_3" csCatId="mainScheme"/>
      <dgm:spPr/>
      <dgm:t>
        <a:bodyPr/>
        <a:lstStyle/>
        <a:p>
          <a:endParaRPr lang="en-US"/>
        </a:p>
      </dgm:t>
    </dgm:pt>
    <dgm:pt modelId="{70AF3312-BF6D-4659-BFDA-4C05B49CCD50}">
      <dgm:prSet custT="1"/>
      <dgm:spPr/>
      <dgm:t>
        <a:bodyPr/>
        <a:lstStyle/>
        <a:p>
          <a:r>
            <a:rPr lang="en-US" sz="2400" baseline="0" dirty="0"/>
            <a:t>Capturing blocking Information</a:t>
          </a:r>
          <a:endParaRPr lang="en-US" sz="2400" dirty="0"/>
        </a:p>
      </dgm:t>
    </dgm:pt>
    <dgm:pt modelId="{27B86253-177C-418C-BF5E-AB77AAB9AA54}" type="parTrans" cxnId="{556CBC2B-0DC6-49BB-8341-6F5CC36827FF}">
      <dgm:prSet/>
      <dgm:spPr/>
      <dgm:t>
        <a:bodyPr/>
        <a:lstStyle/>
        <a:p>
          <a:endParaRPr lang="en-US"/>
        </a:p>
      </dgm:t>
    </dgm:pt>
    <dgm:pt modelId="{EA4DF6D2-C0F3-4290-A93B-A5E949998057}" type="sibTrans" cxnId="{556CBC2B-0DC6-49BB-8341-6F5CC36827FF}">
      <dgm:prSet/>
      <dgm:spPr/>
      <dgm:t>
        <a:bodyPr/>
        <a:lstStyle/>
        <a:p>
          <a:endParaRPr lang="en-US"/>
        </a:p>
      </dgm:t>
    </dgm:pt>
    <dgm:pt modelId="{D5CA3DB9-835F-4045-932F-EBAAFEFA4323}">
      <dgm:prSet custT="1"/>
      <dgm:spPr/>
      <dgm:t>
        <a:bodyPr/>
        <a:lstStyle/>
        <a:p>
          <a:r>
            <a:rPr lang="en-US" sz="2000" baseline="0" dirty="0"/>
            <a:t>A Custom SQL scripts using DMVs that monitor locking and blocking</a:t>
          </a:r>
          <a:endParaRPr lang="en-US" sz="2000" dirty="0"/>
        </a:p>
      </dgm:t>
    </dgm:pt>
    <dgm:pt modelId="{D4869161-A6C5-4A74-9E29-CACE509032E5}" type="parTrans" cxnId="{E6236403-BCC5-4EDC-B464-5A3F73099D90}">
      <dgm:prSet/>
      <dgm:spPr/>
      <dgm:t>
        <a:bodyPr/>
        <a:lstStyle/>
        <a:p>
          <a:endParaRPr lang="en-US"/>
        </a:p>
      </dgm:t>
    </dgm:pt>
    <dgm:pt modelId="{C71517C5-DD6F-4C14-8BE4-7DE78F229EB6}" type="sibTrans" cxnId="{E6236403-BCC5-4EDC-B464-5A3F73099D90}">
      <dgm:prSet/>
      <dgm:spPr/>
      <dgm:t>
        <a:bodyPr/>
        <a:lstStyle/>
        <a:p>
          <a:endParaRPr lang="en-US"/>
        </a:p>
      </dgm:t>
    </dgm:pt>
    <dgm:pt modelId="{0AED89E4-E993-4B9C-AEAF-7F32E6F8E5C3}">
      <dgm:prSet custT="1"/>
      <dgm:spPr/>
      <dgm:t>
        <a:bodyPr/>
        <a:lstStyle/>
        <a:p>
          <a:r>
            <a:rPr lang="en-US" sz="2000" baseline="0" dirty="0"/>
            <a:t>Use SSMS standard reports i.e. Activity – All blocking transactions</a:t>
          </a:r>
          <a:endParaRPr lang="en-US" sz="2000" dirty="0"/>
        </a:p>
      </dgm:t>
    </dgm:pt>
    <dgm:pt modelId="{54061F4C-46AB-4A78-BDF4-D87E39BD90DD}" type="parTrans" cxnId="{1C08BEDC-4D8B-4471-952C-01A937FA720D}">
      <dgm:prSet/>
      <dgm:spPr/>
      <dgm:t>
        <a:bodyPr/>
        <a:lstStyle/>
        <a:p>
          <a:endParaRPr lang="en-US"/>
        </a:p>
      </dgm:t>
    </dgm:pt>
    <dgm:pt modelId="{DC746CED-CFCA-4307-BCA8-728D529D1F9D}" type="sibTrans" cxnId="{1C08BEDC-4D8B-4471-952C-01A937FA720D}">
      <dgm:prSet/>
      <dgm:spPr/>
      <dgm:t>
        <a:bodyPr/>
        <a:lstStyle/>
        <a:p>
          <a:endParaRPr lang="en-US"/>
        </a:p>
      </dgm:t>
    </dgm:pt>
    <dgm:pt modelId="{7940CD69-5B40-45D6-AA8C-C3FA56900D19}">
      <dgm:prSet custT="1"/>
      <dgm:spPr/>
      <dgm:t>
        <a:bodyPr/>
        <a:lstStyle/>
        <a:p>
          <a:r>
            <a:rPr lang="en-US" sz="2000" baseline="0" dirty="0"/>
            <a:t>Extended events - blocked process report</a:t>
          </a:r>
          <a:endParaRPr lang="en-US" sz="2000" dirty="0"/>
        </a:p>
      </dgm:t>
    </dgm:pt>
    <dgm:pt modelId="{A3E44805-4B78-45A6-A575-115B040DAC46}" type="parTrans" cxnId="{372B6AA2-6628-42DE-8FF5-77CD24DCBC8D}">
      <dgm:prSet/>
      <dgm:spPr/>
      <dgm:t>
        <a:bodyPr/>
        <a:lstStyle/>
        <a:p>
          <a:endParaRPr lang="en-US"/>
        </a:p>
      </dgm:t>
    </dgm:pt>
    <dgm:pt modelId="{81C645E9-B75C-448B-8DE7-A756FB85EC7E}" type="sibTrans" cxnId="{372B6AA2-6628-42DE-8FF5-77CD24DCBC8D}">
      <dgm:prSet/>
      <dgm:spPr/>
      <dgm:t>
        <a:bodyPr/>
        <a:lstStyle/>
        <a:p>
          <a:endParaRPr lang="en-US"/>
        </a:p>
      </dgm:t>
    </dgm:pt>
    <dgm:pt modelId="{6856110A-DD20-4CFF-A82C-A45505144B31}" type="pres">
      <dgm:prSet presAssocID="{42458F5C-D00A-4C97-8F89-270A5DD84F0A}" presName="Name0" presStyleCnt="0">
        <dgm:presLayoutVars>
          <dgm:dir/>
          <dgm:animLvl val="lvl"/>
          <dgm:resizeHandles val="exact"/>
        </dgm:presLayoutVars>
      </dgm:prSet>
      <dgm:spPr/>
    </dgm:pt>
    <dgm:pt modelId="{23445286-CEAE-470A-8B8F-7C1D78D73F99}" type="pres">
      <dgm:prSet presAssocID="{70AF3312-BF6D-4659-BFDA-4C05B49CCD50}" presName="linNode" presStyleCnt="0"/>
      <dgm:spPr/>
    </dgm:pt>
    <dgm:pt modelId="{4A66A65C-B539-4654-9074-F975B5769DDF}" type="pres">
      <dgm:prSet presAssocID="{70AF3312-BF6D-4659-BFDA-4C05B49CCD50}" presName="parentText" presStyleLbl="node1" presStyleIdx="0" presStyleCnt="1">
        <dgm:presLayoutVars>
          <dgm:chMax val="1"/>
          <dgm:bulletEnabled val="1"/>
        </dgm:presLayoutVars>
      </dgm:prSet>
      <dgm:spPr/>
    </dgm:pt>
    <dgm:pt modelId="{D81D82A1-33DB-4877-9477-ECF8B57273BF}" type="pres">
      <dgm:prSet presAssocID="{70AF3312-BF6D-4659-BFDA-4C05B49CCD50}" presName="descendantText" presStyleLbl="alignAccFollowNode1" presStyleIdx="0" presStyleCnt="1">
        <dgm:presLayoutVars>
          <dgm:bulletEnabled val="1"/>
        </dgm:presLayoutVars>
      </dgm:prSet>
      <dgm:spPr/>
    </dgm:pt>
  </dgm:ptLst>
  <dgm:cxnLst>
    <dgm:cxn modelId="{E6236403-BCC5-4EDC-B464-5A3F73099D90}" srcId="{70AF3312-BF6D-4659-BFDA-4C05B49CCD50}" destId="{D5CA3DB9-835F-4045-932F-EBAAFEFA4323}" srcOrd="0" destOrd="0" parTransId="{D4869161-A6C5-4A74-9E29-CACE509032E5}" sibTransId="{C71517C5-DD6F-4C14-8BE4-7DE78F229EB6}"/>
    <dgm:cxn modelId="{556CBC2B-0DC6-49BB-8341-6F5CC36827FF}" srcId="{42458F5C-D00A-4C97-8F89-270A5DD84F0A}" destId="{70AF3312-BF6D-4659-BFDA-4C05B49CCD50}" srcOrd="0" destOrd="0" parTransId="{27B86253-177C-418C-BF5E-AB77AAB9AA54}" sibTransId="{EA4DF6D2-C0F3-4290-A93B-A5E949998057}"/>
    <dgm:cxn modelId="{F77D656C-6CFC-476A-8CAD-D6E8605BEC42}" type="presOf" srcId="{0AED89E4-E993-4B9C-AEAF-7F32E6F8E5C3}" destId="{D81D82A1-33DB-4877-9477-ECF8B57273BF}" srcOrd="0" destOrd="1" presId="urn:microsoft.com/office/officeart/2005/8/layout/vList5"/>
    <dgm:cxn modelId="{3EEB6879-D585-4669-BD2E-F135AA26683A}" type="presOf" srcId="{70AF3312-BF6D-4659-BFDA-4C05B49CCD50}" destId="{4A66A65C-B539-4654-9074-F975B5769DDF}" srcOrd="0" destOrd="0" presId="urn:microsoft.com/office/officeart/2005/8/layout/vList5"/>
    <dgm:cxn modelId="{36708079-E392-46AE-A439-20C7411A9983}" type="presOf" srcId="{42458F5C-D00A-4C97-8F89-270A5DD84F0A}" destId="{6856110A-DD20-4CFF-A82C-A45505144B31}" srcOrd="0" destOrd="0" presId="urn:microsoft.com/office/officeart/2005/8/layout/vList5"/>
    <dgm:cxn modelId="{372B6AA2-6628-42DE-8FF5-77CD24DCBC8D}" srcId="{70AF3312-BF6D-4659-BFDA-4C05B49CCD50}" destId="{7940CD69-5B40-45D6-AA8C-C3FA56900D19}" srcOrd="2" destOrd="0" parTransId="{A3E44805-4B78-45A6-A575-115B040DAC46}" sibTransId="{81C645E9-B75C-448B-8DE7-A756FB85EC7E}"/>
    <dgm:cxn modelId="{0B420ACC-479F-4577-AF96-522D1ED82ECC}" type="presOf" srcId="{7940CD69-5B40-45D6-AA8C-C3FA56900D19}" destId="{D81D82A1-33DB-4877-9477-ECF8B57273BF}" srcOrd="0" destOrd="2" presId="urn:microsoft.com/office/officeart/2005/8/layout/vList5"/>
    <dgm:cxn modelId="{1C08BEDC-4D8B-4471-952C-01A937FA720D}" srcId="{70AF3312-BF6D-4659-BFDA-4C05B49CCD50}" destId="{0AED89E4-E993-4B9C-AEAF-7F32E6F8E5C3}" srcOrd="1" destOrd="0" parTransId="{54061F4C-46AB-4A78-BDF4-D87E39BD90DD}" sibTransId="{DC746CED-CFCA-4307-BCA8-728D529D1F9D}"/>
    <dgm:cxn modelId="{1E2D75DF-57C0-4749-AFB8-27A4094C8438}" type="presOf" srcId="{D5CA3DB9-835F-4045-932F-EBAAFEFA4323}" destId="{D81D82A1-33DB-4877-9477-ECF8B57273BF}" srcOrd="0" destOrd="0" presId="urn:microsoft.com/office/officeart/2005/8/layout/vList5"/>
    <dgm:cxn modelId="{5E0E7FDB-5947-410F-8E55-E96C5F70542C}" type="presParOf" srcId="{6856110A-DD20-4CFF-A82C-A45505144B31}" destId="{23445286-CEAE-470A-8B8F-7C1D78D73F99}" srcOrd="0" destOrd="0" presId="urn:microsoft.com/office/officeart/2005/8/layout/vList5"/>
    <dgm:cxn modelId="{16622386-AFFD-4051-8630-84AADF121E8B}" type="presParOf" srcId="{23445286-CEAE-470A-8B8F-7C1D78D73F99}" destId="{4A66A65C-B539-4654-9074-F975B5769DDF}" srcOrd="0" destOrd="0" presId="urn:microsoft.com/office/officeart/2005/8/layout/vList5"/>
    <dgm:cxn modelId="{A04CBD31-0334-4621-B94A-476D01EC261F}" type="presParOf" srcId="{23445286-CEAE-470A-8B8F-7C1D78D73F99}" destId="{D81D82A1-33DB-4877-9477-ECF8B57273BF}"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5E588C5D-9B61-4294-B5EC-26A84BCD27E2}" type="doc">
      <dgm:prSet loTypeId="urn:microsoft.com/office/officeart/2005/8/layout/vList2" loCatId="list" qsTypeId="urn:microsoft.com/office/officeart/2005/8/quickstyle/simple1" qsCatId="simple" csTypeId="urn:microsoft.com/office/officeart/2005/8/colors/accent0_3" csCatId="mainScheme" phldr="1"/>
      <dgm:spPr/>
      <dgm:t>
        <a:bodyPr/>
        <a:lstStyle/>
        <a:p>
          <a:endParaRPr lang="en-US"/>
        </a:p>
      </dgm:t>
    </dgm:pt>
    <dgm:pt modelId="{1D386CAD-978C-474B-954B-0D534776767C}">
      <dgm:prSet custT="1"/>
      <dgm:spPr/>
      <dgm:t>
        <a:bodyPr/>
        <a:lstStyle/>
        <a:p>
          <a:r>
            <a:rPr lang="en-US" sz="2400" baseline="0" dirty="0"/>
            <a:t>Two or more processes are waiting for one another to obtain locked resources</a:t>
          </a:r>
          <a:endParaRPr lang="en-US" sz="2400" dirty="0"/>
        </a:p>
      </dgm:t>
    </dgm:pt>
    <dgm:pt modelId="{86C80B2C-AEB9-4FCE-B682-79F63499D77F}" type="parTrans" cxnId="{A18A1DC3-E9CC-4B21-AD70-E059F8D29A68}">
      <dgm:prSet/>
      <dgm:spPr/>
      <dgm:t>
        <a:bodyPr/>
        <a:lstStyle/>
        <a:p>
          <a:endParaRPr lang="en-US"/>
        </a:p>
      </dgm:t>
    </dgm:pt>
    <dgm:pt modelId="{D63693B1-9572-445E-BDA0-F51507467E21}" type="sibTrans" cxnId="{A18A1DC3-E9CC-4B21-AD70-E059F8D29A68}">
      <dgm:prSet/>
      <dgm:spPr/>
      <dgm:t>
        <a:bodyPr/>
        <a:lstStyle/>
        <a:p>
          <a:endParaRPr lang="en-US"/>
        </a:p>
      </dgm:t>
    </dgm:pt>
    <dgm:pt modelId="{7607B40A-FE82-487F-A775-393A28811D75}">
      <dgm:prSet custT="1"/>
      <dgm:spPr/>
      <dgm:t>
        <a:bodyPr/>
        <a:lstStyle/>
        <a:p>
          <a:r>
            <a:rPr lang="en-US" sz="2000" baseline="0" dirty="0"/>
            <a:t>Transaction 1 </a:t>
          </a:r>
          <a:r>
            <a:rPr lang="en-US" sz="2000" b="1" baseline="0" dirty="0"/>
            <a:t>holds</a:t>
          </a:r>
          <a:r>
            <a:rPr lang="en-US" sz="2000" baseline="0" dirty="0"/>
            <a:t> a lock on the </a:t>
          </a:r>
          <a:r>
            <a:rPr lang="en-US" sz="2000" u="sng" baseline="0" dirty="0"/>
            <a:t>Supplier table </a:t>
          </a:r>
          <a:r>
            <a:rPr lang="en-US" sz="2000" baseline="0" dirty="0"/>
            <a:t>and </a:t>
          </a:r>
          <a:r>
            <a:rPr lang="en-US" sz="2000" b="1" baseline="0" dirty="0"/>
            <a:t>requires</a:t>
          </a:r>
          <a:r>
            <a:rPr lang="en-US" sz="2000" baseline="0" dirty="0"/>
            <a:t> </a:t>
          </a:r>
          <a:r>
            <a:rPr lang="en-US" sz="2000" b="1" baseline="0" dirty="0"/>
            <a:t>a lock </a:t>
          </a:r>
          <a:r>
            <a:rPr lang="en-US" sz="2000" baseline="0" dirty="0"/>
            <a:t>on the </a:t>
          </a:r>
          <a:r>
            <a:rPr lang="en-US" sz="2000" u="sng" baseline="0" dirty="0"/>
            <a:t>Part table</a:t>
          </a:r>
          <a:r>
            <a:rPr lang="en-US" sz="2000" baseline="0" dirty="0"/>
            <a:t>. </a:t>
          </a:r>
          <a:endParaRPr lang="en-US" sz="2000" dirty="0"/>
        </a:p>
      </dgm:t>
    </dgm:pt>
    <dgm:pt modelId="{BF7B41AE-18CF-4CAC-8A5C-FEE49290DD01}" type="parTrans" cxnId="{EFC48D3B-2E23-4108-84C9-EBB414C051A6}">
      <dgm:prSet/>
      <dgm:spPr/>
      <dgm:t>
        <a:bodyPr/>
        <a:lstStyle/>
        <a:p>
          <a:endParaRPr lang="en-US"/>
        </a:p>
      </dgm:t>
    </dgm:pt>
    <dgm:pt modelId="{257A3DDC-D226-4A69-9B96-AC7FA4D7B750}" type="sibTrans" cxnId="{EFC48D3B-2E23-4108-84C9-EBB414C051A6}">
      <dgm:prSet/>
      <dgm:spPr/>
      <dgm:t>
        <a:bodyPr/>
        <a:lstStyle/>
        <a:p>
          <a:endParaRPr lang="en-US"/>
        </a:p>
      </dgm:t>
    </dgm:pt>
    <dgm:pt modelId="{C4286032-5FD9-48A4-9F25-7868C2DC5CA6}">
      <dgm:prSet custT="1"/>
      <dgm:spPr/>
      <dgm:t>
        <a:bodyPr/>
        <a:lstStyle/>
        <a:p>
          <a:r>
            <a:rPr lang="en-US" sz="2000" baseline="0" dirty="0"/>
            <a:t>Transaction 2 </a:t>
          </a:r>
          <a:r>
            <a:rPr lang="en-US" sz="2000" b="1" baseline="0" dirty="0"/>
            <a:t>holds</a:t>
          </a:r>
          <a:r>
            <a:rPr lang="en-US" sz="2000" baseline="0" dirty="0"/>
            <a:t> a lock on the </a:t>
          </a:r>
          <a:r>
            <a:rPr lang="en-US" sz="2000" u="sng" baseline="0" dirty="0"/>
            <a:t>Part table </a:t>
          </a:r>
          <a:r>
            <a:rPr lang="en-US" sz="2000" baseline="0" dirty="0"/>
            <a:t>and </a:t>
          </a:r>
          <a:r>
            <a:rPr lang="en-US" sz="2000" b="1" baseline="0" dirty="0"/>
            <a:t>wants a lock</a:t>
          </a:r>
          <a:r>
            <a:rPr lang="en-US" sz="2000" baseline="0" dirty="0"/>
            <a:t> on the </a:t>
          </a:r>
          <a:r>
            <a:rPr lang="en-US" sz="2000" u="sng" baseline="0" dirty="0"/>
            <a:t>Supplier table</a:t>
          </a:r>
          <a:endParaRPr lang="en-US" sz="2000" dirty="0"/>
        </a:p>
      </dgm:t>
    </dgm:pt>
    <dgm:pt modelId="{687B2043-965A-4A00-8329-A8C5C66E2B99}" type="sibTrans" cxnId="{7291FE74-A817-4593-9DE0-E15110FE6B27}">
      <dgm:prSet/>
      <dgm:spPr/>
      <dgm:t>
        <a:bodyPr/>
        <a:lstStyle/>
        <a:p>
          <a:endParaRPr lang="en-US"/>
        </a:p>
      </dgm:t>
    </dgm:pt>
    <dgm:pt modelId="{F40CB6FB-6636-49E7-B355-A320DD0A87F3}" type="parTrans" cxnId="{7291FE74-A817-4593-9DE0-E15110FE6B27}">
      <dgm:prSet/>
      <dgm:spPr/>
      <dgm:t>
        <a:bodyPr/>
        <a:lstStyle/>
        <a:p>
          <a:endParaRPr lang="en-US"/>
        </a:p>
      </dgm:t>
    </dgm:pt>
    <dgm:pt modelId="{C6963CCA-EA21-4F10-9332-D3521A35BCF9}">
      <dgm:prSet custT="1"/>
      <dgm:spPr/>
      <dgm:t>
        <a:bodyPr/>
        <a:lstStyle/>
        <a:p>
          <a:r>
            <a:rPr lang="en-US" sz="2000" baseline="0" dirty="0"/>
            <a:t>Both tasks cannot continue until a resource is available and the resources cannot be released until a task </a:t>
          </a:r>
          <a:r>
            <a:rPr lang="en-US" sz="2000" b="0" i="0" dirty="0"/>
            <a:t>continues</a:t>
          </a:r>
          <a:r>
            <a:rPr lang="en-US" sz="2000" baseline="0" dirty="0"/>
            <a:t>, and therefore a deadlock state exists</a:t>
          </a:r>
          <a:endParaRPr lang="en-US" sz="2000" dirty="0"/>
        </a:p>
      </dgm:t>
    </dgm:pt>
    <dgm:pt modelId="{A52D742B-67CB-41A3-BAE8-51455EEAA201}" type="sibTrans" cxnId="{1EAD4E5E-63BF-4C84-870B-A1C7BB55EACC}">
      <dgm:prSet/>
      <dgm:spPr/>
      <dgm:t>
        <a:bodyPr/>
        <a:lstStyle/>
        <a:p>
          <a:endParaRPr lang="en-US"/>
        </a:p>
      </dgm:t>
    </dgm:pt>
    <dgm:pt modelId="{0A3D5834-A28C-4667-A056-5D286DFCF9AC}" type="parTrans" cxnId="{1EAD4E5E-63BF-4C84-870B-A1C7BB55EACC}">
      <dgm:prSet/>
      <dgm:spPr/>
      <dgm:t>
        <a:bodyPr/>
        <a:lstStyle/>
        <a:p>
          <a:endParaRPr lang="en-US"/>
        </a:p>
      </dgm:t>
    </dgm:pt>
    <dgm:pt modelId="{FBE1FDA1-8E5D-49EF-A0C9-CFB400B949D9}" type="pres">
      <dgm:prSet presAssocID="{5E588C5D-9B61-4294-B5EC-26A84BCD27E2}" presName="linear" presStyleCnt="0">
        <dgm:presLayoutVars>
          <dgm:animLvl val="lvl"/>
          <dgm:resizeHandles val="exact"/>
        </dgm:presLayoutVars>
      </dgm:prSet>
      <dgm:spPr/>
    </dgm:pt>
    <dgm:pt modelId="{F1E6D901-E016-4AF9-B949-AAF6EC26C98A}" type="pres">
      <dgm:prSet presAssocID="{1D386CAD-978C-474B-954B-0D534776767C}" presName="parentText" presStyleLbl="node1" presStyleIdx="0" presStyleCnt="1">
        <dgm:presLayoutVars>
          <dgm:chMax val="0"/>
          <dgm:bulletEnabled val="1"/>
        </dgm:presLayoutVars>
      </dgm:prSet>
      <dgm:spPr/>
    </dgm:pt>
    <dgm:pt modelId="{2F701B0A-5274-473C-9EA2-C3AF66B9E99B}" type="pres">
      <dgm:prSet presAssocID="{1D386CAD-978C-474B-954B-0D534776767C}" presName="childText" presStyleLbl="revTx" presStyleIdx="0" presStyleCnt="1">
        <dgm:presLayoutVars>
          <dgm:bulletEnabled val="1"/>
        </dgm:presLayoutVars>
      </dgm:prSet>
      <dgm:spPr/>
    </dgm:pt>
  </dgm:ptLst>
  <dgm:cxnLst>
    <dgm:cxn modelId="{D4CA3D2B-9019-4637-A599-2F6435914B67}" type="presOf" srcId="{C6963CCA-EA21-4F10-9332-D3521A35BCF9}" destId="{2F701B0A-5274-473C-9EA2-C3AF66B9E99B}" srcOrd="0" destOrd="2" presId="urn:microsoft.com/office/officeart/2005/8/layout/vList2"/>
    <dgm:cxn modelId="{EFC48D3B-2E23-4108-84C9-EBB414C051A6}" srcId="{1D386CAD-978C-474B-954B-0D534776767C}" destId="{7607B40A-FE82-487F-A775-393A28811D75}" srcOrd="0" destOrd="0" parTransId="{BF7B41AE-18CF-4CAC-8A5C-FEE49290DD01}" sibTransId="{257A3DDC-D226-4A69-9B96-AC7FA4D7B750}"/>
    <dgm:cxn modelId="{1EAD4E5E-63BF-4C84-870B-A1C7BB55EACC}" srcId="{1D386CAD-978C-474B-954B-0D534776767C}" destId="{C6963CCA-EA21-4F10-9332-D3521A35BCF9}" srcOrd="2" destOrd="0" parTransId="{0A3D5834-A28C-4667-A056-5D286DFCF9AC}" sibTransId="{A52D742B-67CB-41A3-BAE8-51455EEAA201}"/>
    <dgm:cxn modelId="{DB47FC72-3B19-4C49-A19C-6FE5A6A2DCDA}" type="presOf" srcId="{C4286032-5FD9-48A4-9F25-7868C2DC5CA6}" destId="{2F701B0A-5274-473C-9EA2-C3AF66B9E99B}" srcOrd="0" destOrd="1" presId="urn:microsoft.com/office/officeart/2005/8/layout/vList2"/>
    <dgm:cxn modelId="{7291FE74-A817-4593-9DE0-E15110FE6B27}" srcId="{1D386CAD-978C-474B-954B-0D534776767C}" destId="{C4286032-5FD9-48A4-9F25-7868C2DC5CA6}" srcOrd="1" destOrd="0" parTransId="{F40CB6FB-6636-49E7-B355-A320DD0A87F3}" sibTransId="{687B2043-965A-4A00-8329-A8C5C66E2B99}"/>
    <dgm:cxn modelId="{1E45898C-A39F-4F19-8D34-472D5BB7E224}" type="presOf" srcId="{5E588C5D-9B61-4294-B5EC-26A84BCD27E2}" destId="{FBE1FDA1-8E5D-49EF-A0C9-CFB400B949D9}" srcOrd="0" destOrd="0" presId="urn:microsoft.com/office/officeart/2005/8/layout/vList2"/>
    <dgm:cxn modelId="{A18A1DC3-E9CC-4B21-AD70-E059F8D29A68}" srcId="{5E588C5D-9B61-4294-B5EC-26A84BCD27E2}" destId="{1D386CAD-978C-474B-954B-0D534776767C}" srcOrd="0" destOrd="0" parTransId="{86C80B2C-AEB9-4FCE-B682-79F63499D77F}" sibTransId="{D63693B1-9572-445E-BDA0-F51507467E21}"/>
    <dgm:cxn modelId="{1A4195C3-F25E-42F3-BCE0-C72B810BBE77}" type="presOf" srcId="{7607B40A-FE82-487F-A775-393A28811D75}" destId="{2F701B0A-5274-473C-9EA2-C3AF66B9E99B}" srcOrd="0" destOrd="0" presId="urn:microsoft.com/office/officeart/2005/8/layout/vList2"/>
    <dgm:cxn modelId="{8E7A1FC8-0214-4EFD-BF5D-C8F0BADEBC9D}" type="presOf" srcId="{1D386CAD-978C-474B-954B-0D534776767C}" destId="{F1E6D901-E016-4AF9-B949-AAF6EC26C98A}" srcOrd="0" destOrd="0" presId="urn:microsoft.com/office/officeart/2005/8/layout/vList2"/>
    <dgm:cxn modelId="{FD6F2737-FA30-4B61-88C4-409ECD6F4A7B}" type="presParOf" srcId="{FBE1FDA1-8E5D-49EF-A0C9-CFB400B949D9}" destId="{F1E6D901-E016-4AF9-B949-AAF6EC26C98A}" srcOrd="0" destOrd="0" presId="urn:microsoft.com/office/officeart/2005/8/layout/vList2"/>
    <dgm:cxn modelId="{2A80B400-46C5-4ACA-9AFA-5ACBDD716B2E}" type="presParOf" srcId="{FBE1FDA1-8E5D-49EF-A0C9-CFB400B949D9}" destId="{2F701B0A-5274-473C-9EA2-C3AF66B9E99B}" srcOrd="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A9C9E121-4D0E-49C9-AC70-26FDC573BA45}" type="doc">
      <dgm:prSet loTypeId="urn:microsoft.com/office/officeart/2005/8/layout/hProcess9" loCatId="process" qsTypeId="urn:microsoft.com/office/officeart/2005/8/quickstyle/simple1" qsCatId="simple" csTypeId="urn:microsoft.com/office/officeart/2005/8/colors/accent0_3" csCatId="mainScheme" phldr="1"/>
      <dgm:spPr/>
      <dgm:t>
        <a:bodyPr/>
        <a:lstStyle/>
        <a:p>
          <a:endParaRPr lang="en-US"/>
        </a:p>
      </dgm:t>
    </dgm:pt>
    <dgm:pt modelId="{7FC4BA51-17A5-4501-9159-E07FDDAC2BD7}">
      <dgm:prSet custT="1"/>
      <dgm:spPr/>
      <dgm:t>
        <a:bodyPr/>
        <a:lstStyle/>
        <a:p>
          <a:pPr>
            <a:buNone/>
          </a:pPr>
          <a:r>
            <a:rPr lang="en-US" sz="2400" baseline="0" dirty="0"/>
            <a:t>System Health Session</a:t>
          </a:r>
          <a:endParaRPr lang="en-US" sz="2400" dirty="0"/>
        </a:p>
      </dgm:t>
    </dgm:pt>
    <dgm:pt modelId="{AA00038E-68EF-4C20-B8AA-9ABB5A439687}" type="parTrans" cxnId="{EF9A5412-4CA2-4BAA-B245-540FF34103BC}">
      <dgm:prSet/>
      <dgm:spPr/>
      <dgm:t>
        <a:bodyPr/>
        <a:lstStyle/>
        <a:p>
          <a:endParaRPr lang="en-US"/>
        </a:p>
      </dgm:t>
    </dgm:pt>
    <dgm:pt modelId="{B4117727-6D51-4528-A720-9CF8A67BB86A}" type="sibTrans" cxnId="{EF9A5412-4CA2-4BAA-B245-540FF34103BC}">
      <dgm:prSet/>
      <dgm:spPr/>
      <dgm:t>
        <a:bodyPr/>
        <a:lstStyle/>
        <a:p>
          <a:endParaRPr lang="en-US"/>
        </a:p>
      </dgm:t>
    </dgm:pt>
    <dgm:pt modelId="{654A6DF7-AEDA-4582-B814-A87E4CF33D27}">
      <dgm:prSet custT="1"/>
      <dgm:spPr/>
      <dgm:t>
        <a:bodyPr/>
        <a:lstStyle/>
        <a:p>
          <a:pPr>
            <a:buNone/>
          </a:pPr>
          <a:r>
            <a:rPr lang="en-US" sz="2000" baseline="0" dirty="0"/>
            <a:t>xml_deadlock_report</a:t>
          </a:r>
          <a:endParaRPr lang="en-US" sz="2000" dirty="0"/>
        </a:p>
      </dgm:t>
    </dgm:pt>
    <dgm:pt modelId="{CD5F6F26-FB5A-43C8-9C28-30E8AF789BE5}" type="parTrans" cxnId="{4271A869-593B-4E4E-9E8F-FCAB819A9792}">
      <dgm:prSet/>
      <dgm:spPr/>
      <dgm:t>
        <a:bodyPr/>
        <a:lstStyle/>
        <a:p>
          <a:endParaRPr lang="en-US"/>
        </a:p>
      </dgm:t>
    </dgm:pt>
    <dgm:pt modelId="{EA25A94E-8F8B-48F1-AC06-255CF0C08F60}" type="sibTrans" cxnId="{4271A869-593B-4E4E-9E8F-FCAB819A9792}">
      <dgm:prSet/>
      <dgm:spPr/>
      <dgm:t>
        <a:bodyPr/>
        <a:lstStyle/>
        <a:p>
          <a:endParaRPr lang="en-US"/>
        </a:p>
      </dgm:t>
    </dgm:pt>
    <dgm:pt modelId="{0B601717-6021-4E3A-8B49-7A74F20A1E62}" type="pres">
      <dgm:prSet presAssocID="{A9C9E121-4D0E-49C9-AC70-26FDC573BA45}" presName="CompostProcess" presStyleCnt="0">
        <dgm:presLayoutVars>
          <dgm:dir/>
          <dgm:resizeHandles val="exact"/>
        </dgm:presLayoutVars>
      </dgm:prSet>
      <dgm:spPr/>
    </dgm:pt>
    <dgm:pt modelId="{92677BEC-E8C2-4F88-A388-3787E296C939}" type="pres">
      <dgm:prSet presAssocID="{A9C9E121-4D0E-49C9-AC70-26FDC573BA45}" presName="arrow" presStyleLbl="bgShp" presStyleIdx="0" presStyleCnt="1" custScaleX="117647"/>
      <dgm:spPr>
        <a:prstGeom prst="rect">
          <a:avLst/>
        </a:prstGeom>
        <a:solidFill>
          <a:schemeClr val="bg1"/>
        </a:solidFill>
      </dgm:spPr>
    </dgm:pt>
    <dgm:pt modelId="{36B62D65-B88C-4666-9979-9BE3FC2FFD3B}" type="pres">
      <dgm:prSet presAssocID="{A9C9E121-4D0E-49C9-AC70-26FDC573BA45}" presName="linearProcess" presStyleCnt="0"/>
      <dgm:spPr/>
    </dgm:pt>
    <dgm:pt modelId="{2DC26520-AA7B-4640-B497-A03AE4462517}" type="pres">
      <dgm:prSet presAssocID="{7FC4BA51-17A5-4501-9159-E07FDDAC2BD7}" presName="textNode" presStyleLbl="node1" presStyleIdx="0" presStyleCnt="1" custScaleY="216235">
        <dgm:presLayoutVars>
          <dgm:bulletEnabled val="1"/>
        </dgm:presLayoutVars>
      </dgm:prSet>
      <dgm:spPr/>
    </dgm:pt>
  </dgm:ptLst>
  <dgm:cxnLst>
    <dgm:cxn modelId="{EF9A5412-4CA2-4BAA-B245-540FF34103BC}" srcId="{A9C9E121-4D0E-49C9-AC70-26FDC573BA45}" destId="{7FC4BA51-17A5-4501-9159-E07FDDAC2BD7}" srcOrd="0" destOrd="0" parTransId="{AA00038E-68EF-4C20-B8AA-9ABB5A439687}" sibTransId="{B4117727-6D51-4528-A720-9CF8A67BB86A}"/>
    <dgm:cxn modelId="{4271A869-593B-4E4E-9E8F-FCAB819A9792}" srcId="{7FC4BA51-17A5-4501-9159-E07FDDAC2BD7}" destId="{654A6DF7-AEDA-4582-B814-A87E4CF33D27}" srcOrd="0" destOrd="0" parTransId="{CD5F6F26-FB5A-43C8-9C28-30E8AF789BE5}" sibTransId="{EA25A94E-8F8B-48F1-AC06-255CF0C08F60}"/>
    <dgm:cxn modelId="{6716037E-F56C-4844-A7DC-26C8B1F81E41}" type="presOf" srcId="{7FC4BA51-17A5-4501-9159-E07FDDAC2BD7}" destId="{2DC26520-AA7B-4640-B497-A03AE4462517}" srcOrd="0" destOrd="0" presId="urn:microsoft.com/office/officeart/2005/8/layout/hProcess9"/>
    <dgm:cxn modelId="{F19EEDCE-B68D-4542-8396-4E8E23C0356F}" type="presOf" srcId="{654A6DF7-AEDA-4582-B814-A87E4CF33D27}" destId="{2DC26520-AA7B-4640-B497-A03AE4462517}" srcOrd="0" destOrd="1" presId="urn:microsoft.com/office/officeart/2005/8/layout/hProcess9"/>
    <dgm:cxn modelId="{E1CBA9F0-7487-4295-B863-5BDBF36F2584}" type="presOf" srcId="{A9C9E121-4D0E-49C9-AC70-26FDC573BA45}" destId="{0B601717-6021-4E3A-8B49-7A74F20A1E62}" srcOrd="0" destOrd="0" presId="urn:microsoft.com/office/officeart/2005/8/layout/hProcess9"/>
    <dgm:cxn modelId="{4A58B7EC-0DF7-4947-B16E-307CEB4B1E5B}" type="presParOf" srcId="{0B601717-6021-4E3A-8B49-7A74F20A1E62}" destId="{92677BEC-E8C2-4F88-A388-3787E296C939}" srcOrd="0" destOrd="0" presId="urn:microsoft.com/office/officeart/2005/8/layout/hProcess9"/>
    <dgm:cxn modelId="{C40F13FD-3CD7-4E0F-9F8C-679E999F0191}" type="presParOf" srcId="{0B601717-6021-4E3A-8B49-7A74F20A1E62}" destId="{36B62D65-B88C-4666-9979-9BE3FC2FFD3B}" srcOrd="1" destOrd="0" presId="urn:microsoft.com/office/officeart/2005/8/layout/hProcess9"/>
    <dgm:cxn modelId="{B1871C28-3AFD-4128-B595-9BF54E313854}" type="presParOf" srcId="{36B62D65-B88C-4666-9979-9BE3FC2FFD3B}" destId="{2DC26520-AA7B-4640-B497-A03AE4462517}" srcOrd="0"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06C6E13-5CD1-4F4B-820A-A731BC834290}" type="doc">
      <dgm:prSet loTypeId="urn:microsoft.com/office/officeart/2005/8/layout/list1" loCatId="list" qsTypeId="urn:microsoft.com/office/officeart/2005/8/quickstyle/simple1" qsCatId="simple" csTypeId="urn:microsoft.com/office/officeart/2005/8/colors/accent0_3" csCatId="mainScheme" phldr="1"/>
      <dgm:spPr/>
      <dgm:t>
        <a:bodyPr/>
        <a:lstStyle/>
        <a:p>
          <a:endParaRPr lang="en-US"/>
        </a:p>
      </dgm:t>
    </dgm:pt>
    <dgm:pt modelId="{61FF31D9-14F0-410C-B9C6-4B26E03E7B04}">
      <dgm:prSet custT="1"/>
      <dgm:spPr/>
      <dgm:t>
        <a:bodyPr/>
        <a:lstStyle/>
        <a:p>
          <a:r>
            <a:rPr lang="en-US" sz="2400" b="1" dirty="0"/>
            <a:t>A</a:t>
          </a:r>
          <a:r>
            <a:rPr lang="en-US" sz="2400" dirty="0"/>
            <a:t> - Atomicity</a:t>
          </a:r>
        </a:p>
      </dgm:t>
    </dgm:pt>
    <dgm:pt modelId="{FE85658D-DD73-4A98-940B-4D9DCEA671AC}" type="parTrans" cxnId="{4D6C1400-FDFB-489F-9B42-8778314E5E86}">
      <dgm:prSet/>
      <dgm:spPr/>
      <dgm:t>
        <a:bodyPr/>
        <a:lstStyle/>
        <a:p>
          <a:endParaRPr lang="en-US" sz="1800"/>
        </a:p>
      </dgm:t>
    </dgm:pt>
    <dgm:pt modelId="{11DF13D0-BF96-4573-B7A4-98B4A55ABB72}" type="sibTrans" cxnId="{4D6C1400-FDFB-489F-9B42-8778314E5E86}">
      <dgm:prSet/>
      <dgm:spPr/>
      <dgm:t>
        <a:bodyPr/>
        <a:lstStyle/>
        <a:p>
          <a:endParaRPr lang="en-US" sz="1800"/>
        </a:p>
      </dgm:t>
    </dgm:pt>
    <dgm:pt modelId="{9925BA71-7AA0-4072-81DE-0605A63993C2}">
      <dgm:prSet custT="1"/>
      <dgm:spPr/>
      <dgm:t>
        <a:bodyPr/>
        <a:lstStyle/>
        <a:p>
          <a:r>
            <a:rPr lang="en-US" sz="1800" dirty="0"/>
            <a:t>A transaction is either fully completed or not at all.</a:t>
          </a:r>
        </a:p>
      </dgm:t>
    </dgm:pt>
    <dgm:pt modelId="{84374D7F-0415-41B0-87B6-A39AE2AAC4FF}" type="parTrans" cxnId="{BC8C64E3-0329-4911-95CD-C978689E4783}">
      <dgm:prSet/>
      <dgm:spPr/>
      <dgm:t>
        <a:bodyPr/>
        <a:lstStyle/>
        <a:p>
          <a:endParaRPr lang="en-US" sz="1800"/>
        </a:p>
      </dgm:t>
    </dgm:pt>
    <dgm:pt modelId="{57215528-0653-4FBA-86FA-47488CF495FC}" type="sibTrans" cxnId="{BC8C64E3-0329-4911-95CD-C978689E4783}">
      <dgm:prSet/>
      <dgm:spPr/>
      <dgm:t>
        <a:bodyPr/>
        <a:lstStyle/>
        <a:p>
          <a:endParaRPr lang="en-US" sz="1800"/>
        </a:p>
      </dgm:t>
    </dgm:pt>
    <dgm:pt modelId="{382C8B77-7E48-4315-87BA-E0E3352FB38E}">
      <dgm:prSet custT="1"/>
      <dgm:spPr/>
      <dgm:t>
        <a:bodyPr/>
        <a:lstStyle/>
        <a:p>
          <a:r>
            <a:rPr lang="en-US" sz="2400" b="1" dirty="0"/>
            <a:t>C</a:t>
          </a:r>
          <a:r>
            <a:rPr lang="en-US" sz="2400" dirty="0"/>
            <a:t> - Consistency</a:t>
          </a:r>
        </a:p>
      </dgm:t>
    </dgm:pt>
    <dgm:pt modelId="{D1F35AA1-5119-44CD-BCD7-BFE409C3695C}" type="parTrans" cxnId="{D735E7DC-B6B4-4422-99F7-B0D7632E5484}">
      <dgm:prSet/>
      <dgm:spPr/>
      <dgm:t>
        <a:bodyPr/>
        <a:lstStyle/>
        <a:p>
          <a:endParaRPr lang="en-US" sz="1800"/>
        </a:p>
      </dgm:t>
    </dgm:pt>
    <dgm:pt modelId="{B727E4F2-77CF-4587-920C-89161713C05E}" type="sibTrans" cxnId="{D735E7DC-B6B4-4422-99F7-B0D7632E5484}">
      <dgm:prSet/>
      <dgm:spPr/>
      <dgm:t>
        <a:bodyPr/>
        <a:lstStyle/>
        <a:p>
          <a:endParaRPr lang="en-US" sz="1800"/>
        </a:p>
      </dgm:t>
    </dgm:pt>
    <dgm:pt modelId="{FAD8EBC6-D9AE-43C9-8012-A2C9E0CD842F}">
      <dgm:prSet custT="1"/>
      <dgm:spPr/>
      <dgm:t>
        <a:bodyPr/>
        <a:lstStyle/>
        <a:p>
          <a:r>
            <a:rPr lang="en-US" sz="1800" dirty="0"/>
            <a:t>A transaction must leave data in a consistent state.</a:t>
          </a:r>
        </a:p>
      </dgm:t>
    </dgm:pt>
    <dgm:pt modelId="{B1AAF3A3-9D5B-4E02-A757-E405A5C6A124}" type="parTrans" cxnId="{BBCB9FFC-55EA-4584-A3D9-9BA0FF329B9E}">
      <dgm:prSet/>
      <dgm:spPr/>
      <dgm:t>
        <a:bodyPr/>
        <a:lstStyle/>
        <a:p>
          <a:endParaRPr lang="en-US" sz="1800"/>
        </a:p>
      </dgm:t>
    </dgm:pt>
    <dgm:pt modelId="{98FDB9EE-6F55-488B-83F0-6EBBC403486D}" type="sibTrans" cxnId="{BBCB9FFC-55EA-4584-A3D9-9BA0FF329B9E}">
      <dgm:prSet/>
      <dgm:spPr/>
      <dgm:t>
        <a:bodyPr/>
        <a:lstStyle/>
        <a:p>
          <a:endParaRPr lang="en-US" sz="1800"/>
        </a:p>
      </dgm:t>
    </dgm:pt>
    <dgm:pt modelId="{3D629FD4-E377-4801-8EB2-F02E0CAF7CB6}">
      <dgm:prSet custT="1"/>
      <dgm:spPr/>
      <dgm:t>
        <a:bodyPr/>
        <a:lstStyle/>
        <a:p>
          <a:r>
            <a:rPr lang="en-US" sz="2400" b="1" dirty="0"/>
            <a:t>I</a:t>
          </a:r>
          <a:r>
            <a:rPr lang="en-US" sz="2400" dirty="0"/>
            <a:t> - Isolation</a:t>
          </a:r>
        </a:p>
      </dgm:t>
    </dgm:pt>
    <dgm:pt modelId="{BF42ADF7-9191-44E1-9E6B-5382659AC3D7}" type="parTrans" cxnId="{82F53A44-FA23-420F-9ECF-C68E62697E35}">
      <dgm:prSet/>
      <dgm:spPr/>
      <dgm:t>
        <a:bodyPr/>
        <a:lstStyle/>
        <a:p>
          <a:endParaRPr lang="en-US" sz="1800"/>
        </a:p>
      </dgm:t>
    </dgm:pt>
    <dgm:pt modelId="{40827AA9-83D0-41AB-8D9E-CA8EAC9CB0F9}" type="sibTrans" cxnId="{82F53A44-FA23-420F-9ECF-C68E62697E35}">
      <dgm:prSet/>
      <dgm:spPr/>
      <dgm:t>
        <a:bodyPr/>
        <a:lstStyle/>
        <a:p>
          <a:endParaRPr lang="en-US" sz="1800"/>
        </a:p>
      </dgm:t>
    </dgm:pt>
    <dgm:pt modelId="{2973953C-AC60-43DD-993C-ADBA4BB07F0E}">
      <dgm:prSet custT="1"/>
      <dgm:spPr/>
      <dgm:t>
        <a:bodyPr/>
        <a:lstStyle/>
        <a:p>
          <a:r>
            <a:rPr lang="en-US" sz="1800" dirty="0"/>
            <a:t>Changes made by a transaction must be isolated from other concurrent transactions.</a:t>
          </a:r>
        </a:p>
      </dgm:t>
    </dgm:pt>
    <dgm:pt modelId="{1A506B5E-A982-4775-932E-13B34DB12339}" type="parTrans" cxnId="{3873BE06-37D5-48E0-B31B-6E667536CA0C}">
      <dgm:prSet/>
      <dgm:spPr/>
      <dgm:t>
        <a:bodyPr/>
        <a:lstStyle/>
        <a:p>
          <a:endParaRPr lang="en-US" sz="1800"/>
        </a:p>
      </dgm:t>
    </dgm:pt>
    <dgm:pt modelId="{D1468E78-F473-49BC-9531-703C36F8F86A}" type="sibTrans" cxnId="{3873BE06-37D5-48E0-B31B-6E667536CA0C}">
      <dgm:prSet/>
      <dgm:spPr/>
      <dgm:t>
        <a:bodyPr/>
        <a:lstStyle/>
        <a:p>
          <a:endParaRPr lang="en-US" sz="1800"/>
        </a:p>
      </dgm:t>
    </dgm:pt>
    <dgm:pt modelId="{7C630588-5CB9-4D71-96D5-089403AC2FB5}">
      <dgm:prSet custT="1"/>
      <dgm:spPr/>
      <dgm:t>
        <a:bodyPr/>
        <a:lstStyle/>
        <a:p>
          <a:r>
            <a:rPr lang="en-US" sz="2400" b="1" dirty="0"/>
            <a:t>D</a:t>
          </a:r>
          <a:r>
            <a:rPr lang="en-US" sz="2400" dirty="0"/>
            <a:t> - Durability</a:t>
          </a:r>
        </a:p>
      </dgm:t>
    </dgm:pt>
    <dgm:pt modelId="{339312F6-7DAA-41E3-BD99-8F37B921EBB4}" type="parTrans" cxnId="{1289C6D1-1FE1-42C3-BE65-35EBF56762BF}">
      <dgm:prSet/>
      <dgm:spPr/>
      <dgm:t>
        <a:bodyPr/>
        <a:lstStyle/>
        <a:p>
          <a:endParaRPr lang="en-US" sz="1800"/>
        </a:p>
      </dgm:t>
    </dgm:pt>
    <dgm:pt modelId="{178B2CA2-6F5E-4ABA-BEA1-C46F19CE8F5C}" type="sibTrans" cxnId="{1289C6D1-1FE1-42C3-BE65-35EBF56762BF}">
      <dgm:prSet/>
      <dgm:spPr/>
      <dgm:t>
        <a:bodyPr/>
        <a:lstStyle/>
        <a:p>
          <a:endParaRPr lang="en-US" sz="1800"/>
        </a:p>
      </dgm:t>
    </dgm:pt>
    <dgm:pt modelId="{430A2234-86AD-4880-85CF-7F22466A19F4}">
      <dgm:prSet custT="1"/>
      <dgm:spPr/>
      <dgm:t>
        <a:bodyPr/>
        <a:lstStyle/>
        <a:p>
          <a:r>
            <a:rPr lang="en-US" sz="1800" dirty="0"/>
            <a:t>The modifications persist even in the event of a system failure.</a:t>
          </a:r>
        </a:p>
      </dgm:t>
    </dgm:pt>
    <dgm:pt modelId="{44D2AF55-4E81-4A86-8E81-4E694C58B21A}" type="parTrans" cxnId="{029D1C0D-B867-4F5F-B681-58B115A4733A}">
      <dgm:prSet/>
      <dgm:spPr/>
      <dgm:t>
        <a:bodyPr/>
        <a:lstStyle/>
        <a:p>
          <a:endParaRPr lang="en-US" sz="1800"/>
        </a:p>
      </dgm:t>
    </dgm:pt>
    <dgm:pt modelId="{09807605-5396-482C-A545-912CA949196E}" type="sibTrans" cxnId="{029D1C0D-B867-4F5F-B681-58B115A4733A}">
      <dgm:prSet/>
      <dgm:spPr/>
      <dgm:t>
        <a:bodyPr/>
        <a:lstStyle/>
        <a:p>
          <a:endParaRPr lang="en-US" sz="1800"/>
        </a:p>
      </dgm:t>
    </dgm:pt>
    <dgm:pt modelId="{E8BFB79F-C68A-4D94-9ED6-F671D0A14C2F}" type="pres">
      <dgm:prSet presAssocID="{506C6E13-5CD1-4F4B-820A-A731BC834290}" presName="linear" presStyleCnt="0">
        <dgm:presLayoutVars>
          <dgm:dir/>
          <dgm:animLvl val="lvl"/>
          <dgm:resizeHandles val="exact"/>
        </dgm:presLayoutVars>
      </dgm:prSet>
      <dgm:spPr/>
    </dgm:pt>
    <dgm:pt modelId="{B6BEDE8A-2EE8-46CB-BD48-CAC88D36AD74}" type="pres">
      <dgm:prSet presAssocID="{61FF31D9-14F0-410C-B9C6-4B26E03E7B04}" presName="parentLin" presStyleCnt="0"/>
      <dgm:spPr/>
    </dgm:pt>
    <dgm:pt modelId="{8B624EC8-A3D6-4B02-8B35-20328F1C98EC}" type="pres">
      <dgm:prSet presAssocID="{61FF31D9-14F0-410C-B9C6-4B26E03E7B04}" presName="parentLeftMargin" presStyleLbl="node1" presStyleIdx="0" presStyleCnt="4"/>
      <dgm:spPr/>
    </dgm:pt>
    <dgm:pt modelId="{9FF00FAF-A430-4F52-AB25-3C1052DDEB4F}" type="pres">
      <dgm:prSet presAssocID="{61FF31D9-14F0-410C-B9C6-4B26E03E7B04}" presName="parentText" presStyleLbl="node1" presStyleIdx="0" presStyleCnt="4">
        <dgm:presLayoutVars>
          <dgm:chMax val="0"/>
          <dgm:bulletEnabled val="1"/>
        </dgm:presLayoutVars>
      </dgm:prSet>
      <dgm:spPr/>
    </dgm:pt>
    <dgm:pt modelId="{34316357-372A-48E9-BEFA-4E5977E597FD}" type="pres">
      <dgm:prSet presAssocID="{61FF31D9-14F0-410C-B9C6-4B26E03E7B04}" presName="negativeSpace" presStyleCnt="0"/>
      <dgm:spPr/>
    </dgm:pt>
    <dgm:pt modelId="{52369043-0083-41DF-961A-69FF4BEF0AF9}" type="pres">
      <dgm:prSet presAssocID="{61FF31D9-14F0-410C-B9C6-4B26E03E7B04}" presName="childText" presStyleLbl="conFgAcc1" presStyleIdx="0" presStyleCnt="4">
        <dgm:presLayoutVars>
          <dgm:bulletEnabled val="1"/>
        </dgm:presLayoutVars>
      </dgm:prSet>
      <dgm:spPr/>
    </dgm:pt>
    <dgm:pt modelId="{45DCE2E4-9C2D-4839-8852-2E9F6EDD6470}" type="pres">
      <dgm:prSet presAssocID="{11DF13D0-BF96-4573-B7A4-98B4A55ABB72}" presName="spaceBetweenRectangles" presStyleCnt="0"/>
      <dgm:spPr/>
    </dgm:pt>
    <dgm:pt modelId="{A2A43938-00DC-4150-9F4C-02929ECFC588}" type="pres">
      <dgm:prSet presAssocID="{382C8B77-7E48-4315-87BA-E0E3352FB38E}" presName="parentLin" presStyleCnt="0"/>
      <dgm:spPr/>
    </dgm:pt>
    <dgm:pt modelId="{FA1019FF-D0EE-47F3-8FB3-2FE382DB2011}" type="pres">
      <dgm:prSet presAssocID="{382C8B77-7E48-4315-87BA-E0E3352FB38E}" presName="parentLeftMargin" presStyleLbl="node1" presStyleIdx="0" presStyleCnt="4"/>
      <dgm:spPr/>
    </dgm:pt>
    <dgm:pt modelId="{28521572-6FA0-4E96-B988-AFD0BA98348C}" type="pres">
      <dgm:prSet presAssocID="{382C8B77-7E48-4315-87BA-E0E3352FB38E}" presName="parentText" presStyleLbl="node1" presStyleIdx="1" presStyleCnt="4">
        <dgm:presLayoutVars>
          <dgm:chMax val="0"/>
          <dgm:bulletEnabled val="1"/>
        </dgm:presLayoutVars>
      </dgm:prSet>
      <dgm:spPr/>
    </dgm:pt>
    <dgm:pt modelId="{A303C4F5-952C-49C5-BCB5-2E5232F13DAA}" type="pres">
      <dgm:prSet presAssocID="{382C8B77-7E48-4315-87BA-E0E3352FB38E}" presName="negativeSpace" presStyleCnt="0"/>
      <dgm:spPr/>
    </dgm:pt>
    <dgm:pt modelId="{3BC3D696-87DD-47B5-8AC4-79DA9C6DF051}" type="pres">
      <dgm:prSet presAssocID="{382C8B77-7E48-4315-87BA-E0E3352FB38E}" presName="childText" presStyleLbl="conFgAcc1" presStyleIdx="1" presStyleCnt="4">
        <dgm:presLayoutVars>
          <dgm:bulletEnabled val="1"/>
        </dgm:presLayoutVars>
      </dgm:prSet>
      <dgm:spPr/>
    </dgm:pt>
    <dgm:pt modelId="{5DD18848-A31F-4AAB-993C-DCACC008B5A7}" type="pres">
      <dgm:prSet presAssocID="{B727E4F2-77CF-4587-920C-89161713C05E}" presName="spaceBetweenRectangles" presStyleCnt="0"/>
      <dgm:spPr/>
    </dgm:pt>
    <dgm:pt modelId="{6CC05309-AC2E-417D-8C2B-FA6309038F79}" type="pres">
      <dgm:prSet presAssocID="{3D629FD4-E377-4801-8EB2-F02E0CAF7CB6}" presName="parentLin" presStyleCnt="0"/>
      <dgm:spPr/>
    </dgm:pt>
    <dgm:pt modelId="{4CC2A929-B475-4A3B-BDFA-4E06D5A17202}" type="pres">
      <dgm:prSet presAssocID="{3D629FD4-E377-4801-8EB2-F02E0CAF7CB6}" presName="parentLeftMargin" presStyleLbl="node1" presStyleIdx="1" presStyleCnt="4"/>
      <dgm:spPr/>
    </dgm:pt>
    <dgm:pt modelId="{BAB47458-479F-4E92-A55F-13D1F22C92AC}" type="pres">
      <dgm:prSet presAssocID="{3D629FD4-E377-4801-8EB2-F02E0CAF7CB6}" presName="parentText" presStyleLbl="node1" presStyleIdx="2" presStyleCnt="4">
        <dgm:presLayoutVars>
          <dgm:chMax val="0"/>
          <dgm:bulletEnabled val="1"/>
        </dgm:presLayoutVars>
      </dgm:prSet>
      <dgm:spPr/>
    </dgm:pt>
    <dgm:pt modelId="{F483C7C5-067B-4C78-9DE7-C3C2CE440AD9}" type="pres">
      <dgm:prSet presAssocID="{3D629FD4-E377-4801-8EB2-F02E0CAF7CB6}" presName="negativeSpace" presStyleCnt="0"/>
      <dgm:spPr/>
    </dgm:pt>
    <dgm:pt modelId="{3A75188F-55C7-4C4C-9A0F-B5B59C1C5A03}" type="pres">
      <dgm:prSet presAssocID="{3D629FD4-E377-4801-8EB2-F02E0CAF7CB6}" presName="childText" presStyleLbl="conFgAcc1" presStyleIdx="2" presStyleCnt="4">
        <dgm:presLayoutVars>
          <dgm:bulletEnabled val="1"/>
        </dgm:presLayoutVars>
      </dgm:prSet>
      <dgm:spPr/>
    </dgm:pt>
    <dgm:pt modelId="{5CF08E73-34B9-42D3-B172-F469094D8972}" type="pres">
      <dgm:prSet presAssocID="{40827AA9-83D0-41AB-8D9E-CA8EAC9CB0F9}" presName="spaceBetweenRectangles" presStyleCnt="0"/>
      <dgm:spPr/>
    </dgm:pt>
    <dgm:pt modelId="{FFC461F6-8717-4737-9511-8DE88B1711AA}" type="pres">
      <dgm:prSet presAssocID="{7C630588-5CB9-4D71-96D5-089403AC2FB5}" presName="parentLin" presStyleCnt="0"/>
      <dgm:spPr/>
    </dgm:pt>
    <dgm:pt modelId="{92E3B90D-9A92-4EE6-B1E1-0FA49224B76B}" type="pres">
      <dgm:prSet presAssocID="{7C630588-5CB9-4D71-96D5-089403AC2FB5}" presName="parentLeftMargin" presStyleLbl="node1" presStyleIdx="2" presStyleCnt="4"/>
      <dgm:spPr/>
    </dgm:pt>
    <dgm:pt modelId="{851C09E9-3518-4482-BB7B-DDB677BD502B}" type="pres">
      <dgm:prSet presAssocID="{7C630588-5CB9-4D71-96D5-089403AC2FB5}" presName="parentText" presStyleLbl="node1" presStyleIdx="3" presStyleCnt="4">
        <dgm:presLayoutVars>
          <dgm:chMax val="0"/>
          <dgm:bulletEnabled val="1"/>
        </dgm:presLayoutVars>
      </dgm:prSet>
      <dgm:spPr/>
    </dgm:pt>
    <dgm:pt modelId="{5AB8B9C6-9817-40D5-8C7F-ACA048871807}" type="pres">
      <dgm:prSet presAssocID="{7C630588-5CB9-4D71-96D5-089403AC2FB5}" presName="negativeSpace" presStyleCnt="0"/>
      <dgm:spPr/>
    </dgm:pt>
    <dgm:pt modelId="{3B884864-115A-4C2F-8C11-84CA1B3DC4BE}" type="pres">
      <dgm:prSet presAssocID="{7C630588-5CB9-4D71-96D5-089403AC2FB5}" presName="childText" presStyleLbl="conFgAcc1" presStyleIdx="3" presStyleCnt="4">
        <dgm:presLayoutVars>
          <dgm:bulletEnabled val="1"/>
        </dgm:presLayoutVars>
      </dgm:prSet>
      <dgm:spPr/>
    </dgm:pt>
  </dgm:ptLst>
  <dgm:cxnLst>
    <dgm:cxn modelId="{4D6C1400-FDFB-489F-9B42-8778314E5E86}" srcId="{506C6E13-5CD1-4F4B-820A-A731BC834290}" destId="{61FF31D9-14F0-410C-B9C6-4B26E03E7B04}" srcOrd="0" destOrd="0" parTransId="{FE85658D-DD73-4A98-940B-4D9DCEA671AC}" sibTransId="{11DF13D0-BF96-4573-B7A4-98B4A55ABB72}"/>
    <dgm:cxn modelId="{4C318A03-710E-4575-ABF1-1DFD075C5A8B}" type="presOf" srcId="{61FF31D9-14F0-410C-B9C6-4B26E03E7B04}" destId="{9FF00FAF-A430-4F52-AB25-3C1052DDEB4F}" srcOrd="1" destOrd="0" presId="urn:microsoft.com/office/officeart/2005/8/layout/list1"/>
    <dgm:cxn modelId="{3873BE06-37D5-48E0-B31B-6E667536CA0C}" srcId="{3D629FD4-E377-4801-8EB2-F02E0CAF7CB6}" destId="{2973953C-AC60-43DD-993C-ADBA4BB07F0E}" srcOrd="0" destOrd="0" parTransId="{1A506B5E-A982-4775-932E-13B34DB12339}" sibTransId="{D1468E78-F473-49BC-9531-703C36F8F86A}"/>
    <dgm:cxn modelId="{029D1C0D-B867-4F5F-B681-58B115A4733A}" srcId="{7C630588-5CB9-4D71-96D5-089403AC2FB5}" destId="{430A2234-86AD-4880-85CF-7F22466A19F4}" srcOrd="0" destOrd="0" parTransId="{44D2AF55-4E81-4A86-8E81-4E694C58B21A}" sibTransId="{09807605-5396-482C-A545-912CA949196E}"/>
    <dgm:cxn modelId="{4850A716-D6C3-4273-A2D2-8073D330D2DA}" type="presOf" srcId="{2973953C-AC60-43DD-993C-ADBA4BB07F0E}" destId="{3A75188F-55C7-4C4C-9A0F-B5B59C1C5A03}" srcOrd="0" destOrd="0" presId="urn:microsoft.com/office/officeart/2005/8/layout/list1"/>
    <dgm:cxn modelId="{FEA5635B-5F33-42BA-9A94-D2E545C471F1}" type="presOf" srcId="{506C6E13-5CD1-4F4B-820A-A731BC834290}" destId="{E8BFB79F-C68A-4D94-9ED6-F671D0A14C2F}" srcOrd="0" destOrd="0" presId="urn:microsoft.com/office/officeart/2005/8/layout/list1"/>
    <dgm:cxn modelId="{82F53A44-FA23-420F-9ECF-C68E62697E35}" srcId="{506C6E13-5CD1-4F4B-820A-A731BC834290}" destId="{3D629FD4-E377-4801-8EB2-F02E0CAF7CB6}" srcOrd="2" destOrd="0" parTransId="{BF42ADF7-9191-44E1-9E6B-5382659AC3D7}" sibTransId="{40827AA9-83D0-41AB-8D9E-CA8EAC9CB0F9}"/>
    <dgm:cxn modelId="{6C503B54-58C8-4E64-8A24-074917CA2A9B}" type="presOf" srcId="{3D629FD4-E377-4801-8EB2-F02E0CAF7CB6}" destId="{BAB47458-479F-4E92-A55F-13D1F22C92AC}" srcOrd="1" destOrd="0" presId="urn:microsoft.com/office/officeart/2005/8/layout/list1"/>
    <dgm:cxn modelId="{A07A755A-0E9C-49E2-8EDC-5E4A70BE1146}" type="presOf" srcId="{3D629FD4-E377-4801-8EB2-F02E0CAF7CB6}" destId="{4CC2A929-B475-4A3B-BDFA-4E06D5A17202}" srcOrd="0" destOrd="0" presId="urn:microsoft.com/office/officeart/2005/8/layout/list1"/>
    <dgm:cxn modelId="{99CC488B-4D48-4557-ACB3-8E602956D9BF}" type="presOf" srcId="{382C8B77-7E48-4315-87BA-E0E3352FB38E}" destId="{28521572-6FA0-4E96-B988-AFD0BA98348C}" srcOrd="1" destOrd="0" presId="urn:microsoft.com/office/officeart/2005/8/layout/list1"/>
    <dgm:cxn modelId="{149AFC90-B348-4FEC-8037-3B9005AC9EE6}" type="presOf" srcId="{430A2234-86AD-4880-85CF-7F22466A19F4}" destId="{3B884864-115A-4C2F-8C11-84CA1B3DC4BE}" srcOrd="0" destOrd="0" presId="urn:microsoft.com/office/officeart/2005/8/layout/list1"/>
    <dgm:cxn modelId="{AFFCA2A5-625C-4AB5-B9B8-DAAE064EB436}" type="presOf" srcId="{FAD8EBC6-D9AE-43C9-8012-A2C9E0CD842F}" destId="{3BC3D696-87DD-47B5-8AC4-79DA9C6DF051}" srcOrd="0" destOrd="0" presId="urn:microsoft.com/office/officeart/2005/8/layout/list1"/>
    <dgm:cxn modelId="{F142A9B8-D78A-4560-9B13-EE18E47A9B54}" type="presOf" srcId="{9925BA71-7AA0-4072-81DE-0605A63993C2}" destId="{52369043-0083-41DF-961A-69FF4BEF0AF9}" srcOrd="0" destOrd="0" presId="urn:microsoft.com/office/officeart/2005/8/layout/list1"/>
    <dgm:cxn modelId="{960522BF-4C35-4D8A-B57F-382F60AFA19C}" type="presOf" srcId="{61FF31D9-14F0-410C-B9C6-4B26E03E7B04}" destId="{8B624EC8-A3D6-4B02-8B35-20328F1C98EC}" srcOrd="0" destOrd="0" presId="urn:microsoft.com/office/officeart/2005/8/layout/list1"/>
    <dgm:cxn modelId="{B718E3C0-99C3-4B96-A181-5B7BE0A486A2}" type="presOf" srcId="{7C630588-5CB9-4D71-96D5-089403AC2FB5}" destId="{851C09E9-3518-4482-BB7B-DDB677BD502B}" srcOrd="1" destOrd="0" presId="urn:microsoft.com/office/officeart/2005/8/layout/list1"/>
    <dgm:cxn modelId="{1289C6D1-1FE1-42C3-BE65-35EBF56762BF}" srcId="{506C6E13-5CD1-4F4B-820A-A731BC834290}" destId="{7C630588-5CB9-4D71-96D5-089403AC2FB5}" srcOrd="3" destOrd="0" parTransId="{339312F6-7DAA-41E3-BD99-8F37B921EBB4}" sibTransId="{178B2CA2-6F5E-4ABA-BEA1-C46F19CE8F5C}"/>
    <dgm:cxn modelId="{D77B51D9-EF0E-4C86-BF22-61D30871FE28}" type="presOf" srcId="{7C630588-5CB9-4D71-96D5-089403AC2FB5}" destId="{92E3B90D-9A92-4EE6-B1E1-0FA49224B76B}" srcOrd="0" destOrd="0" presId="urn:microsoft.com/office/officeart/2005/8/layout/list1"/>
    <dgm:cxn modelId="{D735E7DC-B6B4-4422-99F7-B0D7632E5484}" srcId="{506C6E13-5CD1-4F4B-820A-A731BC834290}" destId="{382C8B77-7E48-4315-87BA-E0E3352FB38E}" srcOrd="1" destOrd="0" parTransId="{D1F35AA1-5119-44CD-BCD7-BFE409C3695C}" sibTransId="{B727E4F2-77CF-4587-920C-89161713C05E}"/>
    <dgm:cxn modelId="{BC8C64E3-0329-4911-95CD-C978689E4783}" srcId="{61FF31D9-14F0-410C-B9C6-4B26E03E7B04}" destId="{9925BA71-7AA0-4072-81DE-0605A63993C2}" srcOrd="0" destOrd="0" parTransId="{84374D7F-0415-41B0-87B6-A39AE2AAC4FF}" sibTransId="{57215528-0653-4FBA-86FA-47488CF495FC}"/>
    <dgm:cxn modelId="{BBCB9FFC-55EA-4584-A3D9-9BA0FF329B9E}" srcId="{382C8B77-7E48-4315-87BA-E0E3352FB38E}" destId="{FAD8EBC6-D9AE-43C9-8012-A2C9E0CD842F}" srcOrd="0" destOrd="0" parTransId="{B1AAF3A3-9D5B-4E02-A757-E405A5C6A124}" sibTransId="{98FDB9EE-6F55-488B-83F0-6EBBC403486D}"/>
    <dgm:cxn modelId="{B7154CFE-DBE5-49A7-8FA4-C3B6CA122CB6}" type="presOf" srcId="{382C8B77-7E48-4315-87BA-E0E3352FB38E}" destId="{FA1019FF-D0EE-47F3-8FB3-2FE382DB2011}" srcOrd="0" destOrd="0" presId="urn:microsoft.com/office/officeart/2005/8/layout/list1"/>
    <dgm:cxn modelId="{B6294280-1CCC-49C9-9E60-229DA7C7505B}" type="presParOf" srcId="{E8BFB79F-C68A-4D94-9ED6-F671D0A14C2F}" destId="{B6BEDE8A-2EE8-46CB-BD48-CAC88D36AD74}" srcOrd="0" destOrd="0" presId="urn:microsoft.com/office/officeart/2005/8/layout/list1"/>
    <dgm:cxn modelId="{833E37EE-35FB-486E-ACBE-45B8FA8A16F1}" type="presParOf" srcId="{B6BEDE8A-2EE8-46CB-BD48-CAC88D36AD74}" destId="{8B624EC8-A3D6-4B02-8B35-20328F1C98EC}" srcOrd="0" destOrd="0" presId="urn:microsoft.com/office/officeart/2005/8/layout/list1"/>
    <dgm:cxn modelId="{F1058C6B-2C98-4799-8B80-2F8DCC585732}" type="presParOf" srcId="{B6BEDE8A-2EE8-46CB-BD48-CAC88D36AD74}" destId="{9FF00FAF-A430-4F52-AB25-3C1052DDEB4F}" srcOrd="1" destOrd="0" presId="urn:microsoft.com/office/officeart/2005/8/layout/list1"/>
    <dgm:cxn modelId="{1D0A18C6-ECEB-4D37-833A-146178F4B636}" type="presParOf" srcId="{E8BFB79F-C68A-4D94-9ED6-F671D0A14C2F}" destId="{34316357-372A-48E9-BEFA-4E5977E597FD}" srcOrd="1" destOrd="0" presId="urn:microsoft.com/office/officeart/2005/8/layout/list1"/>
    <dgm:cxn modelId="{E108B955-F590-4C30-84FF-AFE47083AF34}" type="presParOf" srcId="{E8BFB79F-C68A-4D94-9ED6-F671D0A14C2F}" destId="{52369043-0083-41DF-961A-69FF4BEF0AF9}" srcOrd="2" destOrd="0" presId="urn:microsoft.com/office/officeart/2005/8/layout/list1"/>
    <dgm:cxn modelId="{96684B0C-E327-477E-9ACB-322496C4C879}" type="presParOf" srcId="{E8BFB79F-C68A-4D94-9ED6-F671D0A14C2F}" destId="{45DCE2E4-9C2D-4839-8852-2E9F6EDD6470}" srcOrd="3" destOrd="0" presId="urn:microsoft.com/office/officeart/2005/8/layout/list1"/>
    <dgm:cxn modelId="{614D7790-BC53-4BD3-94FD-52A718B348DB}" type="presParOf" srcId="{E8BFB79F-C68A-4D94-9ED6-F671D0A14C2F}" destId="{A2A43938-00DC-4150-9F4C-02929ECFC588}" srcOrd="4" destOrd="0" presId="urn:microsoft.com/office/officeart/2005/8/layout/list1"/>
    <dgm:cxn modelId="{4FD2D7C7-A4D6-4726-8BC4-9D74B68C3093}" type="presParOf" srcId="{A2A43938-00DC-4150-9F4C-02929ECFC588}" destId="{FA1019FF-D0EE-47F3-8FB3-2FE382DB2011}" srcOrd="0" destOrd="0" presId="urn:microsoft.com/office/officeart/2005/8/layout/list1"/>
    <dgm:cxn modelId="{D5278162-23A5-4786-B442-54DC0F3976B2}" type="presParOf" srcId="{A2A43938-00DC-4150-9F4C-02929ECFC588}" destId="{28521572-6FA0-4E96-B988-AFD0BA98348C}" srcOrd="1" destOrd="0" presId="urn:microsoft.com/office/officeart/2005/8/layout/list1"/>
    <dgm:cxn modelId="{39E75580-14C0-4EE3-BC8D-E4D6A2840EEE}" type="presParOf" srcId="{E8BFB79F-C68A-4D94-9ED6-F671D0A14C2F}" destId="{A303C4F5-952C-49C5-BCB5-2E5232F13DAA}" srcOrd="5" destOrd="0" presId="urn:microsoft.com/office/officeart/2005/8/layout/list1"/>
    <dgm:cxn modelId="{F2BECE6D-8ACC-44C3-BAA4-F4FB81593465}" type="presParOf" srcId="{E8BFB79F-C68A-4D94-9ED6-F671D0A14C2F}" destId="{3BC3D696-87DD-47B5-8AC4-79DA9C6DF051}" srcOrd="6" destOrd="0" presId="urn:microsoft.com/office/officeart/2005/8/layout/list1"/>
    <dgm:cxn modelId="{F1DE192E-7D5F-4F3B-B71B-16B33FD3BBDC}" type="presParOf" srcId="{E8BFB79F-C68A-4D94-9ED6-F671D0A14C2F}" destId="{5DD18848-A31F-4AAB-993C-DCACC008B5A7}" srcOrd="7" destOrd="0" presId="urn:microsoft.com/office/officeart/2005/8/layout/list1"/>
    <dgm:cxn modelId="{B1D16D64-C64B-42C7-A483-87ADC2D5DD81}" type="presParOf" srcId="{E8BFB79F-C68A-4D94-9ED6-F671D0A14C2F}" destId="{6CC05309-AC2E-417D-8C2B-FA6309038F79}" srcOrd="8" destOrd="0" presId="urn:microsoft.com/office/officeart/2005/8/layout/list1"/>
    <dgm:cxn modelId="{219C5CFD-D390-481D-9E71-BF26E56F5385}" type="presParOf" srcId="{6CC05309-AC2E-417D-8C2B-FA6309038F79}" destId="{4CC2A929-B475-4A3B-BDFA-4E06D5A17202}" srcOrd="0" destOrd="0" presId="urn:microsoft.com/office/officeart/2005/8/layout/list1"/>
    <dgm:cxn modelId="{F0A6BECE-F510-4A47-BE5B-52121C249A3F}" type="presParOf" srcId="{6CC05309-AC2E-417D-8C2B-FA6309038F79}" destId="{BAB47458-479F-4E92-A55F-13D1F22C92AC}" srcOrd="1" destOrd="0" presId="urn:microsoft.com/office/officeart/2005/8/layout/list1"/>
    <dgm:cxn modelId="{33791278-359E-45C2-93A8-1288950A82B4}" type="presParOf" srcId="{E8BFB79F-C68A-4D94-9ED6-F671D0A14C2F}" destId="{F483C7C5-067B-4C78-9DE7-C3C2CE440AD9}" srcOrd="9" destOrd="0" presId="urn:microsoft.com/office/officeart/2005/8/layout/list1"/>
    <dgm:cxn modelId="{5A997C31-B386-4543-928D-BE92584830D8}" type="presParOf" srcId="{E8BFB79F-C68A-4D94-9ED6-F671D0A14C2F}" destId="{3A75188F-55C7-4C4C-9A0F-B5B59C1C5A03}" srcOrd="10" destOrd="0" presId="urn:microsoft.com/office/officeart/2005/8/layout/list1"/>
    <dgm:cxn modelId="{60735057-CC72-4EBD-B161-FD4D64CEAD06}" type="presParOf" srcId="{E8BFB79F-C68A-4D94-9ED6-F671D0A14C2F}" destId="{5CF08E73-34B9-42D3-B172-F469094D8972}" srcOrd="11" destOrd="0" presId="urn:microsoft.com/office/officeart/2005/8/layout/list1"/>
    <dgm:cxn modelId="{8AF8529A-9A4E-4CCD-89C4-5949356447CE}" type="presParOf" srcId="{E8BFB79F-C68A-4D94-9ED6-F671D0A14C2F}" destId="{FFC461F6-8717-4737-9511-8DE88B1711AA}" srcOrd="12" destOrd="0" presId="urn:microsoft.com/office/officeart/2005/8/layout/list1"/>
    <dgm:cxn modelId="{7DEE31CC-B465-4849-9822-DDFF3F63F583}" type="presParOf" srcId="{FFC461F6-8717-4737-9511-8DE88B1711AA}" destId="{92E3B90D-9A92-4EE6-B1E1-0FA49224B76B}" srcOrd="0" destOrd="0" presId="urn:microsoft.com/office/officeart/2005/8/layout/list1"/>
    <dgm:cxn modelId="{2CC031B8-5F39-44F2-A48B-E4FF54C4285A}" type="presParOf" srcId="{FFC461F6-8717-4737-9511-8DE88B1711AA}" destId="{851C09E9-3518-4482-BB7B-DDB677BD502B}" srcOrd="1" destOrd="0" presId="urn:microsoft.com/office/officeart/2005/8/layout/list1"/>
    <dgm:cxn modelId="{DF866D5D-A58C-4449-B96E-9109B4B2A431}" type="presParOf" srcId="{E8BFB79F-C68A-4D94-9ED6-F671D0A14C2F}" destId="{5AB8B9C6-9817-40D5-8C7F-ACA048871807}" srcOrd="13" destOrd="0" presId="urn:microsoft.com/office/officeart/2005/8/layout/list1"/>
    <dgm:cxn modelId="{B5D304C9-D245-4082-9278-D98FFEBBAB37}" type="presParOf" srcId="{E8BFB79F-C68A-4D94-9ED6-F671D0A14C2F}" destId="{3B884864-115A-4C2F-8C11-84CA1B3DC4BE}" srcOrd="14" destOrd="0" presId="urn:microsoft.com/office/officeart/2005/8/layout/list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9AE437C-A81D-494D-A17B-2B7A1C13852C}" type="doc">
      <dgm:prSet loTypeId="urn:microsoft.com/office/officeart/2005/8/layout/vList2" loCatId="list" qsTypeId="urn:microsoft.com/office/officeart/2005/8/quickstyle/simple1" qsCatId="simple" csTypeId="urn:microsoft.com/office/officeart/2005/8/colors/accent0_3" csCatId="mainScheme" phldr="1"/>
      <dgm:spPr/>
      <dgm:t>
        <a:bodyPr/>
        <a:lstStyle/>
        <a:p>
          <a:endParaRPr lang="en-US"/>
        </a:p>
      </dgm:t>
    </dgm:pt>
    <dgm:pt modelId="{47200025-BB23-4226-B24A-2B5170DEF870}">
      <dgm:prSet custT="1"/>
      <dgm:spPr/>
      <dgm:t>
        <a:bodyPr/>
        <a:lstStyle/>
        <a:p>
          <a:r>
            <a:rPr lang="en-US" sz="2400" baseline="0" dirty="0"/>
            <a:t>Auto-Commit</a:t>
          </a:r>
          <a:endParaRPr lang="en-US" sz="2400" dirty="0"/>
        </a:p>
      </dgm:t>
    </dgm:pt>
    <dgm:pt modelId="{501BEC7C-9942-4DFE-95D9-29F35421B402}" type="parTrans" cxnId="{B6D58420-14FD-4A49-B597-F584BA704268}">
      <dgm:prSet/>
      <dgm:spPr/>
      <dgm:t>
        <a:bodyPr/>
        <a:lstStyle/>
        <a:p>
          <a:endParaRPr lang="en-US"/>
        </a:p>
      </dgm:t>
    </dgm:pt>
    <dgm:pt modelId="{88E11445-7EF3-4E18-9957-41A83F7D3382}" type="sibTrans" cxnId="{B6D58420-14FD-4A49-B597-F584BA704268}">
      <dgm:prSet/>
      <dgm:spPr/>
      <dgm:t>
        <a:bodyPr/>
        <a:lstStyle/>
        <a:p>
          <a:endParaRPr lang="en-US"/>
        </a:p>
      </dgm:t>
    </dgm:pt>
    <dgm:pt modelId="{DE1D5CD6-00C5-49A7-BFF0-8A453C6730CA}">
      <dgm:prSet custT="1"/>
      <dgm:spPr/>
      <dgm:t>
        <a:bodyPr/>
        <a:lstStyle/>
        <a:p>
          <a:r>
            <a:rPr lang="en-US" sz="2400" baseline="0" dirty="0"/>
            <a:t>Explicit</a:t>
          </a:r>
          <a:endParaRPr lang="en-US" sz="2400" dirty="0"/>
        </a:p>
      </dgm:t>
    </dgm:pt>
    <dgm:pt modelId="{FFBA20C8-989E-4089-B7E2-1FBCE8D93BAC}" type="parTrans" cxnId="{CE2BDB39-01B8-45AB-BD17-3C5C86AB34A9}">
      <dgm:prSet/>
      <dgm:spPr/>
      <dgm:t>
        <a:bodyPr/>
        <a:lstStyle/>
        <a:p>
          <a:endParaRPr lang="en-US"/>
        </a:p>
      </dgm:t>
    </dgm:pt>
    <dgm:pt modelId="{C4C1D5C4-27DC-476F-B399-6A6ECF3AEE81}" type="sibTrans" cxnId="{CE2BDB39-01B8-45AB-BD17-3C5C86AB34A9}">
      <dgm:prSet/>
      <dgm:spPr/>
      <dgm:t>
        <a:bodyPr/>
        <a:lstStyle/>
        <a:p>
          <a:endParaRPr lang="en-US"/>
        </a:p>
      </dgm:t>
    </dgm:pt>
    <dgm:pt modelId="{6DA8CBA7-AD78-494C-9EF7-D6BB18D8D9AC}">
      <dgm:prSet custT="1"/>
      <dgm:spPr/>
      <dgm:t>
        <a:bodyPr/>
        <a:lstStyle/>
        <a:p>
          <a:r>
            <a:rPr lang="en-US" sz="2400" dirty="0"/>
            <a:t>Implicit</a:t>
          </a:r>
        </a:p>
      </dgm:t>
    </dgm:pt>
    <dgm:pt modelId="{43461116-168C-4380-ABB1-9B7CB45BE9F8}" type="parTrans" cxnId="{CE937E74-127F-4CFA-AEF5-8A983CFF379C}">
      <dgm:prSet/>
      <dgm:spPr/>
      <dgm:t>
        <a:bodyPr/>
        <a:lstStyle/>
        <a:p>
          <a:endParaRPr lang="en-US"/>
        </a:p>
      </dgm:t>
    </dgm:pt>
    <dgm:pt modelId="{43198BCF-4CB9-44B6-96A6-37562484F60A}" type="sibTrans" cxnId="{CE937E74-127F-4CFA-AEF5-8A983CFF379C}">
      <dgm:prSet/>
      <dgm:spPr/>
      <dgm:t>
        <a:bodyPr/>
        <a:lstStyle/>
        <a:p>
          <a:endParaRPr lang="en-US"/>
        </a:p>
      </dgm:t>
    </dgm:pt>
    <dgm:pt modelId="{98FA53D5-E071-464F-BE98-2283F2939B8E}">
      <dgm:prSet custT="1"/>
      <dgm:spPr/>
      <dgm:t>
        <a:bodyPr/>
        <a:lstStyle/>
        <a:p>
          <a:pPr>
            <a:buNone/>
          </a:pPr>
          <a:r>
            <a:rPr lang="en-US" sz="2400" b="0" dirty="0">
              <a:latin typeface="Segoe UI" panose="020B0502040204020203" pitchFamily="34" charset="0"/>
              <a:cs typeface="Segoe UI" panose="020B0502040204020203" pitchFamily="34" charset="0"/>
            </a:rPr>
            <a:t>Individual statements that complete successfully, will be committed. If errors are encountered the statement is rolled back. </a:t>
          </a:r>
          <a:endParaRPr lang="en-US" sz="2400" b="0" dirty="0"/>
        </a:p>
      </dgm:t>
    </dgm:pt>
    <dgm:pt modelId="{2EAB8801-076E-4B2C-AC16-0E2955831475}" type="parTrans" cxnId="{B4716B3F-9A14-4ABC-9945-BCB3A944E19A}">
      <dgm:prSet/>
      <dgm:spPr/>
      <dgm:t>
        <a:bodyPr/>
        <a:lstStyle/>
        <a:p>
          <a:endParaRPr lang="en-US"/>
        </a:p>
      </dgm:t>
    </dgm:pt>
    <dgm:pt modelId="{751870AF-7A6A-4AAD-9D91-537924CE4324}" type="sibTrans" cxnId="{B4716B3F-9A14-4ABC-9945-BCB3A944E19A}">
      <dgm:prSet/>
      <dgm:spPr/>
      <dgm:t>
        <a:bodyPr/>
        <a:lstStyle/>
        <a:p>
          <a:endParaRPr lang="en-US"/>
        </a:p>
      </dgm:t>
    </dgm:pt>
    <dgm:pt modelId="{1E9EE2E3-88AB-48B3-9666-11088BF7BC4B}">
      <dgm:prSet custT="1"/>
      <dgm:spPr/>
      <dgm:t>
        <a:bodyPr/>
        <a:lstStyle/>
        <a:p>
          <a:pPr>
            <a:buNone/>
          </a:pPr>
          <a:r>
            <a:rPr lang="en-US" sz="2600" dirty="0"/>
            <a:t>Transaction is explicitly defined with a BEGIN TRANSACTION and COMMIT TRANSACTION statement.</a:t>
          </a:r>
        </a:p>
      </dgm:t>
    </dgm:pt>
    <dgm:pt modelId="{C0415651-1878-4011-8F66-5FD4039F8F75}" type="parTrans" cxnId="{829A8BC7-B73E-49F9-B267-C68075CED83F}">
      <dgm:prSet/>
      <dgm:spPr/>
      <dgm:t>
        <a:bodyPr/>
        <a:lstStyle/>
        <a:p>
          <a:endParaRPr lang="en-US"/>
        </a:p>
      </dgm:t>
    </dgm:pt>
    <dgm:pt modelId="{EC5E8A2B-D2C9-49FF-B756-2BC273E8CC4B}" type="sibTrans" cxnId="{829A8BC7-B73E-49F9-B267-C68075CED83F}">
      <dgm:prSet/>
      <dgm:spPr/>
      <dgm:t>
        <a:bodyPr/>
        <a:lstStyle/>
        <a:p>
          <a:endParaRPr lang="en-US"/>
        </a:p>
      </dgm:t>
    </dgm:pt>
    <dgm:pt modelId="{3EB283D2-BEF0-4D2C-93BB-5E1F62F283E8}">
      <dgm:prSet custT="1"/>
      <dgm:spPr/>
      <dgm:t>
        <a:bodyPr/>
        <a:lstStyle/>
        <a:p>
          <a:r>
            <a:rPr lang="en-US" sz="2400" baseline="0" dirty="0"/>
            <a:t>Transaction starts automatically once first statement of a batch is received. Must still manually COMMIT or ROLLBACK transaction. </a:t>
          </a:r>
          <a:endParaRPr lang="en-US" sz="2400" dirty="0"/>
        </a:p>
      </dgm:t>
    </dgm:pt>
    <dgm:pt modelId="{08C3749F-BAC5-4FEF-A94E-CA807BEE850B}" type="parTrans" cxnId="{71EEF70F-2FBA-4A74-A72B-3059768F895D}">
      <dgm:prSet/>
      <dgm:spPr/>
      <dgm:t>
        <a:bodyPr/>
        <a:lstStyle/>
        <a:p>
          <a:endParaRPr lang="en-US"/>
        </a:p>
      </dgm:t>
    </dgm:pt>
    <dgm:pt modelId="{311CAAD9-3581-4D12-94A9-A8D5864169E5}" type="sibTrans" cxnId="{71EEF70F-2FBA-4A74-A72B-3059768F895D}">
      <dgm:prSet/>
      <dgm:spPr/>
      <dgm:t>
        <a:bodyPr/>
        <a:lstStyle/>
        <a:p>
          <a:endParaRPr lang="en-US"/>
        </a:p>
      </dgm:t>
    </dgm:pt>
    <dgm:pt modelId="{DA4F93E4-A389-444F-BFCB-B6F03A9D4C16}" type="pres">
      <dgm:prSet presAssocID="{09AE437C-A81D-494D-A17B-2B7A1C13852C}" presName="linear" presStyleCnt="0">
        <dgm:presLayoutVars>
          <dgm:animLvl val="lvl"/>
          <dgm:resizeHandles val="exact"/>
        </dgm:presLayoutVars>
      </dgm:prSet>
      <dgm:spPr/>
    </dgm:pt>
    <dgm:pt modelId="{A8683608-1B6C-4154-BA20-3434A42D2C9A}" type="pres">
      <dgm:prSet presAssocID="{47200025-BB23-4226-B24A-2B5170DEF870}" presName="parentText" presStyleLbl="node1" presStyleIdx="0" presStyleCnt="3">
        <dgm:presLayoutVars>
          <dgm:chMax val="0"/>
          <dgm:bulletEnabled val="1"/>
        </dgm:presLayoutVars>
      </dgm:prSet>
      <dgm:spPr/>
    </dgm:pt>
    <dgm:pt modelId="{2A62F114-3965-44AC-AE8E-1C7C4F243D39}" type="pres">
      <dgm:prSet presAssocID="{47200025-BB23-4226-B24A-2B5170DEF870}" presName="childText" presStyleLbl="revTx" presStyleIdx="0" presStyleCnt="3">
        <dgm:presLayoutVars>
          <dgm:bulletEnabled val="1"/>
        </dgm:presLayoutVars>
      </dgm:prSet>
      <dgm:spPr/>
    </dgm:pt>
    <dgm:pt modelId="{264F40D0-A7D0-460C-8850-834FB3F3E3EF}" type="pres">
      <dgm:prSet presAssocID="{DE1D5CD6-00C5-49A7-BFF0-8A453C6730CA}" presName="parentText" presStyleLbl="node1" presStyleIdx="1" presStyleCnt="3">
        <dgm:presLayoutVars>
          <dgm:chMax val="0"/>
          <dgm:bulletEnabled val="1"/>
        </dgm:presLayoutVars>
      </dgm:prSet>
      <dgm:spPr/>
    </dgm:pt>
    <dgm:pt modelId="{8138CB3C-EF72-46AF-AF3F-5CA91D381467}" type="pres">
      <dgm:prSet presAssocID="{DE1D5CD6-00C5-49A7-BFF0-8A453C6730CA}" presName="childText" presStyleLbl="revTx" presStyleIdx="1" presStyleCnt="3">
        <dgm:presLayoutVars>
          <dgm:bulletEnabled val="1"/>
        </dgm:presLayoutVars>
      </dgm:prSet>
      <dgm:spPr/>
    </dgm:pt>
    <dgm:pt modelId="{5DF5FE24-4774-4F6A-B7C9-C52175E6BAE6}" type="pres">
      <dgm:prSet presAssocID="{6DA8CBA7-AD78-494C-9EF7-D6BB18D8D9AC}" presName="parentText" presStyleLbl="node1" presStyleIdx="2" presStyleCnt="3">
        <dgm:presLayoutVars>
          <dgm:chMax val="0"/>
          <dgm:bulletEnabled val="1"/>
        </dgm:presLayoutVars>
      </dgm:prSet>
      <dgm:spPr/>
    </dgm:pt>
    <dgm:pt modelId="{D228669B-809F-4FF4-983F-C326EB7C8750}" type="pres">
      <dgm:prSet presAssocID="{6DA8CBA7-AD78-494C-9EF7-D6BB18D8D9AC}" presName="childText" presStyleLbl="revTx" presStyleIdx="2" presStyleCnt="3">
        <dgm:presLayoutVars>
          <dgm:bulletEnabled val="1"/>
        </dgm:presLayoutVars>
      </dgm:prSet>
      <dgm:spPr/>
    </dgm:pt>
  </dgm:ptLst>
  <dgm:cxnLst>
    <dgm:cxn modelId="{CFBD950B-3AFE-434C-A0BE-CAE63CDF816A}" type="presOf" srcId="{98FA53D5-E071-464F-BE98-2283F2939B8E}" destId="{2A62F114-3965-44AC-AE8E-1C7C4F243D39}" srcOrd="0" destOrd="0" presId="urn:microsoft.com/office/officeart/2005/8/layout/vList2"/>
    <dgm:cxn modelId="{71EEF70F-2FBA-4A74-A72B-3059768F895D}" srcId="{6DA8CBA7-AD78-494C-9EF7-D6BB18D8D9AC}" destId="{3EB283D2-BEF0-4D2C-93BB-5E1F62F283E8}" srcOrd="0" destOrd="0" parTransId="{08C3749F-BAC5-4FEF-A94E-CA807BEE850B}" sibTransId="{311CAAD9-3581-4D12-94A9-A8D5864169E5}"/>
    <dgm:cxn modelId="{B6D58420-14FD-4A49-B597-F584BA704268}" srcId="{09AE437C-A81D-494D-A17B-2B7A1C13852C}" destId="{47200025-BB23-4226-B24A-2B5170DEF870}" srcOrd="0" destOrd="0" parTransId="{501BEC7C-9942-4DFE-95D9-29F35421B402}" sibTransId="{88E11445-7EF3-4E18-9957-41A83F7D3382}"/>
    <dgm:cxn modelId="{CE2BDB39-01B8-45AB-BD17-3C5C86AB34A9}" srcId="{09AE437C-A81D-494D-A17B-2B7A1C13852C}" destId="{DE1D5CD6-00C5-49A7-BFF0-8A453C6730CA}" srcOrd="1" destOrd="0" parTransId="{FFBA20C8-989E-4089-B7E2-1FBCE8D93BAC}" sibTransId="{C4C1D5C4-27DC-476F-B399-6A6ECF3AEE81}"/>
    <dgm:cxn modelId="{B4716B3F-9A14-4ABC-9945-BCB3A944E19A}" srcId="{47200025-BB23-4226-B24A-2B5170DEF870}" destId="{98FA53D5-E071-464F-BE98-2283F2939B8E}" srcOrd="0" destOrd="0" parTransId="{2EAB8801-076E-4B2C-AC16-0E2955831475}" sibTransId="{751870AF-7A6A-4AAD-9D91-537924CE4324}"/>
    <dgm:cxn modelId="{096D7E64-7338-4208-AE7A-F0632E7F8A62}" type="presOf" srcId="{DE1D5CD6-00C5-49A7-BFF0-8A453C6730CA}" destId="{264F40D0-A7D0-460C-8850-834FB3F3E3EF}" srcOrd="0" destOrd="0" presId="urn:microsoft.com/office/officeart/2005/8/layout/vList2"/>
    <dgm:cxn modelId="{AED04949-5ABC-41EC-ACA7-CD31630860F2}" type="presOf" srcId="{6DA8CBA7-AD78-494C-9EF7-D6BB18D8D9AC}" destId="{5DF5FE24-4774-4F6A-B7C9-C52175E6BAE6}" srcOrd="0" destOrd="0" presId="urn:microsoft.com/office/officeart/2005/8/layout/vList2"/>
    <dgm:cxn modelId="{CE937E74-127F-4CFA-AEF5-8A983CFF379C}" srcId="{09AE437C-A81D-494D-A17B-2B7A1C13852C}" destId="{6DA8CBA7-AD78-494C-9EF7-D6BB18D8D9AC}" srcOrd="2" destOrd="0" parTransId="{43461116-168C-4380-ABB1-9B7CB45BE9F8}" sibTransId="{43198BCF-4CB9-44B6-96A6-37562484F60A}"/>
    <dgm:cxn modelId="{C895ACAF-60D0-4441-A94C-9615FD9F2EE1}" type="presOf" srcId="{47200025-BB23-4226-B24A-2B5170DEF870}" destId="{A8683608-1B6C-4154-BA20-3434A42D2C9A}" srcOrd="0" destOrd="0" presId="urn:microsoft.com/office/officeart/2005/8/layout/vList2"/>
    <dgm:cxn modelId="{1E3DACC2-DB90-43E5-9438-763FF757B037}" type="presOf" srcId="{09AE437C-A81D-494D-A17B-2B7A1C13852C}" destId="{DA4F93E4-A389-444F-BFCB-B6F03A9D4C16}" srcOrd="0" destOrd="0" presId="urn:microsoft.com/office/officeart/2005/8/layout/vList2"/>
    <dgm:cxn modelId="{829A8BC7-B73E-49F9-B267-C68075CED83F}" srcId="{DE1D5CD6-00C5-49A7-BFF0-8A453C6730CA}" destId="{1E9EE2E3-88AB-48B3-9666-11088BF7BC4B}" srcOrd="0" destOrd="0" parTransId="{C0415651-1878-4011-8F66-5FD4039F8F75}" sibTransId="{EC5E8A2B-D2C9-49FF-B756-2BC273E8CC4B}"/>
    <dgm:cxn modelId="{84C90EE7-8E91-4E22-806E-AC7B18F91A1D}" type="presOf" srcId="{1E9EE2E3-88AB-48B3-9666-11088BF7BC4B}" destId="{8138CB3C-EF72-46AF-AF3F-5CA91D381467}" srcOrd="0" destOrd="0" presId="urn:microsoft.com/office/officeart/2005/8/layout/vList2"/>
    <dgm:cxn modelId="{7D0600FC-C0AB-4BC8-A9F8-87FCA3501366}" type="presOf" srcId="{3EB283D2-BEF0-4D2C-93BB-5E1F62F283E8}" destId="{D228669B-809F-4FF4-983F-C326EB7C8750}" srcOrd="0" destOrd="0" presId="urn:microsoft.com/office/officeart/2005/8/layout/vList2"/>
    <dgm:cxn modelId="{817C8222-4217-4113-A196-1469D0321CD2}" type="presParOf" srcId="{DA4F93E4-A389-444F-BFCB-B6F03A9D4C16}" destId="{A8683608-1B6C-4154-BA20-3434A42D2C9A}" srcOrd="0" destOrd="0" presId="urn:microsoft.com/office/officeart/2005/8/layout/vList2"/>
    <dgm:cxn modelId="{C817CD2B-7D26-4B8F-B40C-8C0230109DCA}" type="presParOf" srcId="{DA4F93E4-A389-444F-BFCB-B6F03A9D4C16}" destId="{2A62F114-3965-44AC-AE8E-1C7C4F243D39}" srcOrd="1" destOrd="0" presId="urn:microsoft.com/office/officeart/2005/8/layout/vList2"/>
    <dgm:cxn modelId="{902C28AB-AA95-489C-A18E-91FE92906384}" type="presParOf" srcId="{DA4F93E4-A389-444F-BFCB-B6F03A9D4C16}" destId="{264F40D0-A7D0-460C-8850-834FB3F3E3EF}" srcOrd="2" destOrd="0" presId="urn:microsoft.com/office/officeart/2005/8/layout/vList2"/>
    <dgm:cxn modelId="{65BF357C-B9CA-4FA8-BADA-F0C684454BB9}" type="presParOf" srcId="{DA4F93E4-A389-444F-BFCB-B6F03A9D4C16}" destId="{8138CB3C-EF72-46AF-AF3F-5CA91D381467}" srcOrd="3" destOrd="0" presId="urn:microsoft.com/office/officeart/2005/8/layout/vList2"/>
    <dgm:cxn modelId="{162798B9-EBF7-4F00-8E46-CA73872ADF8B}" type="presParOf" srcId="{DA4F93E4-A389-444F-BFCB-B6F03A9D4C16}" destId="{5DF5FE24-4774-4F6A-B7C9-C52175E6BAE6}" srcOrd="4" destOrd="0" presId="urn:microsoft.com/office/officeart/2005/8/layout/vList2"/>
    <dgm:cxn modelId="{B349DF15-BCBF-4D1F-AA8F-09350EB0B907}" type="presParOf" srcId="{DA4F93E4-A389-444F-BFCB-B6F03A9D4C16}" destId="{D228669B-809F-4FF4-983F-C326EB7C8750}" srcOrd="5"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33301ED-49DA-4A2D-9050-A54D9EEEC260}" type="doc">
      <dgm:prSet loTypeId="urn:microsoft.com/office/officeart/2005/8/layout/vList2" loCatId="list" qsTypeId="urn:microsoft.com/office/officeart/2005/8/quickstyle/simple1" qsCatId="simple" csTypeId="urn:microsoft.com/office/officeart/2005/8/colors/accent0_3" csCatId="mainScheme" phldr="1"/>
      <dgm:spPr/>
      <dgm:t>
        <a:bodyPr/>
        <a:lstStyle/>
        <a:p>
          <a:endParaRPr lang="en-US"/>
        </a:p>
      </dgm:t>
    </dgm:pt>
    <dgm:pt modelId="{068A3020-0B8B-492D-AD83-560724CED8B0}">
      <dgm:prSet/>
      <dgm:spPr/>
      <dgm:t>
        <a:bodyPr/>
        <a:lstStyle/>
        <a:p>
          <a:r>
            <a:rPr lang="en-US" dirty="0"/>
            <a:t>Each statement is either committed or rolled back automatically upon completion. </a:t>
          </a:r>
        </a:p>
      </dgm:t>
    </dgm:pt>
    <dgm:pt modelId="{6C1B5DE9-F4AB-4D7F-8CB1-6CDA3D8B46BA}" type="parTrans" cxnId="{C29FCFC3-EE34-468D-A048-50E523E2CA71}">
      <dgm:prSet/>
      <dgm:spPr/>
      <dgm:t>
        <a:bodyPr/>
        <a:lstStyle/>
        <a:p>
          <a:endParaRPr lang="en-US"/>
        </a:p>
      </dgm:t>
    </dgm:pt>
    <dgm:pt modelId="{35BD0EFB-87F2-4B09-8F7F-B213EC1233E8}" type="sibTrans" cxnId="{C29FCFC3-EE34-468D-A048-50E523E2CA71}">
      <dgm:prSet/>
      <dgm:spPr/>
      <dgm:t>
        <a:bodyPr/>
        <a:lstStyle/>
        <a:p>
          <a:endParaRPr lang="en-US"/>
        </a:p>
      </dgm:t>
    </dgm:pt>
    <dgm:pt modelId="{F4CD25D1-0D0F-452B-A75C-30C4CB9D603F}">
      <dgm:prSet/>
      <dgm:spPr/>
      <dgm:t>
        <a:bodyPr/>
        <a:lstStyle/>
        <a:p>
          <a:r>
            <a:rPr lang="en-US" dirty="0"/>
            <a:t>A syntax error will result in a batch terminating error.</a:t>
          </a:r>
        </a:p>
      </dgm:t>
    </dgm:pt>
    <dgm:pt modelId="{2ACA28AD-A3EF-4766-BA61-5E5A78AE51CE}" type="parTrans" cxnId="{01E40526-E2FB-4FF7-AC8F-DAD9B75641CB}">
      <dgm:prSet/>
      <dgm:spPr/>
      <dgm:t>
        <a:bodyPr/>
        <a:lstStyle/>
        <a:p>
          <a:endParaRPr lang="en-US"/>
        </a:p>
      </dgm:t>
    </dgm:pt>
    <dgm:pt modelId="{D4355621-A903-4B0F-B886-E49265E25A75}" type="sibTrans" cxnId="{01E40526-E2FB-4FF7-AC8F-DAD9B75641CB}">
      <dgm:prSet/>
      <dgm:spPr/>
      <dgm:t>
        <a:bodyPr/>
        <a:lstStyle/>
        <a:p>
          <a:endParaRPr lang="en-US"/>
        </a:p>
      </dgm:t>
    </dgm:pt>
    <dgm:pt modelId="{50292B9B-D666-4FA6-B4FA-B32E2A11FD14}">
      <dgm:prSet/>
      <dgm:spPr/>
      <dgm:t>
        <a:bodyPr/>
        <a:lstStyle/>
        <a:p>
          <a:r>
            <a:rPr lang="en-US" dirty="0"/>
            <a:t>A run-time error will result in a statement terminating error.</a:t>
          </a:r>
        </a:p>
      </dgm:t>
    </dgm:pt>
    <dgm:pt modelId="{DB7EA768-9D2B-443E-8B2A-2A7C476A8E82}" type="parTrans" cxnId="{F57F5425-661A-4B16-9EC0-F78170003D3C}">
      <dgm:prSet/>
      <dgm:spPr/>
      <dgm:t>
        <a:bodyPr/>
        <a:lstStyle/>
        <a:p>
          <a:endParaRPr lang="en-US"/>
        </a:p>
      </dgm:t>
    </dgm:pt>
    <dgm:pt modelId="{C6CD4487-021D-456A-8C3C-1F9B7C32217D}" type="sibTrans" cxnId="{F57F5425-661A-4B16-9EC0-F78170003D3C}">
      <dgm:prSet/>
      <dgm:spPr/>
      <dgm:t>
        <a:bodyPr/>
        <a:lstStyle/>
        <a:p>
          <a:endParaRPr lang="en-US"/>
        </a:p>
      </dgm:t>
    </dgm:pt>
    <dgm:pt modelId="{25ADA576-2249-4E75-BE17-221777166772}">
      <dgm:prSet/>
      <dgm:spPr/>
      <dgm:t>
        <a:bodyPr/>
        <a:lstStyle/>
        <a:p>
          <a:r>
            <a:rPr lang="en-US" dirty="0"/>
            <a:t>Database engine operates in autocommit until started an explicit transaction</a:t>
          </a:r>
        </a:p>
      </dgm:t>
    </dgm:pt>
    <dgm:pt modelId="{55856F42-3F1B-4888-8416-AB31CD4AE7C0}" type="parTrans" cxnId="{1E32DCDB-483A-4451-B57D-E157A8006C33}">
      <dgm:prSet/>
      <dgm:spPr/>
      <dgm:t>
        <a:bodyPr/>
        <a:lstStyle/>
        <a:p>
          <a:endParaRPr lang="en-US"/>
        </a:p>
      </dgm:t>
    </dgm:pt>
    <dgm:pt modelId="{AF3F06F5-2CDB-4466-B51E-49B92CA4FFE6}" type="sibTrans" cxnId="{1E32DCDB-483A-4451-B57D-E157A8006C33}">
      <dgm:prSet/>
      <dgm:spPr/>
      <dgm:t>
        <a:bodyPr/>
        <a:lstStyle/>
        <a:p>
          <a:endParaRPr lang="en-US"/>
        </a:p>
      </dgm:t>
    </dgm:pt>
    <dgm:pt modelId="{AF630ABB-859A-4683-B3AC-CEB0BDF3FD14}">
      <dgm:prSet/>
      <dgm:spPr/>
      <dgm:t>
        <a:bodyPr/>
        <a:lstStyle/>
        <a:p>
          <a:r>
            <a:rPr lang="en-US" dirty="0"/>
            <a:t>XACT_ABORT ON converts statement into batch terminating errors</a:t>
          </a:r>
        </a:p>
      </dgm:t>
    </dgm:pt>
    <dgm:pt modelId="{23C36904-B5F1-4D20-BA9C-176D02DADAC2}" type="parTrans" cxnId="{6AB00996-C154-415D-AD4E-A72A51A5B96C}">
      <dgm:prSet/>
      <dgm:spPr/>
      <dgm:t>
        <a:bodyPr/>
        <a:lstStyle/>
        <a:p>
          <a:endParaRPr lang="en-US"/>
        </a:p>
      </dgm:t>
    </dgm:pt>
    <dgm:pt modelId="{AEDD4759-CD34-4254-8FDD-33DF3F5EFDFC}" type="sibTrans" cxnId="{6AB00996-C154-415D-AD4E-A72A51A5B96C}">
      <dgm:prSet/>
      <dgm:spPr/>
      <dgm:t>
        <a:bodyPr/>
        <a:lstStyle/>
        <a:p>
          <a:endParaRPr lang="en-US"/>
        </a:p>
      </dgm:t>
    </dgm:pt>
    <dgm:pt modelId="{FA2FD6F0-DA91-4216-B642-D50559D85C42}">
      <dgm:prSet/>
      <dgm:spPr/>
      <dgm:t>
        <a:bodyPr/>
        <a:lstStyle/>
        <a:p>
          <a:r>
            <a:rPr lang="en-US" dirty="0"/>
            <a:t>Compilation errors not affected by XACT_ABORT ON</a:t>
          </a:r>
        </a:p>
      </dgm:t>
    </dgm:pt>
    <dgm:pt modelId="{EFD416C2-E771-4A04-A292-EDB892567719}" type="parTrans" cxnId="{75A9E5EE-84C9-43C4-BB0E-C26A344ACF64}">
      <dgm:prSet/>
      <dgm:spPr/>
      <dgm:t>
        <a:bodyPr/>
        <a:lstStyle/>
        <a:p>
          <a:endParaRPr lang="en-US"/>
        </a:p>
      </dgm:t>
    </dgm:pt>
    <dgm:pt modelId="{A4648F83-0B31-4656-9ABF-F7BD2C7E4C57}" type="sibTrans" cxnId="{75A9E5EE-84C9-43C4-BB0E-C26A344ACF64}">
      <dgm:prSet/>
      <dgm:spPr/>
      <dgm:t>
        <a:bodyPr/>
        <a:lstStyle/>
        <a:p>
          <a:endParaRPr lang="en-US"/>
        </a:p>
      </dgm:t>
    </dgm:pt>
    <dgm:pt modelId="{7E72FF1E-22F6-4344-92C7-2A1FBEA2A03A}">
      <dgm:prSet/>
      <dgm:spPr/>
      <dgm:t>
        <a:bodyPr/>
        <a:lstStyle/>
        <a:p>
          <a:r>
            <a:rPr lang="en-US" dirty="0"/>
            <a:t>This might allow part of the batch to commit.</a:t>
          </a:r>
        </a:p>
      </dgm:t>
    </dgm:pt>
    <dgm:pt modelId="{ED6EBC23-AE6A-4C3B-945A-BEF78FEB9F68}" type="parTrans" cxnId="{807B9FF9-1848-4923-A2ED-E68BC9D10C9F}">
      <dgm:prSet/>
      <dgm:spPr/>
      <dgm:t>
        <a:bodyPr/>
        <a:lstStyle/>
        <a:p>
          <a:endParaRPr lang="en-US"/>
        </a:p>
      </dgm:t>
    </dgm:pt>
    <dgm:pt modelId="{4D959856-2A23-4131-9597-E749640014B7}" type="sibTrans" cxnId="{807B9FF9-1848-4923-A2ED-E68BC9D10C9F}">
      <dgm:prSet/>
      <dgm:spPr/>
      <dgm:t>
        <a:bodyPr/>
        <a:lstStyle/>
        <a:p>
          <a:endParaRPr lang="en-US"/>
        </a:p>
      </dgm:t>
    </dgm:pt>
    <dgm:pt modelId="{D01BCDCE-BEF9-4459-B80C-62C719034D0A}">
      <dgm:prSet/>
      <dgm:spPr/>
      <dgm:t>
        <a:bodyPr/>
        <a:lstStyle/>
        <a:p>
          <a:r>
            <a:rPr lang="en-US" dirty="0"/>
            <a:t>This will stop the entire batch from being executed.</a:t>
          </a:r>
        </a:p>
      </dgm:t>
    </dgm:pt>
    <dgm:pt modelId="{3D74E549-6581-4855-8594-CF7168C247C9}" type="parTrans" cxnId="{0089F266-6D37-473A-A335-A40948A0F50B}">
      <dgm:prSet/>
      <dgm:spPr/>
      <dgm:t>
        <a:bodyPr/>
        <a:lstStyle/>
        <a:p>
          <a:endParaRPr lang="en-US"/>
        </a:p>
      </dgm:t>
    </dgm:pt>
    <dgm:pt modelId="{F09D2263-2ED0-4A1C-BD83-D77C2661D514}" type="sibTrans" cxnId="{0089F266-6D37-473A-A335-A40948A0F50B}">
      <dgm:prSet/>
      <dgm:spPr/>
      <dgm:t>
        <a:bodyPr/>
        <a:lstStyle/>
        <a:p>
          <a:endParaRPr lang="en-US"/>
        </a:p>
      </dgm:t>
    </dgm:pt>
    <dgm:pt modelId="{9BCD32D9-3AE7-4305-AC5E-0E77194B0F2C}" type="pres">
      <dgm:prSet presAssocID="{733301ED-49DA-4A2D-9050-A54D9EEEC260}" presName="linear" presStyleCnt="0">
        <dgm:presLayoutVars>
          <dgm:animLvl val="lvl"/>
          <dgm:resizeHandles val="exact"/>
        </dgm:presLayoutVars>
      </dgm:prSet>
      <dgm:spPr/>
    </dgm:pt>
    <dgm:pt modelId="{378405AB-F2AE-43B9-BCBA-5D5C084AA277}" type="pres">
      <dgm:prSet presAssocID="{068A3020-0B8B-492D-AD83-560724CED8B0}" presName="parentText" presStyleLbl="node1" presStyleIdx="0" presStyleCnt="6">
        <dgm:presLayoutVars>
          <dgm:chMax val="0"/>
          <dgm:bulletEnabled val="1"/>
        </dgm:presLayoutVars>
      </dgm:prSet>
      <dgm:spPr/>
    </dgm:pt>
    <dgm:pt modelId="{A43785CE-46B5-44BB-A91F-4C56BDE702E3}" type="pres">
      <dgm:prSet presAssocID="{35BD0EFB-87F2-4B09-8F7F-B213EC1233E8}" presName="spacer" presStyleCnt="0"/>
      <dgm:spPr/>
    </dgm:pt>
    <dgm:pt modelId="{4A7C77B9-2015-46EC-AE8E-5C6CE5EC760B}" type="pres">
      <dgm:prSet presAssocID="{F4CD25D1-0D0F-452B-A75C-30C4CB9D603F}" presName="parentText" presStyleLbl="node1" presStyleIdx="1" presStyleCnt="6">
        <dgm:presLayoutVars>
          <dgm:chMax val="0"/>
          <dgm:bulletEnabled val="1"/>
        </dgm:presLayoutVars>
      </dgm:prSet>
      <dgm:spPr/>
    </dgm:pt>
    <dgm:pt modelId="{BCEDD40F-B000-4F99-8B59-84B5689494FB}" type="pres">
      <dgm:prSet presAssocID="{F4CD25D1-0D0F-452B-A75C-30C4CB9D603F}" presName="childText" presStyleLbl="revTx" presStyleIdx="0" presStyleCnt="2">
        <dgm:presLayoutVars>
          <dgm:bulletEnabled val="1"/>
        </dgm:presLayoutVars>
      </dgm:prSet>
      <dgm:spPr/>
    </dgm:pt>
    <dgm:pt modelId="{584F3C90-7C68-4C6B-A49A-D8991FE0E732}" type="pres">
      <dgm:prSet presAssocID="{50292B9B-D666-4FA6-B4FA-B32E2A11FD14}" presName="parentText" presStyleLbl="node1" presStyleIdx="2" presStyleCnt="6">
        <dgm:presLayoutVars>
          <dgm:chMax val="0"/>
          <dgm:bulletEnabled val="1"/>
        </dgm:presLayoutVars>
      </dgm:prSet>
      <dgm:spPr/>
    </dgm:pt>
    <dgm:pt modelId="{E57EF1F7-E361-48D9-8A86-E88FF253FA34}" type="pres">
      <dgm:prSet presAssocID="{50292B9B-D666-4FA6-B4FA-B32E2A11FD14}" presName="childText" presStyleLbl="revTx" presStyleIdx="1" presStyleCnt="2">
        <dgm:presLayoutVars>
          <dgm:bulletEnabled val="1"/>
        </dgm:presLayoutVars>
      </dgm:prSet>
      <dgm:spPr/>
    </dgm:pt>
    <dgm:pt modelId="{6E47B004-2D7F-4852-9C58-AD6957926EB3}" type="pres">
      <dgm:prSet presAssocID="{25ADA576-2249-4E75-BE17-221777166772}" presName="parentText" presStyleLbl="node1" presStyleIdx="3" presStyleCnt="6">
        <dgm:presLayoutVars>
          <dgm:chMax val="0"/>
          <dgm:bulletEnabled val="1"/>
        </dgm:presLayoutVars>
      </dgm:prSet>
      <dgm:spPr/>
    </dgm:pt>
    <dgm:pt modelId="{4BF8431A-7DA0-42D9-9E6F-9F82B2FC344B}" type="pres">
      <dgm:prSet presAssocID="{AF3F06F5-2CDB-4466-B51E-49B92CA4FFE6}" presName="spacer" presStyleCnt="0"/>
      <dgm:spPr/>
    </dgm:pt>
    <dgm:pt modelId="{14BFC39C-F540-434A-B663-DEDA45735C64}" type="pres">
      <dgm:prSet presAssocID="{AF630ABB-859A-4683-B3AC-CEB0BDF3FD14}" presName="parentText" presStyleLbl="node1" presStyleIdx="4" presStyleCnt="6">
        <dgm:presLayoutVars>
          <dgm:chMax val="0"/>
          <dgm:bulletEnabled val="1"/>
        </dgm:presLayoutVars>
      </dgm:prSet>
      <dgm:spPr/>
    </dgm:pt>
    <dgm:pt modelId="{51E29154-5038-4FBE-90CE-0D6E35394676}" type="pres">
      <dgm:prSet presAssocID="{AEDD4759-CD34-4254-8FDD-33DF3F5EFDFC}" presName="spacer" presStyleCnt="0"/>
      <dgm:spPr/>
    </dgm:pt>
    <dgm:pt modelId="{5C24F798-63E8-4F2D-A6C9-D9791365492A}" type="pres">
      <dgm:prSet presAssocID="{FA2FD6F0-DA91-4216-B642-D50559D85C42}" presName="parentText" presStyleLbl="node1" presStyleIdx="5" presStyleCnt="6">
        <dgm:presLayoutVars>
          <dgm:chMax val="0"/>
          <dgm:bulletEnabled val="1"/>
        </dgm:presLayoutVars>
      </dgm:prSet>
      <dgm:spPr/>
    </dgm:pt>
  </dgm:ptLst>
  <dgm:cxnLst>
    <dgm:cxn modelId="{CE9D0B12-01BA-4032-9B75-E7861FEE3879}" type="presOf" srcId="{068A3020-0B8B-492D-AD83-560724CED8B0}" destId="{378405AB-F2AE-43B9-BCBA-5D5C084AA277}" srcOrd="0" destOrd="0" presId="urn:microsoft.com/office/officeart/2005/8/layout/vList2"/>
    <dgm:cxn modelId="{F57F5425-661A-4B16-9EC0-F78170003D3C}" srcId="{733301ED-49DA-4A2D-9050-A54D9EEEC260}" destId="{50292B9B-D666-4FA6-B4FA-B32E2A11FD14}" srcOrd="2" destOrd="0" parTransId="{DB7EA768-9D2B-443E-8B2A-2A7C476A8E82}" sibTransId="{C6CD4487-021D-456A-8C3C-1F9B7C32217D}"/>
    <dgm:cxn modelId="{01E40526-E2FB-4FF7-AC8F-DAD9B75641CB}" srcId="{733301ED-49DA-4A2D-9050-A54D9EEEC260}" destId="{F4CD25D1-0D0F-452B-A75C-30C4CB9D603F}" srcOrd="1" destOrd="0" parTransId="{2ACA28AD-A3EF-4766-BA61-5E5A78AE51CE}" sibTransId="{D4355621-A903-4B0F-B886-E49265E25A75}"/>
    <dgm:cxn modelId="{36A8DC43-8129-4B8F-9A4D-B35E009FA728}" type="presOf" srcId="{7E72FF1E-22F6-4344-92C7-2A1FBEA2A03A}" destId="{E57EF1F7-E361-48D9-8A86-E88FF253FA34}" srcOrd="0" destOrd="0" presId="urn:microsoft.com/office/officeart/2005/8/layout/vList2"/>
    <dgm:cxn modelId="{46B17864-D258-40B5-95E1-151C707BF7C9}" type="presOf" srcId="{50292B9B-D666-4FA6-B4FA-B32E2A11FD14}" destId="{584F3C90-7C68-4C6B-A49A-D8991FE0E732}" srcOrd="0" destOrd="0" presId="urn:microsoft.com/office/officeart/2005/8/layout/vList2"/>
    <dgm:cxn modelId="{0089F266-6D37-473A-A335-A40948A0F50B}" srcId="{F4CD25D1-0D0F-452B-A75C-30C4CB9D603F}" destId="{D01BCDCE-BEF9-4459-B80C-62C719034D0A}" srcOrd="0" destOrd="0" parTransId="{3D74E549-6581-4855-8594-CF7168C247C9}" sibTransId="{F09D2263-2ED0-4A1C-BD83-D77C2661D514}"/>
    <dgm:cxn modelId="{5067907C-83E3-4CE7-A555-44BE72FF8812}" type="presOf" srcId="{FA2FD6F0-DA91-4216-B642-D50559D85C42}" destId="{5C24F798-63E8-4F2D-A6C9-D9791365492A}" srcOrd="0" destOrd="0" presId="urn:microsoft.com/office/officeart/2005/8/layout/vList2"/>
    <dgm:cxn modelId="{6AB00996-C154-415D-AD4E-A72A51A5B96C}" srcId="{733301ED-49DA-4A2D-9050-A54D9EEEC260}" destId="{AF630ABB-859A-4683-B3AC-CEB0BDF3FD14}" srcOrd="4" destOrd="0" parTransId="{23C36904-B5F1-4D20-BA9C-176D02DADAC2}" sibTransId="{AEDD4759-CD34-4254-8FDD-33DF3F5EFDFC}"/>
    <dgm:cxn modelId="{4ED21099-DDDB-48E7-BDB3-D10B96F7778E}" type="presOf" srcId="{25ADA576-2249-4E75-BE17-221777166772}" destId="{6E47B004-2D7F-4852-9C58-AD6957926EB3}" srcOrd="0" destOrd="0" presId="urn:microsoft.com/office/officeart/2005/8/layout/vList2"/>
    <dgm:cxn modelId="{147359A8-24F2-43B6-B377-3D403A4BC3CC}" type="presOf" srcId="{AF630ABB-859A-4683-B3AC-CEB0BDF3FD14}" destId="{14BFC39C-F540-434A-B663-DEDA45735C64}" srcOrd="0" destOrd="0" presId="urn:microsoft.com/office/officeart/2005/8/layout/vList2"/>
    <dgm:cxn modelId="{C29FCFC3-EE34-468D-A048-50E523E2CA71}" srcId="{733301ED-49DA-4A2D-9050-A54D9EEEC260}" destId="{068A3020-0B8B-492D-AD83-560724CED8B0}" srcOrd="0" destOrd="0" parTransId="{6C1B5DE9-F4AB-4D7F-8CB1-6CDA3D8B46BA}" sibTransId="{35BD0EFB-87F2-4B09-8F7F-B213EC1233E8}"/>
    <dgm:cxn modelId="{BB590AD3-1765-40CA-AA1B-70F386760CF9}" type="presOf" srcId="{733301ED-49DA-4A2D-9050-A54D9EEEC260}" destId="{9BCD32D9-3AE7-4305-AC5E-0E77194B0F2C}" srcOrd="0" destOrd="0" presId="urn:microsoft.com/office/officeart/2005/8/layout/vList2"/>
    <dgm:cxn modelId="{E588B8D3-FF51-45BC-8376-4479A84AA133}" type="presOf" srcId="{D01BCDCE-BEF9-4459-B80C-62C719034D0A}" destId="{BCEDD40F-B000-4F99-8B59-84B5689494FB}" srcOrd="0" destOrd="0" presId="urn:microsoft.com/office/officeart/2005/8/layout/vList2"/>
    <dgm:cxn modelId="{1E32DCDB-483A-4451-B57D-E157A8006C33}" srcId="{733301ED-49DA-4A2D-9050-A54D9EEEC260}" destId="{25ADA576-2249-4E75-BE17-221777166772}" srcOrd="3" destOrd="0" parTransId="{55856F42-3F1B-4888-8416-AB31CD4AE7C0}" sibTransId="{AF3F06F5-2CDB-4466-B51E-49B92CA4FFE6}"/>
    <dgm:cxn modelId="{75A9E5EE-84C9-43C4-BB0E-C26A344ACF64}" srcId="{733301ED-49DA-4A2D-9050-A54D9EEEC260}" destId="{FA2FD6F0-DA91-4216-B642-D50559D85C42}" srcOrd="5" destOrd="0" parTransId="{EFD416C2-E771-4A04-A292-EDB892567719}" sibTransId="{A4648F83-0B31-4656-9ABF-F7BD2C7E4C57}"/>
    <dgm:cxn modelId="{BB6234F0-02A7-4C65-82C0-918168DF0D27}" type="presOf" srcId="{F4CD25D1-0D0F-452B-A75C-30C4CB9D603F}" destId="{4A7C77B9-2015-46EC-AE8E-5C6CE5EC760B}" srcOrd="0" destOrd="0" presId="urn:microsoft.com/office/officeart/2005/8/layout/vList2"/>
    <dgm:cxn modelId="{807B9FF9-1848-4923-A2ED-E68BC9D10C9F}" srcId="{50292B9B-D666-4FA6-B4FA-B32E2A11FD14}" destId="{7E72FF1E-22F6-4344-92C7-2A1FBEA2A03A}" srcOrd="0" destOrd="0" parTransId="{ED6EBC23-AE6A-4C3B-945A-BEF78FEB9F68}" sibTransId="{4D959856-2A23-4131-9597-E749640014B7}"/>
    <dgm:cxn modelId="{6807BE71-D5A2-4FC8-9DF8-21AD58366F19}" type="presParOf" srcId="{9BCD32D9-3AE7-4305-AC5E-0E77194B0F2C}" destId="{378405AB-F2AE-43B9-BCBA-5D5C084AA277}" srcOrd="0" destOrd="0" presId="urn:microsoft.com/office/officeart/2005/8/layout/vList2"/>
    <dgm:cxn modelId="{C7F7D891-82F3-405A-B790-346B6ECF3DF0}" type="presParOf" srcId="{9BCD32D9-3AE7-4305-AC5E-0E77194B0F2C}" destId="{A43785CE-46B5-44BB-A91F-4C56BDE702E3}" srcOrd="1" destOrd="0" presId="urn:microsoft.com/office/officeart/2005/8/layout/vList2"/>
    <dgm:cxn modelId="{5F8FE415-C3B7-4740-BE2F-27067E0EDA5F}" type="presParOf" srcId="{9BCD32D9-3AE7-4305-AC5E-0E77194B0F2C}" destId="{4A7C77B9-2015-46EC-AE8E-5C6CE5EC760B}" srcOrd="2" destOrd="0" presId="urn:microsoft.com/office/officeart/2005/8/layout/vList2"/>
    <dgm:cxn modelId="{4A90BBC0-06DB-488B-80BE-66637C5484C9}" type="presParOf" srcId="{9BCD32D9-3AE7-4305-AC5E-0E77194B0F2C}" destId="{BCEDD40F-B000-4F99-8B59-84B5689494FB}" srcOrd="3" destOrd="0" presId="urn:microsoft.com/office/officeart/2005/8/layout/vList2"/>
    <dgm:cxn modelId="{A3E75592-B85E-4CAF-96B6-DCB39E6EBDB3}" type="presParOf" srcId="{9BCD32D9-3AE7-4305-AC5E-0E77194B0F2C}" destId="{584F3C90-7C68-4C6B-A49A-D8991FE0E732}" srcOrd="4" destOrd="0" presId="urn:microsoft.com/office/officeart/2005/8/layout/vList2"/>
    <dgm:cxn modelId="{C4E3084B-1220-40FA-BD59-C54F9BB60A5B}" type="presParOf" srcId="{9BCD32D9-3AE7-4305-AC5E-0E77194B0F2C}" destId="{E57EF1F7-E361-48D9-8A86-E88FF253FA34}" srcOrd="5" destOrd="0" presId="urn:microsoft.com/office/officeart/2005/8/layout/vList2"/>
    <dgm:cxn modelId="{9E70C10D-4C0C-46A8-93EC-1A3C0F23D698}" type="presParOf" srcId="{9BCD32D9-3AE7-4305-AC5E-0E77194B0F2C}" destId="{6E47B004-2D7F-4852-9C58-AD6957926EB3}" srcOrd="6" destOrd="0" presId="urn:microsoft.com/office/officeart/2005/8/layout/vList2"/>
    <dgm:cxn modelId="{AEF85D60-97AE-4264-81DE-5D9EF6E178AD}" type="presParOf" srcId="{9BCD32D9-3AE7-4305-AC5E-0E77194B0F2C}" destId="{4BF8431A-7DA0-42D9-9E6F-9F82B2FC344B}" srcOrd="7" destOrd="0" presId="urn:microsoft.com/office/officeart/2005/8/layout/vList2"/>
    <dgm:cxn modelId="{5F92E0C6-CF71-479D-A744-BF361A3BA2D5}" type="presParOf" srcId="{9BCD32D9-3AE7-4305-AC5E-0E77194B0F2C}" destId="{14BFC39C-F540-434A-B663-DEDA45735C64}" srcOrd="8" destOrd="0" presId="urn:microsoft.com/office/officeart/2005/8/layout/vList2"/>
    <dgm:cxn modelId="{87701845-1016-4504-8FF6-4722205BAD43}" type="presParOf" srcId="{9BCD32D9-3AE7-4305-AC5E-0E77194B0F2C}" destId="{51E29154-5038-4FBE-90CE-0D6E35394676}" srcOrd="9" destOrd="0" presId="urn:microsoft.com/office/officeart/2005/8/layout/vList2"/>
    <dgm:cxn modelId="{5EFAA11D-50CE-404D-BEDC-0519BD97A7D3}" type="presParOf" srcId="{9BCD32D9-3AE7-4305-AC5E-0E77194B0F2C}" destId="{5C24F798-63E8-4F2D-A6C9-D9791365492A}" srcOrd="1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50134DB-D599-4262-BD2D-F97CFA72D934}" type="doc">
      <dgm:prSet loTypeId="urn:microsoft.com/office/officeart/2005/8/layout/list1" loCatId="list" qsTypeId="urn:microsoft.com/office/officeart/2005/8/quickstyle/simple1" qsCatId="simple" csTypeId="urn:microsoft.com/office/officeart/2005/8/colors/accent0_3" csCatId="mainScheme" phldr="1"/>
      <dgm:spPr/>
      <dgm:t>
        <a:bodyPr/>
        <a:lstStyle/>
        <a:p>
          <a:endParaRPr lang="en-US"/>
        </a:p>
      </dgm:t>
    </dgm:pt>
    <dgm:pt modelId="{760C7535-977A-415D-886A-4E77CB46D9D2}">
      <dgm:prSet custT="1"/>
      <dgm:spPr/>
      <dgm:t>
        <a:bodyPr/>
        <a:lstStyle/>
        <a:p>
          <a:r>
            <a:rPr lang="en-US" sz="2400" baseline="0" dirty="0"/>
            <a:t>Begins with the BEGIN TRANSACTION statement</a:t>
          </a:r>
          <a:endParaRPr lang="en-US" sz="2400" dirty="0"/>
        </a:p>
      </dgm:t>
    </dgm:pt>
    <dgm:pt modelId="{80C6369D-5C31-4E86-B39B-FF86172E30CF}" type="parTrans" cxnId="{904B3B9B-25C1-48C3-82B1-AB0C685114D9}">
      <dgm:prSet/>
      <dgm:spPr/>
      <dgm:t>
        <a:bodyPr/>
        <a:lstStyle/>
        <a:p>
          <a:endParaRPr lang="en-US" sz="1800"/>
        </a:p>
      </dgm:t>
    </dgm:pt>
    <dgm:pt modelId="{4DDE4A65-BEE5-40C8-9AA2-A20E31491AE9}" type="sibTrans" cxnId="{904B3B9B-25C1-48C3-82B1-AB0C685114D9}">
      <dgm:prSet/>
      <dgm:spPr/>
      <dgm:t>
        <a:bodyPr/>
        <a:lstStyle/>
        <a:p>
          <a:endParaRPr lang="en-US" sz="1800"/>
        </a:p>
      </dgm:t>
    </dgm:pt>
    <dgm:pt modelId="{0EA93F27-A1EE-43D2-AA06-D3DBA8F25F83}">
      <dgm:prSet custT="1"/>
      <dgm:spPr/>
      <dgm:t>
        <a:bodyPr/>
        <a:lstStyle/>
        <a:p>
          <a:r>
            <a:rPr lang="en-US" sz="2400" baseline="0" dirty="0"/>
            <a:t>Transaction can be started with a mark</a:t>
          </a:r>
          <a:endParaRPr lang="en-US" sz="2400" dirty="0"/>
        </a:p>
      </dgm:t>
    </dgm:pt>
    <dgm:pt modelId="{4D650011-F2BF-499A-AD37-9B469DB60E67}" type="parTrans" cxnId="{6E000C58-AE7A-4740-9577-C5105464E36D}">
      <dgm:prSet/>
      <dgm:spPr/>
      <dgm:t>
        <a:bodyPr/>
        <a:lstStyle/>
        <a:p>
          <a:endParaRPr lang="en-US" sz="1800"/>
        </a:p>
      </dgm:t>
    </dgm:pt>
    <dgm:pt modelId="{EF43B501-732E-413C-889D-31C4DA07D4E8}" type="sibTrans" cxnId="{6E000C58-AE7A-4740-9577-C5105464E36D}">
      <dgm:prSet/>
      <dgm:spPr/>
      <dgm:t>
        <a:bodyPr/>
        <a:lstStyle/>
        <a:p>
          <a:endParaRPr lang="en-US" sz="1800"/>
        </a:p>
      </dgm:t>
    </dgm:pt>
    <dgm:pt modelId="{2FAF74C7-A9A4-47D2-B0FD-1C986A6882A8}">
      <dgm:prSet custT="1"/>
      <dgm:spPr/>
      <dgm:t>
        <a:bodyPr/>
        <a:lstStyle/>
        <a:p>
          <a:r>
            <a:rPr lang="en-US" sz="2400" baseline="0" dirty="0"/>
            <a:t>Can have one or more statements</a:t>
          </a:r>
          <a:endParaRPr lang="en-US" sz="2400" dirty="0"/>
        </a:p>
      </dgm:t>
    </dgm:pt>
    <dgm:pt modelId="{5CC696F8-6CE2-4C1F-8B4A-9C2D1A944EA5}" type="parTrans" cxnId="{243320DA-AAAE-4ED4-B82B-596FE436E3A3}">
      <dgm:prSet/>
      <dgm:spPr/>
      <dgm:t>
        <a:bodyPr/>
        <a:lstStyle/>
        <a:p>
          <a:endParaRPr lang="en-US" sz="1800"/>
        </a:p>
      </dgm:t>
    </dgm:pt>
    <dgm:pt modelId="{60F36800-28F6-49EE-9C43-1514AFF3576C}" type="sibTrans" cxnId="{243320DA-AAAE-4ED4-B82B-596FE436E3A3}">
      <dgm:prSet/>
      <dgm:spPr/>
      <dgm:t>
        <a:bodyPr/>
        <a:lstStyle/>
        <a:p>
          <a:endParaRPr lang="en-US" sz="1800"/>
        </a:p>
      </dgm:t>
    </dgm:pt>
    <dgm:pt modelId="{D86CCC79-ED7A-4536-95CD-9C5078A9D009}">
      <dgm:prSet custT="1"/>
      <dgm:spPr/>
      <dgm:t>
        <a:bodyPr/>
        <a:lstStyle/>
        <a:p>
          <a:r>
            <a:rPr lang="en-US" sz="2400" baseline="0" dirty="0"/>
            <a:t>Need to explicitly commit or rollback the transaction </a:t>
          </a:r>
          <a:endParaRPr lang="en-US" sz="2400" dirty="0"/>
        </a:p>
      </dgm:t>
    </dgm:pt>
    <dgm:pt modelId="{11FBD961-CB42-4C1E-AC8D-6A962440212D}" type="parTrans" cxnId="{C60064FC-D4FB-4349-A293-1221792824FD}">
      <dgm:prSet/>
      <dgm:spPr/>
      <dgm:t>
        <a:bodyPr/>
        <a:lstStyle/>
        <a:p>
          <a:endParaRPr lang="en-US" sz="1800"/>
        </a:p>
      </dgm:t>
    </dgm:pt>
    <dgm:pt modelId="{7BA9AEFD-5AF1-4BCA-94CA-CF74B5B28D25}" type="sibTrans" cxnId="{C60064FC-D4FB-4349-A293-1221792824FD}">
      <dgm:prSet/>
      <dgm:spPr/>
      <dgm:t>
        <a:bodyPr/>
        <a:lstStyle/>
        <a:p>
          <a:endParaRPr lang="en-US" sz="1800"/>
        </a:p>
      </dgm:t>
    </dgm:pt>
    <dgm:pt modelId="{B81F23C3-25DB-4974-820A-6D0FD11AA7AA}">
      <dgm:prSet custT="1"/>
      <dgm:spPr/>
      <dgm:t>
        <a:bodyPr/>
        <a:lstStyle/>
        <a:p>
          <a:r>
            <a:rPr lang="en-US" sz="1800" baseline="0" dirty="0"/>
            <a:t>using </a:t>
          </a:r>
          <a:r>
            <a:rPr lang="en-US" sz="1800" baseline="0" dirty="0">
              <a:solidFill>
                <a:srgbClr val="0000FF"/>
              </a:solidFill>
            </a:rPr>
            <a:t>COMMIT TRANSACTION </a:t>
          </a:r>
          <a:r>
            <a:rPr lang="en-US" sz="1800" baseline="0" dirty="0"/>
            <a:t>or </a:t>
          </a:r>
          <a:r>
            <a:rPr lang="en-US" sz="1800" baseline="0" dirty="0">
              <a:solidFill>
                <a:srgbClr val="0000FF"/>
              </a:solidFill>
            </a:rPr>
            <a:t>ROLLBACK TRANSACTION</a:t>
          </a:r>
          <a:endParaRPr lang="en-US" sz="1800" dirty="0">
            <a:solidFill>
              <a:srgbClr val="0000FF"/>
            </a:solidFill>
          </a:endParaRPr>
        </a:p>
      </dgm:t>
    </dgm:pt>
    <dgm:pt modelId="{B0C801D7-4614-4BA7-ABD5-BAF63163178A}" type="parTrans" cxnId="{E0D777B5-163A-4DCA-ACCE-CBE58036CCE2}">
      <dgm:prSet/>
      <dgm:spPr/>
      <dgm:t>
        <a:bodyPr/>
        <a:lstStyle/>
        <a:p>
          <a:endParaRPr lang="en-US" sz="1800"/>
        </a:p>
      </dgm:t>
    </dgm:pt>
    <dgm:pt modelId="{87519E01-D4C1-4E5E-AC1C-6A32E17D6694}" type="sibTrans" cxnId="{E0D777B5-163A-4DCA-ACCE-CBE58036CCE2}">
      <dgm:prSet/>
      <dgm:spPr/>
      <dgm:t>
        <a:bodyPr/>
        <a:lstStyle/>
        <a:p>
          <a:endParaRPr lang="en-US" sz="1800"/>
        </a:p>
      </dgm:t>
    </dgm:pt>
    <dgm:pt modelId="{6EC0B269-D52B-4FDE-B9B9-C23199573D6B}">
      <dgm:prSet custT="1"/>
      <dgm:spPr/>
      <dgm:t>
        <a:bodyPr/>
        <a:lstStyle/>
        <a:p>
          <a:r>
            <a:rPr lang="en-US" sz="2400" baseline="0" dirty="0"/>
            <a:t>Can also use </a:t>
          </a:r>
          <a:endParaRPr lang="en-US" sz="2400" dirty="0"/>
        </a:p>
      </dgm:t>
    </dgm:pt>
    <dgm:pt modelId="{69C10E6D-E95E-4F7E-9658-9FE86E08FB4D}" type="parTrans" cxnId="{4A94BB5C-F636-4581-B0FD-2AB4C9203978}">
      <dgm:prSet/>
      <dgm:spPr/>
      <dgm:t>
        <a:bodyPr/>
        <a:lstStyle/>
        <a:p>
          <a:endParaRPr lang="en-US" sz="1800"/>
        </a:p>
      </dgm:t>
    </dgm:pt>
    <dgm:pt modelId="{E1F6EE28-35D8-4754-9DD6-1A5C4D14E679}" type="sibTrans" cxnId="{4A94BB5C-F636-4581-B0FD-2AB4C9203978}">
      <dgm:prSet/>
      <dgm:spPr/>
      <dgm:t>
        <a:bodyPr/>
        <a:lstStyle/>
        <a:p>
          <a:endParaRPr lang="en-US" sz="1800"/>
        </a:p>
      </dgm:t>
    </dgm:pt>
    <dgm:pt modelId="{D8669AA7-A64C-41FE-9953-28D852B55AF6}">
      <dgm:prSet custT="1"/>
      <dgm:spPr/>
      <dgm:t>
        <a:bodyPr/>
        <a:lstStyle/>
        <a:p>
          <a:r>
            <a:rPr lang="en-US" sz="1800" baseline="0" dirty="0">
              <a:solidFill>
                <a:srgbClr val="0000FF"/>
              </a:solidFill>
            </a:rPr>
            <a:t>SAVE TRANSACTION </a:t>
          </a:r>
          <a:r>
            <a:rPr lang="en-US" sz="1800" baseline="0" dirty="0"/>
            <a:t>&lt;savepoint_name&gt;– to rollback a transaction to named Point</a:t>
          </a:r>
          <a:endParaRPr lang="en-US" sz="1800" dirty="0"/>
        </a:p>
      </dgm:t>
    </dgm:pt>
    <dgm:pt modelId="{18F2FEB6-54DB-4EC5-A084-8F779E682858}" type="parTrans" cxnId="{40BB8BFF-CC29-40AA-9B75-A29EE1358C00}">
      <dgm:prSet/>
      <dgm:spPr/>
      <dgm:t>
        <a:bodyPr/>
        <a:lstStyle/>
        <a:p>
          <a:endParaRPr lang="en-US" sz="1800"/>
        </a:p>
      </dgm:t>
    </dgm:pt>
    <dgm:pt modelId="{F79DF18C-E709-4CF1-B1F6-DF6C48799AC8}" type="sibTrans" cxnId="{40BB8BFF-CC29-40AA-9B75-A29EE1358C00}">
      <dgm:prSet/>
      <dgm:spPr/>
      <dgm:t>
        <a:bodyPr/>
        <a:lstStyle/>
        <a:p>
          <a:endParaRPr lang="en-US" sz="1800"/>
        </a:p>
      </dgm:t>
    </dgm:pt>
    <dgm:pt modelId="{A438C6ED-52AA-44FE-B341-6E8A4E74F989}">
      <dgm:prSet custT="1"/>
      <dgm:spPr/>
      <dgm:t>
        <a:bodyPr/>
        <a:lstStyle/>
        <a:p>
          <a:r>
            <a:rPr lang="en-US" sz="1800" b="0" i="0" dirty="0">
              <a:solidFill>
                <a:srgbClr val="0000FF"/>
              </a:solidFill>
            </a:rPr>
            <a:t>BEGIN TRANSACTION </a:t>
          </a:r>
          <a:r>
            <a:rPr lang="en-US" sz="1800" b="0" i="0" dirty="0"/>
            <a:t>&lt;transaction_name&gt;</a:t>
          </a:r>
          <a:r>
            <a:rPr lang="en-US" sz="1800" baseline="0" dirty="0">
              <a:solidFill>
                <a:srgbClr val="0000FF"/>
              </a:solidFill>
            </a:rPr>
            <a:t>WITH MARK </a:t>
          </a:r>
          <a:r>
            <a:rPr lang="en-US" sz="1800" baseline="0" dirty="0"/>
            <a:t>[ '</a:t>
          </a:r>
          <a:r>
            <a:rPr lang="en-US" sz="1800" i="1" baseline="0" dirty="0"/>
            <a:t>description</a:t>
          </a:r>
          <a:r>
            <a:rPr lang="en-US" sz="1800" baseline="0" dirty="0"/>
            <a:t>’ ] – to specify transaction marked in log</a:t>
          </a:r>
          <a:endParaRPr lang="en-US" sz="1800" dirty="0"/>
        </a:p>
      </dgm:t>
    </dgm:pt>
    <dgm:pt modelId="{D1A7858B-470A-4ADE-8CDE-4DD32A4BECE1}" type="parTrans" cxnId="{0AD1B395-AD5C-4FD2-9A0A-9A9833455C81}">
      <dgm:prSet/>
      <dgm:spPr/>
      <dgm:t>
        <a:bodyPr/>
        <a:lstStyle/>
        <a:p>
          <a:endParaRPr lang="en-US" sz="1800"/>
        </a:p>
      </dgm:t>
    </dgm:pt>
    <dgm:pt modelId="{E0F9CDE8-B2FF-4FF7-B2BC-0237051748FF}" type="sibTrans" cxnId="{0AD1B395-AD5C-4FD2-9A0A-9A9833455C81}">
      <dgm:prSet/>
      <dgm:spPr/>
      <dgm:t>
        <a:bodyPr/>
        <a:lstStyle/>
        <a:p>
          <a:endParaRPr lang="en-US" sz="1800"/>
        </a:p>
      </dgm:t>
    </dgm:pt>
    <dgm:pt modelId="{3182EF57-6B8F-4254-8848-20DD31BC40CC}" type="pres">
      <dgm:prSet presAssocID="{350134DB-D599-4262-BD2D-F97CFA72D934}" presName="linear" presStyleCnt="0">
        <dgm:presLayoutVars>
          <dgm:dir/>
          <dgm:animLvl val="lvl"/>
          <dgm:resizeHandles val="exact"/>
        </dgm:presLayoutVars>
      </dgm:prSet>
      <dgm:spPr/>
    </dgm:pt>
    <dgm:pt modelId="{8745125D-8428-4654-A2D5-B92A5F286FC2}" type="pres">
      <dgm:prSet presAssocID="{760C7535-977A-415D-886A-4E77CB46D9D2}" presName="parentLin" presStyleCnt="0"/>
      <dgm:spPr/>
    </dgm:pt>
    <dgm:pt modelId="{AEDBCDAF-ABBD-4225-AAF9-DABEFC54DB2F}" type="pres">
      <dgm:prSet presAssocID="{760C7535-977A-415D-886A-4E77CB46D9D2}" presName="parentLeftMargin" presStyleLbl="node1" presStyleIdx="0" presStyleCnt="5"/>
      <dgm:spPr/>
    </dgm:pt>
    <dgm:pt modelId="{435C1884-33DF-4460-9F8D-42B9A0E45C52}" type="pres">
      <dgm:prSet presAssocID="{760C7535-977A-415D-886A-4E77CB46D9D2}" presName="parentText" presStyleLbl="node1" presStyleIdx="0" presStyleCnt="5" custScaleX="137918">
        <dgm:presLayoutVars>
          <dgm:chMax val="0"/>
          <dgm:bulletEnabled val="1"/>
        </dgm:presLayoutVars>
      </dgm:prSet>
      <dgm:spPr/>
    </dgm:pt>
    <dgm:pt modelId="{879575BB-AFF7-4F3C-9BB7-B985267A4756}" type="pres">
      <dgm:prSet presAssocID="{760C7535-977A-415D-886A-4E77CB46D9D2}" presName="negativeSpace" presStyleCnt="0"/>
      <dgm:spPr/>
    </dgm:pt>
    <dgm:pt modelId="{7CCB23A6-4BA1-484E-B949-B0ACCF15C5DD}" type="pres">
      <dgm:prSet presAssocID="{760C7535-977A-415D-886A-4E77CB46D9D2}" presName="childText" presStyleLbl="conFgAcc1" presStyleIdx="0" presStyleCnt="5">
        <dgm:presLayoutVars>
          <dgm:bulletEnabled val="1"/>
        </dgm:presLayoutVars>
      </dgm:prSet>
      <dgm:spPr/>
    </dgm:pt>
    <dgm:pt modelId="{F3A669A2-5616-4C9E-8989-3963C5F9A9ED}" type="pres">
      <dgm:prSet presAssocID="{4DDE4A65-BEE5-40C8-9AA2-A20E31491AE9}" presName="spaceBetweenRectangles" presStyleCnt="0"/>
      <dgm:spPr/>
    </dgm:pt>
    <dgm:pt modelId="{110B5E68-320A-415F-9609-7E39C4754485}" type="pres">
      <dgm:prSet presAssocID="{0EA93F27-A1EE-43D2-AA06-D3DBA8F25F83}" presName="parentLin" presStyleCnt="0"/>
      <dgm:spPr/>
    </dgm:pt>
    <dgm:pt modelId="{CA5DF8FF-93FC-4E1C-84C9-DCC3A5286CCD}" type="pres">
      <dgm:prSet presAssocID="{0EA93F27-A1EE-43D2-AA06-D3DBA8F25F83}" presName="parentLeftMargin" presStyleLbl="node1" presStyleIdx="0" presStyleCnt="5"/>
      <dgm:spPr/>
    </dgm:pt>
    <dgm:pt modelId="{048F9B72-EA67-4290-B3AF-3AF59E51B109}" type="pres">
      <dgm:prSet presAssocID="{0EA93F27-A1EE-43D2-AA06-D3DBA8F25F83}" presName="parentText" presStyleLbl="node1" presStyleIdx="1" presStyleCnt="5" custScaleX="142857">
        <dgm:presLayoutVars>
          <dgm:chMax val="0"/>
          <dgm:bulletEnabled val="1"/>
        </dgm:presLayoutVars>
      </dgm:prSet>
      <dgm:spPr/>
    </dgm:pt>
    <dgm:pt modelId="{E7F187DA-A8A6-46A8-90AD-FFDA045C6B10}" type="pres">
      <dgm:prSet presAssocID="{0EA93F27-A1EE-43D2-AA06-D3DBA8F25F83}" presName="negativeSpace" presStyleCnt="0"/>
      <dgm:spPr/>
    </dgm:pt>
    <dgm:pt modelId="{1EF07366-0B18-44AC-B7AC-08FAB19B5C62}" type="pres">
      <dgm:prSet presAssocID="{0EA93F27-A1EE-43D2-AA06-D3DBA8F25F83}" presName="childText" presStyleLbl="conFgAcc1" presStyleIdx="1" presStyleCnt="5">
        <dgm:presLayoutVars>
          <dgm:bulletEnabled val="1"/>
        </dgm:presLayoutVars>
      </dgm:prSet>
      <dgm:spPr/>
    </dgm:pt>
    <dgm:pt modelId="{5D4D785C-A858-4D0E-809D-8756B67B86A4}" type="pres">
      <dgm:prSet presAssocID="{EF43B501-732E-413C-889D-31C4DA07D4E8}" presName="spaceBetweenRectangles" presStyleCnt="0"/>
      <dgm:spPr/>
    </dgm:pt>
    <dgm:pt modelId="{86364582-1B7C-456A-84FD-9872C812A26B}" type="pres">
      <dgm:prSet presAssocID="{2FAF74C7-A9A4-47D2-B0FD-1C986A6882A8}" presName="parentLin" presStyleCnt="0"/>
      <dgm:spPr/>
    </dgm:pt>
    <dgm:pt modelId="{D42319DD-43B5-4577-8FBD-3007A338D862}" type="pres">
      <dgm:prSet presAssocID="{2FAF74C7-A9A4-47D2-B0FD-1C986A6882A8}" presName="parentLeftMargin" presStyleLbl="node1" presStyleIdx="1" presStyleCnt="5"/>
      <dgm:spPr/>
    </dgm:pt>
    <dgm:pt modelId="{D42AC7AE-B20D-4E2B-9EF0-1D48D8AEDC2F}" type="pres">
      <dgm:prSet presAssocID="{2FAF74C7-A9A4-47D2-B0FD-1C986A6882A8}" presName="parentText" presStyleLbl="node1" presStyleIdx="2" presStyleCnt="5" custScaleX="141431">
        <dgm:presLayoutVars>
          <dgm:chMax val="0"/>
          <dgm:bulletEnabled val="1"/>
        </dgm:presLayoutVars>
      </dgm:prSet>
      <dgm:spPr/>
    </dgm:pt>
    <dgm:pt modelId="{0318CA2C-2F2A-48B9-9F9E-3626EB0318B9}" type="pres">
      <dgm:prSet presAssocID="{2FAF74C7-A9A4-47D2-B0FD-1C986A6882A8}" presName="negativeSpace" presStyleCnt="0"/>
      <dgm:spPr/>
    </dgm:pt>
    <dgm:pt modelId="{934B6BF0-02BA-4C9C-BFF8-A6A69FD63CAC}" type="pres">
      <dgm:prSet presAssocID="{2FAF74C7-A9A4-47D2-B0FD-1C986A6882A8}" presName="childText" presStyleLbl="conFgAcc1" presStyleIdx="2" presStyleCnt="5">
        <dgm:presLayoutVars>
          <dgm:bulletEnabled val="1"/>
        </dgm:presLayoutVars>
      </dgm:prSet>
      <dgm:spPr/>
    </dgm:pt>
    <dgm:pt modelId="{EBCF28E9-5A02-4706-B923-19049BECE732}" type="pres">
      <dgm:prSet presAssocID="{60F36800-28F6-49EE-9C43-1514AFF3576C}" presName="spaceBetweenRectangles" presStyleCnt="0"/>
      <dgm:spPr/>
    </dgm:pt>
    <dgm:pt modelId="{46C0C66D-6D9C-49DC-BAC7-B91392B4A1C7}" type="pres">
      <dgm:prSet presAssocID="{D86CCC79-ED7A-4536-95CD-9C5078A9D009}" presName="parentLin" presStyleCnt="0"/>
      <dgm:spPr/>
    </dgm:pt>
    <dgm:pt modelId="{4A164C60-3539-4FFB-B5A2-050BE784A231}" type="pres">
      <dgm:prSet presAssocID="{D86CCC79-ED7A-4536-95CD-9C5078A9D009}" presName="parentLeftMargin" presStyleLbl="node1" presStyleIdx="2" presStyleCnt="5"/>
      <dgm:spPr/>
    </dgm:pt>
    <dgm:pt modelId="{2CF3F87D-8AB4-4A86-8A38-7E38B9255551}" type="pres">
      <dgm:prSet presAssocID="{D86CCC79-ED7A-4536-95CD-9C5078A9D009}" presName="parentText" presStyleLbl="node1" presStyleIdx="3" presStyleCnt="5" custScaleX="138111">
        <dgm:presLayoutVars>
          <dgm:chMax val="0"/>
          <dgm:bulletEnabled val="1"/>
        </dgm:presLayoutVars>
      </dgm:prSet>
      <dgm:spPr/>
    </dgm:pt>
    <dgm:pt modelId="{4D43A9FC-BC52-4325-A713-86B0943632DB}" type="pres">
      <dgm:prSet presAssocID="{D86CCC79-ED7A-4536-95CD-9C5078A9D009}" presName="negativeSpace" presStyleCnt="0"/>
      <dgm:spPr/>
    </dgm:pt>
    <dgm:pt modelId="{60F9DB79-16DB-4146-9F5D-AF2E8E1F4195}" type="pres">
      <dgm:prSet presAssocID="{D86CCC79-ED7A-4536-95CD-9C5078A9D009}" presName="childText" presStyleLbl="conFgAcc1" presStyleIdx="3" presStyleCnt="5">
        <dgm:presLayoutVars>
          <dgm:bulletEnabled val="1"/>
        </dgm:presLayoutVars>
      </dgm:prSet>
      <dgm:spPr/>
    </dgm:pt>
    <dgm:pt modelId="{0BCA1876-2306-4161-8F70-67A3AFD01FDE}" type="pres">
      <dgm:prSet presAssocID="{7BA9AEFD-5AF1-4BCA-94CA-CF74B5B28D25}" presName="spaceBetweenRectangles" presStyleCnt="0"/>
      <dgm:spPr/>
    </dgm:pt>
    <dgm:pt modelId="{A83DE22E-5904-448D-8C08-689F5353A3FB}" type="pres">
      <dgm:prSet presAssocID="{6EC0B269-D52B-4FDE-B9B9-C23199573D6B}" presName="parentLin" presStyleCnt="0"/>
      <dgm:spPr/>
    </dgm:pt>
    <dgm:pt modelId="{13479BE4-3F68-4D19-822C-FCAA9AD3554A}" type="pres">
      <dgm:prSet presAssocID="{6EC0B269-D52B-4FDE-B9B9-C23199573D6B}" presName="parentLeftMargin" presStyleLbl="node1" presStyleIdx="3" presStyleCnt="5"/>
      <dgm:spPr/>
    </dgm:pt>
    <dgm:pt modelId="{840C7312-A838-404A-AE28-35E28197F07D}" type="pres">
      <dgm:prSet presAssocID="{6EC0B269-D52B-4FDE-B9B9-C23199573D6B}" presName="parentText" presStyleLbl="node1" presStyleIdx="4" presStyleCnt="5" custScaleX="142857">
        <dgm:presLayoutVars>
          <dgm:chMax val="0"/>
          <dgm:bulletEnabled val="1"/>
        </dgm:presLayoutVars>
      </dgm:prSet>
      <dgm:spPr/>
    </dgm:pt>
    <dgm:pt modelId="{F55FF658-1A1C-4F75-8F7A-4FF6900B068E}" type="pres">
      <dgm:prSet presAssocID="{6EC0B269-D52B-4FDE-B9B9-C23199573D6B}" presName="negativeSpace" presStyleCnt="0"/>
      <dgm:spPr/>
    </dgm:pt>
    <dgm:pt modelId="{E132D200-DFFC-4D33-8DFA-5440B5DEB493}" type="pres">
      <dgm:prSet presAssocID="{6EC0B269-D52B-4FDE-B9B9-C23199573D6B}" presName="childText" presStyleLbl="conFgAcc1" presStyleIdx="4" presStyleCnt="5">
        <dgm:presLayoutVars>
          <dgm:bulletEnabled val="1"/>
        </dgm:presLayoutVars>
      </dgm:prSet>
      <dgm:spPr/>
    </dgm:pt>
  </dgm:ptLst>
  <dgm:cxnLst>
    <dgm:cxn modelId="{F455D617-7022-4C91-97EF-17BE0FA9A6E1}" type="presOf" srcId="{D8669AA7-A64C-41FE-9953-28D852B55AF6}" destId="{E132D200-DFFC-4D33-8DFA-5440B5DEB493}" srcOrd="0" destOrd="0" presId="urn:microsoft.com/office/officeart/2005/8/layout/list1"/>
    <dgm:cxn modelId="{D1917829-5249-4400-A92D-F062FC4D46D9}" type="presOf" srcId="{2FAF74C7-A9A4-47D2-B0FD-1C986A6882A8}" destId="{D42AC7AE-B20D-4E2B-9EF0-1D48D8AEDC2F}" srcOrd="1" destOrd="0" presId="urn:microsoft.com/office/officeart/2005/8/layout/list1"/>
    <dgm:cxn modelId="{F2F37C3B-0A02-4B5B-A0BF-AB3E07CF95AF}" type="presOf" srcId="{A438C6ED-52AA-44FE-B341-6E8A4E74F989}" destId="{E132D200-DFFC-4D33-8DFA-5440B5DEB493}" srcOrd="0" destOrd="1" presId="urn:microsoft.com/office/officeart/2005/8/layout/list1"/>
    <dgm:cxn modelId="{4A94BB5C-F636-4581-B0FD-2AB4C9203978}" srcId="{350134DB-D599-4262-BD2D-F97CFA72D934}" destId="{6EC0B269-D52B-4FDE-B9B9-C23199573D6B}" srcOrd="4" destOrd="0" parTransId="{69C10E6D-E95E-4F7E-9658-9FE86E08FB4D}" sibTransId="{E1F6EE28-35D8-4754-9DD6-1A5C4D14E679}"/>
    <dgm:cxn modelId="{0858055D-69FB-4180-9E64-1C0B68B8F86F}" type="presOf" srcId="{D86CCC79-ED7A-4536-95CD-9C5078A9D009}" destId="{2CF3F87D-8AB4-4A86-8A38-7E38B9255551}" srcOrd="1" destOrd="0" presId="urn:microsoft.com/office/officeart/2005/8/layout/list1"/>
    <dgm:cxn modelId="{64905F49-FDCE-4DC5-8C32-70E7C6E85976}" type="presOf" srcId="{0EA93F27-A1EE-43D2-AA06-D3DBA8F25F83}" destId="{CA5DF8FF-93FC-4E1C-84C9-DCC3A5286CCD}" srcOrd="0" destOrd="0" presId="urn:microsoft.com/office/officeart/2005/8/layout/list1"/>
    <dgm:cxn modelId="{6E000C58-AE7A-4740-9577-C5105464E36D}" srcId="{350134DB-D599-4262-BD2D-F97CFA72D934}" destId="{0EA93F27-A1EE-43D2-AA06-D3DBA8F25F83}" srcOrd="1" destOrd="0" parTransId="{4D650011-F2BF-499A-AD37-9B469DB60E67}" sibTransId="{EF43B501-732E-413C-889D-31C4DA07D4E8}"/>
    <dgm:cxn modelId="{07D27487-CD28-4699-AA7B-A56AFE61BCF5}" type="presOf" srcId="{760C7535-977A-415D-886A-4E77CB46D9D2}" destId="{AEDBCDAF-ABBD-4225-AAF9-DABEFC54DB2F}" srcOrd="0" destOrd="0" presId="urn:microsoft.com/office/officeart/2005/8/layout/list1"/>
    <dgm:cxn modelId="{0AD1B395-AD5C-4FD2-9A0A-9A9833455C81}" srcId="{6EC0B269-D52B-4FDE-B9B9-C23199573D6B}" destId="{A438C6ED-52AA-44FE-B341-6E8A4E74F989}" srcOrd="1" destOrd="0" parTransId="{D1A7858B-470A-4ADE-8CDE-4DD32A4BECE1}" sibTransId="{E0F9CDE8-B2FF-4FF7-B2BC-0237051748FF}"/>
    <dgm:cxn modelId="{904B3B9B-25C1-48C3-82B1-AB0C685114D9}" srcId="{350134DB-D599-4262-BD2D-F97CFA72D934}" destId="{760C7535-977A-415D-886A-4E77CB46D9D2}" srcOrd="0" destOrd="0" parTransId="{80C6369D-5C31-4E86-B39B-FF86172E30CF}" sibTransId="{4DDE4A65-BEE5-40C8-9AA2-A20E31491AE9}"/>
    <dgm:cxn modelId="{EB8A2F9D-1F82-4908-A8E4-F5900C5EC891}" type="presOf" srcId="{2FAF74C7-A9A4-47D2-B0FD-1C986A6882A8}" destId="{D42319DD-43B5-4577-8FBD-3007A338D862}" srcOrd="0" destOrd="0" presId="urn:microsoft.com/office/officeart/2005/8/layout/list1"/>
    <dgm:cxn modelId="{E0D777B5-163A-4DCA-ACCE-CBE58036CCE2}" srcId="{D86CCC79-ED7A-4536-95CD-9C5078A9D009}" destId="{B81F23C3-25DB-4974-820A-6D0FD11AA7AA}" srcOrd="0" destOrd="0" parTransId="{B0C801D7-4614-4BA7-ABD5-BAF63163178A}" sibTransId="{87519E01-D4C1-4E5E-AC1C-6A32E17D6694}"/>
    <dgm:cxn modelId="{5381D3C6-EF4B-430B-8733-B15F12ADB5C4}" type="presOf" srcId="{350134DB-D599-4262-BD2D-F97CFA72D934}" destId="{3182EF57-6B8F-4254-8848-20DD31BC40CC}" srcOrd="0" destOrd="0" presId="urn:microsoft.com/office/officeart/2005/8/layout/list1"/>
    <dgm:cxn modelId="{243320DA-AAAE-4ED4-B82B-596FE436E3A3}" srcId="{350134DB-D599-4262-BD2D-F97CFA72D934}" destId="{2FAF74C7-A9A4-47D2-B0FD-1C986A6882A8}" srcOrd="2" destOrd="0" parTransId="{5CC696F8-6CE2-4C1F-8B4A-9C2D1A944EA5}" sibTransId="{60F36800-28F6-49EE-9C43-1514AFF3576C}"/>
    <dgm:cxn modelId="{537F87DC-AC32-441C-BF07-2DEF1DC486CB}" type="presOf" srcId="{760C7535-977A-415D-886A-4E77CB46D9D2}" destId="{435C1884-33DF-4460-9F8D-42B9A0E45C52}" srcOrd="1" destOrd="0" presId="urn:microsoft.com/office/officeart/2005/8/layout/list1"/>
    <dgm:cxn modelId="{9DD380E1-70B4-465E-9C13-4E862E2D3CD4}" type="presOf" srcId="{6EC0B269-D52B-4FDE-B9B9-C23199573D6B}" destId="{13479BE4-3F68-4D19-822C-FCAA9AD3554A}" srcOrd="0" destOrd="0" presId="urn:microsoft.com/office/officeart/2005/8/layout/list1"/>
    <dgm:cxn modelId="{B6B898F0-A442-49AC-A21C-C69F1ABB22F1}" type="presOf" srcId="{B81F23C3-25DB-4974-820A-6D0FD11AA7AA}" destId="{60F9DB79-16DB-4146-9F5D-AF2E8E1F4195}" srcOrd="0" destOrd="0" presId="urn:microsoft.com/office/officeart/2005/8/layout/list1"/>
    <dgm:cxn modelId="{3186AFF3-4581-4F7C-92BB-A37EADC143EC}" type="presOf" srcId="{6EC0B269-D52B-4FDE-B9B9-C23199573D6B}" destId="{840C7312-A838-404A-AE28-35E28197F07D}" srcOrd="1" destOrd="0" presId="urn:microsoft.com/office/officeart/2005/8/layout/list1"/>
    <dgm:cxn modelId="{975CCDF5-16E2-48E7-959F-1E9DFFFDBCFC}" type="presOf" srcId="{0EA93F27-A1EE-43D2-AA06-D3DBA8F25F83}" destId="{048F9B72-EA67-4290-B3AF-3AF59E51B109}" srcOrd="1" destOrd="0" presId="urn:microsoft.com/office/officeart/2005/8/layout/list1"/>
    <dgm:cxn modelId="{C60064FC-D4FB-4349-A293-1221792824FD}" srcId="{350134DB-D599-4262-BD2D-F97CFA72D934}" destId="{D86CCC79-ED7A-4536-95CD-9C5078A9D009}" srcOrd="3" destOrd="0" parTransId="{11FBD961-CB42-4C1E-AC8D-6A962440212D}" sibTransId="{7BA9AEFD-5AF1-4BCA-94CA-CF74B5B28D25}"/>
    <dgm:cxn modelId="{3BAC97FE-1C7B-452B-9A64-635BE18990CD}" type="presOf" srcId="{D86CCC79-ED7A-4536-95CD-9C5078A9D009}" destId="{4A164C60-3539-4FFB-B5A2-050BE784A231}" srcOrd="0" destOrd="0" presId="urn:microsoft.com/office/officeart/2005/8/layout/list1"/>
    <dgm:cxn modelId="{40BB8BFF-CC29-40AA-9B75-A29EE1358C00}" srcId="{6EC0B269-D52B-4FDE-B9B9-C23199573D6B}" destId="{D8669AA7-A64C-41FE-9953-28D852B55AF6}" srcOrd="0" destOrd="0" parTransId="{18F2FEB6-54DB-4EC5-A084-8F779E682858}" sibTransId="{F79DF18C-E709-4CF1-B1F6-DF6C48799AC8}"/>
    <dgm:cxn modelId="{F28E942A-9870-42A6-893C-A2850A9B9F62}" type="presParOf" srcId="{3182EF57-6B8F-4254-8848-20DD31BC40CC}" destId="{8745125D-8428-4654-A2D5-B92A5F286FC2}" srcOrd="0" destOrd="0" presId="urn:microsoft.com/office/officeart/2005/8/layout/list1"/>
    <dgm:cxn modelId="{1E2871E0-07E5-4006-99E1-14763BA7426F}" type="presParOf" srcId="{8745125D-8428-4654-A2D5-B92A5F286FC2}" destId="{AEDBCDAF-ABBD-4225-AAF9-DABEFC54DB2F}" srcOrd="0" destOrd="0" presId="urn:microsoft.com/office/officeart/2005/8/layout/list1"/>
    <dgm:cxn modelId="{B944B84F-75B0-4D5D-BC39-3E6071356DBC}" type="presParOf" srcId="{8745125D-8428-4654-A2D5-B92A5F286FC2}" destId="{435C1884-33DF-4460-9F8D-42B9A0E45C52}" srcOrd="1" destOrd="0" presId="urn:microsoft.com/office/officeart/2005/8/layout/list1"/>
    <dgm:cxn modelId="{431469C1-2975-43B1-946C-5D6CEFCEEE12}" type="presParOf" srcId="{3182EF57-6B8F-4254-8848-20DD31BC40CC}" destId="{879575BB-AFF7-4F3C-9BB7-B985267A4756}" srcOrd="1" destOrd="0" presId="urn:microsoft.com/office/officeart/2005/8/layout/list1"/>
    <dgm:cxn modelId="{E3242860-C9E1-45BF-9547-6BC7BB73AD11}" type="presParOf" srcId="{3182EF57-6B8F-4254-8848-20DD31BC40CC}" destId="{7CCB23A6-4BA1-484E-B949-B0ACCF15C5DD}" srcOrd="2" destOrd="0" presId="urn:microsoft.com/office/officeart/2005/8/layout/list1"/>
    <dgm:cxn modelId="{7005776E-0DE7-4095-98E6-7BD2B1C8B9CC}" type="presParOf" srcId="{3182EF57-6B8F-4254-8848-20DD31BC40CC}" destId="{F3A669A2-5616-4C9E-8989-3963C5F9A9ED}" srcOrd="3" destOrd="0" presId="urn:microsoft.com/office/officeart/2005/8/layout/list1"/>
    <dgm:cxn modelId="{15ADFE69-318B-4BA8-AAA6-EED67238526F}" type="presParOf" srcId="{3182EF57-6B8F-4254-8848-20DD31BC40CC}" destId="{110B5E68-320A-415F-9609-7E39C4754485}" srcOrd="4" destOrd="0" presId="urn:microsoft.com/office/officeart/2005/8/layout/list1"/>
    <dgm:cxn modelId="{D2823364-A7AA-4E82-BCE2-64D093AB60F3}" type="presParOf" srcId="{110B5E68-320A-415F-9609-7E39C4754485}" destId="{CA5DF8FF-93FC-4E1C-84C9-DCC3A5286CCD}" srcOrd="0" destOrd="0" presId="urn:microsoft.com/office/officeart/2005/8/layout/list1"/>
    <dgm:cxn modelId="{7989099D-3B09-46AD-909B-DD2A42E62AF3}" type="presParOf" srcId="{110B5E68-320A-415F-9609-7E39C4754485}" destId="{048F9B72-EA67-4290-B3AF-3AF59E51B109}" srcOrd="1" destOrd="0" presId="urn:microsoft.com/office/officeart/2005/8/layout/list1"/>
    <dgm:cxn modelId="{C24FBC85-CC19-4E6B-A799-85F6D72EF61A}" type="presParOf" srcId="{3182EF57-6B8F-4254-8848-20DD31BC40CC}" destId="{E7F187DA-A8A6-46A8-90AD-FFDA045C6B10}" srcOrd="5" destOrd="0" presId="urn:microsoft.com/office/officeart/2005/8/layout/list1"/>
    <dgm:cxn modelId="{988D8736-5AB3-42DF-A40F-BD8B76D09E97}" type="presParOf" srcId="{3182EF57-6B8F-4254-8848-20DD31BC40CC}" destId="{1EF07366-0B18-44AC-B7AC-08FAB19B5C62}" srcOrd="6" destOrd="0" presId="urn:microsoft.com/office/officeart/2005/8/layout/list1"/>
    <dgm:cxn modelId="{348A4A4B-0EE4-47E6-A4A2-37C72EB14D37}" type="presParOf" srcId="{3182EF57-6B8F-4254-8848-20DD31BC40CC}" destId="{5D4D785C-A858-4D0E-809D-8756B67B86A4}" srcOrd="7" destOrd="0" presId="urn:microsoft.com/office/officeart/2005/8/layout/list1"/>
    <dgm:cxn modelId="{572A166C-1050-4885-8C40-D7610681DACD}" type="presParOf" srcId="{3182EF57-6B8F-4254-8848-20DD31BC40CC}" destId="{86364582-1B7C-456A-84FD-9872C812A26B}" srcOrd="8" destOrd="0" presId="urn:microsoft.com/office/officeart/2005/8/layout/list1"/>
    <dgm:cxn modelId="{0B6E9179-5C29-4D64-A0F5-E44156A0FC12}" type="presParOf" srcId="{86364582-1B7C-456A-84FD-9872C812A26B}" destId="{D42319DD-43B5-4577-8FBD-3007A338D862}" srcOrd="0" destOrd="0" presId="urn:microsoft.com/office/officeart/2005/8/layout/list1"/>
    <dgm:cxn modelId="{27747346-79FD-4F72-A346-D03259F898C0}" type="presParOf" srcId="{86364582-1B7C-456A-84FD-9872C812A26B}" destId="{D42AC7AE-B20D-4E2B-9EF0-1D48D8AEDC2F}" srcOrd="1" destOrd="0" presId="urn:microsoft.com/office/officeart/2005/8/layout/list1"/>
    <dgm:cxn modelId="{B70C5487-33C8-428D-AA66-B7E7E18C28D8}" type="presParOf" srcId="{3182EF57-6B8F-4254-8848-20DD31BC40CC}" destId="{0318CA2C-2F2A-48B9-9F9E-3626EB0318B9}" srcOrd="9" destOrd="0" presId="urn:microsoft.com/office/officeart/2005/8/layout/list1"/>
    <dgm:cxn modelId="{184DAEFE-6329-4BA6-AC14-25BBAB6D3380}" type="presParOf" srcId="{3182EF57-6B8F-4254-8848-20DD31BC40CC}" destId="{934B6BF0-02BA-4C9C-BFF8-A6A69FD63CAC}" srcOrd="10" destOrd="0" presId="urn:microsoft.com/office/officeart/2005/8/layout/list1"/>
    <dgm:cxn modelId="{B15324A2-F6D2-4A11-AC97-0F980851EC0D}" type="presParOf" srcId="{3182EF57-6B8F-4254-8848-20DD31BC40CC}" destId="{EBCF28E9-5A02-4706-B923-19049BECE732}" srcOrd="11" destOrd="0" presId="urn:microsoft.com/office/officeart/2005/8/layout/list1"/>
    <dgm:cxn modelId="{29BB97BD-E065-4F58-A1A8-6E9CB76E9550}" type="presParOf" srcId="{3182EF57-6B8F-4254-8848-20DD31BC40CC}" destId="{46C0C66D-6D9C-49DC-BAC7-B91392B4A1C7}" srcOrd="12" destOrd="0" presId="urn:microsoft.com/office/officeart/2005/8/layout/list1"/>
    <dgm:cxn modelId="{B75197AD-6D8A-4C67-BC57-8B8D6997CFF6}" type="presParOf" srcId="{46C0C66D-6D9C-49DC-BAC7-B91392B4A1C7}" destId="{4A164C60-3539-4FFB-B5A2-050BE784A231}" srcOrd="0" destOrd="0" presId="urn:microsoft.com/office/officeart/2005/8/layout/list1"/>
    <dgm:cxn modelId="{5E511508-1DAC-409E-8881-B770A90946D8}" type="presParOf" srcId="{46C0C66D-6D9C-49DC-BAC7-B91392B4A1C7}" destId="{2CF3F87D-8AB4-4A86-8A38-7E38B9255551}" srcOrd="1" destOrd="0" presId="urn:microsoft.com/office/officeart/2005/8/layout/list1"/>
    <dgm:cxn modelId="{3F5EC78B-FC7B-4563-9FD2-97B5D3AAB481}" type="presParOf" srcId="{3182EF57-6B8F-4254-8848-20DD31BC40CC}" destId="{4D43A9FC-BC52-4325-A713-86B0943632DB}" srcOrd="13" destOrd="0" presId="urn:microsoft.com/office/officeart/2005/8/layout/list1"/>
    <dgm:cxn modelId="{0B59815E-1E68-4639-BEBE-5622CB4047CF}" type="presParOf" srcId="{3182EF57-6B8F-4254-8848-20DD31BC40CC}" destId="{60F9DB79-16DB-4146-9F5D-AF2E8E1F4195}" srcOrd="14" destOrd="0" presId="urn:microsoft.com/office/officeart/2005/8/layout/list1"/>
    <dgm:cxn modelId="{54D30F6E-58DD-4C99-94F1-012681B9C85B}" type="presParOf" srcId="{3182EF57-6B8F-4254-8848-20DD31BC40CC}" destId="{0BCA1876-2306-4161-8F70-67A3AFD01FDE}" srcOrd="15" destOrd="0" presId="urn:microsoft.com/office/officeart/2005/8/layout/list1"/>
    <dgm:cxn modelId="{35D9A1DB-7DA5-485A-B06E-513852D01601}" type="presParOf" srcId="{3182EF57-6B8F-4254-8848-20DD31BC40CC}" destId="{A83DE22E-5904-448D-8C08-689F5353A3FB}" srcOrd="16" destOrd="0" presId="urn:microsoft.com/office/officeart/2005/8/layout/list1"/>
    <dgm:cxn modelId="{A61DCE7F-7162-454B-8CEE-6C62F88A5521}" type="presParOf" srcId="{A83DE22E-5904-448D-8C08-689F5353A3FB}" destId="{13479BE4-3F68-4D19-822C-FCAA9AD3554A}" srcOrd="0" destOrd="0" presId="urn:microsoft.com/office/officeart/2005/8/layout/list1"/>
    <dgm:cxn modelId="{C292B858-B513-4D10-AF58-20CA73375EFF}" type="presParOf" srcId="{A83DE22E-5904-448D-8C08-689F5353A3FB}" destId="{840C7312-A838-404A-AE28-35E28197F07D}" srcOrd="1" destOrd="0" presId="urn:microsoft.com/office/officeart/2005/8/layout/list1"/>
    <dgm:cxn modelId="{FFCDB690-E01E-45D6-A9EE-8A2D41C4CD1B}" type="presParOf" srcId="{3182EF57-6B8F-4254-8848-20DD31BC40CC}" destId="{F55FF658-1A1C-4F75-8F7A-4FF6900B068E}" srcOrd="17" destOrd="0" presId="urn:microsoft.com/office/officeart/2005/8/layout/list1"/>
    <dgm:cxn modelId="{B9A982A1-A36C-47AA-B36D-CFAA5416E8A9}" type="presParOf" srcId="{3182EF57-6B8F-4254-8848-20DD31BC40CC}" destId="{E132D200-DFFC-4D33-8DFA-5440B5DEB493}" srcOrd="18"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33370638-4624-43D8-8D21-CBC64B5ED47E}" type="doc">
      <dgm:prSet loTypeId="urn:microsoft.com/office/officeart/2005/8/layout/vList2" loCatId="list" qsTypeId="urn:microsoft.com/office/officeart/2005/8/quickstyle/simple1" qsCatId="simple" csTypeId="urn:microsoft.com/office/officeart/2005/8/colors/accent0_3" csCatId="mainScheme" phldr="1"/>
      <dgm:spPr/>
      <dgm:t>
        <a:bodyPr/>
        <a:lstStyle/>
        <a:p>
          <a:endParaRPr lang="en-US"/>
        </a:p>
      </dgm:t>
    </dgm:pt>
    <dgm:pt modelId="{EF787262-255D-4799-B301-83C37B654617}">
      <dgm:prSet/>
      <dgm:spPr/>
      <dgm:t>
        <a:bodyPr/>
        <a:lstStyle/>
        <a:p>
          <a:r>
            <a:rPr lang="en-US" baseline="0" dirty="0"/>
            <a:t>Equivalent to an unseen BEGIN TRANSACTION being executed</a:t>
          </a:r>
          <a:endParaRPr lang="en-US" dirty="0"/>
        </a:p>
      </dgm:t>
    </dgm:pt>
    <dgm:pt modelId="{F996BF60-577F-4B36-8452-32FCA203E084}" type="parTrans" cxnId="{BA0E68F4-C90E-487C-B971-0253B7650601}">
      <dgm:prSet/>
      <dgm:spPr/>
      <dgm:t>
        <a:bodyPr/>
        <a:lstStyle/>
        <a:p>
          <a:endParaRPr lang="en-US"/>
        </a:p>
      </dgm:t>
    </dgm:pt>
    <dgm:pt modelId="{A87D1F9E-625E-40A9-8C94-B6AF0BC6B00B}" type="sibTrans" cxnId="{BA0E68F4-C90E-487C-B971-0253B7650601}">
      <dgm:prSet/>
      <dgm:spPr/>
      <dgm:t>
        <a:bodyPr/>
        <a:lstStyle/>
        <a:p>
          <a:endParaRPr lang="en-US"/>
        </a:p>
      </dgm:t>
    </dgm:pt>
    <dgm:pt modelId="{9492303F-92F9-49C8-A1AF-BA2012164AC3}">
      <dgm:prSet/>
      <dgm:spPr/>
      <dgm:t>
        <a:bodyPr/>
        <a:lstStyle/>
        <a:p>
          <a:r>
            <a:rPr lang="en-US" baseline="0" dirty="0"/>
            <a:t>Transaction starts automatically once first statement of a batch is received</a:t>
          </a:r>
          <a:endParaRPr lang="en-US" dirty="0"/>
        </a:p>
      </dgm:t>
    </dgm:pt>
    <dgm:pt modelId="{74478451-E68B-4BDD-AD99-719520E6A977}" type="parTrans" cxnId="{AAF1D4D0-F456-4CCF-9C39-ABDDABB2E026}">
      <dgm:prSet/>
      <dgm:spPr/>
      <dgm:t>
        <a:bodyPr/>
        <a:lstStyle/>
        <a:p>
          <a:endParaRPr lang="en-US"/>
        </a:p>
      </dgm:t>
    </dgm:pt>
    <dgm:pt modelId="{05482F50-0EDB-41D2-89F8-00DCF9928D85}" type="sibTrans" cxnId="{AAF1D4D0-F456-4CCF-9C39-ABDDABB2E026}">
      <dgm:prSet/>
      <dgm:spPr/>
      <dgm:t>
        <a:bodyPr/>
        <a:lstStyle/>
        <a:p>
          <a:endParaRPr lang="en-US"/>
        </a:p>
      </dgm:t>
    </dgm:pt>
    <dgm:pt modelId="{2D0E9C2D-8A18-4C90-8F52-0B8E8830034F}">
      <dgm:prSet/>
      <dgm:spPr/>
      <dgm:t>
        <a:bodyPr/>
        <a:lstStyle/>
        <a:p>
          <a:r>
            <a:rPr lang="en-US" baseline="0" dirty="0"/>
            <a:t>SET IMPLICIT_TRANSACTIONS ON used at statement level</a:t>
          </a:r>
          <a:endParaRPr lang="en-US" dirty="0"/>
        </a:p>
      </dgm:t>
    </dgm:pt>
    <dgm:pt modelId="{9B1FEF66-373C-4891-95EF-1CD989B59894}" type="parTrans" cxnId="{BEE5C46E-4638-41C1-9362-D9A5F7968989}">
      <dgm:prSet/>
      <dgm:spPr/>
      <dgm:t>
        <a:bodyPr/>
        <a:lstStyle/>
        <a:p>
          <a:endParaRPr lang="en-US"/>
        </a:p>
      </dgm:t>
    </dgm:pt>
    <dgm:pt modelId="{4BCD10EE-A6CD-4D05-868B-1C22E00345DA}" type="sibTrans" cxnId="{BEE5C46E-4638-41C1-9362-D9A5F7968989}">
      <dgm:prSet/>
      <dgm:spPr/>
      <dgm:t>
        <a:bodyPr/>
        <a:lstStyle/>
        <a:p>
          <a:endParaRPr lang="en-US"/>
        </a:p>
      </dgm:t>
    </dgm:pt>
    <dgm:pt modelId="{2997A99F-ADB2-4A15-A8D0-FA1ED0285108}">
      <dgm:prSet/>
      <dgm:spPr/>
      <dgm:t>
        <a:bodyPr/>
        <a:lstStyle/>
        <a:p>
          <a:r>
            <a:rPr lang="en-US" baseline="0" dirty="0"/>
            <a:t>Enabled at Server level by using </a:t>
          </a:r>
          <a:r>
            <a:rPr lang="fr-FR" baseline="0" dirty="0"/>
            <a:t>sp_configure 'user options’ , 2 </a:t>
          </a:r>
          <a:endParaRPr lang="en-US" dirty="0"/>
        </a:p>
      </dgm:t>
    </dgm:pt>
    <dgm:pt modelId="{387CB604-E7D3-4F5B-93A0-D5112AFBD75B}" type="parTrans" cxnId="{6507F877-C498-4D8C-B47D-88D46035C878}">
      <dgm:prSet/>
      <dgm:spPr/>
      <dgm:t>
        <a:bodyPr/>
        <a:lstStyle/>
        <a:p>
          <a:endParaRPr lang="en-US"/>
        </a:p>
      </dgm:t>
    </dgm:pt>
    <dgm:pt modelId="{7D96A7FD-6349-4EAB-8F9C-472C714D964B}" type="sibTrans" cxnId="{6507F877-C498-4D8C-B47D-88D46035C878}">
      <dgm:prSet/>
      <dgm:spPr/>
      <dgm:t>
        <a:bodyPr/>
        <a:lstStyle/>
        <a:p>
          <a:endParaRPr lang="en-US"/>
        </a:p>
      </dgm:t>
    </dgm:pt>
    <dgm:pt modelId="{BBAB068C-352A-481A-8E1A-0BA4F063EB93}">
      <dgm:prSet/>
      <dgm:spPr/>
      <dgm:t>
        <a:bodyPr/>
        <a:lstStyle/>
        <a:p>
          <a:r>
            <a:rPr lang="en-US" baseline="0" dirty="0"/>
            <a:t>It can be symptom of severe blocking issues on the server</a:t>
          </a:r>
          <a:endParaRPr lang="en-US" dirty="0"/>
        </a:p>
      </dgm:t>
    </dgm:pt>
    <dgm:pt modelId="{58C2A8B3-53E5-4756-8FE1-A4E02E1DEF04}" type="parTrans" cxnId="{C1EC2658-3098-4149-AFA8-FAC0C1A48BD4}">
      <dgm:prSet/>
      <dgm:spPr/>
      <dgm:t>
        <a:bodyPr/>
        <a:lstStyle/>
        <a:p>
          <a:endParaRPr lang="en-US"/>
        </a:p>
      </dgm:t>
    </dgm:pt>
    <dgm:pt modelId="{F972A952-9FCC-433A-B9C6-1FA79A7CE771}" type="sibTrans" cxnId="{C1EC2658-3098-4149-AFA8-FAC0C1A48BD4}">
      <dgm:prSet/>
      <dgm:spPr/>
      <dgm:t>
        <a:bodyPr/>
        <a:lstStyle/>
        <a:p>
          <a:endParaRPr lang="en-US"/>
        </a:p>
      </dgm:t>
    </dgm:pt>
    <dgm:pt modelId="{36802FC7-3BC6-4108-82B0-3FD58770FC18}">
      <dgm:prSet/>
      <dgm:spPr/>
      <dgm:t>
        <a:bodyPr/>
        <a:lstStyle/>
        <a:p>
          <a:r>
            <a:rPr lang="en-US" baseline="0" dirty="0"/>
            <a:t>Must use commit after SELECTs or DML, otherwise transaction remains open</a:t>
          </a:r>
          <a:endParaRPr lang="en-US" dirty="0"/>
        </a:p>
      </dgm:t>
    </dgm:pt>
    <dgm:pt modelId="{6EBB9CBA-AA36-4479-AFD4-91B83DEB1428}" type="parTrans" cxnId="{F7806B77-2D1D-4DFC-B264-3606C5BB60E2}">
      <dgm:prSet/>
      <dgm:spPr/>
      <dgm:t>
        <a:bodyPr/>
        <a:lstStyle/>
        <a:p>
          <a:endParaRPr lang="en-US"/>
        </a:p>
      </dgm:t>
    </dgm:pt>
    <dgm:pt modelId="{55796CB0-C7AC-4865-8D03-D6238D55AA6F}" type="sibTrans" cxnId="{F7806B77-2D1D-4DFC-B264-3606C5BB60E2}">
      <dgm:prSet/>
      <dgm:spPr/>
      <dgm:t>
        <a:bodyPr/>
        <a:lstStyle/>
        <a:p>
          <a:endParaRPr lang="en-US"/>
        </a:p>
      </dgm:t>
    </dgm:pt>
    <dgm:pt modelId="{E5491E8A-C162-49F9-B7B3-914239113846}" type="pres">
      <dgm:prSet presAssocID="{33370638-4624-43D8-8D21-CBC64B5ED47E}" presName="linear" presStyleCnt="0">
        <dgm:presLayoutVars>
          <dgm:animLvl val="lvl"/>
          <dgm:resizeHandles val="exact"/>
        </dgm:presLayoutVars>
      </dgm:prSet>
      <dgm:spPr/>
    </dgm:pt>
    <dgm:pt modelId="{514CB2C1-F30D-4AC7-A0F8-59EE7430C923}" type="pres">
      <dgm:prSet presAssocID="{EF787262-255D-4799-B301-83C37B654617}" presName="parentText" presStyleLbl="node1" presStyleIdx="0" presStyleCnt="6">
        <dgm:presLayoutVars>
          <dgm:chMax val="0"/>
          <dgm:bulletEnabled val="1"/>
        </dgm:presLayoutVars>
      </dgm:prSet>
      <dgm:spPr/>
    </dgm:pt>
    <dgm:pt modelId="{3FD99082-346E-4CB6-A25F-F0C7E8AB2059}" type="pres">
      <dgm:prSet presAssocID="{A87D1F9E-625E-40A9-8C94-B6AF0BC6B00B}" presName="spacer" presStyleCnt="0"/>
      <dgm:spPr/>
    </dgm:pt>
    <dgm:pt modelId="{FE7D1977-79B8-4B91-83C4-1F350233D3B8}" type="pres">
      <dgm:prSet presAssocID="{9492303F-92F9-49C8-A1AF-BA2012164AC3}" presName="parentText" presStyleLbl="node1" presStyleIdx="1" presStyleCnt="6">
        <dgm:presLayoutVars>
          <dgm:chMax val="0"/>
          <dgm:bulletEnabled val="1"/>
        </dgm:presLayoutVars>
      </dgm:prSet>
      <dgm:spPr/>
    </dgm:pt>
    <dgm:pt modelId="{D1527431-9DA4-4642-AC94-CB078B457560}" type="pres">
      <dgm:prSet presAssocID="{05482F50-0EDB-41D2-89F8-00DCF9928D85}" presName="spacer" presStyleCnt="0"/>
      <dgm:spPr/>
    </dgm:pt>
    <dgm:pt modelId="{38C3FDDB-E1F7-44A3-9212-CCCE69CD06CD}" type="pres">
      <dgm:prSet presAssocID="{2D0E9C2D-8A18-4C90-8F52-0B8E8830034F}" presName="parentText" presStyleLbl="node1" presStyleIdx="2" presStyleCnt="6">
        <dgm:presLayoutVars>
          <dgm:chMax val="0"/>
          <dgm:bulletEnabled val="1"/>
        </dgm:presLayoutVars>
      </dgm:prSet>
      <dgm:spPr/>
    </dgm:pt>
    <dgm:pt modelId="{13FCF0CA-FECF-4CAA-AED4-F03645484F7B}" type="pres">
      <dgm:prSet presAssocID="{4BCD10EE-A6CD-4D05-868B-1C22E00345DA}" presName="spacer" presStyleCnt="0"/>
      <dgm:spPr/>
    </dgm:pt>
    <dgm:pt modelId="{D6E98A84-729D-4C08-A88B-C8054F16ABD5}" type="pres">
      <dgm:prSet presAssocID="{2997A99F-ADB2-4A15-A8D0-FA1ED0285108}" presName="parentText" presStyleLbl="node1" presStyleIdx="3" presStyleCnt="6">
        <dgm:presLayoutVars>
          <dgm:chMax val="0"/>
          <dgm:bulletEnabled val="1"/>
        </dgm:presLayoutVars>
      </dgm:prSet>
      <dgm:spPr/>
    </dgm:pt>
    <dgm:pt modelId="{8300A3EC-4790-4104-B829-89E21368B70F}" type="pres">
      <dgm:prSet presAssocID="{7D96A7FD-6349-4EAB-8F9C-472C714D964B}" presName="spacer" presStyleCnt="0"/>
      <dgm:spPr/>
    </dgm:pt>
    <dgm:pt modelId="{FEAEE667-0626-4B18-BEC4-8BBF26B08E5F}" type="pres">
      <dgm:prSet presAssocID="{BBAB068C-352A-481A-8E1A-0BA4F063EB93}" presName="parentText" presStyleLbl="node1" presStyleIdx="4" presStyleCnt="6">
        <dgm:presLayoutVars>
          <dgm:chMax val="0"/>
          <dgm:bulletEnabled val="1"/>
        </dgm:presLayoutVars>
      </dgm:prSet>
      <dgm:spPr/>
    </dgm:pt>
    <dgm:pt modelId="{EC4FE534-D8AD-46F8-8F6B-5A8715A6760F}" type="pres">
      <dgm:prSet presAssocID="{F972A952-9FCC-433A-B9C6-1FA79A7CE771}" presName="spacer" presStyleCnt="0"/>
      <dgm:spPr/>
    </dgm:pt>
    <dgm:pt modelId="{8BB65E43-6A13-4BEF-A176-9D9B3CF9AB26}" type="pres">
      <dgm:prSet presAssocID="{36802FC7-3BC6-4108-82B0-3FD58770FC18}" presName="parentText" presStyleLbl="node1" presStyleIdx="5" presStyleCnt="6">
        <dgm:presLayoutVars>
          <dgm:chMax val="0"/>
          <dgm:bulletEnabled val="1"/>
        </dgm:presLayoutVars>
      </dgm:prSet>
      <dgm:spPr/>
    </dgm:pt>
  </dgm:ptLst>
  <dgm:cxnLst>
    <dgm:cxn modelId="{0AF3EF19-7741-48D4-87C8-DB1C43B3CCCB}" type="presOf" srcId="{36802FC7-3BC6-4108-82B0-3FD58770FC18}" destId="{8BB65E43-6A13-4BEF-A176-9D9B3CF9AB26}" srcOrd="0" destOrd="0" presId="urn:microsoft.com/office/officeart/2005/8/layout/vList2"/>
    <dgm:cxn modelId="{3967022D-16BD-44B8-8060-4C3328B7E5A0}" type="presOf" srcId="{9492303F-92F9-49C8-A1AF-BA2012164AC3}" destId="{FE7D1977-79B8-4B91-83C4-1F350233D3B8}" srcOrd="0" destOrd="0" presId="urn:microsoft.com/office/officeart/2005/8/layout/vList2"/>
    <dgm:cxn modelId="{5D3B5662-288B-4404-A082-77F374834A27}" type="presOf" srcId="{33370638-4624-43D8-8D21-CBC64B5ED47E}" destId="{E5491E8A-C162-49F9-B7B3-914239113846}" srcOrd="0" destOrd="0" presId="urn:microsoft.com/office/officeart/2005/8/layout/vList2"/>
    <dgm:cxn modelId="{BEE5C46E-4638-41C1-9362-D9A5F7968989}" srcId="{33370638-4624-43D8-8D21-CBC64B5ED47E}" destId="{2D0E9C2D-8A18-4C90-8F52-0B8E8830034F}" srcOrd="2" destOrd="0" parTransId="{9B1FEF66-373C-4891-95EF-1CD989B59894}" sibTransId="{4BCD10EE-A6CD-4D05-868B-1C22E00345DA}"/>
    <dgm:cxn modelId="{F7806B77-2D1D-4DFC-B264-3606C5BB60E2}" srcId="{33370638-4624-43D8-8D21-CBC64B5ED47E}" destId="{36802FC7-3BC6-4108-82B0-3FD58770FC18}" srcOrd="5" destOrd="0" parTransId="{6EBB9CBA-AA36-4479-AFD4-91B83DEB1428}" sibTransId="{55796CB0-C7AC-4865-8D03-D6238D55AA6F}"/>
    <dgm:cxn modelId="{6507F877-C498-4D8C-B47D-88D46035C878}" srcId="{33370638-4624-43D8-8D21-CBC64B5ED47E}" destId="{2997A99F-ADB2-4A15-A8D0-FA1ED0285108}" srcOrd="3" destOrd="0" parTransId="{387CB604-E7D3-4F5B-93A0-D5112AFBD75B}" sibTransId="{7D96A7FD-6349-4EAB-8F9C-472C714D964B}"/>
    <dgm:cxn modelId="{C1EC2658-3098-4149-AFA8-FAC0C1A48BD4}" srcId="{33370638-4624-43D8-8D21-CBC64B5ED47E}" destId="{BBAB068C-352A-481A-8E1A-0BA4F063EB93}" srcOrd="4" destOrd="0" parTransId="{58C2A8B3-53E5-4756-8FE1-A4E02E1DEF04}" sibTransId="{F972A952-9FCC-433A-B9C6-1FA79A7CE771}"/>
    <dgm:cxn modelId="{F80BC28E-F977-440D-B3E9-957B00D683C4}" type="presOf" srcId="{2997A99F-ADB2-4A15-A8D0-FA1ED0285108}" destId="{D6E98A84-729D-4C08-A88B-C8054F16ABD5}" srcOrd="0" destOrd="0" presId="urn:microsoft.com/office/officeart/2005/8/layout/vList2"/>
    <dgm:cxn modelId="{005451C6-F580-4533-97B8-199E3C901BDD}" type="presOf" srcId="{BBAB068C-352A-481A-8E1A-0BA4F063EB93}" destId="{FEAEE667-0626-4B18-BEC4-8BBF26B08E5F}" srcOrd="0" destOrd="0" presId="urn:microsoft.com/office/officeart/2005/8/layout/vList2"/>
    <dgm:cxn modelId="{AAF1D4D0-F456-4CCF-9C39-ABDDABB2E026}" srcId="{33370638-4624-43D8-8D21-CBC64B5ED47E}" destId="{9492303F-92F9-49C8-A1AF-BA2012164AC3}" srcOrd="1" destOrd="0" parTransId="{74478451-E68B-4BDD-AD99-719520E6A977}" sibTransId="{05482F50-0EDB-41D2-89F8-00DCF9928D85}"/>
    <dgm:cxn modelId="{55EDAEEB-09AD-4DDE-83FE-8398F4E030BF}" type="presOf" srcId="{2D0E9C2D-8A18-4C90-8F52-0B8E8830034F}" destId="{38C3FDDB-E1F7-44A3-9212-CCCE69CD06CD}" srcOrd="0" destOrd="0" presId="urn:microsoft.com/office/officeart/2005/8/layout/vList2"/>
    <dgm:cxn modelId="{BA0E68F4-C90E-487C-B971-0253B7650601}" srcId="{33370638-4624-43D8-8D21-CBC64B5ED47E}" destId="{EF787262-255D-4799-B301-83C37B654617}" srcOrd="0" destOrd="0" parTransId="{F996BF60-577F-4B36-8452-32FCA203E084}" sibTransId="{A87D1F9E-625E-40A9-8C94-B6AF0BC6B00B}"/>
    <dgm:cxn modelId="{0FC183F9-35C1-4551-BE28-57A4A8F34CD8}" type="presOf" srcId="{EF787262-255D-4799-B301-83C37B654617}" destId="{514CB2C1-F30D-4AC7-A0F8-59EE7430C923}" srcOrd="0" destOrd="0" presId="urn:microsoft.com/office/officeart/2005/8/layout/vList2"/>
    <dgm:cxn modelId="{29E6F1B6-EC8A-4A01-973D-FC0F6D829211}" type="presParOf" srcId="{E5491E8A-C162-49F9-B7B3-914239113846}" destId="{514CB2C1-F30D-4AC7-A0F8-59EE7430C923}" srcOrd="0" destOrd="0" presId="urn:microsoft.com/office/officeart/2005/8/layout/vList2"/>
    <dgm:cxn modelId="{05677F74-ECF6-4FD4-8181-A0CA8CE9941E}" type="presParOf" srcId="{E5491E8A-C162-49F9-B7B3-914239113846}" destId="{3FD99082-346E-4CB6-A25F-F0C7E8AB2059}" srcOrd="1" destOrd="0" presId="urn:microsoft.com/office/officeart/2005/8/layout/vList2"/>
    <dgm:cxn modelId="{66B70239-A2A7-43A1-AD71-B5EB3B97B0E5}" type="presParOf" srcId="{E5491E8A-C162-49F9-B7B3-914239113846}" destId="{FE7D1977-79B8-4B91-83C4-1F350233D3B8}" srcOrd="2" destOrd="0" presId="urn:microsoft.com/office/officeart/2005/8/layout/vList2"/>
    <dgm:cxn modelId="{2D311456-CA66-43FA-80C8-8025304BDB51}" type="presParOf" srcId="{E5491E8A-C162-49F9-B7B3-914239113846}" destId="{D1527431-9DA4-4642-AC94-CB078B457560}" srcOrd="3" destOrd="0" presId="urn:microsoft.com/office/officeart/2005/8/layout/vList2"/>
    <dgm:cxn modelId="{4BEC8C12-0FDB-469B-879E-4CC1D29DAF9E}" type="presParOf" srcId="{E5491E8A-C162-49F9-B7B3-914239113846}" destId="{38C3FDDB-E1F7-44A3-9212-CCCE69CD06CD}" srcOrd="4" destOrd="0" presId="urn:microsoft.com/office/officeart/2005/8/layout/vList2"/>
    <dgm:cxn modelId="{63002D04-4CC7-4C3C-88F7-FEAAD9207A51}" type="presParOf" srcId="{E5491E8A-C162-49F9-B7B3-914239113846}" destId="{13FCF0CA-FECF-4CAA-AED4-F03645484F7B}" srcOrd="5" destOrd="0" presId="urn:microsoft.com/office/officeart/2005/8/layout/vList2"/>
    <dgm:cxn modelId="{F86EF98C-D843-491A-826D-0F00DABA36D4}" type="presParOf" srcId="{E5491E8A-C162-49F9-B7B3-914239113846}" destId="{D6E98A84-729D-4C08-A88B-C8054F16ABD5}" srcOrd="6" destOrd="0" presId="urn:microsoft.com/office/officeart/2005/8/layout/vList2"/>
    <dgm:cxn modelId="{057C618C-680E-473F-8C1F-1EA5A2E5953F}" type="presParOf" srcId="{E5491E8A-C162-49F9-B7B3-914239113846}" destId="{8300A3EC-4790-4104-B829-89E21368B70F}" srcOrd="7" destOrd="0" presId="urn:microsoft.com/office/officeart/2005/8/layout/vList2"/>
    <dgm:cxn modelId="{96FE3444-D2B7-4CE5-926F-33C30F418128}" type="presParOf" srcId="{E5491E8A-C162-49F9-B7B3-914239113846}" destId="{FEAEE667-0626-4B18-BEC4-8BBF26B08E5F}" srcOrd="8" destOrd="0" presId="urn:microsoft.com/office/officeart/2005/8/layout/vList2"/>
    <dgm:cxn modelId="{A347ADD7-E1DA-4C9C-80EF-BA1CA217416F}" type="presParOf" srcId="{E5491E8A-C162-49F9-B7B3-914239113846}" destId="{EC4FE534-D8AD-46F8-8F6B-5A8715A6760F}" srcOrd="9" destOrd="0" presId="urn:microsoft.com/office/officeart/2005/8/layout/vList2"/>
    <dgm:cxn modelId="{EA2FFCD0-C978-432A-877B-A85DB2C8C258}" type="presParOf" srcId="{E5491E8A-C162-49F9-B7B3-914239113846}" destId="{8BB65E43-6A13-4BEF-A176-9D9B3CF9AB26}" srcOrd="1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B55BCC51-84CF-440D-8C6A-B7911F31D2B0}" type="doc">
      <dgm:prSet loTypeId="urn:microsoft.com/office/officeart/2005/8/layout/vList2" loCatId="list" qsTypeId="urn:microsoft.com/office/officeart/2005/8/quickstyle/simple1" qsCatId="simple" csTypeId="urn:microsoft.com/office/officeart/2005/8/colors/accent0_3" csCatId="mainScheme"/>
      <dgm:spPr/>
      <dgm:t>
        <a:bodyPr/>
        <a:lstStyle/>
        <a:p>
          <a:endParaRPr lang="en-US"/>
        </a:p>
      </dgm:t>
    </dgm:pt>
    <dgm:pt modelId="{3A96BFED-4108-4BB6-A9B1-8F97254ADEC8}">
      <dgm:prSet/>
      <dgm:spPr/>
      <dgm:t>
        <a:bodyPr/>
        <a:lstStyle/>
        <a:p>
          <a:r>
            <a:rPr lang="en-US" baseline="0" dirty="0"/>
            <a:t>Keep transactions as short as possible</a:t>
          </a:r>
          <a:endParaRPr lang="en-US" dirty="0"/>
        </a:p>
      </dgm:t>
    </dgm:pt>
    <dgm:pt modelId="{C7A91B69-B5D8-48E6-9637-B9720BCD0CD3}" type="parTrans" cxnId="{2DA47847-262C-41F2-9046-3F35FBD87337}">
      <dgm:prSet/>
      <dgm:spPr/>
      <dgm:t>
        <a:bodyPr/>
        <a:lstStyle/>
        <a:p>
          <a:endParaRPr lang="en-US"/>
        </a:p>
      </dgm:t>
    </dgm:pt>
    <dgm:pt modelId="{CE47FF37-3330-4120-AB0B-A96B23019132}" type="sibTrans" cxnId="{2DA47847-262C-41F2-9046-3F35FBD87337}">
      <dgm:prSet/>
      <dgm:spPr/>
      <dgm:t>
        <a:bodyPr/>
        <a:lstStyle/>
        <a:p>
          <a:endParaRPr lang="en-US"/>
        </a:p>
      </dgm:t>
    </dgm:pt>
    <dgm:pt modelId="{527CDB06-2C39-480B-BDAD-09492C9B3D44}">
      <dgm:prSet/>
      <dgm:spPr/>
      <dgm:t>
        <a:bodyPr/>
        <a:lstStyle/>
        <a:p>
          <a:r>
            <a:rPr lang="en-US" baseline="0" dirty="0"/>
            <a:t>Do not require user input</a:t>
          </a:r>
          <a:endParaRPr lang="en-US" dirty="0"/>
        </a:p>
      </dgm:t>
    </dgm:pt>
    <dgm:pt modelId="{34754B0C-F655-4606-A9BD-70A8856F458B}" type="parTrans" cxnId="{21535464-74C7-4188-B0ED-B59A313F89B7}">
      <dgm:prSet/>
      <dgm:spPr/>
      <dgm:t>
        <a:bodyPr/>
        <a:lstStyle/>
        <a:p>
          <a:endParaRPr lang="en-US"/>
        </a:p>
      </dgm:t>
    </dgm:pt>
    <dgm:pt modelId="{34E694A9-89CC-40E8-B5CC-31E02B97AC5B}" type="sibTrans" cxnId="{21535464-74C7-4188-B0ED-B59A313F89B7}">
      <dgm:prSet/>
      <dgm:spPr/>
      <dgm:t>
        <a:bodyPr/>
        <a:lstStyle/>
        <a:p>
          <a:endParaRPr lang="en-US"/>
        </a:p>
      </dgm:t>
    </dgm:pt>
    <dgm:pt modelId="{B21229B6-F146-4359-A1D6-3ED71DE886E3}">
      <dgm:prSet/>
      <dgm:spPr/>
      <dgm:t>
        <a:bodyPr/>
        <a:lstStyle/>
        <a:p>
          <a:r>
            <a:rPr lang="en-US" baseline="0" dirty="0"/>
            <a:t>Do not open a transaction while browsing through data</a:t>
          </a:r>
          <a:endParaRPr lang="en-US" dirty="0"/>
        </a:p>
      </dgm:t>
    </dgm:pt>
    <dgm:pt modelId="{B2AD2509-65A7-45DD-B2A6-AE49EC76910A}" type="parTrans" cxnId="{18D3C60E-43CF-48BA-9BB8-A042C022D0F3}">
      <dgm:prSet/>
      <dgm:spPr/>
      <dgm:t>
        <a:bodyPr/>
        <a:lstStyle/>
        <a:p>
          <a:endParaRPr lang="en-US"/>
        </a:p>
      </dgm:t>
    </dgm:pt>
    <dgm:pt modelId="{584C4D7D-7F29-4A72-A0E0-92E3146CC740}" type="sibTrans" cxnId="{18D3C60E-43CF-48BA-9BB8-A042C022D0F3}">
      <dgm:prSet/>
      <dgm:spPr/>
      <dgm:t>
        <a:bodyPr/>
        <a:lstStyle/>
        <a:p>
          <a:endParaRPr lang="en-US"/>
        </a:p>
      </dgm:t>
    </dgm:pt>
    <dgm:pt modelId="{8863CEA4-E714-4F1B-AA42-757785CBC6D8}">
      <dgm:prSet/>
      <dgm:spPr/>
      <dgm:t>
        <a:bodyPr/>
        <a:lstStyle/>
        <a:p>
          <a:r>
            <a:rPr lang="en-US" baseline="0" dirty="0"/>
            <a:t>Access the least amount of data possible</a:t>
          </a:r>
          <a:endParaRPr lang="en-US" dirty="0"/>
        </a:p>
      </dgm:t>
    </dgm:pt>
    <dgm:pt modelId="{2670B6A0-9AD3-4CA9-A17B-A4DFFC7DA181}" type="parTrans" cxnId="{0DC544BE-F44E-4051-B7BA-AB2747EFF412}">
      <dgm:prSet/>
      <dgm:spPr/>
      <dgm:t>
        <a:bodyPr/>
        <a:lstStyle/>
        <a:p>
          <a:endParaRPr lang="en-US"/>
        </a:p>
      </dgm:t>
    </dgm:pt>
    <dgm:pt modelId="{3BC7185F-CF36-46ED-9FBF-F7201E97E7F6}" type="sibTrans" cxnId="{0DC544BE-F44E-4051-B7BA-AB2747EFF412}">
      <dgm:prSet/>
      <dgm:spPr/>
      <dgm:t>
        <a:bodyPr/>
        <a:lstStyle/>
        <a:p>
          <a:endParaRPr lang="en-US"/>
        </a:p>
      </dgm:t>
    </dgm:pt>
    <dgm:pt modelId="{C50DB1E3-5517-4D02-879D-513071DC3E88}">
      <dgm:prSet/>
      <dgm:spPr/>
      <dgm:t>
        <a:bodyPr/>
        <a:lstStyle/>
        <a:p>
          <a:r>
            <a:rPr lang="en-US" baseline="0" dirty="0"/>
            <a:t>Do not open the transaction before it is required</a:t>
          </a:r>
          <a:endParaRPr lang="en-US" dirty="0"/>
        </a:p>
      </dgm:t>
    </dgm:pt>
    <dgm:pt modelId="{DB257940-4E74-47ED-9B86-BD5BAA902FFA}" type="parTrans" cxnId="{176524A4-958C-4CC1-9DB8-F248EAD91E3D}">
      <dgm:prSet/>
      <dgm:spPr/>
      <dgm:t>
        <a:bodyPr/>
        <a:lstStyle/>
        <a:p>
          <a:endParaRPr lang="en-US"/>
        </a:p>
      </dgm:t>
    </dgm:pt>
    <dgm:pt modelId="{0EA2224E-E203-40BB-A44F-B5CF9DFC6A1D}" type="sibTrans" cxnId="{176524A4-958C-4CC1-9DB8-F248EAD91E3D}">
      <dgm:prSet/>
      <dgm:spPr/>
      <dgm:t>
        <a:bodyPr/>
        <a:lstStyle/>
        <a:p>
          <a:endParaRPr lang="en-US"/>
        </a:p>
      </dgm:t>
    </dgm:pt>
    <dgm:pt modelId="{73C11DA0-5C99-40B9-B60E-C5BF1E55B531}">
      <dgm:prSet/>
      <dgm:spPr/>
      <dgm:t>
        <a:bodyPr/>
        <a:lstStyle/>
        <a:p>
          <a:r>
            <a:rPr lang="en-US" baseline="0" dirty="0"/>
            <a:t>Ensure that appropriate indexing is in place </a:t>
          </a:r>
          <a:endParaRPr lang="en-US" dirty="0"/>
        </a:p>
      </dgm:t>
    </dgm:pt>
    <dgm:pt modelId="{4D608D4E-B111-4D59-B129-F300DD8B0102}" type="parTrans" cxnId="{30136D12-EBAC-4B9D-976F-E75291A06248}">
      <dgm:prSet/>
      <dgm:spPr/>
      <dgm:t>
        <a:bodyPr/>
        <a:lstStyle/>
        <a:p>
          <a:endParaRPr lang="en-US"/>
        </a:p>
      </dgm:t>
    </dgm:pt>
    <dgm:pt modelId="{72B64B91-FB29-496A-824A-572647DF2D90}" type="sibTrans" cxnId="{30136D12-EBAC-4B9D-976F-E75291A06248}">
      <dgm:prSet/>
      <dgm:spPr/>
      <dgm:t>
        <a:bodyPr/>
        <a:lstStyle/>
        <a:p>
          <a:endParaRPr lang="en-US"/>
        </a:p>
      </dgm:t>
    </dgm:pt>
    <dgm:pt modelId="{77B45903-007B-4D0E-ADE8-D54A3D327183}">
      <dgm:prSet/>
      <dgm:spPr/>
      <dgm:t>
        <a:bodyPr/>
        <a:lstStyle/>
        <a:p>
          <a:r>
            <a:rPr lang="en-US" baseline="0" dirty="0"/>
            <a:t>Try to access resources in the same order</a:t>
          </a:r>
          <a:endParaRPr lang="en-US" dirty="0"/>
        </a:p>
      </dgm:t>
    </dgm:pt>
    <dgm:pt modelId="{612ADBC5-8595-41BF-95D4-B1DA072C1BE8}" type="parTrans" cxnId="{20A99DE2-6DF2-4DF9-9523-0DC0ABB7EB02}">
      <dgm:prSet/>
      <dgm:spPr/>
      <dgm:t>
        <a:bodyPr/>
        <a:lstStyle/>
        <a:p>
          <a:endParaRPr lang="en-US"/>
        </a:p>
      </dgm:t>
    </dgm:pt>
    <dgm:pt modelId="{FE1BA839-B856-4DC4-BD8F-FC7AF5A0B2C0}" type="sibTrans" cxnId="{20A99DE2-6DF2-4DF9-9523-0DC0ABB7EB02}">
      <dgm:prSet/>
      <dgm:spPr/>
      <dgm:t>
        <a:bodyPr/>
        <a:lstStyle/>
        <a:p>
          <a:endParaRPr lang="en-US"/>
        </a:p>
      </dgm:t>
    </dgm:pt>
    <dgm:pt modelId="{16F2C7EA-A88F-4F2F-A705-7CBBC30E9331}">
      <dgm:prSet/>
      <dgm:spPr/>
      <dgm:t>
        <a:bodyPr/>
        <a:lstStyle/>
        <a:p>
          <a:r>
            <a:rPr lang="en-US" baseline="0" dirty="0"/>
            <a:t>Wherever possible access resources in the same order to avoid Deadlocks</a:t>
          </a:r>
          <a:endParaRPr lang="en-US" dirty="0"/>
        </a:p>
      </dgm:t>
    </dgm:pt>
    <dgm:pt modelId="{8791E743-DE2A-4A0C-8496-D9980F9EA33E}" type="parTrans" cxnId="{9B56E92A-427B-4E8E-86E0-2298CC63395F}">
      <dgm:prSet/>
      <dgm:spPr/>
      <dgm:t>
        <a:bodyPr/>
        <a:lstStyle/>
        <a:p>
          <a:endParaRPr lang="en-US"/>
        </a:p>
      </dgm:t>
    </dgm:pt>
    <dgm:pt modelId="{626505BF-4414-4CAA-B4F5-DC65047F10D2}" type="sibTrans" cxnId="{9B56E92A-427B-4E8E-86E0-2298CC63395F}">
      <dgm:prSet/>
      <dgm:spPr/>
      <dgm:t>
        <a:bodyPr/>
        <a:lstStyle/>
        <a:p>
          <a:endParaRPr lang="en-US"/>
        </a:p>
      </dgm:t>
    </dgm:pt>
    <dgm:pt modelId="{72E79B2E-264B-48AC-87F3-6DE878B44706}" type="pres">
      <dgm:prSet presAssocID="{B55BCC51-84CF-440D-8C6A-B7911F31D2B0}" presName="linear" presStyleCnt="0">
        <dgm:presLayoutVars>
          <dgm:animLvl val="lvl"/>
          <dgm:resizeHandles val="exact"/>
        </dgm:presLayoutVars>
      </dgm:prSet>
      <dgm:spPr/>
    </dgm:pt>
    <dgm:pt modelId="{85451440-D399-43E5-B520-B4B70F08C09A}" type="pres">
      <dgm:prSet presAssocID="{3A96BFED-4108-4BB6-A9B1-8F97254ADEC8}" presName="parentText" presStyleLbl="node1" presStyleIdx="0" presStyleCnt="2">
        <dgm:presLayoutVars>
          <dgm:chMax val="0"/>
          <dgm:bulletEnabled val="1"/>
        </dgm:presLayoutVars>
      </dgm:prSet>
      <dgm:spPr/>
    </dgm:pt>
    <dgm:pt modelId="{F6FA02FB-FEA6-4B10-978B-70072FEF2CF0}" type="pres">
      <dgm:prSet presAssocID="{3A96BFED-4108-4BB6-A9B1-8F97254ADEC8}" presName="childText" presStyleLbl="revTx" presStyleIdx="0" presStyleCnt="2">
        <dgm:presLayoutVars>
          <dgm:bulletEnabled val="1"/>
        </dgm:presLayoutVars>
      </dgm:prSet>
      <dgm:spPr/>
    </dgm:pt>
    <dgm:pt modelId="{13D14AB9-31D2-4023-BDA9-10B16CF33180}" type="pres">
      <dgm:prSet presAssocID="{77B45903-007B-4D0E-ADE8-D54A3D327183}" presName="parentText" presStyleLbl="node1" presStyleIdx="1" presStyleCnt="2">
        <dgm:presLayoutVars>
          <dgm:chMax val="0"/>
          <dgm:bulletEnabled val="1"/>
        </dgm:presLayoutVars>
      </dgm:prSet>
      <dgm:spPr/>
    </dgm:pt>
    <dgm:pt modelId="{535064DF-4278-4F9E-8019-C6D6DEA2C87E}" type="pres">
      <dgm:prSet presAssocID="{77B45903-007B-4D0E-ADE8-D54A3D327183}" presName="childText" presStyleLbl="revTx" presStyleIdx="1" presStyleCnt="2">
        <dgm:presLayoutVars>
          <dgm:bulletEnabled val="1"/>
        </dgm:presLayoutVars>
      </dgm:prSet>
      <dgm:spPr/>
    </dgm:pt>
  </dgm:ptLst>
  <dgm:cxnLst>
    <dgm:cxn modelId="{18D3C60E-43CF-48BA-9BB8-A042C022D0F3}" srcId="{3A96BFED-4108-4BB6-A9B1-8F97254ADEC8}" destId="{B21229B6-F146-4359-A1D6-3ED71DE886E3}" srcOrd="1" destOrd="0" parTransId="{B2AD2509-65A7-45DD-B2A6-AE49EC76910A}" sibTransId="{584C4D7D-7F29-4A72-A0E0-92E3146CC740}"/>
    <dgm:cxn modelId="{30136D12-EBAC-4B9D-976F-E75291A06248}" srcId="{3A96BFED-4108-4BB6-A9B1-8F97254ADEC8}" destId="{73C11DA0-5C99-40B9-B60E-C5BF1E55B531}" srcOrd="4" destOrd="0" parTransId="{4D608D4E-B111-4D59-B129-F300DD8B0102}" sibTransId="{72B64B91-FB29-496A-824A-572647DF2D90}"/>
    <dgm:cxn modelId="{C6DF7215-A323-4FEE-AB5D-B26E4B60B4F8}" type="presOf" srcId="{16F2C7EA-A88F-4F2F-A705-7CBBC30E9331}" destId="{535064DF-4278-4F9E-8019-C6D6DEA2C87E}" srcOrd="0" destOrd="0" presId="urn:microsoft.com/office/officeart/2005/8/layout/vList2"/>
    <dgm:cxn modelId="{9B56E92A-427B-4E8E-86E0-2298CC63395F}" srcId="{77B45903-007B-4D0E-ADE8-D54A3D327183}" destId="{16F2C7EA-A88F-4F2F-A705-7CBBC30E9331}" srcOrd="0" destOrd="0" parTransId="{8791E743-DE2A-4A0C-8496-D9980F9EA33E}" sibTransId="{626505BF-4414-4CAA-B4F5-DC65047F10D2}"/>
    <dgm:cxn modelId="{8A8A812B-FCBF-40BC-901C-FB5367797997}" type="presOf" srcId="{C50DB1E3-5517-4D02-879D-513071DC3E88}" destId="{F6FA02FB-FEA6-4B10-978B-70072FEF2CF0}" srcOrd="0" destOrd="3" presId="urn:microsoft.com/office/officeart/2005/8/layout/vList2"/>
    <dgm:cxn modelId="{A39CE52F-F5BD-47C1-8C0E-00A993079B44}" type="presOf" srcId="{8863CEA4-E714-4F1B-AA42-757785CBC6D8}" destId="{F6FA02FB-FEA6-4B10-978B-70072FEF2CF0}" srcOrd="0" destOrd="2" presId="urn:microsoft.com/office/officeart/2005/8/layout/vList2"/>
    <dgm:cxn modelId="{4F825933-1595-4ED9-A9AB-1E01A524EB37}" type="presOf" srcId="{73C11DA0-5C99-40B9-B60E-C5BF1E55B531}" destId="{F6FA02FB-FEA6-4B10-978B-70072FEF2CF0}" srcOrd="0" destOrd="4" presId="urn:microsoft.com/office/officeart/2005/8/layout/vList2"/>
    <dgm:cxn modelId="{21535464-74C7-4188-B0ED-B59A313F89B7}" srcId="{3A96BFED-4108-4BB6-A9B1-8F97254ADEC8}" destId="{527CDB06-2C39-480B-BDAD-09492C9B3D44}" srcOrd="0" destOrd="0" parTransId="{34754B0C-F655-4606-A9BD-70A8856F458B}" sibTransId="{34E694A9-89CC-40E8-B5CC-31E02B97AC5B}"/>
    <dgm:cxn modelId="{2DA47847-262C-41F2-9046-3F35FBD87337}" srcId="{B55BCC51-84CF-440D-8C6A-B7911F31D2B0}" destId="{3A96BFED-4108-4BB6-A9B1-8F97254ADEC8}" srcOrd="0" destOrd="0" parTransId="{C7A91B69-B5D8-48E6-9637-B9720BCD0CD3}" sibTransId="{CE47FF37-3330-4120-AB0B-A96B23019132}"/>
    <dgm:cxn modelId="{176524A4-958C-4CC1-9DB8-F248EAD91E3D}" srcId="{3A96BFED-4108-4BB6-A9B1-8F97254ADEC8}" destId="{C50DB1E3-5517-4D02-879D-513071DC3E88}" srcOrd="3" destOrd="0" parTransId="{DB257940-4E74-47ED-9B86-BD5BAA902FFA}" sibTransId="{0EA2224E-E203-40BB-A44F-B5CF9DFC6A1D}"/>
    <dgm:cxn modelId="{ECDEA0B1-A08E-4311-81DA-5ED5C4B33BEA}" type="presOf" srcId="{B21229B6-F146-4359-A1D6-3ED71DE886E3}" destId="{F6FA02FB-FEA6-4B10-978B-70072FEF2CF0}" srcOrd="0" destOrd="1" presId="urn:microsoft.com/office/officeart/2005/8/layout/vList2"/>
    <dgm:cxn modelId="{0DC544BE-F44E-4051-B7BA-AB2747EFF412}" srcId="{3A96BFED-4108-4BB6-A9B1-8F97254ADEC8}" destId="{8863CEA4-E714-4F1B-AA42-757785CBC6D8}" srcOrd="2" destOrd="0" parTransId="{2670B6A0-9AD3-4CA9-A17B-A4DFFC7DA181}" sibTransId="{3BC7185F-CF36-46ED-9FBF-F7201E97E7F6}"/>
    <dgm:cxn modelId="{2A6AB1DB-BD69-40A6-A6BE-5E7807DF1919}" type="presOf" srcId="{77B45903-007B-4D0E-ADE8-D54A3D327183}" destId="{13D14AB9-31D2-4023-BDA9-10B16CF33180}" srcOrd="0" destOrd="0" presId="urn:microsoft.com/office/officeart/2005/8/layout/vList2"/>
    <dgm:cxn modelId="{731311DE-2CD6-441D-8E3F-58CB20C957CA}" type="presOf" srcId="{527CDB06-2C39-480B-BDAD-09492C9B3D44}" destId="{F6FA02FB-FEA6-4B10-978B-70072FEF2CF0}" srcOrd="0" destOrd="0" presId="urn:microsoft.com/office/officeart/2005/8/layout/vList2"/>
    <dgm:cxn modelId="{20A99DE2-6DF2-4DF9-9523-0DC0ABB7EB02}" srcId="{B55BCC51-84CF-440D-8C6A-B7911F31D2B0}" destId="{77B45903-007B-4D0E-ADE8-D54A3D327183}" srcOrd="1" destOrd="0" parTransId="{612ADBC5-8595-41BF-95D4-B1DA072C1BE8}" sibTransId="{FE1BA839-B856-4DC4-BD8F-FC7AF5A0B2C0}"/>
    <dgm:cxn modelId="{74FB05E4-ED2E-4923-B5AB-7F634AC9A0B2}" type="presOf" srcId="{B55BCC51-84CF-440D-8C6A-B7911F31D2B0}" destId="{72E79B2E-264B-48AC-87F3-6DE878B44706}" srcOrd="0" destOrd="0" presId="urn:microsoft.com/office/officeart/2005/8/layout/vList2"/>
    <dgm:cxn modelId="{B9AD51F1-3108-4194-8A38-370276270394}" type="presOf" srcId="{3A96BFED-4108-4BB6-A9B1-8F97254ADEC8}" destId="{85451440-D399-43E5-B520-B4B70F08C09A}" srcOrd="0" destOrd="0" presId="urn:microsoft.com/office/officeart/2005/8/layout/vList2"/>
    <dgm:cxn modelId="{0A3F69D6-F27A-4EDE-9363-B222DD3B4106}" type="presParOf" srcId="{72E79B2E-264B-48AC-87F3-6DE878B44706}" destId="{85451440-D399-43E5-B520-B4B70F08C09A}" srcOrd="0" destOrd="0" presId="urn:microsoft.com/office/officeart/2005/8/layout/vList2"/>
    <dgm:cxn modelId="{DD9D3CA6-CA7F-4114-98A9-6503598FE594}" type="presParOf" srcId="{72E79B2E-264B-48AC-87F3-6DE878B44706}" destId="{F6FA02FB-FEA6-4B10-978B-70072FEF2CF0}" srcOrd="1" destOrd="0" presId="urn:microsoft.com/office/officeart/2005/8/layout/vList2"/>
    <dgm:cxn modelId="{D42E1B7D-13E2-4830-A54B-F7B9016C2B45}" type="presParOf" srcId="{72E79B2E-264B-48AC-87F3-6DE878B44706}" destId="{13D14AB9-31D2-4023-BDA9-10B16CF33180}" srcOrd="2" destOrd="0" presId="urn:microsoft.com/office/officeart/2005/8/layout/vList2"/>
    <dgm:cxn modelId="{62C0B20B-6D03-447F-A795-178A9289AB96}" type="presParOf" srcId="{72E79B2E-264B-48AC-87F3-6DE878B44706}" destId="{535064DF-4278-4F9E-8019-C6D6DEA2C87E}"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37596F09-28EB-447E-9540-5AF2013743D0}" type="doc">
      <dgm:prSet loTypeId="urn:microsoft.com/office/officeart/2005/8/layout/vList2" loCatId="list" qsTypeId="urn:microsoft.com/office/officeart/2005/8/quickstyle/simple1" qsCatId="simple" csTypeId="urn:microsoft.com/office/officeart/2005/8/colors/accent2_3" csCatId="accent2" phldr="1"/>
      <dgm:spPr/>
      <dgm:t>
        <a:bodyPr/>
        <a:lstStyle/>
        <a:p>
          <a:endParaRPr lang="en-US"/>
        </a:p>
      </dgm:t>
    </dgm:pt>
    <dgm:pt modelId="{6CDED937-79B4-4F80-A5DB-4F9325911C2F}">
      <dgm:prSet custT="1"/>
      <dgm:spPr/>
      <dgm:t>
        <a:bodyPr/>
        <a:lstStyle/>
        <a:p>
          <a:r>
            <a:rPr lang="en-US" sz="2000" kern="1200" baseline="0">
              <a:latin typeface="+mn-lt"/>
              <a:ea typeface="+mn-ea"/>
              <a:cs typeface="+mn-cs"/>
            </a:rPr>
            <a:t>SQL Server </a:t>
          </a:r>
          <a:r>
            <a:rPr lang="en-US" sz="2000" kern="1200" baseline="0">
              <a:latin typeface="+mn-lt"/>
            </a:rPr>
            <a:t>uses intent locks to protect parent-level object in the hierarchy by placing an intent shared (IS) or Intent exclusive (IX) lock.</a:t>
          </a:r>
          <a:endParaRPr lang="en-US" sz="2000" kern="1200" dirty="0">
            <a:latin typeface="+mn-lt"/>
          </a:endParaRPr>
        </a:p>
      </dgm:t>
    </dgm:pt>
    <dgm:pt modelId="{9B102705-6C00-44D9-AC67-A66B88958CE1}" type="parTrans" cxnId="{6DD33617-6131-4532-B6C1-E4328B5F53E0}">
      <dgm:prSet/>
      <dgm:spPr/>
      <dgm:t>
        <a:bodyPr/>
        <a:lstStyle/>
        <a:p>
          <a:endParaRPr lang="en-US"/>
        </a:p>
      </dgm:t>
    </dgm:pt>
    <dgm:pt modelId="{E0BC7BFA-BA01-4189-B62E-00A57751865A}" type="sibTrans" cxnId="{6DD33617-6131-4532-B6C1-E4328B5F53E0}">
      <dgm:prSet/>
      <dgm:spPr/>
      <dgm:t>
        <a:bodyPr/>
        <a:lstStyle/>
        <a:p>
          <a:endParaRPr lang="en-US"/>
        </a:p>
      </dgm:t>
    </dgm:pt>
    <dgm:pt modelId="{A5375435-8821-4F7C-8479-E9507F579197}">
      <dgm:prSet custT="1"/>
      <dgm:spPr/>
      <dgm:t>
        <a:bodyPr/>
        <a:lstStyle/>
        <a:p>
          <a:r>
            <a:rPr lang="en-US" sz="2000" baseline="0" dirty="0">
              <a:latin typeface="+mn-lt"/>
            </a:rPr>
            <a:t>Intent locks are acquired before a lock placed at the lower level.</a:t>
          </a:r>
          <a:endParaRPr lang="en-US" sz="2000" dirty="0">
            <a:latin typeface="+mn-lt"/>
          </a:endParaRPr>
        </a:p>
      </dgm:t>
    </dgm:pt>
    <dgm:pt modelId="{39270B2D-89C2-4FF9-84A6-BC32B43A3195}" type="parTrans" cxnId="{242F9AD7-4F6E-49D6-A3B8-90CCC6312D8B}">
      <dgm:prSet/>
      <dgm:spPr/>
      <dgm:t>
        <a:bodyPr/>
        <a:lstStyle/>
        <a:p>
          <a:endParaRPr lang="en-US"/>
        </a:p>
      </dgm:t>
    </dgm:pt>
    <dgm:pt modelId="{8B86C71B-ADCA-4440-8AED-36E16C82E69D}" type="sibTrans" cxnId="{242F9AD7-4F6E-49D6-A3B8-90CCC6312D8B}">
      <dgm:prSet/>
      <dgm:spPr/>
      <dgm:t>
        <a:bodyPr/>
        <a:lstStyle/>
        <a:p>
          <a:endParaRPr lang="en-US"/>
        </a:p>
      </dgm:t>
    </dgm:pt>
    <dgm:pt modelId="{69BFE2BD-6359-4D95-9B91-749400E4135C}">
      <dgm:prSet custT="1"/>
      <dgm:spPr/>
      <dgm:t>
        <a:bodyPr/>
        <a:lstStyle/>
        <a:p>
          <a:r>
            <a:rPr lang="en-US" sz="2000" baseline="0" dirty="0">
              <a:latin typeface="+mn-lt"/>
            </a:rPr>
            <a:t>Intent locks serve two purposes:</a:t>
          </a:r>
          <a:endParaRPr lang="en-US" sz="2000" dirty="0">
            <a:latin typeface="+mn-lt"/>
          </a:endParaRPr>
        </a:p>
      </dgm:t>
    </dgm:pt>
    <dgm:pt modelId="{9F1359E9-E69F-44C2-8E62-15D6DF6C05A0}" type="parTrans" cxnId="{EBB28209-0395-4AF6-85D9-E71E31371FB6}">
      <dgm:prSet/>
      <dgm:spPr/>
      <dgm:t>
        <a:bodyPr/>
        <a:lstStyle/>
        <a:p>
          <a:endParaRPr lang="en-US"/>
        </a:p>
      </dgm:t>
    </dgm:pt>
    <dgm:pt modelId="{AD412F9B-8862-436C-BDAE-DC27A102830D}" type="sibTrans" cxnId="{EBB28209-0395-4AF6-85D9-E71E31371FB6}">
      <dgm:prSet/>
      <dgm:spPr/>
      <dgm:t>
        <a:bodyPr/>
        <a:lstStyle/>
        <a:p>
          <a:endParaRPr lang="en-US"/>
        </a:p>
      </dgm:t>
    </dgm:pt>
    <dgm:pt modelId="{5EC46E3E-B784-4304-8D3B-3414BE04B421}">
      <dgm:prSet custT="1"/>
      <dgm:spPr/>
      <dgm:t>
        <a:bodyPr/>
        <a:lstStyle/>
        <a:p>
          <a:r>
            <a:rPr lang="en-US" sz="2400" baseline="0" dirty="0">
              <a:latin typeface="Segoe UI Light" panose="020B0502040204020203" pitchFamily="34" charset="0"/>
            </a:rPr>
            <a:t>Prevent other transactions from modifying parent-level object </a:t>
          </a:r>
          <a:endParaRPr lang="en-US" sz="2400" dirty="0">
            <a:latin typeface="Segoe UI Light" panose="020B0502040204020203" pitchFamily="34" charset="0"/>
          </a:endParaRPr>
        </a:p>
      </dgm:t>
    </dgm:pt>
    <dgm:pt modelId="{841C9FED-B50A-4739-9218-C31AC73790D9}" type="parTrans" cxnId="{7AEE7F4C-1052-4459-A5B8-35C41AF3DC84}">
      <dgm:prSet/>
      <dgm:spPr/>
      <dgm:t>
        <a:bodyPr/>
        <a:lstStyle/>
        <a:p>
          <a:endParaRPr lang="en-US"/>
        </a:p>
      </dgm:t>
    </dgm:pt>
    <dgm:pt modelId="{3B086FDB-4AE8-49FE-A6B6-2FD171B343D9}" type="sibTrans" cxnId="{7AEE7F4C-1052-4459-A5B8-35C41AF3DC84}">
      <dgm:prSet/>
      <dgm:spPr/>
      <dgm:t>
        <a:bodyPr/>
        <a:lstStyle/>
        <a:p>
          <a:endParaRPr lang="en-US"/>
        </a:p>
      </dgm:t>
    </dgm:pt>
    <dgm:pt modelId="{0002BCF3-5AC4-48EB-B712-EFB55BC353CB}">
      <dgm:prSet custT="1"/>
      <dgm:spPr/>
      <dgm:t>
        <a:bodyPr/>
        <a:lstStyle/>
        <a:p>
          <a:r>
            <a:rPr lang="en-US" sz="2400" baseline="0" dirty="0">
              <a:latin typeface="Segoe UI Light" panose="020B0502040204020203" pitchFamily="34" charset="0"/>
            </a:rPr>
            <a:t>Improve the efficiency of the SQL Server Database Engine </a:t>
          </a:r>
          <a:endParaRPr lang="en-US" sz="2400" dirty="0">
            <a:latin typeface="Segoe UI Light" panose="020B0502040204020203" pitchFamily="34" charset="0"/>
          </a:endParaRPr>
        </a:p>
      </dgm:t>
    </dgm:pt>
    <dgm:pt modelId="{5531FBD0-4B79-451C-BB43-B2165F1B140C}" type="parTrans" cxnId="{C524ACD1-DF96-4369-8443-E597BF763061}">
      <dgm:prSet/>
      <dgm:spPr/>
      <dgm:t>
        <a:bodyPr/>
        <a:lstStyle/>
        <a:p>
          <a:endParaRPr lang="en-US"/>
        </a:p>
      </dgm:t>
    </dgm:pt>
    <dgm:pt modelId="{FC0DEF9B-99E6-4994-86D0-229B64C12186}" type="sibTrans" cxnId="{C524ACD1-DF96-4369-8443-E597BF763061}">
      <dgm:prSet/>
      <dgm:spPr/>
      <dgm:t>
        <a:bodyPr/>
        <a:lstStyle/>
        <a:p>
          <a:endParaRPr lang="en-US"/>
        </a:p>
      </dgm:t>
    </dgm:pt>
    <dgm:pt modelId="{941CE884-FCE3-429F-A859-93DDEBE18715}" type="pres">
      <dgm:prSet presAssocID="{37596F09-28EB-447E-9540-5AF2013743D0}" presName="linear" presStyleCnt="0">
        <dgm:presLayoutVars>
          <dgm:animLvl val="lvl"/>
          <dgm:resizeHandles val="exact"/>
        </dgm:presLayoutVars>
      </dgm:prSet>
      <dgm:spPr/>
    </dgm:pt>
    <dgm:pt modelId="{22EC8C96-72E1-4846-8803-5D6F568C9E28}" type="pres">
      <dgm:prSet presAssocID="{6CDED937-79B4-4F80-A5DB-4F9325911C2F}" presName="parentText" presStyleLbl="node1" presStyleIdx="0" presStyleCnt="3">
        <dgm:presLayoutVars>
          <dgm:chMax val="0"/>
          <dgm:bulletEnabled val="1"/>
        </dgm:presLayoutVars>
      </dgm:prSet>
      <dgm:spPr/>
    </dgm:pt>
    <dgm:pt modelId="{3F61290A-35BC-44DE-97EE-B75F9AB58A7A}" type="pres">
      <dgm:prSet presAssocID="{E0BC7BFA-BA01-4189-B62E-00A57751865A}" presName="spacer" presStyleCnt="0"/>
      <dgm:spPr/>
    </dgm:pt>
    <dgm:pt modelId="{16833076-334A-4EC5-88C0-91D97767C4ED}" type="pres">
      <dgm:prSet presAssocID="{A5375435-8821-4F7C-8479-E9507F579197}" presName="parentText" presStyleLbl="node1" presStyleIdx="1" presStyleCnt="3">
        <dgm:presLayoutVars>
          <dgm:chMax val="0"/>
          <dgm:bulletEnabled val="1"/>
        </dgm:presLayoutVars>
      </dgm:prSet>
      <dgm:spPr/>
    </dgm:pt>
    <dgm:pt modelId="{453BA468-D2EC-4668-AF58-F6DD79C0EA58}" type="pres">
      <dgm:prSet presAssocID="{8B86C71B-ADCA-4440-8AED-36E16C82E69D}" presName="spacer" presStyleCnt="0"/>
      <dgm:spPr/>
    </dgm:pt>
    <dgm:pt modelId="{1B895508-F76C-4513-9FF5-F7E8433ACCED}" type="pres">
      <dgm:prSet presAssocID="{69BFE2BD-6359-4D95-9B91-749400E4135C}" presName="parentText" presStyleLbl="node1" presStyleIdx="2" presStyleCnt="3">
        <dgm:presLayoutVars>
          <dgm:chMax val="0"/>
          <dgm:bulletEnabled val="1"/>
        </dgm:presLayoutVars>
      </dgm:prSet>
      <dgm:spPr/>
    </dgm:pt>
    <dgm:pt modelId="{782DD4E8-7036-4ECA-90DD-1355A5ABC6D1}" type="pres">
      <dgm:prSet presAssocID="{69BFE2BD-6359-4D95-9B91-749400E4135C}" presName="childText" presStyleLbl="revTx" presStyleIdx="0" presStyleCnt="1" custLinFactNeighborX="-2425" custLinFactNeighborY="6092">
        <dgm:presLayoutVars>
          <dgm:bulletEnabled val="1"/>
        </dgm:presLayoutVars>
      </dgm:prSet>
      <dgm:spPr/>
    </dgm:pt>
  </dgm:ptLst>
  <dgm:cxnLst>
    <dgm:cxn modelId="{979E0701-65D9-4AC6-B00F-A43383B47A60}" type="presOf" srcId="{5EC46E3E-B784-4304-8D3B-3414BE04B421}" destId="{782DD4E8-7036-4ECA-90DD-1355A5ABC6D1}" srcOrd="0" destOrd="0" presId="urn:microsoft.com/office/officeart/2005/8/layout/vList2"/>
    <dgm:cxn modelId="{EBB28209-0395-4AF6-85D9-E71E31371FB6}" srcId="{37596F09-28EB-447E-9540-5AF2013743D0}" destId="{69BFE2BD-6359-4D95-9B91-749400E4135C}" srcOrd="2" destOrd="0" parTransId="{9F1359E9-E69F-44C2-8E62-15D6DF6C05A0}" sibTransId="{AD412F9B-8862-436C-BDAE-DC27A102830D}"/>
    <dgm:cxn modelId="{6DD33617-6131-4532-B6C1-E4328B5F53E0}" srcId="{37596F09-28EB-447E-9540-5AF2013743D0}" destId="{6CDED937-79B4-4F80-A5DB-4F9325911C2F}" srcOrd="0" destOrd="0" parTransId="{9B102705-6C00-44D9-AC67-A66B88958CE1}" sibTransId="{E0BC7BFA-BA01-4189-B62E-00A57751865A}"/>
    <dgm:cxn modelId="{8367343D-D482-4942-B0C7-45DFEB1913A3}" type="presOf" srcId="{0002BCF3-5AC4-48EB-B712-EFB55BC353CB}" destId="{782DD4E8-7036-4ECA-90DD-1355A5ABC6D1}" srcOrd="0" destOrd="1" presId="urn:microsoft.com/office/officeart/2005/8/layout/vList2"/>
    <dgm:cxn modelId="{94D18F63-EA3D-45F0-9EA0-D89300BB4C76}" type="presOf" srcId="{A5375435-8821-4F7C-8479-E9507F579197}" destId="{16833076-334A-4EC5-88C0-91D97767C4ED}" srcOrd="0" destOrd="0" presId="urn:microsoft.com/office/officeart/2005/8/layout/vList2"/>
    <dgm:cxn modelId="{7AEE7F4C-1052-4459-A5B8-35C41AF3DC84}" srcId="{69BFE2BD-6359-4D95-9B91-749400E4135C}" destId="{5EC46E3E-B784-4304-8D3B-3414BE04B421}" srcOrd="0" destOrd="0" parTransId="{841C9FED-B50A-4739-9218-C31AC73790D9}" sibTransId="{3B086FDB-4AE8-49FE-A6B6-2FD171B343D9}"/>
    <dgm:cxn modelId="{BB740586-7A80-43C1-BB14-96D4C283B0EE}" type="presOf" srcId="{69BFE2BD-6359-4D95-9B91-749400E4135C}" destId="{1B895508-F76C-4513-9FF5-F7E8433ACCED}" srcOrd="0" destOrd="0" presId="urn:microsoft.com/office/officeart/2005/8/layout/vList2"/>
    <dgm:cxn modelId="{A8F50DB7-8D5D-4C43-9E4C-3747DF1C5CB0}" type="presOf" srcId="{6CDED937-79B4-4F80-A5DB-4F9325911C2F}" destId="{22EC8C96-72E1-4846-8803-5D6F568C9E28}" srcOrd="0" destOrd="0" presId="urn:microsoft.com/office/officeart/2005/8/layout/vList2"/>
    <dgm:cxn modelId="{C7C12AC2-45A4-4A39-B7EC-DA569A841AAD}" type="presOf" srcId="{37596F09-28EB-447E-9540-5AF2013743D0}" destId="{941CE884-FCE3-429F-A859-93DDEBE18715}" srcOrd="0" destOrd="0" presId="urn:microsoft.com/office/officeart/2005/8/layout/vList2"/>
    <dgm:cxn modelId="{C524ACD1-DF96-4369-8443-E597BF763061}" srcId="{69BFE2BD-6359-4D95-9B91-749400E4135C}" destId="{0002BCF3-5AC4-48EB-B712-EFB55BC353CB}" srcOrd="1" destOrd="0" parTransId="{5531FBD0-4B79-451C-BB43-B2165F1B140C}" sibTransId="{FC0DEF9B-99E6-4994-86D0-229B64C12186}"/>
    <dgm:cxn modelId="{242F9AD7-4F6E-49D6-A3B8-90CCC6312D8B}" srcId="{37596F09-28EB-447E-9540-5AF2013743D0}" destId="{A5375435-8821-4F7C-8479-E9507F579197}" srcOrd="1" destOrd="0" parTransId="{39270B2D-89C2-4FF9-84A6-BC32B43A3195}" sibTransId="{8B86C71B-ADCA-4440-8AED-36E16C82E69D}"/>
    <dgm:cxn modelId="{BB5B954C-208F-4DEB-BE56-92F4C955E966}" type="presParOf" srcId="{941CE884-FCE3-429F-A859-93DDEBE18715}" destId="{22EC8C96-72E1-4846-8803-5D6F568C9E28}" srcOrd="0" destOrd="0" presId="urn:microsoft.com/office/officeart/2005/8/layout/vList2"/>
    <dgm:cxn modelId="{AEDFA3AD-8357-428A-841E-302FD0F7F81D}" type="presParOf" srcId="{941CE884-FCE3-429F-A859-93DDEBE18715}" destId="{3F61290A-35BC-44DE-97EE-B75F9AB58A7A}" srcOrd="1" destOrd="0" presId="urn:microsoft.com/office/officeart/2005/8/layout/vList2"/>
    <dgm:cxn modelId="{DA96387A-832A-440C-B4C6-9D3E0C56F041}" type="presParOf" srcId="{941CE884-FCE3-429F-A859-93DDEBE18715}" destId="{16833076-334A-4EC5-88C0-91D97767C4ED}" srcOrd="2" destOrd="0" presId="urn:microsoft.com/office/officeart/2005/8/layout/vList2"/>
    <dgm:cxn modelId="{D343BE88-B08C-4E1F-BF1C-B7753822028B}" type="presParOf" srcId="{941CE884-FCE3-429F-A859-93DDEBE18715}" destId="{453BA468-D2EC-4668-AF58-F6DD79C0EA58}" srcOrd="3" destOrd="0" presId="urn:microsoft.com/office/officeart/2005/8/layout/vList2"/>
    <dgm:cxn modelId="{0ECA7A49-1D4C-473E-8332-9E12A7D7C3BF}" type="presParOf" srcId="{941CE884-FCE3-429F-A859-93DDEBE18715}" destId="{1B895508-F76C-4513-9FF5-F7E8433ACCED}" srcOrd="4" destOrd="0" presId="urn:microsoft.com/office/officeart/2005/8/layout/vList2"/>
    <dgm:cxn modelId="{88166A68-1C40-4D2D-AEA2-19B51A9E2466}" type="presParOf" srcId="{941CE884-FCE3-429F-A859-93DDEBE18715}" destId="{782DD4E8-7036-4ECA-90DD-1355A5ABC6D1}" srcOrd="5"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DBCEDFF0-49C4-48C3-8C56-92E4D55DF4A1}" type="doc">
      <dgm:prSet loTypeId="urn:microsoft.com/office/officeart/2005/8/layout/vList2" loCatId="list" qsTypeId="urn:microsoft.com/office/officeart/2005/8/quickstyle/simple1" qsCatId="simple" csTypeId="urn:microsoft.com/office/officeart/2005/8/colors/accent0_3" csCatId="mainScheme" phldr="1"/>
      <dgm:spPr/>
      <dgm:t>
        <a:bodyPr/>
        <a:lstStyle/>
        <a:p>
          <a:endParaRPr lang="en-US"/>
        </a:p>
      </dgm:t>
    </dgm:pt>
    <dgm:pt modelId="{DC60217E-A014-47E1-9BF6-E6815E5C2917}">
      <dgm:prSet/>
      <dgm:spPr/>
      <dgm:t>
        <a:bodyPr/>
        <a:lstStyle/>
        <a:p>
          <a:r>
            <a:rPr lang="en-US" baseline="0" dirty="0"/>
            <a:t>Row locking is not always the right choice</a:t>
          </a:r>
          <a:endParaRPr lang="en-US" dirty="0"/>
        </a:p>
      </dgm:t>
    </dgm:pt>
    <dgm:pt modelId="{C588DFD8-54AA-405D-A273-D2AB36062C8A}" type="parTrans" cxnId="{86166AD4-08AB-4602-9690-5D033B3B3020}">
      <dgm:prSet/>
      <dgm:spPr/>
      <dgm:t>
        <a:bodyPr/>
        <a:lstStyle/>
        <a:p>
          <a:endParaRPr lang="en-US"/>
        </a:p>
      </dgm:t>
    </dgm:pt>
    <dgm:pt modelId="{5106A7A1-365E-4EE8-A773-797432DB6A9F}" type="sibTrans" cxnId="{86166AD4-08AB-4602-9690-5D033B3B3020}">
      <dgm:prSet/>
      <dgm:spPr/>
      <dgm:t>
        <a:bodyPr/>
        <a:lstStyle/>
        <a:p>
          <a:endParaRPr lang="en-US"/>
        </a:p>
      </dgm:t>
    </dgm:pt>
    <dgm:pt modelId="{2E609BB5-2F60-4A89-B099-2A8969DBD31A}">
      <dgm:prSet/>
      <dgm:spPr/>
      <dgm:t>
        <a:bodyPr/>
        <a:lstStyle/>
        <a:p>
          <a:r>
            <a:rPr lang="en-US" baseline="0" dirty="0"/>
            <a:t>Scanning 100 million rows means 100 million calls to the lock manager</a:t>
          </a:r>
          <a:endParaRPr lang="en-US" dirty="0"/>
        </a:p>
      </dgm:t>
    </dgm:pt>
    <dgm:pt modelId="{B6F5B6CC-2FD1-483C-9B9B-5102A7145606}" type="parTrans" cxnId="{75D84858-7F1C-475C-B958-759953BCC148}">
      <dgm:prSet/>
      <dgm:spPr/>
      <dgm:t>
        <a:bodyPr/>
        <a:lstStyle/>
        <a:p>
          <a:endParaRPr lang="en-US"/>
        </a:p>
      </dgm:t>
    </dgm:pt>
    <dgm:pt modelId="{A4559B61-A25B-4179-9683-589DF810D4F5}" type="sibTrans" cxnId="{75D84858-7F1C-475C-B958-759953BCC148}">
      <dgm:prSet/>
      <dgm:spPr/>
      <dgm:t>
        <a:bodyPr/>
        <a:lstStyle/>
        <a:p>
          <a:endParaRPr lang="en-US"/>
        </a:p>
      </dgm:t>
    </dgm:pt>
    <dgm:pt modelId="{BE72DA3D-8B5D-4CB2-B7E3-1FDE90951D3C}">
      <dgm:prSet/>
      <dgm:spPr/>
      <dgm:t>
        <a:bodyPr/>
        <a:lstStyle/>
        <a:p>
          <a:r>
            <a:rPr lang="en-US" baseline="0" dirty="0"/>
            <a:t>Page, Partition or Table locking can be more efficient</a:t>
          </a:r>
          <a:endParaRPr lang="en-US" dirty="0"/>
        </a:p>
      </dgm:t>
    </dgm:pt>
    <dgm:pt modelId="{CC1FD42B-ADC9-4582-BD32-4519F2A69F52}" type="parTrans" cxnId="{68929653-2F61-476E-83A1-0199F81BBB4A}">
      <dgm:prSet/>
      <dgm:spPr/>
      <dgm:t>
        <a:bodyPr/>
        <a:lstStyle/>
        <a:p>
          <a:endParaRPr lang="en-US"/>
        </a:p>
      </dgm:t>
    </dgm:pt>
    <dgm:pt modelId="{642CEA58-128F-4A1D-9B19-3E35217D35A0}" type="sibTrans" cxnId="{68929653-2F61-476E-83A1-0199F81BBB4A}">
      <dgm:prSet/>
      <dgm:spPr/>
      <dgm:t>
        <a:bodyPr/>
        <a:lstStyle/>
        <a:p>
          <a:endParaRPr lang="en-US"/>
        </a:p>
      </dgm:t>
    </dgm:pt>
    <dgm:pt modelId="{DE84A2B3-A793-4FC3-BBEB-36061634B054}">
      <dgm:prSet/>
      <dgm:spPr/>
      <dgm:t>
        <a:bodyPr/>
        <a:lstStyle/>
        <a:p>
          <a:r>
            <a:rPr lang="en-US" baseline="0" dirty="0"/>
            <a:t>SQL Server chooses lock granularity (Row, Page, Table) at run time based on input from the Query Optimizer</a:t>
          </a:r>
          <a:endParaRPr lang="en-US" dirty="0"/>
        </a:p>
      </dgm:t>
    </dgm:pt>
    <dgm:pt modelId="{697678BC-4FC5-412A-BCE7-A3F260AE692F}" type="parTrans" cxnId="{7C549AA7-6A5A-4043-8D96-2F20F8C3AFBD}">
      <dgm:prSet/>
      <dgm:spPr/>
      <dgm:t>
        <a:bodyPr/>
        <a:lstStyle/>
        <a:p>
          <a:endParaRPr lang="en-US"/>
        </a:p>
      </dgm:t>
    </dgm:pt>
    <dgm:pt modelId="{7F483304-EB42-47D7-8A1B-CC55BA920AAD}" type="sibTrans" cxnId="{7C549AA7-6A5A-4043-8D96-2F20F8C3AFBD}">
      <dgm:prSet/>
      <dgm:spPr/>
      <dgm:t>
        <a:bodyPr/>
        <a:lstStyle/>
        <a:p>
          <a:endParaRPr lang="en-US"/>
        </a:p>
      </dgm:t>
    </dgm:pt>
    <dgm:pt modelId="{90E62BFE-56A4-4160-9462-4BC1A44EFCC3}">
      <dgm:prSet/>
      <dgm:spPr/>
      <dgm:t>
        <a:bodyPr/>
        <a:lstStyle/>
        <a:p>
          <a:r>
            <a:rPr lang="en-US" baseline="0" dirty="0"/>
            <a:t>Least-expensive method is chosen</a:t>
          </a:r>
          <a:endParaRPr lang="en-US" dirty="0"/>
        </a:p>
      </dgm:t>
    </dgm:pt>
    <dgm:pt modelId="{1AEAA986-5560-40E9-8A8D-9F1FBCB7A501}" type="parTrans" cxnId="{CE17B664-89B6-401B-A28D-4264961302F2}">
      <dgm:prSet/>
      <dgm:spPr/>
      <dgm:t>
        <a:bodyPr/>
        <a:lstStyle/>
        <a:p>
          <a:endParaRPr lang="en-US"/>
        </a:p>
      </dgm:t>
    </dgm:pt>
    <dgm:pt modelId="{2B2840B9-1D7D-4C67-B6CC-2C923AA206DD}" type="sibTrans" cxnId="{CE17B664-89B6-401B-A28D-4264961302F2}">
      <dgm:prSet/>
      <dgm:spPr/>
      <dgm:t>
        <a:bodyPr/>
        <a:lstStyle/>
        <a:p>
          <a:endParaRPr lang="en-US"/>
        </a:p>
      </dgm:t>
    </dgm:pt>
    <dgm:pt modelId="{ED756AA9-412A-4086-9F84-6EEF6A5F8D43}">
      <dgm:prSet/>
      <dgm:spPr/>
      <dgm:t>
        <a:bodyPr/>
        <a:lstStyle/>
        <a:p>
          <a:r>
            <a:rPr lang="en-US" baseline="0" dirty="0"/>
            <a:t>Available resources at the time of execution may have an impact</a:t>
          </a:r>
          <a:endParaRPr lang="en-US" dirty="0"/>
        </a:p>
      </dgm:t>
    </dgm:pt>
    <dgm:pt modelId="{6318A4EB-5D23-4DBF-BA9C-45BD7E548213}" type="parTrans" cxnId="{7402D2AF-E72D-4E19-8559-DE3F6733E107}">
      <dgm:prSet/>
      <dgm:spPr/>
      <dgm:t>
        <a:bodyPr/>
        <a:lstStyle/>
        <a:p>
          <a:endParaRPr lang="en-US"/>
        </a:p>
      </dgm:t>
    </dgm:pt>
    <dgm:pt modelId="{8062C621-A674-49F7-A130-8BDE49178942}" type="sibTrans" cxnId="{7402D2AF-E72D-4E19-8559-DE3F6733E107}">
      <dgm:prSet/>
      <dgm:spPr/>
      <dgm:t>
        <a:bodyPr/>
        <a:lstStyle/>
        <a:p>
          <a:endParaRPr lang="en-US"/>
        </a:p>
      </dgm:t>
    </dgm:pt>
    <dgm:pt modelId="{396C7918-7759-43AA-85CA-E9E185A26577}">
      <dgm:prSet/>
      <dgm:spPr/>
      <dgm:t>
        <a:bodyPr/>
        <a:lstStyle/>
        <a:p>
          <a:r>
            <a:rPr lang="en-US" baseline="0" dirty="0"/>
            <a:t>Incorrect estimates could lead to making the wrong choice</a:t>
          </a:r>
          <a:endParaRPr lang="en-US" dirty="0"/>
        </a:p>
      </dgm:t>
    </dgm:pt>
    <dgm:pt modelId="{B6DD0B3A-68D5-4769-A434-F58BAEE1CAFE}" type="parTrans" cxnId="{C218B313-603D-436A-AD99-174418ED2FE4}">
      <dgm:prSet/>
      <dgm:spPr/>
      <dgm:t>
        <a:bodyPr/>
        <a:lstStyle/>
        <a:p>
          <a:endParaRPr lang="en-US"/>
        </a:p>
      </dgm:t>
    </dgm:pt>
    <dgm:pt modelId="{6BAF66F6-A205-4151-8D47-2B819C9D8114}" type="sibTrans" cxnId="{C218B313-603D-436A-AD99-174418ED2FE4}">
      <dgm:prSet/>
      <dgm:spPr/>
      <dgm:t>
        <a:bodyPr/>
        <a:lstStyle/>
        <a:p>
          <a:endParaRPr lang="en-US"/>
        </a:p>
      </dgm:t>
    </dgm:pt>
    <dgm:pt modelId="{EA165A94-2801-4725-8BF8-3FD29C69527E}">
      <dgm:prSet/>
      <dgm:spPr/>
      <dgm:t>
        <a:bodyPr/>
        <a:lstStyle/>
        <a:p>
          <a:r>
            <a:rPr lang="en-US">
              <a:solidFill>
                <a:schemeClr val="tx1"/>
              </a:solidFill>
            </a:rPr>
            <a:t>One Table lock is cheaper and easier to manage than thousands of Row locks</a:t>
          </a:r>
          <a:endParaRPr lang="en-US" dirty="0"/>
        </a:p>
      </dgm:t>
    </dgm:pt>
    <dgm:pt modelId="{223C3AE0-F0CC-492D-8C9C-FD858AD83013}" type="parTrans" cxnId="{F45CBB9B-936A-4EE0-BBF7-405070B92C0D}">
      <dgm:prSet/>
      <dgm:spPr/>
      <dgm:t>
        <a:bodyPr/>
        <a:lstStyle/>
        <a:p>
          <a:endParaRPr lang="en-US"/>
        </a:p>
      </dgm:t>
    </dgm:pt>
    <dgm:pt modelId="{5E565132-5EC7-41C3-BF6F-F85CC706240B}" type="sibTrans" cxnId="{F45CBB9B-936A-4EE0-BBF7-405070B92C0D}">
      <dgm:prSet/>
      <dgm:spPr/>
      <dgm:t>
        <a:bodyPr/>
        <a:lstStyle/>
        <a:p>
          <a:endParaRPr lang="en-US"/>
        </a:p>
      </dgm:t>
    </dgm:pt>
    <dgm:pt modelId="{C7FD5082-CC78-4DE7-ABF2-668B7A4F3CA0}" type="pres">
      <dgm:prSet presAssocID="{DBCEDFF0-49C4-48C3-8C56-92E4D55DF4A1}" presName="linear" presStyleCnt="0">
        <dgm:presLayoutVars>
          <dgm:animLvl val="lvl"/>
          <dgm:resizeHandles val="exact"/>
        </dgm:presLayoutVars>
      </dgm:prSet>
      <dgm:spPr/>
    </dgm:pt>
    <dgm:pt modelId="{52297981-852E-4CA5-92AF-B43E3E8D32F4}" type="pres">
      <dgm:prSet presAssocID="{DC60217E-A014-47E1-9BF6-E6815E5C2917}" presName="parentText" presStyleLbl="node1" presStyleIdx="0" presStyleCnt="3">
        <dgm:presLayoutVars>
          <dgm:chMax val="0"/>
          <dgm:bulletEnabled val="1"/>
        </dgm:presLayoutVars>
      </dgm:prSet>
      <dgm:spPr/>
    </dgm:pt>
    <dgm:pt modelId="{CC7C6BDC-1688-4EAE-84EA-B9DD9929A7F9}" type="pres">
      <dgm:prSet presAssocID="{DC60217E-A014-47E1-9BF6-E6815E5C2917}" presName="childText" presStyleLbl="revTx" presStyleIdx="0" presStyleCnt="3">
        <dgm:presLayoutVars>
          <dgm:bulletEnabled val="1"/>
        </dgm:presLayoutVars>
      </dgm:prSet>
      <dgm:spPr/>
    </dgm:pt>
    <dgm:pt modelId="{2AB990F1-E284-4231-87D8-8B5F6804C6BE}" type="pres">
      <dgm:prSet presAssocID="{BE72DA3D-8B5D-4CB2-B7E3-1FDE90951D3C}" presName="parentText" presStyleLbl="node1" presStyleIdx="1" presStyleCnt="3">
        <dgm:presLayoutVars>
          <dgm:chMax val="0"/>
          <dgm:bulletEnabled val="1"/>
        </dgm:presLayoutVars>
      </dgm:prSet>
      <dgm:spPr/>
    </dgm:pt>
    <dgm:pt modelId="{288B3E8D-E67E-40D0-B95C-25FDB23C7CC1}" type="pres">
      <dgm:prSet presAssocID="{BE72DA3D-8B5D-4CB2-B7E3-1FDE90951D3C}" presName="childText" presStyleLbl="revTx" presStyleIdx="1" presStyleCnt="3">
        <dgm:presLayoutVars>
          <dgm:bulletEnabled val="1"/>
        </dgm:presLayoutVars>
      </dgm:prSet>
      <dgm:spPr/>
    </dgm:pt>
    <dgm:pt modelId="{8FB2FCDD-C2F9-41FB-A158-D12FB049E0C1}" type="pres">
      <dgm:prSet presAssocID="{DE84A2B3-A793-4FC3-BBEB-36061634B054}" presName="parentText" presStyleLbl="node1" presStyleIdx="2" presStyleCnt="3">
        <dgm:presLayoutVars>
          <dgm:chMax val="0"/>
          <dgm:bulletEnabled val="1"/>
        </dgm:presLayoutVars>
      </dgm:prSet>
      <dgm:spPr/>
    </dgm:pt>
    <dgm:pt modelId="{89425357-B5FE-4689-8276-23C4DEEFA18A}" type="pres">
      <dgm:prSet presAssocID="{DE84A2B3-A793-4FC3-BBEB-36061634B054}" presName="childText" presStyleLbl="revTx" presStyleIdx="2" presStyleCnt="3">
        <dgm:presLayoutVars>
          <dgm:bulletEnabled val="1"/>
        </dgm:presLayoutVars>
      </dgm:prSet>
      <dgm:spPr/>
    </dgm:pt>
  </dgm:ptLst>
  <dgm:cxnLst>
    <dgm:cxn modelId="{C218B313-603D-436A-AD99-174418ED2FE4}" srcId="{DE84A2B3-A793-4FC3-BBEB-36061634B054}" destId="{396C7918-7759-43AA-85CA-E9E185A26577}" srcOrd="2" destOrd="0" parTransId="{B6DD0B3A-68D5-4769-A434-F58BAEE1CAFE}" sibTransId="{6BAF66F6-A205-4151-8D47-2B819C9D8114}"/>
    <dgm:cxn modelId="{2FE7BC14-07F3-4377-82EF-5B4AB94F7CF4}" type="presOf" srcId="{DC60217E-A014-47E1-9BF6-E6815E5C2917}" destId="{52297981-852E-4CA5-92AF-B43E3E8D32F4}" srcOrd="0" destOrd="0" presId="urn:microsoft.com/office/officeart/2005/8/layout/vList2"/>
    <dgm:cxn modelId="{01DC8028-CB9D-46F6-825F-7B16FF715D03}" type="presOf" srcId="{90E62BFE-56A4-4160-9462-4BC1A44EFCC3}" destId="{89425357-B5FE-4689-8276-23C4DEEFA18A}" srcOrd="0" destOrd="0" presId="urn:microsoft.com/office/officeart/2005/8/layout/vList2"/>
    <dgm:cxn modelId="{417A4E2B-8D52-49DA-A00C-DB3108B2B0D8}" type="presOf" srcId="{EA165A94-2801-4725-8BF8-3FD29C69527E}" destId="{288B3E8D-E67E-40D0-B95C-25FDB23C7CC1}" srcOrd="0" destOrd="0" presId="urn:microsoft.com/office/officeart/2005/8/layout/vList2"/>
    <dgm:cxn modelId="{3A23065F-D029-4CA4-A979-F6F4482CB6D8}" type="presOf" srcId="{DE84A2B3-A793-4FC3-BBEB-36061634B054}" destId="{8FB2FCDD-C2F9-41FB-A158-D12FB049E0C1}" srcOrd="0" destOrd="0" presId="urn:microsoft.com/office/officeart/2005/8/layout/vList2"/>
    <dgm:cxn modelId="{CE17B664-89B6-401B-A28D-4264961302F2}" srcId="{DE84A2B3-A793-4FC3-BBEB-36061634B054}" destId="{90E62BFE-56A4-4160-9462-4BC1A44EFCC3}" srcOrd="0" destOrd="0" parTransId="{1AEAA986-5560-40E9-8A8D-9F1FBCB7A501}" sibTransId="{2B2840B9-1D7D-4C67-B6CC-2C923AA206DD}"/>
    <dgm:cxn modelId="{68929653-2F61-476E-83A1-0199F81BBB4A}" srcId="{DBCEDFF0-49C4-48C3-8C56-92E4D55DF4A1}" destId="{BE72DA3D-8B5D-4CB2-B7E3-1FDE90951D3C}" srcOrd="1" destOrd="0" parTransId="{CC1FD42B-ADC9-4582-BD32-4519F2A69F52}" sibTransId="{642CEA58-128F-4A1D-9B19-3E35217D35A0}"/>
    <dgm:cxn modelId="{7899FE73-36DD-45F2-9211-F281DDBB8E17}" type="presOf" srcId="{396C7918-7759-43AA-85CA-E9E185A26577}" destId="{89425357-B5FE-4689-8276-23C4DEEFA18A}" srcOrd="0" destOrd="2" presId="urn:microsoft.com/office/officeart/2005/8/layout/vList2"/>
    <dgm:cxn modelId="{75D84858-7F1C-475C-B958-759953BCC148}" srcId="{DC60217E-A014-47E1-9BF6-E6815E5C2917}" destId="{2E609BB5-2F60-4A89-B099-2A8969DBD31A}" srcOrd="0" destOrd="0" parTransId="{B6F5B6CC-2FD1-483C-9B9B-5102A7145606}" sibTransId="{A4559B61-A25B-4179-9683-589DF810D4F5}"/>
    <dgm:cxn modelId="{012D427B-0F26-407E-B229-C356D02F40AE}" type="presOf" srcId="{DBCEDFF0-49C4-48C3-8C56-92E4D55DF4A1}" destId="{C7FD5082-CC78-4DE7-ABF2-668B7A4F3CA0}" srcOrd="0" destOrd="0" presId="urn:microsoft.com/office/officeart/2005/8/layout/vList2"/>
    <dgm:cxn modelId="{512C4683-2CC7-4200-8064-31EB7EC4194C}" type="presOf" srcId="{BE72DA3D-8B5D-4CB2-B7E3-1FDE90951D3C}" destId="{2AB990F1-E284-4231-87D8-8B5F6804C6BE}" srcOrd="0" destOrd="0" presId="urn:microsoft.com/office/officeart/2005/8/layout/vList2"/>
    <dgm:cxn modelId="{59B97B88-9956-4C6D-9AB9-6EB5D8FB6A0A}" type="presOf" srcId="{2E609BB5-2F60-4A89-B099-2A8969DBD31A}" destId="{CC7C6BDC-1688-4EAE-84EA-B9DD9929A7F9}" srcOrd="0" destOrd="0" presId="urn:microsoft.com/office/officeart/2005/8/layout/vList2"/>
    <dgm:cxn modelId="{F45CBB9B-936A-4EE0-BBF7-405070B92C0D}" srcId="{BE72DA3D-8B5D-4CB2-B7E3-1FDE90951D3C}" destId="{EA165A94-2801-4725-8BF8-3FD29C69527E}" srcOrd="0" destOrd="0" parTransId="{223C3AE0-F0CC-492D-8C9C-FD858AD83013}" sibTransId="{5E565132-5EC7-41C3-BF6F-F85CC706240B}"/>
    <dgm:cxn modelId="{7C549AA7-6A5A-4043-8D96-2F20F8C3AFBD}" srcId="{DBCEDFF0-49C4-48C3-8C56-92E4D55DF4A1}" destId="{DE84A2B3-A793-4FC3-BBEB-36061634B054}" srcOrd="2" destOrd="0" parTransId="{697678BC-4FC5-412A-BCE7-A3F260AE692F}" sibTransId="{7F483304-EB42-47D7-8A1B-CC55BA920AAD}"/>
    <dgm:cxn modelId="{7402D2AF-E72D-4E19-8559-DE3F6733E107}" srcId="{DE84A2B3-A793-4FC3-BBEB-36061634B054}" destId="{ED756AA9-412A-4086-9F84-6EEF6A5F8D43}" srcOrd="1" destOrd="0" parTransId="{6318A4EB-5D23-4DBF-BA9C-45BD7E548213}" sibTransId="{8062C621-A674-49F7-A130-8BDE49178942}"/>
    <dgm:cxn modelId="{B72983C0-4A60-49A0-8388-485A5CDB2799}" type="presOf" srcId="{ED756AA9-412A-4086-9F84-6EEF6A5F8D43}" destId="{89425357-B5FE-4689-8276-23C4DEEFA18A}" srcOrd="0" destOrd="1" presId="urn:microsoft.com/office/officeart/2005/8/layout/vList2"/>
    <dgm:cxn modelId="{86166AD4-08AB-4602-9690-5D033B3B3020}" srcId="{DBCEDFF0-49C4-48C3-8C56-92E4D55DF4A1}" destId="{DC60217E-A014-47E1-9BF6-E6815E5C2917}" srcOrd="0" destOrd="0" parTransId="{C588DFD8-54AA-405D-A273-D2AB36062C8A}" sibTransId="{5106A7A1-365E-4EE8-A773-797432DB6A9F}"/>
    <dgm:cxn modelId="{D397890C-471B-4E2A-A0EC-9DDBEFAD57FE}" type="presParOf" srcId="{C7FD5082-CC78-4DE7-ABF2-668B7A4F3CA0}" destId="{52297981-852E-4CA5-92AF-B43E3E8D32F4}" srcOrd="0" destOrd="0" presId="urn:microsoft.com/office/officeart/2005/8/layout/vList2"/>
    <dgm:cxn modelId="{93389FAF-D3C7-43FB-9298-AFB6ACA72DDB}" type="presParOf" srcId="{C7FD5082-CC78-4DE7-ABF2-668B7A4F3CA0}" destId="{CC7C6BDC-1688-4EAE-84EA-B9DD9929A7F9}" srcOrd="1" destOrd="0" presId="urn:microsoft.com/office/officeart/2005/8/layout/vList2"/>
    <dgm:cxn modelId="{3FF0CB3B-93BB-4287-880E-7A23D03AA38B}" type="presParOf" srcId="{C7FD5082-CC78-4DE7-ABF2-668B7A4F3CA0}" destId="{2AB990F1-E284-4231-87D8-8B5F6804C6BE}" srcOrd="2" destOrd="0" presId="urn:microsoft.com/office/officeart/2005/8/layout/vList2"/>
    <dgm:cxn modelId="{67CEDE6C-10B6-4B2C-A879-7BC3A853B10B}" type="presParOf" srcId="{C7FD5082-CC78-4DE7-ABF2-668B7A4F3CA0}" destId="{288B3E8D-E67E-40D0-B95C-25FDB23C7CC1}" srcOrd="3" destOrd="0" presId="urn:microsoft.com/office/officeart/2005/8/layout/vList2"/>
    <dgm:cxn modelId="{37887770-4786-4D52-A0F4-2B693BFE92CA}" type="presParOf" srcId="{C7FD5082-CC78-4DE7-ABF2-668B7A4F3CA0}" destId="{8FB2FCDD-C2F9-41FB-A158-D12FB049E0C1}" srcOrd="4" destOrd="0" presId="urn:microsoft.com/office/officeart/2005/8/layout/vList2"/>
    <dgm:cxn modelId="{8D110314-F2B0-4843-BFA6-BB7039D7A8E0}" type="presParOf" srcId="{C7FD5082-CC78-4DE7-ABF2-668B7A4F3CA0}" destId="{89425357-B5FE-4689-8276-23C4DEEFA18A}" srcOrd="5"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683608-1B6C-4154-BA20-3434A42D2C9A}">
      <dsp:nvSpPr>
        <dsp:cNvPr id="0" name=""/>
        <dsp:cNvSpPr/>
      </dsp:nvSpPr>
      <dsp:spPr>
        <a:xfrm>
          <a:off x="0" y="491024"/>
          <a:ext cx="3302904" cy="182520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baseline="0" dirty="0"/>
            <a:t>A transaction is a sequence of steps that perform a logical unit of work.</a:t>
          </a:r>
          <a:endParaRPr lang="en-US" sz="2400" kern="1200" dirty="0"/>
        </a:p>
      </dsp:txBody>
      <dsp:txXfrm>
        <a:off x="89099" y="580123"/>
        <a:ext cx="3124706" cy="1647002"/>
      </dsp:txXfrm>
    </dsp:sp>
    <dsp:sp modelId="{264F40D0-A7D0-460C-8850-834FB3F3E3EF}">
      <dsp:nvSpPr>
        <dsp:cNvPr id="0" name=""/>
        <dsp:cNvSpPr/>
      </dsp:nvSpPr>
      <dsp:spPr>
        <a:xfrm>
          <a:off x="0" y="2503424"/>
          <a:ext cx="3302904" cy="182520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baseline="0" dirty="0"/>
            <a:t>Must Exhibit ACID properties, to qualify as a transaction.</a:t>
          </a:r>
          <a:endParaRPr lang="en-US" sz="2400" kern="1200" dirty="0"/>
        </a:p>
      </dsp:txBody>
      <dsp:txXfrm>
        <a:off x="89099" y="2592523"/>
        <a:ext cx="3124706" cy="1647002"/>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989247-99F6-4AF2-B76D-35A7CDAFD370}">
      <dsp:nvSpPr>
        <dsp:cNvPr id="0" name=""/>
        <dsp:cNvSpPr/>
      </dsp:nvSpPr>
      <dsp:spPr>
        <a:xfrm>
          <a:off x="0" y="36823"/>
          <a:ext cx="10880725" cy="69264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0" kern="1200" dirty="0">
              <a:latin typeface="Segoe UI Light" panose="020B0502040204020203" pitchFamily="34" charset="0"/>
              <a:cs typeface="Segoe UI Light" panose="020B0502040204020203" pitchFamily="34" charset="0"/>
            </a:rPr>
            <a:t>What is a Lock?</a:t>
          </a:r>
          <a:endParaRPr lang="en-US" sz="2400" b="0" kern="1200" dirty="0"/>
        </a:p>
      </dsp:txBody>
      <dsp:txXfrm>
        <a:off x="33812" y="70635"/>
        <a:ext cx="10813101" cy="625016"/>
      </dsp:txXfrm>
    </dsp:sp>
    <dsp:sp modelId="{4A71D5C7-A7D6-46CE-B888-CF65241F6B98}">
      <dsp:nvSpPr>
        <dsp:cNvPr id="0" name=""/>
        <dsp:cNvSpPr/>
      </dsp:nvSpPr>
      <dsp:spPr>
        <a:xfrm>
          <a:off x="0" y="876276"/>
          <a:ext cx="10880725" cy="69264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0" kern="1200" dirty="0">
              <a:latin typeface="Segoe UI Light" panose="020B0502040204020203" pitchFamily="34" charset="0"/>
              <a:cs typeface="Segoe UI Light" panose="020B0502040204020203" pitchFamily="34" charset="0"/>
            </a:rPr>
            <a:t>Why is an intent lock acquired?</a:t>
          </a:r>
        </a:p>
      </dsp:txBody>
      <dsp:txXfrm>
        <a:off x="33812" y="910088"/>
        <a:ext cx="10813101" cy="625016"/>
      </dsp:txXfrm>
    </dsp:sp>
    <dsp:sp modelId="{4CE6D622-6C4B-4912-A756-057BDFDF7259}">
      <dsp:nvSpPr>
        <dsp:cNvPr id="0" name=""/>
        <dsp:cNvSpPr/>
      </dsp:nvSpPr>
      <dsp:spPr>
        <a:xfrm>
          <a:off x="0" y="1635223"/>
          <a:ext cx="10880725" cy="69264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0" kern="1200" dirty="0">
              <a:latin typeface="Segoe UI Light" panose="020B0502040204020203" pitchFamily="34" charset="0"/>
              <a:cs typeface="Segoe UI Light" panose="020B0502040204020203" pitchFamily="34" charset="0"/>
            </a:rPr>
            <a:t>What is lock escalation and can it be controlled?</a:t>
          </a:r>
        </a:p>
      </dsp:txBody>
      <dsp:txXfrm>
        <a:off x="33812" y="1669035"/>
        <a:ext cx="10813101" cy="625016"/>
      </dsp:txXfrm>
    </dsp:sp>
    <dsp:sp modelId="{0E5177C7-801D-471B-9850-4FD8DFBC4036}">
      <dsp:nvSpPr>
        <dsp:cNvPr id="0" name=""/>
        <dsp:cNvSpPr/>
      </dsp:nvSpPr>
      <dsp:spPr>
        <a:xfrm>
          <a:off x="0" y="2434423"/>
          <a:ext cx="10880725" cy="69264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0" kern="1200" dirty="0">
              <a:latin typeface="Segoe UI Light" panose="020B0502040204020203" pitchFamily="34" charset="0"/>
              <a:ea typeface="+mn-ea"/>
              <a:cs typeface="Segoe UI Light" panose="020B0502040204020203" pitchFamily="34" charset="0"/>
            </a:rPr>
            <a:t>What are locking hints?</a:t>
          </a:r>
        </a:p>
      </dsp:txBody>
      <dsp:txXfrm>
        <a:off x="33812" y="2468235"/>
        <a:ext cx="10813101" cy="625016"/>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1D82A1-33DB-4877-9477-ECF8B57273BF}">
      <dsp:nvSpPr>
        <dsp:cNvPr id="0" name=""/>
        <dsp:cNvSpPr/>
      </dsp:nvSpPr>
      <dsp:spPr>
        <a:xfrm rot="5400000">
          <a:off x="6461351" y="-2308759"/>
          <a:ext cx="1875083" cy="6963664"/>
        </a:xfrm>
        <a:prstGeom prst="round2SameRect">
          <a:avLst/>
        </a:prstGeom>
        <a:solidFill>
          <a:schemeClr val="dk2">
            <a:alpha val="90000"/>
            <a:tint val="40000"/>
            <a:hueOff val="0"/>
            <a:satOff val="0"/>
            <a:lumOff val="0"/>
            <a:alphaOff val="0"/>
          </a:schemeClr>
        </a:solidFill>
        <a:ln w="12700" cap="flat" cmpd="sng" algn="ctr">
          <a:solidFill>
            <a:schemeClr val="dk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en-US" sz="2000" kern="1200" baseline="0" dirty="0"/>
            <a:t>A Custom SQL scripts using DMVs that monitor locking and blocking</a:t>
          </a:r>
          <a:endParaRPr lang="en-US" sz="2000" kern="1200" dirty="0"/>
        </a:p>
        <a:p>
          <a:pPr marL="228600" lvl="1" indent="-228600" algn="l" defTabSz="889000">
            <a:lnSpc>
              <a:spcPct val="90000"/>
            </a:lnSpc>
            <a:spcBef>
              <a:spcPct val="0"/>
            </a:spcBef>
            <a:spcAft>
              <a:spcPct val="15000"/>
            </a:spcAft>
            <a:buChar char="•"/>
          </a:pPr>
          <a:r>
            <a:rPr lang="en-US" sz="2000" kern="1200" baseline="0" dirty="0"/>
            <a:t>Use SSMS standard reports i.e. Activity – All blocking transactions</a:t>
          </a:r>
          <a:endParaRPr lang="en-US" sz="2000" kern="1200" dirty="0"/>
        </a:p>
        <a:p>
          <a:pPr marL="228600" lvl="1" indent="-228600" algn="l" defTabSz="889000">
            <a:lnSpc>
              <a:spcPct val="90000"/>
            </a:lnSpc>
            <a:spcBef>
              <a:spcPct val="0"/>
            </a:spcBef>
            <a:spcAft>
              <a:spcPct val="15000"/>
            </a:spcAft>
            <a:buChar char="•"/>
          </a:pPr>
          <a:r>
            <a:rPr lang="en-US" sz="2000" kern="1200" baseline="0" dirty="0"/>
            <a:t>Extended events - blocked process report</a:t>
          </a:r>
          <a:endParaRPr lang="en-US" sz="2000" kern="1200" dirty="0"/>
        </a:p>
      </dsp:txBody>
      <dsp:txXfrm rot="-5400000">
        <a:off x="3917061" y="327065"/>
        <a:ext cx="6872130" cy="1692015"/>
      </dsp:txXfrm>
    </dsp:sp>
    <dsp:sp modelId="{4A66A65C-B539-4654-9074-F975B5769DDF}">
      <dsp:nvSpPr>
        <dsp:cNvPr id="0" name=""/>
        <dsp:cNvSpPr/>
      </dsp:nvSpPr>
      <dsp:spPr>
        <a:xfrm>
          <a:off x="0" y="1145"/>
          <a:ext cx="3917061" cy="2343854"/>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en-US" sz="2400" kern="1200" baseline="0" dirty="0"/>
            <a:t>Capturing blocking Information</a:t>
          </a:r>
          <a:endParaRPr lang="en-US" sz="2400" kern="1200" dirty="0"/>
        </a:p>
      </dsp:txBody>
      <dsp:txXfrm>
        <a:off x="114418" y="115563"/>
        <a:ext cx="3688225" cy="2115018"/>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E6D901-E016-4AF9-B949-AAF6EC26C98A}">
      <dsp:nvSpPr>
        <dsp:cNvPr id="0" name=""/>
        <dsp:cNvSpPr/>
      </dsp:nvSpPr>
      <dsp:spPr>
        <a:xfrm>
          <a:off x="0" y="489562"/>
          <a:ext cx="6296005" cy="121680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baseline="0" dirty="0"/>
            <a:t>Two or more processes are waiting for one another to obtain locked resources</a:t>
          </a:r>
          <a:endParaRPr lang="en-US" sz="2400" kern="1200" dirty="0"/>
        </a:p>
      </dsp:txBody>
      <dsp:txXfrm>
        <a:off x="59399" y="548961"/>
        <a:ext cx="6177207" cy="1098002"/>
      </dsp:txXfrm>
    </dsp:sp>
    <dsp:sp modelId="{2F701B0A-5274-473C-9EA2-C3AF66B9E99B}">
      <dsp:nvSpPr>
        <dsp:cNvPr id="0" name=""/>
        <dsp:cNvSpPr/>
      </dsp:nvSpPr>
      <dsp:spPr>
        <a:xfrm>
          <a:off x="0" y="1706362"/>
          <a:ext cx="6296005" cy="26237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9898"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en-US" sz="2000" kern="1200" baseline="0" dirty="0"/>
            <a:t>Transaction 1 </a:t>
          </a:r>
          <a:r>
            <a:rPr lang="en-US" sz="2000" b="1" kern="1200" baseline="0" dirty="0"/>
            <a:t>holds</a:t>
          </a:r>
          <a:r>
            <a:rPr lang="en-US" sz="2000" kern="1200" baseline="0" dirty="0"/>
            <a:t> a lock on the </a:t>
          </a:r>
          <a:r>
            <a:rPr lang="en-US" sz="2000" u="sng" kern="1200" baseline="0" dirty="0"/>
            <a:t>Supplier table </a:t>
          </a:r>
          <a:r>
            <a:rPr lang="en-US" sz="2000" kern="1200" baseline="0" dirty="0"/>
            <a:t>and </a:t>
          </a:r>
          <a:r>
            <a:rPr lang="en-US" sz="2000" b="1" kern="1200" baseline="0" dirty="0"/>
            <a:t>requires</a:t>
          </a:r>
          <a:r>
            <a:rPr lang="en-US" sz="2000" kern="1200" baseline="0" dirty="0"/>
            <a:t> </a:t>
          </a:r>
          <a:r>
            <a:rPr lang="en-US" sz="2000" b="1" kern="1200" baseline="0" dirty="0"/>
            <a:t>a lock </a:t>
          </a:r>
          <a:r>
            <a:rPr lang="en-US" sz="2000" kern="1200" baseline="0" dirty="0"/>
            <a:t>on the </a:t>
          </a:r>
          <a:r>
            <a:rPr lang="en-US" sz="2000" u="sng" kern="1200" baseline="0" dirty="0"/>
            <a:t>Part table</a:t>
          </a:r>
          <a:r>
            <a:rPr lang="en-US" sz="2000" kern="1200" baseline="0" dirty="0"/>
            <a:t>. </a:t>
          </a:r>
          <a:endParaRPr lang="en-US" sz="2000" kern="1200" dirty="0"/>
        </a:p>
        <a:p>
          <a:pPr marL="228600" lvl="1" indent="-228600" algn="l" defTabSz="889000">
            <a:lnSpc>
              <a:spcPct val="90000"/>
            </a:lnSpc>
            <a:spcBef>
              <a:spcPct val="0"/>
            </a:spcBef>
            <a:spcAft>
              <a:spcPct val="20000"/>
            </a:spcAft>
            <a:buChar char="•"/>
          </a:pPr>
          <a:r>
            <a:rPr lang="en-US" sz="2000" kern="1200" baseline="0" dirty="0"/>
            <a:t>Transaction 2 </a:t>
          </a:r>
          <a:r>
            <a:rPr lang="en-US" sz="2000" b="1" kern="1200" baseline="0" dirty="0"/>
            <a:t>holds</a:t>
          </a:r>
          <a:r>
            <a:rPr lang="en-US" sz="2000" kern="1200" baseline="0" dirty="0"/>
            <a:t> a lock on the </a:t>
          </a:r>
          <a:r>
            <a:rPr lang="en-US" sz="2000" u="sng" kern="1200" baseline="0" dirty="0"/>
            <a:t>Part table </a:t>
          </a:r>
          <a:r>
            <a:rPr lang="en-US" sz="2000" kern="1200" baseline="0" dirty="0"/>
            <a:t>and </a:t>
          </a:r>
          <a:r>
            <a:rPr lang="en-US" sz="2000" b="1" kern="1200" baseline="0" dirty="0"/>
            <a:t>wants a lock</a:t>
          </a:r>
          <a:r>
            <a:rPr lang="en-US" sz="2000" kern="1200" baseline="0" dirty="0"/>
            <a:t> on the </a:t>
          </a:r>
          <a:r>
            <a:rPr lang="en-US" sz="2000" u="sng" kern="1200" baseline="0" dirty="0"/>
            <a:t>Supplier table</a:t>
          </a:r>
          <a:endParaRPr lang="en-US" sz="2000" kern="1200" dirty="0"/>
        </a:p>
        <a:p>
          <a:pPr marL="228600" lvl="1" indent="-228600" algn="l" defTabSz="889000">
            <a:lnSpc>
              <a:spcPct val="90000"/>
            </a:lnSpc>
            <a:spcBef>
              <a:spcPct val="0"/>
            </a:spcBef>
            <a:spcAft>
              <a:spcPct val="20000"/>
            </a:spcAft>
            <a:buChar char="•"/>
          </a:pPr>
          <a:r>
            <a:rPr lang="en-US" sz="2000" kern="1200" baseline="0" dirty="0"/>
            <a:t>Both tasks cannot continue until a resource is available and the resources cannot be released until a task </a:t>
          </a:r>
          <a:r>
            <a:rPr lang="en-US" sz="2000" b="0" i="0" kern="1200" dirty="0"/>
            <a:t>continues</a:t>
          </a:r>
          <a:r>
            <a:rPr lang="en-US" sz="2000" kern="1200" baseline="0" dirty="0"/>
            <a:t>, and therefore a deadlock state exists</a:t>
          </a:r>
          <a:endParaRPr lang="en-US" sz="2000" kern="1200" dirty="0"/>
        </a:p>
      </dsp:txBody>
      <dsp:txXfrm>
        <a:off x="0" y="1706362"/>
        <a:ext cx="6296005" cy="2623725"/>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2677BEC-E8C2-4F88-A388-3787E296C939}">
      <dsp:nvSpPr>
        <dsp:cNvPr id="0" name=""/>
        <dsp:cNvSpPr/>
      </dsp:nvSpPr>
      <dsp:spPr>
        <a:xfrm>
          <a:off x="2" y="0"/>
          <a:ext cx="10880719" cy="4819650"/>
        </a:xfrm>
        <a:prstGeom prst="rect">
          <a:avLst/>
        </a:prstGeom>
        <a:solidFill>
          <a:schemeClr val="bg1"/>
        </a:solidFill>
        <a:ln>
          <a:noFill/>
        </a:ln>
        <a:effectLst/>
      </dsp:spPr>
      <dsp:style>
        <a:lnRef idx="0">
          <a:scrgbClr r="0" g="0" b="0"/>
        </a:lnRef>
        <a:fillRef idx="1">
          <a:scrgbClr r="0" g="0" b="0"/>
        </a:fillRef>
        <a:effectRef idx="0">
          <a:scrgbClr r="0" g="0" b="0"/>
        </a:effectRef>
        <a:fontRef idx="minor"/>
      </dsp:style>
    </dsp:sp>
    <dsp:sp modelId="{2DC26520-AA7B-4640-B497-A03AE4462517}">
      <dsp:nvSpPr>
        <dsp:cNvPr id="0" name=""/>
        <dsp:cNvSpPr/>
      </dsp:nvSpPr>
      <dsp:spPr>
        <a:xfrm>
          <a:off x="3808253" y="325470"/>
          <a:ext cx="3264217" cy="4168708"/>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baseline="0" dirty="0"/>
            <a:t>System Health Session</a:t>
          </a:r>
          <a:endParaRPr lang="en-US" sz="2400" kern="1200" dirty="0"/>
        </a:p>
        <a:p>
          <a:pPr marL="228600" lvl="1" indent="-228600" algn="l" defTabSz="889000">
            <a:lnSpc>
              <a:spcPct val="90000"/>
            </a:lnSpc>
            <a:spcBef>
              <a:spcPct val="0"/>
            </a:spcBef>
            <a:spcAft>
              <a:spcPct val="15000"/>
            </a:spcAft>
            <a:buNone/>
          </a:pPr>
          <a:r>
            <a:rPr lang="en-US" sz="2000" kern="1200" baseline="0" dirty="0"/>
            <a:t>xml_deadlock_report</a:t>
          </a:r>
          <a:endParaRPr lang="en-US" sz="2000" kern="1200" dirty="0"/>
        </a:p>
      </dsp:txBody>
      <dsp:txXfrm>
        <a:off x="3967599" y="484816"/>
        <a:ext cx="2945525" cy="385001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369043-0083-41DF-961A-69FF4BEF0AF9}">
      <dsp:nvSpPr>
        <dsp:cNvPr id="0" name=""/>
        <dsp:cNvSpPr/>
      </dsp:nvSpPr>
      <dsp:spPr>
        <a:xfrm>
          <a:off x="0" y="267464"/>
          <a:ext cx="7288451" cy="743400"/>
        </a:xfrm>
        <a:prstGeom prst="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65665" tIns="333248" rIns="565665"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dirty="0"/>
            <a:t>A transaction is either fully completed or not at all.</a:t>
          </a:r>
        </a:p>
      </dsp:txBody>
      <dsp:txXfrm>
        <a:off x="0" y="267464"/>
        <a:ext cx="7288451" cy="743400"/>
      </dsp:txXfrm>
    </dsp:sp>
    <dsp:sp modelId="{9FF00FAF-A430-4F52-AB25-3C1052DDEB4F}">
      <dsp:nvSpPr>
        <dsp:cNvPr id="0" name=""/>
        <dsp:cNvSpPr/>
      </dsp:nvSpPr>
      <dsp:spPr>
        <a:xfrm>
          <a:off x="364422" y="31304"/>
          <a:ext cx="5101915" cy="47232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840" tIns="0" rIns="192840" bIns="0" numCol="1" spcCol="1270" anchor="ctr" anchorCtr="0">
          <a:noAutofit/>
        </a:bodyPr>
        <a:lstStyle/>
        <a:p>
          <a:pPr marL="0" lvl="0" indent="0" algn="l" defTabSz="1066800">
            <a:lnSpc>
              <a:spcPct val="90000"/>
            </a:lnSpc>
            <a:spcBef>
              <a:spcPct val="0"/>
            </a:spcBef>
            <a:spcAft>
              <a:spcPct val="35000"/>
            </a:spcAft>
            <a:buNone/>
          </a:pPr>
          <a:r>
            <a:rPr lang="en-US" sz="2400" b="1" kern="1200" dirty="0"/>
            <a:t>A</a:t>
          </a:r>
          <a:r>
            <a:rPr lang="en-US" sz="2400" kern="1200" dirty="0"/>
            <a:t> - Atomicity</a:t>
          </a:r>
        </a:p>
      </dsp:txBody>
      <dsp:txXfrm>
        <a:off x="387479" y="54361"/>
        <a:ext cx="5055801" cy="426206"/>
      </dsp:txXfrm>
    </dsp:sp>
    <dsp:sp modelId="{3BC3D696-87DD-47B5-8AC4-79DA9C6DF051}">
      <dsp:nvSpPr>
        <dsp:cNvPr id="0" name=""/>
        <dsp:cNvSpPr/>
      </dsp:nvSpPr>
      <dsp:spPr>
        <a:xfrm>
          <a:off x="0" y="1333424"/>
          <a:ext cx="7288451" cy="743400"/>
        </a:xfrm>
        <a:prstGeom prst="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65665" tIns="333248" rIns="565665"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dirty="0"/>
            <a:t>A transaction must leave data in a consistent state.</a:t>
          </a:r>
        </a:p>
      </dsp:txBody>
      <dsp:txXfrm>
        <a:off x="0" y="1333424"/>
        <a:ext cx="7288451" cy="743400"/>
      </dsp:txXfrm>
    </dsp:sp>
    <dsp:sp modelId="{28521572-6FA0-4E96-B988-AFD0BA98348C}">
      <dsp:nvSpPr>
        <dsp:cNvPr id="0" name=""/>
        <dsp:cNvSpPr/>
      </dsp:nvSpPr>
      <dsp:spPr>
        <a:xfrm>
          <a:off x="364422" y="1097264"/>
          <a:ext cx="5101915" cy="47232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840" tIns="0" rIns="192840" bIns="0" numCol="1" spcCol="1270" anchor="ctr" anchorCtr="0">
          <a:noAutofit/>
        </a:bodyPr>
        <a:lstStyle/>
        <a:p>
          <a:pPr marL="0" lvl="0" indent="0" algn="l" defTabSz="1066800">
            <a:lnSpc>
              <a:spcPct val="90000"/>
            </a:lnSpc>
            <a:spcBef>
              <a:spcPct val="0"/>
            </a:spcBef>
            <a:spcAft>
              <a:spcPct val="35000"/>
            </a:spcAft>
            <a:buNone/>
          </a:pPr>
          <a:r>
            <a:rPr lang="en-US" sz="2400" b="1" kern="1200" dirty="0"/>
            <a:t>C</a:t>
          </a:r>
          <a:r>
            <a:rPr lang="en-US" sz="2400" kern="1200" dirty="0"/>
            <a:t> - Consistency</a:t>
          </a:r>
        </a:p>
      </dsp:txBody>
      <dsp:txXfrm>
        <a:off x="387479" y="1120321"/>
        <a:ext cx="5055801" cy="426206"/>
      </dsp:txXfrm>
    </dsp:sp>
    <dsp:sp modelId="{3A75188F-55C7-4C4C-9A0F-B5B59C1C5A03}">
      <dsp:nvSpPr>
        <dsp:cNvPr id="0" name=""/>
        <dsp:cNvSpPr/>
      </dsp:nvSpPr>
      <dsp:spPr>
        <a:xfrm>
          <a:off x="0" y="2399384"/>
          <a:ext cx="7288451" cy="1033200"/>
        </a:xfrm>
        <a:prstGeom prst="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65665" tIns="333248" rIns="565665"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dirty="0"/>
            <a:t>Changes made by a transaction must be isolated from other concurrent transactions.</a:t>
          </a:r>
        </a:p>
      </dsp:txBody>
      <dsp:txXfrm>
        <a:off x="0" y="2399384"/>
        <a:ext cx="7288451" cy="1033200"/>
      </dsp:txXfrm>
    </dsp:sp>
    <dsp:sp modelId="{BAB47458-479F-4E92-A55F-13D1F22C92AC}">
      <dsp:nvSpPr>
        <dsp:cNvPr id="0" name=""/>
        <dsp:cNvSpPr/>
      </dsp:nvSpPr>
      <dsp:spPr>
        <a:xfrm>
          <a:off x="364422" y="2163224"/>
          <a:ext cx="5101915" cy="47232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840" tIns="0" rIns="192840" bIns="0" numCol="1" spcCol="1270" anchor="ctr" anchorCtr="0">
          <a:noAutofit/>
        </a:bodyPr>
        <a:lstStyle/>
        <a:p>
          <a:pPr marL="0" lvl="0" indent="0" algn="l" defTabSz="1066800">
            <a:lnSpc>
              <a:spcPct val="90000"/>
            </a:lnSpc>
            <a:spcBef>
              <a:spcPct val="0"/>
            </a:spcBef>
            <a:spcAft>
              <a:spcPct val="35000"/>
            </a:spcAft>
            <a:buNone/>
          </a:pPr>
          <a:r>
            <a:rPr lang="en-US" sz="2400" b="1" kern="1200" dirty="0"/>
            <a:t>I</a:t>
          </a:r>
          <a:r>
            <a:rPr lang="en-US" sz="2400" kern="1200" dirty="0"/>
            <a:t> - Isolation</a:t>
          </a:r>
        </a:p>
      </dsp:txBody>
      <dsp:txXfrm>
        <a:off x="387479" y="2186281"/>
        <a:ext cx="5055801" cy="426206"/>
      </dsp:txXfrm>
    </dsp:sp>
    <dsp:sp modelId="{3B884864-115A-4C2F-8C11-84CA1B3DC4BE}">
      <dsp:nvSpPr>
        <dsp:cNvPr id="0" name=""/>
        <dsp:cNvSpPr/>
      </dsp:nvSpPr>
      <dsp:spPr>
        <a:xfrm>
          <a:off x="0" y="3755145"/>
          <a:ext cx="7288451" cy="1033200"/>
        </a:xfrm>
        <a:prstGeom prst="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65665" tIns="333248" rIns="565665"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dirty="0"/>
            <a:t>The modifications persist even in the event of a system failure.</a:t>
          </a:r>
        </a:p>
      </dsp:txBody>
      <dsp:txXfrm>
        <a:off x="0" y="3755145"/>
        <a:ext cx="7288451" cy="1033200"/>
      </dsp:txXfrm>
    </dsp:sp>
    <dsp:sp modelId="{851C09E9-3518-4482-BB7B-DDB677BD502B}">
      <dsp:nvSpPr>
        <dsp:cNvPr id="0" name=""/>
        <dsp:cNvSpPr/>
      </dsp:nvSpPr>
      <dsp:spPr>
        <a:xfrm>
          <a:off x="364422" y="3518985"/>
          <a:ext cx="5101915" cy="47232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840" tIns="0" rIns="192840" bIns="0" numCol="1" spcCol="1270" anchor="ctr" anchorCtr="0">
          <a:noAutofit/>
        </a:bodyPr>
        <a:lstStyle/>
        <a:p>
          <a:pPr marL="0" lvl="0" indent="0" algn="l" defTabSz="1066800">
            <a:lnSpc>
              <a:spcPct val="90000"/>
            </a:lnSpc>
            <a:spcBef>
              <a:spcPct val="0"/>
            </a:spcBef>
            <a:spcAft>
              <a:spcPct val="35000"/>
            </a:spcAft>
            <a:buNone/>
          </a:pPr>
          <a:r>
            <a:rPr lang="en-US" sz="2400" b="1" kern="1200" dirty="0"/>
            <a:t>D</a:t>
          </a:r>
          <a:r>
            <a:rPr lang="en-US" sz="2400" kern="1200" dirty="0"/>
            <a:t> - Durability</a:t>
          </a:r>
        </a:p>
      </dsp:txBody>
      <dsp:txXfrm>
        <a:off x="387479" y="3542042"/>
        <a:ext cx="5055801" cy="42620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683608-1B6C-4154-BA20-3434A42D2C9A}">
      <dsp:nvSpPr>
        <dsp:cNvPr id="0" name=""/>
        <dsp:cNvSpPr/>
      </dsp:nvSpPr>
      <dsp:spPr>
        <a:xfrm>
          <a:off x="0" y="17321"/>
          <a:ext cx="10880723" cy="76752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baseline="0" dirty="0"/>
            <a:t>Auto-Commit</a:t>
          </a:r>
          <a:endParaRPr lang="en-US" sz="2400" kern="1200" dirty="0"/>
        </a:p>
      </dsp:txBody>
      <dsp:txXfrm>
        <a:off x="37467" y="54788"/>
        <a:ext cx="10805789" cy="692586"/>
      </dsp:txXfrm>
    </dsp:sp>
    <dsp:sp modelId="{2A62F114-3965-44AC-AE8E-1C7C4F243D39}">
      <dsp:nvSpPr>
        <dsp:cNvPr id="0" name=""/>
        <dsp:cNvSpPr/>
      </dsp:nvSpPr>
      <dsp:spPr>
        <a:xfrm>
          <a:off x="0" y="784841"/>
          <a:ext cx="10880723" cy="8062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5463" tIns="30480" rIns="170688" bIns="30480" numCol="1" spcCol="1270" anchor="t" anchorCtr="0">
          <a:noAutofit/>
        </a:bodyPr>
        <a:lstStyle/>
        <a:p>
          <a:pPr marL="228600" lvl="1" indent="-228600" algn="l" defTabSz="1066800">
            <a:lnSpc>
              <a:spcPct val="90000"/>
            </a:lnSpc>
            <a:spcBef>
              <a:spcPct val="0"/>
            </a:spcBef>
            <a:spcAft>
              <a:spcPct val="20000"/>
            </a:spcAft>
            <a:buNone/>
          </a:pPr>
          <a:r>
            <a:rPr lang="en-US" sz="2400" b="0" kern="1200" dirty="0">
              <a:latin typeface="Segoe UI" panose="020B0502040204020203" pitchFamily="34" charset="0"/>
              <a:cs typeface="Segoe UI" panose="020B0502040204020203" pitchFamily="34" charset="0"/>
            </a:rPr>
            <a:t>Individual statements that complete successfully, will be committed. If errors are encountered the statement is rolled back. </a:t>
          </a:r>
          <a:endParaRPr lang="en-US" sz="2400" b="0" kern="1200" dirty="0"/>
        </a:p>
      </dsp:txBody>
      <dsp:txXfrm>
        <a:off x="0" y="784841"/>
        <a:ext cx="10880723" cy="806265"/>
      </dsp:txXfrm>
    </dsp:sp>
    <dsp:sp modelId="{264F40D0-A7D0-460C-8850-834FB3F3E3EF}">
      <dsp:nvSpPr>
        <dsp:cNvPr id="0" name=""/>
        <dsp:cNvSpPr/>
      </dsp:nvSpPr>
      <dsp:spPr>
        <a:xfrm>
          <a:off x="0" y="1591106"/>
          <a:ext cx="10880723" cy="76752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baseline="0" dirty="0"/>
            <a:t>Explicit</a:t>
          </a:r>
          <a:endParaRPr lang="en-US" sz="2400" kern="1200" dirty="0"/>
        </a:p>
      </dsp:txBody>
      <dsp:txXfrm>
        <a:off x="37467" y="1628573"/>
        <a:ext cx="10805789" cy="692586"/>
      </dsp:txXfrm>
    </dsp:sp>
    <dsp:sp modelId="{8138CB3C-EF72-46AF-AF3F-5CA91D381467}">
      <dsp:nvSpPr>
        <dsp:cNvPr id="0" name=""/>
        <dsp:cNvSpPr/>
      </dsp:nvSpPr>
      <dsp:spPr>
        <a:xfrm>
          <a:off x="0" y="2358626"/>
          <a:ext cx="10880723" cy="8699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5463" tIns="33020" rIns="184912" bIns="33020" numCol="1" spcCol="1270" anchor="t" anchorCtr="0">
          <a:noAutofit/>
        </a:bodyPr>
        <a:lstStyle/>
        <a:p>
          <a:pPr marL="228600" lvl="1" indent="-228600" algn="l" defTabSz="1155700">
            <a:lnSpc>
              <a:spcPct val="90000"/>
            </a:lnSpc>
            <a:spcBef>
              <a:spcPct val="0"/>
            </a:spcBef>
            <a:spcAft>
              <a:spcPct val="20000"/>
            </a:spcAft>
            <a:buNone/>
          </a:pPr>
          <a:r>
            <a:rPr lang="en-US" sz="2600" kern="1200" dirty="0"/>
            <a:t>Transaction is explicitly defined with a BEGIN TRANSACTION and COMMIT TRANSACTION statement.</a:t>
          </a:r>
        </a:p>
      </dsp:txBody>
      <dsp:txXfrm>
        <a:off x="0" y="2358626"/>
        <a:ext cx="10880723" cy="869917"/>
      </dsp:txXfrm>
    </dsp:sp>
    <dsp:sp modelId="{5DF5FE24-4774-4F6A-B7C9-C52175E6BAE6}">
      <dsp:nvSpPr>
        <dsp:cNvPr id="0" name=""/>
        <dsp:cNvSpPr/>
      </dsp:nvSpPr>
      <dsp:spPr>
        <a:xfrm>
          <a:off x="0" y="3228543"/>
          <a:ext cx="10880723" cy="76752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Implicit</a:t>
          </a:r>
        </a:p>
      </dsp:txBody>
      <dsp:txXfrm>
        <a:off x="37467" y="3266010"/>
        <a:ext cx="10805789" cy="692586"/>
      </dsp:txXfrm>
    </dsp:sp>
    <dsp:sp modelId="{D228669B-809F-4FF4-983F-C326EB7C8750}">
      <dsp:nvSpPr>
        <dsp:cNvPr id="0" name=""/>
        <dsp:cNvSpPr/>
      </dsp:nvSpPr>
      <dsp:spPr>
        <a:xfrm>
          <a:off x="0" y="3996063"/>
          <a:ext cx="10880723" cy="8062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5463" tIns="30480" rIns="170688" bIns="30480" numCol="1" spcCol="1270" anchor="t" anchorCtr="0">
          <a:noAutofit/>
        </a:bodyPr>
        <a:lstStyle/>
        <a:p>
          <a:pPr marL="228600" lvl="1" indent="-228600" algn="l" defTabSz="1066800">
            <a:lnSpc>
              <a:spcPct val="90000"/>
            </a:lnSpc>
            <a:spcBef>
              <a:spcPct val="0"/>
            </a:spcBef>
            <a:spcAft>
              <a:spcPct val="20000"/>
            </a:spcAft>
            <a:buChar char="•"/>
          </a:pPr>
          <a:r>
            <a:rPr lang="en-US" sz="2400" kern="1200" baseline="0" dirty="0"/>
            <a:t>Transaction starts automatically once first statement of a batch is received. Must still manually COMMIT or ROLLBACK transaction. </a:t>
          </a:r>
          <a:endParaRPr lang="en-US" sz="2400" kern="1200" dirty="0"/>
        </a:p>
      </dsp:txBody>
      <dsp:txXfrm>
        <a:off x="0" y="3996063"/>
        <a:ext cx="10880723" cy="80626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8405AB-F2AE-43B9-BCBA-5D5C084AA277}">
      <dsp:nvSpPr>
        <dsp:cNvPr id="0" name=""/>
        <dsp:cNvSpPr/>
      </dsp:nvSpPr>
      <dsp:spPr>
        <a:xfrm>
          <a:off x="0" y="235604"/>
          <a:ext cx="10880725" cy="59202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dirty="0"/>
            <a:t>Each statement is either committed or rolled back automatically upon completion. </a:t>
          </a:r>
        </a:p>
      </dsp:txBody>
      <dsp:txXfrm>
        <a:off x="28900" y="264504"/>
        <a:ext cx="10822925" cy="534220"/>
      </dsp:txXfrm>
    </dsp:sp>
    <dsp:sp modelId="{4A7C77B9-2015-46EC-AE8E-5C6CE5EC760B}">
      <dsp:nvSpPr>
        <dsp:cNvPr id="0" name=""/>
        <dsp:cNvSpPr/>
      </dsp:nvSpPr>
      <dsp:spPr>
        <a:xfrm>
          <a:off x="0" y="893864"/>
          <a:ext cx="10880725" cy="59202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dirty="0"/>
            <a:t>A syntax error will result in a batch terminating error.</a:t>
          </a:r>
        </a:p>
      </dsp:txBody>
      <dsp:txXfrm>
        <a:off x="28900" y="922764"/>
        <a:ext cx="10822925" cy="534220"/>
      </dsp:txXfrm>
    </dsp:sp>
    <dsp:sp modelId="{BCEDD40F-B000-4F99-8B59-84B5689494FB}">
      <dsp:nvSpPr>
        <dsp:cNvPr id="0" name=""/>
        <dsp:cNvSpPr/>
      </dsp:nvSpPr>
      <dsp:spPr>
        <a:xfrm>
          <a:off x="0" y="1485884"/>
          <a:ext cx="10880725" cy="3808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5463" tIns="29210" rIns="163576" bIns="29210" numCol="1" spcCol="1270" anchor="t" anchorCtr="0">
          <a:noAutofit/>
        </a:bodyPr>
        <a:lstStyle/>
        <a:p>
          <a:pPr marL="171450" lvl="1" indent="-171450" algn="l" defTabSz="800100">
            <a:lnSpc>
              <a:spcPct val="90000"/>
            </a:lnSpc>
            <a:spcBef>
              <a:spcPct val="0"/>
            </a:spcBef>
            <a:spcAft>
              <a:spcPct val="20000"/>
            </a:spcAft>
            <a:buChar char="•"/>
          </a:pPr>
          <a:r>
            <a:rPr lang="en-US" sz="1800" kern="1200" dirty="0"/>
            <a:t>This will stop the entire batch from being executed.</a:t>
          </a:r>
        </a:p>
      </dsp:txBody>
      <dsp:txXfrm>
        <a:off x="0" y="1485884"/>
        <a:ext cx="10880725" cy="380880"/>
      </dsp:txXfrm>
    </dsp:sp>
    <dsp:sp modelId="{584F3C90-7C68-4C6B-A49A-D8991FE0E732}">
      <dsp:nvSpPr>
        <dsp:cNvPr id="0" name=""/>
        <dsp:cNvSpPr/>
      </dsp:nvSpPr>
      <dsp:spPr>
        <a:xfrm>
          <a:off x="0" y="1866764"/>
          <a:ext cx="10880725" cy="59202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dirty="0"/>
            <a:t>A run-time error will result in a statement terminating error.</a:t>
          </a:r>
        </a:p>
      </dsp:txBody>
      <dsp:txXfrm>
        <a:off x="28900" y="1895664"/>
        <a:ext cx="10822925" cy="534220"/>
      </dsp:txXfrm>
    </dsp:sp>
    <dsp:sp modelId="{E57EF1F7-E361-48D9-8A86-E88FF253FA34}">
      <dsp:nvSpPr>
        <dsp:cNvPr id="0" name=""/>
        <dsp:cNvSpPr/>
      </dsp:nvSpPr>
      <dsp:spPr>
        <a:xfrm>
          <a:off x="0" y="2458784"/>
          <a:ext cx="10880725" cy="3808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5463" tIns="29210" rIns="163576" bIns="29210" numCol="1" spcCol="1270" anchor="t" anchorCtr="0">
          <a:noAutofit/>
        </a:bodyPr>
        <a:lstStyle/>
        <a:p>
          <a:pPr marL="171450" lvl="1" indent="-171450" algn="l" defTabSz="800100">
            <a:lnSpc>
              <a:spcPct val="90000"/>
            </a:lnSpc>
            <a:spcBef>
              <a:spcPct val="0"/>
            </a:spcBef>
            <a:spcAft>
              <a:spcPct val="20000"/>
            </a:spcAft>
            <a:buChar char="•"/>
          </a:pPr>
          <a:r>
            <a:rPr lang="en-US" sz="1800" kern="1200" dirty="0"/>
            <a:t>This might allow part of the batch to commit.</a:t>
          </a:r>
        </a:p>
      </dsp:txBody>
      <dsp:txXfrm>
        <a:off x="0" y="2458784"/>
        <a:ext cx="10880725" cy="380880"/>
      </dsp:txXfrm>
    </dsp:sp>
    <dsp:sp modelId="{6E47B004-2D7F-4852-9C58-AD6957926EB3}">
      <dsp:nvSpPr>
        <dsp:cNvPr id="0" name=""/>
        <dsp:cNvSpPr/>
      </dsp:nvSpPr>
      <dsp:spPr>
        <a:xfrm>
          <a:off x="0" y="2839664"/>
          <a:ext cx="10880725" cy="59202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dirty="0"/>
            <a:t>Database engine operates in autocommit until started an explicit transaction</a:t>
          </a:r>
        </a:p>
      </dsp:txBody>
      <dsp:txXfrm>
        <a:off x="28900" y="2868564"/>
        <a:ext cx="10822925" cy="534220"/>
      </dsp:txXfrm>
    </dsp:sp>
    <dsp:sp modelId="{14BFC39C-F540-434A-B663-DEDA45735C64}">
      <dsp:nvSpPr>
        <dsp:cNvPr id="0" name=""/>
        <dsp:cNvSpPr/>
      </dsp:nvSpPr>
      <dsp:spPr>
        <a:xfrm>
          <a:off x="0" y="3497924"/>
          <a:ext cx="10880725" cy="59202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dirty="0"/>
            <a:t>XACT_ABORT ON converts statement into batch terminating errors</a:t>
          </a:r>
        </a:p>
      </dsp:txBody>
      <dsp:txXfrm>
        <a:off x="28900" y="3526824"/>
        <a:ext cx="10822925" cy="534220"/>
      </dsp:txXfrm>
    </dsp:sp>
    <dsp:sp modelId="{5C24F798-63E8-4F2D-A6C9-D9791365492A}">
      <dsp:nvSpPr>
        <dsp:cNvPr id="0" name=""/>
        <dsp:cNvSpPr/>
      </dsp:nvSpPr>
      <dsp:spPr>
        <a:xfrm>
          <a:off x="0" y="4156184"/>
          <a:ext cx="10880725" cy="59202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dirty="0"/>
            <a:t>Compilation errors not affected by XACT_ABORT ON</a:t>
          </a:r>
        </a:p>
      </dsp:txBody>
      <dsp:txXfrm>
        <a:off x="28900" y="4185084"/>
        <a:ext cx="10822925" cy="53422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CB23A6-4BA1-484E-B949-B0ACCF15C5DD}">
      <dsp:nvSpPr>
        <dsp:cNvPr id="0" name=""/>
        <dsp:cNvSpPr/>
      </dsp:nvSpPr>
      <dsp:spPr>
        <a:xfrm>
          <a:off x="0" y="238484"/>
          <a:ext cx="10880725" cy="403200"/>
        </a:xfrm>
        <a:prstGeom prst="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35C1884-33DF-4460-9F8D-42B9A0E45C52}">
      <dsp:nvSpPr>
        <dsp:cNvPr id="0" name=""/>
        <dsp:cNvSpPr/>
      </dsp:nvSpPr>
      <dsp:spPr>
        <a:xfrm>
          <a:off x="535535" y="2324"/>
          <a:ext cx="10340401" cy="47232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7886" tIns="0" rIns="287886" bIns="0" numCol="1" spcCol="1270" anchor="ctr" anchorCtr="0">
          <a:noAutofit/>
        </a:bodyPr>
        <a:lstStyle/>
        <a:p>
          <a:pPr marL="0" lvl="0" indent="0" algn="l" defTabSz="1066800">
            <a:lnSpc>
              <a:spcPct val="90000"/>
            </a:lnSpc>
            <a:spcBef>
              <a:spcPct val="0"/>
            </a:spcBef>
            <a:spcAft>
              <a:spcPct val="35000"/>
            </a:spcAft>
            <a:buNone/>
          </a:pPr>
          <a:r>
            <a:rPr lang="en-US" sz="2400" kern="1200" baseline="0" dirty="0"/>
            <a:t>Begins with the BEGIN TRANSACTION statement</a:t>
          </a:r>
          <a:endParaRPr lang="en-US" sz="2400" kern="1200" dirty="0"/>
        </a:p>
      </dsp:txBody>
      <dsp:txXfrm>
        <a:off x="558592" y="25381"/>
        <a:ext cx="10294287" cy="426206"/>
      </dsp:txXfrm>
    </dsp:sp>
    <dsp:sp modelId="{1EF07366-0B18-44AC-B7AC-08FAB19B5C62}">
      <dsp:nvSpPr>
        <dsp:cNvPr id="0" name=""/>
        <dsp:cNvSpPr/>
      </dsp:nvSpPr>
      <dsp:spPr>
        <a:xfrm>
          <a:off x="0" y="964244"/>
          <a:ext cx="10880725" cy="403200"/>
        </a:xfrm>
        <a:prstGeom prst="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48F9B72-EA67-4290-B3AF-3AF59E51B109}">
      <dsp:nvSpPr>
        <dsp:cNvPr id="0" name=""/>
        <dsp:cNvSpPr/>
      </dsp:nvSpPr>
      <dsp:spPr>
        <a:xfrm>
          <a:off x="518003" y="728085"/>
          <a:ext cx="10360054" cy="47232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7886" tIns="0" rIns="287886" bIns="0" numCol="1" spcCol="1270" anchor="ctr" anchorCtr="0">
          <a:noAutofit/>
        </a:bodyPr>
        <a:lstStyle/>
        <a:p>
          <a:pPr marL="0" lvl="0" indent="0" algn="l" defTabSz="1066800">
            <a:lnSpc>
              <a:spcPct val="90000"/>
            </a:lnSpc>
            <a:spcBef>
              <a:spcPct val="0"/>
            </a:spcBef>
            <a:spcAft>
              <a:spcPct val="35000"/>
            </a:spcAft>
            <a:buNone/>
          </a:pPr>
          <a:r>
            <a:rPr lang="en-US" sz="2400" kern="1200" baseline="0" dirty="0"/>
            <a:t>Transaction can be started with a mark</a:t>
          </a:r>
          <a:endParaRPr lang="en-US" sz="2400" kern="1200" dirty="0"/>
        </a:p>
      </dsp:txBody>
      <dsp:txXfrm>
        <a:off x="541060" y="751142"/>
        <a:ext cx="10313940" cy="426206"/>
      </dsp:txXfrm>
    </dsp:sp>
    <dsp:sp modelId="{934B6BF0-02BA-4C9C-BFF8-A6A69FD63CAC}">
      <dsp:nvSpPr>
        <dsp:cNvPr id="0" name=""/>
        <dsp:cNvSpPr/>
      </dsp:nvSpPr>
      <dsp:spPr>
        <a:xfrm>
          <a:off x="0" y="1690004"/>
          <a:ext cx="10880725" cy="403200"/>
        </a:xfrm>
        <a:prstGeom prst="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42AC7AE-B20D-4E2B-9EF0-1D48D8AEDC2F}">
      <dsp:nvSpPr>
        <dsp:cNvPr id="0" name=""/>
        <dsp:cNvSpPr/>
      </dsp:nvSpPr>
      <dsp:spPr>
        <a:xfrm>
          <a:off x="522784" y="1453845"/>
          <a:ext cx="10351317" cy="47232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7886" tIns="0" rIns="287886" bIns="0" numCol="1" spcCol="1270" anchor="ctr" anchorCtr="0">
          <a:noAutofit/>
        </a:bodyPr>
        <a:lstStyle/>
        <a:p>
          <a:pPr marL="0" lvl="0" indent="0" algn="l" defTabSz="1066800">
            <a:lnSpc>
              <a:spcPct val="90000"/>
            </a:lnSpc>
            <a:spcBef>
              <a:spcPct val="0"/>
            </a:spcBef>
            <a:spcAft>
              <a:spcPct val="35000"/>
            </a:spcAft>
            <a:buNone/>
          </a:pPr>
          <a:r>
            <a:rPr lang="en-US" sz="2400" kern="1200" baseline="0" dirty="0"/>
            <a:t>Can have one or more statements</a:t>
          </a:r>
          <a:endParaRPr lang="en-US" sz="2400" kern="1200" dirty="0"/>
        </a:p>
      </dsp:txBody>
      <dsp:txXfrm>
        <a:off x="545841" y="1476902"/>
        <a:ext cx="10305203" cy="426206"/>
      </dsp:txXfrm>
    </dsp:sp>
    <dsp:sp modelId="{60F9DB79-16DB-4146-9F5D-AF2E8E1F4195}">
      <dsp:nvSpPr>
        <dsp:cNvPr id="0" name=""/>
        <dsp:cNvSpPr/>
      </dsp:nvSpPr>
      <dsp:spPr>
        <a:xfrm>
          <a:off x="0" y="2415764"/>
          <a:ext cx="10880725" cy="743400"/>
        </a:xfrm>
        <a:prstGeom prst="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44465" tIns="333248" rIns="844465"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baseline="0" dirty="0"/>
            <a:t>using </a:t>
          </a:r>
          <a:r>
            <a:rPr lang="en-US" sz="1800" kern="1200" baseline="0" dirty="0">
              <a:solidFill>
                <a:srgbClr val="0000FF"/>
              </a:solidFill>
            </a:rPr>
            <a:t>COMMIT TRANSACTION </a:t>
          </a:r>
          <a:r>
            <a:rPr lang="en-US" sz="1800" kern="1200" baseline="0" dirty="0"/>
            <a:t>or </a:t>
          </a:r>
          <a:r>
            <a:rPr lang="en-US" sz="1800" kern="1200" baseline="0" dirty="0">
              <a:solidFill>
                <a:srgbClr val="0000FF"/>
              </a:solidFill>
            </a:rPr>
            <a:t>ROLLBACK TRANSACTION</a:t>
          </a:r>
          <a:endParaRPr lang="en-US" sz="1800" kern="1200" dirty="0">
            <a:solidFill>
              <a:srgbClr val="0000FF"/>
            </a:solidFill>
          </a:endParaRPr>
        </a:p>
      </dsp:txBody>
      <dsp:txXfrm>
        <a:off x="0" y="2415764"/>
        <a:ext cx="10880725" cy="743400"/>
      </dsp:txXfrm>
    </dsp:sp>
    <dsp:sp modelId="{2CF3F87D-8AB4-4A86-8A38-7E38B9255551}">
      <dsp:nvSpPr>
        <dsp:cNvPr id="0" name=""/>
        <dsp:cNvSpPr/>
      </dsp:nvSpPr>
      <dsp:spPr>
        <a:xfrm>
          <a:off x="535004" y="2179604"/>
          <a:ext cx="10344598" cy="47232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7886" tIns="0" rIns="287886" bIns="0" numCol="1" spcCol="1270" anchor="ctr" anchorCtr="0">
          <a:noAutofit/>
        </a:bodyPr>
        <a:lstStyle/>
        <a:p>
          <a:pPr marL="0" lvl="0" indent="0" algn="l" defTabSz="1066800">
            <a:lnSpc>
              <a:spcPct val="90000"/>
            </a:lnSpc>
            <a:spcBef>
              <a:spcPct val="0"/>
            </a:spcBef>
            <a:spcAft>
              <a:spcPct val="35000"/>
            </a:spcAft>
            <a:buNone/>
          </a:pPr>
          <a:r>
            <a:rPr lang="en-US" sz="2400" kern="1200" baseline="0" dirty="0"/>
            <a:t>Need to explicitly commit or rollback the transaction </a:t>
          </a:r>
          <a:endParaRPr lang="en-US" sz="2400" kern="1200" dirty="0"/>
        </a:p>
      </dsp:txBody>
      <dsp:txXfrm>
        <a:off x="558061" y="2202661"/>
        <a:ext cx="10298484" cy="426206"/>
      </dsp:txXfrm>
    </dsp:sp>
    <dsp:sp modelId="{E132D200-DFFC-4D33-8DFA-5440B5DEB493}">
      <dsp:nvSpPr>
        <dsp:cNvPr id="0" name=""/>
        <dsp:cNvSpPr/>
      </dsp:nvSpPr>
      <dsp:spPr>
        <a:xfrm>
          <a:off x="0" y="3481725"/>
          <a:ext cx="10880725" cy="1335600"/>
        </a:xfrm>
        <a:prstGeom prst="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44465" tIns="333248" rIns="844465"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baseline="0" dirty="0">
              <a:solidFill>
                <a:srgbClr val="0000FF"/>
              </a:solidFill>
            </a:rPr>
            <a:t>SAVE TRANSACTION </a:t>
          </a:r>
          <a:r>
            <a:rPr lang="en-US" sz="1800" kern="1200" baseline="0" dirty="0"/>
            <a:t>&lt;savepoint_name&gt;– to rollback a transaction to named Point</a:t>
          </a:r>
          <a:endParaRPr lang="en-US" sz="1800" kern="1200" dirty="0"/>
        </a:p>
        <a:p>
          <a:pPr marL="171450" lvl="1" indent="-171450" algn="l" defTabSz="800100">
            <a:lnSpc>
              <a:spcPct val="90000"/>
            </a:lnSpc>
            <a:spcBef>
              <a:spcPct val="0"/>
            </a:spcBef>
            <a:spcAft>
              <a:spcPct val="15000"/>
            </a:spcAft>
            <a:buChar char="•"/>
          </a:pPr>
          <a:r>
            <a:rPr lang="en-US" sz="1800" b="0" i="0" kern="1200" dirty="0">
              <a:solidFill>
                <a:srgbClr val="0000FF"/>
              </a:solidFill>
            </a:rPr>
            <a:t>BEGIN TRANSACTION </a:t>
          </a:r>
          <a:r>
            <a:rPr lang="en-US" sz="1800" b="0" i="0" kern="1200" dirty="0"/>
            <a:t>&lt;transaction_name&gt;</a:t>
          </a:r>
          <a:r>
            <a:rPr lang="en-US" sz="1800" kern="1200" baseline="0" dirty="0">
              <a:solidFill>
                <a:srgbClr val="0000FF"/>
              </a:solidFill>
            </a:rPr>
            <a:t>WITH MARK </a:t>
          </a:r>
          <a:r>
            <a:rPr lang="en-US" sz="1800" kern="1200" baseline="0" dirty="0"/>
            <a:t>[ '</a:t>
          </a:r>
          <a:r>
            <a:rPr lang="en-US" sz="1800" i="1" kern="1200" baseline="0" dirty="0"/>
            <a:t>description</a:t>
          </a:r>
          <a:r>
            <a:rPr lang="en-US" sz="1800" kern="1200" baseline="0" dirty="0"/>
            <a:t>’ ] – to specify transaction marked in log</a:t>
          </a:r>
          <a:endParaRPr lang="en-US" sz="1800" kern="1200" dirty="0"/>
        </a:p>
      </dsp:txBody>
      <dsp:txXfrm>
        <a:off x="0" y="3481725"/>
        <a:ext cx="10880725" cy="1335600"/>
      </dsp:txXfrm>
    </dsp:sp>
    <dsp:sp modelId="{840C7312-A838-404A-AE28-35E28197F07D}">
      <dsp:nvSpPr>
        <dsp:cNvPr id="0" name=""/>
        <dsp:cNvSpPr/>
      </dsp:nvSpPr>
      <dsp:spPr>
        <a:xfrm>
          <a:off x="518003" y="3245565"/>
          <a:ext cx="10360054" cy="47232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7886" tIns="0" rIns="287886" bIns="0" numCol="1" spcCol="1270" anchor="ctr" anchorCtr="0">
          <a:noAutofit/>
        </a:bodyPr>
        <a:lstStyle/>
        <a:p>
          <a:pPr marL="0" lvl="0" indent="0" algn="l" defTabSz="1066800">
            <a:lnSpc>
              <a:spcPct val="90000"/>
            </a:lnSpc>
            <a:spcBef>
              <a:spcPct val="0"/>
            </a:spcBef>
            <a:spcAft>
              <a:spcPct val="35000"/>
            </a:spcAft>
            <a:buNone/>
          </a:pPr>
          <a:r>
            <a:rPr lang="en-US" sz="2400" kern="1200" baseline="0" dirty="0"/>
            <a:t>Can also use </a:t>
          </a:r>
          <a:endParaRPr lang="en-US" sz="2400" kern="1200" dirty="0"/>
        </a:p>
      </dsp:txBody>
      <dsp:txXfrm>
        <a:off x="541060" y="3268622"/>
        <a:ext cx="10313940" cy="42620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4CB2C1-F30D-4AC7-A0F8-59EE7430C923}">
      <dsp:nvSpPr>
        <dsp:cNvPr id="0" name=""/>
        <dsp:cNvSpPr/>
      </dsp:nvSpPr>
      <dsp:spPr>
        <a:xfrm>
          <a:off x="0" y="383745"/>
          <a:ext cx="10880726" cy="617759"/>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baseline="0" dirty="0"/>
            <a:t>Equivalent to an unseen BEGIN TRANSACTION being executed</a:t>
          </a:r>
          <a:endParaRPr lang="en-US" sz="2400" kern="1200" dirty="0"/>
        </a:p>
      </dsp:txBody>
      <dsp:txXfrm>
        <a:off x="30157" y="413902"/>
        <a:ext cx="10820412" cy="557445"/>
      </dsp:txXfrm>
    </dsp:sp>
    <dsp:sp modelId="{FE7D1977-79B8-4B91-83C4-1F350233D3B8}">
      <dsp:nvSpPr>
        <dsp:cNvPr id="0" name=""/>
        <dsp:cNvSpPr/>
      </dsp:nvSpPr>
      <dsp:spPr>
        <a:xfrm>
          <a:off x="0" y="1070625"/>
          <a:ext cx="10880726" cy="617759"/>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baseline="0" dirty="0"/>
            <a:t>Transaction starts automatically once first statement of a batch is received</a:t>
          </a:r>
          <a:endParaRPr lang="en-US" sz="2400" kern="1200" dirty="0"/>
        </a:p>
      </dsp:txBody>
      <dsp:txXfrm>
        <a:off x="30157" y="1100782"/>
        <a:ext cx="10820412" cy="557445"/>
      </dsp:txXfrm>
    </dsp:sp>
    <dsp:sp modelId="{38C3FDDB-E1F7-44A3-9212-CCCE69CD06CD}">
      <dsp:nvSpPr>
        <dsp:cNvPr id="0" name=""/>
        <dsp:cNvSpPr/>
      </dsp:nvSpPr>
      <dsp:spPr>
        <a:xfrm>
          <a:off x="0" y="1757505"/>
          <a:ext cx="10880726" cy="617759"/>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baseline="0" dirty="0"/>
            <a:t>SET IMPLICIT_TRANSACTIONS ON used at statement level</a:t>
          </a:r>
          <a:endParaRPr lang="en-US" sz="2400" kern="1200" dirty="0"/>
        </a:p>
      </dsp:txBody>
      <dsp:txXfrm>
        <a:off x="30157" y="1787662"/>
        <a:ext cx="10820412" cy="557445"/>
      </dsp:txXfrm>
    </dsp:sp>
    <dsp:sp modelId="{D6E98A84-729D-4C08-A88B-C8054F16ABD5}">
      <dsp:nvSpPr>
        <dsp:cNvPr id="0" name=""/>
        <dsp:cNvSpPr/>
      </dsp:nvSpPr>
      <dsp:spPr>
        <a:xfrm>
          <a:off x="0" y="2444385"/>
          <a:ext cx="10880726" cy="617759"/>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baseline="0" dirty="0"/>
            <a:t>Enabled at Server level by using </a:t>
          </a:r>
          <a:r>
            <a:rPr lang="fr-FR" sz="2400" kern="1200" baseline="0" dirty="0"/>
            <a:t>sp_configure 'user options’ , 2 </a:t>
          </a:r>
          <a:endParaRPr lang="en-US" sz="2400" kern="1200" dirty="0"/>
        </a:p>
      </dsp:txBody>
      <dsp:txXfrm>
        <a:off x="30157" y="2474542"/>
        <a:ext cx="10820412" cy="557445"/>
      </dsp:txXfrm>
    </dsp:sp>
    <dsp:sp modelId="{FEAEE667-0626-4B18-BEC4-8BBF26B08E5F}">
      <dsp:nvSpPr>
        <dsp:cNvPr id="0" name=""/>
        <dsp:cNvSpPr/>
      </dsp:nvSpPr>
      <dsp:spPr>
        <a:xfrm>
          <a:off x="0" y="3131264"/>
          <a:ext cx="10880726" cy="617759"/>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baseline="0" dirty="0"/>
            <a:t>It can be symptom of severe blocking issues on the server</a:t>
          </a:r>
          <a:endParaRPr lang="en-US" sz="2400" kern="1200" dirty="0"/>
        </a:p>
      </dsp:txBody>
      <dsp:txXfrm>
        <a:off x="30157" y="3161421"/>
        <a:ext cx="10820412" cy="557445"/>
      </dsp:txXfrm>
    </dsp:sp>
    <dsp:sp modelId="{8BB65E43-6A13-4BEF-A176-9D9B3CF9AB26}">
      <dsp:nvSpPr>
        <dsp:cNvPr id="0" name=""/>
        <dsp:cNvSpPr/>
      </dsp:nvSpPr>
      <dsp:spPr>
        <a:xfrm>
          <a:off x="0" y="3818145"/>
          <a:ext cx="10880726" cy="617759"/>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baseline="0" dirty="0"/>
            <a:t>Must use commit after SELECTs or DML, otherwise transaction remains open</a:t>
          </a:r>
          <a:endParaRPr lang="en-US" sz="2400" kern="1200" dirty="0"/>
        </a:p>
      </dsp:txBody>
      <dsp:txXfrm>
        <a:off x="30157" y="3848302"/>
        <a:ext cx="10820412" cy="557445"/>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451440-D399-43E5-B520-B4B70F08C09A}">
      <dsp:nvSpPr>
        <dsp:cNvPr id="0" name=""/>
        <dsp:cNvSpPr/>
      </dsp:nvSpPr>
      <dsp:spPr>
        <a:xfrm>
          <a:off x="0" y="17526"/>
          <a:ext cx="10880726" cy="617759"/>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baseline="0" dirty="0"/>
            <a:t>Keep transactions as short as possible</a:t>
          </a:r>
          <a:endParaRPr lang="en-US" sz="2400" kern="1200" dirty="0"/>
        </a:p>
      </dsp:txBody>
      <dsp:txXfrm>
        <a:off x="30157" y="47683"/>
        <a:ext cx="10820412" cy="557445"/>
      </dsp:txXfrm>
    </dsp:sp>
    <dsp:sp modelId="{F6FA02FB-FEA6-4B10-978B-70072FEF2CF0}">
      <dsp:nvSpPr>
        <dsp:cNvPr id="0" name=""/>
        <dsp:cNvSpPr/>
      </dsp:nvSpPr>
      <dsp:spPr>
        <a:xfrm>
          <a:off x="0" y="635286"/>
          <a:ext cx="10880726" cy="17884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5463" tIns="30480" rIns="170688" bIns="30480" numCol="1" spcCol="1270" anchor="t" anchorCtr="0">
          <a:noAutofit/>
        </a:bodyPr>
        <a:lstStyle/>
        <a:p>
          <a:pPr marL="171450" lvl="1" indent="-171450" algn="l" defTabSz="844550">
            <a:lnSpc>
              <a:spcPct val="90000"/>
            </a:lnSpc>
            <a:spcBef>
              <a:spcPct val="0"/>
            </a:spcBef>
            <a:spcAft>
              <a:spcPct val="20000"/>
            </a:spcAft>
            <a:buChar char="•"/>
          </a:pPr>
          <a:r>
            <a:rPr lang="en-US" sz="1900" kern="1200" baseline="0" dirty="0"/>
            <a:t>Do not require user input</a:t>
          </a:r>
          <a:endParaRPr lang="en-US" sz="1900" kern="1200" dirty="0"/>
        </a:p>
        <a:p>
          <a:pPr marL="171450" lvl="1" indent="-171450" algn="l" defTabSz="844550">
            <a:lnSpc>
              <a:spcPct val="90000"/>
            </a:lnSpc>
            <a:spcBef>
              <a:spcPct val="0"/>
            </a:spcBef>
            <a:spcAft>
              <a:spcPct val="20000"/>
            </a:spcAft>
            <a:buChar char="•"/>
          </a:pPr>
          <a:r>
            <a:rPr lang="en-US" sz="1900" kern="1200" baseline="0" dirty="0"/>
            <a:t>Do not open a transaction while browsing through data</a:t>
          </a:r>
          <a:endParaRPr lang="en-US" sz="1900" kern="1200" dirty="0"/>
        </a:p>
        <a:p>
          <a:pPr marL="171450" lvl="1" indent="-171450" algn="l" defTabSz="844550">
            <a:lnSpc>
              <a:spcPct val="90000"/>
            </a:lnSpc>
            <a:spcBef>
              <a:spcPct val="0"/>
            </a:spcBef>
            <a:spcAft>
              <a:spcPct val="20000"/>
            </a:spcAft>
            <a:buChar char="•"/>
          </a:pPr>
          <a:r>
            <a:rPr lang="en-US" sz="1900" kern="1200" baseline="0" dirty="0"/>
            <a:t>Access the least amount of data possible</a:t>
          </a:r>
          <a:endParaRPr lang="en-US" sz="1900" kern="1200" dirty="0"/>
        </a:p>
        <a:p>
          <a:pPr marL="171450" lvl="1" indent="-171450" algn="l" defTabSz="844550">
            <a:lnSpc>
              <a:spcPct val="90000"/>
            </a:lnSpc>
            <a:spcBef>
              <a:spcPct val="0"/>
            </a:spcBef>
            <a:spcAft>
              <a:spcPct val="20000"/>
            </a:spcAft>
            <a:buChar char="•"/>
          </a:pPr>
          <a:r>
            <a:rPr lang="en-US" sz="1900" kern="1200" baseline="0" dirty="0"/>
            <a:t>Do not open the transaction before it is required</a:t>
          </a:r>
          <a:endParaRPr lang="en-US" sz="1900" kern="1200" dirty="0"/>
        </a:p>
        <a:p>
          <a:pPr marL="171450" lvl="1" indent="-171450" algn="l" defTabSz="844550">
            <a:lnSpc>
              <a:spcPct val="90000"/>
            </a:lnSpc>
            <a:spcBef>
              <a:spcPct val="0"/>
            </a:spcBef>
            <a:spcAft>
              <a:spcPct val="20000"/>
            </a:spcAft>
            <a:buChar char="•"/>
          </a:pPr>
          <a:r>
            <a:rPr lang="en-US" sz="1900" kern="1200" baseline="0" dirty="0"/>
            <a:t>Ensure that appropriate indexing is in place </a:t>
          </a:r>
          <a:endParaRPr lang="en-US" sz="1900" kern="1200" dirty="0"/>
        </a:p>
      </dsp:txBody>
      <dsp:txXfrm>
        <a:off x="0" y="635286"/>
        <a:ext cx="10880726" cy="1788480"/>
      </dsp:txXfrm>
    </dsp:sp>
    <dsp:sp modelId="{13D14AB9-31D2-4023-BDA9-10B16CF33180}">
      <dsp:nvSpPr>
        <dsp:cNvPr id="0" name=""/>
        <dsp:cNvSpPr/>
      </dsp:nvSpPr>
      <dsp:spPr>
        <a:xfrm>
          <a:off x="0" y="2423767"/>
          <a:ext cx="10880726" cy="617759"/>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baseline="0" dirty="0"/>
            <a:t>Try to access resources in the same order</a:t>
          </a:r>
          <a:endParaRPr lang="en-US" sz="2400" kern="1200" dirty="0"/>
        </a:p>
      </dsp:txBody>
      <dsp:txXfrm>
        <a:off x="30157" y="2453924"/>
        <a:ext cx="10820412" cy="557445"/>
      </dsp:txXfrm>
    </dsp:sp>
    <dsp:sp modelId="{535064DF-4278-4F9E-8019-C6D6DEA2C87E}">
      <dsp:nvSpPr>
        <dsp:cNvPr id="0" name=""/>
        <dsp:cNvSpPr/>
      </dsp:nvSpPr>
      <dsp:spPr>
        <a:xfrm>
          <a:off x="0" y="3041527"/>
          <a:ext cx="10880726" cy="3974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5463" tIns="30480" rIns="170688" bIns="30480" numCol="1" spcCol="1270" anchor="t" anchorCtr="0">
          <a:noAutofit/>
        </a:bodyPr>
        <a:lstStyle/>
        <a:p>
          <a:pPr marL="171450" lvl="1" indent="-171450" algn="l" defTabSz="844550">
            <a:lnSpc>
              <a:spcPct val="90000"/>
            </a:lnSpc>
            <a:spcBef>
              <a:spcPct val="0"/>
            </a:spcBef>
            <a:spcAft>
              <a:spcPct val="20000"/>
            </a:spcAft>
            <a:buChar char="•"/>
          </a:pPr>
          <a:r>
            <a:rPr lang="en-US" sz="1900" kern="1200" baseline="0" dirty="0"/>
            <a:t>Wherever possible access resources in the same order to avoid Deadlocks</a:t>
          </a:r>
          <a:endParaRPr lang="en-US" sz="1900" kern="1200" dirty="0"/>
        </a:p>
      </dsp:txBody>
      <dsp:txXfrm>
        <a:off x="0" y="3041527"/>
        <a:ext cx="10880726" cy="39744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EC8C96-72E1-4846-8803-5D6F568C9E28}">
      <dsp:nvSpPr>
        <dsp:cNvPr id="0" name=""/>
        <dsp:cNvSpPr/>
      </dsp:nvSpPr>
      <dsp:spPr>
        <a:xfrm>
          <a:off x="0" y="16184"/>
          <a:ext cx="10774361" cy="1141920"/>
        </a:xfrm>
        <a:prstGeom prst="roundRect">
          <a:avLst/>
        </a:prstGeom>
        <a:solidFill>
          <a:schemeClr val="accent2">
            <a:shade val="8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baseline="0">
              <a:latin typeface="+mn-lt"/>
              <a:ea typeface="+mn-ea"/>
              <a:cs typeface="+mn-cs"/>
            </a:rPr>
            <a:t>SQL Server </a:t>
          </a:r>
          <a:r>
            <a:rPr lang="en-US" sz="2000" kern="1200" baseline="0">
              <a:latin typeface="+mn-lt"/>
            </a:rPr>
            <a:t>uses intent locks to protect parent-level object in the hierarchy by placing an intent shared (IS) or Intent exclusive (IX) lock.</a:t>
          </a:r>
          <a:endParaRPr lang="en-US" sz="2000" kern="1200" dirty="0">
            <a:latin typeface="+mn-lt"/>
          </a:endParaRPr>
        </a:p>
      </dsp:txBody>
      <dsp:txXfrm>
        <a:off x="55744" y="71928"/>
        <a:ext cx="10662873" cy="1030432"/>
      </dsp:txXfrm>
    </dsp:sp>
    <dsp:sp modelId="{16833076-334A-4EC5-88C0-91D97767C4ED}">
      <dsp:nvSpPr>
        <dsp:cNvPr id="0" name=""/>
        <dsp:cNvSpPr/>
      </dsp:nvSpPr>
      <dsp:spPr>
        <a:xfrm>
          <a:off x="0" y="1333784"/>
          <a:ext cx="10774361" cy="1141920"/>
        </a:xfrm>
        <a:prstGeom prst="roundRect">
          <a:avLst/>
        </a:prstGeom>
        <a:solidFill>
          <a:schemeClr val="accent2">
            <a:shade val="80000"/>
            <a:hueOff val="192020"/>
            <a:satOff val="-19219"/>
            <a:lumOff val="1971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baseline="0" dirty="0">
              <a:latin typeface="+mn-lt"/>
            </a:rPr>
            <a:t>Intent locks are acquired before a lock placed at the lower level.</a:t>
          </a:r>
          <a:endParaRPr lang="en-US" sz="2000" kern="1200" dirty="0">
            <a:latin typeface="+mn-lt"/>
          </a:endParaRPr>
        </a:p>
      </dsp:txBody>
      <dsp:txXfrm>
        <a:off x="55744" y="1389528"/>
        <a:ext cx="10662873" cy="1030432"/>
      </dsp:txXfrm>
    </dsp:sp>
    <dsp:sp modelId="{1B895508-F76C-4513-9FF5-F7E8433ACCED}">
      <dsp:nvSpPr>
        <dsp:cNvPr id="0" name=""/>
        <dsp:cNvSpPr/>
      </dsp:nvSpPr>
      <dsp:spPr>
        <a:xfrm>
          <a:off x="0" y="2651384"/>
          <a:ext cx="10774361" cy="1141920"/>
        </a:xfrm>
        <a:prstGeom prst="roundRect">
          <a:avLst/>
        </a:prstGeom>
        <a:solidFill>
          <a:schemeClr val="accent2">
            <a:shade val="80000"/>
            <a:hueOff val="384040"/>
            <a:satOff val="-38439"/>
            <a:lumOff val="3943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baseline="0" dirty="0">
              <a:latin typeface="+mn-lt"/>
            </a:rPr>
            <a:t>Intent locks serve two purposes:</a:t>
          </a:r>
          <a:endParaRPr lang="en-US" sz="2000" kern="1200" dirty="0">
            <a:latin typeface="+mn-lt"/>
          </a:endParaRPr>
        </a:p>
      </dsp:txBody>
      <dsp:txXfrm>
        <a:off x="55744" y="2707128"/>
        <a:ext cx="10662873" cy="1030432"/>
      </dsp:txXfrm>
    </dsp:sp>
    <dsp:sp modelId="{782DD4E8-7036-4ECA-90DD-1355A5ABC6D1}">
      <dsp:nvSpPr>
        <dsp:cNvPr id="0" name=""/>
        <dsp:cNvSpPr/>
      </dsp:nvSpPr>
      <dsp:spPr>
        <a:xfrm>
          <a:off x="0" y="3809490"/>
          <a:ext cx="10774361" cy="10101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086" tIns="30480" rIns="170688" bIns="30480" numCol="1" spcCol="1270" anchor="t" anchorCtr="0">
          <a:noAutofit/>
        </a:bodyPr>
        <a:lstStyle/>
        <a:p>
          <a:pPr marL="228600" lvl="1" indent="-228600" algn="l" defTabSz="1066800">
            <a:lnSpc>
              <a:spcPct val="90000"/>
            </a:lnSpc>
            <a:spcBef>
              <a:spcPct val="0"/>
            </a:spcBef>
            <a:spcAft>
              <a:spcPct val="20000"/>
            </a:spcAft>
            <a:buChar char="•"/>
          </a:pPr>
          <a:r>
            <a:rPr lang="en-US" sz="2400" kern="1200" baseline="0" dirty="0">
              <a:latin typeface="Segoe UI Light" panose="020B0502040204020203" pitchFamily="34" charset="0"/>
            </a:rPr>
            <a:t>Prevent other transactions from modifying parent-level object </a:t>
          </a:r>
          <a:endParaRPr lang="en-US" sz="2400" kern="1200" dirty="0">
            <a:latin typeface="Segoe UI Light" panose="020B0502040204020203" pitchFamily="34" charset="0"/>
          </a:endParaRPr>
        </a:p>
        <a:p>
          <a:pPr marL="228600" lvl="1" indent="-228600" algn="l" defTabSz="1066800">
            <a:lnSpc>
              <a:spcPct val="90000"/>
            </a:lnSpc>
            <a:spcBef>
              <a:spcPct val="0"/>
            </a:spcBef>
            <a:spcAft>
              <a:spcPct val="20000"/>
            </a:spcAft>
            <a:buChar char="•"/>
          </a:pPr>
          <a:r>
            <a:rPr lang="en-US" sz="2400" kern="1200" baseline="0" dirty="0">
              <a:latin typeface="Segoe UI Light" panose="020B0502040204020203" pitchFamily="34" charset="0"/>
            </a:rPr>
            <a:t>Improve the efficiency of the SQL Server Database Engine </a:t>
          </a:r>
          <a:endParaRPr lang="en-US" sz="2400" kern="1200" dirty="0">
            <a:latin typeface="Segoe UI Light" panose="020B0502040204020203" pitchFamily="34" charset="0"/>
          </a:endParaRPr>
        </a:p>
      </dsp:txBody>
      <dsp:txXfrm>
        <a:off x="0" y="3809490"/>
        <a:ext cx="10774361" cy="101016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297981-852E-4CA5-92AF-B43E3E8D32F4}">
      <dsp:nvSpPr>
        <dsp:cNvPr id="0" name=""/>
        <dsp:cNvSpPr/>
      </dsp:nvSpPr>
      <dsp:spPr>
        <a:xfrm>
          <a:off x="0" y="46337"/>
          <a:ext cx="10880726" cy="980533"/>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baseline="0" dirty="0"/>
            <a:t>Row locking is not always the right choice</a:t>
          </a:r>
          <a:endParaRPr lang="en-US" sz="2300" kern="1200" dirty="0"/>
        </a:p>
      </dsp:txBody>
      <dsp:txXfrm>
        <a:off x="47866" y="94203"/>
        <a:ext cx="10784994" cy="884801"/>
      </dsp:txXfrm>
    </dsp:sp>
    <dsp:sp modelId="{CC7C6BDC-1688-4EAE-84EA-B9DD9929A7F9}">
      <dsp:nvSpPr>
        <dsp:cNvPr id="0" name=""/>
        <dsp:cNvSpPr/>
      </dsp:nvSpPr>
      <dsp:spPr>
        <a:xfrm>
          <a:off x="0" y="1026870"/>
          <a:ext cx="10880726" cy="3808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5463" tIns="29210" rIns="163576" bIns="29210" numCol="1" spcCol="1270" anchor="t" anchorCtr="0">
          <a:noAutofit/>
        </a:bodyPr>
        <a:lstStyle/>
        <a:p>
          <a:pPr marL="171450" lvl="1" indent="-171450" algn="l" defTabSz="800100">
            <a:lnSpc>
              <a:spcPct val="90000"/>
            </a:lnSpc>
            <a:spcBef>
              <a:spcPct val="0"/>
            </a:spcBef>
            <a:spcAft>
              <a:spcPct val="20000"/>
            </a:spcAft>
            <a:buChar char="•"/>
          </a:pPr>
          <a:r>
            <a:rPr lang="en-US" sz="1800" kern="1200" baseline="0" dirty="0"/>
            <a:t>Scanning 100 million rows means 100 million calls to the lock manager</a:t>
          </a:r>
          <a:endParaRPr lang="en-US" sz="1800" kern="1200" dirty="0"/>
        </a:p>
      </dsp:txBody>
      <dsp:txXfrm>
        <a:off x="0" y="1026870"/>
        <a:ext cx="10880726" cy="380880"/>
      </dsp:txXfrm>
    </dsp:sp>
    <dsp:sp modelId="{2AB990F1-E284-4231-87D8-8B5F6804C6BE}">
      <dsp:nvSpPr>
        <dsp:cNvPr id="0" name=""/>
        <dsp:cNvSpPr/>
      </dsp:nvSpPr>
      <dsp:spPr>
        <a:xfrm>
          <a:off x="0" y="1407750"/>
          <a:ext cx="10880726" cy="980533"/>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baseline="0" dirty="0"/>
            <a:t>Page, Partition or Table locking can be more efficient</a:t>
          </a:r>
          <a:endParaRPr lang="en-US" sz="2300" kern="1200" dirty="0"/>
        </a:p>
      </dsp:txBody>
      <dsp:txXfrm>
        <a:off x="47866" y="1455616"/>
        <a:ext cx="10784994" cy="884801"/>
      </dsp:txXfrm>
    </dsp:sp>
    <dsp:sp modelId="{288B3E8D-E67E-40D0-B95C-25FDB23C7CC1}">
      <dsp:nvSpPr>
        <dsp:cNvPr id="0" name=""/>
        <dsp:cNvSpPr/>
      </dsp:nvSpPr>
      <dsp:spPr>
        <a:xfrm>
          <a:off x="0" y="2388284"/>
          <a:ext cx="10880726" cy="3808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5463" tIns="29210" rIns="163576" bIns="29210" numCol="1" spcCol="1270" anchor="t" anchorCtr="0">
          <a:noAutofit/>
        </a:bodyPr>
        <a:lstStyle/>
        <a:p>
          <a:pPr marL="171450" lvl="1" indent="-171450" algn="l" defTabSz="800100">
            <a:lnSpc>
              <a:spcPct val="90000"/>
            </a:lnSpc>
            <a:spcBef>
              <a:spcPct val="0"/>
            </a:spcBef>
            <a:spcAft>
              <a:spcPct val="20000"/>
            </a:spcAft>
            <a:buChar char="•"/>
          </a:pPr>
          <a:r>
            <a:rPr lang="en-US" sz="1800" kern="1200">
              <a:solidFill>
                <a:schemeClr val="tx1"/>
              </a:solidFill>
            </a:rPr>
            <a:t>One Table lock is cheaper and easier to manage than thousands of Row locks</a:t>
          </a:r>
          <a:endParaRPr lang="en-US" sz="1800" kern="1200" dirty="0"/>
        </a:p>
      </dsp:txBody>
      <dsp:txXfrm>
        <a:off x="0" y="2388284"/>
        <a:ext cx="10880726" cy="380880"/>
      </dsp:txXfrm>
    </dsp:sp>
    <dsp:sp modelId="{8FB2FCDD-C2F9-41FB-A158-D12FB049E0C1}">
      <dsp:nvSpPr>
        <dsp:cNvPr id="0" name=""/>
        <dsp:cNvSpPr/>
      </dsp:nvSpPr>
      <dsp:spPr>
        <a:xfrm>
          <a:off x="0" y="2769164"/>
          <a:ext cx="10880726" cy="980533"/>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baseline="0" dirty="0"/>
            <a:t>SQL Server chooses lock granularity (Row, Page, Table) at run time based on input from the Query Optimizer</a:t>
          </a:r>
          <a:endParaRPr lang="en-US" sz="2300" kern="1200" dirty="0"/>
        </a:p>
      </dsp:txBody>
      <dsp:txXfrm>
        <a:off x="47866" y="2817030"/>
        <a:ext cx="10784994" cy="884801"/>
      </dsp:txXfrm>
    </dsp:sp>
    <dsp:sp modelId="{89425357-B5FE-4689-8276-23C4DEEFA18A}">
      <dsp:nvSpPr>
        <dsp:cNvPr id="0" name=""/>
        <dsp:cNvSpPr/>
      </dsp:nvSpPr>
      <dsp:spPr>
        <a:xfrm>
          <a:off x="0" y="3749697"/>
          <a:ext cx="10880726" cy="10236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5463" tIns="29210" rIns="163576" bIns="29210" numCol="1" spcCol="1270" anchor="t" anchorCtr="0">
          <a:noAutofit/>
        </a:bodyPr>
        <a:lstStyle/>
        <a:p>
          <a:pPr marL="171450" lvl="1" indent="-171450" algn="l" defTabSz="800100">
            <a:lnSpc>
              <a:spcPct val="90000"/>
            </a:lnSpc>
            <a:spcBef>
              <a:spcPct val="0"/>
            </a:spcBef>
            <a:spcAft>
              <a:spcPct val="20000"/>
            </a:spcAft>
            <a:buChar char="•"/>
          </a:pPr>
          <a:r>
            <a:rPr lang="en-US" sz="1800" kern="1200" baseline="0" dirty="0"/>
            <a:t>Least-expensive method is chosen</a:t>
          </a:r>
          <a:endParaRPr lang="en-US" sz="1800" kern="1200" dirty="0"/>
        </a:p>
        <a:p>
          <a:pPr marL="171450" lvl="1" indent="-171450" algn="l" defTabSz="800100">
            <a:lnSpc>
              <a:spcPct val="90000"/>
            </a:lnSpc>
            <a:spcBef>
              <a:spcPct val="0"/>
            </a:spcBef>
            <a:spcAft>
              <a:spcPct val="20000"/>
            </a:spcAft>
            <a:buChar char="•"/>
          </a:pPr>
          <a:r>
            <a:rPr lang="en-US" sz="1800" kern="1200" baseline="0" dirty="0"/>
            <a:t>Available resources at the time of execution may have an impact</a:t>
          </a:r>
          <a:endParaRPr lang="en-US" sz="1800" kern="1200" dirty="0"/>
        </a:p>
        <a:p>
          <a:pPr marL="171450" lvl="1" indent="-171450" algn="l" defTabSz="800100">
            <a:lnSpc>
              <a:spcPct val="90000"/>
            </a:lnSpc>
            <a:spcBef>
              <a:spcPct val="0"/>
            </a:spcBef>
            <a:spcAft>
              <a:spcPct val="20000"/>
            </a:spcAft>
            <a:buChar char="•"/>
          </a:pPr>
          <a:r>
            <a:rPr lang="en-US" sz="1800" kern="1200" baseline="0" dirty="0"/>
            <a:t>Incorrect estimates could lead to making the wrong choice</a:t>
          </a:r>
          <a:endParaRPr lang="en-US" sz="1800" kern="1200" dirty="0"/>
        </a:p>
      </dsp:txBody>
      <dsp:txXfrm>
        <a:off x="0" y="3749697"/>
        <a:ext cx="10880726" cy="1023615"/>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3.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4E1BD7B-C992-4BE7-ABFB-5478334E97F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e Placeholder 2">
            <a:extLst>
              <a:ext uri="{FF2B5EF4-FFF2-40B4-BE49-F238E27FC236}">
                <a16:creationId xmlns:a16="http://schemas.microsoft.com/office/drawing/2014/main" id="{EA0BE844-B451-451E-95BD-2217A0E9EB9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526A0C5-1737-4516-8613-63010B1547B8}" type="datetimeFigureOut">
              <a:rPr lang="de-DE" smtClean="0"/>
              <a:t>11.08.2022</a:t>
            </a:fld>
            <a:endParaRPr lang="de-DE"/>
          </a:p>
        </p:txBody>
      </p:sp>
      <p:sp>
        <p:nvSpPr>
          <p:cNvPr id="4" name="Footer Placeholder 3">
            <a:extLst>
              <a:ext uri="{FF2B5EF4-FFF2-40B4-BE49-F238E27FC236}">
                <a16:creationId xmlns:a16="http://schemas.microsoft.com/office/drawing/2014/main" id="{9BC6EC59-DF49-4DE8-A9D9-234D3F5E1A20}"/>
              </a:ext>
            </a:extLst>
          </p:cNvPr>
          <p:cNvSpPr>
            <a:spLocks noGrp="1"/>
          </p:cNvSpPr>
          <p:nvPr>
            <p:ph type="ftr" sz="quarter" idx="2"/>
          </p:nvPr>
        </p:nvSpPr>
        <p:spPr>
          <a:xfrm>
            <a:off x="0" y="8685214"/>
            <a:ext cx="5795010" cy="332434"/>
          </a:xfrm>
          <a:prstGeom prst="rect">
            <a:avLst/>
          </a:prstGeom>
        </p:spPr>
        <p:txBody>
          <a:bodyPr vert="horz" lIns="91440" tIns="45720" rIns="91440" bIns="45720" rtlCol="0" anchor="b"/>
          <a:lstStyle>
            <a:lvl1pPr algn="l">
              <a:defRPr sz="1200"/>
            </a:lvl1pPr>
          </a:lstStyle>
          <a:p>
            <a:pPr algn="ctr"/>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de-DE" sz="400"/>
          </a:p>
        </p:txBody>
      </p:sp>
      <p:sp>
        <p:nvSpPr>
          <p:cNvPr id="5" name="Slide Number Placeholder 4">
            <a:extLst>
              <a:ext uri="{FF2B5EF4-FFF2-40B4-BE49-F238E27FC236}">
                <a16:creationId xmlns:a16="http://schemas.microsoft.com/office/drawing/2014/main" id="{27A467BB-2561-49FB-8D9F-C9BD83C791AE}"/>
              </a:ext>
            </a:extLst>
          </p:cNvPr>
          <p:cNvSpPr>
            <a:spLocks noGrp="1"/>
          </p:cNvSpPr>
          <p:nvPr>
            <p:ph type="sldNum" sz="quarter" idx="3"/>
          </p:nvPr>
        </p:nvSpPr>
        <p:spPr>
          <a:xfrm>
            <a:off x="5795009" y="8685213"/>
            <a:ext cx="1061403" cy="458787"/>
          </a:xfrm>
          <a:prstGeom prst="rect">
            <a:avLst/>
          </a:prstGeom>
        </p:spPr>
        <p:txBody>
          <a:bodyPr vert="horz" lIns="91440" tIns="45720" rIns="91440" bIns="45720" rtlCol="0" anchor="b"/>
          <a:lstStyle>
            <a:lvl1pPr algn="r">
              <a:defRPr sz="1200"/>
            </a:lvl1pPr>
          </a:lstStyle>
          <a:p>
            <a:fld id="{D0CF5A6F-0D2E-47B9-A178-820DCEC0BE80}" type="slidenum">
              <a:rPr lang="de-DE" smtClean="0"/>
              <a:t>‹#›</a:t>
            </a:fld>
            <a:endParaRPr lang="de-DE"/>
          </a:p>
        </p:txBody>
      </p:sp>
    </p:spTree>
    <p:extLst>
      <p:ext uri="{BB962C8B-B14F-4D97-AF65-F5344CB8AC3E}">
        <p14:creationId xmlns:p14="http://schemas.microsoft.com/office/powerpoint/2010/main" val="776143461"/>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A5393D-B028-4524-AF49-431A2D6FFD76}" type="datetimeFigureOut">
              <a:rPr lang="en-US" noProof="0" smtClean="0"/>
              <a:t>8/11/2022</a:t>
            </a:fld>
            <a:endParaRPr lang="en-US" noProof="0" dirty="0"/>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err="1"/>
              <a:t>Mastertextformat</a:t>
            </a:r>
            <a:r>
              <a:rPr lang="en-US" noProof="0"/>
              <a:t> </a:t>
            </a:r>
            <a:r>
              <a:rPr lang="en-US" noProof="0" err="1"/>
              <a:t>bearbeiten</a:t>
            </a:r>
            <a:endParaRPr lang="en-US" noProof="0"/>
          </a:p>
          <a:p>
            <a:pPr lvl="1"/>
            <a:r>
              <a:rPr lang="en-US" noProof="0" err="1"/>
              <a:t>Zweite</a:t>
            </a:r>
            <a:r>
              <a:rPr lang="en-US" noProof="0"/>
              <a:t> </a:t>
            </a:r>
            <a:r>
              <a:rPr lang="en-US" noProof="0" err="1"/>
              <a:t>Ebene</a:t>
            </a:r>
            <a:endParaRPr lang="en-US" noProof="0"/>
          </a:p>
          <a:p>
            <a:pPr lvl="2"/>
            <a:r>
              <a:rPr lang="en-US" noProof="0" err="1"/>
              <a:t>Dritte</a:t>
            </a:r>
            <a:r>
              <a:rPr lang="en-US" noProof="0"/>
              <a:t> </a:t>
            </a:r>
            <a:r>
              <a:rPr lang="en-US" noProof="0" err="1"/>
              <a:t>Ebene</a:t>
            </a:r>
            <a:endParaRPr lang="en-US" noProof="0"/>
          </a:p>
          <a:p>
            <a:pPr lvl="3"/>
            <a:r>
              <a:rPr lang="en-US" noProof="0" err="1"/>
              <a:t>Vierte</a:t>
            </a:r>
            <a:r>
              <a:rPr lang="en-US" noProof="0"/>
              <a:t> </a:t>
            </a:r>
            <a:r>
              <a:rPr lang="en-US" noProof="0" err="1"/>
              <a:t>Ebene</a:t>
            </a:r>
            <a:endParaRPr lang="en-US" noProof="0"/>
          </a:p>
          <a:p>
            <a:pPr lvl="4"/>
            <a:r>
              <a:rPr lang="en-US" noProof="0" err="1"/>
              <a:t>Fünfte</a:t>
            </a:r>
            <a:r>
              <a:rPr lang="en-US" noProof="0"/>
              <a:t> </a:t>
            </a:r>
            <a:r>
              <a:rPr lang="en-US" noProof="0" err="1"/>
              <a:t>Ebene</a:t>
            </a:r>
            <a:endParaRPr lang="en-US" noProof="0"/>
          </a:p>
          <a:p>
            <a:pPr lvl="5"/>
            <a:r>
              <a:rPr lang="en-US" noProof="0"/>
              <a:t>6</a:t>
            </a:r>
          </a:p>
          <a:p>
            <a:pPr lvl="6"/>
            <a:r>
              <a:rPr lang="en-US" noProof="0"/>
              <a:t>7</a:t>
            </a:r>
          </a:p>
          <a:p>
            <a:pPr lvl="7"/>
            <a:r>
              <a:rPr lang="en-US" noProof="0"/>
              <a:t>8</a:t>
            </a:r>
          </a:p>
          <a:p>
            <a:pPr lvl="8"/>
            <a:r>
              <a:rPr lang="en-US" noProof="0"/>
              <a:t>9</a:t>
            </a:r>
          </a:p>
        </p:txBody>
      </p:sp>
      <p:sp>
        <p:nvSpPr>
          <p:cNvPr id="6" name="Fußzeilenplatzhalter 5"/>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algn="ctr">
              <a:defRPr sz="400"/>
            </a:lvl1p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7" name="Foliennummernplatzhalter 6"/>
          <p:cNvSpPr>
            <a:spLocks noGrp="1"/>
          </p:cNvSpPr>
          <p:nvPr>
            <p:ph type="sldNum" sz="quarter" idx="5"/>
          </p:nvPr>
        </p:nvSpPr>
        <p:spPr>
          <a:xfrm>
            <a:off x="5920740" y="8685213"/>
            <a:ext cx="935672" cy="458787"/>
          </a:xfrm>
          <a:prstGeom prst="rect">
            <a:avLst/>
          </a:prstGeom>
        </p:spPr>
        <p:txBody>
          <a:bodyPr vert="horz" lIns="91440" tIns="45720" rIns="91440" bIns="45720" rtlCol="0" anchor="b"/>
          <a:lstStyle>
            <a:lvl1pPr algn="r">
              <a:defRPr sz="1200"/>
            </a:lvl1pPr>
          </a:lstStyle>
          <a:p>
            <a:fld id="{2910A2D9-F064-48EF-99CB-A51108C1AB40}" type="slidenum">
              <a:rPr lang="en-US" noProof="0" smtClean="0"/>
              <a:t>‹#›</a:t>
            </a:fld>
            <a:endParaRPr lang="en-US" noProof="0" dirty="0"/>
          </a:p>
        </p:txBody>
      </p:sp>
    </p:spTree>
    <p:extLst>
      <p:ext uri="{BB962C8B-B14F-4D97-AF65-F5344CB8AC3E}">
        <p14:creationId xmlns:p14="http://schemas.microsoft.com/office/powerpoint/2010/main" val="2951971024"/>
      </p:ext>
    </p:extLst>
  </p:cSld>
  <p:clrMap bg1="lt1" tx1="dk1" bg2="lt2" tx2="dk2" accent1="accent1" accent2="accent2" accent3="accent3" accent4="accent4" accent5="accent5" accent6="accent6" hlink="hlink" folHlink="folHlink"/>
  <p:hf hdr="0" dt="0"/>
  <p:notesStyle>
    <a:lvl1pPr marL="0" algn="l" defTabSz="914400" rtl="0" eaLnBrk="1" latinLnBrk="0" hangingPunct="1">
      <a:lnSpc>
        <a:spcPct val="90000"/>
      </a:lnSpc>
      <a:spcBef>
        <a:spcPts val="333"/>
      </a:spcBef>
      <a:defRPr sz="882" kern="1200" baseline="0">
        <a:solidFill>
          <a:schemeClr val="tx1"/>
        </a:solidFill>
        <a:latin typeface="+mn-lt"/>
        <a:ea typeface="+mn-ea"/>
        <a:cs typeface="+mn-cs"/>
      </a:defRPr>
    </a:lvl1pPr>
    <a:lvl2pPr marL="210312" indent="-109728" algn="l" defTabSz="914400" rtl="0" eaLnBrk="1" latinLnBrk="0" hangingPunct="1">
      <a:lnSpc>
        <a:spcPct val="90000"/>
      </a:lnSpc>
      <a:spcBef>
        <a:spcPts val="333"/>
      </a:spcBef>
      <a:buClr>
        <a:schemeClr val="tx1"/>
      </a:buClr>
      <a:buSzPct val="90000"/>
      <a:buFont typeface="Wingdings" panose="05000000000000000000" pitchFamily="2" charset="2"/>
      <a:buChar char=""/>
      <a:defRPr sz="882" kern="1200" baseline="0">
        <a:solidFill>
          <a:schemeClr val="tx1"/>
        </a:solidFill>
        <a:latin typeface="+mn-lt"/>
        <a:ea typeface="+mn-ea"/>
        <a:cs typeface="+mn-cs"/>
      </a:defRPr>
    </a:lvl2pPr>
    <a:lvl3pPr marL="329184" indent="-118872" algn="l" defTabSz="914400" rtl="0" eaLnBrk="1" latinLnBrk="0" hangingPunct="1">
      <a:lnSpc>
        <a:spcPct val="90000"/>
      </a:lnSpc>
      <a:spcBef>
        <a:spcPts val="333"/>
      </a:spcBef>
      <a:buClr>
        <a:schemeClr val="tx1"/>
      </a:buClr>
      <a:buSzPct val="90000"/>
      <a:buFont typeface="Wingdings" panose="05000000000000000000" pitchFamily="2" charset="2"/>
      <a:buChar char=""/>
      <a:defRPr sz="882" kern="1200" baseline="0">
        <a:solidFill>
          <a:schemeClr val="tx1"/>
        </a:solidFill>
        <a:latin typeface="+mn-lt"/>
        <a:ea typeface="+mn-ea"/>
        <a:cs typeface="+mn-cs"/>
      </a:defRPr>
    </a:lvl3pPr>
    <a:lvl4pPr marL="484632" indent="-146304" algn="l" defTabSz="914400" rtl="0" eaLnBrk="1" latinLnBrk="0" hangingPunct="1">
      <a:lnSpc>
        <a:spcPct val="90000"/>
      </a:lnSpc>
      <a:spcBef>
        <a:spcPts val="333"/>
      </a:spcBef>
      <a:buClr>
        <a:schemeClr val="tx1"/>
      </a:buClr>
      <a:buSzPct val="90000"/>
      <a:buFont typeface="Wingdings" panose="05000000000000000000" pitchFamily="2" charset="2"/>
      <a:buChar char=""/>
      <a:defRPr sz="882" kern="1200" baseline="0">
        <a:solidFill>
          <a:schemeClr val="tx1"/>
        </a:solidFill>
        <a:latin typeface="+mn-lt"/>
        <a:ea typeface="+mn-ea"/>
        <a:cs typeface="+mn-cs"/>
      </a:defRPr>
    </a:lvl4pPr>
    <a:lvl5pPr marL="612648" indent="-118872" algn="l" defTabSz="914400" rtl="0" eaLnBrk="1" latinLnBrk="0" hangingPunct="1">
      <a:lnSpc>
        <a:spcPct val="90000"/>
      </a:lnSpc>
      <a:spcBef>
        <a:spcPts val="333"/>
      </a:spcBef>
      <a:buClr>
        <a:schemeClr val="tx1"/>
      </a:buClr>
      <a:buSzPct val="90000"/>
      <a:buFont typeface="Wingdings" panose="05000000000000000000" pitchFamily="2" charset="2"/>
      <a:buChar char=""/>
      <a:defRPr sz="882" kern="1200" baseline="0">
        <a:solidFill>
          <a:schemeClr val="tx1"/>
        </a:solidFill>
        <a:latin typeface="+mn-lt"/>
        <a:ea typeface="+mn-ea"/>
        <a:cs typeface="+mn-cs"/>
      </a:defRPr>
    </a:lvl5pPr>
    <a:lvl6pPr marL="612648" indent="-118872" algn="l" defTabSz="914400" rtl="0" eaLnBrk="1" latinLnBrk="0" hangingPunct="1">
      <a:lnSpc>
        <a:spcPct val="90000"/>
      </a:lnSpc>
      <a:spcBef>
        <a:spcPts val="333"/>
      </a:spcBef>
      <a:buClr>
        <a:schemeClr val="tx1"/>
      </a:buClr>
      <a:buSzPct val="90000"/>
      <a:buFont typeface="Wingdings" panose="05000000000000000000" pitchFamily="2" charset="2"/>
      <a:buChar char=""/>
      <a:defRPr sz="982" kern="1200" baseline="0">
        <a:solidFill>
          <a:schemeClr val="tx1"/>
        </a:solidFill>
        <a:latin typeface="+mn-lt"/>
        <a:ea typeface="+mn-ea"/>
        <a:cs typeface="+mn-cs"/>
      </a:defRPr>
    </a:lvl6pPr>
    <a:lvl7pPr marL="612648" indent="-118872" algn="l" defTabSz="914400" rtl="0" eaLnBrk="1" latinLnBrk="0" hangingPunct="1">
      <a:lnSpc>
        <a:spcPct val="90000"/>
      </a:lnSpc>
      <a:spcBef>
        <a:spcPts val="333"/>
      </a:spcBef>
      <a:buClr>
        <a:schemeClr val="tx1"/>
      </a:buClr>
      <a:buSzPct val="90000"/>
      <a:buFont typeface="Wingdings" panose="05000000000000000000" pitchFamily="2" charset="2"/>
      <a:buChar char=""/>
      <a:defRPr sz="982" kern="1200" baseline="0">
        <a:solidFill>
          <a:schemeClr val="tx1"/>
        </a:solidFill>
        <a:latin typeface="+mn-lt"/>
        <a:ea typeface="+mn-ea"/>
        <a:cs typeface="+mn-cs"/>
      </a:defRPr>
    </a:lvl7pPr>
    <a:lvl8pPr marL="612648" indent="-118872" algn="l" defTabSz="914400" rtl="0" eaLnBrk="1" latinLnBrk="0" hangingPunct="1">
      <a:lnSpc>
        <a:spcPct val="90000"/>
      </a:lnSpc>
      <a:spcBef>
        <a:spcPts val="333"/>
      </a:spcBef>
      <a:buClr>
        <a:schemeClr val="tx1"/>
      </a:buClr>
      <a:buSzPct val="90000"/>
      <a:buFont typeface="Wingdings" panose="05000000000000000000" pitchFamily="2" charset="2"/>
      <a:buChar char=""/>
      <a:defRPr sz="982" kern="1200" baseline="0">
        <a:solidFill>
          <a:schemeClr val="tx1"/>
        </a:solidFill>
        <a:latin typeface="+mn-lt"/>
        <a:ea typeface="+mn-ea"/>
        <a:cs typeface="+mn-cs"/>
      </a:defRPr>
    </a:lvl8pPr>
    <a:lvl9pPr marL="612648" indent="-118872" algn="l" defTabSz="914400" rtl="0" eaLnBrk="1" latinLnBrk="0" hangingPunct="1">
      <a:lnSpc>
        <a:spcPct val="90000"/>
      </a:lnSpc>
      <a:spcBef>
        <a:spcPts val="333"/>
      </a:spcBef>
      <a:buClr>
        <a:schemeClr val="tx1"/>
      </a:buClr>
      <a:buSzPct val="90000"/>
      <a:buFont typeface="Wingdings" panose="05000000000000000000" pitchFamily="2" charset="2"/>
      <a:buChar char=""/>
      <a:defRPr sz="982" kern="1200" baseline="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docs.microsoft.com/en-us/sql/relational-databases/sql-server-transaction-locking-and-row-versioning-guide?view=sql-server-ver15"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msdn.microsoft.com/en-us/library/ms186396.aspx" TargetMode="External"/><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docs.microsoft.com/en-us/sql/database-engine/configure-windows/configure-the-locks-server-configuration-option?redirectedfrom=MSDN&amp;view=sql-server-ver15" TargetMode="External"/><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docs.microsoft.com/en-us/previous-versions/sql/sql-server-2008-r2/ms184286(v=sql.105)?redirectedfrom=MSDN" TargetMode="External"/><Relationship Id="rId2" Type="http://schemas.openxmlformats.org/officeDocument/2006/relationships/slide" Target="../slides/slide25.xml"/><Relationship Id="rId1" Type="http://schemas.openxmlformats.org/officeDocument/2006/relationships/notesMaster" Target="../notesMasters/notesMaster1.xml"/><Relationship Id="rId4" Type="http://schemas.openxmlformats.org/officeDocument/2006/relationships/hyperlink" Target="https://docs.microsoft.com/en-us/sql/relational-databases/event-classes/lock-escalation-event-class?redirectedfrom=MSDN&amp;view=sql-server-ver15" TargetMode="Externa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docs.microsoft.com/en-us/sql/t-sql/queries/hints-transact-sql-table?view=sql-server-ver15" TargetMode="External"/><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support.microsoft.com/en-us/help/224453/inf-understanding-and-resolving-sql-server-blocking-problems" TargetMode="External"/><Relationship Id="rId7" Type="http://schemas.openxmlformats.org/officeDocument/2006/relationships/hyperlink" Target="https://docs.microsoft.com/en-us/sql/relational-databases/system-dynamic-management-views/sys-dm-exec-requests-transact-sql?redirectedfrom=MSDN&amp;view=sql-server-ver15" TargetMode="External"/><Relationship Id="rId2" Type="http://schemas.openxmlformats.org/officeDocument/2006/relationships/slide" Target="../slides/slide31.xml"/><Relationship Id="rId1" Type="http://schemas.openxmlformats.org/officeDocument/2006/relationships/notesMaster" Target="../notesMasters/notesMaster1.xml"/><Relationship Id="rId6" Type="http://schemas.openxmlformats.org/officeDocument/2006/relationships/hyperlink" Target="https://docs.microsoft.com/en-us/sql/relational-databases/system-dynamic-management-views/sys-dm-os-waiting-tasks-transact-sql?redirectedfrom=MSDN&amp;view=sql-server-ver15" TargetMode="External"/><Relationship Id="rId5" Type="http://schemas.openxmlformats.org/officeDocument/2006/relationships/hyperlink" Target="https://docs.microsoft.com/en-us/sql/relational-databases/system-dynamic-management-views/sys-dm-tran-locks-transact-sql?redirectedfrom=MSDN&amp;view=sql-server-ver15" TargetMode="External"/><Relationship Id="rId4" Type="http://schemas.openxmlformats.org/officeDocument/2006/relationships/hyperlink" Target="https://docs.microsoft.com/en-us/sql/relational-databases/event-classes/blocked-process-report-event-class?view=sql-server-ver15" TargetMode="Externa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s://docs.microsoft.com/en-us/previous-versions/sql/sql-server-2008-r2/ms178104(v=sql.105)" TargetMode="External"/><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3" Type="http://schemas.openxmlformats.org/officeDocument/2006/relationships/hyperlink" Target="https://docs.microsoft.com/en-us/previous-versions/sql/sql-server-2008-r2/ms178104(v=sql.105)?redirectedfrom=MSDN" TargetMode="External"/><Relationship Id="rId2" Type="http://schemas.openxmlformats.org/officeDocument/2006/relationships/slide" Target="../slides/slide34.xml"/><Relationship Id="rId1" Type="http://schemas.openxmlformats.org/officeDocument/2006/relationships/notesMaster" Target="../notesMasters/notesMaster1.xml"/><Relationship Id="rId4" Type="http://schemas.openxmlformats.org/officeDocument/2006/relationships/hyperlink" Target="http://www.sqlskills.com/blogs/jonathan/post/An-XEvent-a-Day-(13-of-31)-The-system_health-Session.aspx" TargetMode="Externa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docs.microsoft.com/en-us/previous-versions/sql/sql-server-2008-r2/ms190612(v=sql.105)" TargetMode="External"/><Relationship Id="rId2" Type="http://schemas.openxmlformats.org/officeDocument/2006/relationships/slide" Target="../slides/slide5.xml"/><Relationship Id="rId1" Type="http://schemas.openxmlformats.org/officeDocument/2006/relationships/notesMaster" Target="../notesMasters/notesMaster1.xml"/><Relationship Id="rId5" Type="http://schemas.openxmlformats.org/officeDocument/2006/relationships/hyperlink" Target="https://docs.microsoft.com/en-us/previous-versions/sql/sql-server-2008-r2/ms186259(v=sql.105)" TargetMode="External"/><Relationship Id="rId4" Type="http://schemas.openxmlformats.org/officeDocument/2006/relationships/hyperlink" Target="https://docs.microsoft.com/en-us/previous-versions/z80z94hz(v=vs.90)?redirectedfrom=MSDN" TargetMode="Externa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docs.microsoft.com/en-us/sql/odbc/reference/develop-app/auto-commit-mode?view=sql-server-ver15"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docs.microsoft.com/en-us/sql/t-sql/statements/set-implicit-transactions-transact-sql?redirectedfrom=MSDN&amp;view=sql-server-ver15"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4"/>
          </p:nvPr>
        </p:nvSpPr>
        <p:spPr/>
        <p:txBody>
          <a:body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2</a:t>
            </a:fld>
            <a:endParaRPr lang="en-US" noProof="0" dirty="0"/>
          </a:p>
        </p:txBody>
      </p:sp>
    </p:spTree>
    <p:extLst>
      <p:ext uri="{BB962C8B-B14F-4D97-AF65-F5344CB8AC3E}">
        <p14:creationId xmlns:p14="http://schemas.microsoft.com/office/powerpoint/2010/main" val="38932709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50" dirty="0">
                <a:latin typeface="Segoe UI" panose="020B0502040204020203" pitchFamily="34" charset="0"/>
                <a:cs typeface="Segoe UI" panose="020B0502040204020203" pitchFamily="34" charset="0"/>
              </a:rPr>
              <a:t>Lock ownership </a:t>
            </a:r>
          </a:p>
          <a:p>
            <a:pPr lvl="1"/>
            <a:r>
              <a:rPr lang="en-US" sz="1050" dirty="0">
                <a:latin typeface="Segoe UI" panose="020B0502040204020203" pitchFamily="34" charset="0"/>
                <a:cs typeface="Segoe UI" panose="020B0502040204020203" pitchFamily="34" charset="0"/>
              </a:rPr>
              <a:t>Most of the locking discussion in this topic relates to the locks owned by transactions. In addition to transactions, cursors and sessions can be owners of locks and they both affect the duration for which locks are held. </a:t>
            </a:r>
          </a:p>
          <a:p>
            <a:pPr lvl="1"/>
            <a:r>
              <a:rPr lang="en-US" sz="1050" dirty="0">
                <a:latin typeface="Segoe UI" panose="020B0502040204020203" pitchFamily="34" charset="0"/>
                <a:cs typeface="Segoe UI" panose="020B0502040204020203" pitchFamily="34" charset="0"/>
              </a:rPr>
              <a:t>When you use the SCROLL_LOCKS option, a cursor lock is held for every row that is fetched until the next row is fetched or the cursor is closed, regardless of the state of a transaction. </a:t>
            </a:r>
          </a:p>
          <a:p>
            <a:pPr lvl="1"/>
            <a:r>
              <a:rPr lang="en-US" sz="1050" dirty="0">
                <a:latin typeface="Segoe UI" panose="020B0502040204020203" pitchFamily="34" charset="0"/>
                <a:cs typeface="Segoe UI" panose="020B0502040204020203" pitchFamily="34" charset="0"/>
              </a:rPr>
              <a:t>Locks owned by session are outside the scope of a transaction. The duration of these locks is bounded by the connection and the process will continue to hold these locks until the process disconnects. A typical lock owned by session is the database (DB) lock. Shared DB lock is not held when the database is in Single user mode. </a:t>
            </a:r>
          </a:p>
          <a:p>
            <a:endParaRPr lang="en-US" dirty="0"/>
          </a:p>
        </p:txBody>
      </p:sp>
    </p:spTree>
    <p:extLst>
      <p:ext uri="{BB962C8B-B14F-4D97-AF65-F5344CB8AC3E}">
        <p14:creationId xmlns:p14="http://schemas.microsoft.com/office/powerpoint/2010/main" val="7832782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dirty="0">
                <a:latin typeface="Segoe UI" panose="020B0502040204020203" pitchFamily="34" charset="0"/>
                <a:cs typeface="Segoe UI" panose="020B0502040204020203" pitchFamily="34" charset="0"/>
              </a:rPr>
              <a:t>The SQL Server Database Engine locks resources by using different lock modes that determine how the resources can be accessed by concurrent transactions. Some locks allow concurrent access to the resource, while others do not. For example, a Shared lock is used to help protect a resource that is being used for read-only access. Since the resource is only going to be read, several concurrent users can have Shared locks on the same resource. If a transaction wants to modify the data, it must first acquire an Exclusive lock. This prevents anyone from reading or writing to the resource, while the transaction is in progress. When an Exclusive lock is in place, no other locks can be granted on the resource.</a:t>
            </a:r>
          </a:p>
          <a:p>
            <a:pPr marL="0" indent="0">
              <a:buNone/>
            </a:pPr>
            <a:r>
              <a:rPr lang="en-US" sz="900" dirty="0">
                <a:latin typeface="Segoe UI" panose="020B0502040204020203" pitchFamily="34" charset="0"/>
                <a:cs typeface="Segoe UI" panose="020B0502040204020203" pitchFamily="34" charset="0"/>
              </a:rPr>
              <a:t>Lock modes :</a:t>
            </a:r>
          </a:p>
          <a:p>
            <a:pPr lvl="0"/>
            <a:r>
              <a:rPr lang="en-US" sz="900" dirty="0">
                <a:latin typeface="Segoe UI" panose="020B0502040204020203" pitchFamily="34" charset="0"/>
                <a:cs typeface="Segoe UI" panose="020B0502040204020203" pitchFamily="34" charset="0"/>
              </a:rPr>
              <a:t>Schema modification (Sch-M) locks are taken during a table data definition language (DDL) operation. A Sch-M lock prevents concurrent access to the table. This lock blocks all outside operations until the lock is released. You must use Sch- M locks to prevent access to affected tables by concurrent operations</a:t>
            </a:r>
          </a:p>
          <a:p>
            <a:pPr lvl="0"/>
            <a:r>
              <a:rPr lang="en-US" sz="900" dirty="0">
                <a:latin typeface="Segoe UI" panose="020B0502040204020203" pitchFamily="34" charset="0"/>
                <a:cs typeface="Segoe UI" panose="020B0502040204020203" pitchFamily="34" charset="0"/>
              </a:rPr>
              <a:t>Schema stability (Sch-S) locks are taken when compiling and running queries. Sch-S locks do not block any transactional locks, including exclusive (X) locks. Transactions continue to run while a query is being compiled</a:t>
            </a:r>
          </a:p>
          <a:p>
            <a:pPr lvl="0"/>
            <a:r>
              <a:rPr lang="en-US" sz="900" dirty="0">
                <a:latin typeface="Segoe UI" panose="020B0502040204020203" pitchFamily="34" charset="0"/>
                <a:cs typeface="Segoe UI" panose="020B0502040204020203" pitchFamily="34" charset="0"/>
              </a:rPr>
              <a:t>Shared (S) locks allow concurrent transactions to read (SELECT) a resource under pessimistic concurrency control. However, no other transactions can modify the data while shared (S) locks exist on the resource</a:t>
            </a:r>
          </a:p>
          <a:p>
            <a:pPr lvl="0"/>
            <a:r>
              <a:rPr lang="en-US" sz="900" dirty="0">
                <a:latin typeface="Segoe UI" panose="020B0502040204020203" pitchFamily="34" charset="0"/>
                <a:cs typeface="Segoe UI" panose="020B0502040204020203" pitchFamily="34" charset="0"/>
              </a:rPr>
              <a:t>Update (U) locks prevent a common form of deadlock. Only one transaction can obtain an update (U) lock to a resource at a time. If a transaction modifies a resource, the update (U) lock is converted to an exclusive (X) lock</a:t>
            </a:r>
          </a:p>
          <a:p>
            <a:pPr lvl="0"/>
            <a:r>
              <a:rPr lang="en-US" sz="900" dirty="0">
                <a:latin typeface="Segoe UI" panose="020B0502040204020203" pitchFamily="34" charset="0"/>
                <a:cs typeface="Segoe UI" panose="020B0502040204020203" pitchFamily="34" charset="0"/>
              </a:rPr>
              <a:t>Exclusive (X) locks prevent access to a resource by concurrent transactions. With an exclusive (X) lock, by default, no other transactions can modify data</a:t>
            </a:r>
          </a:p>
          <a:p>
            <a:pPr lvl="0"/>
            <a:r>
              <a:rPr lang="en-US" sz="900" dirty="0">
                <a:latin typeface="Segoe UI" panose="020B0502040204020203" pitchFamily="34" charset="0"/>
                <a:cs typeface="Segoe UI" panose="020B0502040204020203" pitchFamily="34" charset="0"/>
              </a:rPr>
              <a:t>Intent shared (IS) lock helps protect requested or acquired shared locks on some resources lower in the hierarchy </a:t>
            </a:r>
          </a:p>
          <a:p>
            <a:pPr lvl="0"/>
            <a:r>
              <a:rPr lang="en-US" sz="900" dirty="0">
                <a:latin typeface="Segoe UI" panose="020B0502040204020203" pitchFamily="34" charset="0"/>
                <a:cs typeface="Segoe UI" panose="020B0502040204020203" pitchFamily="34" charset="0"/>
              </a:rPr>
              <a:t>Intent exclusive (IX) lock helps protect requested or acquired exclusive locks on some resources lower in the hierarchy. IX is a superset of IS, and it also helps protect requesting shared locks on lower-level resources</a:t>
            </a:r>
          </a:p>
          <a:p>
            <a:endParaRPr lang="en-US" dirty="0"/>
          </a:p>
        </p:txBody>
      </p:sp>
    </p:spTree>
    <p:extLst>
      <p:ext uri="{BB962C8B-B14F-4D97-AF65-F5344CB8AC3E}">
        <p14:creationId xmlns:p14="http://schemas.microsoft.com/office/powerpoint/2010/main" val="18529642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dirty="0">
                <a:latin typeface="Segoe UI" panose="020B0502040204020203" pitchFamily="34" charset="0"/>
                <a:cs typeface="Segoe UI" panose="020B0502040204020203" pitchFamily="34" charset="0"/>
              </a:rPr>
              <a:t>The SQL Server Database Engine locks resources by using different lock modes that determine how the resources can be accessed by concurrent transactions. Some locks allow concurrent access to the resource, while others do not. For example, a Shared lock is used to help protect a resource that is being used for read-only access. Since the resource is only going to be read, several concurrent users can have Shared locks on the same resource. If a transaction wants to modify the data, it must first acquire an Exclusive lock. This prevents anyone from reading or writing to the resource, while the transaction is in progress. When an Exclusive lock is in place, no other locks can be granted on the resource.</a:t>
            </a:r>
          </a:p>
          <a:p>
            <a:pPr marL="0" indent="0">
              <a:buNone/>
            </a:pPr>
            <a:r>
              <a:rPr lang="en-US" sz="900" dirty="0">
                <a:latin typeface="Segoe UI" panose="020B0502040204020203" pitchFamily="34" charset="0"/>
                <a:cs typeface="Segoe UI" panose="020B0502040204020203" pitchFamily="34" charset="0"/>
              </a:rPr>
              <a:t>Lock modes :</a:t>
            </a:r>
          </a:p>
          <a:p>
            <a:pPr lvl="0"/>
            <a:r>
              <a:rPr lang="en-US" sz="900" dirty="0">
                <a:latin typeface="Segoe UI" panose="020B0502040204020203" pitchFamily="34" charset="0"/>
                <a:cs typeface="Segoe UI" panose="020B0502040204020203" pitchFamily="34" charset="0"/>
              </a:rPr>
              <a:t>Schema modification (Sch-M) locks are taken during a table data definition language (DDL) operation. A Sch-M lock prevents concurrent access to the table. This lock blocks all outside operations until the lock is released. You must use Sch- M locks to prevent access to affected tables by concurrent operations</a:t>
            </a:r>
          </a:p>
          <a:p>
            <a:pPr lvl="0"/>
            <a:r>
              <a:rPr lang="en-US" sz="900" dirty="0">
                <a:latin typeface="Segoe UI" panose="020B0502040204020203" pitchFamily="34" charset="0"/>
                <a:cs typeface="Segoe UI" panose="020B0502040204020203" pitchFamily="34" charset="0"/>
              </a:rPr>
              <a:t>Schema stability (Sch-S) locks are taken when compiling and running queries. Sch-S locks do not block any transactional locks, including exclusive (X) locks. Transactions continue to run while a query is being compiled</a:t>
            </a:r>
          </a:p>
          <a:p>
            <a:pPr lvl="0"/>
            <a:r>
              <a:rPr lang="en-US" sz="900" dirty="0">
                <a:latin typeface="Segoe UI" panose="020B0502040204020203" pitchFamily="34" charset="0"/>
                <a:cs typeface="Segoe UI" panose="020B0502040204020203" pitchFamily="34" charset="0"/>
              </a:rPr>
              <a:t>Shared (S) locks allow concurrent transactions to read (SELECT) a resource under pessimistic concurrency control. However, no other transactions can modify the data while shared (S) locks exist on the resource</a:t>
            </a:r>
          </a:p>
          <a:p>
            <a:pPr lvl="0"/>
            <a:r>
              <a:rPr lang="en-US" sz="900" dirty="0">
                <a:latin typeface="Segoe UI" panose="020B0502040204020203" pitchFamily="34" charset="0"/>
                <a:cs typeface="Segoe UI" panose="020B0502040204020203" pitchFamily="34" charset="0"/>
              </a:rPr>
              <a:t>Update (U) locks prevent a common form of deadlock. Only one transaction can obtain an update (U) lock to a resource at a time. If a transaction modifies a resource, the update (U) lock is converted to an exclusive (X) lock</a:t>
            </a:r>
          </a:p>
          <a:p>
            <a:pPr lvl="0"/>
            <a:r>
              <a:rPr lang="en-US" sz="900" dirty="0">
                <a:latin typeface="Segoe UI" panose="020B0502040204020203" pitchFamily="34" charset="0"/>
                <a:cs typeface="Segoe UI" panose="020B0502040204020203" pitchFamily="34" charset="0"/>
              </a:rPr>
              <a:t>Exclusive (X) locks prevent access to a resource by concurrent transactions. With an exclusive (X) lock, by default, no other transactions can modify data</a:t>
            </a:r>
          </a:p>
          <a:p>
            <a:pPr lvl="0"/>
            <a:r>
              <a:rPr lang="en-US" sz="900" dirty="0">
                <a:latin typeface="Segoe UI" panose="020B0502040204020203" pitchFamily="34" charset="0"/>
                <a:cs typeface="Segoe UI" panose="020B0502040204020203" pitchFamily="34" charset="0"/>
              </a:rPr>
              <a:t>Intent shared (IS) lock helps protect requested or acquired shared locks on some resources lower in the hierarchy </a:t>
            </a:r>
          </a:p>
          <a:p>
            <a:pPr lvl="0"/>
            <a:r>
              <a:rPr lang="en-US" sz="900" dirty="0">
                <a:latin typeface="Segoe UI" panose="020B0502040204020203" pitchFamily="34" charset="0"/>
                <a:cs typeface="Segoe UI" panose="020B0502040204020203" pitchFamily="34" charset="0"/>
              </a:rPr>
              <a:t>Intent exclusive (IX) lock helps protect requested or acquired exclusive locks on some resources lower in the hierarchy. IX is a superset of IS, and it also helps protect requesting shared locks on lower-level resources</a:t>
            </a:r>
          </a:p>
          <a:p>
            <a:endParaRPr lang="en-US" dirty="0"/>
          </a:p>
        </p:txBody>
      </p:sp>
    </p:spTree>
    <p:extLst>
      <p:ext uri="{BB962C8B-B14F-4D97-AF65-F5344CB8AC3E}">
        <p14:creationId xmlns:p14="http://schemas.microsoft.com/office/powerpoint/2010/main" val="39362531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50" dirty="0">
                <a:latin typeface="Segoe UI" panose="020B0502040204020203" pitchFamily="34" charset="0"/>
                <a:cs typeface="Segoe UI" panose="020B0502040204020203" pitchFamily="34" charset="0"/>
              </a:rPr>
              <a:t>The example provided in the slide shows, if one transaction (T1) holds an exclusive lock at the table level, and another transaction (T2) holds an exclusive lock at the row level, each of the transactions believe that they have exclusive access to the resource. In this scenario, because T1 believes that it locks the entire table, it might inadvertently make changes to the same row that T2 thought it has locked exclusively. In a multi-granular locking environment, there must be a way to effectively overcome this problem. The solution is </a:t>
            </a:r>
            <a:r>
              <a:rPr lang="en-US" sz="1050" b="1" dirty="0">
                <a:latin typeface="Segoe UI" panose="020B0502040204020203" pitchFamily="34" charset="0"/>
                <a:cs typeface="Segoe UI" panose="020B0502040204020203" pitchFamily="34" charset="0"/>
              </a:rPr>
              <a:t>intent lock</a:t>
            </a:r>
            <a:r>
              <a:rPr lang="en-US" sz="1050" dirty="0">
                <a:latin typeface="Segoe UI" panose="020B0502040204020203" pitchFamily="34" charset="0"/>
                <a:cs typeface="Segoe UI" panose="020B0502040204020203" pitchFamily="34" charset="0"/>
              </a:rPr>
              <a:t>. </a:t>
            </a:r>
          </a:p>
          <a:p>
            <a:r>
              <a:rPr lang="en-US" sz="1050" dirty="0">
                <a:latin typeface="Segoe UI" panose="020B0502040204020203" pitchFamily="34" charset="0"/>
                <a:cs typeface="Segoe UI" panose="020B0502040204020203" pitchFamily="34" charset="0"/>
              </a:rPr>
              <a:t>An Intent lock is used to establish a lock hierarchy. SQL Server Database Engine acquires low-level locks and also places intent locks on the objects that contain the lower-level objects as follows: </a:t>
            </a:r>
          </a:p>
          <a:p>
            <a:pPr lvl="1"/>
            <a:r>
              <a:rPr lang="en-US" sz="1050" dirty="0">
                <a:latin typeface="Segoe UI" panose="020B0502040204020203" pitchFamily="34" charset="0"/>
                <a:cs typeface="Segoe UI" panose="020B0502040204020203" pitchFamily="34" charset="0"/>
              </a:rPr>
              <a:t>When locking rows or index key ranges, intent lock is acquired on the pages that contain the rows or keys</a:t>
            </a:r>
          </a:p>
          <a:p>
            <a:pPr lvl="1"/>
            <a:r>
              <a:rPr lang="en-US" sz="1050" dirty="0">
                <a:latin typeface="Segoe UI" panose="020B0502040204020203" pitchFamily="34" charset="0"/>
                <a:cs typeface="Segoe UI" panose="020B0502040204020203" pitchFamily="34" charset="0"/>
              </a:rPr>
              <a:t>When locking pages, intent lock is acquired on the higher-level objects that contain the pages. In addition to the intent lock on the object, intent page locks are requested on the following objects: </a:t>
            </a:r>
          </a:p>
          <a:p>
            <a:pPr lvl="2"/>
            <a:r>
              <a:rPr lang="en-US" sz="1050" dirty="0">
                <a:latin typeface="Segoe UI" panose="020B0502040204020203" pitchFamily="34" charset="0"/>
                <a:cs typeface="Segoe UI" panose="020B0502040204020203" pitchFamily="34" charset="0"/>
              </a:rPr>
              <a:t>Leaf-level pages of non-clustered indexes</a:t>
            </a:r>
          </a:p>
          <a:p>
            <a:pPr lvl="2"/>
            <a:r>
              <a:rPr lang="en-US" sz="1050" dirty="0">
                <a:latin typeface="Segoe UI" panose="020B0502040204020203" pitchFamily="34" charset="0"/>
                <a:cs typeface="Segoe UI" panose="020B0502040204020203" pitchFamily="34" charset="0"/>
              </a:rPr>
              <a:t>Data pages of clustered indexes </a:t>
            </a:r>
          </a:p>
          <a:p>
            <a:pPr lvl="2"/>
            <a:r>
              <a:rPr lang="en-US" sz="1050" dirty="0">
                <a:latin typeface="Segoe UI" panose="020B0502040204020203" pitchFamily="34" charset="0"/>
                <a:cs typeface="Segoe UI" panose="020B0502040204020203" pitchFamily="34" charset="0"/>
              </a:rPr>
              <a:t>Heap data pages </a:t>
            </a:r>
          </a:p>
          <a:p>
            <a:r>
              <a:rPr lang="en-US" sz="1050" dirty="0">
                <a:latin typeface="Segoe UI" panose="020B0502040204020203" pitchFamily="34" charset="0"/>
                <a:cs typeface="Segoe UI" panose="020B0502040204020203" pitchFamily="34" charset="0"/>
              </a:rPr>
              <a:t>An intent lock indicates that SQL Server wants to acquire a shared (S) lock or an exclusive (X) lock on some of the resources lower down in the hierarchy. For example, a shared intent lock placed at the table level means that a transaction intends on placing shared (S) locks on pages or rows within that table. Setting an intent lock at the table level prevents another transaction from subsequently acquiring an exclusive (X) lock on the table containing that page. Intent locks improve performance because SQL Server examines intent locks only at the table level to determine whether a transaction can safely acquire a lock on that table. This removes the requirement to examine every row or page lock on the table to determine whether a transaction can lock the entire table</a:t>
            </a:r>
          </a:p>
          <a:p>
            <a:endParaRPr lang="en-GB" dirty="0"/>
          </a:p>
          <a:p>
            <a:endParaRPr lang="en-US" dirty="0"/>
          </a:p>
        </p:txBody>
      </p:sp>
    </p:spTree>
    <p:extLst>
      <p:ext uri="{BB962C8B-B14F-4D97-AF65-F5344CB8AC3E}">
        <p14:creationId xmlns:p14="http://schemas.microsoft.com/office/powerpoint/2010/main" val="25503598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dirty="0">
                <a:latin typeface="Segoe UI" panose="020B0502040204020203" pitchFamily="34" charset="0"/>
                <a:cs typeface="Segoe UI" panose="020B0502040204020203" pitchFamily="34" charset="0"/>
              </a:rPr>
              <a:t>The example provided in the slide shows, if one transaction (T1) holds an exclusive lock at the table level, and another transaction (T2) holds an exclusive lock at the row level, each of the transactions believe that they have exclusive access to the resource. In this scenario, because T1 believes that it locks the entire table, it might inadvertently make changes to the same row that T2 thought it has locked exclusively.</a:t>
            </a:r>
          </a:p>
          <a:p>
            <a:r>
              <a:rPr lang="en-US" sz="1100" dirty="0">
                <a:latin typeface="Segoe UI" panose="020B0502040204020203" pitchFamily="34" charset="0"/>
                <a:cs typeface="Segoe UI" panose="020B0502040204020203" pitchFamily="34" charset="0"/>
              </a:rPr>
              <a:t>In a multi-granular locking environment, there must be a way to effectively overcome this problem. The solution is </a:t>
            </a:r>
            <a:r>
              <a:rPr lang="en-US" sz="1100" b="1" dirty="0">
                <a:latin typeface="Segoe UI" panose="020B0502040204020203" pitchFamily="34" charset="0"/>
                <a:cs typeface="Segoe UI" panose="020B0502040204020203" pitchFamily="34" charset="0"/>
              </a:rPr>
              <a:t>intent lock</a:t>
            </a:r>
            <a:r>
              <a:rPr lang="en-US" sz="1100" dirty="0">
                <a:latin typeface="Segoe UI" panose="020B0502040204020203" pitchFamily="34" charset="0"/>
                <a:cs typeface="Segoe UI" panose="020B0502040204020203" pitchFamily="34" charset="0"/>
              </a:rPr>
              <a:t>. </a:t>
            </a:r>
          </a:p>
          <a:p>
            <a:endParaRPr lang="en-US" sz="1100" dirty="0">
              <a:latin typeface="Segoe UI" panose="020B0502040204020203" pitchFamily="34" charset="0"/>
              <a:cs typeface="Segoe UI" panose="020B0502040204020203" pitchFamily="34" charset="0"/>
            </a:endParaRPr>
          </a:p>
          <a:p>
            <a:r>
              <a:rPr lang="en-US" sz="900" b="1" i="0" kern="1200" dirty="0">
                <a:solidFill>
                  <a:schemeClr val="tx1"/>
                </a:solidFill>
                <a:effectLst/>
                <a:latin typeface="Segoe UI Light" pitchFamily="34" charset="0"/>
                <a:ea typeface="+mn-ea"/>
                <a:cs typeface="+mn-cs"/>
              </a:rPr>
              <a:t>Intent Locks</a:t>
            </a:r>
          </a:p>
          <a:p>
            <a:r>
              <a:rPr lang="en-US" sz="900" b="0" i="0" kern="1200" dirty="0">
                <a:solidFill>
                  <a:schemeClr val="tx1"/>
                </a:solidFill>
                <a:effectLst/>
                <a:latin typeface="Segoe UI Light" pitchFamily="34" charset="0"/>
                <a:ea typeface="+mn-ea"/>
                <a:cs typeface="+mn-cs"/>
              </a:rPr>
              <a:t>The SQL Server Database Engine </a:t>
            </a:r>
            <a:r>
              <a:rPr lang="en-US" sz="900" b="0" i="0" u="sng" kern="1200" dirty="0">
                <a:solidFill>
                  <a:schemeClr val="tx1"/>
                </a:solidFill>
                <a:effectLst/>
                <a:latin typeface="Segoe UI Light" pitchFamily="34" charset="0"/>
                <a:ea typeface="+mn-ea"/>
                <a:cs typeface="+mn-cs"/>
              </a:rPr>
              <a:t>uses intent locks to protect placing a shared (S) lock or exclusive (X) lock on a resource lower in the lock hierarchy</a:t>
            </a:r>
            <a:r>
              <a:rPr lang="en-US" sz="900" b="0" i="0" kern="1200" dirty="0">
                <a:solidFill>
                  <a:schemeClr val="tx1"/>
                </a:solidFill>
                <a:effectLst/>
                <a:latin typeface="Segoe UI Light" pitchFamily="34" charset="0"/>
                <a:ea typeface="+mn-ea"/>
                <a:cs typeface="+mn-cs"/>
              </a:rPr>
              <a:t>. Intent locks are named </a:t>
            </a:r>
            <a:r>
              <a:rPr lang="en-US" sz="900" b="1" i="0" kern="1200" dirty="0">
                <a:solidFill>
                  <a:schemeClr val="tx1"/>
                </a:solidFill>
                <a:effectLst/>
                <a:latin typeface="Segoe UI Light" pitchFamily="34" charset="0"/>
                <a:ea typeface="+mn-ea"/>
                <a:cs typeface="+mn-cs"/>
              </a:rPr>
              <a:t>intent locks </a:t>
            </a:r>
            <a:r>
              <a:rPr lang="en-US" sz="900" b="0" i="0" kern="1200" dirty="0">
                <a:solidFill>
                  <a:schemeClr val="tx1"/>
                </a:solidFill>
                <a:effectLst/>
                <a:latin typeface="Segoe UI Light" pitchFamily="34" charset="0"/>
                <a:ea typeface="+mn-ea"/>
                <a:cs typeface="+mn-cs"/>
              </a:rPr>
              <a:t>because they are </a:t>
            </a:r>
            <a:r>
              <a:rPr lang="en-US" sz="900" b="1" i="0" kern="1200" dirty="0">
                <a:solidFill>
                  <a:schemeClr val="tx1"/>
                </a:solidFill>
                <a:effectLst/>
                <a:latin typeface="Segoe UI Light" pitchFamily="34" charset="0"/>
                <a:ea typeface="+mn-ea"/>
                <a:cs typeface="+mn-cs"/>
              </a:rPr>
              <a:t>acquired before a lock at the lower level</a:t>
            </a:r>
            <a:r>
              <a:rPr lang="en-US" sz="900" b="0" i="0" kern="1200" dirty="0">
                <a:solidFill>
                  <a:schemeClr val="tx1"/>
                </a:solidFill>
                <a:effectLst/>
                <a:latin typeface="Segoe UI Light" pitchFamily="34" charset="0"/>
                <a:ea typeface="+mn-ea"/>
                <a:cs typeface="+mn-cs"/>
              </a:rPr>
              <a:t>, and </a:t>
            </a:r>
            <a:r>
              <a:rPr lang="en-US" sz="900" b="0" i="0" u="sng" kern="1200" dirty="0">
                <a:solidFill>
                  <a:schemeClr val="tx1"/>
                </a:solidFill>
                <a:effectLst/>
                <a:latin typeface="Segoe UI Light" pitchFamily="34" charset="0"/>
                <a:ea typeface="+mn-ea"/>
                <a:cs typeface="+mn-cs"/>
              </a:rPr>
              <a:t>therefore signal intent to place locks at a lower level.</a:t>
            </a:r>
          </a:p>
          <a:p>
            <a:r>
              <a:rPr lang="en-US" sz="900" b="0" i="0" kern="1200" dirty="0">
                <a:solidFill>
                  <a:schemeClr val="tx1"/>
                </a:solidFill>
                <a:effectLst/>
                <a:latin typeface="Segoe UI Light" pitchFamily="34" charset="0"/>
                <a:ea typeface="+mn-ea"/>
                <a:cs typeface="+mn-cs"/>
              </a:rPr>
              <a:t>Intent locks serve two purposes:</a:t>
            </a:r>
          </a:p>
          <a:p>
            <a:pPr marL="171450" indent="-171450">
              <a:buFont typeface="Arial" panose="020B0604020202020204" pitchFamily="34" charset="0"/>
              <a:buChar char="•"/>
            </a:pPr>
            <a:r>
              <a:rPr lang="en-US" sz="900" b="0" i="0" kern="1200" dirty="0">
                <a:solidFill>
                  <a:schemeClr val="tx1"/>
                </a:solidFill>
                <a:effectLst/>
                <a:latin typeface="Segoe UI Light" pitchFamily="34" charset="0"/>
                <a:ea typeface="+mn-ea"/>
                <a:cs typeface="+mn-cs"/>
              </a:rPr>
              <a:t>To </a:t>
            </a:r>
            <a:r>
              <a:rPr lang="en-US" sz="900" b="1" i="0" kern="1200" dirty="0">
                <a:solidFill>
                  <a:schemeClr val="tx1"/>
                </a:solidFill>
                <a:effectLst/>
                <a:latin typeface="Segoe UI Light" pitchFamily="34" charset="0"/>
                <a:ea typeface="+mn-ea"/>
                <a:cs typeface="+mn-cs"/>
              </a:rPr>
              <a:t>prevent other transactions from modifying the higher-level resource </a:t>
            </a:r>
            <a:r>
              <a:rPr lang="en-US" sz="900" b="0" i="0" kern="1200" dirty="0">
                <a:solidFill>
                  <a:schemeClr val="tx1"/>
                </a:solidFill>
                <a:effectLst/>
                <a:latin typeface="Segoe UI Light" pitchFamily="34" charset="0"/>
                <a:ea typeface="+mn-ea"/>
                <a:cs typeface="+mn-cs"/>
              </a:rPr>
              <a:t>in a way that would invalidate the lock at the lower level.</a:t>
            </a:r>
          </a:p>
          <a:p>
            <a:pPr marL="171450" indent="-171450">
              <a:buFont typeface="Arial" panose="020B0604020202020204" pitchFamily="34" charset="0"/>
              <a:buChar char="•"/>
            </a:pPr>
            <a:r>
              <a:rPr lang="en-US" sz="900" b="0" i="0" kern="1200" dirty="0">
                <a:solidFill>
                  <a:schemeClr val="tx1"/>
                </a:solidFill>
                <a:effectLst/>
                <a:latin typeface="Segoe UI Light" pitchFamily="34" charset="0"/>
                <a:ea typeface="+mn-ea"/>
                <a:cs typeface="+mn-cs"/>
              </a:rPr>
              <a:t>To </a:t>
            </a:r>
            <a:r>
              <a:rPr lang="en-US" sz="900" b="1" i="0" kern="1200" dirty="0">
                <a:solidFill>
                  <a:schemeClr val="tx1"/>
                </a:solidFill>
                <a:effectLst/>
                <a:latin typeface="Segoe UI Light" pitchFamily="34" charset="0"/>
                <a:ea typeface="+mn-ea"/>
                <a:cs typeface="+mn-cs"/>
              </a:rPr>
              <a:t>improve the efficiency of the SQL Server Database Engine </a:t>
            </a:r>
            <a:r>
              <a:rPr lang="en-US" sz="900" b="0" i="0" kern="1200" dirty="0">
                <a:solidFill>
                  <a:schemeClr val="tx1"/>
                </a:solidFill>
                <a:effectLst/>
                <a:latin typeface="Segoe UI Light" pitchFamily="34" charset="0"/>
                <a:ea typeface="+mn-ea"/>
                <a:cs typeface="+mn-cs"/>
              </a:rPr>
              <a:t>in detecting lock conflicts at the higher level of granularity.</a:t>
            </a:r>
          </a:p>
          <a:p>
            <a:pPr marL="217261" lvl="2" indent="0">
              <a:buNone/>
            </a:pPr>
            <a:endParaRPr lang="en-US" sz="1100" dirty="0">
              <a:latin typeface="Segoe UI" panose="020B0502040204020203" pitchFamily="34" charset="0"/>
              <a:cs typeface="Segoe UI" panose="020B0502040204020203" pitchFamily="34" charset="0"/>
            </a:endParaRPr>
          </a:p>
          <a:p>
            <a:r>
              <a:rPr lang="en-US" sz="1100" b="1" dirty="0">
                <a:latin typeface="Segoe UI" panose="020B0502040204020203" pitchFamily="34" charset="0"/>
                <a:cs typeface="Segoe UI" panose="020B0502040204020203" pitchFamily="34" charset="0"/>
              </a:rPr>
              <a:t>For example,</a:t>
            </a:r>
            <a:r>
              <a:rPr lang="en-US" sz="1100" dirty="0">
                <a:latin typeface="Segoe UI" panose="020B0502040204020203" pitchFamily="34" charset="0"/>
                <a:cs typeface="Segoe UI" panose="020B0502040204020203" pitchFamily="34" charset="0"/>
              </a:rPr>
              <a:t> a shared intent lock placed at the table level means that a transaction intends on placing shared (S) locks on pages or rows within that table. Setting an intent lock at the table level prevents another transaction from subsequently acquiring an exclusive (X) lock on the table containing that page.</a:t>
            </a:r>
          </a:p>
          <a:p>
            <a:r>
              <a:rPr lang="en-US" sz="1100" b="1" dirty="0">
                <a:latin typeface="Segoe UI" panose="020B0502040204020203" pitchFamily="34" charset="0"/>
                <a:cs typeface="Segoe UI" panose="020B0502040204020203" pitchFamily="34" charset="0"/>
              </a:rPr>
              <a:t>Intent locks improve performance </a:t>
            </a:r>
            <a:r>
              <a:rPr lang="en-US" sz="1100" dirty="0">
                <a:latin typeface="Segoe UI" panose="020B0502040204020203" pitchFamily="34" charset="0"/>
                <a:cs typeface="Segoe UI" panose="020B0502040204020203" pitchFamily="34" charset="0"/>
              </a:rPr>
              <a:t>because SQL Server examines intent locks only at the table level to determine whether a transaction can safely acquire a lock on that table. This removes the requirement to examine every row or page lock on the table to determine whether a transaction can lock the entire table.</a:t>
            </a:r>
          </a:p>
          <a:p>
            <a:endParaRPr lang="en-GB" dirty="0"/>
          </a:p>
          <a:p>
            <a:r>
              <a:rPr lang="en-GB" dirty="0"/>
              <a:t>References </a:t>
            </a:r>
            <a:r>
              <a:rPr lang="en-US" dirty="0">
                <a:hlinkClick r:id="rId3"/>
              </a:rPr>
              <a:t>https://docs.microsoft.com/en-us/sql/relational-databases/sql-server-transaction-locking-and-row-versioning-guide?view=sql-server-ver15</a:t>
            </a:r>
            <a:endParaRPr lang="en-US" dirty="0"/>
          </a:p>
          <a:p>
            <a:endParaRPr lang="en-GB" dirty="0"/>
          </a:p>
          <a:p>
            <a:endParaRPr lang="en-US" dirty="0"/>
          </a:p>
          <a:p>
            <a:endParaRPr lang="en-US" dirty="0"/>
          </a:p>
        </p:txBody>
      </p:sp>
      <p:sp>
        <p:nvSpPr>
          <p:cNvPr id="4" name="Footer Placeholder 3"/>
          <p:cNvSpPr>
            <a:spLocks noGrp="1"/>
          </p:cNvSpPr>
          <p:nvPr>
            <p:ph type="ftr" sz="quarter" idx="4"/>
          </p:nvPr>
        </p:nvSpPr>
        <p:spPr/>
        <p:txBody>
          <a:body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22</a:t>
            </a:fld>
            <a:endParaRPr lang="en-US" noProof="0" dirty="0"/>
          </a:p>
        </p:txBody>
      </p:sp>
    </p:spTree>
    <p:extLst>
      <p:ext uri="{BB962C8B-B14F-4D97-AF65-F5344CB8AC3E}">
        <p14:creationId xmlns:p14="http://schemas.microsoft.com/office/powerpoint/2010/main" val="20555662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dirty="0">
                <a:latin typeface="Segoe UI" panose="020B0502040204020203" pitchFamily="34" charset="0"/>
                <a:cs typeface="Segoe UI" panose="020B0502040204020203" pitchFamily="34" charset="0"/>
              </a:rPr>
              <a:t>Lock Compatibility determines whether multiple lock requests for the same resource can be granted concurrently. If a transaction requests a lock on a resource that has locks in place and are compatible with the requested lock, the lock will be granted. If the locks already in place are not compatible with the requested lock, the request will not be granted and the transaction will be blocked until the lock becomes available or the transaction times out while waiting.</a:t>
            </a:r>
          </a:p>
          <a:p>
            <a:r>
              <a:rPr lang="en-US" sz="900" dirty="0">
                <a:latin typeface="Segoe UI" panose="020B0502040204020203" pitchFamily="34" charset="0"/>
                <a:cs typeface="Segoe UI" panose="020B0502040204020203" pitchFamily="34" charset="0"/>
              </a:rPr>
              <a:t>An intent exclusive (IX) lock is compatible with an IX lock mode because IX means that the intention is to update only some of the rows, rather than all of them. Other transactions that attempt to read or update some of the rows are also permitted as long as they are not the same rows being updated by other transactions.</a:t>
            </a:r>
          </a:p>
          <a:p>
            <a:r>
              <a:rPr lang="en-US" sz="900" dirty="0">
                <a:latin typeface="Segoe UI" panose="020B0502040204020203" pitchFamily="34" charset="0"/>
                <a:cs typeface="Segoe UI" panose="020B0502040204020203" pitchFamily="34" charset="0"/>
              </a:rPr>
              <a:t>IX locks can be applied at any level of granularity above the leaf level. If a row is locked, SQL Server will apply intent locks at both the page and the table level. If a page is locked, SQL Server will apply an intent lock at the table level. </a:t>
            </a:r>
          </a:p>
          <a:p>
            <a:r>
              <a:rPr lang="en-US" sz="900" dirty="0">
                <a:latin typeface="Segoe UI" panose="020B0502040204020203" pitchFamily="34" charset="0"/>
                <a:cs typeface="Segoe UI" panose="020B0502040204020203" pitchFamily="34" charset="0"/>
              </a:rPr>
              <a:t>SIX locks imply that there is a shared access to a resource and that there are X locks placed at a lower level in the hierarchy. SQL Server never asks for SIX locks directly; they are always the result of a conversion. For example, suppose a transaction scanned a page by using an S lock and then subsequently decided to perform a row-level update. The row would obtain an X lock but now the page would require an IX lock. The resultant mode on the page would be SIX. </a:t>
            </a:r>
          </a:p>
          <a:p>
            <a:pPr marL="0" indent="0">
              <a:buNone/>
            </a:pPr>
            <a:endParaRPr lang="en-US" sz="900" dirty="0">
              <a:latin typeface="Segoe UI" panose="020B0502040204020203" pitchFamily="34" charset="0"/>
              <a:cs typeface="Segoe UI" panose="020B0502040204020203" pitchFamily="34" charset="0"/>
            </a:endParaRPr>
          </a:p>
          <a:p>
            <a:pPr marL="0" indent="0">
              <a:buNone/>
            </a:pPr>
            <a:r>
              <a:rPr lang="en-US" sz="900" b="1" dirty="0">
                <a:latin typeface="Segoe UI" panose="020B0502040204020203" pitchFamily="34" charset="0"/>
                <a:cs typeface="Segoe UI" panose="020B0502040204020203" pitchFamily="34" charset="0"/>
              </a:rPr>
              <a:t>For more information</a:t>
            </a:r>
            <a:r>
              <a:rPr lang="en-US" sz="900" dirty="0">
                <a:latin typeface="Segoe UI" panose="020B0502040204020203" pitchFamily="34" charset="0"/>
                <a:cs typeface="Segoe UI" panose="020B0502040204020203" pitchFamily="34" charset="0"/>
              </a:rPr>
              <a:t> on Lock Compatibility, refer: </a:t>
            </a:r>
            <a:r>
              <a:rPr lang="en-US" sz="900" u="sng" dirty="0">
                <a:latin typeface="Segoe UI" panose="020B0502040204020203" pitchFamily="34" charset="0"/>
                <a:cs typeface="Segoe UI" panose="020B0502040204020203" pitchFamily="34" charset="0"/>
                <a:hlinkClick r:id="rId3"/>
              </a:rPr>
              <a:t>http://msdn.microsoft.com/en-us/library/ms186396.aspx</a:t>
            </a:r>
            <a:r>
              <a:rPr lang="en-US" sz="900" u="sng" dirty="0">
                <a:latin typeface="Segoe UI" panose="020B0502040204020203" pitchFamily="34" charset="0"/>
                <a:cs typeface="Segoe UI" panose="020B0502040204020203" pitchFamily="34" charset="0"/>
              </a:rPr>
              <a:t> </a:t>
            </a:r>
            <a:endParaRPr lang="en-US" sz="900" dirty="0">
              <a:latin typeface="Segoe UI" panose="020B0502040204020203" pitchFamily="34" charset="0"/>
              <a:cs typeface="Segoe UI" panose="020B0502040204020203" pitchFamily="34" charset="0"/>
            </a:endParaRPr>
          </a:p>
          <a:p>
            <a:pPr marL="0" indent="0">
              <a:buNone/>
            </a:pPr>
            <a:endParaRPr lang="en-US" dirty="0">
              <a:latin typeface="Segoe UI" panose="020B0502040204020203" pitchFamily="34" charset="0"/>
              <a:cs typeface="Segoe UI" panose="020B0502040204020203" pitchFamily="34" charset="0"/>
            </a:endParaRPr>
          </a:p>
          <a:p>
            <a:endParaRPr lang="en-US" dirty="0">
              <a:latin typeface="Segoe UI" panose="020B0502040204020203" pitchFamily="34" charset="0"/>
              <a:cs typeface="Segoe UI" panose="020B0502040204020203" pitchFamily="34" charset="0"/>
            </a:endParaRPr>
          </a:p>
          <a:p>
            <a:endParaRPr lang="en-US" dirty="0"/>
          </a:p>
        </p:txBody>
      </p:sp>
    </p:spTree>
    <p:extLst>
      <p:ext uri="{BB962C8B-B14F-4D97-AF65-F5344CB8AC3E}">
        <p14:creationId xmlns:p14="http://schemas.microsoft.com/office/powerpoint/2010/main" val="27790455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dirty="0">
                <a:latin typeface="Segoe UI" panose="020B0502040204020203" pitchFamily="34" charset="0"/>
                <a:cs typeface="Segoe UI" panose="020B0502040204020203" pitchFamily="34" charset="0"/>
              </a:rPr>
              <a:t>Key Points</a:t>
            </a:r>
          </a:p>
          <a:p>
            <a:pPr lvl="1"/>
            <a:r>
              <a:rPr lang="en-US" sz="800" b="0" i="0" kern="1200" dirty="0">
                <a:solidFill>
                  <a:schemeClr val="tx1"/>
                </a:solidFill>
                <a:effectLst/>
                <a:latin typeface="Segoe UI Light" pitchFamily="34" charset="0"/>
                <a:ea typeface="+mn-ea"/>
                <a:cs typeface="+mn-cs"/>
              </a:rPr>
              <a:t>Dynamic locking has the following advantages:</a:t>
            </a:r>
          </a:p>
          <a:p>
            <a:pPr marL="438912" lvl="1" indent="-228600"/>
            <a:r>
              <a:rPr lang="en-US" sz="800" b="1" i="0" kern="1200" dirty="0">
                <a:solidFill>
                  <a:schemeClr val="tx1"/>
                </a:solidFill>
                <a:effectLst/>
                <a:latin typeface="Segoe UI Light" pitchFamily="34" charset="0"/>
                <a:ea typeface="+mn-ea"/>
                <a:cs typeface="+mn-cs"/>
              </a:rPr>
              <a:t>Simplified database administration</a:t>
            </a:r>
            <a:r>
              <a:rPr lang="en-US" sz="800" b="0" i="0" kern="1200" dirty="0">
                <a:solidFill>
                  <a:schemeClr val="tx1"/>
                </a:solidFill>
                <a:effectLst/>
                <a:latin typeface="Segoe UI Light" pitchFamily="34" charset="0"/>
                <a:ea typeface="+mn-ea"/>
                <a:cs typeface="+mn-cs"/>
              </a:rPr>
              <a:t>. Database administrators do not have to adjust lock escalation thresholds.</a:t>
            </a:r>
          </a:p>
          <a:p>
            <a:pPr marL="438912" lvl="1" indent="-228600"/>
            <a:r>
              <a:rPr lang="en-US" sz="800" b="1" i="0" kern="1200" dirty="0">
                <a:solidFill>
                  <a:schemeClr val="tx1"/>
                </a:solidFill>
                <a:effectLst/>
                <a:latin typeface="Segoe UI Light" pitchFamily="34" charset="0"/>
                <a:ea typeface="+mn-ea"/>
                <a:cs typeface="+mn-cs"/>
              </a:rPr>
              <a:t>Increased performance</a:t>
            </a:r>
            <a:r>
              <a:rPr lang="en-US" sz="800" b="0" i="0" kern="1200" dirty="0">
                <a:solidFill>
                  <a:schemeClr val="tx1"/>
                </a:solidFill>
                <a:effectLst/>
                <a:latin typeface="Segoe UI Light" pitchFamily="34" charset="0"/>
                <a:ea typeface="+mn-ea"/>
                <a:cs typeface="+mn-cs"/>
              </a:rPr>
              <a:t>. The SQL Server Database Engine minimizes system overhead by using locks appropriate to the task.</a:t>
            </a:r>
          </a:p>
          <a:p>
            <a:pPr marL="438912" lvl="1" indent="-228600"/>
            <a:r>
              <a:rPr lang="en-US" sz="800" b="1" i="0" kern="1200" dirty="0">
                <a:solidFill>
                  <a:schemeClr val="tx1"/>
                </a:solidFill>
                <a:effectLst/>
                <a:latin typeface="Segoe UI Light" pitchFamily="34" charset="0"/>
                <a:ea typeface="+mn-ea"/>
                <a:cs typeface="+mn-cs"/>
              </a:rPr>
              <a:t>Application developers can concentrate on development</a:t>
            </a:r>
            <a:r>
              <a:rPr lang="en-US" sz="800" b="0" i="0" kern="1200" dirty="0">
                <a:solidFill>
                  <a:schemeClr val="tx1"/>
                </a:solidFill>
                <a:effectLst/>
                <a:latin typeface="Segoe UI Light" pitchFamily="34" charset="0"/>
                <a:ea typeface="+mn-ea"/>
                <a:cs typeface="+mn-cs"/>
              </a:rPr>
              <a:t>. The SQL Server Database Engine adjusts locking automatically.</a:t>
            </a:r>
          </a:p>
          <a:p>
            <a:pPr marL="0" indent="0">
              <a:buFont typeface="Arial" panose="020B0604020202020204" pitchFamily="34" charset="0"/>
              <a:buNone/>
            </a:pPr>
            <a:r>
              <a:rPr lang="en-US" sz="900" dirty="0">
                <a:latin typeface="Segoe UI" panose="020B0502040204020203" pitchFamily="34" charset="0"/>
                <a:cs typeface="Segoe UI" panose="020B0502040204020203" pitchFamily="34" charset="0"/>
              </a:rPr>
              <a:t>===============</a:t>
            </a:r>
          </a:p>
          <a:p>
            <a:pPr marL="0" indent="0">
              <a:buFont typeface="Arial" panose="020B0604020202020204" pitchFamily="34" charset="0"/>
              <a:buNone/>
            </a:pPr>
            <a:r>
              <a:rPr lang="en-US" sz="900" b="1" dirty="0">
                <a:latin typeface="Segoe UI" panose="020B0502040204020203" pitchFamily="34" charset="0"/>
                <a:cs typeface="Segoe UI" panose="020B0502040204020203" pitchFamily="34" charset="0"/>
              </a:rPr>
              <a:t>More Information</a:t>
            </a:r>
          </a:p>
          <a:p>
            <a:pPr marL="0" indent="0">
              <a:buFont typeface="Arial" panose="020B0604020202020204" pitchFamily="34" charset="0"/>
              <a:buNone/>
            </a:pPr>
            <a:r>
              <a:rPr lang="en-US" sz="900" dirty="0">
                <a:latin typeface="Segoe UI" panose="020B0502040204020203" pitchFamily="34" charset="0"/>
                <a:cs typeface="Segoe UI" panose="020B0502040204020203" pitchFamily="34" charset="0"/>
              </a:rPr>
              <a:t>===============</a:t>
            </a:r>
          </a:p>
          <a:p>
            <a:pPr marL="0" indent="0">
              <a:buFont typeface="Arial" panose="020B0604020202020204" pitchFamily="34" charset="0"/>
              <a:buNone/>
            </a:pPr>
            <a:endParaRPr lang="en-US" b="1" dirty="0">
              <a:latin typeface="Segoe UI" panose="020B0502040204020203" pitchFamily="34" charset="0"/>
              <a:cs typeface="Segoe UI" panose="020B0502040204020203" pitchFamily="34" charset="0"/>
            </a:endParaRPr>
          </a:p>
          <a:p>
            <a:pPr marL="0" indent="0">
              <a:buFont typeface="Arial" panose="020B0604020202020204" pitchFamily="34" charset="0"/>
              <a:buNone/>
            </a:pPr>
            <a:endParaRPr lang="en-US" b="1" dirty="0">
              <a:latin typeface="Segoe UI" panose="020B0502040204020203" pitchFamily="34" charset="0"/>
              <a:cs typeface="Segoe UI" panose="020B0502040204020203" pitchFamily="34" charset="0"/>
            </a:endParaRPr>
          </a:p>
          <a:p>
            <a:pPr marL="171450" indent="-171450">
              <a:buFont typeface="Arial" panose="020B0604020202020204" pitchFamily="34" charset="0"/>
              <a:buChar char="•"/>
            </a:pPr>
            <a:r>
              <a:rPr lang="en-US" b="1" dirty="0">
                <a:latin typeface="Segoe UI" panose="020B0502040204020203" pitchFamily="34" charset="0"/>
                <a:cs typeface="Segoe UI" panose="020B0502040204020203" pitchFamily="34" charset="0"/>
              </a:rPr>
              <a:t>When modifying individual rows</a:t>
            </a:r>
            <a:r>
              <a:rPr lang="en-US" dirty="0">
                <a:latin typeface="Segoe UI" panose="020B0502040204020203" pitchFamily="34" charset="0"/>
                <a:cs typeface="Segoe UI" panose="020B0502040204020203" pitchFamily="34" charset="0"/>
              </a:rPr>
              <a:t>, SQL Server typically takes </a:t>
            </a:r>
            <a:r>
              <a:rPr lang="en-US" u="sng" dirty="0">
                <a:latin typeface="Segoe UI" panose="020B0502040204020203" pitchFamily="34" charset="0"/>
                <a:cs typeface="Segoe UI" panose="020B0502040204020203" pitchFamily="34" charset="0"/>
              </a:rPr>
              <a:t>row locks to maximize concurrency </a:t>
            </a:r>
            <a:r>
              <a:rPr lang="en-US" dirty="0">
                <a:latin typeface="Segoe UI" panose="020B0502040204020203" pitchFamily="34" charset="0"/>
                <a:cs typeface="Segoe UI" panose="020B0502040204020203" pitchFamily="34" charset="0"/>
              </a:rPr>
              <a:t>(for example, </a:t>
            </a:r>
            <a:r>
              <a:rPr lang="en-US" b="1" dirty="0">
                <a:latin typeface="Segoe UI" panose="020B0502040204020203" pitchFamily="34" charset="0"/>
                <a:cs typeface="Segoe UI" panose="020B0502040204020203" pitchFamily="34" charset="0"/>
              </a:rPr>
              <a:t>OLTP and order-entry </a:t>
            </a:r>
            <a:r>
              <a:rPr lang="en-US" dirty="0">
                <a:latin typeface="Segoe UI" panose="020B0502040204020203" pitchFamily="34" charset="0"/>
                <a:cs typeface="Segoe UI" panose="020B0502040204020203" pitchFamily="34" charset="0"/>
              </a:rPr>
              <a:t>applications). </a:t>
            </a:r>
          </a:p>
          <a:p>
            <a:pPr marL="171450" indent="-171450">
              <a:buFont typeface="Arial" panose="020B0604020202020204" pitchFamily="34" charset="0"/>
              <a:buChar char="•"/>
            </a:pPr>
            <a:r>
              <a:rPr lang="en-US" b="1" dirty="0">
                <a:latin typeface="Segoe UI" panose="020B0502040204020203" pitchFamily="34" charset="0"/>
                <a:cs typeface="Segoe UI" panose="020B0502040204020203" pitchFamily="34" charset="0"/>
              </a:rPr>
              <a:t>When scanning larger volumes of data</a:t>
            </a:r>
            <a:r>
              <a:rPr lang="en-US" dirty="0">
                <a:latin typeface="Segoe UI" panose="020B0502040204020203" pitchFamily="34" charset="0"/>
                <a:cs typeface="Segoe UI" panose="020B0502040204020203" pitchFamily="34" charset="0"/>
              </a:rPr>
              <a:t>, it would be </a:t>
            </a:r>
            <a:r>
              <a:rPr lang="en-US" u="sng" dirty="0">
                <a:latin typeface="Segoe UI" panose="020B0502040204020203" pitchFamily="34" charset="0"/>
                <a:cs typeface="Segoe UI" panose="020B0502040204020203" pitchFamily="34" charset="0"/>
              </a:rPr>
              <a:t>more appropriate to take page or table locks to minimize the cost of acquiring locks</a:t>
            </a:r>
            <a:r>
              <a:rPr lang="en-US" dirty="0">
                <a:latin typeface="Segoe UI" panose="020B0502040204020203" pitchFamily="34" charset="0"/>
                <a:cs typeface="Segoe UI" panose="020B0502040204020203" pitchFamily="34" charset="0"/>
              </a:rPr>
              <a:t> (for example, </a:t>
            </a:r>
            <a:r>
              <a:rPr lang="en-US" b="1" dirty="0">
                <a:latin typeface="Segoe UI" panose="020B0502040204020203" pitchFamily="34" charset="0"/>
                <a:cs typeface="Segoe UI" panose="020B0502040204020203" pitchFamily="34" charset="0"/>
              </a:rPr>
              <a:t>Decision Support System (DSS), </a:t>
            </a:r>
            <a:r>
              <a:rPr lang="en-US" dirty="0">
                <a:latin typeface="Segoe UI" panose="020B0502040204020203" pitchFamily="34" charset="0"/>
                <a:cs typeface="Segoe UI" panose="020B0502040204020203" pitchFamily="34" charset="0"/>
              </a:rPr>
              <a:t>data warehouse, and reporting). </a:t>
            </a:r>
          </a:p>
          <a:p>
            <a:pPr marL="171450" indent="-171450">
              <a:buFont typeface="Arial" panose="020B0604020202020204" pitchFamily="34" charset="0"/>
              <a:buChar char="•"/>
            </a:pPr>
            <a:r>
              <a:rPr lang="en-US" b="1" dirty="0">
                <a:latin typeface="Segoe UI" panose="020B0502040204020203" pitchFamily="34" charset="0"/>
                <a:cs typeface="Segoe UI" panose="020B0502040204020203" pitchFamily="34" charset="0"/>
              </a:rPr>
              <a:t>Allowing SQL Server to use locks dynamically is the recommended configuration.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However, </a:t>
            </a:r>
            <a:r>
              <a:rPr lang="en-US" u="sng" dirty="0">
                <a:latin typeface="Segoe UI" panose="020B0502040204020203" pitchFamily="34" charset="0"/>
                <a:cs typeface="Segoe UI" panose="020B0502040204020203" pitchFamily="34" charset="0"/>
              </a:rPr>
              <a:t>you can set locks and override the ability of SQL Server to allocate lock resources dynamically</a:t>
            </a:r>
            <a:r>
              <a:rPr lang="en-US" dirty="0">
                <a:latin typeface="Segoe UI" panose="020B0502040204020203" pitchFamily="34" charset="0"/>
                <a:cs typeface="Segoe UI" panose="020B0502040204020203" pitchFamily="34" charset="0"/>
              </a:rPr>
              <a:t>. </a:t>
            </a:r>
          </a:p>
          <a:p>
            <a:endParaRPr lang="en-US" dirty="0">
              <a:latin typeface="Segoe UI" panose="020B0502040204020203" pitchFamily="34" charset="0"/>
              <a:cs typeface="Segoe UI" panose="020B0502040204020203" pitchFamily="34" charset="0"/>
            </a:endParaRPr>
          </a:p>
          <a:p>
            <a:r>
              <a:rPr lang="en-GB" sz="800" b="1" dirty="0">
                <a:latin typeface="Segoe UI" panose="020B0502040204020203" pitchFamily="34" charset="0"/>
                <a:cs typeface="Segoe UI" panose="020B0502040204020203" pitchFamily="34" charset="0"/>
              </a:rPr>
              <a:t>When the server is started with locks set to 0, the lock manager acquires sufficient memory from the Database Engine for an initial pool of 2,500 lock structures. As the lock pool is exhausted, additional memory is acquired for the pool.</a:t>
            </a:r>
            <a:endParaRPr lang="en-US" sz="800" b="1" dirty="0">
              <a:latin typeface="Segoe UI" panose="020B0502040204020203" pitchFamily="34" charset="0"/>
              <a:cs typeface="Segoe UI" panose="020B0502040204020203" pitchFamily="34" charset="0"/>
            </a:endParaRPr>
          </a:p>
          <a:p>
            <a:r>
              <a:rPr lang="en-GB" sz="800" dirty="0">
                <a:latin typeface="Segoe UI" panose="020B0502040204020203" pitchFamily="34" charset="0"/>
                <a:cs typeface="Segoe UI" panose="020B0502040204020203" pitchFamily="34" charset="0"/>
              </a:rPr>
              <a:t>Generally, </a:t>
            </a:r>
            <a:r>
              <a:rPr lang="en-GB" sz="800" u="none" dirty="0">
                <a:latin typeface="Segoe UI" panose="020B0502040204020203" pitchFamily="34" charset="0"/>
                <a:cs typeface="Segoe UI" panose="020B0502040204020203" pitchFamily="34" charset="0"/>
              </a:rPr>
              <a:t>if more memory is required for the lock pool than is available in the Database Engine memory pool, and more computer memory is available (the max server memory threshold has not been reached), the Database Engine allocates memory dynamically to satisfy the request for locks</a:t>
            </a:r>
            <a:r>
              <a:rPr lang="en-GB" sz="800" dirty="0">
                <a:latin typeface="Segoe UI" panose="020B0502040204020203" pitchFamily="34" charset="0"/>
                <a:cs typeface="Segoe UI" panose="020B0502040204020203" pitchFamily="34" charset="0"/>
              </a:rPr>
              <a:t>. </a:t>
            </a:r>
          </a:p>
          <a:p>
            <a:endParaRPr lang="en-GB" sz="800" dirty="0">
              <a:latin typeface="Segoe UI" panose="020B0502040204020203" pitchFamily="34" charset="0"/>
              <a:cs typeface="Segoe UI" panose="020B0502040204020203" pitchFamily="34" charset="0"/>
            </a:endParaRPr>
          </a:p>
          <a:p>
            <a:r>
              <a:rPr lang="en-GB" sz="800" dirty="0">
                <a:latin typeface="Segoe UI" panose="020B0502040204020203" pitchFamily="34" charset="0"/>
                <a:cs typeface="Segoe UI" panose="020B0502040204020203" pitchFamily="34" charset="0"/>
              </a:rPr>
              <a:t>However, </a:t>
            </a:r>
            <a:r>
              <a:rPr lang="en-GB" sz="800" b="1" dirty="0">
                <a:latin typeface="Segoe UI" panose="020B0502040204020203" pitchFamily="34" charset="0"/>
                <a:cs typeface="Segoe UI" panose="020B0502040204020203" pitchFamily="34" charset="0"/>
              </a:rPr>
              <a:t>if allocating that memory would cause paging at the operating system level (</a:t>
            </a:r>
            <a:r>
              <a:rPr lang="en-GB" sz="800" b="0" dirty="0">
                <a:latin typeface="Segoe UI" panose="020B0502040204020203" pitchFamily="34" charset="0"/>
                <a:cs typeface="Segoe UI" panose="020B0502040204020203" pitchFamily="34" charset="0"/>
              </a:rPr>
              <a:t>for example, if another application is running on the same computer as an instance of SQL Server and using that memory)</a:t>
            </a:r>
            <a:r>
              <a:rPr lang="en-GB" sz="800" b="1" dirty="0">
                <a:latin typeface="Segoe UI" panose="020B0502040204020203" pitchFamily="34" charset="0"/>
                <a:cs typeface="Segoe UI" panose="020B0502040204020203" pitchFamily="34" charset="0"/>
              </a:rPr>
              <a:t>, more lock space is not allocated.</a:t>
            </a:r>
          </a:p>
          <a:p>
            <a:endParaRPr lang="en-GB" sz="800" b="1" dirty="0">
              <a:latin typeface="Segoe UI" panose="020B0502040204020203" pitchFamily="34" charset="0"/>
              <a:cs typeface="Segoe UI" panose="020B0502040204020203" pitchFamily="34" charset="0"/>
            </a:endParaRPr>
          </a:p>
          <a:p>
            <a:r>
              <a:rPr lang="en-GB" sz="800" dirty="0">
                <a:latin typeface="Segoe UI" panose="020B0502040204020203" pitchFamily="34" charset="0"/>
                <a:cs typeface="Segoe UI" panose="020B0502040204020203" pitchFamily="34" charset="0"/>
              </a:rPr>
              <a:t>The </a:t>
            </a:r>
            <a:r>
              <a:rPr lang="en-GB" sz="800" b="1" dirty="0">
                <a:latin typeface="Segoe UI" panose="020B0502040204020203" pitchFamily="34" charset="0"/>
                <a:cs typeface="Segoe UI" panose="020B0502040204020203" pitchFamily="34" charset="0"/>
              </a:rPr>
              <a:t>dynamic lock pool does not acquire more than 60% of the memory allocated to the Database Engine</a:t>
            </a:r>
            <a:r>
              <a:rPr lang="en-GB" sz="800" dirty="0">
                <a:latin typeface="Segoe UI" panose="020B0502040204020203" pitchFamily="34" charset="0"/>
                <a:cs typeface="Segoe UI" panose="020B0502040204020203" pitchFamily="34" charset="0"/>
              </a:rPr>
              <a:t>. After the lock pool has reached 60% of the memory acquired by an instance of the Database Engine, or no more memory is available on the computer, further requests for locks generates an error.</a:t>
            </a:r>
          </a:p>
          <a:p>
            <a:endParaRPr lang="en-US" sz="800" dirty="0">
              <a:latin typeface="Segoe UI" panose="020B0502040204020203" pitchFamily="34" charset="0"/>
              <a:cs typeface="Segoe UI" panose="020B0502040204020203" pitchFamily="34" charset="0"/>
            </a:endParaRPr>
          </a:p>
          <a:p>
            <a:r>
              <a:rPr lang="en-GB" sz="800" dirty="0">
                <a:latin typeface="Segoe UI" panose="020B0502040204020203" pitchFamily="34" charset="0"/>
                <a:cs typeface="Segoe UI" panose="020B0502040204020203" pitchFamily="34" charset="0"/>
              </a:rPr>
              <a:t>The locks option also affects when lock escalation occurs. When locks are set to 0, lock escalation occurs when the memory used by the current lock structures reaches 40% of the Database Engine memory pool. When locks are not set to 0, lock escalation occurs when the number of locks reaches 40% of the value specified for locks.</a:t>
            </a:r>
            <a:endParaRPr lang="en-US" sz="800" dirty="0">
              <a:latin typeface="Segoe UI" panose="020B0502040204020203" pitchFamily="34" charset="0"/>
              <a:cs typeface="Segoe UI" panose="020B0502040204020203" pitchFamily="34" charset="0"/>
            </a:endParaRPr>
          </a:p>
          <a:p>
            <a:endParaRPr lang="en-US" dirty="0">
              <a:latin typeface="Segoe UI" panose="020B0502040204020203" pitchFamily="34" charset="0"/>
              <a:cs typeface="Segoe UI" panose="020B0502040204020203" pitchFamily="34" charset="0"/>
            </a:endParaRPr>
          </a:p>
          <a:p>
            <a:r>
              <a:rPr lang="en-US" b="1" dirty="0">
                <a:latin typeface="Segoe UI" panose="020B0502040204020203" pitchFamily="34" charset="0"/>
                <a:cs typeface="Segoe UI" panose="020B0502040204020203" pitchFamily="34" charset="0"/>
              </a:rPr>
              <a:t>For more information</a:t>
            </a:r>
            <a:r>
              <a:rPr lang="en-US" dirty="0">
                <a:latin typeface="Segoe UI" panose="020B0502040204020203" pitchFamily="34" charset="0"/>
                <a:cs typeface="Segoe UI" panose="020B0502040204020203" pitchFamily="34" charset="0"/>
              </a:rPr>
              <a:t> on </a:t>
            </a:r>
            <a:r>
              <a:rPr lang="en-GB" dirty="0">
                <a:latin typeface="Segoe UI" panose="020B0502040204020203" pitchFamily="34" charset="0"/>
                <a:cs typeface="Segoe UI" panose="020B0502040204020203" pitchFamily="34" charset="0"/>
              </a:rPr>
              <a:t>Configure the locks Server Configuration Option, refer: </a:t>
            </a:r>
            <a:r>
              <a:rPr lang="en-US" dirty="0">
                <a:hlinkClick r:id="rId3"/>
              </a:rPr>
              <a:t>https://docs.microsoft.com/en-us/sql/database-engine/configure-windows/configure-the-locks-server-configuration-option?redirectedfrom=MSDN&amp;view=sql-server-ver15</a:t>
            </a:r>
            <a:endParaRPr lang="en-US" dirty="0">
              <a:latin typeface="Segoe UI" panose="020B0502040204020203" pitchFamily="34" charset="0"/>
              <a:cs typeface="Segoe UI" panose="020B0502040204020203" pitchFamily="34" charset="0"/>
            </a:endParaRPr>
          </a:p>
          <a:p>
            <a:endParaRPr lang="en-US" dirty="0"/>
          </a:p>
          <a:p>
            <a:endParaRPr lang="en-US" dirty="0"/>
          </a:p>
        </p:txBody>
      </p:sp>
      <p:sp>
        <p:nvSpPr>
          <p:cNvPr id="4" name="Footer Placeholder 3"/>
          <p:cNvSpPr>
            <a:spLocks noGrp="1"/>
          </p:cNvSpPr>
          <p:nvPr>
            <p:ph type="ftr" sz="quarter" idx="4"/>
          </p:nvPr>
        </p:nvSpPr>
        <p:spPr/>
        <p:txBody>
          <a:body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24</a:t>
            </a:fld>
            <a:endParaRPr lang="en-US" noProof="0" dirty="0"/>
          </a:p>
        </p:txBody>
      </p:sp>
    </p:spTree>
    <p:extLst>
      <p:ext uri="{BB962C8B-B14F-4D97-AF65-F5344CB8AC3E}">
        <p14:creationId xmlns:p14="http://schemas.microsoft.com/office/powerpoint/2010/main" val="26546006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b="1" dirty="0">
                <a:latin typeface="Segoe UI" panose="020B0502040204020203" pitchFamily="34" charset="0"/>
                <a:cs typeface="Segoe UI" panose="020B0502040204020203" pitchFamily="34" charset="0"/>
              </a:rPr>
              <a:t>Key Points:</a:t>
            </a:r>
          </a:p>
          <a:p>
            <a:pPr marL="228600" indent="-228600">
              <a:buFont typeface="+mj-lt"/>
              <a:buAutoNum type="arabicPeriod"/>
            </a:pPr>
            <a:r>
              <a:rPr lang="en-US" sz="900" b="0" i="0" kern="1200" dirty="0">
                <a:solidFill>
                  <a:schemeClr val="tx1"/>
                </a:solidFill>
                <a:effectLst/>
                <a:latin typeface="Segoe UI Light" pitchFamily="34" charset="0"/>
                <a:ea typeface="+mn-ea"/>
                <a:cs typeface="+mn-cs"/>
              </a:rPr>
              <a:t>To prevent a situation where locking is using too many resources, SQL Server has introduced the lock escalation feature.</a:t>
            </a:r>
          </a:p>
          <a:p>
            <a:pPr marL="228600" indent="-228600">
              <a:buFont typeface="+mj-lt"/>
              <a:buAutoNum type="arabicPeriod"/>
            </a:pPr>
            <a:r>
              <a:rPr lang="en-US" sz="1100" b="1" dirty="0">
                <a:latin typeface="Segoe UI" panose="020B0502040204020203" pitchFamily="34" charset="0"/>
                <a:cs typeface="Segoe UI" panose="020B0502040204020203" pitchFamily="34" charset="0"/>
              </a:rPr>
              <a:t>Escalation Always </a:t>
            </a:r>
            <a:r>
              <a:rPr lang="en-US" sz="1100" dirty="0">
                <a:latin typeface="Segoe UI" panose="020B0502040204020203" pitchFamily="34" charset="0"/>
                <a:cs typeface="Segoe UI" panose="020B0502040204020203" pitchFamily="34" charset="0"/>
              </a:rPr>
              <a:t>Happen from </a:t>
            </a:r>
            <a:r>
              <a:rPr lang="en-US" sz="1100" b="1" dirty="0">
                <a:latin typeface="Segoe UI" panose="020B0502040204020203" pitchFamily="34" charset="0"/>
                <a:cs typeface="Segoe UI" panose="020B0502040204020203" pitchFamily="34" charset="0"/>
              </a:rPr>
              <a:t>R</a:t>
            </a:r>
            <a:r>
              <a:rPr lang="en-US" sz="1100" b="1" dirty="0">
                <a:latin typeface="Segoe UI" panose="020B0502040204020203" pitchFamily="34" charset="0"/>
                <a:cs typeface="Segoe UI" panose="020B0502040204020203" pitchFamily="34" charset="0"/>
                <a:sym typeface="Wingdings" panose="05000000000000000000" pitchFamily="2" charset="2"/>
              </a:rPr>
              <a:t>ow-&gt;Table </a:t>
            </a:r>
            <a:r>
              <a:rPr lang="en-US" sz="1100" b="0" dirty="0">
                <a:latin typeface="Segoe UI" panose="020B0502040204020203" pitchFamily="34" charset="0"/>
                <a:cs typeface="Segoe UI" panose="020B0502040204020203" pitchFamily="34" charset="0"/>
                <a:sym typeface="Wingdings" panose="05000000000000000000" pitchFamily="2" charset="2"/>
              </a:rPr>
              <a:t>or</a:t>
            </a:r>
            <a:r>
              <a:rPr lang="en-US" sz="1100" b="1" dirty="0">
                <a:latin typeface="Segoe UI" panose="020B0502040204020203" pitchFamily="34" charset="0"/>
                <a:cs typeface="Segoe UI" panose="020B0502040204020203" pitchFamily="34" charset="0"/>
                <a:sym typeface="Wingdings" panose="05000000000000000000" pitchFamily="2" charset="2"/>
              </a:rPr>
              <a:t> Page -&gt; Table</a:t>
            </a:r>
          </a:p>
          <a:p>
            <a:pPr marL="228600" marR="0" lvl="0" indent="-228600" algn="l" defTabSz="932742" rtl="0" eaLnBrk="1" fontAlgn="auto" latinLnBrk="0" hangingPunct="1">
              <a:lnSpc>
                <a:spcPct val="90000"/>
              </a:lnSpc>
              <a:spcBef>
                <a:spcPts val="0"/>
              </a:spcBef>
              <a:spcAft>
                <a:spcPts val="340"/>
              </a:spcAft>
              <a:buClrTx/>
              <a:buSzTx/>
              <a:buFont typeface="+mj-lt"/>
              <a:buAutoNum type="arabicPeriod"/>
              <a:tabLst/>
              <a:defRPr/>
            </a:pPr>
            <a:r>
              <a:rPr lang="en-US" sz="1100" dirty="0">
                <a:latin typeface="Segoe UI" panose="020B0502040204020203" pitchFamily="34" charset="0"/>
                <a:cs typeface="Segoe UI" panose="020B0502040204020203" pitchFamily="34" charset="0"/>
              </a:rPr>
              <a:t>When a single Transact-SQL (T-SQL) statement requires  5,000 row locks then it convert it to a single table or index Lock</a:t>
            </a:r>
          </a:p>
          <a:p>
            <a:pPr marL="228600" marR="0" lvl="0" indent="-228600" algn="l" defTabSz="932742" rtl="0" eaLnBrk="1" fontAlgn="auto" latinLnBrk="0" hangingPunct="1">
              <a:lnSpc>
                <a:spcPct val="90000"/>
              </a:lnSpc>
              <a:spcBef>
                <a:spcPts val="0"/>
              </a:spcBef>
              <a:spcAft>
                <a:spcPts val="340"/>
              </a:spcAft>
              <a:buClrTx/>
              <a:buSzTx/>
              <a:buFont typeface="+mj-lt"/>
              <a:buAutoNum type="arabicPeriod"/>
              <a:tabLst/>
              <a:defRPr/>
            </a:pPr>
            <a:r>
              <a:rPr lang="en-US" sz="1100" b="1" i="0" kern="1200" dirty="0">
                <a:solidFill>
                  <a:schemeClr val="tx1"/>
                </a:solidFill>
                <a:effectLst/>
                <a:latin typeface="Segoe UI Light" pitchFamily="34" charset="0"/>
                <a:ea typeface="+mn-ea"/>
                <a:cs typeface="+mn-cs"/>
              </a:rPr>
              <a:t>In SQL Server 2019 (15.x), </a:t>
            </a:r>
            <a:r>
              <a:rPr lang="en-US" sz="1100" b="0" i="0" kern="1200" dirty="0">
                <a:solidFill>
                  <a:schemeClr val="tx1"/>
                </a:solidFill>
                <a:effectLst/>
                <a:latin typeface="Segoe UI Light" pitchFamily="34" charset="0"/>
                <a:ea typeface="+mn-ea"/>
                <a:cs typeface="+mn-cs"/>
              </a:rPr>
              <a:t>the </a:t>
            </a:r>
            <a:r>
              <a:rPr lang="en-US" sz="1600" dirty="0"/>
              <a:t>LOCK_ESCALATION</a:t>
            </a:r>
            <a:r>
              <a:rPr lang="en-US" sz="1100" b="0" i="0" kern="1200" dirty="0">
                <a:solidFill>
                  <a:schemeClr val="tx1"/>
                </a:solidFill>
                <a:effectLst/>
                <a:latin typeface="Segoe UI Light" pitchFamily="34" charset="0"/>
                <a:ea typeface="+mn-ea"/>
                <a:cs typeface="+mn-cs"/>
              </a:rPr>
              <a:t> option of </a:t>
            </a:r>
            <a:r>
              <a:rPr lang="en-US" sz="1600" dirty="0"/>
              <a:t>ALTER TABLE</a:t>
            </a:r>
            <a:r>
              <a:rPr lang="en-US" sz="1100" b="0" i="0" kern="1200" dirty="0">
                <a:solidFill>
                  <a:schemeClr val="tx1"/>
                </a:solidFill>
                <a:effectLst/>
                <a:latin typeface="Segoe UI Light" pitchFamily="34" charset="0"/>
                <a:ea typeface="+mn-ea"/>
                <a:cs typeface="+mn-cs"/>
              </a:rPr>
              <a:t> can disfavor table locks, and enable HoBT locks on partitioned tables. This option is not a locking hint but can be used to reduce lock escalation.</a:t>
            </a:r>
          </a:p>
          <a:p>
            <a:pPr marL="0" indent="0">
              <a:buFont typeface="Arial" panose="020B0604020202020204" pitchFamily="34" charset="0"/>
              <a:buNone/>
            </a:pPr>
            <a:r>
              <a:rPr lang="en-US" sz="1100" dirty="0">
                <a:latin typeface="Segoe UI" panose="020B0502040204020203" pitchFamily="34" charset="0"/>
                <a:cs typeface="Segoe UI" panose="020B0502040204020203" pitchFamily="34" charset="0"/>
              </a:rPr>
              <a:t>===============</a:t>
            </a:r>
          </a:p>
          <a:p>
            <a:pPr marL="0" indent="0">
              <a:buFont typeface="Arial" panose="020B0604020202020204" pitchFamily="34" charset="0"/>
              <a:buNone/>
            </a:pPr>
            <a:r>
              <a:rPr lang="en-US" sz="1100" b="1" dirty="0">
                <a:latin typeface="Segoe UI" panose="020B0502040204020203" pitchFamily="34" charset="0"/>
                <a:cs typeface="Segoe UI" panose="020B0502040204020203" pitchFamily="34" charset="0"/>
              </a:rPr>
              <a:t>More Information</a:t>
            </a:r>
          </a:p>
          <a:p>
            <a:pPr marL="0" indent="0">
              <a:buFont typeface="Arial" panose="020B0604020202020204" pitchFamily="34" charset="0"/>
              <a:buNone/>
            </a:pPr>
            <a:r>
              <a:rPr lang="en-US" sz="1100" dirty="0">
                <a:latin typeface="Segoe UI" panose="020B0502040204020203" pitchFamily="34" charset="0"/>
                <a:cs typeface="Segoe UI" panose="020B0502040204020203" pitchFamily="34" charset="0"/>
              </a:rPr>
              <a:t>===============</a:t>
            </a:r>
          </a:p>
          <a:p>
            <a:r>
              <a:rPr lang="en-US" sz="1100" dirty="0">
                <a:latin typeface="Segoe UI" panose="020B0502040204020203" pitchFamily="34" charset="0"/>
                <a:cs typeface="Segoe UI" panose="020B0502040204020203" pitchFamily="34" charset="0"/>
              </a:rPr>
              <a:t>When the lock count for a transaction is a multiple of the escalation threshold, the lock manager attempts to escalate the locks. The number of locks held may continue to increase after the escalation attempt (for example, because new tables are accessed, or the previous lock escalation attempts failed due to incompatible locks held by another SPID (server process ID)). </a:t>
            </a:r>
          </a:p>
          <a:p>
            <a:endParaRPr lang="en-US" sz="1100" dirty="0">
              <a:latin typeface="Segoe UI" panose="020B0502040204020203" pitchFamily="34" charset="0"/>
              <a:cs typeface="Segoe UI" panose="020B0502040204020203" pitchFamily="34" charset="0"/>
            </a:endParaRPr>
          </a:p>
          <a:p>
            <a:r>
              <a:rPr lang="en-US" sz="1100" dirty="0">
                <a:latin typeface="Segoe UI" panose="020B0502040204020203" pitchFamily="34" charset="0"/>
                <a:cs typeface="Segoe UI" panose="020B0502040204020203" pitchFamily="34" charset="0"/>
              </a:rPr>
              <a:t>The </a:t>
            </a:r>
            <a:r>
              <a:rPr lang="en-US" sz="1100" b="1" dirty="0">
                <a:latin typeface="Segoe UI" panose="020B0502040204020203" pitchFamily="34" charset="0"/>
                <a:cs typeface="Segoe UI" panose="020B0502040204020203" pitchFamily="34" charset="0"/>
              </a:rPr>
              <a:t>lock manager checks the lock memory that it is using and if it is more than 40% of the allocated buffer pool memory of SQL Server, it tries to find a scan where no escalation has already been performed. </a:t>
            </a:r>
            <a:r>
              <a:rPr lang="en-US" sz="1100" dirty="0">
                <a:latin typeface="Segoe UI" panose="020B0502040204020203" pitchFamily="34" charset="0"/>
                <a:cs typeface="Segoe UI" panose="020B0502040204020203" pitchFamily="34" charset="0"/>
              </a:rPr>
              <a:t>The lock manager repeats this search operation until all scans have been escalated or until the memory consumption drops. </a:t>
            </a:r>
          </a:p>
          <a:p>
            <a:r>
              <a:rPr lang="en-US" sz="1100" b="1" dirty="0">
                <a:latin typeface="Segoe UI" panose="020B0502040204020203" pitchFamily="34" charset="0"/>
                <a:cs typeface="Segoe UI" panose="020B0502040204020203" pitchFamily="34" charset="0"/>
              </a:rPr>
              <a:t>Lock escalation thresholds </a:t>
            </a:r>
          </a:p>
          <a:p>
            <a:pPr marL="109306" lvl="1" indent="0">
              <a:buNone/>
            </a:pPr>
            <a:r>
              <a:rPr lang="en-US" sz="1100" dirty="0">
                <a:latin typeface="Segoe UI" panose="020B0502040204020203" pitchFamily="34" charset="0"/>
                <a:cs typeface="Segoe UI" panose="020B0502040204020203" pitchFamily="34" charset="0"/>
              </a:rPr>
              <a:t>Lock escalation can be triggered in any of the following situations: </a:t>
            </a:r>
          </a:p>
          <a:p>
            <a:pPr lvl="2"/>
            <a:r>
              <a:rPr lang="en-US" sz="1100" dirty="0">
                <a:latin typeface="Segoe UI" panose="020B0502040204020203" pitchFamily="34" charset="0"/>
                <a:cs typeface="Segoe UI" panose="020B0502040204020203" pitchFamily="34" charset="0"/>
              </a:rPr>
              <a:t>When a single Transact-SQL (T-SQL) statement acquires at least 5,000 locks on a single table or index</a:t>
            </a:r>
          </a:p>
          <a:p>
            <a:pPr lvl="2"/>
            <a:r>
              <a:rPr lang="en-US" sz="1100" dirty="0">
                <a:latin typeface="Segoe UI" panose="020B0502040204020203" pitchFamily="34" charset="0"/>
                <a:cs typeface="Segoe UI" panose="020B0502040204020203" pitchFamily="34" charset="0"/>
              </a:rPr>
              <a:t>When the number of locks in an instance of the Database Engine exceeds memory or configuration thresholds </a:t>
            </a:r>
          </a:p>
          <a:p>
            <a:pPr lvl="2"/>
            <a:r>
              <a:rPr lang="en-US" sz="1100" dirty="0">
                <a:latin typeface="Segoe UI" panose="020B0502040204020203" pitchFamily="34" charset="0"/>
                <a:cs typeface="Segoe UI" panose="020B0502040204020203" pitchFamily="34" charset="0"/>
              </a:rPr>
              <a:t>If locks cannot be escalated because of lock conflicts, the Database Engine periodically triggers lock escalation at every 1,250 new locks acquired</a:t>
            </a:r>
          </a:p>
          <a:p>
            <a:pPr lvl="1"/>
            <a:endParaRPr lang="en-US" dirty="0"/>
          </a:p>
          <a:p>
            <a:r>
              <a:rPr lang="en-US" sz="1100" b="1" dirty="0">
                <a:latin typeface="Segoe UI" panose="020B0502040204020203" pitchFamily="34" charset="0"/>
                <a:cs typeface="Segoe UI" panose="020B0502040204020203" pitchFamily="34" charset="0"/>
              </a:rPr>
              <a:t>Lock escalation behavior can be influenced by the trace flag -T1211</a:t>
            </a:r>
            <a:r>
              <a:rPr lang="en-US" sz="1100" dirty="0">
                <a:latin typeface="Segoe UI" panose="020B0502040204020203" pitchFamily="34" charset="0"/>
                <a:cs typeface="Segoe UI" panose="020B0502040204020203" pitchFamily="34" charset="0"/>
              </a:rPr>
              <a:t>. This disables the lock escalation for the instance. Enabling -T1211 does not prevent SQL Server from choosing page or table lock rather than row lock.</a:t>
            </a:r>
          </a:p>
          <a:p>
            <a:r>
              <a:rPr lang="en-US" sz="882" b="1" i="0" kern="1200" baseline="0" dirty="0">
                <a:solidFill>
                  <a:schemeClr val="tx1"/>
                </a:solidFill>
                <a:effectLst/>
                <a:latin typeface="+mn-lt"/>
                <a:ea typeface="+mn-ea"/>
                <a:cs typeface="+mn-cs"/>
              </a:rPr>
              <a:t>Disables lock escalation based on memory pressure, or based on number of locks</a:t>
            </a:r>
            <a:r>
              <a:rPr lang="en-US" sz="882" b="0" i="0" kern="1200" baseline="0" dirty="0">
                <a:solidFill>
                  <a:schemeClr val="tx1"/>
                </a:solidFill>
                <a:effectLst/>
                <a:latin typeface="+mn-lt"/>
                <a:ea typeface="+mn-ea"/>
                <a:cs typeface="+mn-cs"/>
              </a:rPr>
              <a:t>. The SQL Server Database Engine will not escalate row or page locks to table locks.</a:t>
            </a:r>
          </a:p>
          <a:p>
            <a:endParaRPr lang="en-US" sz="1100" dirty="0">
              <a:latin typeface="Segoe UI" panose="020B0502040204020203" pitchFamily="34" charset="0"/>
              <a:cs typeface="Segoe UI" panose="020B0502040204020203" pitchFamily="34" charset="0"/>
            </a:endParaRPr>
          </a:p>
          <a:p>
            <a:r>
              <a:rPr lang="en-US" sz="1100" b="1" dirty="0">
                <a:latin typeface="Segoe UI" panose="020B0502040204020203" pitchFamily="34" charset="0"/>
                <a:cs typeface="Segoe UI" panose="020B0502040204020203" pitchFamily="34" charset="0"/>
              </a:rPr>
              <a:t>Starting with SQL Server 2008, lock escalation can also be controlled using ALTER TABLE (T-SQL Syntax). </a:t>
            </a:r>
          </a:p>
          <a:p>
            <a:r>
              <a:rPr lang="en-US" sz="1100" dirty="0">
                <a:latin typeface="Segoe UI" panose="020B0502040204020203" pitchFamily="34" charset="0"/>
                <a:cs typeface="Segoe UI" panose="020B0502040204020203" pitchFamily="34" charset="0"/>
              </a:rPr>
              <a:t>In the ALTER TABLE (T-SQL Syntax), lock escalation can be set to specify the allowed methods of lock escalation for a table as follows: </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sz="900" b="1" i="0" kern="1200" dirty="0">
                <a:solidFill>
                  <a:schemeClr val="tx1"/>
                </a:solidFill>
                <a:effectLst/>
                <a:latin typeface="Segoe UI Light" pitchFamily="34" charset="0"/>
                <a:ea typeface="+mn-ea"/>
                <a:cs typeface="+mn-cs"/>
              </a:rPr>
              <a:t>ALTER TABLE Table_name </a:t>
            </a:r>
            <a:r>
              <a:rPr lang="en-US" sz="900" dirty="0">
                <a:latin typeface="Segoe UI" panose="020B0502040204020203" pitchFamily="34" charset="0"/>
                <a:cs typeface="Segoe UI" panose="020B0502040204020203" pitchFamily="34" charset="0"/>
              </a:rPr>
              <a:t>SET ( LOCK_ESCALATION = { AUTO | TABLE | DISABLE } ) </a:t>
            </a:r>
          </a:p>
          <a:p>
            <a:endParaRPr lang="en-US" sz="1100" dirty="0">
              <a:latin typeface="Segoe UI" panose="020B0502040204020203" pitchFamily="34" charset="0"/>
              <a:cs typeface="Segoe UI" panose="020B0502040204020203" pitchFamily="34" charset="0"/>
            </a:endParaRPr>
          </a:p>
          <a:p>
            <a:pPr lvl="1"/>
            <a:r>
              <a:rPr lang="en-US" sz="1100" b="1" dirty="0">
                <a:latin typeface="Segoe UI" panose="020B0502040204020203" pitchFamily="34" charset="0"/>
                <a:cs typeface="Segoe UI" panose="020B0502040204020203" pitchFamily="34" charset="0"/>
              </a:rPr>
              <a:t>AUTO</a:t>
            </a:r>
            <a:r>
              <a:rPr lang="en-US" sz="1100" dirty="0">
                <a:latin typeface="Segoe UI" panose="020B0502040204020203" pitchFamily="34" charset="0"/>
                <a:cs typeface="Segoe UI" panose="020B0502040204020203" pitchFamily="34" charset="0"/>
              </a:rPr>
              <a:t>: This option enables SQL Server Database Engine to select the lock escalation granularity that is appropriate for the table schema.</a:t>
            </a:r>
          </a:p>
          <a:p>
            <a:pPr lvl="4"/>
            <a:r>
              <a:rPr lang="en-US" sz="1100" dirty="0">
                <a:latin typeface="Segoe UI" panose="020B0502040204020203" pitchFamily="34" charset="0"/>
                <a:cs typeface="Segoe UI" panose="020B0502040204020203" pitchFamily="34" charset="0"/>
              </a:rPr>
              <a:t> </a:t>
            </a:r>
            <a:r>
              <a:rPr lang="en-US" sz="1100" b="1" dirty="0">
                <a:latin typeface="Segoe UI" panose="020B0502040204020203" pitchFamily="34" charset="0"/>
                <a:cs typeface="Segoe UI" panose="020B0502040204020203" pitchFamily="34" charset="0"/>
              </a:rPr>
              <a:t>If the table is partitioned</a:t>
            </a:r>
            <a:r>
              <a:rPr lang="en-US" sz="1100" dirty="0">
                <a:latin typeface="Segoe UI" panose="020B0502040204020203" pitchFamily="34" charset="0"/>
                <a:cs typeface="Segoe UI" panose="020B0502040204020203" pitchFamily="34" charset="0"/>
              </a:rPr>
              <a:t>, </a:t>
            </a:r>
            <a:r>
              <a:rPr lang="en-US" sz="1100" u="none" dirty="0">
                <a:latin typeface="Segoe UI" panose="020B0502040204020203" pitchFamily="34" charset="0"/>
                <a:cs typeface="Segoe UI" panose="020B0502040204020203" pitchFamily="34" charset="0"/>
              </a:rPr>
              <a:t>lock escalation will be at the </a:t>
            </a:r>
            <a:r>
              <a:rPr lang="en-US" sz="1100" u="sng" dirty="0">
                <a:latin typeface="Segoe UI" panose="020B0502040204020203" pitchFamily="34" charset="0"/>
                <a:cs typeface="Segoe UI" panose="020B0502040204020203" pitchFamily="34" charset="0"/>
              </a:rPr>
              <a:t>Partition level</a:t>
            </a:r>
            <a:r>
              <a:rPr lang="en-US" sz="1100" dirty="0">
                <a:latin typeface="Segoe UI" panose="020B0502040204020203" pitchFamily="34" charset="0"/>
                <a:cs typeface="Segoe UI" panose="020B0502040204020203" pitchFamily="34" charset="0"/>
              </a:rPr>
              <a:t>. </a:t>
            </a:r>
          </a:p>
          <a:p>
            <a:pPr lvl="4"/>
            <a:r>
              <a:rPr lang="en-US" sz="1100" b="1" dirty="0">
                <a:latin typeface="Segoe UI" panose="020B0502040204020203" pitchFamily="34" charset="0"/>
                <a:cs typeface="Segoe UI" panose="020B0502040204020203" pitchFamily="34" charset="0"/>
              </a:rPr>
              <a:t>If the table is not partitioned</a:t>
            </a:r>
            <a:r>
              <a:rPr lang="en-US" sz="1100" dirty="0">
                <a:latin typeface="Segoe UI" panose="020B0502040204020203" pitchFamily="34" charset="0"/>
                <a:cs typeface="Segoe UI" panose="020B0502040204020203" pitchFamily="34" charset="0"/>
              </a:rPr>
              <a:t>, lock escalation will be at the </a:t>
            </a:r>
            <a:r>
              <a:rPr lang="en-US" sz="1100" u="sng" dirty="0">
                <a:latin typeface="Segoe UI" panose="020B0502040204020203" pitchFamily="34" charset="0"/>
                <a:cs typeface="Segoe UI" panose="020B0502040204020203" pitchFamily="34" charset="0"/>
              </a:rPr>
              <a:t>Table level.</a:t>
            </a:r>
          </a:p>
          <a:p>
            <a:pPr lvl="1"/>
            <a:r>
              <a:rPr lang="en-US" sz="1100" b="1" dirty="0">
                <a:latin typeface="Segoe UI" panose="020B0502040204020203" pitchFamily="34" charset="0"/>
                <a:cs typeface="Segoe UI" panose="020B0502040204020203" pitchFamily="34" charset="0"/>
              </a:rPr>
              <a:t>TABLE</a:t>
            </a:r>
            <a:r>
              <a:rPr lang="en-US" sz="1100" dirty="0">
                <a:latin typeface="Segoe UI" panose="020B0502040204020203" pitchFamily="34" charset="0"/>
                <a:cs typeface="Segoe UI" panose="020B0502040204020203" pitchFamily="34" charset="0"/>
              </a:rPr>
              <a:t>: Lock escalation will be </a:t>
            </a:r>
            <a:r>
              <a:rPr lang="en-US" sz="1100" u="sng" dirty="0">
                <a:latin typeface="Segoe UI" panose="020B0502040204020203" pitchFamily="34" charset="0"/>
                <a:cs typeface="Segoe UI" panose="020B0502040204020203" pitchFamily="34" charset="0"/>
              </a:rPr>
              <a:t>done at table-level granularity </a:t>
            </a:r>
            <a:r>
              <a:rPr lang="en-US" sz="1100" dirty="0">
                <a:latin typeface="Segoe UI" panose="020B0502040204020203" pitchFamily="34" charset="0"/>
                <a:cs typeface="Segoe UI" panose="020B0502040204020203" pitchFamily="34" charset="0"/>
              </a:rPr>
              <a:t>regardless whether the table is partitioned or not partitioned. This behavior is the same as in SQL Server 2005. TABLE is the default value.</a:t>
            </a:r>
          </a:p>
          <a:p>
            <a:pPr lvl="1"/>
            <a:r>
              <a:rPr lang="en-US" sz="1100" b="1" dirty="0">
                <a:latin typeface="Segoe UI" panose="020B0502040204020203" pitchFamily="34" charset="0"/>
                <a:cs typeface="Segoe UI" panose="020B0502040204020203" pitchFamily="34" charset="0"/>
              </a:rPr>
              <a:t>DISABLE</a:t>
            </a:r>
            <a:r>
              <a:rPr lang="en-US" sz="1100" dirty="0">
                <a:latin typeface="Segoe UI" panose="020B0502040204020203" pitchFamily="34" charset="0"/>
                <a:cs typeface="Segoe UI" panose="020B0502040204020203" pitchFamily="34" charset="0"/>
              </a:rPr>
              <a:t>: </a:t>
            </a:r>
            <a:r>
              <a:rPr lang="en-US" sz="1100" i="1" dirty="0">
                <a:latin typeface="Segoe UI" panose="020B0502040204020203" pitchFamily="34" charset="0"/>
                <a:cs typeface="Segoe UI" panose="020B0502040204020203" pitchFamily="34" charset="0"/>
              </a:rPr>
              <a:t>Prevents lock escalation in most cases</a:t>
            </a:r>
            <a:r>
              <a:rPr lang="en-US" sz="1100" dirty="0">
                <a:latin typeface="Segoe UI" panose="020B0502040204020203" pitchFamily="34" charset="0"/>
                <a:cs typeface="Segoe UI" panose="020B0502040204020203" pitchFamily="34" charset="0"/>
              </a:rPr>
              <a:t>. </a:t>
            </a:r>
            <a:r>
              <a:rPr lang="en-US" sz="1100" b="1" dirty="0">
                <a:latin typeface="Segoe UI" panose="020B0502040204020203" pitchFamily="34" charset="0"/>
                <a:cs typeface="Segoe UI" panose="020B0502040204020203" pitchFamily="34" charset="0"/>
              </a:rPr>
              <a:t>Table-level locks are not completely disallowed</a:t>
            </a:r>
            <a:r>
              <a:rPr lang="en-US" sz="1100" dirty="0">
                <a:latin typeface="Segoe UI" panose="020B0502040204020203" pitchFamily="34" charset="0"/>
                <a:cs typeface="Segoe UI" panose="020B0502040204020203" pitchFamily="34" charset="0"/>
              </a:rPr>
              <a:t>. For example, when you are scanning a table that has no clustered index under the serializable isolation level, Database Engine must take a table lock to help protect data integrity.</a:t>
            </a:r>
          </a:p>
          <a:p>
            <a:endParaRPr lang="en-US" sz="1100" b="1" dirty="0">
              <a:latin typeface="Segoe UI" panose="020B0502040204020203" pitchFamily="34" charset="0"/>
              <a:cs typeface="Segoe UI" panose="020B0502040204020203" pitchFamily="34" charset="0"/>
            </a:endParaRPr>
          </a:p>
          <a:p>
            <a:r>
              <a:rPr lang="en-US" sz="1100" b="1" dirty="0">
                <a:latin typeface="Segoe UI" panose="020B0502040204020203" pitchFamily="34" charset="0"/>
                <a:cs typeface="Segoe UI" panose="020B0502040204020203" pitchFamily="34" charset="0"/>
              </a:rPr>
              <a:t>Lock:Escalation Profiler event class </a:t>
            </a:r>
          </a:p>
          <a:p>
            <a:pPr lvl="1"/>
            <a:r>
              <a:rPr lang="en-US" sz="1100" dirty="0">
                <a:latin typeface="Segoe UI" panose="020B0502040204020203" pitchFamily="34" charset="0"/>
                <a:cs typeface="Segoe UI" panose="020B0502040204020203" pitchFamily="34" charset="0"/>
              </a:rPr>
              <a:t>Starting in SQL Server 2008, the Lock:Escalation event class was enhanced to provide additional diagnostic information. The EventSubClass column </a:t>
            </a:r>
            <a:r>
              <a:rPr lang="en-US" sz="1100" u="sng" dirty="0">
                <a:latin typeface="Segoe UI" panose="020B0502040204020203" pitchFamily="34" charset="0"/>
                <a:cs typeface="Segoe UI" panose="020B0502040204020203" pitchFamily="34" charset="0"/>
              </a:rPr>
              <a:t>provides the reason for the lock escalation and the Type column provides the granularity details</a:t>
            </a:r>
            <a:r>
              <a:rPr lang="en-US" sz="1100" dirty="0">
                <a:latin typeface="Segoe UI" panose="020B0502040204020203" pitchFamily="34" charset="0"/>
                <a:cs typeface="Segoe UI" panose="020B0502040204020203" pitchFamily="34" charset="0"/>
              </a:rPr>
              <a:t>.</a:t>
            </a:r>
          </a:p>
          <a:p>
            <a:endParaRPr lang="en-US" sz="1100" dirty="0">
              <a:latin typeface="Segoe UI" panose="020B0502040204020203" pitchFamily="34" charset="0"/>
              <a:cs typeface="Segoe UI" panose="020B0502040204020203" pitchFamily="34" charset="0"/>
            </a:endParaRPr>
          </a:p>
          <a:p>
            <a:endParaRPr lang="en-US" sz="1100" dirty="0">
              <a:latin typeface="Segoe UI" panose="020B0502040204020203" pitchFamily="34" charset="0"/>
              <a:cs typeface="Segoe UI" panose="020B0502040204020203" pitchFamily="34" charset="0"/>
            </a:endParaRPr>
          </a:p>
          <a:p>
            <a:r>
              <a:rPr lang="en-US" sz="1100" dirty="0">
                <a:latin typeface="Segoe UI" panose="020B0502040204020203" pitchFamily="34" charset="0"/>
                <a:cs typeface="Segoe UI" panose="020B0502040204020203" pitchFamily="34" charset="0"/>
              </a:rPr>
              <a:t>References:</a:t>
            </a:r>
          </a:p>
          <a:p>
            <a:r>
              <a:rPr lang="en-US" sz="1100" b="1" dirty="0">
                <a:latin typeface="Segoe UI" panose="020B0502040204020203" pitchFamily="34" charset="0"/>
                <a:cs typeface="Segoe UI" panose="020B0502040204020203" pitchFamily="34" charset="0"/>
              </a:rPr>
              <a:t>For more information </a:t>
            </a:r>
            <a:r>
              <a:rPr lang="en-US" sz="1100" dirty="0">
                <a:latin typeface="Segoe UI" panose="020B0502040204020203" pitchFamily="34" charset="0"/>
                <a:cs typeface="Segoe UI" panose="020B0502040204020203" pitchFamily="34" charset="0"/>
              </a:rPr>
              <a:t>on Lock Escalation, refer:  </a:t>
            </a:r>
          </a:p>
          <a:p>
            <a:r>
              <a:rPr lang="en-US" sz="1100" dirty="0">
                <a:hlinkClick r:id="rId3"/>
              </a:rPr>
              <a:t>https://docs.microsoft.com/en-us/previous-versions/sql/sql-server-2008-r2/ms184286(v=sql.105)?redirectedfrom=MSDN</a:t>
            </a:r>
            <a:endParaRPr lang="en-US" sz="1100" dirty="0">
              <a:latin typeface="Segoe UI" panose="020B0502040204020203" pitchFamily="34" charset="0"/>
              <a:cs typeface="Segoe UI" panose="020B0502040204020203" pitchFamily="34" charset="0"/>
            </a:endParaRPr>
          </a:p>
          <a:p>
            <a:r>
              <a:rPr lang="en-US" sz="1100" b="1" dirty="0">
                <a:latin typeface="Segoe UI" panose="020B0502040204020203" pitchFamily="34" charset="0"/>
                <a:cs typeface="Segoe UI" panose="020B0502040204020203" pitchFamily="34" charset="0"/>
              </a:rPr>
              <a:t>For more information </a:t>
            </a:r>
            <a:r>
              <a:rPr lang="en-US" sz="1100" dirty="0">
                <a:latin typeface="Segoe UI" panose="020B0502040204020203" pitchFamily="34" charset="0"/>
                <a:cs typeface="Segoe UI" panose="020B0502040204020203" pitchFamily="34" charset="0"/>
              </a:rPr>
              <a:t>on Lock:Escalation Event Class, refer:</a:t>
            </a:r>
            <a:br>
              <a:rPr lang="en-US" sz="1100" dirty="0">
                <a:latin typeface="Segoe UI" panose="020B0502040204020203" pitchFamily="34" charset="0"/>
                <a:cs typeface="Segoe UI" panose="020B0502040204020203" pitchFamily="34" charset="0"/>
              </a:rPr>
            </a:br>
            <a:r>
              <a:rPr lang="en-US" sz="1100" dirty="0">
                <a:hlinkClick r:id="rId4"/>
              </a:rPr>
              <a:t>https://docs.microsoft.com/en-us/sql/relational-databases/event-classes/lock-escalation-event-class?redirectedfrom=MSDN&amp;view=sql-server-ver15</a:t>
            </a:r>
            <a:endParaRPr lang="en-US" sz="1100" dirty="0"/>
          </a:p>
          <a:p>
            <a:endParaRPr lang="en-US" dirty="0"/>
          </a:p>
          <a:p>
            <a:endParaRPr lang="en-US" dirty="0"/>
          </a:p>
          <a:p>
            <a:endParaRPr lang="en-US" dirty="0"/>
          </a:p>
          <a:p>
            <a:endParaRPr lang="en-US" dirty="0"/>
          </a:p>
          <a:p>
            <a:endParaRPr lang="en-US" dirty="0"/>
          </a:p>
          <a:p>
            <a:endParaRPr lang="en-US" dirty="0"/>
          </a:p>
        </p:txBody>
      </p:sp>
      <p:sp>
        <p:nvSpPr>
          <p:cNvPr id="4" name="Footer Placeholder 3"/>
          <p:cNvSpPr>
            <a:spLocks noGrp="1"/>
          </p:cNvSpPr>
          <p:nvPr>
            <p:ph type="ftr" sz="quarter" idx="4"/>
          </p:nvPr>
        </p:nvSpPr>
        <p:spPr/>
        <p:txBody>
          <a:body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25</a:t>
            </a:fld>
            <a:endParaRPr lang="en-US" noProof="0" dirty="0"/>
          </a:p>
        </p:txBody>
      </p:sp>
    </p:spTree>
    <p:extLst>
      <p:ext uri="{BB962C8B-B14F-4D97-AF65-F5344CB8AC3E}">
        <p14:creationId xmlns:p14="http://schemas.microsoft.com/office/powerpoint/2010/main" val="387902073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latin typeface="Segoe UI" panose="020B0502040204020203" pitchFamily="34" charset="0"/>
                <a:cs typeface="Segoe UI" panose="020B0502040204020203" pitchFamily="34" charset="0"/>
              </a:rPr>
              <a:t>Key Points</a:t>
            </a:r>
            <a:r>
              <a:rPr lang="en-US" dirty="0">
                <a:latin typeface="Segoe UI" panose="020B0502040204020203" pitchFamily="34" charset="0"/>
                <a:cs typeface="Segoe UI" panose="020B0502040204020203" pitchFamily="34" charset="0"/>
              </a:rPr>
              <a:t>:</a:t>
            </a:r>
          </a:p>
          <a:p>
            <a:pPr marL="228600" indent="-228600">
              <a:buFont typeface="+mj-lt"/>
              <a:buAutoNum type="arabicPeriod"/>
            </a:pPr>
            <a:r>
              <a:rPr lang="en-US" sz="800" b="0" i="0" kern="1200" dirty="0">
                <a:solidFill>
                  <a:schemeClr val="tx1"/>
                </a:solidFill>
                <a:effectLst/>
                <a:latin typeface="Segoe UI Light" pitchFamily="34" charset="0"/>
                <a:ea typeface="+mn-ea"/>
                <a:cs typeface="+mn-cs"/>
              </a:rPr>
              <a:t>Locking hints can be specified for individual table references in the SELECT, INSERT, UPDATE, and DELETE statements.</a:t>
            </a:r>
          </a:p>
          <a:p>
            <a:pPr marL="228600" indent="-228600">
              <a:buFont typeface="+mj-lt"/>
              <a:buAutoNum type="arabicPeriod"/>
            </a:pPr>
            <a:r>
              <a:rPr lang="en-US" sz="800" b="0" i="0" kern="1200" dirty="0">
                <a:solidFill>
                  <a:schemeClr val="tx1"/>
                </a:solidFill>
                <a:effectLst/>
                <a:latin typeface="Segoe UI Light" pitchFamily="34" charset="0"/>
                <a:ea typeface="+mn-ea"/>
                <a:cs typeface="+mn-cs"/>
              </a:rPr>
              <a:t>The hints specify the type of locking or row versioning the instance of the SQL Server Database Engine uses for the table data.</a:t>
            </a:r>
          </a:p>
          <a:p>
            <a:pPr marL="228600" indent="-228600">
              <a:buFont typeface="+mj-lt"/>
              <a:buAutoNum type="arabicPeriod"/>
            </a:pPr>
            <a:r>
              <a:rPr lang="en-US" sz="800" b="0" i="0" kern="1200" dirty="0">
                <a:solidFill>
                  <a:schemeClr val="tx1"/>
                </a:solidFill>
                <a:effectLst/>
                <a:latin typeface="Segoe UI Light" pitchFamily="34" charset="0"/>
                <a:ea typeface="+mn-ea"/>
                <a:cs typeface="+mn-cs"/>
              </a:rPr>
              <a:t>Table-level locking hints can be used when a finer control of the types of locks acquired on an object is required. These locking hints override the current transaction isolation level for the session.</a:t>
            </a:r>
          </a:p>
          <a:p>
            <a:pPr marL="228600" indent="-228600">
              <a:buAutoNum type="arabicPeriod" startAt="4"/>
            </a:pPr>
            <a:r>
              <a:rPr lang="en-US" dirty="0">
                <a:latin typeface="Segoe UI" panose="020B0502040204020203" pitchFamily="34" charset="0"/>
                <a:cs typeface="Segoe UI" panose="020B0502040204020203" pitchFamily="34" charset="0"/>
              </a:rPr>
              <a:t>Hints take away the ability of SQL Server to adjust its behavior based on changing conditions on the server and thus, must be used sparingly and only when absolutely necessary.</a:t>
            </a:r>
          </a:p>
          <a:p>
            <a:pPr marL="228600" indent="-228600">
              <a:buAutoNum type="arabicPeriod" startAt="4"/>
            </a:pPr>
            <a:r>
              <a:rPr lang="en-US" dirty="0">
                <a:latin typeface="Segoe UI" panose="020B0502040204020203" pitchFamily="34" charset="0"/>
                <a:cs typeface="Segoe UI" panose="020B0502040204020203" pitchFamily="34" charset="0"/>
              </a:rPr>
              <a:t> Queries that use hints must be monitored closely and tested periodically to verify that the hint is still required and is behaving as intended.</a:t>
            </a:r>
          </a:p>
          <a:p>
            <a:pPr marL="0" indent="0">
              <a:buNone/>
            </a:pPr>
            <a:r>
              <a:rPr lang="en-US" b="1" dirty="0">
                <a:latin typeface="Segoe UI" panose="020B0502040204020203" pitchFamily="34" charset="0"/>
                <a:cs typeface="Segoe UI" panose="020B0502040204020203" pitchFamily="34" charset="0"/>
              </a:rPr>
              <a:t>Syntax</a:t>
            </a:r>
            <a:r>
              <a:rPr lang="en-US" dirty="0">
                <a:latin typeface="Segoe UI" panose="020B0502040204020203" pitchFamily="34" charset="0"/>
                <a:cs typeface="Segoe UI" panose="020B0502040204020203" pitchFamily="34" charset="0"/>
              </a:rPr>
              <a:t> : </a:t>
            </a:r>
            <a:r>
              <a:rPr lang="en-US" sz="800" b="0" i="0" kern="1200" dirty="0">
                <a:solidFill>
                  <a:schemeClr val="tx1"/>
                </a:solidFill>
                <a:effectLst/>
                <a:latin typeface="Consolas" panose="020B0609020204030204" pitchFamily="49" charset="0"/>
                <a:ea typeface="+mn-ea"/>
                <a:cs typeface="+mn-cs"/>
              </a:rPr>
              <a:t>WITH ( &lt;table_hint&gt; [ [, ]...n ] )</a:t>
            </a:r>
            <a:r>
              <a:rPr lang="en-US" sz="800" b="0" i="0" kern="1200" dirty="0">
                <a:solidFill>
                  <a:schemeClr val="tx1"/>
                </a:solidFill>
                <a:effectLst/>
                <a:latin typeface="Segoe UI Light" pitchFamily="34" charset="0"/>
                <a:ea typeface="+mn-ea"/>
                <a:cs typeface="+mn-cs"/>
              </a:rPr>
              <a:t> </a:t>
            </a:r>
          </a:p>
          <a:p>
            <a:pPr marL="0" indent="0">
              <a:buNone/>
            </a:pPr>
            <a:r>
              <a:rPr lang="en-US" b="1" dirty="0">
                <a:latin typeface="Segoe UI" panose="020B0502040204020203" pitchFamily="34" charset="0"/>
                <a:cs typeface="Segoe UI" panose="020B0502040204020203" pitchFamily="34" charset="0"/>
              </a:rPr>
              <a:t>Example</a:t>
            </a:r>
            <a:r>
              <a:rPr lang="en-US" dirty="0">
                <a:latin typeface="Segoe UI" panose="020B0502040204020203" pitchFamily="34" charset="0"/>
                <a:cs typeface="Segoe UI" panose="020B0502040204020203" pitchFamily="34" charset="0"/>
              </a:rPr>
              <a:t> : </a:t>
            </a:r>
            <a:r>
              <a:rPr lang="en-US" sz="800" b="0" i="0" kern="1200" dirty="0">
                <a:solidFill>
                  <a:schemeClr val="tx1"/>
                </a:solidFill>
                <a:effectLst/>
                <a:latin typeface="Consolas" panose="020B0609020204030204" pitchFamily="49" charset="0"/>
                <a:ea typeface="+mn-ea"/>
                <a:cs typeface="+mn-cs"/>
              </a:rPr>
              <a:t>SELECT StartDate, ComponentID FROM Production.BillOfMaterials </a:t>
            </a:r>
            <a:r>
              <a:rPr lang="en-US" sz="800" b="1" i="0" kern="1200" dirty="0">
                <a:solidFill>
                  <a:schemeClr val="tx1"/>
                </a:solidFill>
                <a:effectLst/>
                <a:latin typeface="Consolas" panose="020B0609020204030204" pitchFamily="49" charset="0"/>
                <a:ea typeface="+mn-ea"/>
                <a:cs typeface="+mn-cs"/>
              </a:rPr>
              <a:t>WITH( INDEX (FIBillOfMaterialsWithComponentID</a:t>
            </a:r>
            <a:r>
              <a:rPr lang="en-US" sz="800" b="0" i="0" kern="1200" dirty="0">
                <a:solidFill>
                  <a:schemeClr val="tx1"/>
                </a:solidFill>
                <a:effectLst/>
                <a:latin typeface="Consolas" panose="020B0609020204030204" pitchFamily="49" charset="0"/>
                <a:ea typeface="+mn-ea"/>
                <a:cs typeface="+mn-cs"/>
              </a:rPr>
              <a:t>) )</a:t>
            </a:r>
            <a:r>
              <a:rPr lang="en-US" sz="800" b="0" i="0" kern="1200" dirty="0">
                <a:solidFill>
                  <a:schemeClr val="tx1"/>
                </a:solidFill>
                <a:effectLst/>
                <a:latin typeface="Segoe UI Light" pitchFamily="34" charset="0"/>
                <a:ea typeface="+mn-ea"/>
                <a:cs typeface="+mn-cs"/>
              </a:rPr>
              <a:t> </a:t>
            </a:r>
          </a:p>
          <a:p>
            <a:pPr marL="0" indent="0">
              <a:buNone/>
            </a:pPr>
            <a:endParaRPr lang="en-US" sz="800" b="0" i="0" kern="1200" dirty="0">
              <a:solidFill>
                <a:schemeClr val="tx1"/>
              </a:solidFill>
              <a:effectLst/>
              <a:latin typeface="Segoe UI Light" pitchFamily="34" charset="0"/>
              <a:ea typeface="+mn-ea"/>
              <a:cs typeface="+mn-cs"/>
            </a:endParaRPr>
          </a:p>
          <a:p>
            <a:pPr marL="0" indent="0">
              <a:buNone/>
            </a:pPr>
            <a:r>
              <a:rPr lang="en-US" sz="800" b="1" i="0" kern="1200" dirty="0">
                <a:solidFill>
                  <a:schemeClr val="tx1"/>
                </a:solidFill>
                <a:effectLst/>
                <a:latin typeface="Segoe UI Light" pitchFamily="34" charset="0"/>
                <a:ea typeface="+mn-ea"/>
                <a:cs typeface="+mn-cs"/>
              </a:rPr>
              <a:t>Note</a:t>
            </a:r>
            <a:r>
              <a:rPr lang="en-US" sz="800" b="0" i="0" kern="1200" dirty="0">
                <a:solidFill>
                  <a:schemeClr val="tx1"/>
                </a:solidFill>
                <a:effectLst/>
                <a:latin typeface="Segoe UI Light" pitchFamily="34" charset="0"/>
                <a:ea typeface="+mn-ea"/>
                <a:cs typeface="+mn-cs"/>
              </a:rPr>
              <a:t>: The following table hints are allowed with and without the WITH keyword: NOLOCK, READUNCOMMITTED, UPDLOCK, REPEATABLEREAD, SERIALIZABLE, READCOMMITTED, TABLOCK, TABLOCKX, PAGLOCK, ROWLOCK, NOWAIT, READPAST, XLOCK, SNAPSHOT, and NOEXPAND. </a:t>
            </a:r>
            <a:r>
              <a:rPr lang="en-US" sz="800" b="1" i="0" kern="1200" dirty="0">
                <a:solidFill>
                  <a:schemeClr val="tx1"/>
                </a:solidFill>
                <a:effectLst/>
                <a:latin typeface="Segoe UI Light" pitchFamily="34" charset="0"/>
                <a:ea typeface="+mn-ea"/>
                <a:cs typeface="+mn-cs"/>
              </a:rPr>
              <a:t>Omitting the WITH keyword is a deprecated feature</a:t>
            </a:r>
            <a:r>
              <a:rPr lang="en-US" sz="800" b="0" i="0" kern="1200" dirty="0">
                <a:solidFill>
                  <a:schemeClr val="tx1"/>
                </a:solidFill>
                <a:effectLst/>
                <a:latin typeface="Segoe UI Light" pitchFamily="34" charset="0"/>
                <a:ea typeface="+mn-ea"/>
                <a:cs typeface="+mn-cs"/>
              </a:rPr>
              <a:t>.</a:t>
            </a:r>
          </a:p>
          <a:p>
            <a:pPr marL="0" indent="0">
              <a:buNone/>
            </a:pPr>
            <a:r>
              <a:rPr lang="en-US" dirty="0">
                <a:latin typeface="Segoe UI" panose="020B0502040204020203" pitchFamily="34" charset="0"/>
                <a:cs typeface="Segoe UI" panose="020B0502040204020203" pitchFamily="34" charset="0"/>
              </a:rPr>
              <a:t>Example </a:t>
            </a:r>
            <a:r>
              <a:rPr lang="en-US" b="1" dirty="0">
                <a:latin typeface="Segoe UI" panose="020B0502040204020203" pitchFamily="34" charset="0"/>
                <a:cs typeface="Segoe UI" panose="020B0502040204020203" pitchFamily="34" charset="0"/>
              </a:rPr>
              <a:t>: </a:t>
            </a:r>
            <a:r>
              <a:rPr lang="en-US" sz="800" b="1" i="0" kern="1200" dirty="0">
                <a:solidFill>
                  <a:schemeClr val="tx1"/>
                </a:solidFill>
                <a:effectLst/>
                <a:latin typeface="Consolas" panose="020B0609020204030204" pitchFamily="49" charset="0"/>
                <a:ea typeface="+mn-ea"/>
                <a:cs typeface="+mn-cs"/>
              </a:rPr>
              <a:t>FROM t (TABLOCK)</a:t>
            </a:r>
            <a:r>
              <a:rPr lang="en-US" sz="800" b="1" i="0" kern="1200" dirty="0">
                <a:solidFill>
                  <a:schemeClr val="tx1"/>
                </a:solidFill>
                <a:effectLst/>
                <a:latin typeface="Segoe UI Light" pitchFamily="34" charset="0"/>
                <a:ea typeface="+mn-ea"/>
                <a:cs typeface="+mn-cs"/>
              </a:rPr>
              <a:t> </a:t>
            </a:r>
          </a:p>
          <a:p>
            <a:pPr marL="0" indent="0">
              <a:buFont typeface="Arial" panose="020B0604020202020204" pitchFamily="34" charset="0"/>
              <a:buNone/>
            </a:pPr>
            <a:r>
              <a:rPr lang="en-US" sz="900" dirty="0">
                <a:latin typeface="Segoe UI" panose="020B0502040204020203" pitchFamily="34" charset="0"/>
                <a:cs typeface="Segoe UI" panose="020B0502040204020203" pitchFamily="34" charset="0"/>
              </a:rPr>
              <a:t>===============</a:t>
            </a:r>
          </a:p>
          <a:p>
            <a:pPr marL="0" indent="0">
              <a:buFont typeface="Arial" panose="020B0604020202020204" pitchFamily="34" charset="0"/>
              <a:buNone/>
            </a:pPr>
            <a:r>
              <a:rPr lang="en-US" sz="900" b="1" dirty="0">
                <a:latin typeface="Segoe UI" panose="020B0502040204020203" pitchFamily="34" charset="0"/>
                <a:cs typeface="Segoe UI" panose="020B0502040204020203" pitchFamily="34" charset="0"/>
              </a:rPr>
              <a:t>More Information</a:t>
            </a:r>
          </a:p>
          <a:p>
            <a:pPr marL="0" indent="0">
              <a:buFont typeface="Arial" panose="020B0604020202020204" pitchFamily="34" charset="0"/>
              <a:buNone/>
            </a:pPr>
            <a:r>
              <a:rPr lang="en-US" sz="900" dirty="0">
                <a:latin typeface="Segoe UI" panose="020B0502040204020203" pitchFamily="34" charset="0"/>
                <a:cs typeface="Segoe UI" panose="020B0502040204020203" pitchFamily="34" charset="0"/>
              </a:rPr>
              <a:t>===============</a:t>
            </a:r>
          </a:p>
          <a:p>
            <a:pPr marL="0" indent="0">
              <a:buNone/>
            </a:pPr>
            <a:endParaRPr lang="en-US" b="1" dirty="0">
              <a:latin typeface="Segoe UI" panose="020B0502040204020203" pitchFamily="34" charset="0"/>
              <a:cs typeface="Segoe UI" panose="020B0502040204020203" pitchFamily="34" charset="0"/>
            </a:endParaRPr>
          </a:p>
          <a:p>
            <a:r>
              <a:rPr lang="en-GB" dirty="0">
                <a:latin typeface="Segoe UI" panose="020B0502040204020203" pitchFamily="34" charset="0"/>
                <a:cs typeface="Segoe UI" panose="020B0502040204020203" pitchFamily="34" charset="0"/>
              </a:rPr>
              <a:t>All lock hints are propagated to all the tables and views that are accessed by the query plan, including tables and views referenced in a view. Also, SQL Server performs the corresponding lock consistency checks.</a:t>
            </a:r>
            <a:endParaRPr lang="en-US" dirty="0">
              <a:latin typeface="Segoe UI" panose="020B0502040204020203" pitchFamily="34" charset="0"/>
              <a:cs typeface="Segoe UI" panose="020B0502040204020203" pitchFamily="34" charset="0"/>
            </a:endParaRPr>
          </a:p>
          <a:p>
            <a:r>
              <a:rPr lang="en-GB" dirty="0">
                <a:latin typeface="Segoe UI" panose="020B0502040204020203" pitchFamily="34" charset="0"/>
                <a:cs typeface="Segoe UI" panose="020B0502040204020203" pitchFamily="34" charset="0"/>
              </a:rPr>
              <a:t>Lock hints like ROWLOCK, UPDLOCK, AND XLOCK that acquire row-level locks, might place locks on index keys rather than the actual data rows. For example, if a table has a non-clustered index and a SELECT statement using a lock hint is handled by a covering index, a lock is acquired on the index key in the covering index rather than on the data row in the base table.</a:t>
            </a:r>
            <a:endParaRPr lang="en-US" dirty="0">
              <a:latin typeface="Segoe UI" panose="020B0502040204020203" pitchFamily="34" charset="0"/>
              <a:cs typeface="Segoe UI" panose="020B0502040204020203" pitchFamily="34" charset="0"/>
            </a:endParaRPr>
          </a:p>
          <a:p>
            <a:r>
              <a:rPr lang="en-GB" dirty="0">
                <a:latin typeface="Segoe UI" panose="020B0502040204020203" pitchFamily="34" charset="0"/>
                <a:cs typeface="Segoe UI" panose="020B0502040204020203" pitchFamily="34" charset="0"/>
              </a:rPr>
              <a:t>If a table contains computed columns that are computed by expressions or functions accessing columns in other tables, the table hints are not used on those tables and are not propagated. For example, a NOLOCK table hint is specified on a table in the query. This table has computed columns that are computed by a combination of expressions and functions that access columns in another table. The tables referenced by the expressions and functions do not use the NOLOCK table hint when accessed.</a:t>
            </a:r>
          </a:p>
          <a:p>
            <a:r>
              <a:rPr lang="en-GB" dirty="0">
                <a:latin typeface="Segoe UI" panose="020B0502040204020203" pitchFamily="34" charset="0"/>
                <a:cs typeface="Segoe UI" panose="020B0502040204020203" pitchFamily="34" charset="0"/>
              </a:rPr>
              <a:t>References : </a:t>
            </a:r>
            <a:r>
              <a:rPr lang="en-US" dirty="0">
                <a:hlinkClick r:id="rId3"/>
              </a:rPr>
              <a:t>https://docs.microsoft.com/en-us/sql/t-sql/queries/hints-transact-sql-table?view=sql-server-ver15</a:t>
            </a:r>
            <a:endParaRPr lang="en-US" dirty="0"/>
          </a:p>
          <a:p>
            <a:endParaRPr lang="en-US" dirty="0">
              <a:latin typeface="Segoe UI" panose="020B0502040204020203" pitchFamily="34" charset="0"/>
              <a:cs typeface="Segoe UI" panose="020B0502040204020203" pitchFamily="34" charset="0"/>
            </a:endParaRPr>
          </a:p>
          <a:p>
            <a:endParaRPr lang="en-US" dirty="0"/>
          </a:p>
        </p:txBody>
      </p:sp>
      <p:sp>
        <p:nvSpPr>
          <p:cNvPr id="4" name="Footer Placeholder 3"/>
          <p:cNvSpPr>
            <a:spLocks noGrp="1"/>
          </p:cNvSpPr>
          <p:nvPr>
            <p:ph type="ftr" sz="quarter" idx="4"/>
          </p:nvPr>
        </p:nvSpPr>
        <p:spPr/>
        <p:txBody>
          <a:body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26</a:t>
            </a:fld>
            <a:endParaRPr lang="en-US" noProof="0" dirty="0"/>
          </a:p>
        </p:txBody>
      </p:sp>
    </p:spTree>
    <p:extLst>
      <p:ext uri="{BB962C8B-B14F-4D97-AF65-F5344CB8AC3E}">
        <p14:creationId xmlns:p14="http://schemas.microsoft.com/office/powerpoint/2010/main" val="329841381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475C4C8-7DEA-455A-9336-A4C7DB3AE516}" type="slidenum">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6" name="Date Placeholder 5">
            <a:extLst>
              <a:ext uri="{FF2B5EF4-FFF2-40B4-BE49-F238E27FC236}">
                <a16:creationId xmlns:a16="http://schemas.microsoft.com/office/drawing/2014/main" id="{3EB16111-A97F-457F-91C8-272E5E8DFF89}"/>
              </a:ext>
            </a:extLst>
          </p:cNvPr>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97C9337-20C5-41EF-80F6-63D1F94ABC0C}" type="datetime1">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8/11/2022</a:t>
            </a:fld>
            <a:endParaRPr kumimoji="0" lang="en-US" sz="12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10" name="Slide Image Placeholder 9">
            <a:extLst>
              <a:ext uri="{FF2B5EF4-FFF2-40B4-BE49-F238E27FC236}">
                <a16:creationId xmlns:a16="http://schemas.microsoft.com/office/drawing/2014/main" id="{1E1408CB-E158-45EC-A705-EC77EDB9E722}"/>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80831AF6-C812-4CA9-9A84-72B9BD292CB0}"/>
              </a:ext>
            </a:extLst>
          </p:cNvPr>
          <p:cNvSpPr>
            <a:spLocks noGrp="1"/>
          </p:cNvSpPr>
          <p:nvPr>
            <p:ph type="body" idx="1"/>
          </p:nvPr>
        </p:nvSpPr>
        <p:spPr>
          <a:xfrm>
            <a:off x="685800" y="4400550"/>
            <a:ext cx="5486400" cy="3600450"/>
          </a:xfrm>
          <a:prstGeom prst="rect">
            <a:avLst/>
          </a:prstGeom>
        </p:spPr>
        <p:txBody>
          <a:bodyPr/>
          <a:lstStyle/>
          <a:p>
            <a:pPr marL="0" marR="0" lvl="0" indent="0" algn="l" defTabSz="914460" rtl="0" eaLnBrk="1" fontAlgn="auto" latinLnBrk="0" hangingPunct="1">
              <a:lnSpc>
                <a:spcPct val="90000"/>
              </a:lnSpc>
              <a:spcBef>
                <a:spcPts val="333"/>
              </a:spcBef>
              <a:spcAft>
                <a:spcPts val="333"/>
              </a:spcAft>
              <a:buClrTx/>
              <a:buSzTx/>
              <a:buFontTx/>
              <a:buNone/>
              <a:tabLst/>
              <a:defRPr/>
            </a:pPr>
            <a:r>
              <a:rPr lang="en-US" sz="882" noProof="1">
                <a:solidFill>
                  <a:prstClr val="black"/>
                </a:solidFill>
                <a:latin typeface="Segoe UI Light" pitchFamily="34" charset="0"/>
              </a:rPr>
              <a:t>M04L03Demo01</a:t>
            </a:r>
          </a:p>
          <a:p>
            <a:pPr marL="0" marR="0" lvl="0" indent="0" algn="l" defTabSz="914460" rtl="0" eaLnBrk="1" fontAlgn="auto" latinLnBrk="0" hangingPunct="1">
              <a:lnSpc>
                <a:spcPct val="90000"/>
              </a:lnSpc>
              <a:spcBef>
                <a:spcPts val="333"/>
              </a:spcBef>
              <a:spcAft>
                <a:spcPts val="333"/>
              </a:spcAft>
              <a:buClrTx/>
              <a:buSzTx/>
              <a:buFontTx/>
              <a:buNone/>
              <a:tabLst/>
              <a:defRPr/>
            </a:pPr>
            <a:endParaRPr lang="en-US" sz="882" noProof="1">
              <a:solidFill>
                <a:prstClr val="black"/>
              </a:solidFill>
              <a:latin typeface="Segoe UI Light" pitchFamily="34" charset="0"/>
            </a:endParaRPr>
          </a:p>
          <a:p>
            <a:pPr marL="0" marR="0" lvl="0" indent="0" algn="l" defTabSz="914460" rtl="0" eaLnBrk="1" fontAlgn="auto" latinLnBrk="0" hangingPunct="1">
              <a:lnSpc>
                <a:spcPct val="90000"/>
              </a:lnSpc>
              <a:spcBef>
                <a:spcPts val="333"/>
              </a:spcBef>
              <a:spcAft>
                <a:spcPts val="333"/>
              </a:spcAft>
              <a:buClrTx/>
              <a:buSzTx/>
              <a:buFontTx/>
              <a:buNone/>
              <a:tabLst/>
              <a:defRPr/>
            </a:pPr>
            <a:r>
              <a:rPr lang="en-US" sz="882" noProof="1">
                <a:solidFill>
                  <a:prstClr val="black"/>
                </a:solidFill>
                <a:latin typeface="Segoe UI Light" pitchFamily="34" charset="0"/>
              </a:rPr>
              <a:t>Consider demoing the following: </a:t>
            </a:r>
            <a:r>
              <a:rPr lang="en-US" sz="882" i="1" noProof="1">
                <a:solidFill>
                  <a:prstClr val="black"/>
                </a:solidFill>
                <a:latin typeface="Segoe UI Light" pitchFamily="34" charset="0"/>
              </a:rPr>
              <a:t>E:\Demos\M04L03Demo01\Multigranular_Locking.sql</a:t>
            </a:r>
            <a:endParaRPr lang="en-US" i="1" dirty="0">
              <a:latin typeface="Segoe UI" panose="020B0502040204020203" pitchFamily="34" charset="0"/>
              <a:cs typeface="Segoe UI" panose="020B0502040204020203" pitchFamily="34" charset="0"/>
            </a:endParaRPr>
          </a:p>
          <a:p>
            <a:pPr lvl="0" defTabSz="914460">
              <a:lnSpc>
                <a:spcPct val="90000"/>
              </a:lnSpc>
              <a:spcAft>
                <a:spcPts val="333"/>
              </a:spcAft>
              <a:defRPr/>
            </a:pPr>
            <a:endParaRPr lang="en-US" sz="882" noProof="1">
              <a:solidFill>
                <a:prstClr val="black"/>
              </a:solidFill>
              <a:latin typeface="Segoe UI Light" pitchFamily="34" charset="0"/>
            </a:endParaRPr>
          </a:p>
        </p:txBody>
      </p:sp>
      <p:sp>
        <p:nvSpPr>
          <p:cNvPr id="2" name="Header Placeholder 1">
            <a:extLst>
              <a:ext uri="{FF2B5EF4-FFF2-40B4-BE49-F238E27FC236}">
                <a16:creationId xmlns:a16="http://schemas.microsoft.com/office/drawing/2014/main" id="{9830E05C-8F70-4854-835C-C7C6F7556052}"/>
              </a:ext>
            </a:extLst>
          </p:cNvPr>
          <p:cNvSpPr>
            <a:spLocks noGrp="1"/>
          </p:cNvSpPr>
          <p:nvPr>
            <p:ph type="hdr" sz="quarter" idx="13"/>
          </p:nvPr>
        </p:nvSpPr>
        <p:spPr>
          <a:xfrm>
            <a:off x="0" y="0"/>
            <a:ext cx="2971800" cy="458788"/>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Segoe UI"/>
                <a:ea typeface="+mn-ea"/>
                <a:cs typeface="+mn-cs"/>
              </a:rPr>
              <a:t>[[HEADER]]</a:t>
            </a:r>
          </a:p>
        </p:txBody>
      </p:sp>
    </p:spTree>
    <p:extLst>
      <p:ext uri="{BB962C8B-B14F-4D97-AF65-F5344CB8AC3E}">
        <p14:creationId xmlns:p14="http://schemas.microsoft.com/office/powerpoint/2010/main" val="40294211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pPr lvl="0"/>
            <a:fld id="{8B263312-38AA-4E1E-B2B5-0F8F122B24FE}" type="slidenum">
              <a:rPr lang="en-US" noProof="0" smtClean="0"/>
              <a:pPr lvl="0"/>
              <a:t>3</a:t>
            </a:fld>
            <a:endParaRPr lang="en-US" noProof="0" dirty="0"/>
          </a:p>
        </p:txBody>
      </p:sp>
      <p:sp>
        <p:nvSpPr>
          <p:cNvPr id="3" name="Date Placeholder 2">
            <a:extLst>
              <a:ext uri="{FF2B5EF4-FFF2-40B4-BE49-F238E27FC236}">
                <a16:creationId xmlns:a16="http://schemas.microsoft.com/office/drawing/2014/main" id="{AADD9822-205E-411A-98E8-614EE76611C1}"/>
              </a:ext>
            </a:extLst>
          </p:cNvPr>
          <p:cNvSpPr>
            <a:spLocks noGrp="1"/>
          </p:cNvSpPr>
          <p:nvPr>
            <p:ph type="dt" idx="14"/>
          </p:nvPr>
        </p:nvSpPr>
        <p:spPr/>
        <p:txBody>
          <a:bodyPr/>
          <a:lstStyle/>
          <a:p>
            <a:fld id="{C6C9641A-9089-4752-A056-B1CBB82B5AD3}" type="datetime1">
              <a:rPr lang="en-US" smtClean="0"/>
              <a:t>8/11/2022</a:t>
            </a:fld>
            <a:endParaRPr lang="en-US" dirty="0"/>
          </a:p>
        </p:txBody>
      </p:sp>
      <p:sp>
        <p:nvSpPr>
          <p:cNvPr id="8" name="Slide Image Placeholder 7">
            <a:extLst>
              <a:ext uri="{FF2B5EF4-FFF2-40B4-BE49-F238E27FC236}">
                <a16:creationId xmlns:a16="http://schemas.microsoft.com/office/drawing/2014/main" id="{93D79A44-A14C-46C2-9D88-AA4F08A12BF7}"/>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A6027BF1-B3D5-47B5-BC6F-966DC5AB1C5A}"/>
              </a:ext>
            </a:extLst>
          </p:cNvPr>
          <p:cNvSpPr>
            <a:spLocks noGrp="1"/>
          </p:cNvSpPr>
          <p:nvPr>
            <p:ph type="body" idx="1"/>
          </p:nvPr>
        </p:nvSpPr>
        <p:spPr>
          <a:xfrm>
            <a:off x="685800" y="4400550"/>
            <a:ext cx="5486400" cy="3600450"/>
          </a:xfrm>
          <a:prstGeom prst="rect">
            <a:avLst/>
          </a:prstGeom>
        </p:spPr>
        <p:txBody>
          <a:bodyPr/>
          <a:lstStyle/>
          <a:p>
            <a:endParaRPr lang="en-US" dirty="0"/>
          </a:p>
        </p:txBody>
      </p:sp>
      <p:sp>
        <p:nvSpPr>
          <p:cNvPr id="4" name="Header Placeholder 3">
            <a:extLst>
              <a:ext uri="{FF2B5EF4-FFF2-40B4-BE49-F238E27FC236}">
                <a16:creationId xmlns:a16="http://schemas.microsoft.com/office/drawing/2014/main" id="{024AF13D-BB1E-4F4A-BD0B-2ACA4B636AC1}"/>
              </a:ext>
            </a:extLst>
          </p:cNvPr>
          <p:cNvSpPr>
            <a:spLocks noGrp="1"/>
          </p:cNvSpPr>
          <p:nvPr>
            <p:ph type="hdr" sz="quarter" idx="15"/>
          </p:nvPr>
        </p:nvSpPr>
        <p:spPr>
          <a:xfrm>
            <a:off x="0" y="0"/>
            <a:ext cx="2971800" cy="458788"/>
          </a:xfrm>
          <a:prstGeom prst="rect">
            <a:avLst/>
          </a:prstGeom>
        </p:spPr>
        <p:txBody>
          <a:bodyPr/>
          <a:lstStyle/>
          <a:p>
            <a:r>
              <a:rPr lang="en-US" dirty="0"/>
              <a:t>[[HEADER]]</a:t>
            </a:r>
          </a:p>
        </p:txBody>
      </p:sp>
    </p:spTree>
    <p:extLst>
      <p:ext uri="{BB962C8B-B14F-4D97-AF65-F5344CB8AC3E}">
        <p14:creationId xmlns:p14="http://schemas.microsoft.com/office/powerpoint/2010/main" val="22676444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sz="1600" b="1" dirty="0">
                <a:cs typeface="Segoe UI Light" panose="020B0502040204020203" pitchFamily="34" charset="0"/>
              </a:rPr>
              <a:t>Q1: What is a Lock?</a:t>
            </a:r>
            <a:endParaRPr lang="en-US" sz="1600" b="1" kern="1200" baseline="0" dirty="0">
              <a:solidFill>
                <a:schemeClr val="tx1"/>
              </a:solidFill>
              <a:latin typeface="+mn-lt"/>
              <a:ea typeface="+mn-ea"/>
              <a:cs typeface="Segoe UI Light" panose="020B0502040204020203" pitchFamily="34" charset="0"/>
            </a:endParaRPr>
          </a:p>
          <a:p>
            <a:pPr marL="0" indent="0">
              <a:buFont typeface="Arial" panose="020B0604020202020204" pitchFamily="34" charset="0"/>
              <a:buNone/>
            </a:pPr>
            <a:r>
              <a:rPr lang="en-US" sz="1600" b="1" kern="1200" baseline="0" dirty="0">
                <a:solidFill>
                  <a:schemeClr val="tx1"/>
                </a:solidFill>
                <a:latin typeface="+mn-lt"/>
                <a:ea typeface="+mn-ea"/>
                <a:cs typeface="Segoe UI Light" panose="020B0502040204020203" pitchFamily="34" charset="0"/>
              </a:rPr>
              <a:t>A1: </a:t>
            </a:r>
            <a:r>
              <a:rPr lang="en-US" sz="1600" kern="1200" baseline="0" dirty="0">
                <a:solidFill>
                  <a:schemeClr val="tx1"/>
                </a:solidFill>
                <a:latin typeface="+mn-lt"/>
                <a:ea typeface="+mn-ea"/>
                <a:cs typeface="Segoe UI Light" panose="020B0502040204020203" pitchFamily="34" charset="0"/>
              </a:rPr>
              <a:t>lock is an in-memory structure </a:t>
            </a:r>
          </a:p>
          <a:p>
            <a:pPr marL="0" indent="0">
              <a:buFont typeface="Arial" panose="020B0604020202020204" pitchFamily="34" charset="0"/>
              <a:buNone/>
            </a:pPr>
            <a:endParaRPr lang="en-US" sz="1600" kern="1200" baseline="0" dirty="0">
              <a:solidFill>
                <a:schemeClr val="tx1"/>
              </a:solidFill>
              <a:latin typeface="+mn-lt"/>
              <a:ea typeface="+mn-ea"/>
              <a:cs typeface="Segoe UI Light" panose="020B0502040204020203" pitchFamily="34" charset="0"/>
            </a:endParaRPr>
          </a:p>
          <a:p>
            <a:pPr marL="0" indent="0">
              <a:buFont typeface="Arial" panose="020B0604020202020204" pitchFamily="34" charset="0"/>
              <a:buNone/>
            </a:pPr>
            <a:r>
              <a:rPr lang="en-US" sz="1600" b="1" dirty="0">
                <a:cs typeface="Segoe UI Light" panose="020B0502040204020203" pitchFamily="34" charset="0"/>
              </a:rPr>
              <a:t>Q2: Why is an intent lock acquired?</a:t>
            </a:r>
          </a:p>
          <a:p>
            <a:pPr marL="0" indent="0">
              <a:buFont typeface="Arial" panose="020B0604020202020204" pitchFamily="34" charset="0"/>
              <a:buNone/>
            </a:pPr>
            <a:r>
              <a:rPr lang="en-US" sz="1600" dirty="0">
                <a:cs typeface="Segoe UI Light" panose="020B0502040204020203" pitchFamily="34" charset="0"/>
              </a:rPr>
              <a:t>A2: An intent locks is used to establish a lock hierarchy. It indicates that SQL Server wants to acquire an S or X lock on some of the resources, lower down in the hierarchy.</a:t>
            </a:r>
          </a:p>
          <a:p>
            <a:pPr marL="0" indent="0">
              <a:buFont typeface="Arial" panose="020B0604020202020204" pitchFamily="34" charset="0"/>
              <a:buNone/>
            </a:pPr>
            <a:endParaRPr lang="en-US" sz="1600" b="1" dirty="0">
              <a:cs typeface="Segoe UI Light" panose="020B0502040204020203" pitchFamily="34" charset="0"/>
            </a:endParaRPr>
          </a:p>
          <a:p>
            <a:pPr marL="0" indent="0">
              <a:buFont typeface="Arial" panose="020B0604020202020204" pitchFamily="34" charset="0"/>
              <a:buNone/>
            </a:pPr>
            <a:r>
              <a:rPr lang="en-US" sz="1600" b="1" dirty="0">
                <a:cs typeface="Segoe UI Light" panose="020B0502040204020203" pitchFamily="34" charset="0"/>
              </a:rPr>
              <a:t>Q3: What is lock escalation and can it be controlled?</a:t>
            </a:r>
          </a:p>
          <a:p>
            <a:pPr marL="0" indent="0">
              <a:buFont typeface="Arial" panose="020B0604020202020204" pitchFamily="34" charset="0"/>
              <a:buNone/>
            </a:pPr>
            <a:r>
              <a:rPr lang="en-US" sz="1600" dirty="0">
                <a:cs typeface="Segoe UI Light" panose="020B0502040204020203" pitchFamily="34" charset="0"/>
              </a:rPr>
              <a:t>A3: </a:t>
            </a:r>
          </a:p>
          <a:p>
            <a:pPr marL="0" indent="0">
              <a:buFont typeface="Arial" panose="020B0604020202020204" pitchFamily="34" charset="0"/>
              <a:buNone/>
            </a:pPr>
            <a:r>
              <a:rPr lang="en-US" sz="1600" dirty="0">
                <a:cs typeface="Segoe UI Light" panose="020B0502040204020203" pitchFamily="34" charset="0"/>
              </a:rPr>
              <a:t>Lock manager of SQL Server automatically tries to escalate a lock when the lock count for a transaction is higher than the escalation threshold.</a:t>
            </a:r>
          </a:p>
          <a:p>
            <a:pPr marL="0" indent="0">
              <a:buFont typeface="Arial" panose="020B0604020202020204" pitchFamily="34" charset="0"/>
              <a:buNone/>
            </a:pPr>
            <a:r>
              <a:rPr lang="en-US" sz="1600" dirty="0">
                <a:cs typeface="Segoe UI Light" panose="020B0502040204020203" pitchFamily="34" charset="0"/>
              </a:rPr>
              <a:t>Since SQL Server 2008, lock escalation </a:t>
            </a:r>
            <a:r>
              <a:rPr lang="en-US" sz="1600" b="1" dirty="0">
                <a:cs typeface="Segoe UI Light" panose="020B0502040204020203" pitchFamily="34" charset="0"/>
              </a:rPr>
              <a:t>can be controlled at table level </a:t>
            </a:r>
            <a:r>
              <a:rPr lang="en-US" sz="1600" dirty="0">
                <a:cs typeface="Segoe UI Light" panose="020B0502040204020203" pitchFamily="34" charset="0"/>
              </a:rPr>
              <a:t>using ALTER TABLE command and Server level Using TF1211 – </a:t>
            </a:r>
            <a:r>
              <a:rPr lang="en-US" sz="1600" b="1" i="0" kern="1200" baseline="0" dirty="0">
                <a:solidFill>
                  <a:schemeClr val="tx1"/>
                </a:solidFill>
                <a:effectLst/>
                <a:latin typeface="+mn-lt"/>
                <a:ea typeface="+mn-ea"/>
                <a:cs typeface="+mn-cs"/>
              </a:rPr>
              <a:t>Disables lock escalation based on memory pressure, or based on number of locks</a:t>
            </a:r>
            <a:r>
              <a:rPr lang="en-US" sz="1600" b="0" i="0" kern="1200" baseline="0" dirty="0">
                <a:solidFill>
                  <a:schemeClr val="tx1"/>
                </a:solidFill>
                <a:effectLst/>
                <a:latin typeface="+mn-lt"/>
                <a:ea typeface="+mn-ea"/>
                <a:cs typeface="+mn-cs"/>
              </a:rPr>
              <a:t>.</a:t>
            </a:r>
          </a:p>
          <a:p>
            <a:pPr marL="0" indent="0">
              <a:buFont typeface="Arial" panose="020B0604020202020204" pitchFamily="34" charset="0"/>
              <a:buNone/>
            </a:pPr>
            <a:endParaRPr lang="en-US" sz="1600" dirty="0">
              <a:cs typeface="Segoe UI Light" panose="020B0502040204020203" pitchFamily="34" charset="0"/>
            </a:endParaRPr>
          </a:p>
          <a:p>
            <a:pPr marL="0" indent="0">
              <a:buFont typeface="Arial" panose="020B0604020202020204" pitchFamily="34" charset="0"/>
              <a:buNone/>
            </a:pPr>
            <a:r>
              <a:rPr lang="en-US" sz="1600" b="1" dirty="0">
                <a:cs typeface="Segoe UI Light" panose="020B0502040204020203" pitchFamily="34" charset="0"/>
              </a:rPr>
              <a:t>Q4: What are locking hints?</a:t>
            </a:r>
          </a:p>
          <a:p>
            <a:pPr marL="0" indent="0">
              <a:buFont typeface="Arial" panose="020B0604020202020204" pitchFamily="34" charset="0"/>
              <a:buNone/>
            </a:pPr>
            <a:r>
              <a:rPr lang="en-US" sz="1600" b="1" dirty="0">
                <a:cs typeface="Segoe UI Light" panose="020B0502040204020203" pitchFamily="34" charset="0"/>
              </a:rPr>
              <a:t>A4: </a:t>
            </a:r>
            <a:r>
              <a:rPr lang="en-US" sz="1600" dirty="0">
                <a:cs typeface="Segoe UI Light" panose="020B0502040204020203" pitchFamily="34" charset="0"/>
              </a:rPr>
              <a:t>Locking hints can be used to override the default locking behavior of the current transaction.</a:t>
            </a:r>
          </a:p>
          <a:p>
            <a:endParaRPr lang="en-US" dirty="0"/>
          </a:p>
        </p:txBody>
      </p:sp>
      <p:sp>
        <p:nvSpPr>
          <p:cNvPr id="4" name="Footer Placeholder 3"/>
          <p:cNvSpPr>
            <a:spLocks noGrp="1"/>
          </p:cNvSpPr>
          <p:nvPr>
            <p:ph type="ftr" sz="quarter" idx="4"/>
          </p:nvPr>
        </p:nvSpPr>
        <p:spPr/>
        <p:txBody>
          <a:body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28</a:t>
            </a:fld>
            <a:endParaRPr lang="en-US" noProof="0" dirty="0"/>
          </a:p>
        </p:txBody>
      </p:sp>
    </p:spTree>
    <p:extLst>
      <p:ext uri="{BB962C8B-B14F-4D97-AF65-F5344CB8AC3E}">
        <p14:creationId xmlns:p14="http://schemas.microsoft.com/office/powerpoint/2010/main" val="332652565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4"/>
          </p:nvPr>
        </p:nvSpPr>
        <p:spPr/>
        <p:txBody>
          <a:body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29</a:t>
            </a:fld>
            <a:endParaRPr lang="en-US" noProof="0" dirty="0"/>
          </a:p>
        </p:txBody>
      </p:sp>
    </p:spTree>
    <p:extLst>
      <p:ext uri="{BB962C8B-B14F-4D97-AF65-F5344CB8AC3E}">
        <p14:creationId xmlns:p14="http://schemas.microsoft.com/office/powerpoint/2010/main" val="218175311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B263312-38AA-4E1E-B2B5-0F8F122B24FE}" type="slidenum">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US" sz="12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3" name="Date Placeholder 2">
            <a:extLst>
              <a:ext uri="{FF2B5EF4-FFF2-40B4-BE49-F238E27FC236}">
                <a16:creationId xmlns:a16="http://schemas.microsoft.com/office/drawing/2014/main" id="{AADD9822-205E-411A-98E8-614EE76611C1}"/>
              </a:ext>
            </a:extLst>
          </p:cNvPr>
          <p:cNvSpPr>
            <a:spLocks noGrp="1"/>
          </p:cNvSpPr>
          <p:nvPr>
            <p:ph type="dt" idx="1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6C9641A-9089-4752-A056-B1CBB82B5AD3}" type="datetime1">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8/11/2022</a:t>
            </a:fld>
            <a:endParaRPr kumimoji="0" lang="en-US" sz="12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8" name="Slide Image Placeholder 7">
            <a:extLst>
              <a:ext uri="{FF2B5EF4-FFF2-40B4-BE49-F238E27FC236}">
                <a16:creationId xmlns:a16="http://schemas.microsoft.com/office/drawing/2014/main" id="{93D79A44-A14C-46C2-9D88-AA4F08A12BF7}"/>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A6027BF1-B3D5-47B5-BC6F-966DC5AB1C5A}"/>
              </a:ext>
            </a:extLst>
          </p:cNvPr>
          <p:cNvSpPr>
            <a:spLocks noGrp="1"/>
          </p:cNvSpPr>
          <p:nvPr>
            <p:ph type="body" idx="1"/>
          </p:nvPr>
        </p:nvSpPr>
        <p:spPr>
          <a:xfrm>
            <a:off x="685800" y="4400550"/>
            <a:ext cx="5486400" cy="3600450"/>
          </a:xfrm>
          <a:prstGeom prst="rect">
            <a:avLst/>
          </a:prstGeom>
        </p:spPr>
        <p:txBody>
          <a:bodyPr/>
          <a:lstStyle/>
          <a:p>
            <a:endParaRPr lang="en-US" dirty="0"/>
          </a:p>
        </p:txBody>
      </p:sp>
      <p:sp>
        <p:nvSpPr>
          <p:cNvPr id="4" name="Header Placeholder 3">
            <a:extLst>
              <a:ext uri="{FF2B5EF4-FFF2-40B4-BE49-F238E27FC236}">
                <a16:creationId xmlns:a16="http://schemas.microsoft.com/office/drawing/2014/main" id="{024AF13D-BB1E-4F4A-BD0B-2ACA4B636AC1}"/>
              </a:ext>
            </a:extLst>
          </p:cNvPr>
          <p:cNvSpPr>
            <a:spLocks noGrp="1"/>
          </p:cNvSpPr>
          <p:nvPr>
            <p:ph type="hdr" sz="quarter" idx="15"/>
          </p:nvPr>
        </p:nvSpPr>
        <p:spPr>
          <a:xfrm>
            <a:off x="0" y="0"/>
            <a:ext cx="2971800" cy="458788"/>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Segoe UI"/>
                <a:ea typeface="+mn-ea"/>
                <a:cs typeface="+mn-cs"/>
              </a:rPr>
              <a:t>[[HEADER]]</a:t>
            </a:r>
          </a:p>
        </p:txBody>
      </p:sp>
    </p:spTree>
    <p:extLst>
      <p:ext uri="{BB962C8B-B14F-4D97-AF65-F5344CB8AC3E}">
        <p14:creationId xmlns:p14="http://schemas.microsoft.com/office/powerpoint/2010/main" val="352845796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1" i="0" kern="1200" baseline="0" dirty="0">
                <a:solidFill>
                  <a:schemeClr val="tx1"/>
                </a:solidFill>
                <a:effectLst/>
                <a:latin typeface="+mn-lt"/>
                <a:ea typeface="+mn-ea"/>
                <a:cs typeface="+mn-cs"/>
              </a:rPr>
              <a:t>Key Points:</a:t>
            </a:r>
          </a:p>
          <a:p>
            <a:pPr lvl="1"/>
            <a:r>
              <a:rPr lang="en-US" sz="882" b="0" i="0" kern="1200" baseline="0" dirty="0">
                <a:solidFill>
                  <a:schemeClr val="tx1"/>
                </a:solidFill>
                <a:effectLst/>
                <a:latin typeface="+mn-lt"/>
                <a:ea typeface="+mn-ea"/>
                <a:cs typeface="+mn-cs"/>
              </a:rPr>
              <a:t>Blocking is an unavoidable characteristic of any relational database management system (RDBMS). This is normal behavior and may happen many times throughout the course of a day with no noticeable effect on system performance.</a:t>
            </a:r>
            <a:br>
              <a:rPr lang="en-US" dirty="0"/>
            </a:br>
            <a:endParaRPr lang="en-US" dirty="0"/>
          </a:p>
          <a:p>
            <a:pPr marL="381762" lvl="1" indent="-171450">
              <a:buFont typeface="Arial" panose="020B0604020202020204" pitchFamily="34" charset="0"/>
              <a:buChar char="•"/>
            </a:pPr>
            <a:r>
              <a:rPr lang="en-US" dirty="0"/>
              <a:t>On SQL Server, blocking occurs when one SPID holds a lock on a specific resource and a second SPID attempts to acquire a conflicting lock type on the same resource. In this case you can say first SPID is blocking second SPID.</a:t>
            </a:r>
          </a:p>
          <a:p>
            <a:pPr marL="381762" lvl="1" indent="-171450">
              <a:buFont typeface="Arial" panose="020B0604020202020204" pitchFamily="34" charset="0"/>
              <a:buChar char="•"/>
            </a:pPr>
            <a:r>
              <a:rPr lang="en-US" dirty="0"/>
              <a:t>Typically, the time frame for which the first SPID locks the resource is very small. </a:t>
            </a:r>
          </a:p>
          <a:p>
            <a:pPr marL="381762" lvl="1" indent="-171450">
              <a:buFont typeface="Arial" panose="020B0604020202020204" pitchFamily="34" charset="0"/>
              <a:buChar char="•"/>
            </a:pPr>
            <a:r>
              <a:rPr lang="en-US" dirty="0"/>
              <a:t>When it releases the lock, the second connection is free to acquire its own lock on the resource and continue processing. </a:t>
            </a:r>
          </a:p>
          <a:p>
            <a:pPr lvl="2"/>
            <a:r>
              <a:rPr lang="en-US" b="1" dirty="0">
                <a:solidFill>
                  <a:schemeClr val="accent4"/>
                </a:solidFill>
              </a:rPr>
              <a:t>sys.dm_tran_locks</a:t>
            </a:r>
          </a:p>
          <a:p>
            <a:pPr lvl="3"/>
            <a:r>
              <a:rPr lang="en-US" dirty="0"/>
              <a:t>Each row has information about both the resource and the request.  </a:t>
            </a:r>
          </a:p>
          <a:p>
            <a:pPr lvl="3"/>
            <a:r>
              <a:rPr lang="en-US" dirty="0"/>
              <a:t>Request_status = WAIT implies blocking.</a:t>
            </a:r>
          </a:p>
          <a:p>
            <a:pPr lvl="2"/>
            <a:r>
              <a:rPr lang="en-US" b="1" dirty="0">
                <a:solidFill>
                  <a:schemeClr val="accent4"/>
                </a:solidFill>
              </a:rPr>
              <a:t>sys.dm_os_waiting_tasks </a:t>
            </a:r>
          </a:p>
          <a:p>
            <a:pPr marL="1060704" lvl="4" indent="0">
              <a:buNone/>
            </a:pPr>
            <a:r>
              <a:rPr lang="en-US" dirty="0"/>
              <a:t>Blocking_session_id &gt; 0</a:t>
            </a:r>
          </a:p>
          <a:p>
            <a:pPr lvl="2"/>
            <a:r>
              <a:rPr lang="en-US" b="1" dirty="0">
                <a:solidFill>
                  <a:schemeClr val="accent4"/>
                </a:solidFill>
              </a:rPr>
              <a:t>sys.dm_exec_requests </a:t>
            </a:r>
          </a:p>
          <a:p>
            <a:pPr lvl="3"/>
            <a:r>
              <a:rPr lang="en-US" dirty="0"/>
              <a:t>Status = suspended and blocking_session_id &gt; 0</a:t>
            </a:r>
          </a:p>
          <a:p>
            <a:pPr lvl="2"/>
            <a:r>
              <a:rPr lang="en-US" b="1" dirty="0">
                <a:solidFill>
                  <a:schemeClr val="accent4"/>
                </a:solidFill>
              </a:rPr>
              <a:t>Sys.Sysprocesses </a:t>
            </a:r>
          </a:p>
          <a:p>
            <a:pPr lvl="3"/>
            <a:r>
              <a:rPr lang="en-US" dirty="0"/>
              <a:t>Blocked_id&gt;0</a:t>
            </a:r>
          </a:p>
          <a:p>
            <a:pPr marL="0" indent="0">
              <a:buFont typeface="Arial" panose="020B0604020202020204" pitchFamily="34" charset="0"/>
              <a:buNone/>
            </a:pPr>
            <a:r>
              <a:rPr lang="en-US" sz="900" dirty="0">
                <a:latin typeface="Segoe UI" panose="020B0502040204020203" pitchFamily="34" charset="0"/>
                <a:cs typeface="Segoe UI" panose="020B0502040204020203" pitchFamily="34" charset="0"/>
              </a:rPr>
              <a:t>===============</a:t>
            </a:r>
          </a:p>
          <a:p>
            <a:pPr marL="0" indent="0">
              <a:buFont typeface="Arial" panose="020B0604020202020204" pitchFamily="34" charset="0"/>
              <a:buNone/>
            </a:pPr>
            <a:r>
              <a:rPr lang="en-US" sz="900" b="1" dirty="0">
                <a:latin typeface="Segoe UI" panose="020B0502040204020203" pitchFamily="34" charset="0"/>
                <a:cs typeface="Segoe UI" panose="020B0502040204020203" pitchFamily="34" charset="0"/>
              </a:rPr>
              <a:t>More Information</a:t>
            </a:r>
          </a:p>
          <a:p>
            <a:pPr marL="0" indent="0">
              <a:buFont typeface="Arial" panose="020B0604020202020204" pitchFamily="34" charset="0"/>
              <a:buNone/>
            </a:pPr>
            <a:r>
              <a:rPr lang="en-US" sz="900" dirty="0">
                <a:latin typeface="Segoe UI" panose="020B0502040204020203" pitchFamily="34" charset="0"/>
                <a:cs typeface="Segoe UI" panose="020B0502040204020203" pitchFamily="34" charset="0"/>
              </a:rPr>
              <a:t>===============</a:t>
            </a:r>
          </a:p>
          <a:p>
            <a:br>
              <a:rPr lang="en-US" dirty="0"/>
            </a:br>
            <a:r>
              <a:rPr lang="en-US" sz="882" b="0" i="0" kern="1200" baseline="0" dirty="0">
                <a:solidFill>
                  <a:schemeClr val="tx1"/>
                </a:solidFill>
                <a:effectLst/>
                <a:latin typeface="+mn-lt"/>
                <a:ea typeface="+mn-ea"/>
                <a:cs typeface="+mn-cs"/>
              </a:rPr>
              <a:t>The duration and transaction context of a query determine how long its locks are held and, thereby, their impact on other queries. </a:t>
            </a:r>
          </a:p>
          <a:p>
            <a:r>
              <a:rPr lang="en-US" sz="882" b="1" i="0" kern="1200" baseline="0" dirty="0">
                <a:solidFill>
                  <a:schemeClr val="tx1"/>
                </a:solidFill>
                <a:effectLst/>
                <a:latin typeface="+mn-lt"/>
                <a:ea typeface="+mn-ea"/>
                <a:cs typeface="+mn-cs"/>
              </a:rPr>
              <a:t>If the query is not executed within a transaction </a:t>
            </a:r>
            <a:r>
              <a:rPr lang="en-US" sz="882" b="0" i="0" kern="1200" baseline="0" dirty="0">
                <a:solidFill>
                  <a:schemeClr val="tx1"/>
                </a:solidFill>
                <a:effectLst/>
                <a:latin typeface="+mn-lt"/>
                <a:ea typeface="+mn-ea"/>
                <a:cs typeface="+mn-cs"/>
              </a:rPr>
              <a:t>(and no lock hints are used), the locks </a:t>
            </a:r>
            <a:r>
              <a:rPr lang="en-US" sz="882" b="0" i="1" kern="1200" baseline="0" dirty="0">
                <a:solidFill>
                  <a:schemeClr val="tx1"/>
                </a:solidFill>
                <a:effectLst/>
                <a:latin typeface="+mn-lt"/>
                <a:ea typeface="+mn-ea"/>
                <a:cs typeface="+mn-cs"/>
              </a:rPr>
              <a:t>for SELECT statements will only be held on a resource at the time it is actually being read</a:t>
            </a:r>
            <a:r>
              <a:rPr lang="en-US" sz="882" b="0" i="0" kern="1200" baseline="0" dirty="0">
                <a:solidFill>
                  <a:schemeClr val="tx1"/>
                </a:solidFill>
                <a:effectLst/>
                <a:latin typeface="+mn-lt"/>
                <a:ea typeface="+mn-ea"/>
                <a:cs typeface="+mn-cs"/>
              </a:rPr>
              <a:t>, not for the duration of the query. For </a:t>
            </a:r>
            <a:r>
              <a:rPr lang="en-US" sz="882" b="1" i="0" kern="1200" baseline="0" dirty="0">
                <a:solidFill>
                  <a:schemeClr val="tx1"/>
                </a:solidFill>
                <a:effectLst/>
                <a:latin typeface="+mn-lt"/>
                <a:ea typeface="+mn-ea"/>
                <a:cs typeface="+mn-cs"/>
              </a:rPr>
              <a:t>INSERT, UPDATE, and DELETE statements, the locks are held for the duration of the query</a:t>
            </a:r>
            <a:r>
              <a:rPr lang="en-US" sz="882" b="0" i="0" kern="1200" baseline="0" dirty="0">
                <a:solidFill>
                  <a:schemeClr val="tx1"/>
                </a:solidFill>
                <a:effectLst/>
                <a:latin typeface="+mn-lt"/>
                <a:ea typeface="+mn-ea"/>
                <a:cs typeface="+mn-cs"/>
              </a:rPr>
              <a:t>, both for data consistency and to allow the query to be rolled back if necessary.</a:t>
            </a:r>
            <a:br>
              <a:rPr lang="en-US" dirty="0"/>
            </a:br>
            <a:br>
              <a:rPr lang="en-US" dirty="0"/>
            </a:br>
            <a:r>
              <a:rPr lang="en-US" sz="882" b="1" i="0" kern="1200" baseline="0" dirty="0">
                <a:solidFill>
                  <a:schemeClr val="tx1"/>
                </a:solidFill>
                <a:effectLst/>
                <a:latin typeface="+mn-lt"/>
                <a:ea typeface="+mn-ea"/>
                <a:cs typeface="+mn-cs"/>
              </a:rPr>
              <a:t>For queries executed within a transaction</a:t>
            </a:r>
            <a:r>
              <a:rPr lang="en-US" sz="882" b="0" i="0" kern="1200" baseline="0" dirty="0">
                <a:solidFill>
                  <a:schemeClr val="tx1"/>
                </a:solidFill>
                <a:effectLst/>
                <a:latin typeface="+mn-lt"/>
                <a:ea typeface="+mn-ea"/>
                <a:cs typeface="+mn-cs"/>
              </a:rPr>
              <a:t>, the duration for which the locks are held are determined by the type of query, the transaction isolation level, and whether or not lock hints are used in the query. </a:t>
            </a:r>
          </a:p>
          <a:p>
            <a:endParaRPr lang="en-US" sz="882" b="0" i="0" kern="1200" baseline="0" dirty="0">
              <a:solidFill>
                <a:schemeClr val="tx1"/>
              </a:solidFill>
              <a:effectLst/>
              <a:latin typeface="+mn-lt"/>
              <a:ea typeface="+mn-ea"/>
              <a:cs typeface="+mn-cs"/>
            </a:endParaRPr>
          </a:p>
          <a:p>
            <a:r>
              <a:rPr lang="en-US" sz="882" b="0" i="0" kern="1200" baseline="0" dirty="0">
                <a:solidFill>
                  <a:schemeClr val="tx1"/>
                </a:solidFill>
                <a:effectLst/>
                <a:latin typeface="+mn-lt"/>
                <a:ea typeface="+mn-ea"/>
                <a:cs typeface="+mn-cs"/>
              </a:rPr>
              <a:t>When locking and blocking increase to the point where there is a detrimental effect on system performance, it is usually due to one of the following reasons:</a:t>
            </a:r>
          </a:p>
          <a:p>
            <a:pPr marL="171450" indent="-171450">
              <a:buFont typeface="Arial" panose="020B0604020202020204" pitchFamily="34" charset="0"/>
              <a:buChar char="•"/>
            </a:pPr>
            <a:r>
              <a:rPr lang="en-US" sz="882" b="1" i="0" kern="1200" baseline="0" dirty="0">
                <a:solidFill>
                  <a:schemeClr val="tx1"/>
                </a:solidFill>
                <a:effectLst/>
                <a:latin typeface="+mn-lt"/>
                <a:ea typeface="+mn-ea"/>
                <a:cs typeface="+mn-cs"/>
              </a:rPr>
              <a:t>A SPID holds locks on a set of resources for an extended period of time before releasing them</a:t>
            </a:r>
            <a:r>
              <a:rPr lang="en-US" sz="882" b="0" i="0" kern="1200" baseline="0" dirty="0">
                <a:solidFill>
                  <a:schemeClr val="tx1"/>
                </a:solidFill>
                <a:effectLst/>
                <a:latin typeface="+mn-lt"/>
                <a:ea typeface="+mn-ea"/>
                <a:cs typeface="+mn-cs"/>
              </a:rPr>
              <a:t>. </a:t>
            </a:r>
          </a:p>
          <a:p>
            <a:r>
              <a:rPr lang="en-US" sz="882" b="0" i="0" kern="1200" baseline="0" dirty="0">
                <a:solidFill>
                  <a:schemeClr val="tx1"/>
                </a:solidFill>
                <a:effectLst/>
                <a:latin typeface="+mn-lt"/>
                <a:ea typeface="+mn-ea"/>
                <a:cs typeface="+mn-cs"/>
              </a:rPr>
              <a:t>	This type of blocking</a:t>
            </a:r>
            <a:r>
              <a:rPr lang="en-US" sz="882" b="1" i="0" kern="1200" baseline="0" dirty="0">
                <a:solidFill>
                  <a:schemeClr val="tx1"/>
                </a:solidFill>
                <a:effectLst/>
                <a:latin typeface="+mn-lt"/>
                <a:ea typeface="+mn-ea"/>
                <a:cs typeface="+mn-cs"/>
              </a:rPr>
              <a:t> resolves itself over time</a:t>
            </a:r>
            <a:r>
              <a:rPr lang="en-US" sz="882" b="0" i="0" kern="1200" baseline="0" dirty="0">
                <a:solidFill>
                  <a:schemeClr val="tx1"/>
                </a:solidFill>
                <a:effectLst/>
                <a:latin typeface="+mn-lt"/>
                <a:ea typeface="+mn-ea"/>
                <a:cs typeface="+mn-cs"/>
              </a:rPr>
              <a:t>, </a:t>
            </a:r>
            <a:r>
              <a:rPr lang="en-US" sz="882" b="1" i="0" kern="1200" baseline="0" dirty="0">
                <a:solidFill>
                  <a:schemeClr val="tx1"/>
                </a:solidFill>
                <a:effectLst/>
                <a:latin typeface="+mn-lt"/>
                <a:ea typeface="+mn-ea"/>
                <a:cs typeface="+mn-cs"/>
              </a:rPr>
              <a:t>but can cause performance degradation.</a:t>
            </a:r>
          </a:p>
          <a:p>
            <a:pPr marL="171450" indent="-171450">
              <a:buFont typeface="Arial" panose="020B0604020202020204" pitchFamily="34" charset="0"/>
              <a:buChar char="•"/>
            </a:pPr>
            <a:r>
              <a:rPr lang="en-US" sz="882" b="1" i="0" kern="1200" baseline="0" dirty="0">
                <a:solidFill>
                  <a:schemeClr val="tx1"/>
                </a:solidFill>
                <a:effectLst/>
                <a:latin typeface="+mn-lt"/>
                <a:ea typeface="+mn-ea"/>
                <a:cs typeface="+mn-cs"/>
              </a:rPr>
              <a:t>A SPID holds locks on a set of resources and never releases them</a:t>
            </a:r>
            <a:r>
              <a:rPr lang="en-US" sz="882" b="0" i="0" kern="1200" baseline="0" dirty="0">
                <a:solidFill>
                  <a:schemeClr val="tx1"/>
                </a:solidFill>
                <a:effectLst/>
                <a:latin typeface="+mn-lt"/>
                <a:ea typeface="+mn-ea"/>
                <a:cs typeface="+mn-cs"/>
              </a:rPr>
              <a:t>. </a:t>
            </a:r>
          </a:p>
          <a:p>
            <a:r>
              <a:rPr lang="en-US" sz="882" b="0" i="0" kern="1200" baseline="0" dirty="0">
                <a:solidFill>
                  <a:schemeClr val="tx1"/>
                </a:solidFill>
                <a:effectLst/>
                <a:latin typeface="+mn-lt"/>
                <a:ea typeface="+mn-ea"/>
                <a:cs typeface="+mn-cs"/>
              </a:rPr>
              <a:t>	This type of blocking does not resolve itself and prevents access to the affected resources indefinitely.</a:t>
            </a:r>
          </a:p>
          <a:p>
            <a:endParaRPr lang="en-US" dirty="0"/>
          </a:p>
          <a:p>
            <a:r>
              <a:rPr lang="en-US" dirty="0">
                <a:hlinkClick r:id="rId3"/>
              </a:rPr>
              <a:t>https://support.microsoft.com/en-us/help/224453/inf-understanding-and-resolving-sql-server-blocking-problems</a:t>
            </a:r>
            <a:endParaRPr lang="en-US" dirty="0"/>
          </a:p>
          <a:p>
            <a:endParaRPr lang="en-US" dirty="0"/>
          </a:p>
          <a:p>
            <a:pPr lvl="0"/>
            <a:r>
              <a:rPr lang="en-US" u="sng" dirty="0"/>
              <a:t>You can use the following DMVs to view information regarding blocked resources and the cause for blocking</a:t>
            </a:r>
            <a:r>
              <a:rPr lang="en-US" dirty="0"/>
              <a:t>: </a:t>
            </a:r>
          </a:p>
          <a:p>
            <a:pPr lvl="1"/>
            <a:r>
              <a:rPr lang="en-US" b="1" dirty="0"/>
              <a:t>sys.dm_tran_locks</a:t>
            </a:r>
            <a:r>
              <a:rPr lang="en-US" dirty="0"/>
              <a:t>: </a:t>
            </a:r>
            <a:br>
              <a:rPr lang="en-US" dirty="0"/>
            </a:br>
            <a:r>
              <a:rPr lang="en-US" dirty="0"/>
              <a:t>This DMV returns information about currently active lock manager resources, including both the resources and the requests. Each row represents a currently active request to the lock manager for a lock that has been granted or is waiting to be granted. While using this DMV, check the request_status column value for the term WAIT. This indicates that the requested lock mode has not been granted and the requesting session is waiting. </a:t>
            </a:r>
          </a:p>
          <a:p>
            <a:pPr lvl="1"/>
            <a:r>
              <a:rPr lang="en-US" b="1" dirty="0"/>
              <a:t>sys.dm_os_waiting_tasks: only dmv shows parallism</a:t>
            </a:r>
            <a:br>
              <a:rPr lang="en-US" dirty="0"/>
            </a:br>
            <a:r>
              <a:rPr lang="en-US" dirty="0"/>
              <a:t>This DMV returns information about all the tasks that are currently waiting on some resource. While using this DMV, check the blocking_session_id column. A value greater than 0 indicates that the session_id listed is blocking the task. </a:t>
            </a:r>
          </a:p>
          <a:p>
            <a:pPr lvl="1"/>
            <a:r>
              <a:rPr lang="en-US" b="1" dirty="0"/>
              <a:t>sys.dm_exec_request</a:t>
            </a:r>
            <a:r>
              <a:rPr lang="en-US" dirty="0"/>
              <a:t>: </a:t>
            </a:r>
            <a:br>
              <a:rPr lang="en-US" dirty="0"/>
            </a:br>
            <a:r>
              <a:rPr lang="en-US" dirty="0"/>
              <a:t>This </a:t>
            </a:r>
            <a:r>
              <a:rPr lang="en-US" u="sng" dirty="0"/>
              <a:t>DMV returns information about each request that is executing within SQL Server</a:t>
            </a:r>
            <a:r>
              <a:rPr lang="en-US" dirty="0"/>
              <a:t>. The status column indicates whether the request is currently running or waiting on something. A status of suspended means the request is currently waiting on a resource other than CPU. If the status is suspended, check the blocking_session_id column. A value greater than 0 indicates that the session_id listed is blocking the session. </a:t>
            </a:r>
          </a:p>
          <a:p>
            <a:pPr lvl="1"/>
            <a:r>
              <a:rPr lang="en-US" b="1" dirty="0"/>
              <a:t>sys.dm_exec_sessions: </a:t>
            </a:r>
            <a:br>
              <a:rPr lang="en-US" dirty="0"/>
            </a:br>
            <a:r>
              <a:rPr lang="en-US" dirty="0"/>
              <a:t>This </a:t>
            </a:r>
            <a:r>
              <a:rPr lang="en-US" b="1" dirty="0"/>
              <a:t>DMV returns information about each authenticated session on the server, whether or not that session is currently executing a request</a:t>
            </a:r>
            <a:r>
              <a:rPr lang="en-US" dirty="0"/>
              <a:t>.  Check the blocking_session_id column. A value greater than 0 indicates that the session_id listed is blocking the session. </a:t>
            </a:r>
          </a:p>
          <a:p>
            <a:pPr lvl="1"/>
            <a:endParaRPr lang="en-US" dirty="0"/>
          </a:p>
          <a:p>
            <a:pPr lvl="1"/>
            <a:r>
              <a:rPr lang="en-US" dirty="0"/>
              <a:t>Sometimes blocking can’t be avoided but most of time by fixing code we can reduce it.</a:t>
            </a:r>
          </a:p>
          <a:p>
            <a:endParaRPr lang="en-US" dirty="0"/>
          </a:p>
          <a:p>
            <a:r>
              <a:rPr lang="en-US" b="1" dirty="0"/>
              <a:t>References:</a:t>
            </a:r>
          </a:p>
          <a:p>
            <a:r>
              <a:rPr lang="en-US" b="1" dirty="0"/>
              <a:t>Blocked Process Report Event Class</a:t>
            </a:r>
          </a:p>
          <a:p>
            <a:r>
              <a:rPr lang="en-US" dirty="0">
                <a:hlinkClick r:id="rId4"/>
              </a:rPr>
              <a:t>https://docs.microsoft.com/en-us/sql/relational-databases/event-classes/blocked-process-report-event-class?view=sql-server-ver15</a:t>
            </a:r>
            <a:endParaRPr lang="en-US" dirty="0"/>
          </a:p>
          <a:p>
            <a:pPr marL="0" lvl="0" indent="-37284">
              <a:buNone/>
            </a:pPr>
            <a:r>
              <a:rPr lang="en-US" b="1" dirty="0"/>
              <a:t>For more information</a:t>
            </a:r>
            <a:r>
              <a:rPr lang="en-US" dirty="0"/>
              <a:t>, see: </a:t>
            </a:r>
            <a:r>
              <a:rPr lang="en-US" b="1" dirty="0"/>
              <a:t>sys.dm_tran_locks (Transact-SQL)</a:t>
            </a:r>
            <a:br>
              <a:rPr lang="en-US" dirty="0"/>
            </a:br>
            <a:r>
              <a:rPr lang="en-US" dirty="0">
                <a:hlinkClick r:id="rId5"/>
              </a:rPr>
              <a:t>https://docs.microsoft.com/en-us/sql/relational-databases/system-dynamic-management-views/sys-dm-tran-locks-transact-sql</a:t>
            </a:r>
            <a:endParaRPr lang="en-US" b="1" dirty="0"/>
          </a:p>
          <a:p>
            <a:pPr marL="0" lvl="0" indent="-37284">
              <a:buNone/>
            </a:pPr>
            <a:r>
              <a:rPr lang="en-US" b="1" dirty="0"/>
              <a:t>For more information</a:t>
            </a:r>
            <a:r>
              <a:rPr lang="en-US" dirty="0"/>
              <a:t>, see: </a:t>
            </a:r>
            <a:r>
              <a:rPr lang="en-US" b="1" dirty="0"/>
              <a:t>sys.dm_os_waiting_tasks (Transact-SQL)</a:t>
            </a:r>
            <a:br>
              <a:rPr lang="en-US" dirty="0"/>
            </a:br>
            <a:r>
              <a:rPr lang="en-US" dirty="0">
                <a:hlinkClick r:id="rId6"/>
              </a:rPr>
              <a:t>https://docs.microsoft.com/en-us/sql/relational-databases/system-dynamic-management-views/sys-dm-os-waiting-tasks-transact-sql</a:t>
            </a:r>
            <a:endParaRPr lang="en-US" dirty="0"/>
          </a:p>
          <a:p>
            <a:pPr marL="0" lvl="0" indent="-37284">
              <a:buNone/>
            </a:pPr>
            <a:r>
              <a:rPr lang="en-US" b="1" dirty="0"/>
              <a:t>For more information</a:t>
            </a:r>
            <a:r>
              <a:rPr lang="en-US" dirty="0"/>
              <a:t>, see: </a:t>
            </a:r>
            <a:r>
              <a:rPr lang="en-US" b="1" dirty="0"/>
              <a:t>sys.dm_exec_requests (Transact-SQL)</a:t>
            </a:r>
            <a:br>
              <a:rPr lang="en-US" dirty="0"/>
            </a:br>
            <a:r>
              <a:rPr lang="en-US" dirty="0">
                <a:hlinkClick r:id="rId7"/>
              </a:rPr>
              <a:t>https://docs.microsoft.com/en-us/sql/relational-databases/system-dynamic-management-views/sys-dm-exec-requests-transact-sql</a:t>
            </a:r>
            <a:endParaRPr lang="en-US" dirty="0"/>
          </a:p>
        </p:txBody>
      </p:sp>
      <p:sp>
        <p:nvSpPr>
          <p:cNvPr id="4" name="Footer Placeholder 3"/>
          <p:cNvSpPr>
            <a:spLocks noGrp="1"/>
          </p:cNvSpPr>
          <p:nvPr>
            <p:ph type="ftr" sz="quarter" idx="4"/>
          </p:nvPr>
        </p:nvSpPr>
        <p:spPr/>
        <p:txBody>
          <a:body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31</a:t>
            </a:fld>
            <a:endParaRPr lang="en-US" noProof="0" dirty="0"/>
          </a:p>
        </p:txBody>
      </p:sp>
    </p:spTree>
    <p:extLst>
      <p:ext uri="{BB962C8B-B14F-4D97-AF65-F5344CB8AC3E}">
        <p14:creationId xmlns:p14="http://schemas.microsoft.com/office/powerpoint/2010/main" val="336331481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b="1" dirty="0"/>
              <a:t>Key Points:</a:t>
            </a:r>
          </a:p>
          <a:p>
            <a:pPr marL="381762" marR="0" lvl="1" indent="-171450" algn="l" defTabSz="914400" rtl="0" eaLnBrk="1" fontAlgn="auto" latinLnBrk="0" hangingPunct="1">
              <a:lnSpc>
                <a:spcPct val="90000"/>
              </a:lnSpc>
              <a:spcBef>
                <a:spcPts val="333"/>
              </a:spcBef>
              <a:spcAft>
                <a:spcPts val="0"/>
              </a:spcAft>
              <a:buClrTx/>
              <a:buSzTx/>
              <a:buFont typeface="Arial" panose="020B0604020202020204" pitchFamily="34" charset="0"/>
              <a:buChar char="•"/>
              <a:tabLst/>
              <a:defRPr/>
            </a:pPr>
            <a:r>
              <a:rPr lang="en-US" sz="900" dirty="0"/>
              <a:t>Occurs when two or more tasks permanently block each other by having a lock on a resource that the other tasks are trying to access. </a:t>
            </a:r>
          </a:p>
          <a:p>
            <a:pPr lvl="1"/>
            <a:endParaRPr lang="en-US" dirty="0"/>
          </a:p>
          <a:p>
            <a:pPr lvl="1"/>
            <a:r>
              <a:rPr lang="en-US" b="1" dirty="0"/>
              <a:t>SQL Server always resolves deadlocking by choosing a victim and therefore, breaking the cycle</a:t>
            </a:r>
            <a:r>
              <a:rPr lang="en-US" dirty="0"/>
              <a:t>. </a:t>
            </a:r>
            <a:r>
              <a:rPr lang="en-US" u="sng" dirty="0"/>
              <a:t>Most often, you can address deadlocking by using methods such as a </a:t>
            </a:r>
            <a:r>
              <a:rPr lang="en-US" b="1" dirty="0"/>
              <a:t>nolock</a:t>
            </a:r>
            <a:r>
              <a:rPr lang="en-US" dirty="0"/>
              <a:t> hint to address a deadlocking situation with item 2 in the list above (worker threads), you first need to understand what is being locked and in what order. </a:t>
            </a:r>
          </a:p>
          <a:p>
            <a:pPr marL="210312" marR="0" lvl="1" indent="-109728" algn="l" defTabSz="914400" rtl="0" eaLnBrk="1" fontAlgn="auto" latinLnBrk="0" hangingPunct="1">
              <a:lnSpc>
                <a:spcPct val="90000"/>
              </a:lnSpc>
              <a:spcBef>
                <a:spcPts val="333"/>
              </a:spcBef>
              <a:spcAft>
                <a:spcPts val="0"/>
              </a:spcAft>
              <a:buClr>
                <a:schemeClr val="tx1"/>
              </a:buClr>
              <a:buSzPct val="90000"/>
              <a:buFont typeface="Wingdings" panose="05000000000000000000" pitchFamily="2" charset="2"/>
              <a:buChar char=""/>
              <a:tabLst/>
              <a:defRPr/>
            </a:pPr>
            <a:r>
              <a:rPr lang="en-US" baseline="0" dirty="0"/>
              <a:t>Distributed deadlocks usually occur when one of the locked resources resides outside SQL Server (or on another SQL Server).</a:t>
            </a:r>
            <a:endParaRPr lang="en-US" dirty="0"/>
          </a:p>
          <a:p>
            <a:pPr lvl="1"/>
            <a:endParaRPr lang="en-US" dirty="0"/>
          </a:p>
          <a:p>
            <a:pPr marL="0" indent="0">
              <a:buFont typeface="Arial" panose="020B0604020202020204" pitchFamily="34" charset="0"/>
              <a:buNone/>
            </a:pPr>
            <a:r>
              <a:rPr lang="en-US" sz="900" dirty="0">
                <a:latin typeface="Segoe UI" panose="020B0502040204020203" pitchFamily="34" charset="0"/>
                <a:cs typeface="Segoe UI" panose="020B0502040204020203" pitchFamily="34" charset="0"/>
              </a:rPr>
              <a:t>===============</a:t>
            </a:r>
          </a:p>
          <a:p>
            <a:pPr marL="0" indent="0">
              <a:buFont typeface="Arial" panose="020B0604020202020204" pitchFamily="34" charset="0"/>
              <a:buNone/>
            </a:pPr>
            <a:r>
              <a:rPr lang="en-US" sz="900" b="1" dirty="0">
                <a:latin typeface="Segoe UI" panose="020B0502040204020203" pitchFamily="34" charset="0"/>
                <a:cs typeface="Segoe UI" panose="020B0502040204020203" pitchFamily="34" charset="0"/>
              </a:rPr>
              <a:t>More Information</a:t>
            </a:r>
          </a:p>
          <a:p>
            <a:pPr marL="0" indent="0">
              <a:buFont typeface="Arial" panose="020B0604020202020204" pitchFamily="34" charset="0"/>
              <a:buNone/>
            </a:pPr>
            <a:r>
              <a:rPr lang="en-US" sz="900" dirty="0">
                <a:latin typeface="Segoe UI" panose="020B0502040204020203" pitchFamily="34" charset="0"/>
                <a:cs typeface="Segoe UI" panose="020B0502040204020203" pitchFamily="34" charset="0"/>
              </a:rPr>
              <a:t>===============</a:t>
            </a:r>
          </a:p>
          <a:p>
            <a:pPr lvl="0"/>
            <a:endParaRPr lang="en-US" dirty="0"/>
          </a:p>
          <a:p>
            <a:pPr lvl="0"/>
            <a:r>
              <a:rPr lang="en-US" dirty="0"/>
              <a:t>What is a deadlock? </a:t>
            </a:r>
          </a:p>
          <a:p>
            <a:pPr marL="100584" lvl="1" indent="0">
              <a:buNone/>
            </a:pPr>
            <a:r>
              <a:rPr lang="en-US" dirty="0"/>
              <a:t>A deadlock exists when the following four conditions exist simultaneously: </a:t>
            </a:r>
          </a:p>
          <a:p>
            <a:pPr lvl="2"/>
            <a:r>
              <a:rPr lang="en-US" dirty="0"/>
              <a:t>No pre-emption.</a:t>
            </a:r>
          </a:p>
          <a:p>
            <a:pPr lvl="2"/>
            <a:r>
              <a:rPr lang="en-US" dirty="0"/>
              <a:t>Incremental allocation of resources (Locks are acquired as needed, rather than acquiring them all before beginning the transaction).</a:t>
            </a:r>
          </a:p>
          <a:p>
            <a:pPr lvl="2"/>
            <a:r>
              <a:rPr lang="en-US" dirty="0"/>
              <a:t>Incompatible use of resources (Here, compatibility refers to the one defined in our lock compatibility table).</a:t>
            </a:r>
          </a:p>
          <a:p>
            <a:pPr lvl="2"/>
            <a:r>
              <a:rPr lang="en-US" dirty="0"/>
              <a:t>Cycle When the lock monitor initiates deadlock search for a particular thread, it identifies the resource on which the thread is waiting. The lock monitor then finds the owner(s) for that particular resource and recursively continues the deadlock search for those threads until it finds a cycle. A cycle identified in this manner forms a deadlock. </a:t>
            </a:r>
          </a:p>
          <a:p>
            <a:pPr lvl="0"/>
            <a:r>
              <a:rPr lang="en-US" dirty="0"/>
              <a:t>Deadlocking is not specific to SQL Server or even to relational databases. Any system that must manage shared resources among multiple users, threads, or processes may be susceptible to deadlocks. </a:t>
            </a:r>
          </a:p>
          <a:p>
            <a:pPr lvl="0"/>
            <a:r>
              <a:rPr lang="en-US" dirty="0"/>
              <a:t>Each user session might have one or more tasks running on its behalf where each task might acquire or wait to acquire a variety of resources. The following types of resources can cause blocking that could result in a deadlock: </a:t>
            </a:r>
          </a:p>
          <a:p>
            <a:pPr lvl="1"/>
            <a:r>
              <a:rPr lang="en-US" dirty="0"/>
              <a:t>Locks </a:t>
            </a:r>
          </a:p>
          <a:p>
            <a:pPr lvl="1"/>
            <a:r>
              <a:rPr lang="en-US" dirty="0"/>
              <a:t>Worker threads </a:t>
            </a:r>
          </a:p>
          <a:p>
            <a:pPr lvl="1"/>
            <a:r>
              <a:rPr lang="en-US" dirty="0"/>
              <a:t>Memory</a:t>
            </a:r>
          </a:p>
          <a:p>
            <a:pPr lvl="1"/>
            <a:r>
              <a:rPr lang="en-US" dirty="0"/>
              <a:t>Parallel query execution-related resources </a:t>
            </a:r>
          </a:p>
          <a:p>
            <a:pPr lvl="1"/>
            <a:r>
              <a:rPr lang="en-US" dirty="0"/>
              <a:t>Multiple Active Result Sets (MARS) resources </a:t>
            </a:r>
          </a:p>
          <a:p>
            <a:pPr lvl="0"/>
            <a:r>
              <a:rPr lang="en-US" b="1" dirty="0"/>
              <a:t>To understand this better, consider the following examples: </a:t>
            </a:r>
          </a:p>
          <a:p>
            <a:pPr lvl="1"/>
            <a:r>
              <a:rPr lang="en-US" dirty="0"/>
              <a:t>You might address a deadlock between two tables by making sure that you access the two tables in the same order. A key-RID deadlock caused by a SELECT and UPDATE or two updates may be addressed either by converting a non-clustered index to a clustered index, where practical, or by using a lock earlier strategy in the transaction. </a:t>
            </a:r>
          </a:p>
          <a:p>
            <a:pPr lvl="1"/>
            <a:r>
              <a:rPr lang="en-US" dirty="0"/>
              <a:t>A deadlock can also be caused by two updates that are expensive enough that they go parallel. Therefore, you do not have a guarantee that the two rows in the same table are accessed in the same order. You may resolve such a deadlock by adding an appropriate index so that the update can be performed more efficiently, without getting a parallel execution plan. </a:t>
            </a:r>
          </a:p>
          <a:p>
            <a:pPr lvl="1"/>
            <a:r>
              <a:rPr lang="en-US" dirty="0"/>
              <a:t>A deadlock involving two rows on the same table with an application that uses positioned updates may be resolved by the use of an </a:t>
            </a:r>
            <a:r>
              <a:rPr lang="en-US" b="1" dirty="0"/>
              <a:t>order by</a:t>
            </a:r>
            <a:r>
              <a:rPr lang="en-US" dirty="0"/>
              <a:t>. </a:t>
            </a:r>
          </a:p>
          <a:p>
            <a:pPr lvl="0"/>
            <a:r>
              <a:rPr lang="en-US" dirty="0"/>
              <a:t>References</a:t>
            </a:r>
          </a:p>
          <a:p>
            <a:r>
              <a:rPr lang="en-US" dirty="0">
                <a:hlinkClick r:id="rId3"/>
              </a:rPr>
              <a:t>https://docs.microsoft.com/en-us/previous-versions/sql/sql-server-2008-r2/ms178104(v=sql.105)</a:t>
            </a:r>
            <a:endParaRPr lang="en-US" dirty="0"/>
          </a:p>
          <a:p>
            <a:endParaRPr lang="en-US" dirty="0"/>
          </a:p>
        </p:txBody>
      </p:sp>
      <p:sp>
        <p:nvSpPr>
          <p:cNvPr id="4" name="Footer Placeholder 3"/>
          <p:cNvSpPr>
            <a:spLocks noGrp="1"/>
          </p:cNvSpPr>
          <p:nvPr>
            <p:ph type="ftr" sz="quarter" idx="4"/>
          </p:nvPr>
        </p:nvSpPr>
        <p:spPr/>
        <p:txBody>
          <a:body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32</a:t>
            </a:fld>
            <a:endParaRPr lang="en-US" noProof="0" dirty="0"/>
          </a:p>
        </p:txBody>
      </p:sp>
    </p:spTree>
    <p:extLst>
      <p:ext uri="{BB962C8B-B14F-4D97-AF65-F5344CB8AC3E}">
        <p14:creationId xmlns:p14="http://schemas.microsoft.com/office/powerpoint/2010/main" val="45494525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dirty="0"/>
              <a:t>What is a deadlock? </a:t>
            </a:r>
          </a:p>
          <a:p>
            <a:pPr lvl="1"/>
            <a:r>
              <a:rPr lang="en-US" dirty="0"/>
              <a:t>A deadlock exists when the following four conditions exist simultaneously: </a:t>
            </a:r>
          </a:p>
          <a:p>
            <a:pPr lvl="2"/>
            <a:r>
              <a:rPr lang="en-US" dirty="0"/>
              <a:t>No pre-emption </a:t>
            </a:r>
          </a:p>
          <a:p>
            <a:pPr lvl="2"/>
            <a:r>
              <a:rPr lang="en-US" dirty="0"/>
              <a:t>Incremental allocation of resources (Locks are acquired as needed, rather than acquiring them all before beginning the transaction) </a:t>
            </a:r>
          </a:p>
          <a:p>
            <a:pPr lvl="2"/>
            <a:r>
              <a:rPr lang="en-US" dirty="0"/>
              <a:t>Incompatible use of resources (Here, compatibility refers to the one defined in our lock compatibility table) </a:t>
            </a:r>
          </a:p>
          <a:p>
            <a:pPr lvl="2"/>
            <a:r>
              <a:rPr lang="en-US" dirty="0"/>
              <a:t>Cycle When the lock monitor initiates deadlock search for a particular thread, it identifies the resource on which the thread is waiting. The lock monitor then finds the owner(s) for that particular resource and recursively continues the deadlock search for those threads until it finds a cycle. A cycle identified in this manner forms a deadlock. </a:t>
            </a:r>
          </a:p>
          <a:p>
            <a:pPr lvl="0"/>
            <a:r>
              <a:rPr lang="en-US" dirty="0"/>
              <a:t>Deadlocking is not specific to SQL Server or even to relational databases. Any system that must manage shared resources among multiple users, threads, or processes may be susceptible to deadlocks. </a:t>
            </a:r>
          </a:p>
          <a:p>
            <a:pPr lvl="0"/>
            <a:r>
              <a:rPr lang="en-US" dirty="0"/>
              <a:t>Each user session might have one or more tasks running on its behalf where each task might acquire or wait to acquire a variety of resources. The following types of resources can cause blocking that could result in a deadlock: </a:t>
            </a:r>
          </a:p>
          <a:p>
            <a:pPr lvl="1"/>
            <a:r>
              <a:rPr lang="en-US" dirty="0"/>
              <a:t>Locks </a:t>
            </a:r>
          </a:p>
          <a:p>
            <a:pPr lvl="1"/>
            <a:r>
              <a:rPr lang="en-US" dirty="0"/>
              <a:t>Worker threads </a:t>
            </a:r>
          </a:p>
          <a:p>
            <a:pPr lvl="1"/>
            <a:r>
              <a:rPr lang="en-US" dirty="0"/>
              <a:t>Memory</a:t>
            </a:r>
          </a:p>
          <a:p>
            <a:pPr lvl="1"/>
            <a:r>
              <a:rPr lang="en-US" dirty="0"/>
              <a:t>Parallel query execution-related resources </a:t>
            </a:r>
          </a:p>
          <a:p>
            <a:pPr lvl="1"/>
            <a:r>
              <a:rPr lang="en-US" dirty="0"/>
              <a:t>Multiple Active Result Sets (MARS) resources </a:t>
            </a:r>
          </a:p>
          <a:p>
            <a:pPr lvl="0"/>
            <a:r>
              <a:rPr lang="en-US" dirty="0"/>
              <a:t>SQL Server always resolves deadlocking by choosing a victim and therefore, breaking the cycle. Most often, you can address deadlocking by using methods such as a </a:t>
            </a:r>
            <a:r>
              <a:rPr lang="en-US" b="1" dirty="0"/>
              <a:t>nolock</a:t>
            </a:r>
            <a:r>
              <a:rPr lang="en-US" dirty="0"/>
              <a:t> hint to address a deadlocking situation with item 2 in the list above (worker threads), you first need to understand what is being locked and in what order. </a:t>
            </a:r>
          </a:p>
          <a:p>
            <a:endParaRPr lang="en-US" dirty="0"/>
          </a:p>
        </p:txBody>
      </p:sp>
      <p:sp>
        <p:nvSpPr>
          <p:cNvPr id="8" name="Footer Placeholder 4"/>
          <p:cNvSpPr>
            <a:spLocks noGrp="1"/>
          </p:cNvSpPr>
          <p:nvPr/>
        </p:nvSpPr>
        <p:spPr>
          <a:xfrm>
            <a:off x="-642259" y="8788036"/>
            <a:ext cx="9144001" cy="355964"/>
          </a:xfrm>
          <a:prstGeom prst="rect">
            <a:avLst/>
          </a:prstGeom>
        </p:spPr>
        <p:txBody>
          <a:bodyPr vert="horz" lIns="91440" tIns="45720" rIns="91440" bIns="45720" rtlCol="0" anchor="b"/>
          <a:lstStyle>
            <a:defPPr>
              <a:defRPr lang="en-US"/>
            </a:defPPr>
            <a:lvl1pPr marL="571500" indent="0" algn="l" defTabSz="932742" rtl="0" eaLnBrk="1" latinLnBrk="0" hangingPunct="1">
              <a:defRPr sz="12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Microsoft Confidential	                                                 </a:t>
            </a:r>
            <a:fld id="{502014C1-82EA-4B06-955D-F9A8DAE2AF54}" type="slidenum">
              <a:rPr kumimoji="0" lang="en-US" sz="1000" b="0" i="0" u="none" strike="noStrike" kern="1200" cap="none" spc="0" normalizeH="0" baseline="0" noProof="0" smtClean="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pPr marL="571500" marR="0" lvl="0" indent="0" algn="l" defTabSz="914099" rtl="0" eaLnBrk="0" fontAlgn="auto" latinLnBrk="0" hangingPunct="0">
                <a:lnSpc>
                  <a:spcPct val="100000"/>
                </a:lnSpc>
                <a:spcBef>
                  <a:spcPts val="0"/>
                </a:spcBef>
                <a:spcAft>
                  <a:spcPts val="0"/>
                </a:spcAft>
                <a:buClrTx/>
                <a:buSzTx/>
                <a:buFontTx/>
                <a:buNone/>
                <a:tabLst/>
                <a:defRPr/>
              </a:pPr>
              <a:t>33</a:t>
            </a:fld>
            <a:endParaRPr kumimoji="0" lang="en-US" sz="10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67826883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view deadlock information you can use  system_health xevent session and  Deadlock Graph tab. </a:t>
            </a:r>
          </a:p>
          <a:p>
            <a:endParaRPr lang="en-US" dirty="0"/>
          </a:p>
          <a:p>
            <a:r>
              <a:rPr lang="en-US" dirty="0"/>
              <a:t>Starting in Microsoft SQL Server 2008, the deadlock graph can be extracted from the system_health extended event session using the following query:</a:t>
            </a:r>
          </a:p>
          <a:p>
            <a:endParaRPr lang="en-US" dirty="0"/>
          </a:p>
          <a:p>
            <a:pPr marL="173028" lvl="1" indent="0">
              <a:buNone/>
            </a:pPr>
            <a:r>
              <a:rPr lang="en-US" b="1" dirty="0">
                <a:solidFill>
                  <a:srgbClr val="0000FF"/>
                </a:solidFill>
                <a:latin typeface="Consolas" panose="020B0609020204030204" pitchFamily="49" charset="0"/>
                <a:cs typeface="Consolas" panose="020B0609020204030204" pitchFamily="49" charset="0"/>
              </a:rPr>
              <a:t>SELECT</a:t>
            </a:r>
            <a:r>
              <a:rPr lang="en-US" b="1" dirty="0">
                <a:solidFill>
                  <a:prstClr val="black"/>
                </a:solidFill>
                <a:latin typeface="Consolas" panose="020B0609020204030204" pitchFamily="49" charset="0"/>
                <a:cs typeface="Consolas" panose="020B0609020204030204" pitchFamily="49" charset="0"/>
              </a:rPr>
              <a:t> </a:t>
            </a:r>
            <a:r>
              <a:rPr lang="en-US" b="1" dirty="0">
                <a:solidFill>
                  <a:srgbClr val="008080"/>
                </a:solidFill>
                <a:latin typeface="Consolas" panose="020B0609020204030204" pitchFamily="49" charset="0"/>
                <a:cs typeface="Consolas" panose="020B0609020204030204" pitchFamily="49" charset="0"/>
              </a:rPr>
              <a:t>XEventData</a:t>
            </a:r>
            <a:r>
              <a:rPr lang="en-US" b="1" dirty="0">
                <a:solidFill>
                  <a:srgbClr val="808080"/>
                </a:solidFill>
                <a:latin typeface="Consolas" panose="020B0609020204030204" pitchFamily="49" charset="0"/>
                <a:cs typeface="Consolas" panose="020B0609020204030204" pitchFamily="49" charset="0"/>
              </a:rPr>
              <a:t>.</a:t>
            </a:r>
            <a:r>
              <a:rPr lang="en-US" b="1" dirty="0">
                <a:solidFill>
                  <a:srgbClr val="008080"/>
                </a:solidFill>
                <a:latin typeface="Consolas" panose="020B0609020204030204" pitchFamily="49" charset="0"/>
                <a:cs typeface="Consolas" panose="020B0609020204030204" pitchFamily="49" charset="0"/>
              </a:rPr>
              <a:t>XEvent</a:t>
            </a:r>
            <a:r>
              <a:rPr lang="en-US" b="1" dirty="0">
                <a:solidFill>
                  <a:srgbClr val="808080"/>
                </a:solidFill>
                <a:latin typeface="Consolas" panose="020B0609020204030204" pitchFamily="49" charset="0"/>
                <a:cs typeface="Consolas" panose="020B0609020204030204" pitchFamily="49" charset="0"/>
              </a:rPr>
              <a:t>.</a:t>
            </a:r>
            <a:r>
              <a:rPr lang="en-US" b="1" dirty="0">
                <a:solidFill>
                  <a:srgbClr val="008080"/>
                </a:solidFill>
                <a:latin typeface="Consolas" panose="020B0609020204030204" pitchFamily="49" charset="0"/>
                <a:cs typeface="Consolas" panose="020B0609020204030204" pitchFamily="49" charset="0"/>
              </a:rPr>
              <a:t>value</a:t>
            </a:r>
            <a:r>
              <a:rPr lang="en-US" b="1" dirty="0">
                <a:solidFill>
                  <a:srgbClr val="808080"/>
                </a:solidFill>
                <a:latin typeface="Consolas" panose="020B0609020204030204" pitchFamily="49" charset="0"/>
                <a:cs typeface="Consolas" panose="020B0609020204030204" pitchFamily="49" charset="0"/>
              </a:rPr>
              <a:t>(</a:t>
            </a:r>
            <a:r>
              <a:rPr lang="en-US" b="1" dirty="0">
                <a:solidFill>
                  <a:srgbClr val="FF0000"/>
                </a:solidFill>
                <a:latin typeface="Consolas" panose="020B0609020204030204" pitchFamily="49" charset="0"/>
                <a:cs typeface="Consolas" panose="020B0609020204030204" pitchFamily="49" charset="0"/>
              </a:rPr>
              <a:t>'(data/value)[1]'</a:t>
            </a:r>
            <a:r>
              <a:rPr lang="en-US" b="1" dirty="0">
                <a:solidFill>
                  <a:srgbClr val="808080"/>
                </a:solidFill>
                <a:latin typeface="Consolas" panose="020B0609020204030204" pitchFamily="49" charset="0"/>
                <a:cs typeface="Consolas" panose="020B0609020204030204" pitchFamily="49" charset="0"/>
              </a:rPr>
              <a:t>,</a:t>
            </a:r>
            <a:r>
              <a:rPr lang="en-US" b="1" dirty="0">
                <a:solidFill>
                  <a:prstClr val="black"/>
                </a:solidFill>
                <a:latin typeface="Consolas" panose="020B0609020204030204" pitchFamily="49" charset="0"/>
                <a:cs typeface="Consolas" panose="020B0609020204030204" pitchFamily="49" charset="0"/>
              </a:rPr>
              <a:t> </a:t>
            </a:r>
            <a:r>
              <a:rPr lang="en-US" b="1" dirty="0">
                <a:solidFill>
                  <a:srgbClr val="FF0000"/>
                </a:solidFill>
                <a:latin typeface="Consolas" panose="020B0609020204030204" pitchFamily="49" charset="0"/>
                <a:cs typeface="Consolas" panose="020B0609020204030204" pitchFamily="49" charset="0"/>
              </a:rPr>
              <a:t>'varchar(max)'</a:t>
            </a:r>
            <a:r>
              <a:rPr lang="en-US" b="1" dirty="0">
                <a:solidFill>
                  <a:srgbClr val="808080"/>
                </a:solidFill>
                <a:latin typeface="Consolas" panose="020B0609020204030204" pitchFamily="49" charset="0"/>
                <a:cs typeface="Consolas" panose="020B0609020204030204" pitchFamily="49" charset="0"/>
              </a:rPr>
              <a:t>)</a:t>
            </a:r>
            <a:r>
              <a:rPr lang="en-US" b="1" dirty="0">
                <a:solidFill>
                  <a:prstClr val="black"/>
                </a:solidFill>
                <a:latin typeface="Consolas" panose="020B0609020204030204" pitchFamily="49" charset="0"/>
                <a:cs typeface="Consolas" panose="020B0609020204030204" pitchFamily="49" charset="0"/>
              </a:rPr>
              <a:t> </a:t>
            </a:r>
            <a:r>
              <a:rPr lang="en-US" b="1" dirty="0">
                <a:solidFill>
                  <a:srgbClr val="0000FF"/>
                </a:solidFill>
                <a:latin typeface="Consolas" panose="020B0609020204030204" pitchFamily="49" charset="0"/>
                <a:cs typeface="Consolas" panose="020B0609020204030204" pitchFamily="49" charset="0"/>
              </a:rPr>
              <a:t>as</a:t>
            </a:r>
            <a:r>
              <a:rPr lang="en-US" b="1" dirty="0">
                <a:solidFill>
                  <a:prstClr val="black"/>
                </a:solidFill>
                <a:latin typeface="Consolas" panose="020B0609020204030204" pitchFamily="49" charset="0"/>
                <a:cs typeface="Consolas" panose="020B0609020204030204" pitchFamily="49" charset="0"/>
              </a:rPr>
              <a:t> </a:t>
            </a:r>
            <a:r>
              <a:rPr lang="en-US" b="1" dirty="0">
                <a:solidFill>
                  <a:srgbClr val="008080"/>
                </a:solidFill>
                <a:latin typeface="Consolas" panose="020B0609020204030204" pitchFamily="49" charset="0"/>
                <a:cs typeface="Consolas" panose="020B0609020204030204" pitchFamily="49" charset="0"/>
              </a:rPr>
              <a:t>DeadlockGraph</a:t>
            </a:r>
            <a:endParaRPr lang="en-US" b="1" dirty="0">
              <a:solidFill>
                <a:prstClr val="black"/>
              </a:solidFill>
              <a:latin typeface="Consolas" panose="020B0609020204030204" pitchFamily="49" charset="0"/>
              <a:cs typeface="Consolas" panose="020B0609020204030204" pitchFamily="49" charset="0"/>
            </a:endParaRPr>
          </a:p>
          <a:p>
            <a:pPr marL="173028" lvl="1" indent="0">
              <a:buNone/>
            </a:pPr>
            <a:r>
              <a:rPr lang="en-US" b="1" dirty="0">
                <a:solidFill>
                  <a:srgbClr val="0000FF"/>
                </a:solidFill>
                <a:latin typeface="Consolas" panose="020B0609020204030204" pitchFamily="49" charset="0"/>
                <a:cs typeface="Consolas" panose="020B0609020204030204" pitchFamily="49" charset="0"/>
              </a:rPr>
              <a:t>FROM</a:t>
            </a:r>
            <a:endParaRPr lang="en-US" b="1" dirty="0">
              <a:solidFill>
                <a:prstClr val="black"/>
              </a:solidFill>
              <a:latin typeface="Consolas" panose="020B0609020204030204" pitchFamily="49" charset="0"/>
              <a:cs typeface="Consolas" panose="020B0609020204030204" pitchFamily="49" charset="0"/>
            </a:endParaRPr>
          </a:p>
          <a:p>
            <a:pPr marL="173028" lvl="1" indent="0">
              <a:buNone/>
            </a:pPr>
            <a:r>
              <a:rPr lang="en-US" b="1" dirty="0">
                <a:solidFill>
                  <a:srgbClr val="808080"/>
                </a:solidFill>
                <a:latin typeface="Consolas" panose="020B0609020204030204" pitchFamily="49" charset="0"/>
                <a:cs typeface="Consolas" panose="020B0609020204030204" pitchFamily="49" charset="0"/>
              </a:rPr>
              <a:t>  (</a:t>
            </a:r>
            <a:r>
              <a:rPr lang="en-US" b="1" dirty="0">
                <a:solidFill>
                  <a:srgbClr val="0000FF"/>
                </a:solidFill>
                <a:latin typeface="Consolas" panose="020B0609020204030204" pitchFamily="49" charset="0"/>
                <a:cs typeface="Consolas" panose="020B0609020204030204" pitchFamily="49" charset="0"/>
              </a:rPr>
              <a:t>SELECT</a:t>
            </a:r>
            <a:r>
              <a:rPr lang="en-US" b="1" dirty="0">
                <a:solidFill>
                  <a:prstClr val="black"/>
                </a:solidFill>
                <a:latin typeface="Consolas" panose="020B0609020204030204" pitchFamily="49" charset="0"/>
                <a:cs typeface="Consolas" panose="020B0609020204030204" pitchFamily="49" charset="0"/>
              </a:rPr>
              <a:t> </a:t>
            </a:r>
            <a:r>
              <a:rPr lang="en-US" b="1" dirty="0">
                <a:solidFill>
                  <a:srgbClr val="FF00FF"/>
                </a:solidFill>
                <a:latin typeface="Consolas" panose="020B0609020204030204" pitchFamily="49" charset="0"/>
                <a:cs typeface="Consolas" panose="020B0609020204030204" pitchFamily="49" charset="0"/>
              </a:rPr>
              <a:t>CAST</a:t>
            </a:r>
            <a:r>
              <a:rPr lang="en-US" b="1" dirty="0">
                <a:solidFill>
                  <a:srgbClr val="808080"/>
                </a:solidFill>
                <a:latin typeface="Consolas" panose="020B0609020204030204" pitchFamily="49" charset="0"/>
                <a:cs typeface="Consolas" panose="020B0609020204030204" pitchFamily="49" charset="0"/>
              </a:rPr>
              <a:t>(</a:t>
            </a:r>
            <a:r>
              <a:rPr lang="en-US" b="1" dirty="0">
                <a:solidFill>
                  <a:srgbClr val="008080"/>
                </a:solidFill>
                <a:latin typeface="Consolas" panose="020B0609020204030204" pitchFamily="49" charset="0"/>
                <a:cs typeface="Consolas" panose="020B0609020204030204" pitchFamily="49" charset="0"/>
              </a:rPr>
              <a:t>target_data</a:t>
            </a:r>
            <a:r>
              <a:rPr lang="en-US" b="1" dirty="0">
                <a:solidFill>
                  <a:prstClr val="black"/>
                </a:solidFill>
                <a:latin typeface="Consolas" panose="020B0609020204030204" pitchFamily="49" charset="0"/>
                <a:cs typeface="Consolas" panose="020B0609020204030204" pitchFamily="49" charset="0"/>
              </a:rPr>
              <a:t> </a:t>
            </a:r>
            <a:r>
              <a:rPr lang="en-US" b="1" dirty="0">
                <a:solidFill>
                  <a:srgbClr val="0000FF"/>
                </a:solidFill>
                <a:latin typeface="Consolas" panose="020B0609020204030204" pitchFamily="49" charset="0"/>
                <a:cs typeface="Consolas" panose="020B0609020204030204" pitchFamily="49" charset="0"/>
              </a:rPr>
              <a:t>as</a:t>
            </a:r>
            <a:r>
              <a:rPr lang="en-US" b="1" dirty="0">
                <a:solidFill>
                  <a:prstClr val="black"/>
                </a:solidFill>
                <a:latin typeface="Consolas" panose="020B0609020204030204" pitchFamily="49" charset="0"/>
                <a:cs typeface="Consolas" panose="020B0609020204030204" pitchFamily="49" charset="0"/>
              </a:rPr>
              <a:t> </a:t>
            </a:r>
            <a:r>
              <a:rPr lang="en-US" b="1" dirty="0">
                <a:solidFill>
                  <a:srgbClr val="0000FF"/>
                </a:solidFill>
                <a:latin typeface="Consolas" panose="020B0609020204030204" pitchFamily="49" charset="0"/>
                <a:cs typeface="Consolas" panose="020B0609020204030204" pitchFamily="49" charset="0"/>
              </a:rPr>
              <a:t>xml</a:t>
            </a:r>
            <a:r>
              <a:rPr lang="en-US" b="1" dirty="0">
                <a:solidFill>
                  <a:srgbClr val="808080"/>
                </a:solidFill>
                <a:latin typeface="Consolas" panose="020B0609020204030204" pitchFamily="49" charset="0"/>
                <a:cs typeface="Consolas" panose="020B0609020204030204" pitchFamily="49" charset="0"/>
              </a:rPr>
              <a:t>)</a:t>
            </a:r>
            <a:r>
              <a:rPr lang="en-US" b="1" dirty="0">
                <a:solidFill>
                  <a:prstClr val="black"/>
                </a:solidFill>
                <a:latin typeface="Consolas" panose="020B0609020204030204" pitchFamily="49" charset="0"/>
                <a:cs typeface="Consolas" panose="020B0609020204030204" pitchFamily="49" charset="0"/>
              </a:rPr>
              <a:t> </a:t>
            </a:r>
            <a:r>
              <a:rPr lang="en-US" b="1" dirty="0">
                <a:solidFill>
                  <a:srgbClr val="0000FF"/>
                </a:solidFill>
                <a:latin typeface="Consolas" panose="020B0609020204030204" pitchFamily="49" charset="0"/>
                <a:cs typeface="Consolas" panose="020B0609020204030204" pitchFamily="49" charset="0"/>
              </a:rPr>
              <a:t>as</a:t>
            </a:r>
            <a:r>
              <a:rPr lang="en-US" b="1" dirty="0">
                <a:solidFill>
                  <a:prstClr val="black"/>
                </a:solidFill>
                <a:latin typeface="Consolas" panose="020B0609020204030204" pitchFamily="49" charset="0"/>
                <a:cs typeface="Consolas" panose="020B0609020204030204" pitchFamily="49" charset="0"/>
              </a:rPr>
              <a:t> </a:t>
            </a:r>
            <a:r>
              <a:rPr lang="en-US" b="1" dirty="0">
                <a:solidFill>
                  <a:srgbClr val="008080"/>
                </a:solidFill>
                <a:latin typeface="Consolas" panose="020B0609020204030204" pitchFamily="49" charset="0"/>
                <a:cs typeface="Consolas" panose="020B0609020204030204" pitchFamily="49" charset="0"/>
              </a:rPr>
              <a:t>TargetData</a:t>
            </a:r>
            <a:endParaRPr lang="en-US" b="1" dirty="0">
              <a:solidFill>
                <a:prstClr val="black"/>
              </a:solidFill>
              <a:latin typeface="Consolas" panose="020B0609020204030204" pitchFamily="49" charset="0"/>
              <a:cs typeface="Consolas" panose="020B0609020204030204" pitchFamily="49" charset="0"/>
            </a:endParaRPr>
          </a:p>
          <a:p>
            <a:pPr marL="173028" lvl="1" indent="0">
              <a:buNone/>
            </a:pPr>
            <a:r>
              <a:rPr lang="en-US" b="1" dirty="0">
                <a:solidFill>
                  <a:srgbClr val="0000FF"/>
                </a:solidFill>
                <a:latin typeface="Consolas" panose="020B0609020204030204" pitchFamily="49" charset="0"/>
                <a:cs typeface="Consolas" panose="020B0609020204030204" pitchFamily="49" charset="0"/>
              </a:rPr>
              <a:t>  FROM</a:t>
            </a:r>
            <a:r>
              <a:rPr lang="en-US" b="1" dirty="0">
                <a:solidFill>
                  <a:prstClr val="black"/>
                </a:solidFill>
                <a:latin typeface="Consolas" panose="020B0609020204030204" pitchFamily="49" charset="0"/>
                <a:cs typeface="Consolas" panose="020B0609020204030204" pitchFamily="49" charset="0"/>
              </a:rPr>
              <a:t> </a:t>
            </a:r>
            <a:r>
              <a:rPr lang="en-US" b="1" dirty="0">
                <a:solidFill>
                  <a:srgbClr val="008000"/>
                </a:solidFill>
                <a:latin typeface="Consolas" panose="020B0609020204030204" pitchFamily="49" charset="0"/>
                <a:cs typeface="Consolas" panose="020B0609020204030204" pitchFamily="49" charset="0"/>
              </a:rPr>
              <a:t>sys</a:t>
            </a:r>
            <a:r>
              <a:rPr lang="en-US" b="1" dirty="0">
                <a:solidFill>
                  <a:srgbClr val="808080"/>
                </a:solidFill>
                <a:latin typeface="Consolas" panose="020B0609020204030204" pitchFamily="49" charset="0"/>
                <a:cs typeface="Consolas" panose="020B0609020204030204" pitchFamily="49" charset="0"/>
              </a:rPr>
              <a:t>.</a:t>
            </a:r>
            <a:r>
              <a:rPr lang="en-US" b="1" dirty="0">
                <a:solidFill>
                  <a:srgbClr val="008000"/>
                </a:solidFill>
                <a:latin typeface="Consolas" panose="020B0609020204030204" pitchFamily="49" charset="0"/>
                <a:cs typeface="Consolas" panose="020B0609020204030204" pitchFamily="49" charset="0"/>
              </a:rPr>
              <a:t>dm_xe_session_targets</a:t>
            </a:r>
            <a:r>
              <a:rPr lang="en-US" b="1" dirty="0">
                <a:solidFill>
                  <a:prstClr val="black"/>
                </a:solidFill>
                <a:latin typeface="Consolas" panose="020B0609020204030204" pitchFamily="49" charset="0"/>
                <a:cs typeface="Consolas" panose="020B0609020204030204" pitchFamily="49" charset="0"/>
              </a:rPr>
              <a:t> </a:t>
            </a:r>
            <a:r>
              <a:rPr lang="en-US" b="1" dirty="0">
                <a:solidFill>
                  <a:srgbClr val="008080"/>
                </a:solidFill>
                <a:latin typeface="Consolas" panose="020B0609020204030204" pitchFamily="49" charset="0"/>
                <a:cs typeface="Consolas" panose="020B0609020204030204" pitchFamily="49" charset="0"/>
              </a:rPr>
              <a:t>st</a:t>
            </a:r>
            <a:endParaRPr lang="en-US" b="1" dirty="0">
              <a:solidFill>
                <a:prstClr val="black"/>
              </a:solidFill>
              <a:latin typeface="Consolas" panose="020B0609020204030204" pitchFamily="49" charset="0"/>
              <a:cs typeface="Consolas" panose="020B0609020204030204" pitchFamily="49" charset="0"/>
            </a:endParaRPr>
          </a:p>
          <a:p>
            <a:pPr marL="173028" lvl="1" indent="0">
              <a:buNone/>
            </a:pPr>
            <a:r>
              <a:rPr lang="en-US" b="1" dirty="0">
                <a:solidFill>
                  <a:srgbClr val="808080"/>
                </a:solidFill>
                <a:latin typeface="Consolas" panose="020B0609020204030204" pitchFamily="49" charset="0"/>
                <a:cs typeface="Consolas" panose="020B0609020204030204" pitchFamily="49" charset="0"/>
              </a:rPr>
              <a:t>  JOIN</a:t>
            </a:r>
            <a:r>
              <a:rPr lang="en-US" b="1" dirty="0">
                <a:solidFill>
                  <a:prstClr val="black"/>
                </a:solidFill>
                <a:latin typeface="Consolas" panose="020B0609020204030204" pitchFamily="49" charset="0"/>
                <a:cs typeface="Consolas" panose="020B0609020204030204" pitchFamily="49" charset="0"/>
              </a:rPr>
              <a:t> </a:t>
            </a:r>
            <a:r>
              <a:rPr lang="en-US" b="1" dirty="0">
                <a:solidFill>
                  <a:srgbClr val="008000"/>
                </a:solidFill>
                <a:latin typeface="Consolas" panose="020B0609020204030204" pitchFamily="49" charset="0"/>
                <a:cs typeface="Consolas" panose="020B0609020204030204" pitchFamily="49" charset="0"/>
              </a:rPr>
              <a:t>sys</a:t>
            </a:r>
            <a:r>
              <a:rPr lang="en-US" b="1" dirty="0">
                <a:solidFill>
                  <a:srgbClr val="808080"/>
                </a:solidFill>
                <a:latin typeface="Consolas" panose="020B0609020204030204" pitchFamily="49" charset="0"/>
                <a:cs typeface="Consolas" panose="020B0609020204030204" pitchFamily="49" charset="0"/>
              </a:rPr>
              <a:t>.</a:t>
            </a:r>
            <a:r>
              <a:rPr lang="en-US" b="1" dirty="0">
                <a:solidFill>
                  <a:srgbClr val="008000"/>
                </a:solidFill>
                <a:latin typeface="Consolas" panose="020B0609020204030204" pitchFamily="49" charset="0"/>
                <a:cs typeface="Consolas" panose="020B0609020204030204" pitchFamily="49" charset="0"/>
              </a:rPr>
              <a:t>dm_xe_sessions</a:t>
            </a:r>
            <a:r>
              <a:rPr lang="en-US" b="1" dirty="0">
                <a:solidFill>
                  <a:prstClr val="black"/>
                </a:solidFill>
                <a:latin typeface="Consolas" panose="020B0609020204030204" pitchFamily="49" charset="0"/>
                <a:cs typeface="Consolas" panose="020B0609020204030204" pitchFamily="49" charset="0"/>
              </a:rPr>
              <a:t> </a:t>
            </a:r>
            <a:r>
              <a:rPr lang="en-US" b="1" dirty="0">
                <a:solidFill>
                  <a:srgbClr val="008080"/>
                </a:solidFill>
                <a:latin typeface="Consolas" panose="020B0609020204030204" pitchFamily="49" charset="0"/>
                <a:cs typeface="Consolas" panose="020B0609020204030204" pitchFamily="49" charset="0"/>
              </a:rPr>
              <a:t>s</a:t>
            </a:r>
            <a:r>
              <a:rPr lang="en-US" b="1" dirty="0">
                <a:solidFill>
                  <a:prstClr val="black"/>
                </a:solidFill>
                <a:latin typeface="Consolas" panose="020B0609020204030204" pitchFamily="49" charset="0"/>
                <a:cs typeface="Consolas" panose="020B0609020204030204" pitchFamily="49" charset="0"/>
              </a:rPr>
              <a:t> </a:t>
            </a:r>
            <a:r>
              <a:rPr lang="en-US" b="1" dirty="0">
                <a:solidFill>
                  <a:srgbClr val="0000FF"/>
                </a:solidFill>
                <a:latin typeface="Consolas" panose="020B0609020204030204" pitchFamily="49" charset="0"/>
                <a:cs typeface="Consolas" panose="020B0609020204030204" pitchFamily="49" charset="0"/>
              </a:rPr>
              <a:t>on</a:t>
            </a:r>
            <a:r>
              <a:rPr lang="en-US" b="1" dirty="0">
                <a:solidFill>
                  <a:prstClr val="black"/>
                </a:solidFill>
                <a:latin typeface="Consolas" panose="020B0609020204030204" pitchFamily="49" charset="0"/>
                <a:cs typeface="Consolas" panose="020B0609020204030204" pitchFamily="49" charset="0"/>
              </a:rPr>
              <a:t> </a:t>
            </a:r>
            <a:r>
              <a:rPr lang="en-US" b="1" dirty="0">
                <a:solidFill>
                  <a:srgbClr val="008080"/>
                </a:solidFill>
                <a:latin typeface="Consolas" panose="020B0609020204030204" pitchFamily="49" charset="0"/>
                <a:cs typeface="Consolas" panose="020B0609020204030204" pitchFamily="49" charset="0"/>
              </a:rPr>
              <a:t>s</a:t>
            </a:r>
            <a:r>
              <a:rPr lang="en-US" b="1" dirty="0">
                <a:solidFill>
                  <a:srgbClr val="808080"/>
                </a:solidFill>
                <a:latin typeface="Consolas" panose="020B0609020204030204" pitchFamily="49" charset="0"/>
                <a:cs typeface="Consolas" panose="020B0609020204030204" pitchFamily="49" charset="0"/>
              </a:rPr>
              <a:t>.</a:t>
            </a:r>
            <a:r>
              <a:rPr lang="en-US" b="1" dirty="0">
                <a:solidFill>
                  <a:srgbClr val="0000FF"/>
                </a:solidFill>
                <a:latin typeface="Consolas" panose="020B0609020204030204" pitchFamily="49" charset="0"/>
                <a:cs typeface="Consolas" panose="020B0609020204030204" pitchFamily="49" charset="0"/>
              </a:rPr>
              <a:t>address</a:t>
            </a:r>
            <a:r>
              <a:rPr lang="en-US" b="1" dirty="0">
                <a:solidFill>
                  <a:prstClr val="black"/>
                </a:solidFill>
                <a:latin typeface="Consolas" panose="020B0609020204030204" pitchFamily="49" charset="0"/>
                <a:cs typeface="Consolas" panose="020B0609020204030204" pitchFamily="49" charset="0"/>
              </a:rPr>
              <a:t> </a:t>
            </a:r>
            <a:r>
              <a:rPr lang="en-US" b="1" dirty="0">
                <a:solidFill>
                  <a:srgbClr val="808080"/>
                </a:solidFill>
                <a:latin typeface="Consolas" panose="020B0609020204030204" pitchFamily="49" charset="0"/>
                <a:cs typeface="Consolas" panose="020B0609020204030204" pitchFamily="49" charset="0"/>
              </a:rPr>
              <a:t>=</a:t>
            </a:r>
            <a:r>
              <a:rPr lang="en-US" b="1" dirty="0">
                <a:solidFill>
                  <a:prstClr val="black"/>
                </a:solidFill>
                <a:latin typeface="Consolas" panose="020B0609020204030204" pitchFamily="49" charset="0"/>
                <a:cs typeface="Consolas" panose="020B0609020204030204" pitchFamily="49" charset="0"/>
              </a:rPr>
              <a:t> </a:t>
            </a:r>
            <a:r>
              <a:rPr lang="en-US" b="1" dirty="0">
                <a:solidFill>
                  <a:srgbClr val="008080"/>
                </a:solidFill>
                <a:latin typeface="Consolas" panose="020B0609020204030204" pitchFamily="49" charset="0"/>
                <a:cs typeface="Consolas" panose="020B0609020204030204" pitchFamily="49" charset="0"/>
              </a:rPr>
              <a:t>st</a:t>
            </a:r>
            <a:r>
              <a:rPr lang="en-US" b="1" dirty="0">
                <a:solidFill>
                  <a:srgbClr val="808080"/>
                </a:solidFill>
                <a:latin typeface="Consolas" panose="020B0609020204030204" pitchFamily="49" charset="0"/>
                <a:cs typeface="Consolas" panose="020B0609020204030204" pitchFamily="49" charset="0"/>
              </a:rPr>
              <a:t>.</a:t>
            </a:r>
            <a:r>
              <a:rPr lang="en-US" b="1" dirty="0">
                <a:solidFill>
                  <a:srgbClr val="008080"/>
                </a:solidFill>
                <a:latin typeface="Consolas" panose="020B0609020204030204" pitchFamily="49" charset="0"/>
                <a:cs typeface="Consolas" panose="020B0609020204030204" pitchFamily="49" charset="0"/>
              </a:rPr>
              <a:t>event_session_address</a:t>
            </a:r>
            <a:endParaRPr lang="en-US" b="1" dirty="0">
              <a:solidFill>
                <a:prstClr val="black"/>
              </a:solidFill>
              <a:latin typeface="Consolas" panose="020B0609020204030204" pitchFamily="49" charset="0"/>
              <a:cs typeface="Consolas" panose="020B0609020204030204" pitchFamily="49" charset="0"/>
            </a:endParaRPr>
          </a:p>
          <a:p>
            <a:pPr marL="173028" lvl="1" indent="0">
              <a:buNone/>
            </a:pPr>
            <a:r>
              <a:rPr lang="en-US" b="1" dirty="0">
                <a:solidFill>
                  <a:srgbClr val="0000FF"/>
                </a:solidFill>
                <a:latin typeface="Consolas" panose="020B0609020204030204" pitchFamily="49" charset="0"/>
                <a:cs typeface="Consolas" panose="020B0609020204030204" pitchFamily="49" charset="0"/>
              </a:rPr>
              <a:t>  WHERE</a:t>
            </a:r>
            <a:r>
              <a:rPr lang="en-US" b="1" dirty="0">
                <a:solidFill>
                  <a:prstClr val="black"/>
                </a:solidFill>
                <a:latin typeface="Consolas" panose="020B0609020204030204" pitchFamily="49" charset="0"/>
                <a:cs typeface="Consolas" panose="020B0609020204030204" pitchFamily="49" charset="0"/>
              </a:rPr>
              <a:t> </a:t>
            </a:r>
            <a:r>
              <a:rPr lang="en-US" b="1" dirty="0">
                <a:solidFill>
                  <a:srgbClr val="008080"/>
                </a:solidFill>
                <a:latin typeface="Consolas" panose="020B0609020204030204" pitchFamily="49" charset="0"/>
                <a:cs typeface="Consolas" panose="020B0609020204030204" pitchFamily="49" charset="0"/>
              </a:rPr>
              <a:t>name</a:t>
            </a:r>
            <a:r>
              <a:rPr lang="en-US" b="1" dirty="0">
                <a:solidFill>
                  <a:prstClr val="black"/>
                </a:solidFill>
                <a:latin typeface="Consolas" panose="020B0609020204030204" pitchFamily="49" charset="0"/>
                <a:cs typeface="Consolas" panose="020B0609020204030204" pitchFamily="49" charset="0"/>
              </a:rPr>
              <a:t> </a:t>
            </a:r>
            <a:r>
              <a:rPr lang="en-US" b="1" dirty="0">
                <a:solidFill>
                  <a:srgbClr val="808080"/>
                </a:solidFill>
                <a:latin typeface="Consolas" panose="020B0609020204030204" pitchFamily="49" charset="0"/>
                <a:cs typeface="Consolas" panose="020B0609020204030204" pitchFamily="49" charset="0"/>
              </a:rPr>
              <a:t>=</a:t>
            </a:r>
            <a:r>
              <a:rPr lang="en-US" b="1" dirty="0">
                <a:solidFill>
                  <a:prstClr val="black"/>
                </a:solidFill>
                <a:latin typeface="Consolas" panose="020B0609020204030204" pitchFamily="49" charset="0"/>
                <a:cs typeface="Consolas" panose="020B0609020204030204" pitchFamily="49" charset="0"/>
              </a:rPr>
              <a:t> </a:t>
            </a:r>
            <a:r>
              <a:rPr lang="en-US" b="1" dirty="0">
                <a:solidFill>
                  <a:srgbClr val="FF0000"/>
                </a:solidFill>
                <a:latin typeface="Consolas" panose="020B0609020204030204" pitchFamily="49" charset="0"/>
                <a:cs typeface="Consolas" panose="020B0609020204030204" pitchFamily="49" charset="0"/>
              </a:rPr>
              <a:t>'system_health'</a:t>
            </a:r>
            <a:r>
              <a:rPr lang="en-US" b="1" dirty="0">
                <a:solidFill>
                  <a:srgbClr val="808080"/>
                </a:solidFill>
                <a:latin typeface="Consolas" panose="020B0609020204030204" pitchFamily="49" charset="0"/>
                <a:cs typeface="Consolas" panose="020B0609020204030204" pitchFamily="49" charset="0"/>
              </a:rPr>
              <a:t>)</a:t>
            </a:r>
            <a:r>
              <a:rPr lang="en-US" b="1" dirty="0">
                <a:solidFill>
                  <a:prstClr val="black"/>
                </a:solidFill>
                <a:latin typeface="Consolas" panose="020B0609020204030204" pitchFamily="49" charset="0"/>
                <a:cs typeface="Consolas" panose="020B0609020204030204" pitchFamily="49" charset="0"/>
              </a:rPr>
              <a:t> </a:t>
            </a:r>
            <a:r>
              <a:rPr lang="en-US" b="1" dirty="0">
                <a:solidFill>
                  <a:srgbClr val="0000FF"/>
                </a:solidFill>
                <a:latin typeface="Consolas" panose="020B0609020204030204" pitchFamily="49" charset="0"/>
                <a:cs typeface="Consolas" panose="020B0609020204030204" pitchFamily="49" charset="0"/>
              </a:rPr>
              <a:t>AS</a:t>
            </a:r>
            <a:r>
              <a:rPr lang="en-US" b="1" dirty="0">
                <a:solidFill>
                  <a:prstClr val="black"/>
                </a:solidFill>
                <a:latin typeface="Consolas" panose="020B0609020204030204" pitchFamily="49" charset="0"/>
                <a:cs typeface="Consolas" panose="020B0609020204030204" pitchFamily="49" charset="0"/>
              </a:rPr>
              <a:t> </a:t>
            </a:r>
            <a:r>
              <a:rPr lang="en-US" b="1" dirty="0">
                <a:solidFill>
                  <a:srgbClr val="008080"/>
                </a:solidFill>
                <a:latin typeface="Consolas" panose="020B0609020204030204" pitchFamily="49" charset="0"/>
                <a:cs typeface="Consolas" panose="020B0609020204030204" pitchFamily="49" charset="0"/>
              </a:rPr>
              <a:t>Data</a:t>
            </a:r>
            <a:endParaRPr lang="en-US" b="1" dirty="0">
              <a:solidFill>
                <a:prstClr val="black"/>
              </a:solidFill>
              <a:latin typeface="Consolas" panose="020B0609020204030204" pitchFamily="49" charset="0"/>
              <a:cs typeface="Consolas" panose="020B0609020204030204" pitchFamily="49" charset="0"/>
            </a:endParaRPr>
          </a:p>
          <a:p>
            <a:pPr marL="173028" lvl="1" indent="0">
              <a:buNone/>
            </a:pPr>
            <a:r>
              <a:rPr lang="en-US" b="1" dirty="0">
                <a:solidFill>
                  <a:srgbClr val="808080"/>
                </a:solidFill>
                <a:latin typeface="Consolas" panose="020B0609020204030204" pitchFamily="49" charset="0"/>
                <a:cs typeface="Consolas" panose="020B0609020204030204" pitchFamily="49" charset="0"/>
              </a:rPr>
              <a:t>  CROSS</a:t>
            </a:r>
            <a:r>
              <a:rPr lang="en-US" b="1" dirty="0">
                <a:solidFill>
                  <a:prstClr val="black"/>
                </a:solidFill>
                <a:latin typeface="Consolas" panose="020B0609020204030204" pitchFamily="49" charset="0"/>
                <a:cs typeface="Consolas" panose="020B0609020204030204" pitchFamily="49" charset="0"/>
              </a:rPr>
              <a:t> </a:t>
            </a:r>
            <a:r>
              <a:rPr lang="en-US" b="1" dirty="0">
                <a:solidFill>
                  <a:srgbClr val="808080"/>
                </a:solidFill>
                <a:latin typeface="Consolas" panose="020B0609020204030204" pitchFamily="49" charset="0"/>
                <a:cs typeface="Consolas" panose="020B0609020204030204" pitchFamily="49" charset="0"/>
              </a:rPr>
              <a:t>APPLY</a:t>
            </a:r>
            <a:r>
              <a:rPr lang="en-US" b="1" dirty="0">
                <a:solidFill>
                  <a:prstClr val="black"/>
                </a:solidFill>
                <a:latin typeface="Consolas" panose="020B0609020204030204" pitchFamily="49" charset="0"/>
                <a:cs typeface="Consolas" panose="020B0609020204030204" pitchFamily="49" charset="0"/>
              </a:rPr>
              <a:t> </a:t>
            </a:r>
            <a:r>
              <a:rPr lang="en-US" b="1" dirty="0">
                <a:solidFill>
                  <a:srgbClr val="008080"/>
                </a:solidFill>
                <a:latin typeface="Consolas" panose="020B0609020204030204" pitchFamily="49" charset="0"/>
                <a:cs typeface="Consolas" panose="020B0609020204030204" pitchFamily="49" charset="0"/>
              </a:rPr>
              <a:t>TargetData</a:t>
            </a:r>
            <a:r>
              <a:rPr lang="en-US" b="1" dirty="0">
                <a:solidFill>
                  <a:srgbClr val="808080"/>
                </a:solidFill>
                <a:latin typeface="Consolas" panose="020B0609020204030204" pitchFamily="49" charset="0"/>
                <a:cs typeface="Consolas" panose="020B0609020204030204" pitchFamily="49" charset="0"/>
              </a:rPr>
              <a:t>.</a:t>
            </a:r>
            <a:r>
              <a:rPr lang="en-US" b="1" dirty="0">
                <a:solidFill>
                  <a:srgbClr val="008080"/>
                </a:solidFill>
                <a:latin typeface="Consolas" panose="020B0609020204030204" pitchFamily="49" charset="0"/>
                <a:cs typeface="Consolas" panose="020B0609020204030204" pitchFamily="49" charset="0"/>
              </a:rPr>
              <a:t>nodes</a:t>
            </a:r>
            <a:r>
              <a:rPr lang="en-US" b="1" dirty="0">
                <a:solidFill>
                  <a:srgbClr val="0000FF"/>
                </a:solidFill>
                <a:latin typeface="Consolas" panose="020B0609020204030204" pitchFamily="49" charset="0"/>
                <a:cs typeface="Consolas" panose="020B0609020204030204" pitchFamily="49" charset="0"/>
              </a:rPr>
              <a:t> </a:t>
            </a:r>
            <a:r>
              <a:rPr lang="en-US" b="1" dirty="0">
                <a:solidFill>
                  <a:srgbClr val="808080"/>
                </a:solidFill>
                <a:latin typeface="Consolas" panose="020B0609020204030204" pitchFamily="49" charset="0"/>
                <a:cs typeface="Consolas" panose="020B0609020204030204" pitchFamily="49" charset="0"/>
              </a:rPr>
              <a:t>(</a:t>
            </a:r>
            <a:r>
              <a:rPr lang="en-US" b="1" dirty="0">
                <a:solidFill>
                  <a:srgbClr val="FF0000"/>
                </a:solidFill>
                <a:latin typeface="Consolas" panose="020B0609020204030204" pitchFamily="49" charset="0"/>
                <a:cs typeface="Consolas" panose="020B0609020204030204" pitchFamily="49" charset="0"/>
              </a:rPr>
              <a:t>'//RingBufferTarget/event'</a:t>
            </a:r>
            <a:r>
              <a:rPr lang="en-US" b="1" dirty="0">
                <a:solidFill>
                  <a:srgbClr val="808080"/>
                </a:solidFill>
                <a:latin typeface="Consolas" panose="020B0609020204030204" pitchFamily="49" charset="0"/>
                <a:cs typeface="Consolas" panose="020B0609020204030204" pitchFamily="49" charset="0"/>
              </a:rPr>
              <a:t>)</a:t>
            </a:r>
            <a:r>
              <a:rPr lang="en-US" b="1" dirty="0">
                <a:solidFill>
                  <a:prstClr val="black"/>
                </a:solidFill>
                <a:latin typeface="Consolas" panose="020B0609020204030204" pitchFamily="49" charset="0"/>
                <a:cs typeface="Consolas" panose="020B0609020204030204" pitchFamily="49" charset="0"/>
              </a:rPr>
              <a:t> </a:t>
            </a:r>
            <a:r>
              <a:rPr lang="en-US" b="1" dirty="0">
                <a:solidFill>
                  <a:srgbClr val="0000FF"/>
                </a:solidFill>
                <a:latin typeface="Consolas" panose="020B0609020204030204" pitchFamily="49" charset="0"/>
                <a:cs typeface="Consolas" panose="020B0609020204030204" pitchFamily="49" charset="0"/>
              </a:rPr>
              <a:t>AS</a:t>
            </a:r>
            <a:r>
              <a:rPr lang="en-US" b="1" dirty="0">
                <a:solidFill>
                  <a:prstClr val="black"/>
                </a:solidFill>
                <a:latin typeface="Consolas" panose="020B0609020204030204" pitchFamily="49" charset="0"/>
                <a:cs typeface="Consolas" panose="020B0609020204030204" pitchFamily="49" charset="0"/>
              </a:rPr>
              <a:t> </a:t>
            </a:r>
            <a:r>
              <a:rPr lang="en-US" b="1" dirty="0">
                <a:solidFill>
                  <a:srgbClr val="008080"/>
                </a:solidFill>
                <a:latin typeface="Consolas" panose="020B0609020204030204" pitchFamily="49" charset="0"/>
                <a:cs typeface="Consolas" panose="020B0609020204030204" pitchFamily="49" charset="0"/>
              </a:rPr>
              <a:t>XEventData</a:t>
            </a:r>
            <a:r>
              <a:rPr lang="en-US" b="1" dirty="0">
                <a:solidFill>
                  <a:srgbClr val="0000FF"/>
                </a:solidFill>
                <a:latin typeface="Consolas" panose="020B0609020204030204" pitchFamily="49" charset="0"/>
                <a:cs typeface="Consolas" panose="020B0609020204030204" pitchFamily="49" charset="0"/>
              </a:rPr>
              <a:t> </a:t>
            </a:r>
          </a:p>
          <a:p>
            <a:pPr marL="173028" lvl="1" indent="0">
              <a:buNone/>
            </a:pPr>
            <a:r>
              <a:rPr lang="en-US" b="1" dirty="0">
                <a:solidFill>
                  <a:srgbClr val="0000FF"/>
                </a:solidFill>
                <a:latin typeface="Consolas" panose="020B0609020204030204" pitchFamily="49" charset="0"/>
                <a:cs typeface="Consolas" panose="020B0609020204030204" pitchFamily="49" charset="0"/>
              </a:rPr>
              <a:t>  </a:t>
            </a:r>
            <a:r>
              <a:rPr lang="en-US" b="1" dirty="0">
                <a:solidFill>
                  <a:srgbClr val="808080"/>
                </a:solidFill>
                <a:latin typeface="Consolas" panose="020B0609020204030204" pitchFamily="49" charset="0"/>
                <a:cs typeface="Consolas" panose="020B0609020204030204" pitchFamily="49" charset="0"/>
              </a:rPr>
              <a:t>(</a:t>
            </a:r>
            <a:r>
              <a:rPr lang="en-US" b="1" dirty="0">
                <a:solidFill>
                  <a:srgbClr val="008080"/>
                </a:solidFill>
                <a:latin typeface="Consolas" panose="020B0609020204030204" pitchFamily="49" charset="0"/>
                <a:cs typeface="Consolas" panose="020B0609020204030204" pitchFamily="49" charset="0"/>
              </a:rPr>
              <a:t>XEvent</a:t>
            </a:r>
            <a:r>
              <a:rPr lang="en-US" b="1" dirty="0">
                <a:solidFill>
                  <a:srgbClr val="808080"/>
                </a:solidFill>
                <a:latin typeface="Consolas" panose="020B0609020204030204" pitchFamily="49" charset="0"/>
                <a:cs typeface="Consolas" panose="020B0609020204030204" pitchFamily="49" charset="0"/>
              </a:rPr>
              <a:t>)</a:t>
            </a:r>
            <a:endParaRPr lang="en-US" b="1" dirty="0">
              <a:solidFill>
                <a:prstClr val="black"/>
              </a:solidFill>
              <a:latin typeface="Consolas" panose="020B0609020204030204" pitchFamily="49" charset="0"/>
              <a:cs typeface="Consolas" panose="020B0609020204030204" pitchFamily="49" charset="0"/>
            </a:endParaRPr>
          </a:p>
          <a:p>
            <a:pPr marL="173028" lvl="1" indent="0">
              <a:buNone/>
            </a:pPr>
            <a:r>
              <a:rPr lang="en-US" b="1" dirty="0">
                <a:solidFill>
                  <a:srgbClr val="0000FF"/>
                </a:solidFill>
                <a:latin typeface="Consolas" panose="020B0609020204030204" pitchFamily="49" charset="0"/>
                <a:cs typeface="Consolas" panose="020B0609020204030204" pitchFamily="49" charset="0"/>
              </a:rPr>
              <a:t>WHERE</a:t>
            </a:r>
            <a:r>
              <a:rPr lang="en-US" b="1" dirty="0">
                <a:solidFill>
                  <a:prstClr val="black"/>
                </a:solidFill>
                <a:latin typeface="Consolas" panose="020B0609020204030204" pitchFamily="49" charset="0"/>
                <a:cs typeface="Consolas" panose="020B0609020204030204" pitchFamily="49" charset="0"/>
              </a:rPr>
              <a:t> </a:t>
            </a:r>
            <a:r>
              <a:rPr lang="en-US" b="1" dirty="0">
                <a:solidFill>
                  <a:srgbClr val="008080"/>
                </a:solidFill>
                <a:latin typeface="Consolas" panose="020B0609020204030204" pitchFamily="49" charset="0"/>
                <a:cs typeface="Consolas" panose="020B0609020204030204" pitchFamily="49" charset="0"/>
              </a:rPr>
              <a:t>XEventData</a:t>
            </a:r>
            <a:r>
              <a:rPr lang="en-US" b="1" dirty="0">
                <a:solidFill>
                  <a:srgbClr val="808080"/>
                </a:solidFill>
                <a:latin typeface="Consolas" panose="020B0609020204030204" pitchFamily="49" charset="0"/>
                <a:cs typeface="Consolas" panose="020B0609020204030204" pitchFamily="49" charset="0"/>
              </a:rPr>
              <a:t>.</a:t>
            </a:r>
            <a:r>
              <a:rPr lang="en-US" b="1" dirty="0">
                <a:solidFill>
                  <a:srgbClr val="008080"/>
                </a:solidFill>
                <a:latin typeface="Consolas" panose="020B0609020204030204" pitchFamily="49" charset="0"/>
                <a:cs typeface="Consolas" panose="020B0609020204030204" pitchFamily="49" charset="0"/>
              </a:rPr>
              <a:t>XEvent</a:t>
            </a:r>
            <a:r>
              <a:rPr lang="en-US" b="1" dirty="0">
                <a:solidFill>
                  <a:srgbClr val="808080"/>
                </a:solidFill>
                <a:latin typeface="Consolas" panose="020B0609020204030204" pitchFamily="49" charset="0"/>
                <a:cs typeface="Consolas" panose="020B0609020204030204" pitchFamily="49" charset="0"/>
              </a:rPr>
              <a:t>.</a:t>
            </a:r>
            <a:r>
              <a:rPr lang="en-US" b="1" dirty="0">
                <a:solidFill>
                  <a:srgbClr val="008080"/>
                </a:solidFill>
                <a:latin typeface="Consolas" panose="020B0609020204030204" pitchFamily="49" charset="0"/>
                <a:cs typeface="Consolas" panose="020B0609020204030204" pitchFamily="49" charset="0"/>
              </a:rPr>
              <a:t>value</a:t>
            </a:r>
            <a:r>
              <a:rPr lang="en-US" b="1" dirty="0">
                <a:solidFill>
                  <a:srgbClr val="808080"/>
                </a:solidFill>
                <a:latin typeface="Consolas" panose="020B0609020204030204" pitchFamily="49" charset="0"/>
                <a:cs typeface="Consolas" panose="020B0609020204030204" pitchFamily="49" charset="0"/>
              </a:rPr>
              <a:t>(</a:t>
            </a:r>
            <a:r>
              <a:rPr lang="en-US" b="1" dirty="0">
                <a:solidFill>
                  <a:srgbClr val="FF0000"/>
                </a:solidFill>
                <a:latin typeface="Consolas" panose="020B0609020204030204" pitchFamily="49" charset="0"/>
                <a:cs typeface="Consolas" panose="020B0609020204030204" pitchFamily="49" charset="0"/>
              </a:rPr>
              <a:t>'@name'</a:t>
            </a:r>
            <a:r>
              <a:rPr lang="en-US" b="1" dirty="0">
                <a:solidFill>
                  <a:srgbClr val="808080"/>
                </a:solidFill>
                <a:latin typeface="Consolas" panose="020B0609020204030204" pitchFamily="49" charset="0"/>
                <a:cs typeface="Consolas" panose="020B0609020204030204" pitchFamily="49" charset="0"/>
              </a:rPr>
              <a:t>,</a:t>
            </a:r>
            <a:r>
              <a:rPr lang="en-US" b="1" dirty="0">
                <a:solidFill>
                  <a:prstClr val="black"/>
                </a:solidFill>
                <a:latin typeface="Consolas" panose="020B0609020204030204" pitchFamily="49" charset="0"/>
                <a:cs typeface="Consolas" panose="020B0609020204030204" pitchFamily="49" charset="0"/>
              </a:rPr>
              <a:t> </a:t>
            </a:r>
            <a:r>
              <a:rPr lang="en-US" b="1" dirty="0">
                <a:solidFill>
                  <a:srgbClr val="FF0000"/>
                </a:solidFill>
                <a:latin typeface="Consolas" panose="020B0609020204030204" pitchFamily="49" charset="0"/>
                <a:cs typeface="Consolas" panose="020B0609020204030204" pitchFamily="49" charset="0"/>
              </a:rPr>
              <a:t>'varchar(4000)'</a:t>
            </a:r>
            <a:r>
              <a:rPr lang="en-US" b="1" dirty="0">
                <a:solidFill>
                  <a:srgbClr val="808080"/>
                </a:solidFill>
                <a:latin typeface="Consolas" panose="020B0609020204030204" pitchFamily="49" charset="0"/>
                <a:cs typeface="Consolas" panose="020B0609020204030204" pitchFamily="49" charset="0"/>
              </a:rPr>
              <a:t>)</a:t>
            </a:r>
            <a:r>
              <a:rPr lang="en-US" b="1" dirty="0">
                <a:solidFill>
                  <a:prstClr val="black"/>
                </a:solidFill>
                <a:latin typeface="Consolas" panose="020B0609020204030204" pitchFamily="49" charset="0"/>
                <a:cs typeface="Consolas" panose="020B0609020204030204" pitchFamily="49" charset="0"/>
              </a:rPr>
              <a:t> </a:t>
            </a:r>
            <a:r>
              <a:rPr lang="en-US" b="1" dirty="0">
                <a:solidFill>
                  <a:srgbClr val="808080"/>
                </a:solidFill>
                <a:latin typeface="Consolas" panose="020B0609020204030204" pitchFamily="49" charset="0"/>
                <a:cs typeface="Consolas" panose="020B0609020204030204" pitchFamily="49" charset="0"/>
              </a:rPr>
              <a:t>=</a:t>
            </a:r>
            <a:r>
              <a:rPr lang="en-US" b="1" dirty="0">
                <a:solidFill>
                  <a:prstClr val="black"/>
                </a:solidFill>
                <a:latin typeface="Consolas" panose="020B0609020204030204" pitchFamily="49" charset="0"/>
                <a:cs typeface="Consolas" panose="020B0609020204030204" pitchFamily="49" charset="0"/>
              </a:rPr>
              <a:t> </a:t>
            </a:r>
            <a:r>
              <a:rPr lang="en-US" b="1" dirty="0">
                <a:solidFill>
                  <a:srgbClr val="FF0000"/>
                </a:solidFill>
                <a:latin typeface="Consolas" panose="020B0609020204030204" pitchFamily="49" charset="0"/>
                <a:cs typeface="Consolas" panose="020B0609020204030204" pitchFamily="49" charset="0"/>
              </a:rPr>
              <a:t>'xml_deadlock_report</a:t>
            </a:r>
            <a:r>
              <a:rPr lang="en-US" dirty="0">
                <a:solidFill>
                  <a:srgbClr val="FF0000"/>
                </a:solidFill>
                <a:latin typeface="Consolas" panose="020B0609020204030204" pitchFamily="49" charset="0"/>
                <a:cs typeface="Consolas" panose="020B0609020204030204" pitchFamily="49" charset="0"/>
              </a:rPr>
              <a:t>'</a:t>
            </a:r>
          </a:p>
          <a:p>
            <a:endParaRPr lang="en-US" dirty="0"/>
          </a:p>
          <a:p>
            <a:r>
              <a:rPr lang="en-US" dirty="0"/>
              <a:t>You can extract this data and save it as an .xdl file which can be viewed graphically in Microsoft SQL Server 2014 Management Studio. On a SQL Server 2014 instance, you can view the deadlock graph directly from SQL Server Management Studio without having to run the above query:  </a:t>
            </a:r>
          </a:p>
          <a:p>
            <a:pPr marL="401628" lvl="1" indent="-228600">
              <a:buFont typeface="+mj-lt"/>
              <a:buAutoNum type="arabicPeriod"/>
            </a:pPr>
            <a:r>
              <a:rPr lang="en-US" dirty="0"/>
              <a:t>In the </a:t>
            </a:r>
            <a:r>
              <a:rPr lang="en-US" b="1" dirty="0"/>
              <a:t>Object Explorer</a:t>
            </a:r>
            <a:r>
              <a:rPr lang="en-US" dirty="0"/>
              <a:t>, go to </a:t>
            </a:r>
            <a:r>
              <a:rPr lang="en-US" b="1" dirty="0"/>
              <a:t>Management</a:t>
            </a:r>
            <a:r>
              <a:rPr lang="en-US" dirty="0"/>
              <a:t> &gt; </a:t>
            </a:r>
            <a:r>
              <a:rPr lang="en-US" b="1" dirty="0"/>
              <a:t>Extended Events</a:t>
            </a:r>
            <a:r>
              <a:rPr lang="en-US" dirty="0"/>
              <a:t> &gt; </a:t>
            </a:r>
            <a:r>
              <a:rPr lang="en-US" b="1" dirty="0"/>
              <a:t>system_health</a:t>
            </a:r>
            <a:r>
              <a:rPr lang="en-US" b="0" dirty="0"/>
              <a:t>.</a:t>
            </a:r>
            <a:r>
              <a:rPr lang="en-US" dirty="0"/>
              <a:t> </a:t>
            </a:r>
          </a:p>
          <a:p>
            <a:pPr marL="401628" lvl="1" indent="-228600">
              <a:buFont typeface="+mj-lt"/>
              <a:buAutoNum type="arabicPeriod"/>
            </a:pPr>
            <a:r>
              <a:rPr lang="en-US" dirty="0"/>
              <a:t>Right-click </a:t>
            </a:r>
            <a:r>
              <a:rPr lang="en-US" b="1" dirty="0"/>
              <a:t>package0.event_file</a:t>
            </a:r>
            <a:r>
              <a:rPr lang="en-US" dirty="0"/>
              <a:t> and choose </a:t>
            </a:r>
            <a:r>
              <a:rPr lang="en-US" b="1" dirty="0"/>
              <a:t>View Target Data</a:t>
            </a:r>
            <a:r>
              <a:rPr lang="en-US" dirty="0"/>
              <a:t>. Scroll through the events until you find an </a:t>
            </a:r>
            <a:r>
              <a:rPr lang="en-US" b="1" u="sng" dirty="0"/>
              <a:t>xml_deadlock_report</a:t>
            </a:r>
            <a:r>
              <a:rPr lang="en-US" u="sng" dirty="0"/>
              <a:t> </a:t>
            </a:r>
            <a:r>
              <a:rPr lang="en-US" dirty="0"/>
              <a:t>event. </a:t>
            </a:r>
          </a:p>
          <a:p>
            <a:pPr marL="401628" lvl="1" indent="-228600">
              <a:buFont typeface="+mj-lt"/>
              <a:buAutoNum type="arabicPeriod"/>
            </a:pPr>
            <a:r>
              <a:rPr lang="en-US" dirty="0"/>
              <a:t>Highlight the event and click the </a:t>
            </a:r>
            <a:r>
              <a:rPr lang="en-US" b="1" dirty="0"/>
              <a:t>Deadlock</a:t>
            </a:r>
            <a:r>
              <a:rPr lang="en-US" dirty="0"/>
              <a:t> tab to view the graph.</a:t>
            </a:r>
          </a:p>
          <a:p>
            <a:pPr lvl="1"/>
            <a:r>
              <a:rPr lang="en-US" dirty="0"/>
              <a:t>This is an event in SQL Server Profiler that presents a graphical depiction of the tasks and resources involved in a deadlock. </a:t>
            </a:r>
          </a:p>
          <a:p>
            <a:endParaRPr lang="en-US" b="1" dirty="0"/>
          </a:p>
          <a:p>
            <a:r>
              <a:rPr lang="en-US" b="1" dirty="0"/>
              <a:t>References:</a:t>
            </a:r>
            <a:endParaRPr lang="en-US" dirty="0"/>
          </a:p>
          <a:p>
            <a:pPr marL="173028" lvl="1" indent="0">
              <a:buNone/>
            </a:pPr>
            <a:r>
              <a:rPr lang="en-US" b="1" dirty="0"/>
              <a:t>For more information</a:t>
            </a:r>
            <a:r>
              <a:rPr lang="en-US" dirty="0"/>
              <a:t>, see: </a:t>
            </a:r>
            <a:r>
              <a:rPr lang="en-US" b="1" dirty="0"/>
              <a:t>Detecting and Ending Deadlocks</a:t>
            </a:r>
            <a:r>
              <a:rPr lang="en-US" dirty="0"/>
              <a:t> – </a:t>
            </a:r>
            <a:endParaRPr lang="en-US" u="sng" dirty="0"/>
          </a:p>
          <a:p>
            <a:pPr marL="173028" lvl="1" indent="0">
              <a:buNone/>
            </a:pPr>
            <a:r>
              <a:rPr lang="en-US" dirty="0">
                <a:hlinkClick r:id="rId3"/>
              </a:rPr>
              <a:t>https://docs.microsoft.com/en-us/previous-versions/sql/sql-server-2008-r2/ms178104(v=sql.105)</a:t>
            </a:r>
            <a:endParaRPr lang="en-US" b="1" dirty="0"/>
          </a:p>
          <a:p>
            <a:pPr marL="173028" lvl="1" indent="0">
              <a:buNone/>
            </a:pPr>
            <a:r>
              <a:rPr lang="en-US" b="1" dirty="0"/>
              <a:t>For more information</a:t>
            </a:r>
            <a:r>
              <a:rPr lang="en-US" dirty="0"/>
              <a:t>, see: </a:t>
            </a:r>
            <a:r>
              <a:rPr lang="en-US" b="1" dirty="0"/>
              <a:t>An XEvent a Day (13 of 31) – The system_health Session</a:t>
            </a:r>
            <a:r>
              <a:rPr lang="en-US" dirty="0"/>
              <a:t> </a:t>
            </a:r>
          </a:p>
          <a:p>
            <a:pPr marL="173028" lvl="1" indent="0">
              <a:buNone/>
            </a:pPr>
            <a:r>
              <a:rPr lang="en-US" dirty="0"/>
              <a:t> </a:t>
            </a:r>
            <a:r>
              <a:rPr lang="en-US" u="sng" dirty="0">
                <a:hlinkClick r:id="rId4"/>
              </a:rPr>
              <a:t>http://www.sqlskills.com/blogs/jonathan/post/An-XEvent-a-Day-(13-of-31)-The-system_health-Session.aspx</a:t>
            </a:r>
            <a:endParaRPr lang="en-US" dirty="0"/>
          </a:p>
          <a:p>
            <a:endParaRPr lang="en-US" dirty="0"/>
          </a:p>
        </p:txBody>
      </p:sp>
      <p:sp>
        <p:nvSpPr>
          <p:cNvPr id="4" name="Footer Placeholder 3"/>
          <p:cNvSpPr>
            <a:spLocks noGrp="1"/>
          </p:cNvSpPr>
          <p:nvPr>
            <p:ph type="ftr" sz="quarter" idx="4"/>
          </p:nvPr>
        </p:nvSpPr>
        <p:spPr/>
        <p:txBody>
          <a:body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34</a:t>
            </a:fld>
            <a:endParaRPr lang="en-US" noProof="0" dirty="0"/>
          </a:p>
        </p:txBody>
      </p:sp>
    </p:spTree>
    <p:extLst>
      <p:ext uri="{BB962C8B-B14F-4D97-AF65-F5344CB8AC3E}">
        <p14:creationId xmlns:p14="http://schemas.microsoft.com/office/powerpoint/2010/main" val="80118702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00584" marR="0" lvl="1" indent="0" algn="l" defTabSz="914400" rtl="0" eaLnBrk="1" fontAlgn="auto" latinLnBrk="0" hangingPunct="1">
              <a:lnSpc>
                <a:spcPct val="90000"/>
              </a:lnSpc>
              <a:spcBef>
                <a:spcPts val="333"/>
              </a:spcBef>
              <a:spcAft>
                <a:spcPts val="0"/>
              </a:spcAft>
              <a:buClr>
                <a:schemeClr val="tx1"/>
              </a:buClr>
              <a:buSzPct val="90000"/>
              <a:buFont typeface="+mj-lt"/>
              <a:buNone/>
              <a:tabLst/>
              <a:defRPr/>
            </a:pPr>
            <a:r>
              <a:rPr lang="en-US" dirty="0"/>
              <a:t>Q1: </a:t>
            </a:r>
            <a:r>
              <a:rPr lang="en-US" sz="900" dirty="0"/>
              <a:t>How is a deadlock detected?</a:t>
            </a:r>
          </a:p>
          <a:p>
            <a:pPr marL="100584" marR="0" lvl="1" indent="0" algn="l" defTabSz="914400" rtl="0" eaLnBrk="1" fontAlgn="auto" latinLnBrk="0" hangingPunct="1">
              <a:lnSpc>
                <a:spcPct val="90000"/>
              </a:lnSpc>
              <a:spcBef>
                <a:spcPts val="333"/>
              </a:spcBef>
              <a:spcAft>
                <a:spcPts val="0"/>
              </a:spcAft>
              <a:buClr>
                <a:schemeClr val="tx1"/>
              </a:buClr>
              <a:buSzPct val="90000"/>
              <a:buFont typeface="+mj-lt"/>
              <a:buNone/>
              <a:tabLst/>
              <a:defRPr/>
            </a:pPr>
            <a:r>
              <a:rPr lang="en-US" sz="900" dirty="0"/>
              <a:t>A1: </a:t>
            </a:r>
            <a:r>
              <a:rPr lang="en-US" dirty="0"/>
              <a:t>Deadlock detection is performed by a lock monitor thread that periodically initiates a search through all of the tasks in an instance of the Database Engine.</a:t>
            </a:r>
          </a:p>
          <a:p>
            <a:pPr marL="100584" marR="0" lvl="1" indent="0" algn="l" defTabSz="914400" rtl="0" eaLnBrk="1" fontAlgn="auto" latinLnBrk="0" hangingPunct="1">
              <a:lnSpc>
                <a:spcPct val="90000"/>
              </a:lnSpc>
              <a:spcBef>
                <a:spcPts val="333"/>
              </a:spcBef>
              <a:spcAft>
                <a:spcPts val="0"/>
              </a:spcAft>
              <a:buClr>
                <a:schemeClr val="tx1"/>
              </a:buClr>
              <a:buSzPct val="90000"/>
              <a:buFont typeface="+mj-lt"/>
              <a:buNone/>
              <a:tabLst/>
              <a:defRPr/>
            </a:pPr>
            <a:endParaRPr lang="en-US" dirty="0"/>
          </a:p>
          <a:p>
            <a:pPr marL="100584" marR="0" lvl="1" indent="0" algn="l" defTabSz="914400" rtl="0" eaLnBrk="1" fontAlgn="auto" latinLnBrk="0" hangingPunct="1">
              <a:lnSpc>
                <a:spcPct val="90000"/>
              </a:lnSpc>
              <a:spcBef>
                <a:spcPts val="333"/>
              </a:spcBef>
              <a:spcAft>
                <a:spcPts val="0"/>
              </a:spcAft>
              <a:buClr>
                <a:schemeClr val="tx1"/>
              </a:buClr>
              <a:buSzPct val="90000"/>
              <a:buFont typeface="+mj-lt"/>
              <a:buNone/>
              <a:tabLst/>
              <a:defRPr/>
            </a:pPr>
            <a:r>
              <a:rPr lang="en-US" dirty="0"/>
              <a:t>Q2: </a:t>
            </a:r>
            <a:r>
              <a:rPr lang="en-US" sz="900" dirty="0"/>
              <a:t>How should a deadlock be handled in an application?</a:t>
            </a:r>
          </a:p>
          <a:p>
            <a:pPr marL="100584" marR="0" lvl="1" indent="0" algn="l" defTabSz="914400" rtl="0" eaLnBrk="1" fontAlgn="auto" latinLnBrk="0" hangingPunct="1">
              <a:lnSpc>
                <a:spcPct val="90000"/>
              </a:lnSpc>
              <a:spcBef>
                <a:spcPts val="333"/>
              </a:spcBef>
              <a:spcAft>
                <a:spcPts val="0"/>
              </a:spcAft>
              <a:buClr>
                <a:schemeClr val="tx1"/>
              </a:buClr>
              <a:buSzPct val="90000"/>
              <a:buFont typeface="+mj-lt"/>
              <a:buNone/>
              <a:tabLst/>
              <a:defRPr/>
            </a:pPr>
            <a:r>
              <a:rPr lang="en-US" sz="900" dirty="0"/>
              <a:t>A2: </a:t>
            </a:r>
            <a:r>
              <a:rPr lang="en-US" dirty="0"/>
              <a:t>Because any application submitting Transact-SQL queries can be chosen as the deadlock victim, applications should have an error handler that can trap error message 1205. If an application does not trap the error, the application can proceed unaware that its transaction has been rolled back and errors can occur.</a:t>
            </a:r>
          </a:p>
          <a:p>
            <a:pPr marL="100584" marR="0" lvl="1" indent="0" algn="l" defTabSz="914400" rtl="0" eaLnBrk="1" fontAlgn="auto" latinLnBrk="0" hangingPunct="1">
              <a:lnSpc>
                <a:spcPct val="90000"/>
              </a:lnSpc>
              <a:spcBef>
                <a:spcPts val="333"/>
              </a:spcBef>
              <a:spcAft>
                <a:spcPts val="0"/>
              </a:spcAft>
              <a:buClr>
                <a:schemeClr val="tx1"/>
              </a:buClr>
              <a:buSzPct val="90000"/>
              <a:buFont typeface="+mj-lt"/>
              <a:buNone/>
              <a:tabLst/>
              <a:defRPr/>
            </a:pPr>
            <a:endParaRPr lang="en-US" dirty="0"/>
          </a:p>
          <a:p>
            <a:pPr marL="100584" lvl="1" indent="0">
              <a:buFont typeface="+mj-lt"/>
              <a:buNone/>
            </a:pPr>
            <a:r>
              <a:rPr lang="en-US" dirty="0"/>
              <a:t>Q3: </a:t>
            </a:r>
            <a:r>
              <a:rPr lang="en-US" sz="900" dirty="0"/>
              <a:t>What trace flags are used in a deadlock analysis?</a:t>
            </a:r>
          </a:p>
          <a:p>
            <a:pPr marL="100584" lvl="1" indent="0">
              <a:buFont typeface="+mj-lt"/>
              <a:buNone/>
            </a:pPr>
            <a:r>
              <a:rPr lang="en-US" sz="900" dirty="0"/>
              <a:t>A3: </a:t>
            </a:r>
            <a:r>
              <a:rPr lang="en-US" dirty="0"/>
              <a:t>1204 (for Microsoft SQL Server 2000) and 1222 (for Microsoft SQL Server 2005 and later versions).</a:t>
            </a:r>
          </a:p>
          <a:p>
            <a:pPr marL="100584" lvl="1" indent="0">
              <a:buFont typeface="+mj-lt"/>
              <a:buNone/>
            </a:pPr>
            <a:endParaRPr lang="en-US" dirty="0"/>
          </a:p>
          <a:p>
            <a:pPr marL="100584" lvl="1" indent="0">
              <a:buFont typeface="+mj-lt"/>
              <a:buNone/>
            </a:pPr>
            <a:r>
              <a:rPr lang="en-US" sz="1100" dirty="0"/>
              <a:t>Q4: What is the Extended Event used in a deadlock analysis?</a:t>
            </a:r>
          </a:p>
          <a:p>
            <a:pPr marL="100584" lvl="1" indent="0">
              <a:buFont typeface="+mj-lt"/>
              <a:buNone/>
            </a:pPr>
            <a:r>
              <a:rPr lang="en-US" sz="1100" dirty="0"/>
              <a:t>A4: xml_deadlock_report</a:t>
            </a:r>
            <a:endParaRPr lang="en-US" dirty="0"/>
          </a:p>
          <a:p>
            <a:endParaRPr lang="en-US" dirty="0"/>
          </a:p>
        </p:txBody>
      </p:sp>
      <p:sp>
        <p:nvSpPr>
          <p:cNvPr id="4" name="Footer Placeholder 3"/>
          <p:cNvSpPr>
            <a:spLocks noGrp="1"/>
          </p:cNvSpPr>
          <p:nvPr>
            <p:ph type="ftr" sz="quarter" idx="4"/>
          </p:nvPr>
        </p:nvSpPr>
        <p:spPr/>
        <p:txBody>
          <a:body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35</a:t>
            </a:fld>
            <a:endParaRPr lang="en-US" noProof="0" dirty="0"/>
          </a:p>
        </p:txBody>
      </p:sp>
    </p:spTree>
    <p:extLst>
      <p:ext uri="{BB962C8B-B14F-4D97-AF65-F5344CB8AC3E}">
        <p14:creationId xmlns:p14="http://schemas.microsoft.com/office/powerpoint/2010/main" val="226295080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4"/>
          </p:nvPr>
        </p:nvSpPr>
        <p:spPr/>
        <p:txBody>
          <a:body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36</a:t>
            </a:fld>
            <a:endParaRPr lang="en-US" noProof="0" dirty="0"/>
          </a:p>
        </p:txBody>
      </p:sp>
    </p:spTree>
    <p:extLst>
      <p:ext uri="{BB962C8B-B14F-4D97-AF65-F5344CB8AC3E}">
        <p14:creationId xmlns:p14="http://schemas.microsoft.com/office/powerpoint/2010/main" val="31532380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b="1" dirty="0">
                <a:latin typeface="Segoe UI" panose="020B0502040204020203" pitchFamily="34" charset="0"/>
                <a:cs typeface="Segoe UI" panose="020B0502040204020203" pitchFamily="34" charset="0"/>
              </a:rPr>
              <a:t>A transaction is a sequence of steps that perform a logical unit of work. They must exhibit four properties that are collectively known as ACID</a:t>
            </a:r>
            <a:r>
              <a:rPr lang="en-US" sz="1100" dirty="0">
                <a:latin typeface="Segoe UI" panose="020B0502040204020203" pitchFamily="34" charset="0"/>
                <a:cs typeface="Segoe UI" panose="020B0502040204020203" pitchFamily="34" charset="0"/>
              </a:rPr>
              <a:t>. Transactions ensure that multiple data modifications are processed as a unit. For example, a banking transaction might credit one account and debit another. Both steps must be completed together or not at all. SQL Server supports transaction processing to manage multiple transactions.</a:t>
            </a:r>
          </a:p>
          <a:p>
            <a:pPr lvl="1"/>
            <a:r>
              <a:rPr lang="en-US" sz="1100" b="1" dirty="0">
                <a:latin typeface="Segoe UI" panose="020B0502040204020203" pitchFamily="34" charset="0"/>
                <a:cs typeface="Segoe UI" panose="020B0502040204020203" pitchFamily="34" charset="0"/>
              </a:rPr>
              <a:t>Atomicity</a:t>
            </a:r>
            <a:endParaRPr lang="en-US" sz="1100" dirty="0">
              <a:latin typeface="Segoe UI" panose="020B0502040204020203" pitchFamily="34" charset="0"/>
              <a:cs typeface="Segoe UI" panose="020B0502040204020203" pitchFamily="34" charset="0"/>
            </a:endParaRPr>
          </a:p>
          <a:p>
            <a:pPr lvl="2"/>
            <a:r>
              <a:rPr lang="en-US" sz="1100" dirty="0">
                <a:latin typeface="Segoe UI" panose="020B0502040204020203" pitchFamily="34" charset="0"/>
                <a:cs typeface="Segoe UI" panose="020B0502040204020203" pitchFamily="34" charset="0"/>
              </a:rPr>
              <a:t>Atomicity means that either all the steps in the transaction must succeed or none of them must be performed. For example, when money is transferred between two bank accounts, both the debit and credit actions must be performed or none should be performed.</a:t>
            </a:r>
          </a:p>
          <a:p>
            <a:pPr lvl="1"/>
            <a:r>
              <a:rPr lang="en-US" sz="1100" b="1" dirty="0">
                <a:latin typeface="Segoe UI" panose="020B0502040204020203" pitchFamily="34" charset="0"/>
                <a:cs typeface="Segoe UI" panose="020B0502040204020203" pitchFamily="34" charset="0"/>
              </a:rPr>
              <a:t>Consistency</a:t>
            </a:r>
            <a:endParaRPr lang="en-US" sz="1100" dirty="0">
              <a:latin typeface="Segoe UI" panose="020B0502040204020203" pitchFamily="34" charset="0"/>
              <a:cs typeface="Segoe UI" panose="020B0502040204020203" pitchFamily="34" charset="0"/>
            </a:endParaRPr>
          </a:p>
          <a:p>
            <a:pPr lvl="2"/>
            <a:r>
              <a:rPr lang="en-US" sz="1100" dirty="0">
                <a:latin typeface="Segoe UI" panose="020B0502040204020203" pitchFamily="34" charset="0"/>
                <a:cs typeface="Segoe UI" panose="020B0502040204020203" pitchFamily="34" charset="0"/>
              </a:rPr>
              <a:t>Consistency ensures that when the transaction is complete, data must be in a consistent state. A consistent state is one where the data conforms to the business rules related to the data. Inconsistent data violates one or more business rules. In SQL Server, the database has to be in a consistent state after each statement within a transaction and not only at the end of the transaction.</a:t>
            </a:r>
          </a:p>
          <a:p>
            <a:pPr lvl="1"/>
            <a:r>
              <a:rPr lang="en-US" sz="1100" b="1" dirty="0">
                <a:latin typeface="Segoe UI" panose="020B0502040204020203" pitchFamily="34" charset="0"/>
                <a:cs typeface="Segoe UI" panose="020B0502040204020203" pitchFamily="34" charset="0"/>
              </a:rPr>
              <a:t>Isolation</a:t>
            </a:r>
            <a:endParaRPr lang="en-US" sz="1100" dirty="0">
              <a:latin typeface="Segoe UI" panose="020B0502040204020203" pitchFamily="34" charset="0"/>
              <a:cs typeface="Segoe UI" panose="020B0502040204020203" pitchFamily="34" charset="0"/>
            </a:endParaRPr>
          </a:p>
          <a:p>
            <a:pPr lvl="2"/>
            <a:r>
              <a:rPr lang="en-US" sz="1100" dirty="0">
                <a:latin typeface="Segoe UI" panose="020B0502040204020203" pitchFamily="34" charset="0"/>
                <a:cs typeface="Segoe UI" panose="020B0502040204020203" pitchFamily="34" charset="0"/>
              </a:rPr>
              <a:t>Isolation defines that changes made by a transaction must be isolated from other concurrent transactions.</a:t>
            </a:r>
          </a:p>
          <a:p>
            <a:pPr lvl="1"/>
            <a:r>
              <a:rPr lang="en-US" sz="1100" b="1" dirty="0">
                <a:latin typeface="Segoe UI" panose="020B0502040204020203" pitchFamily="34" charset="0"/>
                <a:cs typeface="Segoe UI" panose="020B0502040204020203" pitchFamily="34" charset="0"/>
              </a:rPr>
              <a:t>Durability</a:t>
            </a:r>
            <a:endParaRPr lang="en-US" sz="1100" dirty="0">
              <a:latin typeface="Segoe UI" panose="020B0502040204020203" pitchFamily="34" charset="0"/>
              <a:cs typeface="Segoe UI" panose="020B0502040204020203" pitchFamily="34" charset="0"/>
            </a:endParaRPr>
          </a:p>
          <a:p>
            <a:pPr lvl="2"/>
            <a:r>
              <a:rPr lang="en-US" sz="1100" dirty="0">
                <a:latin typeface="Segoe UI" panose="020B0502040204020203" pitchFamily="34" charset="0"/>
                <a:cs typeface="Segoe UI" panose="020B0502040204020203" pitchFamily="34" charset="0"/>
              </a:rPr>
              <a:t>Durability defines that when the transaction is complete, the changes must be made permanent in the database and must survive even system failures.</a:t>
            </a:r>
          </a:p>
          <a:p>
            <a:r>
              <a:rPr lang="en-US" sz="1100" dirty="0">
                <a:latin typeface="Segoe UI" panose="020B0502040204020203" pitchFamily="34" charset="0"/>
                <a:cs typeface="Segoe UI" panose="020B0502040204020203" pitchFamily="34" charset="0"/>
              </a:rPr>
              <a:t>References:</a:t>
            </a:r>
          </a:p>
          <a:p>
            <a:r>
              <a:rPr lang="en-US" sz="1100" b="1" dirty="0">
                <a:latin typeface="Segoe UI" panose="020B0502040204020203" pitchFamily="34" charset="0"/>
                <a:cs typeface="Segoe UI" panose="020B0502040204020203" pitchFamily="34" charset="0"/>
              </a:rPr>
              <a:t>For more information</a:t>
            </a:r>
            <a:r>
              <a:rPr lang="en-US" sz="1100" dirty="0">
                <a:latin typeface="Segoe UI" panose="020B0502040204020203" pitchFamily="34" charset="0"/>
                <a:cs typeface="Segoe UI" panose="020B0502040204020203" pitchFamily="34" charset="0"/>
              </a:rPr>
              <a:t> on Transactions (Database Engine), refer:       </a:t>
            </a:r>
          </a:p>
          <a:p>
            <a:r>
              <a:rPr lang="en-US" sz="1100" dirty="0">
                <a:latin typeface="Segoe UI" panose="020B0502040204020203" pitchFamily="34" charset="0"/>
                <a:cs typeface="Segoe UI" panose="020B0502040204020203" pitchFamily="34" charset="0"/>
              </a:rPr>
              <a:t> </a:t>
            </a:r>
            <a:r>
              <a:rPr lang="en-US" sz="1100" dirty="0">
                <a:hlinkClick r:id="rId3"/>
              </a:rPr>
              <a:t>https://docs.microsoft.com/en-us/previous-versions/sql/sql-server-2008-r2/ms190612(v=sql.105)</a:t>
            </a:r>
            <a:endParaRPr lang="en-US" sz="1100" dirty="0"/>
          </a:p>
          <a:p>
            <a:r>
              <a:rPr lang="en-US" sz="1100" b="1" dirty="0">
                <a:latin typeface="Segoe UI" panose="020B0502040204020203" pitchFamily="34" charset="0"/>
                <a:cs typeface="Segoe UI" panose="020B0502040204020203" pitchFamily="34" charset="0"/>
              </a:rPr>
              <a:t>For more information</a:t>
            </a:r>
            <a:r>
              <a:rPr lang="en-US" sz="1100" dirty="0">
                <a:latin typeface="Segoe UI" panose="020B0502040204020203" pitchFamily="34" charset="0"/>
                <a:cs typeface="Segoe UI" panose="020B0502040204020203" pitchFamily="34" charset="0"/>
              </a:rPr>
              <a:t> on Transaction Fundamentals, refer:                </a:t>
            </a:r>
          </a:p>
          <a:p>
            <a:r>
              <a:rPr lang="en-US" sz="1100" dirty="0">
                <a:hlinkClick r:id="rId4"/>
              </a:rPr>
              <a:t>https://docs.microsoft.com/en-us/previous-versions/z80z94hz(v=vs.90)</a:t>
            </a:r>
            <a:endParaRPr lang="en-US" sz="1100" dirty="0"/>
          </a:p>
          <a:p>
            <a:r>
              <a:rPr lang="en-US" sz="1100" b="1" dirty="0">
                <a:latin typeface="Segoe UI" panose="020B0502040204020203" pitchFamily="34" charset="0"/>
                <a:cs typeface="Segoe UI" panose="020B0502040204020203" pitchFamily="34" charset="0"/>
              </a:rPr>
              <a:t>For more information</a:t>
            </a:r>
            <a:r>
              <a:rPr lang="en-US" sz="1100" dirty="0">
                <a:latin typeface="Segoe UI" panose="020B0502040204020203" pitchFamily="34" charset="0"/>
                <a:cs typeface="Segoe UI" panose="020B0502040204020203" pitchFamily="34" charset="0"/>
              </a:rPr>
              <a:t> on Write-Ahead Transaction Log, refer:           </a:t>
            </a:r>
          </a:p>
          <a:p>
            <a:r>
              <a:rPr lang="en-US" dirty="0">
                <a:hlinkClick r:id="rId5"/>
              </a:rPr>
              <a:t>https://docs.microsoft.com/en-us/previous-versions/sql/sql-server-2008-r2/ms186259(v=sql.105)</a:t>
            </a:r>
            <a:endParaRPr lang="en-US" dirty="0"/>
          </a:p>
          <a:p>
            <a:endParaRPr lang="en-US" dirty="0"/>
          </a:p>
        </p:txBody>
      </p:sp>
      <p:sp>
        <p:nvSpPr>
          <p:cNvPr id="4" name="Footer Placeholder 3"/>
          <p:cNvSpPr>
            <a:spLocks noGrp="1"/>
          </p:cNvSpPr>
          <p:nvPr>
            <p:ph type="ftr" sz="quarter" idx="4"/>
          </p:nvPr>
        </p:nvSpPr>
        <p:spPr/>
        <p:txBody>
          <a:body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5</a:t>
            </a:fld>
            <a:endParaRPr lang="en-US" noProof="0" dirty="0"/>
          </a:p>
        </p:txBody>
      </p:sp>
    </p:spTree>
    <p:extLst>
      <p:ext uri="{BB962C8B-B14F-4D97-AF65-F5344CB8AC3E}">
        <p14:creationId xmlns:p14="http://schemas.microsoft.com/office/powerpoint/2010/main" val="5400368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50" b="1" dirty="0">
                <a:latin typeface="Segoe UI" panose="020B0502040204020203" pitchFamily="34" charset="0"/>
                <a:cs typeface="Segoe UI" panose="020B0502040204020203" pitchFamily="34" charset="0"/>
              </a:rPr>
              <a:t>Key Points:</a:t>
            </a:r>
          </a:p>
          <a:p>
            <a:r>
              <a:rPr lang="en-US" sz="1050" dirty="0">
                <a:latin typeface="Segoe UI" panose="020B0502040204020203" pitchFamily="34" charset="0"/>
                <a:cs typeface="Segoe UI" panose="020B0502040204020203" pitchFamily="34" charset="0"/>
              </a:rPr>
              <a:t>The Autocommit mode is the default transaction management mode of the SQL Server Database Engine. Every Transact-SQL (T-SQL) statement is committed or rolled back when it completes. </a:t>
            </a:r>
            <a:r>
              <a:rPr lang="en-US" sz="1050" b="1" dirty="0">
                <a:latin typeface="Segoe UI" panose="020B0502040204020203" pitchFamily="34" charset="0"/>
                <a:cs typeface="Segoe UI" panose="020B0502040204020203" pitchFamily="34" charset="0"/>
              </a:rPr>
              <a:t>If a statement completes successfully, it is committed and if it encounters any error, it is rolled back</a:t>
            </a:r>
            <a:r>
              <a:rPr lang="en-US" sz="1050" dirty="0">
                <a:latin typeface="Segoe UI" panose="020B0502040204020203" pitchFamily="34" charset="0"/>
                <a:cs typeface="Segoe UI" panose="020B0502040204020203" pitchFamily="34" charset="0"/>
              </a:rPr>
              <a:t>. </a:t>
            </a:r>
          </a:p>
          <a:p>
            <a:r>
              <a:rPr lang="en-US" sz="1050" dirty="0">
                <a:latin typeface="Segoe UI" panose="020B0502040204020203" pitchFamily="34" charset="0"/>
                <a:cs typeface="Segoe UI" panose="020B0502040204020203" pitchFamily="34" charset="0"/>
              </a:rPr>
              <a:t>The Autocommit mode:</a:t>
            </a:r>
          </a:p>
          <a:p>
            <a:pPr lvl="1"/>
            <a:r>
              <a:rPr lang="en-US" sz="1050" dirty="0">
                <a:latin typeface="Segoe UI" panose="020B0502040204020203" pitchFamily="34" charset="0"/>
                <a:cs typeface="Segoe UI" panose="020B0502040204020203" pitchFamily="34" charset="0"/>
              </a:rPr>
              <a:t>A connection to an instance of the database engine operates in the Autocommit mode whenever this default mode has not been overridden by either explicit or implicit transactions. The Autocommit mode is also the default mode for ActiveX data Objects (ADO), </a:t>
            </a:r>
            <a:r>
              <a:rPr lang="en-US" sz="1050" dirty="0">
                <a:solidFill>
                  <a:srgbClr val="FF0000"/>
                </a:solidFill>
                <a:latin typeface="Segoe UI" panose="020B0502040204020203" pitchFamily="34" charset="0"/>
                <a:cs typeface="Segoe UI" panose="020B0502040204020203" pitchFamily="34" charset="0"/>
              </a:rPr>
              <a:t>.NET Framework Data Provider</a:t>
            </a:r>
            <a:r>
              <a:rPr lang="en-US" sz="1050" dirty="0">
                <a:latin typeface="Segoe UI" panose="020B0502040204020203" pitchFamily="34" charset="0"/>
                <a:cs typeface="Segoe UI" panose="020B0502040204020203" pitchFamily="34" charset="0"/>
              </a:rPr>
              <a:t>, </a:t>
            </a:r>
            <a:r>
              <a:rPr lang="en-US" sz="1050" dirty="0">
                <a:solidFill>
                  <a:srgbClr val="FF0000"/>
                </a:solidFill>
                <a:latin typeface="Segoe UI" panose="020B0502040204020203" pitchFamily="34" charset="0"/>
                <a:cs typeface="Segoe UI" panose="020B0502040204020203" pitchFamily="34" charset="0"/>
              </a:rPr>
              <a:t>Open Database Connectivity (ODBC)</a:t>
            </a:r>
            <a:r>
              <a:rPr lang="en-US" sz="1050" dirty="0">
                <a:latin typeface="Segoe UI" panose="020B0502040204020203" pitchFamily="34" charset="0"/>
                <a:cs typeface="Segoe UI" panose="020B0502040204020203" pitchFamily="34" charset="0"/>
              </a:rPr>
              <a:t> , and DB-Library.</a:t>
            </a:r>
          </a:p>
          <a:p>
            <a:pPr lvl="1"/>
            <a:r>
              <a:rPr lang="en-US" sz="1050" dirty="0">
                <a:latin typeface="Segoe UI" panose="020B0502040204020203" pitchFamily="34" charset="0"/>
                <a:cs typeface="Segoe UI" panose="020B0502040204020203" pitchFamily="34" charset="0"/>
              </a:rPr>
              <a:t>A connection to an instance of the Database Engine operates in the Autocommit mode until a </a:t>
            </a:r>
            <a:r>
              <a:rPr lang="en-US" sz="1050" b="1" dirty="0">
                <a:latin typeface="Segoe UI" panose="020B0502040204020203" pitchFamily="34" charset="0"/>
                <a:cs typeface="Segoe UI" panose="020B0502040204020203" pitchFamily="34" charset="0"/>
              </a:rPr>
              <a:t>BEGIN TRANSACTION statement starts an explicit transaction</a:t>
            </a:r>
            <a:r>
              <a:rPr lang="en-US" sz="1050" dirty="0">
                <a:latin typeface="Segoe UI" panose="020B0502040204020203" pitchFamily="34" charset="0"/>
                <a:cs typeface="Segoe UI" panose="020B0502040204020203" pitchFamily="34" charset="0"/>
              </a:rPr>
              <a:t>, or implicit transaction mode is set on. When the explicit transaction is committed or rolled back, or when implicit transaction mode is turned off, the connection returns to the Autocommit mode.</a:t>
            </a:r>
          </a:p>
          <a:p>
            <a:pPr marL="388712" lvl="1" indent="-171450">
              <a:buFont typeface="Arial" panose="020B0604020202020204" pitchFamily="34" charset="0"/>
              <a:buChar char="•"/>
            </a:pPr>
            <a:r>
              <a:rPr lang="en-US" sz="900" b="1" i="0" kern="1200" dirty="0">
                <a:solidFill>
                  <a:schemeClr val="tx1"/>
                </a:solidFill>
                <a:effectLst/>
                <a:latin typeface="Segoe UI Light" pitchFamily="34" charset="0"/>
                <a:ea typeface="+mn-ea"/>
                <a:cs typeface="+mn-cs"/>
              </a:rPr>
              <a:t>When SET XACT_ABORT is ON</a:t>
            </a:r>
            <a:r>
              <a:rPr lang="en-US" sz="900" b="0" i="0" kern="1200" dirty="0">
                <a:solidFill>
                  <a:schemeClr val="tx1"/>
                </a:solidFill>
                <a:effectLst/>
                <a:latin typeface="Segoe UI Light" pitchFamily="34" charset="0"/>
                <a:ea typeface="+mn-ea"/>
                <a:cs typeface="+mn-cs"/>
              </a:rPr>
              <a:t>, if a Transact-SQL statement raises a run-time error, </a:t>
            </a:r>
            <a:r>
              <a:rPr lang="en-US" sz="900" b="1" i="0" kern="1200" dirty="0">
                <a:solidFill>
                  <a:schemeClr val="tx1"/>
                </a:solidFill>
                <a:effectLst/>
                <a:latin typeface="Segoe UI Light" pitchFamily="34" charset="0"/>
                <a:ea typeface="+mn-ea"/>
                <a:cs typeface="+mn-cs"/>
              </a:rPr>
              <a:t>the entire transaction is terminated and rolled back</a:t>
            </a:r>
            <a:r>
              <a:rPr lang="en-US" sz="900" b="0" i="0" kern="1200" dirty="0">
                <a:solidFill>
                  <a:schemeClr val="tx1"/>
                </a:solidFill>
                <a:effectLst/>
                <a:latin typeface="Segoe UI Light" pitchFamily="34" charset="0"/>
                <a:ea typeface="+mn-ea"/>
                <a:cs typeface="+mn-cs"/>
              </a:rPr>
              <a:t>.</a:t>
            </a:r>
          </a:p>
          <a:p>
            <a:pPr marL="388712" lvl="1" indent="-171450">
              <a:buFont typeface="Arial" panose="020B0604020202020204" pitchFamily="34" charset="0"/>
              <a:buChar char="•"/>
            </a:pPr>
            <a:r>
              <a:rPr lang="en-US" sz="900" b="1" i="0" kern="1200" dirty="0">
                <a:solidFill>
                  <a:schemeClr val="tx1"/>
                </a:solidFill>
                <a:effectLst/>
                <a:latin typeface="Segoe UI Light" pitchFamily="34" charset="0"/>
                <a:ea typeface="+mn-ea"/>
                <a:cs typeface="+mn-cs"/>
              </a:rPr>
              <a:t>When SET XACT_ABORT is OFF</a:t>
            </a:r>
            <a:r>
              <a:rPr lang="en-US" sz="900" b="0" i="0" kern="1200" dirty="0">
                <a:solidFill>
                  <a:schemeClr val="tx1"/>
                </a:solidFill>
                <a:effectLst/>
                <a:latin typeface="Segoe UI Light" pitchFamily="34" charset="0"/>
                <a:ea typeface="+mn-ea"/>
                <a:cs typeface="+mn-cs"/>
              </a:rPr>
              <a:t>, in some cases </a:t>
            </a:r>
            <a:r>
              <a:rPr lang="en-US" sz="900" b="1" i="0" kern="1200" dirty="0">
                <a:solidFill>
                  <a:schemeClr val="tx1"/>
                </a:solidFill>
                <a:effectLst/>
                <a:latin typeface="Segoe UI Light" pitchFamily="34" charset="0"/>
                <a:ea typeface="+mn-ea"/>
                <a:cs typeface="+mn-cs"/>
              </a:rPr>
              <a:t>only the Transact-SQL statement that raised the error is rolled back and the transaction continues processing</a:t>
            </a:r>
            <a:r>
              <a:rPr lang="en-US" sz="900" b="0" i="0" kern="1200" dirty="0">
                <a:solidFill>
                  <a:schemeClr val="tx1"/>
                </a:solidFill>
                <a:effectLst/>
                <a:latin typeface="Segoe UI Light" pitchFamily="34" charset="0"/>
                <a:ea typeface="+mn-ea"/>
                <a:cs typeface="+mn-cs"/>
              </a:rPr>
              <a:t>.</a:t>
            </a:r>
          </a:p>
          <a:p>
            <a:pPr marL="334664" lvl="2" indent="0">
              <a:buFont typeface="Arial" panose="020B0604020202020204" pitchFamily="34" charset="0"/>
              <a:buNone/>
            </a:pPr>
            <a:r>
              <a:rPr lang="en-US" sz="900" b="0" i="0" kern="1200" dirty="0">
                <a:solidFill>
                  <a:schemeClr val="tx1"/>
                </a:solidFill>
                <a:effectLst/>
                <a:latin typeface="Segoe UI Light" pitchFamily="34" charset="0"/>
                <a:ea typeface="+mn-ea"/>
                <a:cs typeface="+mn-cs"/>
              </a:rPr>
              <a:t> Depending upon the severity of the error, the entire transaction may be rolled back even when SET XACT_ABORT is OFF. OFF is the default setting in a T-SQL statement, while ON is the default setting in a trigger.</a:t>
            </a:r>
          </a:p>
          <a:p>
            <a:pPr marL="388712" lvl="1" indent="-171450">
              <a:buFont typeface="Arial" panose="020B0604020202020204" pitchFamily="34" charset="0"/>
              <a:buChar char="•"/>
            </a:pPr>
            <a:r>
              <a:rPr lang="en-US" sz="900" b="1" i="0" kern="1200" dirty="0">
                <a:solidFill>
                  <a:schemeClr val="tx1"/>
                </a:solidFill>
                <a:effectLst/>
                <a:latin typeface="Segoe UI Light" pitchFamily="34" charset="0"/>
                <a:ea typeface="+mn-ea"/>
                <a:cs typeface="+mn-cs"/>
              </a:rPr>
              <a:t>Compile errors, such as syntax errors, are not affected </a:t>
            </a:r>
            <a:r>
              <a:rPr lang="en-US" sz="900" b="0" i="0" kern="1200" dirty="0">
                <a:solidFill>
                  <a:schemeClr val="tx1"/>
                </a:solidFill>
                <a:effectLst/>
                <a:latin typeface="Segoe UI Light" pitchFamily="34" charset="0"/>
                <a:ea typeface="+mn-ea"/>
                <a:cs typeface="+mn-cs"/>
              </a:rPr>
              <a:t>by SET XACT_ABORT.</a:t>
            </a:r>
          </a:p>
          <a:p>
            <a:pPr lvl="1"/>
            <a:endParaRPr lang="en-US" sz="1050" dirty="0">
              <a:latin typeface="Segoe UI" panose="020B0502040204020203" pitchFamily="34" charset="0"/>
              <a:cs typeface="Segoe UI" panose="020B0502040204020203" pitchFamily="34" charset="0"/>
            </a:endParaRPr>
          </a:p>
          <a:p>
            <a:r>
              <a:rPr lang="en-US" sz="1050" dirty="0">
                <a:latin typeface="Segoe UI" panose="020B0502040204020203" pitchFamily="34" charset="0"/>
                <a:cs typeface="Segoe UI" panose="020B0502040204020203" pitchFamily="34" charset="0"/>
              </a:rPr>
              <a:t>Compile Errors</a:t>
            </a:r>
          </a:p>
          <a:p>
            <a:pPr lvl="1"/>
            <a:r>
              <a:rPr lang="en-US" sz="1050" b="1" dirty="0">
                <a:latin typeface="Segoe UI" panose="020B0502040204020203" pitchFamily="34" charset="0"/>
                <a:cs typeface="Segoe UI" panose="020B0502040204020203" pitchFamily="34" charset="0"/>
              </a:rPr>
              <a:t>Compile errors (such as syntax errors) are not affected by SET XACT_ABORT</a:t>
            </a:r>
            <a:r>
              <a:rPr lang="en-US" sz="1050" dirty="0">
                <a:latin typeface="Segoe UI" panose="020B0502040204020203" pitchFamily="34" charset="0"/>
                <a:cs typeface="Segoe UI" panose="020B0502040204020203" pitchFamily="34" charset="0"/>
              </a:rPr>
              <a:t>. When working in the Autocommit mode, compile time errors can cause more than one T-SQL statement to fail. In this mode, a batch of statements is compiled as a unit and if a compile error is found, nothing in the batch is compiled or executed. </a:t>
            </a:r>
          </a:p>
          <a:p>
            <a:pPr lvl="1"/>
            <a:endParaRPr lang="en-US" sz="1050" dirty="0">
              <a:latin typeface="Segoe UI" panose="020B0502040204020203" pitchFamily="34" charset="0"/>
              <a:cs typeface="Segoe UI" panose="020B0502040204020203" pitchFamily="34" charset="0"/>
            </a:endParaRPr>
          </a:p>
          <a:p>
            <a:r>
              <a:rPr lang="en-US" sz="1050" b="1" dirty="0">
                <a:latin typeface="Segoe UI" panose="020B0502040204020203" pitchFamily="34" charset="0"/>
                <a:cs typeface="Segoe UI" panose="020B0502040204020203" pitchFamily="34" charset="0"/>
              </a:rPr>
              <a:t>Example</a:t>
            </a:r>
            <a:r>
              <a:rPr lang="en-US" sz="1050" dirty="0">
                <a:latin typeface="Segoe UI" panose="020B0502040204020203" pitchFamily="34" charset="0"/>
                <a:cs typeface="Segoe UI" panose="020B0502040204020203" pitchFamily="34" charset="0"/>
              </a:rPr>
              <a:t> : </a:t>
            </a:r>
          </a:p>
          <a:p>
            <a:r>
              <a:rPr lang="en-US" sz="900" kern="1200" dirty="0">
                <a:solidFill>
                  <a:schemeClr val="tx1"/>
                </a:solidFill>
                <a:latin typeface="Consolas" panose="020B0609020204030204" pitchFamily="49" charset="0"/>
                <a:ea typeface="+mn-ea"/>
                <a:cs typeface="+mn-cs"/>
              </a:rPr>
              <a:t>CREATE TABLE NewTable (Id INT PRIMARY KEY, Info CHAR(3));</a:t>
            </a:r>
          </a:p>
          <a:p>
            <a:r>
              <a:rPr lang="en-US" sz="900" kern="1200" dirty="0">
                <a:solidFill>
                  <a:schemeClr val="tx1"/>
                </a:solidFill>
                <a:latin typeface="Consolas" panose="020B0609020204030204" pitchFamily="49" charset="0"/>
                <a:ea typeface="+mn-ea"/>
                <a:cs typeface="+mn-cs"/>
              </a:rPr>
              <a:t>GO</a:t>
            </a:r>
          </a:p>
          <a:p>
            <a:r>
              <a:rPr lang="en-US" sz="900" kern="1200" dirty="0">
                <a:solidFill>
                  <a:schemeClr val="tx1"/>
                </a:solidFill>
                <a:latin typeface="Consolas" panose="020B0609020204030204" pitchFamily="49" charset="0"/>
                <a:ea typeface="+mn-ea"/>
                <a:cs typeface="+mn-cs"/>
              </a:rPr>
              <a:t>INSERT INTO NewTable VALUES (1, 'aaa');</a:t>
            </a:r>
          </a:p>
          <a:p>
            <a:r>
              <a:rPr lang="en-US" sz="900" kern="1200" dirty="0">
                <a:solidFill>
                  <a:schemeClr val="tx1"/>
                </a:solidFill>
                <a:latin typeface="Consolas" panose="020B0609020204030204" pitchFamily="49" charset="0"/>
                <a:ea typeface="+mn-ea"/>
                <a:cs typeface="+mn-cs"/>
              </a:rPr>
              <a:t>INSERT INTO NewTable VALUES (2, 'bbb');</a:t>
            </a:r>
          </a:p>
          <a:p>
            <a:r>
              <a:rPr lang="en-US" sz="900" kern="1200" dirty="0">
                <a:solidFill>
                  <a:schemeClr val="tx1"/>
                </a:solidFill>
                <a:latin typeface="Consolas" panose="020B0609020204030204" pitchFamily="49" charset="0"/>
                <a:ea typeface="+mn-ea"/>
                <a:cs typeface="+mn-cs"/>
              </a:rPr>
              <a:t>INSERT INTO NewTable VALUSE (3, 'ccc');  -- Syntax error.</a:t>
            </a:r>
          </a:p>
          <a:p>
            <a:r>
              <a:rPr lang="en-US" sz="900" kern="1200" dirty="0">
                <a:solidFill>
                  <a:schemeClr val="tx1"/>
                </a:solidFill>
                <a:latin typeface="Consolas" panose="020B0609020204030204" pitchFamily="49" charset="0"/>
                <a:ea typeface="+mn-ea"/>
                <a:cs typeface="+mn-cs"/>
              </a:rPr>
              <a:t>GO</a:t>
            </a:r>
          </a:p>
          <a:p>
            <a:r>
              <a:rPr lang="en-US" sz="900" kern="1200" dirty="0">
                <a:solidFill>
                  <a:schemeClr val="tx1"/>
                </a:solidFill>
                <a:latin typeface="Consolas" panose="020B0609020204030204" pitchFamily="49" charset="0"/>
                <a:ea typeface="+mn-ea"/>
                <a:cs typeface="+mn-cs"/>
              </a:rPr>
              <a:t>SELECT * FROM NewTable;  -- Returns no rows.</a:t>
            </a:r>
          </a:p>
          <a:p>
            <a:r>
              <a:rPr lang="en-US" sz="900" kern="1200" dirty="0">
                <a:solidFill>
                  <a:schemeClr val="tx1"/>
                </a:solidFill>
                <a:latin typeface="Consolas" panose="020B0609020204030204" pitchFamily="49" charset="0"/>
                <a:ea typeface="+mn-ea"/>
                <a:cs typeface="+mn-cs"/>
              </a:rPr>
              <a:t>GO</a:t>
            </a:r>
          </a:p>
          <a:p>
            <a:r>
              <a:rPr lang="en-US" sz="900" kern="1200" dirty="0">
                <a:solidFill>
                  <a:schemeClr val="tx1"/>
                </a:solidFill>
                <a:latin typeface="Segoe UI Light" pitchFamily="34" charset="0"/>
                <a:ea typeface="+mn-ea"/>
                <a:cs typeface="+mn-cs"/>
              </a:rPr>
              <a:t>References :</a:t>
            </a:r>
            <a:r>
              <a:rPr lang="en-US" sz="900" dirty="0">
                <a:hlinkClick r:id="rId3"/>
              </a:rPr>
              <a:t>https://docs.microsoft.com/en-us/sql/odbc/reference/develop-app/auto-commit-mode?view=sql-server-ver15</a:t>
            </a:r>
            <a:endParaRPr lang="en-US" sz="900" dirty="0"/>
          </a:p>
          <a:p>
            <a:endParaRPr lang="en-US" dirty="0"/>
          </a:p>
          <a:p>
            <a:endParaRPr lang="en-US" dirty="0"/>
          </a:p>
        </p:txBody>
      </p:sp>
      <p:sp>
        <p:nvSpPr>
          <p:cNvPr id="4" name="Footer Placeholder 3"/>
          <p:cNvSpPr>
            <a:spLocks noGrp="1"/>
          </p:cNvSpPr>
          <p:nvPr>
            <p:ph type="ftr" sz="quarter" idx="4"/>
          </p:nvPr>
        </p:nvSpPr>
        <p:spPr/>
        <p:txBody>
          <a:body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7</a:t>
            </a:fld>
            <a:endParaRPr lang="en-US" noProof="0" dirty="0"/>
          </a:p>
        </p:txBody>
      </p:sp>
    </p:spTree>
    <p:extLst>
      <p:ext uri="{BB962C8B-B14F-4D97-AF65-F5344CB8AC3E}">
        <p14:creationId xmlns:p14="http://schemas.microsoft.com/office/powerpoint/2010/main" val="804016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50" dirty="0">
                <a:latin typeface="Segoe UI" panose="020B0502040204020203" pitchFamily="34" charset="0"/>
                <a:cs typeface="Segoe UI" panose="020B0502040204020203" pitchFamily="34" charset="0"/>
              </a:rPr>
              <a:t>An explicit transaction is one in which you explicitly define both the start and end of the transaction. You can use explicit transactions to define your own units of business logic. For example, in a bank transfer function, you might enclose the withdrawal of funds from one account and the deposit of those funds in another account within one logical unit of work. DB-Library applications and Transact-SQL scripts use the BEGIN TRANSACTION, COMMIT TRANSACTION, COMMIT WORK, ROLLBACK TRANSACTION, or ROLLBACK WORK Transact-SQL statements to define explicit transactions.</a:t>
            </a:r>
          </a:p>
          <a:p>
            <a:r>
              <a:rPr lang="en-US" sz="1050" b="1" dirty="0">
                <a:latin typeface="Segoe UI" panose="020B0502040204020203" pitchFamily="34" charset="0"/>
                <a:cs typeface="Segoe UI" panose="020B0502040204020203" pitchFamily="34" charset="0"/>
              </a:rPr>
              <a:t>Starting a Transaction:</a:t>
            </a:r>
          </a:p>
          <a:p>
            <a:pPr lvl="1"/>
            <a:r>
              <a:rPr lang="en-US" sz="1050" dirty="0">
                <a:latin typeface="Segoe UI" panose="020B0502040204020203" pitchFamily="34" charset="0"/>
                <a:cs typeface="Segoe UI" panose="020B0502040204020203" pitchFamily="34" charset="0"/>
              </a:rPr>
              <a:t>You start a transaction by using the BEGIN TRANSACTION statement. You can specify a name for the transaction and use the WITH MARK option to specify a description for the transaction to be marked in the transaction log. This transaction log mark can be used by database administrators when restoring a database to indicate the point to which you want to restore. The BEGIN TRANSACTION statement is often abbreviated to BEGIN TRAN.</a:t>
            </a:r>
          </a:p>
          <a:p>
            <a:pPr lvl="1"/>
            <a:r>
              <a:rPr lang="en-US" sz="1050" u="sng" dirty="0">
                <a:latin typeface="Segoe UI" panose="020B0502040204020203" pitchFamily="34" charset="0"/>
                <a:cs typeface="Segoe UI" panose="020B0502040204020203" pitchFamily="34" charset="0"/>
              </a:rPr>
              <a:t>XACT_ABORT has an effect on explicit transaction as well as on implicit transactions. </a:t>
            </a:r>
          </a:p>
          <a:p>
            <a:pPr lvl="1"/>
            <a:r>
              <a:rPr lang="en-US" sz="1050" b="1" dirty="0">
                <a:latin typeface="Segoe UI" panose="020B0502040204020203" pitchFamily="34" charset="0"/>
                <a:cs typeface="Segoe UI" panose="020B0502040204020203" pitchFamily="34" charset="0"/>
              </a:rPr>
              <a:t>By default, only the statement in error would be rolled back and the batch would continue to run and commit the other statements in the transaction</a:t>
            </a:r>
            <a:r>
              <a:rPr lang="en-US" sz="1050" dirty="0">
                <a:latin typeface="Segoe UI" panose="020B0502040204020203" pitchFamily="34" charset="0"/>
                <a:cs typeface="Segoe UI" panose="020B0502040204020203" pitchFamily="34" charset="0"/>
              </a:rPr>
              <a:t>.</a:t>
            </a:r>
          </a:p>
          <a:p>
            <a:pPr lvl="1"/>
            <a:r>
              <a:rPr lang="en-US" sz="1050" dirty="0">
                <a:latin typeface="Segoe UI" panose="020B0502040204020203" pitchFamily="34" charset="0"/>
                <a:cs typeface="Segoe UI" panose="020B0502040204020203" pitchFamily="34" charset="0"/>
              </a:rPr>
              <a:t>Therefore error handling must be implemented (will be discussed in a later module) or XACT_ABORT can be turned ON to abort the batch and rollback the whole transaction in case of an error.</a:t>
            </a:r>
          </a:p>
          <a:p>
            <a:r>
              <a:rPr lang="en-US" sz="1050" b="1" dirty="0">
                <a:latin typeface="Segoe UI" panose="020B0502040204020203" pitchFamily="34" charset="0"/>
                <a:cs typeface="Segoe UI" panose="020B0502040204020203" pitchFamily="34" charset="0"/>
              </a:rPr>
              <a:t>Committing a Transaction:</a:t>
            </a:r>
          </a:p>
          <a:p>
            <a:pPr lvl="1"/>
            <a:r>
              <a:rPr lang="en-US" sz="1050" dirty="0">
                <a:latin typeface="Segoe UI" panose="020B0502040204020203" pitchFamily="34" charset="0"/>
                <a:cs typeface="Segoe UI" panose="020B0502040204020203" pitchFamily="34" charset="0"/>
              </a:rPr>
              <a:t>You can commit the work contained in a transaction by issuing the COMMIT TRANSACTION statement. Use this to end a transaction if no errors have occurred and you want the contents of the transaction to be committed to the database.</a:t>
            </a:r>
          </a:p>
          <a:p>
            <a:pPr lvl="1"/>
            <a:r>
              <a:rPr lang="en-US" sz="1050" dirty="0">
                <a:latin typeface="Segoe UI" panose="020B0502040204020203" pitchFamily="34" charset="0"/>
                <a:cs typeface="Segoe UI" panose="020B0502040204020203" pitchFamily="34" charset="0"/>
              </a:rPr>
              <a:t>The COMMIT TRANSACTION statement is often abbreviated to “COMMIT”. To assist users from other database platforms that are migrating to SQL Server, the statement COMMIT WORK can also be used.</a:t>
            </a:r>
          </a:p>
          <a:p>
            <a:r>
              <a:rPr lang="en-US" sz="1100" b="1" dirty="0">
                <a:latin typeface="Segoe UI" panose="020B0502040204020203" pitchFamily="34" charset="0"/>
                <a:cs typeface="Segoe UI" panose="020B0502040204020203" pitchFamily="34" charset="0"/>
              </a:rPr>
              <a:t>Rolling Back a Transaction</a:t>
            </a:r>
            <a:r>
              <a:rPr lang="en-US" sz="1100" dirty="0">
                <a:latin typeface="Segoe UI" panose="020B0502040204020203" pitchFamily="34" charset="0"/>
                <a:cs typeface="Segoe UI" panose="020B0502040204020203" pitchFamily="34" charset="0"/>
              </a:rPr>
              <a:t>:</a:t>
            </a:r>
          </a:p>
          <a:p>
            <a:pPr lvl="1"/>
            <a:r>
              <a:rPr lang="en-US" sz="1100" dirty="0">
                <a:latin typeface="Segoe UI" panose="020B0502040204020203" pitchFamily="34" charset="0"/>
                <a:cs typeface="Segoe UI" panose="020B0502040204020203" pitchFamily="34" charset="0"/>
              </a:rPr>
              <a:t>You can cancel the work contained in a transaction by issuing the ROLLBACK TRANSACTION statement.Use this to end a transaction if errors have occurred and you want the changes made by the transaction to be undone and the database to return to the state it was before the transaction began. </a:t>
            </a:r>
          </a:p>
          <a:p>
            <a:pPr lvl="1"/>
            <a:r>
              <a:rPr lang="en-US" sz="1100" b="1" dirty="0">
                <a:latin typeface="Segoe UI" panose="020B0502040204020203" pitchFamily="34" charset="0"/>
                <a:cs typeface="Segoe UI" panose="020B0502040204020203" pitchFamily="34" charset="0"/>
              </a:rPr>
              <a:t>A rollback on an inner transaction also rolls back any outer transactions and a rollback on the outermost transaction </a:t>
            </a:r>
            <a:r>
              <a:rPr lang="en-US" sz="1100" dirty="0">
                <a:latin typeface="Segoe UI" panose="020B0502040204020203" pitchFamily="34" charset="0"/>
                <a:cs typeface="Segoe UI" panose="020B0502040204020203" pitchFamily="34" charset="0"/>
              </a:rPr>
              <a:t>will undo any inner committed transaction. </a:t>
            </a:r>
          </a:p>
          <a:p>
            <a:r>
              <a:rPr lang="en-US" sz="1100" b="1" dirty="0">
                <a:latin typeface="Segoe UI" panose="020B0502040204020203" pitchFamily="34" charset="0"/>
                <a:cs typeface="Segoe UI" panose="020B0502040204020203" pitchFamily="34" charset="0"/>
              </a:rPr>
              <a:t>Saving a Transaction</a:t>
            </a:r>
            <a:r>
              <a:rPr lang="en-US" sz="1100" dirty="0">
                <a:latin typeface="Segoe UI" panose="020B0502040204020203" pitchFamily="34" charset="0"/>
                <a:cs typeface="Segoe UI" panose="020B0502040204020203" pitchFamily="34" charset="0"/>
              </a:rPr>
              <a:t>:</a:t>
            </a:r>
          </a:p>
          <a:p>
            <a:pPr lvl="1"/>
            <a:r>
              <a:rPr lang="en-US" sz="1100" dirty="0">
                <a:latin typeface="Segoe UI" panose="020B0502040204020203" pitchFamily="34" charset="0"/>
                <a:cs typeface="Segoe UI" panose="020B0502040204020203" pitchFamily="34" charset="0"/>
              </a:rPr>
              <a:t>By using </a:t>
            </a:r>
            <a:r>
              <a:rPr lang="en-US" sz="1100" b="1" dirty="0">
                <a:latin typeface="Segoe UI" panose="020B0502040204020203" pitchFamily="34" charset="0"/>
                <a:cs typeface="Segoe UI" panose="020B0502040204020203" pitchFamily="34" charset="0"/>
              </a:rPr>
              <a:t>savepoints</a:t>
            </a:r>
            <a:r>
              <a:rPr lang="en-US" sz="1100" dirty="0">
                <a:latin typeface="Segoe UI" panose="020B0502040204020203" pitchFamily="34" charset="0"/>
                <a:cs typeface="Segoe UI" panose="020B0502040204020203" pitchFamily="34" charset="0"/>
              </a:rPr>
              <a:t>, you </a:t>
            </a:r>
            <a:r>
              <a:rPr lang="en-US" sz="1100" b="1" dirty="0">
                <a:latin typeface="Segoe UI" panose="020B0502040204020203" pitchFamily="34" charset="0"/>
                <a:cs typeface="Segoe UI" panose="020B0502040204020203" pitchFamily="34" charset="0"/>
              </a:rPr>
              <a:t>can roll back a transaction to a named point in the transaction</a:t>
            </a:r>
            <a:r>
              <a:rPr lang="en-US" sz="1100" dirty="0">
                <a:latin typeface="Segoe UI" panose="020B0502040204020203" pitchFamily="34" charset="0"/>
                <a:cs typeface="Segoe UI" panose="020B0502040204020203" pitchFamily="34" charset="0"/>
              </a:rPr>
              <a:t>, instead of the beginning of the transaction. Inside the body of a transaction, create a savepoint by issuing the </a:t>
            </a:r>
            <a:r>
              <a:rPr lang="en-US" sz="1100" b="1" dirty="0">
                <a:latin typeface="Segoe UI" panose="020B0502040204020203" pitchFamily="34" charset="0"/>
                <a:cs typeface="Segoe UI" panose="020B0502040204020203" pitchFamily="34" charset="0"/>
              </a:rPr>
              <a:t>SAVE TRANSACTION </a:t>
            </a:r>
            <a:r>
              <a:rPr lang="en-US" sz="1100" dirty="0">
                <a:latin typeface="Segoe UI" panose="020B0502040204020203" pitchFamily="34" charset="0"/>
                <a:cs typeface="Segoe UI" panose="020B0502040204020203" pitchFamily="34" charset="0"/>
              </a:rPr>
              <a:t>statement and specifying the name of the savepoint. You can then use the ROLLBACK TRANSACTION statement and specify the savepoint name to roll the changes back to that point.</a:t>
            </a:r>
          </a:p>
          <a:p>
            <a:pPr lvl="1"/>
            <a:r>
              <a:rPr lang="en-US" sz="1100" dirty="0">
                <a:latin typeface="Segoe UI" panose="020B0502040204020203" pitchFamily="34" charset="0"/>
                <a:cs typeface="Segoe UI" panose="020B0502040204020203" pitchFamily="34" charset="0"/>
              </a:rPr>
              <a:t>Use savepoints when an error is unlikely to occur and the cost of checking the data before the error occurs is much higher than testing for the error after the data modifications have been submitted. </a:t>
            </a:r>
          </a:p>
          <a:p>
            <a:pPr fontAlgn="base"/>
            <a:r>
              <a:rPr lang="en-US" sz="882" b="1" i="0" kern="1200" baseline="0" dirty="0">
                <a:solidFill>
                  <a:schemeClr val="tx1"/>
                </a:solidFill>
                <a:effectLst/>
                <a:latin typeface="+mn-lt"/>
                <a:ea typeface="+mn-ea"/>
                <a:cs typeface="+mn-cs"/>
              </a:rPr>
              <a:t>Marked Transactions</a:t>
            </a:r>
          </a:p>
          <a:p>
            <a:pPr fontAlgn="base"/>
            <a:r>
              <a:rPr lang="en-US" sz="882" b="0" i="0" kern="1200" baseline="0" dirty="0">
                <a:solidFill>
                  <a:schemeClr val="tx1"/>
                </a:solidFill>
                <a:effectLst/>
                <a:latin typeface="+mn-lt"/>
                <a:ea typeface="+mn-ea"/>
                <a:cs typeface="+mn-cs"/>
              </a:rPr>
              <a:t>The WITH MARK option causes the transaction name to be placed in the transaction log. </a:t>
            </a:r>
            <a:r>
              <a:rPr lang="en-US" sz="882" b="1" i="0" kern="1200" baseline="0" dirty="0">
                <a:solidFill>
                  <a:schemeClr val="tx1"/>
                </a:solidFill>
                <a:effectLst/>
                <a:latin typeface="+mn-lt"/>
                <a:ea typeface="+mn-ea"/>
                <a:cs typeface="+mn-cs"/>
              </a:rPr>
              <a:t>When restoring a database to an earlier state, the marked transaction can be used in place of a date and time</a:t>
            </a:r>
          </a:p>
          <a:p>
            <a:pPr lvl="1"/>
            <a:endParaRPr lang="en-US" sz="1100" dirty="0">
              <a:latin typeface="Segoe UI" panose="020B0502040204020203" pitchFamily="34" charset="0"/>
              <a:cs typeface="Segoe UI" panose="020B0502040204020203" pitchFamily="34" charset="0"/>
            </a:endParaRPr>
          </a:p>
          <a:p>
            <a:endParaRPr lang="en-US" dirty="0"/>
          </a:p>
          <a:p>
            <a:endParaRPr lang="en-US" dirty="0"/>
          </a:p>
        </p:txBody>
      </p:sp>
      <p:sp>
        <p:nvSpPr>
          <p:cNvPr id="4" name="Footer Placeholder 3"/>
          <p:cNvSpPr>
            <a:spLocks noGrp="1"/>
          </p:cNvSpPr>
          <p:nvPr>
            <p:ph type="ftr" sz="quarter" idx="4"/>
          </p:nvPr>
        </p:nvSpPr>
        <p:spPr/>
        <p:txBody>
          <a:body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9</a:t>
            </a:fld>
            <a:endParaRPr lang="en-US" noProof="0" dirty="0"/>
          </a:p>
        </p:txBody>
      </p:sp>
    </p:spTree>
    <p:extLst>
      <p:ext uri="{BB962C8B-B14F-4D97-AF65-F5344CB8AC3E}">
        <p14:creationId xmlns:p14="http://schemas.microsoft.com/office/powerpoint/2010/main" val="7433042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1" i="0" kern="1200" dirty="0">
                <a:solidFill>
                  <a:schemeClr val="tx1"/>
                </a:solidFill>
                <a:effectLst/>
                <a:latin typeface="Segoe UI Light" pitchFamily="34" charset="0"/>
                <a:ea typeface="+mn-ea"/>
                <a:cs typeface="+mn-cs"/>
              </a:rPr>
              <a:t>Key Point:</a:t>
            </a:r>
          </a:p>
          <a:p>
            <a:endParaRPr lang="en-US" sz="900" b="1" i="0" kern="1200" dirty="0">
              <a:solidFill>
                <a:schemeClr val="tx1"/>
              </a:solidFill>
              <a:effectLst/>
              <a:latin typeface="Segoe UI Light" pitchFamily="34" charset="0"/>
              <a:ea typeface="+mn-ea"/>
              <a:cs typeface="+mn-cs"/>
            </a:endParaRPr>
          </a:p>
          <a:p>
            <a:pPr marL="171450" indent="-171450">
              <a:buFont typeface="Arial" panose="020B0604020202020204" pitchFamily="34" charset="0"/>
              <a:buChar char="•"/>
            </a:pPr>
            <a:r>
              <a:rPr lang="en-US" sz="900" b="1" i="0" kern="1200" dirty="0">
                <a:solidFill>
                  <a:schemeClr val="tx1"/>
                </a:solidFill>
                <a:effectLst/>
                <a:latin typeface="Segoe UI Light" pitchFamily="34" charset="0"/>
                <a:ea typeface="+mn-ea"/>
                <a:cs typeface="+mn-cs"/>
              </a:rPr>
              <a:t>When ON</a:t>
            </a:r>
            <a:r>
              <a:rPr lang="en-US" sz="900" b="0" i="0" kern="1200" dirty="0">
                <a:solidFill>
                  <a:schemeClr val="tx1"/>
                </a:solidFill>
                <a:effectLst/>
                <a:latin typeface="Segoe UI Light" pitchFamily="34" charset="0"/>
                <a:ea typeface="+mn-ea"/>
                <a:cs typeface="+mn-cs"/>
              </a:rPr>
              <a:t>, the system is in </a:t>
            </a:r>
            <a:r>
              <a:rPr lang="en-US" sz="900" b="0" i="1" kern="1200" dirty="0">
                <a:solidFill>
                  <a:schemeClr val="tx1"/>
                </a:solidFill>
                <a:effectLst/>
                <a:latin typeface="Segoe UI Light" pitchFamily="34" charset="0"/>
                <a:ea typeface="+mn-ea"/>
                <a:cs typeface="+mn-cs"/>
              </a:rPr>
              <a:t>implicit</a:t>
            </a:r>
            <a:r>
              <a:rPr lang="en-US" sz="900" b="0" i="0" kern="1200" dirty="0">
                <a:solidFill>
                  <a:schemeClr val="tx1"/>
                </a:solidFill>
                <a:effectLst/>
                <a:latin typeface="Segoe UI Light" pitchFamily="34" charset="0"/>
                <a:ea typeface="+mn-ea"/>
                <a:cs typeface="+mn-cs"/>
              </a:rPr>
              <a:t> transaction mode. This means that if @@TRANCOUNT = 0, any of the following Transact-SQL statements begins a new transaction. It is equivalent to an unseen BEGIN TRANSACTION being executed</a:t>
            </a:r>
          </a:p>
          <a:p>
            <a:pPr marL="171450" indent="-171450">
              <a:buFont typeface="Arial" panose="020B0604020202020204" pitchFamily="34" charset="0"/>
              <a:buChar char="•"/>
            </a:pPr>
            <a:r>
              <a:rPr lang="en-US" sz="900" b="1" i="0" kern="1200" dirty="0">
                <a:solidFill>
                  <a:schemeClr val="tx1"/>
                </a:solidFill>
                <a:effectLst/>
                <a:latin typeface="Segoe UI Light" pitchFamily="34" charset="0"/>
                <a:ea typeface="+mn-ea"/>
                <a:cs typeface="+mn-cs"/>
              </a:rPr>
              <a:t>IMPLICIT_TRANSACTIONS ON is not popular</a:t>
            </a:r>
            <a:r>
              <a:rPr lang="en-US" sz="900" b="0" i="0" kern="1200" dirty="0">
                <a:solidFill>
                  <a:schemeClr val="tx1"/>
                </a:solidFill>
                <a:effectLst/>
                <a:latin typeface="Segoe UI Light" pitchFamily="34" charset="0"/>
                <a:ea typeface="+mn-ea"/>
                <a:cs typeface="+mn-cs"/>
              </a:rPr>
              <a:t>. In most cases where IMPLICIT_TRANSACTIONS is </a:t>
            </a:r>
            <a:r>
              <a:rPr lang="en-US" sz="900" b="1" i="0" kern="1200" dirty="0">
                <a:solidFill>
                  <a:schemeClr val="tx1"/>
                </a:solidFill>
                <a:effectLst/>
                <a:latin typeface="Segoe UI Light" pitchFamily="34" charset="0"/>
                <a:ea typeface="+mn-ea"/>
                <a:cs typeface="+mn-cs"/>
              </a:rPr>
              <a:t>ON, it is because the choice of SET ANSI_DEFAULTS ON </a:t>
            </a:r>
            <a:r>
              <a:rPr lang="en-US" sz="900" b="0" i="0" kern="1200" dirty="0">
                <a:solidFill>
                  <a:schemeClr val="tx1"/>
                </a:solidFill>
                <a:effectLst/>
                <a:latin typeface="Segoe UI Light" pitchFamily="34" charset="0"/>
                <a:ea typeface="+mn-ea"/>
                <a:cs typeface="+mn-cs"/>
              </a:rPr>
              <a:t>has been made.</a:t>
            </a:r>
          </a:p>
          <a:p>
            <a:pPr marL="171450" indent="-171450">
              <a:buFont typeface="Arial" panose="020B0604020202020204" pitchFamily="34" charset="0"/>
              <a:buChar char="•"/>
            </a:pPr>
            <a:r>
              <a:rPr lang="en-US" sz="1050" dirty="0">
                <a:latin typeface="Segoe UI" panose="020B0502040204020203" pitchFamily="34" charset="0"/>
                <a:cs typeface="Segoe UI" panose="020B0502040204020203" pitchFamily="34" charset="0"/>
              </a:rPr>
              <a:t>It </a:t>
            </a:r>
            <a:r>
              <a:rPr lang="en-US" sz="1050" b="1" dirty="0">
                <a:latin typeface="Segoe UI" panose="020B0502040204020203" pitchFamily="34" charset="0"/>
                <a:cs typeface="Segoe UI" panose="020B0502040204020203" pitchFamily="34" charset="0"/>
              </a:rPr>
              <a:t>leaves transaction open </a:t>
            </a:r>
            <a:r>
              <a:rPr lang="en-US" sz="1050" dirty="0">
                <a:latin typeface="Segoe UI" panose="020B0502040204020203" pitchFamily="34" charset="0"/>
                <a:cs typeface="Segoe UI" panose="020B0502040204020203" pitchFamily="34" charset="0"/>
              </a:rPr>
              <a:t>in SQL server until Commit/rollback is not used.</a:t>
            </a:r>
          </a:p>
          <a:p>
            <a:pPr marL="171450" indent="-171450">
              <a:buFont typeface="Arial" panose="020B0604020202020204" pitchFamily="34" charset="0"/>
              <a:buChar char="•"/>
            </a:pPr>
            <a:endParaRPr lang="en-US" sz="1050" dirty="0">
              <a:latin typeface="Segoe UI" panose="020B0502040204020203" pitchFamily="34" charset="0"/>
              <a:cs typeface="Segoe UI" panose="020B0502040204020203" pitchFamily="34" charset="0"/>
            </a:endParaRPr>
          </a:p>
          <a:p>
            <a:pPr marL="0" marR="0" lvl="0" indent="0" algn="l" defTabSz="914400" rtl="0" eaLnBrk="1" fontAlgn="auto" latinLnBrk="0" hangingPunct="1">
              <a:lnSpc>
                <a:spcPct val="90000"/>
              </a:lnSpc>
              <a:spcBef>
                <a:spcPts val="333"/>
              </a:spcBef>
              <a:spcAft>
                <a:spcPts val="0"/>
              </a:spcAft>
              <a:buClrTx/>
              <a:buSzTx/>
              <a:buFont typeface="Arial" panose="020B0604020202020204" pitchFamily="34" charset="0"/>
              <a:buNone/>
              <a:tabLst/>
              <a:defRPr/>
            </a:pPr>
            <a:r>
              <a:rPr lang="en-US" sz="1050" b="1" i="1" dirty="0">
                <a:solidFill>
                  <a:srgbClr val="D83B01"/>
                </a:solidFill>
              </a:rPr>
              <a:t>Recommendations </a:t>
            </a:r>
            <a:r>
              <a:rPr lang="en-US" sz="1050" b="1" i="1" dirty="0">
                <a:solidFill>
                  <a:srgbClr val="0000FF"/>
                </a:solidFill>
              </a:rPr>
              <a:t>: </a:t>
            </a:r>
            <a:r>
              <a:rPr lang="en-US" sz="1050" dirty="0"/>
              <a:t>Don’t use Implicit transaction until required , Also if </a:t>
            </a:r>
            <a:r>
              <a:rPr lang="en-US" sz="1050" dirty="0">
                <a:solidFill>
                  <a:srgbClr val="0000FF"/>
                </a:solidFill>
              </a:rPr>
              <a:t>SET ANSI_DEFAULTS ON</a:t>
            </a:r>
            <a:r>
              <a:rPr lang="en-US" sz="1050" dirty="0"/>
              <a:t> used  in code then set it </a:t>
            </a:r>
            <a:r>
              <a:rPr lang="en-US" sz="1050" dirty="0">
                <a:solidFill>
                  <a:srgbClr val="0000FF"/>
                </a:solidFill>
              </a:rPr>
              <a:t>off</a:t>
            </a:r>
            <a:r>
              <a:rPr lang="en-US" sz="1050" dirty="0"/>
              <a:t> at end otherwise it will leave IMPLICIT TRANSACTION ON</a:t>
            </a:r>
            <a:endParaRPr lang="en-US" sz="1050" dirty="0">
              <a:solidFill>
                <a:srgbClr val="0000FF"/>
              </a:solidFill>
            </a:endParaRPr>
          </a:p>
          <a:p>
            <a:pPr marL="0" indent="0">
              <a:buFont typeface="Arial" panose="020B0604020202020204" pitchFamily="34" charset="0"/>
              <a:buNone/>
            </a:pPr>
            <a:r>
              <a:rPr lang="en-US" sz="1050" dirty="0">
                <a:latin typeface="Segoe UI" panose="020B0502040204020203" pitchFamily="34" charset="0"/>
                <a:cs typeface="Segoe UI" panose="020B0502040204020203" pitchFamily="34" charset="0"/>
              </a:rPr>
              <a:t>===============</a:t>
            </a:r>
          </a:p>
          <a:p>
            <a:pPr marL="0" indent="0">
              <a:buFont typeface="Arial" panose="020B0604020202020204" pitchFamily="34" charset="0"/>
              <a:buNone/>
            </a:pPr>
            <a:r>
              <a:rPr lang="en-US" sz="1050" b="1" dirty="0">
                <a:latin typeface="Segoe UI" panose="020B0502040204020203" pitchFamily="34" charset="0"/>
                <a:cs typeface="Segoe UI" panose="020B0502040204020203" pitchFamily="34" charset="0"/>
              </a:rPr>
              <a:t>More Information</a:t>
            </a:r>
          </a:p>
          <a:p>
            <a:pPr marL="0" indent="0">
              <a:buFont typeface="Arial" panose="020B0604020202020204" pitchFamily="34" charset="0"/>
              <a:buNone/>
            </a:pPr>
            <a:r>
              <a:rPr lang="en-US" sz="1050" dirty="0">
                <a:latin typeface="Segoe UI" panose="020B0502040204020203" pitchFamily="34" charset="0"/>
                <a:cs typeface="Segoe UI" panose="020B0502040204020203" pitchFamily="34" charset="0"/>
              </a:rPr>
              <a:t>===============</a:t>
            </a:r>
          </a:p>
          <a:p>
            <a:r>
              <a:rPr lang="en-US" sz="1050" dirty="0">
                <a:latin typeface="Segoe UI" panose="020B0502040204020203" pitchFamily="34" charset="0"/>
                <a:cs typeface="Segoe UI" panose="020B0502040204020203" pitchFamily="34" charset="0"/>
              </a:rPr>
              <a:t>The Implicit transaction mode: </a:t>
            </a:r>
          </a:p>
          <a:p>
            <a:pPr lvl="1"/>
            <a:r>
              <a:rPr lang="en-US" sz="1050" dirty="0">
                <a:latin typeface="Segoe UI" panose="020B0502040204020203" pitchFamily="34" charset="0"/>
                <a:cs typeface="Segoe UI" panose="020B0502040204020203" pitchFamily="34" charset="0"/>
              </a:rPr>
              <a:t>SQL Server can automatically or, more precisely, implicitly starts a transaction for you if the SET IMPLICIT_TRANSACTIONS ON statement is run, or if the implicit transaction option is turned ON globally by running sp_configure user options 2. (The bit mask 0x2 must be turned ON for the user option, so you might have to perform an OR operation with the existing user option value. </a:t>
            </a:r>
          </a:p>
          <a:p>
            <a:pPr lvl="1"/>
            <a:r>
              <a:rPr lang="en-US" sz="1050" b="1" dirty="0">
                <a:latin typeface="Segoe UI" panose="020B0502040204020203" pitchFamily="34" charset="0"/>
                <a:cs typeface="Segoe UI" panose="020B0502040204020203" pitchFamily="34" charset="0"/>
              </a:rPr>
              <a:t>When a connection is operating in implicit transaction mode, the database engine automatically starts a new transaction after the current transaction is committed or rolled back. </a:t>
            </a:r>
            <a:r>
              <a:rPr lang="en-US" sz="1050" dirty="0">
                <a:latin typeface="Segoe UI" panose="020B0502040204020203" pitchFamily="34" charset="0"/>
                <a:cs typeface="Segoe UI" panose="020B0502040204020203" pitchFamily="34" charset="0"/>
              </a:rPr>
              <a:t>You do nothing to delineate the start of a transaction; you only commit or roll back each transaction. Implicit transaction mode generates a continuous chain of transactions.</a:t>
            </a:r>
          </a:p>
          <a:p>
            <a:pPr lvl="1"/>
            <a:r>
              <a:rPr lang="en-US" sz="1050" dirty="0">
                <a:latin typeface="Segoe UI" panose="020B0502040204020203" pitchFamily="34" charset="0"/>
                <a:cs typeface="Segoe UI" panose="020B0502040204020203" pitchFamily="34" charset="0"/>
              </a:rPr>
              <a:t>After implicit transaction mode has been set on for a connection, the instance of the Database Engine automatically starts a transaction when it first executes any of these statements.</a:t>
            </a:r>
          </a:p>
          <a:p>
            <a:pPr lvl="1"/>
            <a:r>
              <a:rPr lang="en-US" sz="1050" dirty="0">
                <a:latin typeface="Segoe UI" panose="020B0502040204020203" pitchFamily="34" charset="0"/>
                <a:cs typeface="Segoe UI" panose="020B0502040204020203" pitchFamily="34" charset="0"/>
              </a:rPr>
              <a:t>In most cases, it is best to work in Autocommit mode and </a:t>
            </a:r>
            <a:r>
              <a:rPr lang="en-US" sz="1050" b="1" dirty="0">
                <a:latin typeface="Segoe UI" panose="020B0502040204020203" pitchFamily="34" charset="0"/>
                <a:cs typeface="Segoe UI" panose="020B0502040204020203" pitchFamily="34" charset="0"/>
              </a:rPr>
              <a:t>define transactions explicitly using the BEGIN TRANSACTION statement</a:t>
            </a:r>
            <a:r>
              <a:rPr lang="en-US" sz="1050" dirty="0">
                <a:latin typeface="Segoe UI" panose="020B0502040204020203" pitchFamily="34" charset="0"/>
                <a:cs typeface="Segoe UI" panose="020B0502040204020203" pitchFamily="34" charset="0"/>
              </a:rPr>
              <a:t>. However for applications that were originally developed on systems other than SQL Server, the implicit transaction mode can be useful. </a:t>
            </a:r>
          </a:p>
          <a:p>
            <a:pPr lvl="1"/>
            <a:endParaRPr lang="en-US" sz="1050" b="1" dirty="0">
              <a:latin typeface="Segoe UI" panose="020B0502040204020203" pitchFamily="34" charset="0"/>
              <a:cs typeface="Segoe UI" panose="020B0502040204020203" pitchFamily="34" charset="0"/>
            </a:endParaRPr>
          </a:p>
          <a:p>
            <a:pPr lvl="1"/>
            <a:r>
              <a:rPr lang="en-US" sz="1050" b="1" dirty="0">
                <a:latin typeface="Segoe UI" panose="020B0502040204020203" pitchFamily="34" charset="0"/>
                <a:cs typeface="Segoe UI" panose="020B0502040204020203" pitchFamily="34" charset="0"/>
              </a:rPr>
              <a:t>Implicit transaction mode automatically starts a transaction when you issue certain statements and the transaction then continues until you issue a commit statement or a rollback statement.</a:t>
            </a:r>
          </a:p>
          <a:p>
            <a:pPr marL="109306" lvl="1" indent="0">
              <a:buNone/>
            </a:pPr>
            <a:r>
              <a:rPr lang="en-US" sz="1050" b="1" dirty="0">
                <a:latin typeface="Segoe UI" panose="020B0502040204020203" pitchFamily="34" charset="0"/>
                <a:cs typeface="Segoe UI" panose="020B0502040204020203" pitchFamily="34" charset="0"/>
              </a:rPr>
              <a:t>Example : </a:t>
            </a:r>
            <a:r>
              <a:rPr lang="en-US" sz="900" b="0" i="0" kern="1200" dirty="0">
                <a:solidFill>
                  <a:schemeClr val="tx1"/>
                </a:solidFill>
                <a:effectLst/>
                <a:latin typeface="Segoe UI Light" pitchFamily="34" charset="0"/>
                <a:ea typeface="+mn-ea"/>
                <a:cs typeface="+mn-cs"/>
              </a:rPr>
              <a:t>SET IMPLICIT_TRANSACTIONS ON; </a:t>
            </a:r>
            <a:endParaRPr lang="en-US" sz="1050" b="1" dirty="0">
              <a:latin typeface="Segoe UI" panose="020B0502040204020203" pitchFamily="34" charset="0"/>
              <a:cs typeface="Segoe UI" panose="020B0502040204020203" pitchFamily="34" charset="0"/>
            </a:endParaRPr>
          </a:p>
          <a:p>
            <a:pPr marL="0" indent="0">
              <a:buNone/>
            </a:pPr>
            <a:r>
              <a:rPr lang="en-US" sz="1050" b="1" dirty="0">
                <a:latin typeface="Segoe UI" panose="020B0502040204020203" pitchFamily="34" charset="0"/>
                <a:cs typeface="Segoe UI" panose="020B0502040204020203" pitchFamily="34" charset="0"/>
              </a:rPr>
              <a:t>--Session 1 </a:t>
            </a:r>
          </a:p>
          <a:p>
            <a:r>
              <a:rPr lang="en-US" sz="900" kern="1200" dirty="0">
                <a:solidFill>
                  <a:schemeClr val="tx1"/>
                </a:solidFill>
                <a:latin typeface="Consolas" panose="020B0609020204030204" pitchFamily="49" charset="0"/>
                <a:ea typeface="+mn-ea"/>
                <a:cs typeface="+mn-cs"/>
              </a:rPr>
              <a:t>SET IMPLICIT_TRANSACTIONS ON;</a:t>
            </a:r>
          </a:p>
          <a:p>
            <a:r>
              <a:rPr lang="en-US" sz="900" kern="1200" dirty="0">
                <a:solidFill>
                  <a:schemeClr val="tx1"/>
                </a:solidFill>
                <a:latin typeface="Consolas" panose="020B0609020204030204" pitchFamily="49" charset="0"/>
                <a:ea typeface="+mn-ea"/>
                <a:cs typeface="+mn-cs"/>
              </a:rPr>
              <a:t>GO</a:t>
            </a:r>
          </a:p>
          <a:p>
            <a:r>
              <a:rPr lang="en-US" sz="900" kern="1200" dirty="0">
                <a:solidFill>
                  <a:schemeClr val="tx1"/>
                </a:solidFill>
                <a:latin typeface="Consolas" panose="020B0609020204030204" pitchFamily="49" charset="0"/>
                <a:ea typeface="+mn-ea"/>
                <a:cs typeface="+mn-cs"/>
              </a:rPr>
              <a:t>UPDATE [Demo].[DemoSalesOrderDetailSeed] </a:t>
            </a:r>
          </a:p>
          <a:p>
            <a:r>
              <a:rPr lang="en-US" sz="900" kern="1200" dirty="0">
                <a:solidFill>
                  <a:schemeClr val="tx1"/>
                </a:solidFill>
                <a:latin typeface="Consolas" panose="020B0609020204030204" pitchFamily="49" charset="0"/>
                <a:ea typeface="+mn-ea"/>
                <a:cs typeface="+mn-cs"/>
              </a:rPr>
              <a:t>  SET [SpecialOfferID] = 0</a:t>
            </a:r>
          </a:p>
          <a:p>
            <a:r>
              <a:rPr lang="en-US" sz="900" kern="1200" dirty="0">
                <a:solidFill>
                  <a:schemeClr val="tx1"/>
                </a:solidFill>
                <a:latin typeface="Consolas" panose="020B0609020204030204" pitchFamily="49" charset="0"/>
                <a:ea typeface="+mn-ea"/>
                <a:cs typeface="+mn-cs"/>
              </a:rPr>
              <a:t>  WHERE OrderID= 55;</a:t>
            </a:r>
          </a:p>
          <a:p>
            <a:r>
              <a:rPr lang="en-US" sz="900" kern="1200" dirty="0">
                <a:solidFill>
                  <a:schemeClr val="tx1"/>
                </a:solidFill>
                <a:latin typeface="Consolas" panose="020B0609020204030204" pitchFamily="49" charset="0"/>
                <a:ea typeface="+mn-ea"/>
                <a:cs typeface="+mn-cs"/>
              </a:rPr>
              <a:t>GO</a:t>
            </a:r>
          </a:p>
          <a:p>
            <a:r>
              <a:rPr lang="en-US" sz="900" b="1" kern="1200" dirty="0">
                <a:solidFill>
                  <a:schemeClr val="tx1"/>
                </a:solidFill>
                <a:latin typeface="Segoe UI Light" pitchFamily="34" charset="0"/>
                <a:ea typeface="+mn-ea"/>
                <a:cs typeface="+mn-cs"/>
              </a:rPr>
              <a:t>--Session 2 –it will show transaction of session 1 is still open</a:t>
            </a:r>
          </a:p>
          <a:p>
            <a:r>
              <a:rPr lang="en-US" sz="900" kern="1200" dirty="0">
                <a:solidFill>
                  <a:schemeClr val="tx1"/>
                </a:solidFill>
                <a:latin typeface="Segoe UI Light" pitchFamily="34" charset="0"/>
                <a:ea typeface="+mn-ea"/>
                <a:cs typeface="+mn-cs"/>
              </a:rPr>
              <a:t>select * from Sys.sysprocesses where open_tran=1</a:t>
            </a:r>
            <a:endParaRPr lang="en-US" sz="1050" dirty="0">
              <a:latin typeface="Segoe UI" panose="020B0502040204020203" pitchFamily="34" charset="0"/>
              <a:cs typeface="Segoe UI" panose="020B0502040204020203" pitchFamily="34" charset="0"/>
            </a:endParaRPr>
          </a:p>
          <a:p>
            <a:pPr marL="0" indent="0">
              <a:buNone/>
            </a:pPr>
            <a:endParaRPr lang="en-US" sz="1050" dirty="0">
              <a:latin typeface="Segoe UI" panose="020B0502040204020203" pitchFamily="34" charset="0"/>
              <a:cs typeface="Segoe UI" panose="020B0502040204020203" pitchFamily="34" charset="0"/>
            </a:endParaRPr>
          </a:p>
          <a:p>
            <a:pPr marL="0" indent="0">
              <a:buNone/>
            </a:pPr>
            <a:r>
              <a:rPr lang="en-US" sz="1050" dirty="0">
                <a:latin typeface="Segoe UI" panose="020B0502040204020203" pitchFamily="34" charset="0"/>
                <a:cs typeface="Segoe UI" panose="020B0502040204020203" pitchFamily="34" charset="0"/>
              </a:rPr>
              <a:t>References:</a:t>
            </a:r>
          </a:p>
          <a:p>
            <a:pPr marL="0" indent="0">
              <a:buNone/>
            </a:pPr>
            <a:r>
              <a:rPr lang="en-US" sz="1050" b="1" dirty="0">
                <a:latin typeface="Segoe UI" panose="020B0502040204020203" pitchFamily="34" charset="0"/>
                <a:cs typeface="Segoe UI" panose="020B0502040204020203" pitchFamily="34" charset="0"/>
              </a:rPr>
              <a:t>For more information</a:t>
            </a:r>
            <a:r>
              <a:rPr lang="en-US" sz="1050" dirty="0">
                <a:latin typeface="Segoe UI" panose="020B0502040204020203" pitchFamily="34" charset="0"/>
                <a:cs typeface="Segoe UI" panose="020B0502040204020203" pitchFamily="34" charset="0"/>
              </a:rPr>
              <a:t> on </a:t>
            </a:r>
            <a:r>
              <a:rPr lang="en-US" sz="1050" b="1" dirty="0">
                <a:latin typeface="Segoe UI" panose="020B0502040204020203" pitchFamily="34" charset="0"/>
                <a:cs typeface="Segoe UI" panose="020B0502040204020203" pitchFamily="34" charset="0"/>
              </a:rPr>
              <a:t>SET IMPLICIT_TRANSACTIONS Transact-SQL</a:t>
            </a:r>
            <a:r>
              <a:rPr lang="en-US" sz="1050" dirty="0">
                <a:latin typeface="Segoe UI" panose="020B0502040204020203" pitchFamily="34" charset="0"/>
                <a:cs typeface="Segoe UI" panose="020B0502040204020203" pitchFamily="34" charset="0"/>
              </a:rPr>
              <a:t>), refer:</a:t>
            </a:r>
          </a:p>
          <a:p>
            <a:pPr marL="0" indent="0">
              <a:buNone/>
            </a:pPr>
            <a:r>
              <a:rPr lang="en-US" sz="1050" dirty="0">
                <a:hlinkClick r:id="rId3"/>
              </a:rPr>
              <a:t>https://docs.microsoft.com/en-us/sql/t-sql/statements/set-implicit-transactions-transact-sql?redirectedfrom=MSDN&amp;view=sql-server-ver15</a:t>
            </a:r>
            <a:endParaRPr lang="en-US" sz="1100" dirty="0">
              <a:latin typeface="Segoe UI" panose="020B0502040204020203" pitchFamily="34" charset="0"/>
              <a:cs typeface="Segoe UI" panose="020B0502040204020203" pitchFamily="34" charset="0"/>
            </a:endParaRPr>
          </a:p>
          <a:p>
            <a:endParaRPr lang="en-US" sz="1100" dirty="0">
              <a:latin typeface="Segoe UI" panose="020B0502040204020203" pitchFamily="34" charset="0"/>
              <a:cs typeface="Segoe UI" panose="020B0502040204020203" pitchFamily="34" charset="0"/>
            </a:endParaRPr>
          </a:p>
          <a:p>
            <a:endParaRPr lang="en-US" sz="1100" dirty="0">
              <a:latin typeface="Segoe UI" panose="020B0502040204020203" pitchFamily="34" charset="0"/>
              <a:cs typeface="Segoe UI" panose="020B0502040204020203" pitchFamily="34" charset="0"/>
            </a:endParaRPr>
          </a:p>
          <a:p>
            <a:endParaRPr lang="en-US" dirty="0"/>
          </a:p>
          <a:p>
            <a:endParaRPr lang="en-US" dirty="0"/>
          </a:p>
        </p:txBody>
      </p:sp>
      <p:sp>
        <p:nvSpPr>
          <p:cNvPr id="4" name="Footer Placeholder 3"/>
          <p:cNvSpPr>
            <a:spLocks noGrp="1"/>
          </p:cNvSpPr>
          <p:nvPr>
            <p:ph type="ftr" sz="quarter" idx="4"/>
          </p:nvPr>
        </p:nvSpPr>
        <p:spPr/>
        <p:txBody>
          <a:body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11</a:t>
            </a:fld>
            <a:endParaRPr lang="en-US" noProof="0" dirty="0"/>
          </a:p>
        </p:txBody>
      </p:sp>
    </p:spTree>
    <p:extLst>
      <p:ext uri="{BB962C8B-B14F-4D97-AF65-F5344CB8AC3E}">
        <p14:creationId xmlns:p14="http://schemas.microsoft.com/office/powerpoint/2010/main" val="27950112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There are many general considerations that need to be kept in mind when working with transactions.</a:t>
            </a:r>
          </a:p>
          <a:p>
            <a:pPr marL="171450" indent="-171450">
              <a:buFont typeface="Arial" panose="020B0604020202020204" pitchFamily="34" charset="0"/>
              <a:buChar char="•"/>
            </a:pPr>
            <a:r>
              <a:rPr lang="en-US" dirty="0"/>
              <a:t>Keep transactions as short as possible.</a:t>
            </a:r>
          </a:p>
          <a:p>
            <a:pPr marL="171450" indent="-171450">
              <a:buFont typeface="Arial" panose="020B0604020202020204" pitchFamily="34" charset="0"/>
              <a:buChar char="•"/>
            </a:pPr>
            <a:r>
              <a:rPr lang="en-US" dirty="0"/>
              <a:t>Transactions must be as short as possible. Longer transactions increase the likelihood that users will not be able to access locked data. Some methods to keep transactions short include the following:</a:t>
            </a:r>
          </a:p>
          <a:p>
            <a:pPr marL="381762" lvl="1" indent="-171450">
              <a:buFont typeface="Arial" panose="020B0604020202020204" pitchFamily="34" charset="0"/>
              <a:buChar char="•"/>
            </a:pPr>
            <a:r>
              <a:rPr lang="en-US" dirty="0"/>
              <a:t>Do not require input from users during a transaction. Address issues that require user interaction before you start the transaction. For example, if you are updating a customer record, obtain the necessary information from the user before you begin the transaction. A golden rule here is to never hold a transaction across a user interaction.</a:t>
            </a:r>
          </a:p>
          <a:p>
            <a:pPr marL="381762" lvl="1" indent="-171450">
              <a:buFont typeface="Arial" panose="020B0604020202020204" pitchFamily="34" charset="0"/>
              <a:buChar char="•"/>
            </a:pPr>
            <a:r>
              <a:rPr lang="en-US" dirty="0"/>
              <a:t>Do not open a transaction while browsing through data, if at all possible. Transactions must not start until all preliminary data analysis has been completed.</a:t>
            </a:r>
          </a:p>
          <a:p>
            <a:pPr marL="381762" lvl="1" indent="-171450">
              <a:buFont typeface="Arial" panose="020B0604020202020204" pitchFamily="34" charset="0"/>
              <a:buChar char="•"/>
            </a:pPr>
            <a:r>
              <a:rPr lang="en-US" dirty="0"/>
              <a:t>INSERT, UPDATE, and DELETE must be the primary statements in a transaction and they must be written to affect the fewest number of rows. A transaction must never be smaller than a logical unit of work.</a:t>
            </a:r>
          </a:p>
          <a:p>
            <a:pPr marL="381762" lvl="1" indent="-171450">
              <a:buFont typeface="Arial" panose="020B0604020202020204" pitchFamily="34" charset="0"/>
              <a:buChar char="•"/>
            </a:pPr>
            <a:r>
              <a:rPr lang="en-US" dirty="0"/>
              <a:t>Access the least amount of data possible while in a transaction. This decreases the number of locked rows and reduces contention.</a:t>
            </a:r>
          </a:p>
          <a:p>
            <a:pPr marL="171450" indent="-171450">
              <a:buFont typeface="Arial" panose="020B0604020202020204" pitchFamily="34" charset="0"/>
              <a:buChar char="•"/>
            </a:pPr>
            <a:r>
              <a:rPr lang="en-US" dirty="0"/>
              <a:t>Ensure that appropriate indexing is in place as this reduces the number of pages that need to be accessed and locked.</a:t>
            </a:r>
          </a:p>
          <a:p>
            <a:pPr marL="171450" indent="-171450">
              <a:buFont typeface="Arial" panose="020B0604020202020204" pitchFamily="34" charset="0"/>
              <a:buChar char="•"/>
            </a:pPr>
            <a:r>
              <a:rPr lang="en-US" dirty="0"/>
              <a:t>Try to access resources in the same order.</a:t>
            </a:r>
          </a:p>
          <a:p>
            <a:pPr marL="171450" indent="-171450">
              <a:buFont typeface="Arial" panose="020B0604020202020204" pitchFamily="34" charset="0"/>
              <a:buChar char="•"/>
            </a:pPr>
            <a:r>
              <a:rPr lang="en-US" dirty="0"/>
              <a:t>Accessing resources in the same order within transactions tends to naturally serialize your access to the database and can help to avoid deadlocks. However, doing this is not always possible.</a:t>
            </a:r>
          </a:p>
          <a:p>
            <a:r>
              <a:rPr lang="en-US" b="1" dirty="0"/>
              <a:t>Note: </a:t>
            </a:r>
            <a:r>
              <a:rPr lang="en-US" i="1" u="sng" dirty="0"/>
              <a:t>Deadlocks will be discussed later in the module.</a:t>
            </a:r>
          </a:p>
          <a:p>
            <a:endParaRPr lang="en-US" dirty="0"/>
          </a:p>
          <a:p>
            <a:endParaRPr lang="en-US" dirty="0"/>
          </a:p>
          <a:p>
            <a:endParaRPr lang="en-US" dirty="0"/>
          </a:p>
        </p:txBody>
      </p:sp>
      <p:sp>
        <p:nvSpPr>
          <p:cNvPr id="4" name="Footer Placeholder 3"/>
          <p:cNvSpPr>
            <a:spLocks noGrp="1"/>
          </p:cNvSpPr>
          <p:nvPr>
            <p:ph type="ftr" sz="quarter" idx="4"/>
          </p:nvPr>
        </p:nvSpPr>
        <p:spPr/>
        <p:txBody>
          <a:body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12</a:t>
            </a:fld>
            <a:endParaRPr lang="en-US" noProof="0" dirty="0"/>
          </a:p>
        </p:txBody>
      </p:sp>
    </p:spTree>
    <p:extLst>
      <p:ext uri="{BB962C8B-B14F-4D97-AF65-F5344CB8AC3E}">
        <p14:creationId xmlns:p14="http://schemas.microsoft.com/office/powerpoint/2010/main" val="13778210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B263312-38AA-4E1E-B2B5-0F8F122B24FE}" type="slidenum">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3" name="Date Placeholder 2">
            <a:extLst>
              <a:ext uri="{FF2B5EF4-FFF2-40B4-BE49-F238E27FC236}">
                <a16:creationId xmlns:a16="http://schemas.microsoft.com/office/drawing/2014/main" id="{AADD9822-205E-411A-98E8-614EE76611C1}"/>
              </a:ext>
            </a:extLst>
          </p:cNvPr>
          <p:cNvSpPr>
            <a:spLocks noGrp="1"/>
          </p:cNvSpPr>
          <p:nvPr>
            <p:ph type="dt" idx="1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6C9641A-9089-4752-A056-B1CBB82B5AD3}" type="datetime1">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8/11/2022</a:t>
            </a:fld>
            <a:endParaRPr kumimoji="0" lang="en-US" sz="12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8" name="Slide Image Placeholder 7">
            <a:extLst>
              <a:ext uri="{FF2B5EF4-FFF2-40B4-BE49-F238E27FC236}">
                <a16:creationId xmlns:a16="http://schemas.microsoft.com/office/drawing/2014/main" id="{93D79A44-A14C-46C2-9D88-AA4F08A12BF7}"/>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A6027BF1-B3D5-47B5-BC6F-966DC5AB1C5A}"/>
              </a:ext>
            </a:extLst>
          </p:cNvPr>
          <p:cNvSpPr>
            <a:spLocks noGrp="1"/>
          </p:cNvSpPr>
          <p:nvPr>
            <p:ph type="body" idx="1"/>
          </p:nvPr>
        </p:nvSpPr>
        <p:spPr>
          <a:xfrm>
            <a:off x="685800" y="4400550"/>
            <a:ext cx="5486400" cy="3600450"/>
          </a:xfrm>
          <a:prstGeom prst="rect">
            <a:avLst/>
          </a:prstGeom>
        </p:spPr>
        <p:txBody>
          <a:bodyPr/>
          <a:lstStyle/>
          <a:p>
            <a:endParaRPr lang="en-US" dirty="0"/>
          </a:p>
        </p:txBody>
      </p:sp>
      <p:sp>
        <p:nvSpPr>
          <p:cNvPr id="4" name="Header Placeholder 3">
            <a:extLst>
              <a:ext uri="{FF2B5EF4-FFF2-40B4-BE49-F238E27FC236}">
                <a16:creationId xmlns:a16="http://schemas.microsoft.com/office/drawing/2014/main" id="{024AF13D-BB1E-4F4A-BD0B-2ACA4B636AC1}"/>
              </a:ext>
            </a:extLst>
          </p:cNvPr>
          <p:cNvSpPr>
            <a:spLocks noGrp="1"/>
          </p:cNvSpPr>
          <p:nvPr>
            <p:ph type="hdr" sz="quarter" idx="15"/>
          </p:nvPr>
        </p:nvSpPr>
        <p:spPr>
          <a:xfrm>
            <a:off x="0" y="0"/>
            <a:ext cx="2971800" cy="458788"/>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Segoe UI"/>
                <a:ea typeface="+mn-ea"/>
                <a:cs typeface="+mn-cs"/>
              </a:rPr>
              <a:t>[[HEADER]]</a:t>
            </a:r>
          </a:p>
        </p:txBody>
      </p:sp>
    </p:spTree>
    <p:extLst>
      <p:ext uri="{BB962C8B-B14F-4D97-AF65-F5344CB8AC3E}">
        <p14:creationId xmlns:p14="http://schemas.microsoft.com/office/powerpoint/2010/main" val="29761652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50" dirty="0">
                <a:latin typeface="Segoe UI" panose="020B0502040204020203" pitchFamily="34" charset="0"/>
                <a:cs typeface="Segoe UI" panose="020B0502040204020203" pitchFamily="34" charset="0"/>
              </a:rPr>
              <a:t>SQL Server locks resources in order to help protect them from concurrent users. Locks can be acquired on many different resources such as: </a:t>
            </a:r>
          </a:p>
          <a:p>
            <a:pPr lvl="1"/>
            <a:r>
              <a:rPr lang="en-US" sz="1050" dirty="0">
                <a:latin typeface="Segoe UI" panose="020B0502040204020203" pitchFamily="34" charset="0"/>
                <a:cs typeface="Segoe UI" panose="020B0502040204020203" pitchFamily="34" charset="0"/>
              </a:rPr>
              <a:t>A database </a:t>
            </a:r>
          </a:p>
          <a:p>
            <a:pPr lvl="1"/>
            <a:r>
              <a:rPr lang="en-US" sz="1050" dirty="0">
                <a:latin typeface="Segoe UI" panose="020B0502040204020203" pitchFamily="34" charset="0"/>
                <a:cs typeface="Segoe UI" panose="020B0502040204020203" pitchFamily="34" charset="0"/>
              </a:rPr>
              <a:t>A database file </a:t>
            </a:r>
          </a:p>
          <a:p>
            <a:pPr lvl="1"/>
            <a:r>
              <a:rPr lang="en-US" sz="1050" dirty="0">
                <a:latin typeface="Segoe UI" panose="020B0502040204020203" pitchFamily="34" charset="0"/>
                <a:cs typeface="Segoe UI" panose="020B0502040204020203" pitchFamily="34" charset="0"/>
              </a:rPr>
              <a:t>An entire table, including all data and indexes </a:t>
            </a:r>
          </a:p>
          <a:p>
            <a:pPr lvl="1"/>
            <a:r>
              <a:rPr lang="en-US" sz="1050" dirty="0">
                <a:latin typeface="Segoe UI" panose="020B0502040204020203" pitchFamily="34" charset="0"/>
                <a:cs typeface="Segoe UI" panose="020B0502040204020203" pitchFamily="34" charset="0"/>
              </a:rPr>
              <a:t>An 8 kilobyte (KB) data page or index page </a:t>
            </a:r>
          </a:p>
          <a:p>
            <a:pPr lvl="1"/>
            <a:r>
              <a:rPr lang="en-US" sz="1050" dirty="0">
                <a:latin typeface="Segoe UI" panose="020B0502040204020203" pitchFamily="34" charset="0"/>
                <a:cs typeface="Segoe UI" panose="020B0502040204020203" pitchFamily="34" charset="0"/>
              </a:rPr>
              <a:t>A row within an index </a:t>
            </a:r>
          </a:p>
          <a:p>
            <a:pPr lvl="1"/>
            <a:r>
              <a:rPr lang="en-US" sz="1050" dirty="0">
                <a:latin typeface="Segoe UI" panose="020B0502040204020203" pitchFamily="34" charset="0"/>
                <a:cs typeface="Segoe UI" panose="020B0502040204020203" pitchFamily="34" charset="0"/>
              </a:rPr>
              <a:t>Metadata information </a:t>
            </a:r>
          </a:p>
          <a:p>
            <a:pPr lvl="1"/>
            <a:r>
              <a:rPr lang="en-US" sz="1050" dirty="0">
                <a:latin typeface="Segoe UI" panose="020B0502040204020203" pitchFamily="34" charset="0"/>
                <a:cs typeface="Segoe UI" panose="020B0502040204020203" pitchFamily="34" charset="0"/>
              </a:rPr>
              <a:t>Internal storage structures, such as heap or B-tree (HoBT) structures</a:t>
            </a:r>
          </a:p>
          <a:p>
            <a:pPr lvl="1"/>
            <a:r>
              <a:rPr lang="en-US" sz="1050" dirty="0">
                <a:latin typeface="Segoe UI" panose="020B0502040204020203" pitchFamily="34" charset="0"/>
                <a:cs typeface="Segoe UI" panose="020B0502040204020203" pitchFamily="34" charset="0"/>
              </a:rPr>
              <a:t>Allocation units </a:t>
            </a:r>
          </a:p>
          <a:p>
            <a:pPr lvl="1"/>
            <a:r>
              <a:rPr lang="en-US" sz="1050" dirty="0">
                <a:latin typeface="Segoe UI" panose="020B0502040204020203" pitchFamily="34" charset="0"/>
                <a:cs typeface="Segoe UI" panose="020B0502040204020203" pitchFamily="34" charset="0"/>
              </a:rPr>
              <a:t>A lock resource defined by an application </a:t>
            </a:r>
          </a:p>
          <a:p>
            <a:r>
              <a:rPr lang="en-US" sz="1050" dirty="0">
                <a:latin typeface="Segoe UI" panose="020B0502040204020203" pitchFamily="34" charset="0"/>
                <a:cs typeface="Segoe UI" panose="020B0502040204020203" pitchFamily="34" charset="0"/>
              </a:rPr>
              <a:t>Multi-granular locking </a:t>
            </a:r>
          </a:p>
          <a:p>
            <a:pPr lvl="1"/>
            <a:r>
              <a:rPr lang="en-US" sz="1050" dirty="0">
                <a:latin typeface="Segoe UI" panose="020B0502040204020203" pitchFamily="34" charset="0"/>
                <a:cs typeface="Segoe UI" panose="020B0502040204020203" pitchFamily="34" charset="0"/>
              </a:rPr>
              <a:t>To minimize the cost of locking, SQL Server locks resources automatically at a level appropriate to the task. SQL Server has multi-granular locking that allows different types of resources to be locked by a transaction</a:t>
            </a:r>
          </a:p>
          <a:p>
            <a:pPr lvl="1"/>
            <a:r>
              <a:rPr lang="en-US" sz="1050" dirty="0">
                <a:latin typeface="Segoe UI" panose="020B0502040204020203" pitchFamily="34" charset="0"/>
                <a:cs typeface="Segoe UI" panose="020B0502040204020203" pitchFamily="34" charset="0"/>
              </a:rPr>
              <a:t>Locking at a larger granularity, such as tables is expensive in terms of concurrency because locking an entire table restricts access to any part of the table by other transactions but has a lower overhead because fewer locks are being maintained. </a:t>
            </a:r>
          </a:p>
          <a:p>
            <a:pPr lvl="1"/>
            <a:r>
              <a:rPr lang="en-US" sz="1050" dirty="0">
                <a:latin typeface="Segoe UI" panose="020B0502040204020203" pitchFamily="34" charset="0"/>
                <a:cs typeface="Segoe UI" panose="020B0502040204020203" pitchFamily="34" charset="0"/>
              </a:rPr>
              <a:t>Locking at a smaller granularity, such as rows, increases concurrency, but has a higher overhead because more locks must be held if many rows are locked</a:t>
            </a:r>
          </a:p>
          <a:p>
            <a:pPr lvl="1"/>
            <a:r>
              <a:rPr lang="en-US" sz="1050" dirty="0">
                <a:latin typeface="Segoe UI" panose="020B0502040204020203" pitchFamily="34" charset="0"/>
                <a:cs typeface="Segoe UI" panose="020B0502040204020203" pitchFamily="34" charset="0"/>
              </a:rPr>
              <a:t>The Database Engine often needs to acquire locks at multiple levels of granularity to fully help protect a resource. This group of locks at multiple levels of granularity is called a </a:t>
            </a:r>
            <a:r>
              <a:rPr lang="en-US" sz="1050" b="1" dirty="0">
                <a:latin typeface="Segoe UI" panose="020B0502040204020203" pitchFamily="34" charset="0"/>
                <a:cs typeface="Segoe UI" panose="020B0502040204020203" pitchFamily="34" charset="0"/>
              </a:rPr>
              <a:t>lock hierarchy</a:t>
            </a:r>
            <a:endParaRPr lang="en-US" sz="1050" dirty="0">
              <a:latin typeface="Segoe UI" panose="020B0502040204020203" pitchFamily="34" charset="0"/>
              <a:cs typeface="Segoe UI" panose="020B0502040204020203" pitchFamily="34" charset="0"/>
            </a:endParaRPr>
          </a:p>
          <a:p>
            <a:endParaRPr lang="en-US" dirty="0"/>
          </a:p>
          <a:p>
            <a:endParaRPr lang="en-US" dirty="0"/>
          </a:p>
        </p:txBody>
      </p:sp>
    </p:spTree>
    <p:extLst>
      <p:ext uri="{BB962C8B-B14F-4D97-AF65-F5344CB8AC3E}">
        <p14:creationId xmlns:p14="http://schemas.microsoft.com/office/powerpoint/2010/main" val="39248000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1.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Master" Target="../slideMasters/slideMaster4.xml"/></Relationships>
</file>

<file path=ppt/slideLayouts/_rels/slideLayout10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hyperlink" Target="https://www.microsoft.com/en-us/legal/intellectualproperty/permissions/default.aspx" TargetMode="External"/><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jpg"/><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1.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4.xml"/></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4.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4.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4.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hoto_Option">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5EBDE903-019C-494F-90F1-EA5BA92B903D}"/>
              </a:ext>
              <a:ext uri="{C183D7F6-B498-43B3-948B-1728B52AA6E4}">
                <adec:decorative xmlns:adec="http://schemas.microsoft.com/office/drawing/2017/decorative" val="1"/>
              </a:ext>
            </a:extLst>
          </p:cNvPr>
          <p:cNvSpPr>
            <a:spLocks noGrp="1"/>
          </p:cNvSpPr>
          <p:nvPr>
            <p:ph type="pic" sz="quarter" idx="15" hasCustomPrompt="1"/>
          </p:nvPr>
        </p:nvSpPr>
        <p:spPr>
          <a:xfrm>
            <a:off x="0" y="0"/>
            <a:ext cx="12192000" cy="6858000"/>
          </a:xfrm>
        </p:spPr>
        <p:txBody>
          <a:bodyPr/>
          <a:lstStyle>
            <a:lvl1pPr marL="0" indent="0">
              <a:buNone/>
              <a:defRPr/>
            </a:lvl1pPr>
          </a:lstStyle>
          <a:p>
            <a:r>
              <a:rPr lang="en-US" dirty="0"/>
              <a:t> </a:t>
            </a:r>
          </a:p>
        </p:txBody>
      </p:sp>
      <p:sp>
        <p:nvSpPr>
          <p:cNvPr id="10" name="Title 1">
            <a:extLst>
              <a:ext uri="{FF2B5EF4-FFF2-40B4-BE49-F238E27FC236}">
                <a16:creationId xmlns:a16="http://schemas.microsoft.com/office/drawing/2014/main" id="{6918950D-BA52-4C37-9FC7-9B2441DABC4D}"/>
              </a:ext>
              <a:ext uri="{C183D7F6-B498-43B3-948B-1728B52AA6E4}">
                <adec:decorative xmlns:adec="http://schemas.microsoft.com/office/drawing/2017/decorative" val="0"/>
              </a:ext>
            </a:extLst>
          </p:cNvPr>
          <p:cNvSpPr>
            <a:spLocks noGrp="1"/>
          </p:cNvSpPr>
          <p:nvPr>
            <p:ph type="title" hasCustomPrompt="1"/>
          </p:nvPr>
        </p:nvSpPr>
        <p:spPr>
          <a:xfrm>
            <a:off x="621451" y="4519136"/>
            <a:ext cx="10960949" cy="738664"/>
          </a:xfrm>
          <a:noFill/>
        </p:spPr>
        <p:txBody>
          <a:bodyPr wrap="square" lIns="0" tIns="0" rIns="0" bIns="182880" anchor="b" anchorCtr="0">
            <a:spAutoFit/>
          </a:bodyPr>
          <a:lstStyle>
            <a:lvl1pPr>
              <a:lnSpc>
                <a:spcPct val="100000"/>
              </a:lnSpc>
              <a:defRPr sz="3600" strike="noStrike" spc="-147" baseline="0">
                <a:solidFill>
                  <a:schemeClr val="bg2"/>
                </a:solidFill>
              </a:defRPr>
            </a:lvl1pPr>
          </a:lstStyle>
          <a:p>
            <a:r>
              <a:rPr lang="en-US"/>
              <a:t>Presentation Title</a:t>
            </a:r>
          </a:p>
        </p:txBody>
      </p:sp>
      <p:sp>
        <p:nvSpPr>
          <p:cNvPr id="11" name="Text Placeholder 4">
            <a:extLst>
              <a:ext uri="{FF2B5EF4-FFF2-40B4-BE49-F238E27FC236}">
                <a16:creationId xmlns:a16="http://schemas.microsoft.com/office/drawing/2014/main" id="{4B7969DA-51E9-4FB3-BFCC-63C88E80862C}"/>
              </a:ext>
              <a:ext uri="{C183D7F6-B498-43B3-948B-1728B52AA6E4}">
                <adec:decorative xmlns:adec="http://schemas.microsoft.com/office/drawing/2017/decorative" val="0"/>
              </a:ext>
            </a:extLst>
          </p:cNvPr>
          <p:cNvSpPr>
            <a:spLocks noGrp="1"/>
          </p:cNvSpPr>
          <p:nvPr>
            <p:ph type="body" sz="quarter" idx="12" hasCustomPrompt="1"/>
          </p:nvPr>
        </p:nvSpPr>
        <p:spPr>
          <a:xfrm>
            <a:off x="621759" y="5257800"/>
            <a:ext cx="10960641" cy="915892"/>
          </a:xfrm>
          <a:noFill/>
        </p:spPr>
        <p:txBody>
          <a:bodyPr lIns="0" tIns="0" rIns="0" bIns="0" anchor="t">
            <a:noAutofit/>
          </a:bodyPr>
          <a:lstStyle>
            <a:lvl1pPr marL="0" indent="0">
              <a:lnSpc>
                <a:spcPct val="100000"/>
              </a:lnSpc>
              <a:spcBef>
                <a:spcPts val="0"/>
              </a:spcBef>
              <a:buNone/>
              <a:defRPr sz="2200" spc="0" baseline="0">
                <a:solidFill>
                  <a:schemeClr val="bg2"/>
                </a:solidFill>
                <a:latin typeface="+mn-lt"/>
              </a:defRPr>
            </a:lvl1pPr>
          </a:lstStyle>
          <a:p>
            <a:pPr lvl="0"/>
            <a:r>
              <a:rPr lang="en-US"/>
              <a:t>Presenter Name</a:t>
            </a:r>
          </a:p>
        </p:txBody>
      </p:sp>
      <p:sp>
        <p:nvSpPr>
          <p:cNvPr id="3" name="Picture Placeholder 2" descr="Logo">
            <a:extLst>
              <a:ext uri="{FF2B5EF4-FFF2-40B4-BE49-F238E27FC236}">
                <a16:creationId xmlns:a16="http://schemas.microsoft.com/office/drawing/2014/main" id="{4FA036B9-184F-4471-B5AE-909B2C6C103D}"/>
              </a:ext>
            </a:extLst>
          </p:cNvPr>
          <p:cNvSpPr>
            <a:spLocks noGrp="1"/>
          </p:cNvSpPr>
          <p:nvPr>
            <p:ph type="pic" sz="quarter" idx="14" hasCustomPrompt="1"/>
          </p:nvPr>
        </p:nvSpPr>
        <p:spPr>
          <a:xfrm>
            <a:off x="304809" y="304800"/>
            <a:ext cx="2062163" cy="924737"/>
          </a:xfrm>
          <a:noFill/>
        </p:spPr>
        <p:txBody>
          <a:bodyPr anchor="ctr"/>
          <a:lstStyle>
            <a:lvl1pPr marL="0" indent="0" algn="ctr">
              <a:buNone/>
              <a:defRPr>
                <a:solidFill>
                  <a:schemeClr val="bg1">
                    <a:lumMod val="50000"/>
                  </a:schemeClr>
                </a:solidFill>
              </a:defRPr>
            </a:lvl1pPr>
          </a:lstStyle>
          <a:p>
            <a:r>
              <a:rPr lang="en-US" dirty="0"/>
              <a:t>Select Logo</a:t>
            </a:r>
          </a:p>
        </p:txBody>
      </p:sp>
    </p:spTree>
    <p:extLst>
      <p:ext uri="{BB962C8B-B14F-4D97-AF65-F5344CB8AC3E}">
        <p14:creationId xmlns:p14="http://schemas.microsoft.com/office/powerpoint/2010/main" val="147021963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p:nvPr>
        </p:nvSpPr>
        <p:spPr>
          <a:xfrm>
            <a:off x="655638" y="1408114"/>
            <a:ext cx="10880726" cy="4819650"/>
          </a:xfrm>
          <a:prstGeom prst="rect">
            <a:avLst/>
          </a:prstGeom>
        </p:spPr>
        <p:txBody>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770818494"/>
      </p:ext>
    </p:extLst>
  </p:cSld>
  <p:clrMapOvr>
    <a:masterClrMapping/>
  </p:clrMapOvr>
  <p:hf sldNum="0" hdr="0" ftr="0" dt="0"/>
  <p:extLst>
    <p:ext uri="{DCECCB84-F9BA-43D5-87BE-67443E8EF086}">
      <p15:sldGuideLst xmlns:p15="http://schemas.microsoft.com/office/powerpoint/2012/main">
        <p15:guide id="1" orient="horz" pos="887">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3972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7309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79851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30292"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98166631"/>
      </p:ext>
    </p:extLst>
  </p:cSld>
  <p:clrMapOvr>
    <a:masterClrMapping/>
  </p:clrMapOvr>
  <p:transition>
    <p:fade/>
  </p:transition>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Knowledge Measure">
    <p:bg>
      <p:bgPr>
        <a:solidFill>
          <a:srgbClr val="107C10"/>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69239" y="1189176"/>
            <a:ext cx="11653523" cy="3059939"/>
          </a:xfrm>
        </p:spPr>
        <p:txBody>
          <a:bodyPr>
            <a:spAutoFit/>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529" baseline="0">
                <a:solidFill>
                  <a:schemeClr val="bg1"/>
                </a:solidFill>
              </a:defRPr>
            </a:lvl1pPr>
          </a:lstStyle>
          <a:p>
            <a:pPr lvl="0"/>
            <a:r>
              <a:rPr lang="en-US" dirty="0"/>
              <a:t>Question 1</a:t>
            </a:r>
          </a:p>
          <a:p>
            <a:pPr marL="336145" marR="0" lvl="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a:pPr>
            <a:r>
              <a:rPr lang="en-US" dirty="0"/>
              <a:t>Question 2</a:t>
            </a:r>
          </a:p>
          <a:p>
            <a:pPr marL="336145" marR="0" lvl="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a:pPr>
            <a:r>
              <a:rPr lang="en-US" dirty="0"/>
              <a:t>Question 3</a:t>
            </a:r>
          </a:p>
          <a:p>
            <a:pPr marL="336145" marR="0" lvl="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a:pPr>
            <a:r>
              <a:rPr lang="en-US" dirty="0"/>
              <a:t>Question 4</a:t>
            </a:r>
          </a:p>
          <a:p>
            <a:pPr marL="336145" marR="0" lvl="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a:pPr>
            <a:r>
              <a:rPr lang="en-US" dirty="0"/>
              <a:t>Question 5</a:t>
            </a:r>
          </a:p>
        </p:txBody>
      </p:sp>
      <p:sp>
        <p:nvSpPr>
          <p:cNvPr id="6" name="Title 5"/>
          <p:cNvSpPr>
            <a:spLocks noGrp="1"/>
          </p:cNvSpPr>
          <p:nvPr>
            <p:ph type="title" hasCustomPrompt="1"/>
          </p:nvPr>
        </p:nvSpPr>
        <p:spPr/>
        <p:txBody>
          <a:bodyPr/>
          <a:lstStyle>
            <a:lvl1pPr>
              <a:defRPr>
                <a:solidFill>
                  <a:schemeClr val="bg1"/>
                </a:solidFill>
              </a:defRPr>
            </a:lvl1pPr>
          </a:lstStyle>
          <a:p>
            <a:r>
              <a:rPr lang="en-US" dirty="0"/>
              <a:t>Knowledge Measure</a:t>
            </a:r>
          </a:p>
        </p:txBody>
      </p:sp>
      <p:pic>
        <p:nvPicPr>
          <p:cNvPr id="5" name="Picture 4"/>
          <p:cNvPicPr>
            <a:picLocks noChangeAspect="1"/>
          </p:cNvPicPr>
          <p:nvPr userDrawn="1"/>
        </p:nvPicPr>
        <p:blipFill>
          <a:blip r:embed="rId2"/>
          <a:stretch>
            <a:fillRect/>
          </a:stretch>
        </p:blipFill>
        <p:spPr>
          <a:xfrm>
            <a:off x="7719629" y="4105937"/>
            <a:ext cx="4732852" cy="3158416"/>
          </a:xfrm>
          <a:prstGeom prst="rect">
            <a:avLst/>
          </a:prstGeom>
        </p:spPr>
      </p:pic>
    </p:spTree>
    <p:extLst>
      <p:ext uri="{BB962C8B-B14F-4D97-AF65-F5344CB8AC3E}">
        <p14:creationId xmlns:p14="http://schemas.microsoft.com/office/powerpoint/2010/main" val="2348027321"/>
      </p:ext>
    </p:extLst>
  </p:cSld>
  <p:clrMapOvr>
    <a:masterClrMapping/>
  </p:clrMapOvr>
  <p:transition>
    <p:fade/>
  </p:transition>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40" y="6170059"/>
            <a:ext cx="11623331"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2016 Microsoft Corporation. All rights reserved. </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0202" y="3083653"/>
            <a:ext cx="3223861" cy="690694"/>
          </a:xfrm>
          <a:prstGeom prst="rect">
            <a:avLst/>
          </a:prstGeom>
        </p:spPr>
      </p:pic>
    </p:spTree>
    <p:extLst>
      <p:ext uri="{BB962C8B-B14F-4D97-AF65-F5344CB8AC3E}">
        <p14:creationId xmlns:p14="http://schemas.microsoft.com/office/powerpoint/2010/main" val="4086161015"/>
      </p:ext>
    </p:extLst>
  </p:cSld>
  <p:clrMapOvr>
    <a:masterClrMapping/>
  </p:clrMapOvr>
  <p:transition>
    <p:fade/>
  </p:transition>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1702625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04.xml><?xml version="1.0" encoding="utf-8"?>
<p:sldLayout xmlns:a="http://schemas.openxmlformats.org/drawingml/2006/main" xmlns:r="http://schemas.openxmlformats.org/officeDocument/2006/relationships" xmlns:p="http://schemas.openxmlformats.org/presentationml/2006/main" userDrawn="1">
  <p:cSld name="3_General content_light">
    <p:spTree>
      <p:nvGrpSpPr>
        <p:cNvPr id="1" name=""/>
        <p:cNvGrpSpPr/>
        <p:nvPr/>
      </p:nvGrpSpPr>
      <p:grpSpPr>
        <a:xfrm>
          <a:off x="0" y="0"/>
          <a:ext cx="0" cy="0"/>
          <a:chOff x="0" y="0"/>
          <a:chExt cx="0" cy="0"/>
        </a:xfrm>
      </p:grpSpPr>
      <p:sp>
        <p:nvSpPr>
          <p:cNvPr id="2" name="Title 1"/>
          <p:cNvSpPr>
            <a:spLocks noGrp="1"/>
          </p:cNvSpPr>
          <p:nvPr>
            <p:ph type="title"/>
          </p:nvPr>
        </p:nvSpPr>
        <p:spPr>
          <a:xfrm>
            <a:off x="301752" y="301753"/>
            <a:ext cx="11274552" cy="685800"/>
          </a:xfrm>
        </p:spPr>
        <p:txBody>
          <a:bodyPr>
            <a:normAutofit/>
          </a:bodyPr>
          <a:lstStyle>
            <a:lvl1pPr>
              <a:defRPr sz="3200"/>
            </a:lvl1pPr>
          </a:lstStyle>
          <a:p>
            <a:r>
              <a:rPr lang="en-US" dirty="0"/>
              <a:t>Click to edit Master title style</a:t>
            </a:r>
          </a:p>
        </p:txBody>
      </p:sp>
      <p:sp>
        <p:nvSpPr>
          <p:cNvPr id="5" name="Slide Number Placeholder 4"/>
          <p:cNvSpPr>
            <a:spLocks noGrp="1"/>
          </p:cNvSpPr>
          <p:nvPr>
            <p:ph type="sldNum" sz="quarter" idx="12"/>
          </p:nvPr>
        </p:nvSpPr>
        <p:spPr>
          <a:xfrm>
            <a:off x="8850631" y="6356351"/>
            <a:ext cx="2743200" cy="365125"/>
          </a:xfrm>
          <a:prstGeom prst="rect">
            <a:avLst/>
          </a:prstGeom>
        </p:spPr>
        <p:txBody>
          <a:bodyPr/>
          <a:lstStyle>
            <a:lvl1pPr>
              <a:defRPr sz="900"/>
            </a:lvl1pPr>
          </a:lstStyle>
          <a:p>
            <a:fld id="{AFFF257A-30C5-4AFB-911B-BE4CEEA1EA82}" type="slidenum">
              <a:rPr lang="en-US" smtClean="0">
                <a:solidFill>
                  <a:prstClr val="black">
                    <a:tint val="75000"/>
                  </a:prstClr>
                </a:solidFill>
              </a:rPr>
              <a:pPr/>
              <a:t>‹#›</a:t>
            </a:fld>
            <a:endParaRPr lang="en-US" dirty="0">
              <a:solidFill>
                <a:prstClr val="black">
                  <a:tint val="75000"/>
                </a:prstClr>
              </a:solidFill>
            </a:endParaRPr>
          </a:p>
        </p:txBody>
      </p:sp>
      <p:sp>
        <p:nvSpPr>
          <p:cNvPr id="7" name="Text Placeholder 6"/>
          <p:cNvSpPr>
            <a:spLocks noGrp="1"/>
          </p:cNvSpPr>
          <p:nvPr>
            <p:ph type="body" sz="quarter" idx="13"/>
          </p:nvPr>
        </p:nvSpPr>
        <p:spPr>
          <a:xfrm>
            <a:off x="402337" y="1143000"/>
            <a:ext cx="11173968" cy="1758120"/>
          </a:xfrm>
        </p:spPr>
        <p:txBody>
          <a:bodyPr/>
          <a:lstStyle>
            <a:lvl1pPr>
              <a:defRPr sz="1800"/>
            </a:lvl1pPr>
            <a:lvl2pPr>
              <a:buSzPct val="90000"/>
              <a:defRPr/>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Slide Number Placeholder 3"/>
          <p:cNvSpPr txBox="1">
            <a:spLocks/>
          </p:cNvSpPr>
          <p:nvPr userDrawn="1"/>
        </p:nvSpPr>
        <p:spPr>
          <a:xfrm>
            <a:off x="4673600" y="6355081"/>
            <a:ext cx="2844800" cy="365125"/>
          </a:xfrm>
          <a:prstGeom prst="rect">
            <a:avLst/>
          </a:prstGeom>
        </p:spPr>
        <p:txBody>
          <a:bodyPr vert="horz" lIns="182854" tIns="45713" rIns="182854" bIns="45713"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fontAlgn="auto">
              <a:spcBef>
                <a:spcPts val="0"/>
              </a:spcBef>
              <a:spcAft>
                <a:spcPts val="0"/>
              </a:spcAft>
            </a:pPr>
            <a:r>
              <a:rPr lang="en-US" sz="900" dirty="0">
                <a:latin typeface="Segoe UI" panose="020B0502040204020203" pitchFamily="34" charset="0"/>
                <a:cs typeface="Segoe UI" panose="020B0502040204020203" pitchFamily="34" charset="0"/>
              </a:rPr>
              <a:t>Microsoft Confidential</a:t>
            </a:r>
          </a:p>
        </p:txBody>
      </p:sp>
    </p:spTree>
    <p:extLst>
      <p:ext uri="{BB962C8B-B14F-4D97-AF65-F5344CB8AC3E}">
        <p14:creationId xmlns:p14="http://schemas.microsoft.com/office/powerpoint/2010/main" val="15956957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 Subtitle &amp; Non-bulleted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p>
        </p:txBody>
      </p:sp>
      <p:sp>
        <p:nvSpPr>
          <p:cNvPr id="8" name="2 Subtitle">
            <a:extLst>
              <a:ext uri="{FF2B5EF4-FFF2-40B4-BE49-F238E27FC236}">
                <a16:creationId xmlns:a16="http://schemas.microsoft.com/office/drawing/2014/main" id="{C7C3AFAE-72AD-4B70-BB9C-37420C66D458}"/>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7" name="3 Content Placeholder">
            <a:extLst>
              <a:ext uri="{FF2B5EF4-FFF2-40B4-BE49-F238E27FC236}">
                <a16:creationId xmlns:a16="http://schemas.microsoft.com/office/drawing/2014/main" id="{67FFA91E-2F74-4D40-9DCA-2240811B5980}"/>
              </a:ext>
            </a:extLst>
          </p:cNvPr>
          <p:cNvSpPr>
            <a:spLocks noGrp="1"/>
          </p:cNvSpPr>
          <p:nvPr>
            <p:ph sz="quarter" idx="13"/>
          </p:nvPr>
        </p:nvSpPr>
        <p:spPr>
          <a:xfrm>
            <a:off x="655638" y="1408114"/>
            <a:ext cx="10880726" cy="4819650"/>
          </a:xfrm>
          <a:prstGeom prst="rect">
            <a:avLst/>
          </a:prstGeom>
        </p:spPr>
        <p:txBody>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315430090"/>
      </p:ext>
    </p:extLst>
  </p:cSld>
  <p:clrMapOvr>
    <a:masterClrMapping/>
  </p:clrMapOvr>
  <p:hf sldNum="0" hdr="0" ftr="0" dt="0"/>
  <p:extLst>
    <p:ext uri="{DCECCB84-F9BA-43D5-87BE-67443E8EF086}">
      <p15:sldGuideLst xmlns:p15="http://schemas.microsoft.com/office/powerpoint/2012/main">
        <p15:guide id="1" orient="horz" pos="887">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D75157F-D103-4B72-869F-2D01AFADEC9B}"/>
              </a:ext>
            </a:extLst>
          </p:cNvPr>
          <p:cNvSpPr>
            <a:spLocks noGrp="1"/>
          </p:cNvSpPr>
          <p:nvPr>
            <p:ph type="title"/>
          </p:nvPr>
        </p:nvSpPr>
        <p:spPr/>
        <p:txBody>
          <a:bodyPr/>
          <a:lstStyle/>
          <a:p>
            <a:r>
              <a:rPr lang="en-US" noProof="0"/>
              <a:t>Click to edit Master title style</a:t>
            </a:r>
          </a:p>
        </p:txBody>
      </p:sp>
      <p:sp>
        <p:nvSpPr>
          <p:cNvPr id="8" name="3 Content Placeholder left">
            <a:extLst>
              <a:ext uri="{FF2B5EF4-FFF2-40B4-BE49-F238E27FC236}">
                <a16:creationId xmlns:a16="http://schemas.microsoft.com/office/drawing/2014/main" id="{DA942A9C-8106-42F7-9928-B8F912CDD29D}"/>
              </a:ext>
            </a:extLst>
          </p:cNvPr>
          <p:cNvSpPr>
            <a:spLocks noGrp="1"/>
          </p:cNvSpPr>
          <p:nvPr>
            <p:ph sz="quarter" idx="13"/>
          </p:nvPr>
        </p:nvSpPr>
        <p:spPr>
          <a:xfrm>
            <a:off x="655638" y="1408113"/>
            <a:ext cx="5284787"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4 Content Placeholder right">
            <a:extLst>
              <a:ext uri="{FF2B5EF4-FFF2-40B4-BE49-F238E27FC236}">
                <a16:creationId xmlns:a16="http://schemas.microsoft.com/office/drawing/2014/main" id="{9405EA7B-7E1D-4443-AC76-BECBECB0EC78}"/>
              </a:ext>
            </a:extLst>
          </p:cNvPr>
          <p:cNvSpPr>
            <a:spLocks noGrp="1"/>
          </p:cNvSpPr>
          <p:nvPr>
            <p:ph sz="quarter" idx="14"/>
          </p:nvPr>
        </p:nvSpPr>
        <p:spPr>
          <a:xfrm>
            <a:off x="6251576" y="1408113"/>
            <a:ext cx="528478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43240914"/>
      </p:ext>
    </p:extLst>
  </p:cSld>
  <p:clrMapOvr>
    <a:masterClrMapping/>
  </p:clrMapOvr>
  <p:hf sldNum="0" hdr="0" ftr="0" dt="0"/>
  <p:extLst>
    <p:ext uri="{DCECCB84-F9BA-43D5-87BE-67443E8EF086}">
      <p15:sldGuideLst xmlns:p15="http://schemas.microsoft.com/office/powerpoint/2012/main">
        <p15:guide id="10" pos="413" userDrawn="1">
          <p15:clr>
            <a:srgbClr val="547EBF"/>
          </p15:clr>
        </p15:guide>
        <p15:guide id="11" orient="horz" pos="789" userDrawn="1">
          <p15:clr>
            <a:srgbClr val="547EBF"/>
          </p15:clr>
        </p15:guide>
        <p15:guide id="12" orient="horz" pos="887" userDrawn="1">
          <p15:clr>
            <a:srgbClr val="547EBF"/>
          </p15:clr>
        </p15:guide>
        <p15:guide id="13" pos="3742" userDrawn="1">
          <p15:clr>
            <a:srgbClr val="547EBF"/>
          </p15:clr>
        </p15:guide>
        <p15:guide id="14" pos="3938" userDrawn="1">
          <p15:clr>
            <a:srgbClr val="547EBF"/>
          </p15:clr>
        </p15:guide>
        <p15:guide id="15" pos="7267" userDrawn="1">
          <p15:clr>
            <a:srgbClr val="547EBF"/>
          </p15:clr>
        </p15:guide>
        <p15:guide id="16" orient="horz" pos="495" userDrawn="1">
          <p15:clr>
            <a:srgbClr val="547EBF"/>
          </p15:clr>
        </p15:guide>
        <p15:guide id="17" orient="horz" pos="202" userDrawn="1">
          <p15:clr>
            <a:srgbClr val="547EBF"/>
          </p15:clr>
        </p15:guide>
        <p15:guide id="18" orient="horz" pos="3923" userDrawn="1">
          <p15:clr>
            <a:srgbClr val="547EBF"/>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wo Column Bullet text with sub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D75157F-D103-4B72-869F-2D01AFADEC9B}"/>
              </a:ext>
            </a:extLst>
          </p:cNvPr>
          <p:cNvSpPr>
            <a:spLocks noGrp="1"/>
          </p:cNvSpPr>
          <p:nvPr>
            <p:ph type="title"/>
          </p:nvPr>
        </p:nvSpPr>
        <p:spPr/>
        <p:txBody>
          <a:bodyPr/>
          <a:lstStyle/>
          <a:p>
            <a:r>
              <a:rPr lang="en-US" noProof="0"/>
              <a:t>Click to edit Master title style</a:t>
            </a:r>
          </a:p>
        </p:txBody>
      </p:sp>
      <p:sp>
        <p:nvSpPr>
          <p:cNvPr id="12" name="2 Subtitle">
            <a:extLst>
              <a:ext uri="{FF2B5EF4-FFF2-40B4-BE49-F238E27FC236}">
                <a16:creationId xmlns:a16="http://schemas.microsoft.com/office/drawing/2014/main" id="{A80DD196-90AE-4754-8926-D676551AB9C8}"/>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8" name="3 Content Placeholder left">
            <a:extLst>
              <a:ext uri="{FF2B5EF4-FFF2-40B4-BE49-F238E27FC236}">
                <a16:creationId xmlns:a16="http://schemas.microsoft.com/office/drawing/2014/main" id="{DA942A9C-8106-42F7-9928-B8F912CDD29D}"/>
              </a:ext>
            </a:extLst>
          </p:cNvPr>
          <p:cNvSpPr>
            <a:spLocks noGrp="1"/>
          </p:cNvSpPr>
          <p:nvPr>
            <p:ph sz="quarter" idx="13"/>
          </p:nvPr>
        </p:nvSpPr>
        <p:spPr>
          <a:xfrm>
            <a:off x="655638" y="1408113"/>
            <a:ext cx="5284787"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4 Content Placeholder right">
            <a:extLst>
              <a:ext uri="{FF2B5EF4-FFF2-40B4-BE49-F238E27FC236}">
                <a16:creationId xmlns:a16="http://schemas.microsoft.com/office/drawing/2014/main" id="{9405EA7B-7E1D-4443-AC76-BECBECB0EC78}"/>
              </a:ext>
            </a:extLst>
          </p:cNvPr>
          <p:cNvSpPr>
            <a:spLocks noGrp="1"/>
          </p:cNvSpPr>
          <p:nvPr>
            <p:ph sz="quarter" idx="14"/>
          </p:nvPr>
        </p:nvSpPr>
        <p:spPr>
          <a:xfrm>
            <a:off x="6251576" y="1408113"/>
            <a:ext cx="528478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95153712"/>
      </p:ext>
    </p:extLst>
  </p:cSld>
  <p:clrMapOvr>
    <a:masterClrMapping/>
  </p:clrMapOvr>
  <p:hf sldNum="0" hdr="0" ftr="0" dt="0"/>
  <p:extLst>
    <p:ext uri="{DCECCB84-F9BA-43D5-87BE-67443E8EF086}">
      <p15:sldGuideLst xmlns:p15="http://schemas.microsoft.com/office/powerpoint/2012/main">
        <p15:guide id="10" pos="413">
          <p15:clr>
            <a:srgbClr val="547EBF"/>
          </p15:clr>
        </p15:guide>
        <p15:guide id="11" orient="horz" pos="789">
          <p15:clr>
            <a:srgbClr val="547EBF"/>
          </p15:clr>
        </p15:guide>
        <p15:guide id="12" orient="horz" pos="887">
          <p15:clr>
            <a:srgbClr val="547EBF"/>
          </p15:clr>
        </p15:guide>
        <p15:guide id="13" pos="3742">
          <p15:clr>
            <a:srgbClr val="547EBF"/>
          </p15:clr>
        </p15:guide>
        <p15:guide id="14" pos="3938">
          <p15:clr>
            <a:srgbClr val="547EBF"/>
          </p15:clr>
        </p15:guide>
        <p15:guide id="15" pos="7267">
          <p15:clr>
            <a:srgbClr val="547EBF"/>
          </p15:clr>
        </p15:guide>
        <p15:guide id="16" orient="horz" pos="495">
          <p15:clr>
            <a:srgbClr val="547EBF"/>
          </p15:clr>
        </p15:guide>
        <p15:guide id="17" orient="horz" pos="202">
          <p15:clr>
            <a:srgbClr val="547EBF"/>
          </p15:clr>
        </p15:guide>
        <p15:guide id="18" orient="horz" pos="3923">
          <p15:clr>
            <a:srgbClr val="547EBF"/>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D427F378-647E-40F7-B8E4-09A5941F1007}"/>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3478427994"/>
      </p:ext>
    </p:extLst>
  </p:cSld>
  <p:clrMapOvr>
    <a:masterClrMapping/>
  </p:clrMapOvr>
  <p:hf sldNum="0" hdr="0" ftr="0" dt="0"/>
  <p:extLst>
    <p:ext uri="{DCECCB84-F9BA-43D5-87BE-67443E8EF086}">
      <p15:sldGuideLst xmlns:p15="http://schemas.microsoft.com/office/powerpoint/2012/main">
        <p15:guide id="30" pos="3742" userDrawn="1">
          <p15:clr>
            <a:srgbClr val="547EBF"/>
          </p15:clr>
        </p15:guide>
        <p15:guide id="31" orient="horz" pos="887" userDrawn="1">
          <p15:clr>
            <a:srgbClr val="547EBF"/>
          </p15:clr>
        </p15:guide>
        <p15:guide id="32" pos="3938" userDrawn="1">
          <p15:clr>
            <a:srgbClr val="547EBF"/>
          </p15:clr>
        </p15:guide>
        <p15:guide id="33" pos="3350" userDrawn="1">
          <p15:clr>
            <a:srgbClr val="A4A3A4"/>
          </p15:clr>
        </p15:guide>
        <p15:guide id="34" pos="3155" userDrawn="1">
          <p15:clr>
            <a:srgbClr val="A4A3A4"/>
          </p15:clr>
        </p15:guide>
        <p15:guide id="35" pos="2763" userDrawn="1">
          <p15:clr>
            <a:srgbClr val="A4A3A4"/>
          </p15:clr>
        </p15:guide>
        <p15:guide id="36" pos="2567" userDrawn="1">
          <p15:clr>
            <a:srgbClr val="A4A3A4"/>
          </p15:clr>
        </p15:guide>
        <p15:guide id="37" pos="2175" userDrawn="1">
          <p15:clr>
            <a:srgbClr val="A4A3A4"/>
          </p15:clr>
        </p15:guide>
        <p15:guide id="38" pos="1980" userDrawn="1">
          <p15:clr>
            <a:srgbClr val="A4A3A4"/>
          </p15:clr>
        </p15:guide>
        <p15:guide id="39" pos="1588" userDrawn="1">
          <p15:clr>
            <a:srgbClr val="A4A3A4"/>
          </p15:clr>
        </p15:guide>
        <p15:guide id="40" pos="1392" userDrawn="1">
          <p15:clr>
            <a:srgbClr val="A4A3A4"/>
          </p15:clr>
        </p15:guide>
        <p15:guide id="41" pos="1000" userDrawn="1">
          <p15:clr>
            <a:srgbClr val="A4A3A4"/>
          </p15:clr>
        </p15:guide>
        <p15:guide id="42" pos="804" userDrawn="1">
          <p15:clr>
            <a:srgbClr val="A4A3A4"/>
          </p15:clr>
        </p15:guide>
        <p15:guide id="43" pos="413" userDrawn="1">
          <p15:clr>
            <a:srgbClr val="547EBF"/>
          </p15:clr>
        </p15:guide>
        <p15:guide id="44" pos="4330" userDrawn="1">
          <p15:clr>
            <a:srgbClr val="A4A3A4"/>
          </p15:clr>
        </p15:guide>
        <p15:guide id="45" pos="4525" userDrawn="1">
          <p15:clr>
            <a:srgbClr val="A4A3A4"/>
          </p15:clr>
        </p15:guide>
        <p15:guide id="46" pos="5505" userDrawn="1">
          <p15:clr>
            <a:srgbClr val="A4A3A4"/>
          </p15:clr>
        </p15:guide>
        <p15:guide id="47" pos="5113" userDrawn="1">
          <p15:clr>
            <a:srgbClr val="A4A3A4"/>
          </p15:clr>
        </p15:guide>
        <p15:guide id="48" pos="4917" userDrawn="1">
          <p15:clr>
            <a:srgbClr val="A4A3A4"/>
          </p15:clr>
        </p15:guide>
        <p15:guide id="49" pos="5700" userDrawn="1">
          <p15:clr>
            <a:srgbClr val="A4A3A4"/>
          </p15:clr>
        </p15:guide>
        <p15:guide id="50" pos="6092" userDrawn="1">
          <p15:clr>
            <a:srgbClr val="A4A3A4"/>
          </p15:clr>
        </p15:guide>
        <p15:guide id="51" pos="6288" userDrawn="1">
          <p15:clr>
            <a:srgbClr val="A4A3A4"/>
          </p15:clr>
        </p15:guide>
        <p15:guide id="52" pos="6680" userDrawn="1">
          <p15:clr>
            <a:srgbClr val="A4A3A4"/>
          </p15:clr>
        </p15:guide>
        <p15:guide id="53" pos="6876" userDrawn="1">
          <p15:clr>
            <a:srgbClr val="A4A3A4"/>
          </p15:clr>
        </p15:guide>
        <p15:guide id="54" pos="7267" userDrawn="1">
          <p15:clr>
            <a:srgbClr val="547EBF"/>
          </p15:clr>
        </p15:guide>
        <p15:guide id="55" orient="horz" pos="3923" userDrawn="1">
          <p15:clr>
            <a:srgbClr val="547EBF"/>
          </p15:clr>
        </p15:guide>
        <p15:guide id="56" orient="horz" pos="789" userDrawn="1">
          <p15:clr>
            <a:srgbClr val="547EBF"/>
          </p15:clr>
        </p15:guide>
        <p15:guide id="57" orient="horz" pos="202" userDrawn="1">
          <p15:clr>
            <a:srgbClr val="547EBF"/>
          </p15:clr>
        </p15:guide>
        <p15:guide id="58" orient="horz" pos="495" userDrawn="1">
          <p15:clr>
            <a:srgbClr val="547EBF"/>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with sub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D427F378-647E-40F7-B8E4-09A5941F1007}"/>
              </a:ext>
            </a:extLst>
          </p:cNvPr>
          <p:cNvSpPr>
            <a:spLocks noGrp="1"/>
          </p:cNvSpPr>
          <p:nvPr>
            <p:ph type="title"/>
          </p:nvPr>
        </p:nvSpPr>
        <p:spPr/>
        <p:txBody>
          <a:bodyPr/>
          <a:lstStyle/>
          <a:p>
            <a:r>
              <a:rPr lang="en-US" noProof="0"/>
              <a:t>Click to edit Master title style</a:t>
            </a:r>
          </a:p>
        </p:txBody>
      </p:sp>
      <p:sp>
        <p:nvSpPr>
          <p:cNvPr id="6" name="2 Subtitle">
            <a:extLst>
              <a:ext uri="{FF2B5EF4-FFF2-40B4-BE49-F238E27FC236}">
                <a16:creationId xmlns:a16="http://schemas.microsoft.com/office/drawing/2014/main" id="{11FC2D5A-AAFB-433D-8F41-FB1BF5F8682D}"/>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Tree>
    <p:extLst>
      <p:ext uri="{BB962C8B-B14F-4D97-AF65-F5344CB8AC3E}">
        <p14:creationId xmlns:p14="http://schemas.microsoft.com/office/powerpoint/2010/main" val="3082325972"/>
      </p:ext>
    </p:extLst>
  </p:cSld>
  <p:clrMapOvr>
    <a:masterClrMapping/>
  </p:clrMapOvr>
  <p:hf sldNum="0" hdr="0" ftr="0" dt="0"/>
  <p:extLst>
    <p:ext uri="{DCECCB84-F9BA-43D5-87BE-67443E8EF086}">
      <p15:sldGuideLst xmlns:p15="http://schemas.microsoft.com/office/powerpoint/2012/main">
        <p15:guide id="30" pos="413" userDrawn="1">
          <p15:clr>
            <a:srgbClr val="547EBF"/>
          </p15:clr>
        </p15:guide>
        <p15:guide id="31" orient="horz" pos="887" userDrawn="1">
          <p15:clr>
            <a:srgbClr val="547EBF"/>
          </p15:clr>
        </p15:guide>
        <p15:guide id="32" orient="horz" pos="789" userDrawn="1">
          <p15:clr>
            <a:srgbClr val="547EBF"/>
          </p15:clr>
        </p15:guide>
        <p15:guide id="33" orient="horz" pos="495" userDrawn="1">
          <p15:clr>
            <a:srgbClr val="547EBF"/>
          </p15:clr>
        </p15:guide>
        <p15:guide id="34" orient="horz" pos="202" userDrawn="1">
          <p15:clr>
            <a:srgbClr val="547EBF"/>
          </p15:clr>
        </p15:guide>
        <p15:guide id="35" orient="horz" pos="3923" userDrawn="1">
          <p15:clr>
            <a:srgbClr val="547EBF"/>
          </p15:clr>
        </p15:guide>
        <p15:guide id="36" pos="804" userDrawn="1">
          <p15:clr>
            <a:srgbClr val="A4A3A4"/>
          </p15:clr>
        </p15:guide>
        <p15:guide id="37" pos="1000" userDrawn="1">
          <p15:clr>
            <a:srgbClr val="A4A3A4"/>
          </p15:clr>
        </p15:guide>
        <p15:guide id="38" pos="1392" userDrawn="1">
          <p15:clr>
            <a:srgbClr val="A4A3A4"/>
          </p15:clr>
        </p15:guide>
        <p15:guide id="39" pos="1588" userDrawn="1">
          <p15:clr>
            <a:srgbClr val="A4A3A4"/>
          </p15:clr>
        </p15:guide>
        <p15:guide id="40" pos="1980" userDrawn="1">
          <p15:clr>
            <a:srgbClr val="A4A3A4"/>
          </p15:clr>
        </p15:guide>
        <p15:guide id="41" pos="2175" userDrawn="1">
          <p15:clr>
            <a:srgbClr val="A4A3A4"/>
          </p15:clr>
        </p15:guide>
        <p15:guide id="42" pos="2567" userDrawn="1">
          <p15:clr>
            <a:srgbClr val="A4A3A4"/>
          </p15:clr>
        </p15:guide>
        <p15:guide id="43" pos="2763" userDrawn="1">
          <p15:clr>
            <a:srgbClr val="A4A3A4"/>
          </p15:clr>
        </p15:guide>
        <p15:guide id="44" pos="3155" userDrawn="1">
          <p15:clr>
            <a:srgbClr val="A4A3A4"/>
          </p15:clr>
        </p15:guide>
        <p15:guide id="45" pos="3350" userDrawn="1">
          <p15:clr>
            <a:srgbClr val="A4A3A4"/>
          </p15:clr>
        </p15:guide>
        <p15:guide id="46" pos="3742" userDrawn="1">
          <p15:clr>
            <a:srgbClr val="547EBF"/>
          </p15:clr>
        </p15:guide>
        <p15:guide id="47" pos="3938" userDrawn="1">
          <p15:clr>
            <a:srgbClr val="547EBF"/>
          </p15:clr>
        </p15:guide>
        <p15:guide id="48" pos="4330" userDrawn="1">
          <p15:clr>
            <a:srgbClr val="A4A3A4"/>
          </p15:clr>
        </p15:guide>
        <p15:guide id="49" pos="4525" userDrawn="1">
          <p15:clr>
            <a:srgbClr val="A4A3A4"/>
          </p15:clr>
        </p15:guide>
        <p15:guide id="50" pos="5113" userDrawn="1">
          <p15:clr>
            <a:srgbClr val="A4A3A4"/>
          </p15:clr>
        </p15:guide>
        <p15:guide id="51" pos="4917" userDrawn="1">
          <p15:clr>
            <a:srgbClr val="A4A3A4"/>
          </p15:clr>
        </p15:guide>
        <p15:guide id="52" pos="5505" userDrawn="1">
          <p15:clr>
            <a:srgbClr val="A4A3A4"/>
          </p15:clr>
        </p15:guide>
        <p15:guide id="53" pos="5700" userDrawn="1">
          <p15:clr>
            <a:srgbClr val="A4A3A4"/>
          </p15:clr>
        </p15:guide>
        <p15:guide id="54" pos="6092" userDrawn="1">
          <p15:clr>
            <a:srgbClr val="A4A3A4"/>
          </p15:clr>
        </p15:guide>
        <p15:guide id="55" pos="6288" userDrawn="1">
          <p15:clr>
            <a:srgbClr val="A4A3A4"/>
          </p15:clr>
        </p15:guide>
        <p15:guide id="56" pos="6680" userDrawn="1">
          <p15:clr>
            <a:srgbClr val="A4A3A4"/>
          </p15:clr>
        </p15:guide>
        <p15:guide id="57" pos="6876" userDrawn="1">
          <p15:clr>
            <a:srgbClr val="A4A3A4"/>
          </p15:clr>
        </p15:guide>
        <p15:guide id="58" pos="7267" userDrawn="1">
          <p15:clr>
            <a:srgbClr val="547EBF"/>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Section Title Color">
    <p:bg>
      <p:bgPr>
        <a:solidFill>
          <a:schemeClr val="tx2"/>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1" cy="604798"/>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p>
        </p:txBody>
      </p:sp>
    </p:spTree>
    <p:extLst>
      <p:ext uri="{BB962C8B-B14F-4D97-AF65-F5344CB8AC3E}">
        <p14:creationId xmlns:p14="http://schemas.microsoft.com/office/powerpoint/2010/main" val="659626993"/>
      </p:ext>
    </p:extLst>
  </p:cSld>
  <p:clrMapOvr>
    <a:masterClrMapping/>
  </p:clrMapOvr>
  <p:hf sldNum="0" hdr="0" ftr="0" dt="0"/>
  <p:extLst>
    <p:ext uri="{DCECCB84-F9BA-43D5-87BE-67443E8EF086}">
      <p15:sldGuideLst xmlns:p15="http://schemas.microsoft.com/office/powerpoint/2012/main">
        <p15:guide id="6" pos="413">
          <p15:clr>
            <a:srgbClr val="FFFFFF"/>
          </p15:clr>
        </p15:guide>
        <p15:guide id="7" orient="horz" pos="2258">
          <p15:clr>
            <a:srgbClr val="FFFFFF"/>
          </p15:clr>
        </p15:guide>
        <p15:guide id="8" orient="horz" pos="2160">
          <p15:clr>
            <a:srgbClr val="FFFFFF"/>
          </p15:clr>
        </p15:guide>
        <p15:guide id="9" orient="horz" pos="1866">
          <p15:clr>
            <a:srgbClr val="FFFFFF"/>
          </p15:clr>
        </p15:guide>
        <p15:guide id="10" pos="6092">
          <p15:clr>
            <a:srgbClr val="FFFFFF"/>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Section Title Light Color">
    <p:bg>
      <p:bgPr>
        <a:solidFill>
          <a:srgbClr val="0078D4"/>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1" cy="604798"/>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p>
        </p:txBody>
      </p:sp>
    </p:spTree>
    <p:extLst>
      <p:ext uri="{BB962C8B-B14F-4D97-AF65-F5344CB8AC3E}">
        <p14:creationId xmlns:p14="http://schemas.microsoft.com/office/powerpoint/2010/main" val="2541337545"/>
      </p:ext>
    </p:extLst>
  </p:cSld>
  <p:clrMapOvr>
    <a:masterClrMapping/>
  </p:clrMapOvr>
  <p:hf sldNum="0" hdr="0" ftr="0" dt="0"/>
  <p:extLst>
    <p:ext uri="{DCECCB84-F9BA-43D5-87BE-67443E8EF086}">
      <p15:sldGuideLst xmlns:p15="http://schemas.microsoft.com/office/powerpoint/2012/main">
        <p15:guide id="6" pos="413">
          <p15:clr>
            <a:srgbClr val="FFFFFF"/>
          </p15:clr>
        </p15:guide>
        <p15:guide id="7" orient="horz" pos="2258">
          <p15:clr>
            <a:srgbClr val="FFFFFF"/>
          </p15:clr>
        </p15:guide>
        <p15:guide id="8" orient="horz" pos="2160">
          <p15:clr>
            <a:srgbClr val="FFFFFF"/>
          </p15:clr>
        </p15:guide>
        <p15:guide id="9" orient="horz" pos="1866">
          <p15:clr>
            <a:srgbClr val="FFFFFF"/>
          </p15:clr>
        </p15:guide>
        <p15:guide id="10" pos="6092">
          <p15:clr>
            <a:srgbClr val="FFFFFF"/>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Section Title">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2" cy="604797"/>
          </a:xfrm>
        </p:spPr>
        <p:txBody>
          <a:bodyPr vert="horz" lIns="0" tIns="0" rIns="0" bIns="45720" rtlCol="0" anchor="b">
            <a:noAutofit/>
          </a:bodyPr>
          <a:lstStyle>
            <a:lvl1pPr>
              <a:defRPr lang="en-GB" sz="3600" baseline="0" dirty="0"/>
            </a:lvl1pPr>
          </a:lstStyle>
          <a:p>
            <a:pPr lvl="0"/>
            <a:r>
              <a:rPr lang="en-US" noProof="0"/>
              <a:t>Click to edit Master title style</a:t>
            </a:r>
          </a:p>
        </p:txBody>
      </p:sp>
    </p:spTree>
    <p:extLst>
      <p:ext uri="{BB962C8B-B14F-4D97-AF65-F5344CB8AC3E}">
        <p14:creationId xmlns:p14="http://schemas.microsoft.com/office/powerpoint/2010/main" val="1198557511"/>
      </p:ext>
    </p:extLst>
  </p:cSld>
  <p:clrMapOvr>
    <a:masterClrMapping/>
  </p:clrMapOvr>
  <p:hf sldNum="0" hdr="0" ftr="0" dt="0"/>
  <p:extLst>
    <p:ext uri="{DCECCB84-F9BA-43D5-87BE-67443E8EF086}">
      <p15:sldGuideLst xmlns:p15="http://schemas.microsoft.com/office/powerpoint/2012/main">
        <p15:guide id="6" pos="413" userDrawn="1">
          <p15:clr>
            <a:srgbClr val="547EBF"/>
          </p15:clr>
        </p15:guide>
        <p15:guide id="7" pos="6092" userDrawn="1">
          <p15:clr>
            <a:srgbClr val="547EBF"/>
          </p15:clr>
        </p15:guide>
        <p15:guide id="8" orient="horz" pos="2160" userDrawn="1">
          <p15:clr>
            <a:srgbClr val="547EBF"/>
          </p15:clr>
        </p15:guide>
        <p15:guide id="9" orient="horz" pos="2258" userDrawn="1">
          <p15:clr>
            <a:srgbClr val="547EBF"/>
          </p15:clr>
        </p15:guide>
        <p15:guide id="10" orient="horz" pos="1866" userDrawn="1">
          <p15:clr>
            <a:srgbClr val="547EBF"/>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Title Photo Option">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EAB84590-D70C-4035-A905-2A42ABB0C2C7}"/>
              </a:ext>
            </a:extLst>
          </p:cNvPr>
          <p:cNvSpPr>
            <a:spLocks noGrp="1"/>
          </p:cNvSpPr>
          <p:nvPr>
            <p:ph type="pic" sz="quarter" idx="10" hasCustomPrompt="1"/>
          </p:nvPr>
        </p:nvSpPr>
        <p:spPr>
          <a:xfrm>
            <a:off x="0" y="0"/>
            <a:ext cx="12192000" cy="6858000"/>
          </a:xfrm>
        </p:spPr>
        <p:txBody>
          <a:bodyPr/>
          <a:lstStyle>
            <a:lvl1pPr marL="0" indent="0">
              <a:buNone/>
              <a:defRPr/>
            </a:lvl1pPr>
          </a:lstStyle>
          <a:p>
            <a:r>
              <a:rPr lang="en-US" dirty="0"/>
              <a:t> </a:t>
            </a:r>
          </a:p>
        </p:txBody>
      </p:sp>
      <p:sp>
        <p:nvSpPr>
          <p:cNvPr id="5" name="1 Title">
            <a:extLst>
              <a:ext uri="{FF2B5EF4-FFF2-40B4-BE49-F238E27FC236}">
                <a16:creationId xmlns:a16="http://schemas.microsoft.com/office/drawing/2014/main" id="{81A2BCCF-7E5C-410A-BA6B-170B6E461324}"/>
              </a:ext>
            </a:extLst>
          </p:cNvPr>
          <p:cNvSpPr>
            <a:spLocks noGrp="1"/>
          </p:cNvSpPr>
          <p:nvPr>
            <p:ph type="title"/>
          </p:nvPr>
        </p:nvSpPr>
        <p:spPr>
          <a:xfrm>
            <a:off x="655638" y="2979777"/>
            <a:ext cx="9015412" cy="604797"/>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p>
        </p:txBody>
      </p:sp>
    </p:spTree>
    <p:extLst>
      <p:ext uri="{BB962C8B-B14F-4D97-AF65-F5344CB8AC3E}">
        <p14:creationId xmlns:p14="http://schemas.microsoft.com/office/powerpoint/2010/main" val="39038489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hoto_Option 2">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24A352F2-C61A-43CF-8620-3E68DD369544}"/>
              </a:ext>
              <a:ext uri="{C183D7F6-B498-43B3-948B-1728B52AA6E4}">
                <adec:decorative xmlns:adec="http://schemas.microsoft.com/office/drawing/2017/decorative" val="1"/>
              </a:ext>
            </a:extLst>
          </p:cNvPr>
          <p:cNvSpPr>
            <a:spLocks noGrp="1"/>
          </p:cNvSpPr>
          <p:nvPr>
            <p:ph type="pic" sz="quarter" idx="15" hasCustomPrompt="1"/>
          </p:nvPr>
        </p:nvSpPr>
        <p:spPr>
          <a:xfrm>
            <a:off x="0" y="0"/>
            <a:ext cx="12192000" cy="6858000"/>
          </a:xfrm>
        </p:spPr>
        <p:txBody>
          <a:bodyPr/>
          <a:lstStyle>
            <a:lvl1pPr marL="0" indent="0">
              <a:buNone/>
              <a:defRPr/>
            </a:lvl1pPr>
          </a:lstStyle>
          <a:p>
            <a:r>
              <a:rPr lang="en-US" dirty="0"/>
              <a:t> </a:t>
            </a:r>
          </a:p>
        </p:txBody>
      </p:sp>
      <p:sp>
        <p:nvSpPr>
          <p:cNvPr id="4" name="Title 1">
            <a:extLst>
              <a:ext uri="{FF2B5EF4-FFF2-40B4-BE49-F238E27FC236}">
                <a16:creationId xmlns:a16="http://schemas.microsoft.com/office/drawing/2014/main" id="{9D8C86D7-EAA8-4501-8EDD-AE161F095B86}"/>
              </a:ext>
              <a:ext uri="{C183D7F6-B498-43B3-948B-1728B52AA6E4}">
                <adec:decorative xmlns:adec="http://schemas.microsoft.com/office/drawing/2017/decorative" val="0"/>
              </a:ext>
            </a:extLst>
          </p:cNvPr>
          <p:cNvSpPr>
            <a:spLocks noGrp="1"/>
          </p:cNvSpPr>
          <p:nvPr>
            <p:ph type="title" hasCustomPrompt="1"/>
          </p:nvPr>
        </p:nvSpPr>
        <p:spPr>
          <a:xfrm>
            <a:off x="621452" y="4519136"/>
            <a:ext cx="10960948" cy="738664"/>
          </a:xfrm>
          <a:noFill/>
        </p:spPr>
        <p:txBody>
          <a:bodyPr wrap="square" lIns="0" tIns="0" rIns="0" bIns="182880" anchor="b" anchorCtr="0">
            <a:noAutofit/>
          </a:bodyPr>
          <a:lstStyle>
            <a:lvl1pPr>
              <a:lnSpc>
                <a:spcPct val="100000"/>
              </a:lnSpc>
              <a:defRPr sz="3600" strike="noStrike" spc="-147" baseline="0">
                <a:solidFill>
                  <a:schemeClr val="bg2"/>
                </a:solidFill>
              </a:defRPr>
            </a:lvl1pPr>
          </a:lstStyle>
          <a:p>
            <a:r>
              <a:rPr lang="en-US"/>
              <a:t>Presentation Title</a:t>
            </a:r>
          </a:p>
        </p:txBody>
      </p:sp>
      <p:sp>
        <p:nvSpPr>
          <p:cNvPr id="5" name="Text Placeholder 4">
            <a:extLst>
              <a:ext uri="{FF2B5EF4-FFF2-40B4-BE49-F238E27FC236}">
                <a16:creationId xmlns:a16="http://schemas.microsoft.com/office/drawing/2014/main" id="{84E82A4B-4AB3-47C1-ABE9-83275C6ABAA1}"/>
              </a:ext>
              <a:ext uri="{C183D7F6-B498-43B3-948B-1728B52AA6E4}">
                <adec:decorative xmlns:adec="http://schemas.microsoft.com/office/drawing/2017/decorative" val="0"/>
              </a:ext>
            </a:extLst>
          </p:cNvPr>
          <p:cNvSpPr>
            <a:spLocks noGrp="1"/>
          </p:cNvSpPr>
          <p:nvPr>
            <p:ph type="body" sz="quarter" idx="12" hasCustomPrompt="1"/>
          </p:nvPr>
        </p:nvSpPr>
        <p:spPr>
          <a:xfrm>
            <a:off x="621759" y="5257800"/>
            <a:ext cx="10960641" cy="915892"/>
          </a:xfrm>
          <a:noFill/>
        </p:spPr>
        <p:txBody>
          <a:bodyPr lIns="0" tIns="0" rIns="0" bIns="0" anchor="t">
            <a:noAutofit/>
          </a:bodyPr>
          <a:lstStyle>
            <a:lvl1pPr marL="0" indent="0">
              <a:lnSpc>
                <a:spcPct val="100000"/>
              </a:lnSpc>
              <a:spcBef>
                <a:spcPts val="0"/>
              </a:spcBef>
              <a:buNone/>
              <a:defRPr lang="en-US" sz="2200" kern="1200" spc="0" baseline="0" dirty="0">
                <a:solidFill>
                  <a:schemeClr val="bg2"/>
                </a:solidFill>
                <a:latin typeface="+mn-lt"/>
                <a:ea typeface="+mn-ea"/>
                <a:cs typeface="Segoe UI" panose="020B0502040204020203" pitchFamily="34" charset="0"/>
              </a:defRPr>
            </a:lvl1pPr>
          </a:lstStyle>
          <a:p>
            <a:pPr lvl="0"/>
            <a:r>
              <a:rPr lang="en-US"/>
              <a:t>Presenter Name</a:t>
            </a:r>
          </a:p>
        </p:txBody>
      </p:sp>
    </p:spTree>
    <p:extLst>
      <p:ext uri="{BB962C8B-B14F-4D97-AF65-F5344CB8AC3E}">
        <p14:creationId xmlns:p14="http://schemas.microsoft.com/office/powerpoint/2010/main" val="264535205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p:nvPr>
        </p:nvSpPr>
        <p:spPr>
          <a:xfrm>
            <a:off x="655637" y="630237"/>
            <a:ext cx="4352926" cy="2493962"/>
          </a:xfrm>
        </p:spPr>
        <p:txBody>
          <a:bodyPr anchor="ctr">
            <a:noAutofit/>
          </a:bodyPr>
          <a:lstStyle>
            <a:lvl1pPr algn="ctr">
              <a:defRPr/>
            </a:lvl1pPr>
          </a:lstStyle>
          <a:p>
            <a:r>
              <a:rPr lang="en-US" noProof="0"/>
              <a:t>Click to edit Master title style</a:t>
            </a:r>
          </a:p>
        </p:txBody>
      </p:sp>
      <p:sp>
        <p:nvSpPr>
          <p:cNvPr id="4" name="2 Text Placeholder">
            <a:extLst>
              <a:ext uri="{FF2B5EF4-FFF2-40B4-BE49-F238E27FC236}">
                <a16:creationId xmlns:a16="http://schemas.microsoft.com/office/drawing/2014/main" id="{0E780C89-4FC1-4FE7-AFCA-1C41A1B0944C}"/>
              </a:ext>
            </a:extLst>
          </p:cNvPr>
          <p:cNvSpPr>
            <a:spLocks noGrp="1"/>
          </p:cNvSpPr>
          <p:nvPr>
            <p:ph type="body" sz="quarter" idx="10"/>
          </p:nvPr>
        </p:nvSpPr>
        <p:spPr>
          <a:xfrm>
            <a:off x="655320" y="3584448"/>
            <a:ext cx="4352925" cy="2643188"/>
          </a:xfrm>
          <a:prstGeom prst="rect">
            <a:avLst/>
          </a:prstGeom>
        </p:spPr>
        <p:txBody>
          <a:bodyPr>
            <a:noAutofit/>
          </a:bodyPr>
          <a:lstStyle>
            <a:lvl1pPr marL="0" indent="0">
              <a:buNone/>
              <a:defRPr sz="24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noProof="0"/>
              <a:t>Click to edit Master text styles</a:t>
            </a:r>
          </a:p>
        </p:txBody>
      </p:sp>
      <p:sp>
        <p:nvSpPr>
          <p:cNvPr id="9" name="Picture Placeholder 8">
            <a:extLst>
              <a:ext uri="{FF2B5EF4-FFF2-40B4-BE49-F238E27FC236}">
                <a16:creationId xmlns:a16="http://schemas.microsoft.com/office/drawing/2014/main" id="{B03C246A-8E6B-4528-976A-954C6D12B933}"/>
              </a:ext>
              <a:ext uri="{C183D7F6-B498-43B3-948B-1728B52AA6E4}">
                <adec:decorative xmlns:adec="http://schemas.microsoft.com/office/drawing/2017/decorative" val="1"/>
              </a:ext>
            </a:extLst>
          </p:cNvPr>
          <p:cNvSpPr>
            <a:spLocks noGrp="1"/>
          </p:cNvSpPr>
          <p:nvPr>
            <p:ph type="pic" sz="quarter" idx="15" hasCustomPrompt="1"/>
          </p:nvPr>
        </p:nvSpPr>
        <p:spPr>
          <a:xfrm>
            <a:off x="5334000"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1386417161"/>
      </p:ext>
    </p:extLst>
  </p:cSld>
  <p:clrMapOvr>
    <a:masterClrMapping/>
  </p:clrMapOvr>
  <p:hf sldNum="0" hdr="0" ftr="0" dt="0"/>
  <p:extLst>
    <p:ext uri="{DCECCB84-F9BA-43D5-87BE-67443E8EF086}">
      <p15:sldGuideLst xmlns:p15="http://schemas.microsoft.com/office/powerpoint/2012/main">
        <p15:guide id="17" orient="horz" pos="1964" userDrawn="1">
          <p15:clr>
            <a:srgbClr val="547EBF"/>
          </p15:clr>
        </p15:guide>
        <p15:guide id="18" orient="horz" pos="2258" userDrawn="1">
          <p15:clr>
            <a:srgbClr val="547EBF"/>
          </p15:clr>
        </p15:guide>
        <p15:guide id="19" pos="3350" userDrawn="1">
          <p15:clr>
            <a:srgbClr val="547EBF"/>
          </p15:clr>
        </p15:guide>
        <p15:guide id="20" pos="3155" userDrawn="1">
          <p15:clr>
            <a:srgbClr val="547EBF"/>
          </p15:clr>
        </p15:guide>
        <p15:guide id="21" pos="413" userDrawn="1">
          <p15:clr>
            <a:srgbClr val="547EBF"/>
          </p15:clr>
        </p15:guide>
        <p15:guide id="22" orient="horz" pos="397" userDrawn="1">
          <p15:clr>
            <a:srgbClr val="547EBF"/>
          </p15:clr>
        </p15:guide>
        <p15:guide id="23" orient="horz" pos="3923" userDrawn="1">
          <p15:clr>
            <a:srgbClr val="547EBF"/>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 Content - Square Photo ">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hasCustomPrompt="1"/>
          </p:nvPr>
        </p:nvSpPr>
        <p:spPr>
          <a:xfrm>
            <a:off x="655637" y="320040"/>
            <a:ext cx="4352926" cy="461665"/>
          </a:xfrm>
        </p:spPr>
        <p:txBody>
          <a:bodyPr anchor="t">
            <a:noAutofit/>
          </a:bodyPr>
          <a:lstStyle>
            <a:lvl1pPr algn="l">
              <a:defRPr/>
            </a:lvl1pPr>
          </a:lstStyle>
          <a:p>
            <a:r>
              <a:rPr lang="en-US" noProof="0"/>
              <a:t>Title</a:t>
            </a:r>
          </a:p>
        </p:txBody>
      </p:sp>
      <p:sp>
        <p:nvSpPr>
          <p:cNvPr id="8" name="Text Placeholder 7">
            <a:extLst>
              <a:ext uri="{FF2B5EF4-FFF2-40B4-BE49-F238E27FC236}">
                <a16:creationId xmlns:a16="http://schemas.microsoft.com/office/drawing/2014/main" id="{81A8F63C-5D9B-4647-8C88-F5B85777FE46}"/>
              </a:ext>
            </a:extLst>
          </p:cNvPr>
          <p:cNvSpPr>
            <a:spLocks noGrp="1"/>
          </p:cNvSpPr>
          <p:nvPr>
            <p:ph type="body" sz="quarter" idx="16"/>
          </p:nvPr>
        </p:nvSpPr>
        <p:spPr>
          <a:xfrm>
            <a:off x="655320" y="1408113"/>
            <a:ext cx="435292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Picture Placeholder 8">
            <a:extLst>
              <a:ext uri="{FF2B5EF4-FFF2-40B4-BE49-F238E27FC236}">
                <a16:creationId xmlns:a16="http://schemas.microsoft.com/office/drawing/2014/main" id="{B03C246A-8E6B-4528-976A-954C6D12B933}"/>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2601684691"/>
      </p:ext>
    </p:extLst>
  </p:cSld>
  <p:clrMapOvr>
    <a:masterClrMapping/>
  </p:clrMapOvr>
  <p:hf sldNum="0" hdr="0" ftr="0" dt="0"/>
  <p:extLst>
    <p:ext uri="{DCECCB84-F9BA-43D5-87BE-67443E8EF086}">
      <p15:sldGuideLst xmlns:p15="http://schemas.microsoft.com/office/powerpoint/2012/main">
        <p15:guide id="17" orient="horz" pos="864" userDrawn="1">
          <p15:clr>
            <a:srgbClr val="547EBF"/>
          </p15:clr>
        </p15:guide>
        <p15:guide id="18" orient="horz" pos="2258">
          <p15:clr>
            <a:srgbClr val="547EBF"/>
          </p15:clr>
        </p15:guide>
        <p15:guide id="19" pos="3350">
          <p15:clr>
            <a:srgbClr val="547EBF"/>
          </p15:clr>
        </p15:guide>
        <p15:guide id="20" pos="3155">
          <p15:clr>
            <a:srgbClr val="547EBF"/>
          </p15:clr>
        </p15:guide>
        <p15:guide id="21" pos="413">
          <p15:clr>
            <a:srgbClr val="547EBF"/>
          </p15:clr>
        </p15:guide>
        <p15:guide id="22" orient="horz" pos="397">
          <p15:clr>
            <a:srgbClr val="547EBF"/>
          </p15:clr>
        </p15:guide>
        <p15:guide id="23" orient="horz" pos="3923">
          <p15:clr>
            <a:srgbClr val="547EBF"/>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 Subtitle - Content - Square Photo ">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hasCustomPrompt="1"/>
          </p:nvPr>
        </p:nvSpPr>
        <p:spPr>
          <a:xfrm>
            <a:off x="655637" y="320040"/>
            <a:ext cx="4352926" cy="461665"/>
          </a:xfrm>
        </p:spPr>
        <p:txBody>
          <a:bodyPr anchor="t">
            <a:noAutofit/>
          </a:bodyPr>
          <a:lstStyle>
            <a:lvl1pPr algn="l">
              <a:defRPr/>
            </a:lvl1pPr>
          </a:lstStyle>
          <a:p>
            <a:r>
              <a:rPr lang="en-US" noProof="0"/>
              <a:t>Title</a:t>
            </a:r>
          </a:p>
        </p:txBody>
      </p:sp>
      <p:sp>
        <p:nvSpPr>
          <p:cNvPr id="5" name="2 Subtitle">
            <a:extLst>
              <a:ext uri="{FF2B5EF4-FFF2-40B4-BE49-F238E27FC236}">
                <a16:creationId xmlns:a16="http://schemas.microsoft.com/office/drawing/2014/main" id="{DC107B4A-1D3A-4EF0-9403-12610B8F84FE}"/>
              </a:ext>
            </a:extLst>
          </p:cNvPr>
          <p:cNvSpPr>
            <a:spLocks noGrp="1"/>
          </p:cNvSpPr>
          <p:nvPr>
            <p:ph type="subTitle" idx="1"/>
          </p:nvPr>
        </p:nvSpPr>
        <p:spPr>
          <a:xfrm>
            <a:off x="655638" y="786383"/>
            <a:ext cx="4352926"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8" name="Text Placeholder 7">
            <a:extLst>
              <a:ext uri="{FF2B5EF4-FFF2-40B4-BE49-F238E27FC236}">
                <a16:creationId xmlns:a16="http://schemas.microsoft.com/office/drawing/2014/main" id="{81A8F63C-5D9B-4647-8C88-F5B85777FE46}"/>
              </a:ext>
            </a:extLst>
          </p:cNvPr>
          <p:cNvSpPr>
            <a:spLocks noGrp="1"/>
          </p:cNvSpPr>
          <p:nvPr>
            <p:ph type="body" sz="quarter" idx="16"/>
          </p:nvPr>
        </p:nvSpPr>
        <p:spPr>
          <a:xfrm>
            <a:off x="655320" y="1408113"/>
            <a:ext cx="435292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Picture Placeholder 8">
            <a:extLst>
              <a:ext uri="{FF2B5EF4-FFF2-40B4-BE49-F238E27FC236}">
                <a16:creationId xmlns:a16="http://schemas.microsoft.com/office/drawing/2014/main" id="{B03C246A-8E6B-4528-976A-954C6D12B933}"/>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1318093227"/>
      </p:ext>
    </p:extLst>
  </p:cSld>
  <p:clrMapOvr>
    <a:masterClrMapping/>
  </p:clrMapOvr>
  <p:hf sldNum="0" hdr="0" ftr="0" dt="0"/>
  <p:extLst>
    <p:ext uri="{DCECCB84-F9BA-43D5-87BE-67443E8EF086}">
      <p15:sldGuideLst xmlns:p15="http://schemas.microsoft.com/office/powerpoint/2012/main">
        <p15:guide id="17" orient="horz" pos="864">
          <p15:clr>
            <a:srgbClr val="547EBF"/>
          </p15:clr>
        </p15:guide>
        <p15:guide id="18" orient="horz" pos="2258">
          <p15:clr>
            <a:srgbClr val="547EBF"/>
          </p15:clr>
        </p15:guide>
        <p15:guide id="19" pos="3350">
          <p15:clr>
            <a:srgbClr val="547EBF"/>
          </p15:clr>
        </p15:guide>
        <p15:guide id="20" pos="3155">
          <p15:clr>
            <a:srgbClr val="547EBF"/>
          </p15:clr>
        </p15:guide>
        <p15:guide id="21" pos="413">
          <p15:clr>
            <a:srgbClr val="547EBF"/>
          </p15:clr>
        </p15:guide>
        <p15:guide id="22" orient="horz" pos="397">
          <p15:clr>
            <a:srgbClr val="547EBF"/>
          </p15:clr>
        </p15:guide>
        <p15:guide id="23" orient="horz" pos="3923">
          <p15:clr>
            <a:srgbClr val="547EBF"/>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4" name="1 Title">
            <a:extLst>
              <a:ext uri="{FF2B5EF4-FFF2-40B4-BE49-F238E27FC236}">
                <a16:creationId xmlns:a16="http://schemas.microsoft.com/office/drawing/2014/main" id="{30C802C8-07B4-43F8-A724-613255E706EA}"/>
              </a:ext>
            </a:extLst>
          </p:cNvPr>
          <p:cNvSpPr>
            <a:spLocks noGrp="1"/>
          </p:cNvSpPr>
          <p:nvPr>
            <p:ph type="title" hasCustomPrompt="1"/>
          </p:nvPr>
        </p:nvSpPr>
        <p:spPr>
          <a:xfrm>
            <a:off x="655637" y="-461665"/>
            <a:ext cx="4352926" cy="461665"/>
          </a:xfrm>
        </p:spPr>
        <p:txBody>
          <a:bodyPr anchor="b">
            <a:noAutofit/>
          </a:bodyPr>
          <a:lstStyle>
            <a:lvl1pPr algn="ctr">
              <a:defRPr/>
            </a:lvl1pPr>
          </a:lstStyle>
          <a:p>
            <a:r>
              <a:rPr lang="en-US" noProof="0"/>
              <a:t>Title</a:t>
            </a:r>
          </a:p>
        </p:txBody>
      </p:sp>
      <p:sp>
        <p:nvSpPr>
          <p:cNvPr id="16" name="Text Placeholder 6">
            <a:extLst>
              <a:ext uri="{FF2B5EF4-FFF2-40B4-BE49-F238E27FC236}">
                <a16:creationId xmlns:a16="http://schemas.microsoft.com/office/drawing/2014/main" id="{49244260-7270-4E52-B887-E991DA8E4E28}"/>
              </a:ext>
            </a:extLst>
          </p:cNvPr>
          <p:cNvSpPr>
            <a:spLocks noGrp="1"/>
          </p:cNvSpPr>
          <p:nvPr>
            <p:ph idx="16" hasCustomPrompt="1"/>
          </p:nvPr>
        </p:nvSpPr>
        <p:spPr>
          <a:xfrm>
            <a:off x="655638" y="630237"/>
            <a:ext cx="4352925" cy="5597525"/>
          </a:xfrm>
          <a:prstGeom prst="rect">
            <a:avLst/>
          </a:prstGeom>
        </p:spPr>
        <p:txBody>
          <a:bodyPr vert="horz" lIns="0" tIns="0" rIns="0" bIns="0" rtlCol="0">
            <a:normAutofit/>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Picture Placeholder 8">
            <a:extLst>
              <a:ext uri="{FF2B5EF4-FFF2-40B4-BE49-F238E27FC236}">
                <a16:creationId xmlns:a16="http://schemas.microsoft.com/office/drawing/2014/main" id="{9F6E60FE-54B4-4C7F-AB24-D739EFDBAD7B}"/>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61524"/>
          </a:xfrm>
          <a:solidFill>
            <a:srgbClr val="243A5E"/>
          </a:solidFill>
        </p:spPr>
        <p:txBody>
          <a:bodyPr tIns="18288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1741822652"/>
      </p:ext>
    </p:extLst>
  </p:cSld>
  <p:clrMapOvr>
    <a:masterClrMapping/>
  </p:clrMapOvr>
  <p:hf sldNum="0" hdr="0" ftr="0" dt="0"/>
  <p:extLst>
    <p:ext uri="{DCECCB84-F9BA-43D5-87BE-67443E8EF086}">
      <p15:sldGuideLst xmlns:p15="http://schemas.microsoft.com/office/powerpoint/2012/main">
        <p15:guide id="10" orient="horz" pos="397" userDrawn="1">
          <p15:clr>
            <a:srgbClr val="547EBF"/>
          </p15:clr>
        </p15:guide>
        <p15:guide id="11" pos="3155" userDrawn="1">
          <p15:clr>
            <a:srgbClr val="547EBF"/>
          </p15:clr>
        </p15:guide>
        <p15:guide id="12" pos="3350" userDrawn="1">
          <p15:clr>
            <a:srgbClr val="547EBF"/>
          </p15:clr>
        </p15:guide>
        <p15:guide id="13" pos="413" userDrawn="1">
          <p15:clr>
            <a:srgbClr val="547EBF"/>
          </p15:clr>
        </p15:guide>
        <p15:guide id="14" orient="horz" pos="3923" userDrawn="1">
          <p15:clr>
            <a:srgbClr val="547EBF"/>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84E2C6C6-B442-4DE7-9C6C-405B9005314D}"/>
              </a:ext>
            </a:extLst>
          </p:cNvPr>
          <p:cNvSpPr>
            <a:spLocks noGrp="1"/>
          </p:cNvSpPr>
          <p:nvPr>
            <p:ph type="title" hasCustomPrompt="1"/>
          </p:nvPr>
        </p:nvSpPr>
        <p:spPr>
          <a:xfrm>
            <a:off x="655637" y="2979738"/>
            <a:ext cx="4352925" cy="3248025"/>
          </a:xfrm>
        </p:spPr>
        <p:txBody>
          <a:bodyPr anchor="t">
            <a:noAutofit/>
          </a:bodyPr>
          <a:lstStyle>
            <a:lvl1pPr>
              <a:defRPr sz="2800"/>
            </a:lvl1pPr>
          </a:lstStyle>
          <a:p>
            <a:r>
              <a:rPr lang="en-US" noProof="0"/>
              <a:t>Square photo layout with smaller text</a:t>
            </a:r>
          </a:p>
        </p:txBody>
      </p:sp>
      <p:sp>
        <p:nvSpPr>
          <p:cNvPr id="7" name="Picture Placeholder 8">
            <a:extLst>
              <a:ext uri="{FF2B5EF4-FFF2-40B4-BE49-F238E27FC236}">
                <a16:creationId xmlns:a16="http://schemas.microsoft.com/office/drawing/2014/main" id="{557F8FE2-0CEA-423C-A997-F795E3DC7448}"/>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61524"/>
          </a:xfrm>
          <a:solidFill>
            <a:srgbClr val="243A5E"/>
          </a:solidFill>
        </p:spPr>
        <p:txBody>
          <a:bodyPr tIns="18288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916159362"/>
      </p:ext>
    </p:extLst>
  </p:cSld>
  <p:clrMapOvr>
    <a:masterClrMapping/>
  </p:clrMapOvr>
  <p:hf sldNum="0" hdr="0" ftr="0" dt="0"/>
  <p:extLst>
    <p:ext uri="{DCECCB84-F9BA-43D5-87BE-67443E8EF086}">
      <p15:sldGuideLst xmlns:p15="http://schemas.microsoft.com/office/powerpoint/2012/main">
        <p15:guide id="8" orient="horz" pos="1877" userDrawn="1">
          <p15:clr>
            <a:srgbClr val="547EBF"/>
          </p15:clr>
        </p15:guide>
        <p15:guide id="9" orient="horz" pos="3923" userDrawn="1">
          <p15:clr>
            <a:srgbClr val="547EBF"/>
          </p15:clr>
        </p15:guide>
        <p15:guide id="10" pos="3350" userDrawn="1">
          <p15:clr>
            <a:srgbClr val="547EBF"/>
          </p15:clr>
        </p15:guide>
        <p15:guide id="11" pos="3155" userDrawn="1">
          <p15:clr>
            <a:srgbClr val="547EBF"/>
          </p15:clr>
        </p15:guide>
        <p15:guide id="12" pos="413" userDrawn="1">
          <p15:clr>
            <a:srgbClr val="547EBF"/>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38E01E45-D858-46CB-8C37-2ADA7A8B4F38}"/>
              </a:ext>
            </a:extLst>
          </p:cNvPr>
          <p:cNvSpPr>
            <a:spLocks noGrp="1"/>
          </p:cNvSpPr>
          <p:nvPr>
            <p:ph type="title"/>
          </p:nvPr>
        </p:nvSpPr>
        <p:spPr>
          <a:xfrm>
            <a:off x="655638" y="4983164"/>
            <a:ext cx="10880726" cy="1244599"/>
          </a:xfrm>
        </p:spPr>
        <p:txBody>
          <a:bodyPr anchor="ctr">
            <a:noAutofit/>
          </a:bodyPr>
          <a:lstStyle>
            <a:lvl1pPr algn="ctr">
              <a:defRPr/>
            </a:lvl1pPr>
          </a:lstStyle>
          <a:p>
            <a:r>
              <a:rPr lang="en-US" noProof="0"/>
              <a:t>Click to edit Master title style</a:t>
            </a:r>
          </a:p>
        </p:txBody>
      </p:sp>
      <p:sp>
        <p:nvSpPr>
          <p:cNvPr id="7" name="Picture Placeholder 8">
            <a:extLst>
              <a:ext uri="{FF2B5EF4-FFF2-40B4-BE49-F238E27FC236}">
                <a16:creationId xmlns:a16="http://schemas.microsoft.com/office/drawing/2014/main" id="{8DAC1AB8-B848-4140-ADBF-53800EEC5897}"/>
              </a:ext>
              <a:ext uri="{C183D7F6-B498-43B3-948B-1728B52AA6E4}">
                <adec:decorative xmlns:adec="http://schemas.microsoft.com/office/drawing/2017/decorative" val="1"/>
              </a:ext>
            </a:extLst>
          </p:cNvPr>
          <p:cNvSpPr>
            <a:spLocks noGrp="1"/>
          </p:cNvSpPr>
          <p:nvPr>
            <p:ph type="pic" sz="quarter" idx="15" hasCustomPrompt="1"/>
          </p:nvPr>
        </p:nvSpPr>
        <p:spPr>
          <a:xfrm>
            <a:off x="0" y="0"/>
            <a:ext cx="12191682" cy="4672013"/>
          </a:xfrm>
          <a:solidFill>
            <a:srgbClr val="243A5E"/>
          </a:solidFill>
        </p:spPr>
        <p:txBody>
          <a:bodyPr tIns="100584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1603300898"/>
      </p:ext>
    </p:extLst>
  </p:cSld>
  <p:clrMapOvr>
    <a:masterClrMapping/>
  </p:clrMapOvr>
  <p:hf sldNum="0" hdr="0" ftr="0" dt="0"/>
  <p:extLst>
    <p:ext uri="{DCECCB84-F9BA-43D5-87BE-67443E8EF086}">
      <p15:sldGuideLst xmlns:p15="http://schemas.microsoft.com/office/powerpoint/2012/main">
        <p15:guide id="10" orient="horz" pos="2943" userDrawn="1">
          <p15:clr>
            <a:srgbClr val="547EBF"/>
          </p15:clr>
        </p15:guide>
        <p15:guide id="11" orient="horz" pos="3923" userDrawn="1">
          <p15:clr>
            <a:srgbClr val="547EBF"/>
          </p15:clr>
        </p15:guide>
        <p15:guide id="12" orient="horz" pos="3139" userDrawn="1">
          <p15:clr>
            <a:srgbClr val="547EBF"/>
          </p15:clr>
        </p15:guide>
        <p15:guide id="13" pos="413" userDrawn="1">
          <p15:clr>
            <a:srgbClr val="547EBF"/>
          </p15:clr>
        </p15:guide>
        <p15:guide id="14" pos="7267" userDrawn="1">
          <p15:clr>
            <a:srgbClr val="547EBF"/>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45563AC-3A0B-4839-A9DC-F00E8E5411A6}"/>
              </a:ext>
            </a:extLst>
          </p:cNvPr>
          <p:cNvSpPr>
            <a:spLocks noGrp="1"/>
          </p:cNvSpPr>
          <p:nvPr>
            <p:ph type="title"/>
          </p:nvPr>
        </p:nvSpPr>
        <p:spPr>
          <a:xfrm>
            <a:off x="655954" y="629920"/>
            <a:ext cx="10880726" cy="1244600"/>
          </a:xfrm>
        </p:spPr>
        <p:txBody>
          <a:bodyPr anchor="ctr">
            <a:noAutofit/>
          </a:bodyPr>
          <a:lstStyle>
            <a:lvl1pPr algn="ctr">
              <a:defRPr/>
            </a:lvl1pPr>
          </a:lstStyle>
          <a:p>
            <a:r>
              <a:rPr lang="en-US" noProof="0"/>
              <a:t>Click to edit Master title style</a:t>
            </a:r>
          </a:p>
        </p:txBody>
      </p:sp>
      <p:sp>
        <p:nvSpPr>
          <p:cNvPr id="7" name="Picture Placeholder 8">
            <a:extLst>
              <a:ext uri="{FF2B5EF4-FFF2-40B4-BE49-F238E27FC236}">
                <a16:creationId xmlns:a16="http://schemas.microsoft.com/office/drawing/2014/main" id="{CBF73C5A-523C-4B06-A660-E8B8CE1663EC}"/>
              </a:ext>
              <a:ext uri="{C183D7F6-B498-43B3-948B-1728B52AA6E4}">
                <adec:decorative xmlns:adec="http://schemas.microsoft.com/office/drawing/2017/decorative" val="1"/>
              </a:ext>
            </a:extLst>
          </p:cNvPr>
          <p:cNvSpPr>
            <a:spLocks noGrp="1"/>
          </p:cNvSpPr>
          <p:nvPr>
            <p:ph type="pic" sz="quarter" idx="15" hasCustomPrompt="1"/>
          </p:nvPr>
        </p:nvSpPr>
        <p:spPr>
          <a:xfrm>
            <a:off x="0" y="2030414"/>
            <a:ext cx="12191682" cy="4827586"/>
          </a:xfrm>
          <a:solidFill>
            <a:srgbClr val="243A5E"/>
          </a:solidFill>
        </p:spPr>
        <p:txBody>
          <a:bodyPr tIns="1005840" anchor="t">
            <a:noAutofit/>
          </a:bodyPr>
          <a:lstStyle>
            <a:lvl1pPr marL="0" marR="0" indent="0" algn="ctr" defTabSz="932688" rtl="0" eaLnBrk="1" fontAlgn="auto" latinLnBrk="0" hangingPunct="1">
              <a:lnSpc>
                <a:spcPct val="100000"/>
              </a:lnSpc>
              <a:spcBef>
                <a:spcPts val="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3863496086"/>
      </p:ext>
    </p:extLst>
  </p:cSld>
  <p:clrMapOvr>
    <a:masterClrMapping/>
  </p:clrMapOvr>
  <p:hf sldNum="0" hdr="0" ftr="0" dt="0"/>
  <p:extLst>
    <p:ext uri="{DCECCB84-F9BA-43D5-87BE-67443E8EF086}">
      <p15:sldGuideLst xmlns:p15="http://schemas.microsoft.com/office/powerpoint/2012/main">
        <p15:guide id="10" orient="horz" pos="1279" userDrawn="1">
          <p15:clr>
            <a:srgbClr val="547EBF"/>
          </p15:clr>
        </p15:guide>
        <p15:guide id="11" orient="horz" pos="397" userDrawn="1">
          <p15:clr>
            <a:srgbClr val="547EBF"/>
          </p15:clr>
        </p15:guide>
        <p15:guide id="12" orient="horz" pos="1181" userDrawn="1">
          <p15:clr>
            <a:srgbClr val="547EBF"/>
          </p15:clr>
        </p15:guide>
        <p15:guide id="13" pos="413" userDrawn="1">
          <p15:clr>
            <a:srgbClr val="547EBF"/>
          </p15:clr>
        </p15:guide>
        <p15:guide id="14" pos="7267" userDrawn="1">
          <p15:clr>
            <a:srgbClr val="547EBF"/>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12" name="1 Title">
            <a:extLst>
              <a:ext uri="{FF2B5EF4-FFF2-40B4-BE49-F238E27FC236}">
                <a16:creationId xmlns:a16="http://schemas.microsoft.com/office/drawing/2014/main" id="{3915DA9E-3F69-4252-A259-4CE858ED7C6C}"/>
              </a:ext>
            </a:extLst>
          </p:cNvPr>
          <p:cNvSpPr>
            <a:spLocks noGrp="1"/>
          </p:cNvSpPr>
          <p:nvPr>
            <p:ph type="title"/>
          </p:nvPr>
        </p:nvSpPr>
        <p:spPr/>
        <p:txBody>
          <a:bodyPr/>
          <a:lstStyle/>
          <a:p>
            <a:r>
              <a:rPr lang="en-US"/>
              <a:t>Click to edit Master 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320" y="5605462"/>
            <a:ext cx="5294504" cy="62210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4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6242175" y="5605463"/>
            <a:ext cx="5294505"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9050A269-C0FA-4C85-9E2E-B4F678DCF865}"/>
              </a:ext>
              <a:ext uri="{C183D7F6-B498-43B3-948B-1728B52AA6E4}">
                <adec:decorative xmlns:adec="http://schemas.microsoft.com/office/drawing/2017/decorative" val="1"/>
              </a:ext>
            </a:extLst>
          </p:cNvPr>
          <p:cNvSpPr>
            <a:spLocks noGrp="1"/>
          </p:cNvSpPr>
          <p:nvPr>
            <p:ph type="pic" sz="quarter" idx="22" hasCustomPrompt="1"/>
          </p:nvPr>
        </p:nvSpPr>
        <p:spPr>
          <a:xfrm>
            <a:off x="655638" y="2025650"/>
            <a:ext cx="5295900" cy="3424238"/>
          </a:xfrm>
          <a:solidFill>
            <a:srgbClr val="243A5E"/>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5" name="Picture Placeholder 8">
            <a:extLst>
              <a:ext uri="{FF2B5EF4-FFF2-40B4-BE49-F238E27FC236}">
                <a16:creationId xmlns:a16="http://schemas.microsoft.com/office/drawing/2014/main" id="{92E88746-5F0E-4661-8968-5B8D31168BAC}"/>
              </a:ext>
              <a:ext uri="{C183D7F6-B498-43B3-948B-1728B52AA6E4}">
                <adec:decorative xmlns:adec="http://schemas.microsoft.com/office/drawing/2017/decorative" val="1"/>
              </a:ext>
            </a:extLst>
          </p:cNvPr>
          <p:cNvSpPr>
            <a:spLocks noGrp="1"/>
          </p:cNvSpPr>
          <p:nvPr>
            <p:ph type="pic" sz="quarter" idx="23" hasCustomPrompt="1"/>
          </p:nvPr>
        </p:nvSpPr>
        <p:spPr>
          <a:xfrm>
            <a:off x="6251387" y="2025650"/>
            <a:ext cx="5295900" cy="3424238"/>
          </a:xfrm>
          <a:solidFill>
            <a:srgbClr val="243A5E"/>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2714198284"/>
      </p:ext>
    </p:extLst>
  </p:cSld>
  <p:clrMapOvr>
    <a:masterClrMapping/>
  </p:clrMapOvr>
  <p:hf sldNum="0" hdr="0" ftr="0" dt="0"/>
  <p:extLst>
    <p:ext uri="{DCECCB84-F9BA-43D5-87BE-67443E8EF086}">
      <p15:sldGuideLst xmlns:p15="http://schemas.microsoft.com/office/powerpoint/2012/main">
        <p15:guide id="15" orient="horz" pos="3433" userDrawn="1">
          <p15:clr>
            <a:srgbClr val="547EBF"/>
          </p15:clr>
        </p15:guide>
        <p15:guide id="16" orient="horz" pos="1276" userDrawn="1">
          <p15:clr>
            <a:srgbClr val="547EBF"/>
          </p15:clr>
        </p15:guide>
        <p15:guide id="17" pos="3749" userDrawn="1">
          <p15:clr>
            <a:srgbClr val="547EBF"/>
          </p15:clr>
        </p15:guide>
        <p15:guide id="18" pos="3931" userDrawn="1">
          <p15:clr>
            <a:srgbClr val="547EBF"/>
          </p15:clr>
        </p15:guide>
        <p15:guide id="19" orient="horz" pos="3531" userDrawn="1">
          <p15:clr>
            <a:srgbClr val="547EBF"/>
          </p15:clr>
        </p15:guide>
        <p15:guide id="20" orient="horz" pos="3923" userDrawn="1">
          <p15:clr>
            <a:srgbClr val="547EBF"/>
          </p15:clr>
        </p15:guide>
        <p15:guide id="21" pos="413" userDrawn="1">
          <p15:clr>
            <a:srgbClr val="547EBF"/>
          </p15:clr>
        </p15:guide>
        <p15:guide id="22" pos="7267" userDrawn="1">
          <p15:clr>
            <a:srgbClr val="547EBF"/>
          </p15:clr>
        </p15:guide>
        <p15:guide id="23" orient="horz" pos="202" userDrawn="1">
          <p15:clr>
            <a:srgbClr val="547EBF"/>
          </p15:clr>
        </p15:guide>
        <p15:guide id="24" orient="horz" pos="495" userDrawn="1">
          <p15:clr>
            <a:srgbClr val="547EBF"/>
          </p15:clr>
        </p15:guide>
        <p15:guide id="25" orient="horz" pos="789" userDrawn="1">
          <p15:clr>
            <a:srgbClr val="547EBF"/>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wo picture content Subtitle">
    <p:spTree>
      <p:nvGrpSpPr>
        <p:cNvPr id="1" name=""/>
        <p:cNvGrpSpPr/>
        <p:nvPr/>
      </p:nvGrpSpPr>
      <p:grpSpPr>
        <a:xfrm>
          <a:off x="0" y="0"/>
          <a:ext cx="0" cy="0"/>
          <a:chOff x="0" y="0"/>
          <a:chExt cx="0" cy="0"/>
        </a:xfrm>
      </p:grpSpPr>
      <p:sp>
        <p:nvSpPr>
          <p:cNvPr id="12" name="1 Title">
            <a:extLst>
              <a:ext uri="{FF2B5EF4-FFF2-40B4-BE49-F238E27FC236}">
                <a16:creationId xmlns:a16="http://schemas.microsoft.com/office/drawing/2014/main" id="{3915DA9E-3F69-4252-A259-4CE858ED7C6C}"/>
              </a:ext>
            </a:extLst>
          </p:cNvPr>
          <p:cNvSpPr>
            <a:spLocks noGrp="1"/>
          </p:cNvSpPr>
          <p:nvPr>
            <p:ph type="title"/>
          </p:nvPr>
        </p:nvSpPr>
        <p:spPr/>
        <p:txBody>
          <a:bodyPr/>
          <a:lstStyle/>
          <a:p>
            <a:r>
              <a:rPr lang="en-US"/>
              <a:t>Click to edit Master title style</a:t>
            </a:r>
          </a:p>
        </p:txBody>
      </p:sp>
      <p:sp>
        <p:nvSpPr>
          <p:cNvPr id="7" name="2 Subtitle">
            <a:extLst>
              <a:ext uri="{FF2B5EF4-FFF2-40B4-BE49-F238E27FC236}">
                <a16:creationId xmlns:a16="http://schemas.microsoft.com/office/drawing/2014/main" id="{D34F39F8-09A0-4BE2-BB3F-229B1BBE4E75}"/>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320" y="5605462"/>
            <a:ext cx="5294504" cy="62210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4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6242175" y="5605463"/>
            <a:ext cx="5294505"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9050A269-C0FA-4C85-9E2E-B4F678DCF865}"/>
              </a:ext>
              <a:ext uri="{C183D7F6-B498-43B3-948B-1728B52AA6E4}">
                <adec:decorative xmlns:adec="http://schemas.microsoft.com/office/drawing/2017/decorative" val="1"/>
              </a:ext>
            </a:extLst>
          </p:cNvPr>
          <p:cNvSpPr>
            <a:spLocks noGrp="1"/>
          </p:cNvSpPr>
          <p:nvPr>
            <p:ph type="pic" sz="quarter" idx="22" hasCustomPrompt="1"/>
          </p:nvPr>
        </p:nvSpPr>
        <p:spPr>
          <a:xfrm>
            <a:off x="655638" y="2025650"/>
            <a:ext cx="5295900" cy="3424238"/>
          </a:xfrm>
          <a:solidFill>
            <a:srgbClr val="243A5E"/>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5" name="Picture Placeholder 8">
            <a:extLst>
              <a:ext uri="{FF2B5EF4-FFF2-40B4-BE49-F238E27FC236}">
                <a16:creationId xmlns:a16="http://schemas.microsoft.com/office/drawing/2014/main" id="{92E88746-5F0E-4661-8968-5B8D31168BAC}"/>
              </a:ext>
              <a:ext uri="{C183D7F6-B498-43B3-948B-1728B52AA6E4}">
                <adec:decorative xmlns:adec="http://schemas.microsoft.com/office/drawing/2017/decorative" val="1"/>
              </a:ext>
            </a:extLst>
          </p:cNvPr>
          <p:cNvSpPr>
            <a:spLocks noGrp="1"/>
          </p:cNvSpPr>
          <p:nvPr>
            <p:ph type="pic" sz="quarter" idx="23" hasCustomPrompt="1"/>
          </p:nvPr>
        </p:nvSpPr>
        <p:spPr>
          <a:xfrm>
            <a:off x="6251387" y="2025650"/>
            <a:ext cx="5295900" cy="3424238"/>
          </a:xfrm>
          <a:solidFill>
            <a:srgbClr val="243A5E"/>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1101445911"/>
      </p:ext>
    </p:extLst>
  </p:cSld>
  <p:clrMapOvr>
    <a:masterClrMapping/>
  </p:clrMapOvr>
  <p:hf sldNum="0" hdr="0" ftr="0" dt="0"/>
  <p:extLst>
    <p:ext uri="{DCECCB84-F9BA-43D5-87BE-67443E8EF086}">
      <p15:sldGuideLst xmlns:p15="http://schemas.microsoft.com/office/powerpoint/2012/main">
        <p15:guide id="15" orient="horz" pos="3433">
          <p15:clr>
            <a:srgbClr val="547EBF"/>
          </p15:clr>
        </p15:guide>
        <p15:guide id="16" orient="horz" pos="1276">
          <p15:clr>
            <a:srgbClr val="547EBF"/>
          </p15:clr>
        </p15:guide>
        <p15:guide id="17" pos="3749">
          <p15:clr>
            <a:srgbClr val="547EBF"/>
          </p15:clr>
        </p15:guide>
        <p15:guide id="18" pos="3931">
          <p15:clr>
            <a:srgbClr val="547EBF"/>
          </p15:clr>
        </p15:guide>
        <p15:guide id="19" orient="horz" pos="3531">
          <p15:clr>
            <a:srgbClr val="547EBF"/>
          </p15:clr>
        </p15:guide>
        <p15:guide id="20" orient="horz" pos="3923">
          <p15:clr>
            <a:srgbClr val="547EBF"/>
          </p15:clr>
        </p15:guide>
        <p15:guide id="21" pos="413">
          <p15:clr>
            <a:srgbClr val="547EBF"/>
          </p15:clr>
        </p15:guide>
        <p15:guide id="22" pos="7267">
          <p15:clr>
            <a:srgbClr val="547EBF"/>
          </p15:clr>
        </p15:guide>
        <p15:guide id="23" orient="horz" pos="202">
          <p15:clr>
            <a:srgbClr val="547EBF"/>
          </p15:clr>
        </p15:guide>
        <p15:guide id="24" orient="horz" pos="495">
          <p15:clr>
            <a:srgbClr val="547EBF"/>
          </p15:clr>
        </p15:guide>
        <p15:guide id="25" orient="horz" pos="789">
          <p15:clr>
            <a:srgbClr val="547EBF"/>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7" name="1 Title">
            <a:extLst>
              <a:ext uri="{FF2B5EF4-FFF2-40B4-BE49-F238E27FC236}">
                <a16:creationId xmlns:a16="http://schemas.microsoft.com/office/drawing/2014/main" id="{31661C59-CCA8-44E7-8B4C-9304DAEE9B55}"/>
              </a:ext>
            </a:extLst>
          </p:cNvPr>
          <p:cNvSpPr>
            <a:spLocks noGrp="1"/>
          </p:cNvSpPr>
          <p:nvPr>
            <p:ph type="title"/>
          </p:nvPr>
        </p:nvSpPr>
        <p:spPr/>
        <p:txBody>
          <a:bodyPr/>
          <a:lstStyle/>
          <a:p>
            <a:r>
              <a:rPr lang="en-US"/>
              <a:t>Click to edit Master 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5605464"/>
            <a:ext cx="3402012"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2" name="4 Text Placeholder center">
            <a:extLst>
              <a:ext uri="{FF2B5EF4-FFF2-40B4-BE49-F238E27FC236}">
                <a16:creationId xmlns:a16="http://schemas.microsoft.com/office/drawing/2014/main" id="{7E8A9C08-F392-459F-B90B-EDBF4A830C55}"/>
              </a:ext>
            </a:extLst>
          </p:cNvPr>
          <p:cNvSpPr>
            <a:spLocks noGrp="1"/>
          </p:cNvSpPr>
          <p:nvPr>
            <p:ph type="body" sz="quarter" idx="17"/>
          </p:nvPr>
        </p:nvSpPr>
        <p:spPr>
          <a:xfrm>
            <a:off x="4386263" y="5605464"/>
            <a:ext cx="3419476"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6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8134352" y="5605464"/>
            <a:ext cx="3402010"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2AA5860C-EE70-47FF-987F-4224254C4B9E}"/>
              </a:ext>
              <a:ext uri="{C183D7F6-B498-43B3-948B-1728B52AA6E4}">
                <adec:decorative xmlns:adec="http://schemas.microsoft.com/office/drawing/2017/decorative" val="1"/>
              </a:ext>
            </a:extLst>
          </p:cNvPr>
          <p:cNvSpPr>
            <a:spLocks noGrp="1"/>
          </p:cNvSpPr>
          <p:nvPr>
            <p:ph type="pic" sz="quarter" idx="24" hasCustomPrompt="1"/>
          </p:nvPr>
        </p:nvSpPr>
        <p:spPr>
          <a:xfrm>
            <a:off x="655637" y="2025650"/>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5" name="Picture Placeholder 8">
            <a:extLst>
              <a:ext uri="{FF2B5EF4-FFF2-40B4-BE49-F238E27FC236}">
                <a16:creationId xmlns:a16="http://schemas.microsoft.com/office/drawing/2014/main" id="{4397C538-A917-4CA4-B610-4514941AC36D}"/>
              </a:ext>
              <a:ext uri="{C183D7F6-B498-43B3-948B-1728B52AA6E4}">
                <adec:decorative xmlns:adec="http://schemas.microsoft.com/office/drawing/2017/decorative" val="1"/>
              </a:ext>
            </a:extLst>
          </p:cNvPr>
          <p:cNvSpPr>
            <a:spLocks noGrp="1"/>
          </p:cNvSpPr>
          <p:nvPr>
            <p:ph type="pic" sz="quarter" idx="25" hasCustomPrompt="1"/>
          </p:nvPr>
        </p:nvSpPr>
        <p:spPr>
          <a:xfrm>
            <a:off x="4386261" y="2030413"/>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6" name="Picture Placeholder 8">
            <a:extLst>
              <a:ext uri="{FF2B5EF4-FFF2-40B4-BE49-F238E27FC236}">
                <a16:creationId xmlns:a16="http://schemas.microsoft.com/office/drawing/2014/main" id="{76CB0616-DF08-466B-BA17-373057FDF2B8}"/>
              </a:ext>
              <a:ext uri="{C183D7F6-B498-43B3-948B-1728B52AA6E4}">
                <adec:decorative xmlns:adec="http://schemas.microsoft.com/office/drawing/2017/decorative" val="1"/>
              </a:ext>
            </a:extLst>
          </p:cNvPr>
          <p:cNvSpPr>
            <a:spLocks noGrp="1"/>
          </p:cNvSpPr>
          <p:nvPr>
            <p:ph type="pic" sz="quarter" idx="26" hasCustomPrompt="1"/>
          </p:nvPr>
        </p:nvSpPr>
        <p:spPr>
          <a:xfrm>
            <a:off x="8116888" y="2030413"/>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708169698"/>
      </p:ext>
    </p:extLst>
  </p:cSld>
  <p:clrMapOvr>
    <a:masterClrMapping/>
  </p:clrMapOvr>
  <p:hf sldNum="0" hdr="0" ftr="0" dt="0"/>
  <p:extLst>
    <p:ext uri="{DCECCB84-F9BA-43D5-87BE-67443E8EF086}">
      <p15:sldGuideLst xmlns:p15="http://schemas.microsoft.com/office/powerpoint/2012/main">
        <p15:guide id="21" orient="horz" pos="3531" userDrawn="1">
          <p15:clr>
            <a:srgbClr val="547EBF"/>
          </p15:clr>
        </p15:guide>
        <p15:guide id="22" orient="horz" pos="1279" userDrawn="1">
          <p15:clr>
            <a:srgbClr val="547EBF"/>
          </p15:clr>
        </p15:guide>
        <p15:guide id="23" orient="horz" pos="3433" userDrawn="1">
          <p15:clr>
            <a:srgbClr val="547EBF"/>
          </p15:clr>
        </p15:guide>
        <p15:guide id="24" orient="horz" pos="202" userDrawn="1">
          <p15:clr>
            <a:srgbClr val="547EBF"/>
          </p15:clr>
        </p15:guide>
        <p15:guide id="25" orient="horz" pos="495" userDrawn="1">
          <p15:clr>
            <a:srgbClr val="547EBF"/>
          </p15:clr>
        </p15:guide>
        <p15:guide id="26" orient="horz" pos="789" userDrawn="1">
          <p15:clr>
            <a:srgbClr val="547EBF"/>
          </p15:clr>
        </p15:guide>
        <p15:guide id="27" pos="413" userDrawn="1">
          <p15:clr>
            <a:srgbClr val="547EBF"/>
          </p15:clr>
        </p15:guide>
        <p15:guide id="28" pos="7267" userDrawn="1">
          <p15:clr>
            <a:srgbClr val="547EBF"/>
          </p15:clr>
        </p15:guide>
        <p15:guide id="29" orient="horz" pos="3923" userDrawn="1">
          <p15:clr>
            <a:srgbClr val="547EBF"/>
          </p15:clr>
        </p15:guide>
        <p15:guide id="30" pos="2567" userDrawn="1">
          <p15:clr>
            <a:srgbClr val="547EBF"/>
          </p15:clr>
        </p15:guide>
        <p15:guide id="31" pos="2763" userDrawn="1">
          <p15:clr>
            <a:srgbClr val="547EBF"/>
          </p15:clr>
        </p15:guide>
        <p15:guide id="32" pos="4917" userDrawn="1">
          <p15:clr>
            <a:srgbClr val="547EBF"/>
          </p15:clr>
        </p15:guide>
        <p15:guide id="33" pos="5113" userDrawn="1">
          <p15:clr>
            <a:srgbClr val="547EBF"/>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Square Photo">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 uri="{C183D7F6-B498-43B3-948B-1728B52AA6E4}">
                <adec:decorative xmlns:adec="http://schemas.microsoft.com/office/drawing/2017/decorative" val="0"/>
              </a:ext>
            </a:extLst>
          </p:cNvPr>
          <p:cNvSpPr>
            <a:spLocks noGrp="1"/>
          </p:cNvSpPr>
          <p:nvPr>
            <p:ph type="ctrTitle"/>
          </p:nvPr>
        </p:nvSpPr>
        <p:spPr>
          <a:xfrm>
            <a:off x="655637" y="2487168"/>
            <a:ext cx="4352925" cy="1097280"/>
          </a:xfrm>
        </p:spPr>
        <p:txBody>
          <a:bodyPr bIns="45720" anchor="b">
            <a:noAutofit/>
          </a:bodyPr>
          <a:lstStyle>
            <a:lvl1pPr algn="l">
              <a:defRPr sz="3600">
                <a:solidFill>
                  <a:schemeClr val="tx1"/>
                </a:solidFill>
              </a:defRPr>
            </a:lvl1pPr>
          </a:lstStyle>
          <a:p>
            <a:r>
              <a:rPr lang="en-US" noProof="0"/>
              <a:t>Click to edit Master title style</a:t>
            </a:r>
          </a:p>
        </p:txBody>
      </p:sp>
      <p:sp>
        <p:nvSpPr>
          <p:cNvPr id="10" name="2 Subtitle">
            <a:extLst>
              <a:ext uri="{FF2B5EF4-FFF2-40B4-BE49-F238E27FC236}">
                <a16:creationId xmlns:a16="http://schemas.microsoft.com/office/drawing/2014/main" id="{D55E7899-E90B-4B88-95E2-00E3DAC8A7A7}"/>
              </a:ext>
              <a:ext uri="{C183D7F6-B498-43B3-948B-1728B52AA6E4}">
                <adec:decorative xmlns:adec="http://schemas.microsoft.com/office/drawing/2017/decorative" val="0"/>
              </a:ext>
            </a:extLst>
          </p:cNvPr>
          <p:cNvSpPr>
            <a:spLocks noGrp="1"/>
          </p:cNvSpPr>
          <p:nvPr>
            <p:ph type="subTitle" idx="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13" name="Picture Placeholder 8">
            <a:extLst>
              <a:ext uri="{FF2B5EF4-FFF2-40B4-BE49-F238E27FC236}">
                <a16:creationId xmlns:a16="http://schemas.microsoft.com/office/drawing/2014/main" id="{182FB499-89AE-4177-A821-127E0BD7F722}"/>
              </a:ext>
            </a:extLst>
          </p:cNvPr>
          <p:cNvSpPr>
            <a:spLocks noGrp="1"/>
          </p:cNvSpPr>
          <p:nvPr>
            <p:ph type="pic" sz="quarter" idx="17" hasCustomPrompt="1"/>
          </p:nvPr>
        </p:nvSpPr>
        <p:spPr>
          <a:xfrm>
            <a:off x="5333682" y="3524"/>
            <a:ext cx="6858000" cy="6858000"/>
          </a:xfrm>
          <a:no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pic>
        <p:nvPicPr>
          <p:cNvPr id="7" name="Picture 6" descr="Microsoft Logo">
            <a:extLst>
              <a:ext uri="{FF2B5EF4-FFF2-40B4-BE49-F238E27FC236}">
                <a16:creationId xmlns:a16="http://schemas.microsoft.com/office/drawing/2014/main" id="{51699DFE-D91B-419A-9C49-C62CCBED7FD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1795275719"/>
      </p:ext>
    </p:extLst>
  </p:cSld>
  <p:clrMapOvr>
    <a:masterClrMapping/>
  </p:clrMapOvr>
  <p:hf sldNum="0" hdr="0" ftr="0" dt="0"/>
  <p:extLst>
    <p:ext uri="{DCECCB84-F9BA-43D5-87BE-67443E8EF086}">
      <p15:sldGuideLst xmlns:p15="http://schemas.microsoft.com/office/powerpoint/2012/main">
        <p15:guide id="9" orient="horz" pos="2160">
          <p15:clr>
            <a:srgbClr val="547EBF"/>
          </p15:clr>
        </p15:guide>
        <p15:guide id="10" orient="horz" pos="1572">
          <p15:clr>
            <a:srgbClr val="547EBF"/>
          </p15:clr>
        </p15:guide>
        <p15:guide id="11" orient="horz" pos="2258">
          <p15:clr>
            <a:srgbClr val="547EBF"/>
          </p15:clr>
        </p15:guide>
        <p15:guide id="12" orient="horz" pos="2454">
          <p15:clr>
            <a:srgbClr val="547EBF"/>
          </p15:clr>
        </p15:guide>
        <p15:guide id="13" orient="horz" pos="2650">
          <p15:clr>
            <a:srgbClr val="547EBF"/>
          </p15:clr>
        </p15:guide>
        <p15:guide id="14" pos="3155">
          <p15:clr>
            <a:srgbClr val="547EBF"/>
          </p15:clr>
        </p15:guide>
        <p15:guide id="15" pos="413">
          <p15:clr>
            <a:srgbClr val="547EBF"/>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hree picture content Subtitle">
    <p:spTree>
      <p:nvGrpSpPr>
        <p:cNvPr id="1" name=""/>
        <p:cNvGrpSpPr/>
        <p:nvPr/>
      </p:nvGrpSpPr>
      <p:grpSpPr>
        <a:xfrm>
          <a:off x="0" y="0"/>
          <a:ext cx="0" cy="0"/>
          <a:chOff x="0" y="0"/>
          <a:chExt cx="0" cy="0"/>
        </a:xfrm>
      </p:grpSpPr>
      <p:sp>
        <p:nvSpPr>
          <p:cNvPr id="7" name="1 Title">
            <a:extLst>
              <a:ext uri="{FF2B5EF4-FFF2-40B4-BE49-F238E27FC236}">
                <a16:creationId xmlns:a16="http://schemas.microsoft.com/office/drawing/2014/main" id="{31661C59-CCA8-44E7-8B4C-9304DAEE9B55}"/>
              </a:ext>
            </a:extLst>
          </p:cNvPr>
          <p:cNvSpPr>
            <a:spLocks noGrp="1"/>
          </p:cNvSpPr>
          <p:nvPr>
            <p:ph type="title"/>
          </p:nvPr>
        </p:nvSpPr>
        <p:spPr/>
        <p:txBody>
          <a:bodyPr/>
          <a:lstStyle/>
          <a:p>
            <a:r>
              <a:rPr lang="en-US"/>
              <a:t>Click to edit Master title style</a:t>
            </a:r>
          </a:p>
        </p:txBody>
      </p:sp>
      <p:sp>
        <p:nvSpPr>
          <p:cNvPr id="9" name="2 Subtitle">
            <a:extLst>
              <a:ext uri="{FF2B5EF4-FFF2-40B4-BE49-F238E27FC236}">
                <a16:creationId xmlns:a16="http://schemas.microsoft.com/office/drawing/2014/main" id="{E8738704-89DF-43DB-9D38-C88AC3CB1CDB}"/>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5605464"/>
            <a:ext cx="3402012"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2" name="4 Text Placeholder center">
            <a:extLst>
              <a:ext uri="{FF2B5EF4-FFF2-40B4-BE49-F238E27FC236}">
                <a16:creationId xmlns:a16="http://schemas.microsoft.com/office/drawing/2014/main" id="{7E8A9C08-F392-459F-B90B-EDBF4A830C55}"/>
              </a:ext>
            </a:extLst>
          </p:cNvPr>
          <p:cNvSpPr>
            <a:spLocks noGrp="1"/>
          </p:cNvSpPr>
          <p:nvPr>
            <p:ph type="body" sz="quarter" idx="17"/>
          </p:nvPr>
        </p:nvSpPr>
        <p:spPr>
          <a:xfrm>
            <a:off x="4386263" y="5605464"/>
            <a:ext cx="3419476"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6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8134352" y="5605464"/>
            <a:ext cx="3402010"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2AA5860C-EE70-47FF-987F-4224254C4B9E}"/>
              </a:ext>
              <a:ext uri="{C183D7F6-B498-43B3-948B-1728B52AA6E4}">
                <adec:decorative xmlns:adec="http://schemas.microsoft.com/office/drawing/2017/decorative" val="1"/>
              </a:ext>
            </a:extLst>
          </p:cNvPr>
          <p:cNvSpPr>
            <a:spLocks noGrp="1"/>
          </p:cNvSpPr>
          <p:nvPr>
            <p:ph type="pic" sz="quarter" idx="24" hasCustomPrompt="1"/>
          </p:nvPr>
        </p:nvSpPr>
        <p:spPr>
          <a:xfrm>
            <a:off x="655637" y="2025650"/>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5" name="Picture Placeholder 8">
            <a:extLst>
              <a:ext uri="{FF2B5EF4-FFF2-40B4-BE49-F238E27FC236}">
                <a16:creationId xmlns:a16="http://schemas.microsoft.com/office/drawing/2014/main" id="{4397C538-A917-4CA4-B610-4514941AC36D}"/>
              </a:ext>
              <a:ext uri="{C183D7F6-B498-43B3-948B-1728B52AA6E4}">
                <adec:decorative xmlns:adec="http://schemas.microsoft.com/office/drawing/2017/decorative" val="1"/>
              </a:ext>
            </a:extLst>
          </p:cNvPr>
          <p:cNvSpPr>
            <a:spLocks noGrp="1"/>
          </p:cNvSpPr>
          <p:nvPr>
            <p:ph type="pic" sz="quarter" idx="25" hasCustomPrompt="1"/>
          </p:nvPr>
        </p:nvSpPr>
        <p:spPr>
          <a:xfrm>
            <a:off x="4386261" y="2030413"/>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6" name="Picture Placeholder 8">
            <a:extLst>
              <a:ext uri="{FF2B5EF4-FFF2-40B4-BE49-F238E27FC236}">
                <a16:creationId xmlns:a16="http://schemas.microsoft.com/office/drawing/2014/main" id="{76CB0616-DF08-466B-BA17-373057FDF2B8}"/>
              </a:ext>
              <a:ext uri="{C183D7F6-B498-43B3-948B-1728B52AA6E4}">
                <adec:decorative xmlns:adec="http://schemas.microsoft.com/office/drawing/2017/decorative" val="1"/>
              </a:ext>
            </a:extLst>
          </p:cNvPr>
          <p:cNvSpPr>
            <a:spLocks noGrp="1"/>
          </p:cNvSpPr>
          <p:nvPr>
            <p:ph type="pic" sz="quarter" idx="26" hasCustomPrompt="1"/>
          </p:nvPr>
        </p:nvSpPr>
        <p:spPr>
          <a:xfrm>
            <a:off x="8116888" y="2030413"/>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1056462322"/>
      </p:ext>
    </p:extLst>
  </p:cSld>
  <p:clrMapOvr>
    <a:masterClrMapping/>
  </p:clrMapOvr>
  <p:hf sldNum="0" hdr="0" ftr="0" dt="0"/>
  <p:extLst>
    <p:ext uri="{DCECCB84-F9BA-43D5-87BE-67443E8EF086}">
      <p15:sldGuideLst xmlns:p15="http://schemas.microsoft.com/office/powerpoint/2012/main">
        <p15:guide id="21" orient="horz" pos="3531">
          <p15:clr>
            <a:srgbClr val="547EBF"/>
          </p15:clr>
        </p15:guide>
        <p15:guide id="22" orient="horz" pos="1279">
          <p15:clr>
            <a:srgbClr val="547EBF"/>
          </p15:clr>
        </p15:guide>
        <p15:guide id="23" orient="horz" pos="3433">
          <p15:clr>
            <a:srgbClr val="547EBF"/>
          </p15:clr>
        </p15:guide>
        <p15:guide id="24" orient="horz" pos="202">
          <p15:clr>
            <a:srgbClr val="547EBF"/>
          </p15:clr>
        </p15:guide>
        <p15:guide id="25" orient="horz" pos="495">
          <p15:clr>
            <a:srgbClr val="547EBF"/>
          </p15:clr>
        </p15:guide>
        <p15:guide id="26" orient="horz" pos="789">
          <p15:clr>
            <a:srgbClr val="547EBF"/>
          </p15:clr>
        </p15:guide>
        <p15:guide id="27" pos="413">
          <p15:clr>
            <a:srgbClr val="547EBF"/>
          </p15:clr>
        </p15:guide>
        <p15:guide id="28" pos="7267">
          <p15:clr>
            <a:srgbClr val="547EBF"/>
          </p15:clr>
        </p15:guide>
        <p15:guide id="29" orient="horz" pos="3923">
          <p15:clr>
            <a:srgbClr val="547EBF"/>
          </p15:clr>
        </p15:guide>
        <p15:guide id="30" pos="2567">
          <p15:clr>
            <a:srgbClr val="547EBF"/>
          </p15:clr>
        </p15:guide>
        <p15:guide id="31" pos="2763">
          <p15:clr>
            <a:srgbClr val="547EBF"/>
          </p15:clr>
        </p15:guide>
        <p15:guide id="32" pos="4917">
          <p15:clr>
            <a:srgbClr val="547EBF"/>
          </p15:clr>
        </p15:guide>
        <p15:guide id="33" pos="5113">
          <p15:clr>
            <a:srgbClr val="547EBF"/>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9057C-87AC-42DB-B763-DB393374FEF2}"/>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467201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52940" y="4672014"/>
            <a:ext cx="2487612"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51448"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49512"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6" name="Picture Placeholder 8">
            <a:extLst>
              <a:ext uri="{FF2B5EF4-FFF2-40B4-BE49-F238E27FC236}">
                <a16:creationId xmlns:a16="http://schemas.microsoft.com/office/drawing/2014/main" id="{DA8B8813-90DD-49F0-8139-24CFB9E3C9AA}"/>
              </a:ext>
              <a:ext uri="{C183D7F6-B498-43B3-948B-1728B52AA6E4}">
                <adec:decorative xmlns:adec="http://schemas.microsoft.com/office/drawing/2017/decorative" val="1"/>
              </a:ext>
            </a:extLst>
          </p:cNvPr>
          <p:cNvSpPr>
            <a:spLocks noGrp="1"/>
          </p:cNvSpPr>
          <p:nvPr>
            <p:ph type="pic" sz="quarter" idx="24" hasCustomPrompt="1"/>
          </p:nvPr>
        </p:nvSpPr>
        <p:spPr>
          <a:xfrm>
            <a:off x="655638" y="2025650"/>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7" name="Picture Placeholder 8">
            <a:extLst>
              <a:ext uri="{FF2B5EF4-FFF2-40B4-BE49-F238E27FC236}">
                <a16:creationId xmlns:a16="http://schemas.microsoft.com/office/drawing/2014/main" id="{AB4AECCB-E11D-4EBC-A3CE-09C78FCB79E1}"/>
              </a:ext>
              <a:ext uri="{C183D7F6-B498-43B3-948B-1728B52AA6E4}">
                <adec:decorative xmlns:adec="http://schemas.microsoft.com/office/drawing/2017/decorative" val="1"/>
              </a:ext>
            </a:extLst>
          </p:cNvPr>
          <p:cNvSpPr>
            <a:spLocks noGrp="1"/>
          </p:cNvSpPr>
          <p:nvPr>
            <p:ph type="pic" sz="quarter" idx="25" hasCustomPrompt="1"/>
          </p:nvPr>
        </p:nvSpPr>
        <p:spPr>
          <a:xfrm>
            <a:off x="3452940" y="2030413"/>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8" name="Picture Placeholder 8">
            <a:extLst>
              <a:ext uri="{FF2B5EF4-FFF2-40B4-BE49-F238E27FC236}">
                <a16:creationId xmlns:a16="http://schemas.microsoft.com/office/drawing/2014/main" id="{2FA1BF05-D284-472F-9EF0-F7254B7FF62D}"/>
              </a:ext>
              <a:ext uri="{C183D7F6-B498-43B3-948B-1728B52AA6E4}">
                <adec:decorative xmlns:adec="http://schemas.microsoft.com/office/drawing/2017/decorative" val="1"/>
              </a:ext>
            </a:extLst>
          </p:cNvPr>
          <p:cNvSpPr>
            <a:spLocks noGrp="1"/>
          </p:cNvSpPr>
          <p:nvPr>
            <p:ph type="pic" sz="quarter" idx="26" hasCustomPrompt="1"/>
          </p:nvPr>
        </p:nvSpPr>
        <p:spPr>
          <a:xfrm>
            <a:off x="6259504" y="2025205"/>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9" name="Picture Placeholder 8">
            <a:extLst>
              <a:ext uri="{FF2B5EF4-FFF2-40B4-BE49-F238E27FC236}">
                <a16:creationId xmlns:a16="http://schemas.microsoft.com/office/drawing/2014/main" id="{B07BF657-C527-4471-9592-14860859A6BF}"/>
              </a:ext>
              <a:ext uri="{C183D7F6-B498-43B3-948B-1728B52AA6E4}">
                <adec:decorative xmlns:adec="http://schemas.microsoft.com/office/drawing/2017/decorative" val="1"/>
              </a:ext>
            </a:extLst>
          </p:cNvPr>
          <p:cNvSpPr>
            <a:spLocks noGrp="1"/>
          </p:cNvSpPr>
          <p:nvPr>
            <p:ph type="pic" sz="quarter" idx="27" hasCustomPrompt="1"/>
          </p:nvPr>
        </p:nvSpPr>
        <p:spPr>
          <a:xfrm>
            <a:off x="9055357" y="2025205"/>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2380109012"/>
      </p:ext>
    </p:extLst>
  </p:cSld>
  <p:clrMapOvr>
    <a:masterClrMapping/>
  </p:clrMapOvr>
  <p:hf sldNum="0" hdr="0" ftr="0" dt="0"/>
  <p:extLst>
    <p:ext uri="{DCECCB84-F9BA-43D5-87BE-67443E8EF086}">
      <p15:sldGuideLst xmlns:p15="http://schemas.microsoft.com/office/powerpoint/2012/main">
        <p15:guide id="18" orient="horz" pos="2943" userDrawn="1">
          <p15:clr>
            <a:srgbClr val="547EBF"/>
          </p15:clr>
        </p15:guide>
        <p15:guide id="19" orient="horz" pos="1279" userDrawn="1">
          <p15:clr>
            <a:srgbClr val="547EBF"/>
          </p15:clr>
        </p15:guide>
        <p15:guide id="20" orient="horz" pos="2845" userDrawn="1">
          <p15:clr>
            <a:srgbClr val="547EBF"/>
          </p15:clr>
        </p15:guide>
        <p15:guide id="21" orient="horz" pos="3936" userDrawn="1">
          <p15:clr>
            <a:srgbClr val="547EBF"/>
          </p15:clr>
        </p15:guide>
        <p15:guide id="22" orient="horz" pos="202" userDrawn="1">
          <p15:clr>
            <a:srgbClr val="547EBF"/>
          </p15:clr>
        </p15:guide>
        <p15:guide id="23" orient="horz" pos="495" userDrawn="1">
          <p15:clr>
            <a:srgbClr val="547EBF"/>
          </p15:clr>
        </p15:guide>
        <p15:guide id="24" orient="horz" pos="789" userDrawn="1">
          <p15:clr>
            <a:srgbClr val="547EBF"/>
          </p15:clr>
        </p15:guide>
        <p15:guide id="25" pos="413" userDrawn="1">
          <p15:clr>
            <a:srgbClr val="547EBF"/>
          </p15:clr>
        </p15:guide>
        <p15:guide id="26" pos="7267" userDrawn="1">
          <p15:clr>
            <a:srgbClr val="547EBF"/>
          </p15:clr>
        </p15:guide>
        <p15:guide id="27" pos="1980" userDrawn="1">
          <p15:clr>
            <a:srgbClr val="547EBF"/>
          </p15:clr>
        </p15:guide>
        <p15:guide id="28" pos="2175" userDrawn="1">
          <p15:clr>
            <a:srgbClr val="547EBF"/>
          </p15:clr>
        </p15:guide>
        <p15:guide id="29" pos="3742" userDrawn="1">
          <p15:clr>
            <a:srgbClr val="547EBF"/>
          </p15:clr>
        </p15:guide>
        <p15:guide id="30" pos="3938" userDrawn="1">
          <p15:clr>
            <a:srgbClr val="547EBF"/>
          </p15:clr>
        </p15:guide>
        <p15:guide id="31" pos="5700" userDrawn="1">
          <p15:clr>
            <a:srgbClr val="547EBF"/>
          </p15:clr>
        </p15:guide>
        <p15:guide id="32" pos="5505" userDrawn="1">
          <p15:clr>
            <a:srgbClr val="547EBF"/>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Four picture content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9057C-87AC-42DB-B763-DB393374FEF2}"/>
              </a:ext>
            </a:extLst>
          </p:cNvPr>
          <p:cNvSpPr>
            <a:spLocks noGrp="1"/>
          </p:cNvSpPr>
          <p:nvPr>
            <p:ph type="title"/>
          </p:nvPr>
        </p:nvSpPr>
        <p:spPr/>
        <p:txBody>
          <a:bodyPr/>
          <a:lstStyle/>
          <a:p>
            <a:r>
              <a:rPr lang="en-US"/>
              <a:t>Click to edit Master title style</a:t>
            </a:r>
          </a:p>
        </p:txBody>
      </p:sp>
      <p:sp>
        <p:nvSpPr>
          <p:cNvPr id="11" name="2 Subtitle">
            <a:extLst>
              <a:ext uri="{FF2B5EF4-FFF2-40B4-BE49-F238E27FC236}">
                <a16:creationId xmlns:a16="http://schemas.microsoft.com/office/drawing/2014/main" id="{9C10B24D-0F6D-4A97-80EB-A59B12DBA0F8}"/>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467201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52940" y="4672014"/>
            <a:ext cx="2487612"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51448"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49512"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6" name="Picture Placeholder 8">
            <a:extLst>
              <a:ext uri="{FF2B5EF4-FFF2-40B4-BE49-F238E27FC236}">
                <a16:creationId xmlns:a16="http://schemas.microsoft.com/office/drawing/2014/main" id="{DA8B8813-90DD-49F0-8139-24CFB9E3C9AA}"/>
              </a:ext>
              <a:ext uri="{C183D7F6-B498-43B3-948B-1728B52AA6E4}">
                <adec:decorative xmlns:adec="http://schemas.microsoft.com/office/drawing/2017/decorative" val="1"/>
              </a:ext>
            </a:extLst>
          </p:cNvPr>
          <p:cNvSpPr>
            <a:spLocks noGrp="1"/>
          </p:cNvSpPr>
          <p:nvPr>
            <p:ph type="pic" sz="quarter" idx="24" hasCustomPrompt="1"/>
          </p:nvPr>
        </p:nvSpPr>
        <p:spPr>
          <a:xfrm>
            <a:off x="655638" y="2025650"/>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7" name="Picture Placeholder 8">
            <a:extLst>
              <a:ext uri="{FF2B5EF4-FFF2-40B4-BE49-F238E27FC236}">
                <a16:creationId xmlns:a16="http://schemas.microsoft.com/office/drawing/2014/main" id="{AB4AECCB-E11D-4EBC-A3CE-09C78FCB79E1}"/>
              </a:ext>
              <a:ext uri="{C183D7F6-B498-43B3-948B-1728B52AA6E4}">
                <adec:decorative xmlns:adec="http://schemas.microsoft.com/office/drawing/2017/decorative" val="1"/>
              </a:ext>
            </a:extLst>
          </p:cNvPr>
          <p:cNvSpPr>
            <a:spLocks noGrp="1"/>
          </p:cNvSpPr>
          <p:nvPr>
            <p:ph type="pic" sz="quarter" idx="25" hasCustomPrompt="1"/>
          </p:nvPr>
        </p:nvSpPr>
        <p:spPr>
          <a:xfrm>
            <a:off x="3452940" y="2030413"/>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8" name="Picture Placeholder 8">
            <a:extLst>
              <a:ext uri="{FF2B5EF4-FFF2-40B4-BE49-F238E27FC236}">
                <a16:creationId xmlns:a16="http://schemas.microsoft.com/office/drawing/2014/main" id="{2FA1BF05-D284-472F-9EF0-F7254B7FF62D}"/>
              </a:ext>
              <a:ext uri="{C183D7F6-B498-43B3-948B-1728B52AA6E4}">
                <adec:decorative xmlns:adec="http://schemas.microsoft.com/office/drawing/2017/decorative" val="1"/>
              </a:ext>
            </a:extLst>
          </p:cNvPr>
          <p:cNvSpPr>
            <a:spLocks noGrp="1"/>
          </p:cNvSpPr>
          <p:nvPr>
            <p:ph type="pic" sz="quarter" idx="26" hasCustomPrompt="1"/>
          </p:nvPr>
        </p:nvSpPr>
        <p:spPr>
          <a:xfrm>
            <a:off x="6259504" y="2025205"/>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19" name="Picture Placeholder 8">
            <a:extLst>
              <a:ext uri="{FF2B5EF4-FFF2-40B4-BE49-F238E27FC236}">
                <a16:creationId xmlns:a16="http://schemas.microsoft.com/office/drawing/2014/main" id="{B07BF657-C527-4471-9592-14860859A6BF}"/>
              </a:ext>
              <a:ext uri="{C183D7F6-B498-43B3-948B-1728B52AA6E4}">
                <adec:decorative xmlns:adec="http://schemas.microsoft.com/office/drawing/2017/decorative" val="1"/>
              </a:ext>
            </a:extLst>
          </p:cNvPr>
          <p:cNvSpPr>
            <a:spLocks noGrp="1"/>
          </p:cNvSpPr>
          <p:nvPr>
            <p:ph type="pic" sz="quarter" idx="27" hasCustomPrompt="1"/>
          </p:nvPr>
        </p:nvSpPr>
        <p:spPr>
          <a:xfrm>
            <a:off x="9055357" y="2025205"/>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3404603587"/>
      </p:ext>
    </p:extLst>
  </p:cSld>
  <p:clrMapOvr>
    <a:masterClrMapping/>
  </p:clrMapOvr>
  <p:hf sldNum="0" hdr="0" ftr="0" dt="0"/>
  <p:extLst>
    <p:ext uri="{DCECCB84-F9BA-43D5-87BE-67443E8EF086}">
      <p15:sldGuideLst xmlns:p15="http://schemas.microsoft.com/office/powerpoint/2012/main">
        <p15:guide id="18" orient="horz" pos="2943">
          <p15:clr>
            <a:srgbClr val="547EBF"/>
          </p15:clr>
        </p15:guide>
        <p15:guide id="19" orient="horz" pos="1279">
          <p15:clr>
            <a:srgbClr val="547EBF"/>
          </p15:clr>
        </p15:guide>
        <p15:guide id="20" orient="horz" pos="2845">
          <p15:clr>
            <a:srgbClr val="547EBF"/>
          </p15:clr>
        </p15:guide>
        <p15:guide id="21" orient="horz" pos="3936">
          <p15:clr>
            <a:srgbClr val="547EBF"/>
          </p15:clr>
        </p15:guide>
        <p15:guide id="22" orient="horz" pos="202">
          <p15:clr>
            <a:srgbClr val="547EBF"/>
          </p15:clr>
        </p15:guide>
        <p15:guide id="23" orient="horz" pos="495">
          <p15:clr>
            <a:srgbClr val="547EBF"/>
          </p15:clr>
        </p15:guide>
        <p15:guide id="24" orient="horz" pos="789">
          <p15:clr>
            <a:srgbClr val="547EBF"/>
          </p15:clr>
        </p15:guide>
        <p15:guide id="25" pos="413">
          <p15:clr>
            <a:srgbClr val="547EBF"/>
          </p15:clr>
        </p15:guide>
        <p15:guide id="26" pos="7267">
          <p15:clr>
            <a:srgbClr val="547EBF"/>
          </p15:clr>
        </p15:guide>
        <p15:guide id="27" pos="1980">
          <p15:clr>
            <a:srgbClr val="547EBF"/>
          </p15:clr>
        </p15:guide>
        <p15:guide id="28" pos="2175">
          <p15:clr>
            <a:srgbClr val="547EBF"/>
          </p15:clr>
        </p15:guide>
        <p15:guide id="29" pos="3742">
          <p15:clr>
            <a:srgbClr val="547EBF"/>
          </p15:clr>
        </p15:guide>
        <p15:guide id="30" pos="3938">
          <p15:clr>
            <a:srgbClr val="547EBF"/>
          </p15:clr>
        </p15:guide>
        <p15:guide id="31" pos="5700">
          <p15:clr>
            <a:srgbClr val="547EBF"/>
          </p15:clr>
        </p15:guide>
        <p15:guide id="32" pos="5505">
          <p15:clr>
            <a:srgbClr val="547EBF"/>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5" name="Picture Placeholder 8">
            <a:extLst>
              <a:ext uri="{FF2B5EF4-FFF2-40B4-BE49-F238E27FC236}">
                <a16:creationId xmlns:a16="http://schemas.microsoft.com/office/drawing/2014/main" id="{BC9BB614-934E-4D33-8136-678FECFA2E4C}"/>
              </a:ext>
              <a:ext uri="{C183D7F6-B498-43B3-948B-1728B52AA6E4}">
                <adec:decorative xmlns:adec="http://schemas.microsoft.com/office/drawing/2017/decorative" val="1"/>
              </a:ext>
            </a:extLst>
          </p:cNvPr>
          <p:cNvSpPr>
            <a:spLocks noGrp="1"/>
          </p:cNvSpPr>
          <p:nvPr>
            <p:ph type="pic" sz="quarter" idx="22" hasCustomPrompt="1"/>
          </p:nvPr>
        </p:nvSpPr>
        <p:spPr>
          <a:xfrm>
            <a:off x="655638" y="1436688"/>
            <a:ext cx="7181850" cy="4832350"/>
          </a:xfrm>
          <a:solidFill>
            <a:srgbClr val="243A5E"/>
          </a:solidFill>
        </p:spPr>
        <p:txBody>
          <a:bodyPr tIns="100584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6" name="Text Placeholder 2">
            <a:extLst>
              <a:ext uri="{FF2B5EF4-FFF2-40B4-BE49-F238E27FC236}">
                <a16:creationId xmlns:a16="http://schemas.microsoft.com/office/drawing/2014/main" id="{6CC298E9-8D61-4284-B87A-1CA94C9122B9}"/>
              </a:ext>
            </a:extLst>
          </p:cNvPr>
          <p:cNvSpPr>
            <a:spLocks noGrp="1"/>
          </p:cNvSpPr>
          <p:nvPr>
            <p:ph type="body" sz="quarter" idx="23"/>
          </p:nvPr>
        </p:nvSpPr>
        <p:spPr>
          <a:xfrm>
            <a:off x="8115300" y="1436689"/>
            <a:ext cx="3421062" cy="4832350"/>
          </a:xfrm>
        </p:spPr>
        <p:txBody>
          <a:bodyPr/>
          <a:lstStyle>
            <a:lvl1pPr marL="0" indent="0">
              <a:buNone/>
              <a:defRPr sz="2000">
                <a:latin typeface="Segoe UI Semibold" panose="020B0702040204020203" pitchFamily="34" charset="0"/>
                <a:cs typeface="Segoe UI Semibold" panose="020B0702040204020203" pitchFamily="34" charset="0"/>
              </a:defRPr>
            </a:lvl1pPr>
            <a:lvl2pPr marL="168275" indent="-168275">
              <a:defRPr sz="1800"/>
            </a:lvl2pPr>
            <a:lvl3pPr marL="0" indent="0">
              <a:buNone/>
              <a:defRPr sz="1800"/>
            </a:lvl3pPr>
            <a:lvl4pPr>
              <a:defRPr sz="1200"/>
            </a:lvl4pPr>
            <a:lvl5pPr>
              <a:defRPr sz="1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3648333319"/>
      </p:ext>
    </p:extLst>
  </p:cSld>
  <p:clrMapOvr>
    <a:masterClrMapping/>
  </p:clrMapOvr>
  <p:extLst>
    <p:ext uri="{DCECCB84-F9BA-43D5-87BE-67443E8EF086}">
      <p15:sldGuideLst xmlns:p15="http://schemas.microsoft.com/office/powerpoint/2012/main">
        <p15:guide id="20" pos="4944" userDrawn="1">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creenshot and caption Subtitle">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6" name="2 Subtitle">
            <a:extLst>
              <a:ext uri="{FF2B5EF4-FFF2-40B4-BE49-F238E27FC236}">
                <a16:creationId xmlns:a16="http://schemas.microsoft.com/office/drawing/2014/main" id="{8DCBAEDD-E71A-435D-B696-38C6A97622C4}"/>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5" name="Picture Placeholder 8">
            <a:extLst>
              <a:ext uri="{FF2B5EF4-FFF2-40B4-BE49-F238E27FC236}">
                <a16:creationId xmlns:a16="http://schemas.microsoft.com/office/drawing/2014/main" id="{BC9BB614-934E-4D33-8136-678FECFA2E4C}"/>
              </a:ext>
              <a:ext uri="{C183D7F6-B498-43B3-948B-1728B52AA6E4}">
                <adec:decorative xmlns:adec="http://schemas.microsoft.com/office/drawing/2017/decorative" val="1"/>
              </a:ext>
            </a:extLst>
          </p:cNvPr>
          <p:cNvSpPr>
            <a:spLocks noGrp="1"/>
          </p:cNvSpPr>
          <p:nvPr>
            <p:ph type="pic" sz="quarter" idx="22" hasCustomPrompt="1"/>
          </p:nvPr>
        </p:nvSpPr>
        <p:spPr>
          <a:xfrm>
            <a:off x="655638" y="1436688"/>
            <a:ext cx="7181850" cy="4832350"/>
          </a:xfrm>
          <a:solidFill>
            <a:srgbClr val="243A5E"/>
          </a:solidFill>
        </p:spPr>
        <p:txBody>
          <a:bodyPr tIns="100584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
        <p:nvSpPr>
          <p:cNvPr id="7" name="Text Placeholder 2">
            <a:extLst>
              <a:ext uri="{FF2B5EF4-FFF2-40B4-BE49-F238E27FC236}">
                <a16:creationId xmlns:a16="http://schemas.microsoft.com/office/drawing/2014/main" id="{6AA2C1BB-FA60-4E99-B95C-EB865EB58D10}"/>
              </a:ext>
            </a:extLst>
          </p:cNvPr>
          <p:cNvSpPr>
            <a:spLocks noGrp="1"/>
          </p:cNvSpPr>
          <p:nvPr>
            <p:ph type="body" sz="quarter" idx="23"/>
          </p:nvPr>
        </p:nvSpPr>
        <p:spPr>
          <a:xfrm>
            <a:off x="8115300" y="1436689"/>
            <a:ext cx="3421062" cy="4832350"/>
          </a:xfrm>
        </p:spPr>
        <p:txBody>
          <a:bodyPr/>
          <a:lstStyle>
            <a:lvl1pPr marL="0" indent="0">
              <a:buNone/>
              <a:defRPr sz="2000">
                <a:latin typeface="Segoe UI Semibold" panose="020B0702040204020203" pitchFamily="34" charset="0"/>
                <a:cs typeface="Segoe UI Semibold" panose="020B0702040204020203" pitchFamily="34" charset="0"/>
              </a:defRPr>
            </a:lvl1pPr>
            <a:lvl2pPr marL="168275" indent="-168275">
              <a:defRPr sz="1800"/>
            </a:lvl2pPr>
            <a:lvl3pPr marL="0" indent="0">
              <a:buNone/>
              <a:defRPr sz="1800"/>
            </a:lvl3pPr>
            <a:lvl4pPr>
              <a:defRPr sz="1200"/>
            </a:lvl4pPr>
            <a:lvl5pPr>
              <a:defRPr sz="1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984326841"/>
      </p:ext>
    </p:extLst>
  </p:cSld>
  <p:clrMapOvr>
    <a:masterClrMapping/>
  </p:clrMapOvr>
  <p:extLst>
    <p:ext uri="{DCECCB84-F9BA-43D5-87BE-67443E8EF086}">
      <p15:sldGuideLst xmlns:p15="http://schemas.microsoft.com/office/powerpoint/2012/main">
        <p15:guide id="20" pos="4944">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creenshot and caption 2">
    <p:spTree>
      <p:nvGrpSpPr>
        <p:cNvPr id="1" name=""/>
        <p:cNvGrpSpPr/>
        <p:nvPr/>
      </p:nvGrpSpPr>
      <p:grpSpPr>
        <a:xfrm>
          <a:off x="0" y="0"/>
          <a:ext cx="0" cy="0"/>
          <a:chOff x="0" y="0"/>
          <a:chExt cx="0" cy="0"/>
        </a:xfrm>
      </p:grpSpPr>
      <p:sp>
        <p:nvSpPr>
          <p:cNvPr id="9" name="Title 7">
            <a:extLst>
              <a:ext uri="{FF2B5EF4-FFF2-40B4-BE49-F238E27FC236}">
                <a16:creationId xmlns:a16="http://schemas.microsoft.com/office/drawing/2014/main" id="{66AEE150-FB8B-41B9-8C47-5CA3E6A6A435}"/>
              </a:ext>
            </a:extLst>
          </p:cNvPr>
          <p:cNvSpPr>
            <a:spLocks noGrp="1"/>
          </p:cNvSpPr>
          <p:nvPr>
            <p:ph type="title"/>
          </p:nvPr>
        </p:nvSpPr>
        <p:spPr>
          <a:xfrm>
            <a:off x="655639" y="320040"/>
            <a:ext cx="6735762" cy="461665"/>
          </a:xfrm>
        </p:spPr>
        <p:txBody>
          <a:bodyPr/>
          <a:lstStyle/>
          <a:p>
            <a:r>
              <a:rPr lang="en-US"/>
              <a:t>Click to edit Master title style</a:t>
            </a:r>
          </a:p>
        </p:txBody>
      </p:sp>
      <p:sp>
        <p:nvSpPr>
          <p:cNvPr id="13" name="2 Subtitle">
            <a:extLst>
              <a:ext uri="{FF2B5EF4-FFF2-40B4-BE49-F238E27FC236}">
                <a16:creationId xmlns:a16="http://schemas.microsoft.com/office/drawing/2014/main" id="{018DFCC7-CC7B-4498-870F-D94259C879E8}"/>
              </a:ext>
            </a:extLst>
          </p:cNvPr>
          <p:cNvSpPr>
            <a:spLocks noGrp="1"/>
          </p:cNvSpPr>
          <p:nvPr>
            <p:ph type="subTitle" idx="1"/>
          </p:nvPr>
        </p:nvSpPr>
        <p:spPr>
          <a:xfrm>
            <a:off x="655637" y="786383"/>
            <a:ext cx="6735763"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3" name="Picture Placeholder 2">
            <a:extLst>
              <a:ext uri="{FF2B5EF4-FFF2-40B4-BE49-F238E27FC236}">
                <a16:creationId xmlns:a16="http://schemas.microsoft.com/office/drawing/2014/main" id="{4E3F5F61-3DC9-4619-8674-1A76166FE5D8}"/>
              </a:ext>
              <a:ext uri="{C183D7F6-B498-43B3-948B-1728B52AA6E4}">
                <adec:decorative xmlns:adec="http://schemas.microsoft.com/office/drawing/2017/decorative" val="1"/>
              </a:ext>
            </a:extLst>
          </p:cNvPr>
          <p:cNvSpPr>
            <a:spLocks noGrp="1"/>
          </p:cNvSpPr>
          <p:nvPr>
            <p:ph type="pic" sz="quarter" idx="11" hasCustomPrompt="1"/>
          </p:nvPr>
        </p:nvSpPr>
        <p:spPr>
          <a:xfrm>
            <a:off x="7620000" y="0"/>
            <a:ext cx="4572000" cy="6858000"/>
          </a:xfr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lvl1pPr marL="0" indent="0">
              <a:buNone/>
              <a:defRPr lang="en-US" sz="2000" dirty="0">
                <a:gradFill>
                  <a:gsLst>
                    <a:gs pos="0">
                      <a:srgbClr val="FFFFFF"/>
                    </a:gs>
                    <a:gs pos="100000">
                      <a:srgbClr val="FFFFFF"/>
                    </a:gs>
                  </a:gsLst>
                  <a:lin ang="5400000" scaled="0"/>
                </a:gradFill>
                <a:ea typeface="Segoe UI" pitchFamily="34" charset="0"/>
              </a:defRPr>
            </a:lvl1pPr>
          </a:lstStyle>
          <a:p>
            <a:pPr marL="0" lvl="0" defTabSz="932472" fontAlgn="base">
              <a:spcBef>
                <a:spcPct val="0"/>
              </a:spcBef>
              <a:spcAft>
                <a:spcPct val="0"/>
              </a:spcAft>
            </a:pPr>
            <a:r>
              <a:rPr lang="en-US" dirty="0"/>
              <a:t> </a:t>
            </a:r>
          </a:p>
        </p:txBody>
      </p:sp>
      <p:sp>
        <p:nvSpPr>
          <p:cNvPr id="7" name="Text Placeholder 2">
            <a:extLst>
              <a:ext uri="{FF2B5EF4-FFF2-40B4-BE49-F238E27FC236}">
                <a16:creationId xmlns:a16="http://schemas.microsoft.com/office/drawing/2014/main" id="{207B3CE6-2A88-4BBB-9280-FE68BA6077C2}"/>
              </a:ext>
            </a:extLst>
          </p:cNvPr>
          <p:cNvSpPr>
            <a:spLocks noGrp="1"/>
          </p:cNvSpPr>
          <p:nvPr>
            <p:ph type="body" sz="quarter" idx="23"/>
          </p:nvPr>
        </p:nvSpPr>
        <p:spPr>
          <a:xfrm>
            <a:off x="655638" y="1397001"/>
            <a:ext cx="6735761" cy="4851400"/>
          </a:xfrm>
        </p:spPr>
        <p:txBody>
          <a:bodyPr/>
          <a:lstStyle>
            <a:lvl1pPr marL="0" indent="0">
              <a:buNone/>
              <a:defRPr sz="2400">
                <a:latin typeface="Segoe UI Semibold" panose="020B0702040204020203" pitchFamily="34" charset="0"/>
                <a:cs typeface="Segoe UI Semibold" panose="020B0702040204020203" pitchFamily="34" charset="0"/>
              </a:defRPr>
            </a:lvl1pPr>
            <a:lvl2pPr marL="628650" indent="-342900">
              <a:defRPr sz="2000"/>
            </a:lvl2pPr>
            <a:lvl3pPr marL="0" indent="0">
              <a:buNone/>
              <a:defRPr sz="2400"/>
            </a:lvl3pPr>
            <a:lvl4pPr>
              <a:defRPr sz="1200"/>
            </a:lvl4pPr>
            <a:lvl5pPr>
              <a:defRPr sz="1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572066686"/>
      </p:ext>
    </p:extLst>
  </p:cSld>
  <p:clrMapOvr>
    <a:masterClrMapping/>
  </p:clrMapOvr>
  <p:hf sldNum="0" hdr="0" ftr="0" dt="0"/>
  <p:extLst>
    <p:ext uri="{DCECCB84-F9BA-43D5-87BE-67443E8EF086}">
      <p15:sldGuideLst xmlns:p15="http://schemas.microsoft.com/office/powerpoint/2012/main">
        <p15:guide id="36" orient="horz" pos="3936" userDrawn="1">
          <p15:clr>
            <a:srgbClr val="547EBF"/>
          </p15:clr>
        </p15:guide>
        <p15:guide id="37" pos="2376" userDrawn="1">
          <p15:clr>
            <a:srgbClr val="FFFFFF"/>
          </p15:clr>
        </p15:guide>
        <p15:guide id="38" orient="horz" pos="880" userDrawn="1">
          <p15:clr>
            <a:srgbClr val="547EBF"/>
          </p15:clr>
        </p15:guide>
        <p15:guide id="39" pos="4656" userDrawn="1">
          <p15:clr>
            <a:srgbClr val="547EBF"/>
          </p15:clr>
        </p15:guide>
        <p15:guide id="40" pos="7267" userDrawn="1">
          <p15:clr>
            <a:srgbClr val="547EBF"/>
          </p15:clr>
        </p15:guide>
        <p15:guide id="41" pos="2763" userDrawn="1">
          <p15:clr>
            <a:srgbClr val="547EBF"/>
          </p15:clr>
        </p15:guide>
        <p15:guide id="42" pos="413" userDrawn="1">
          <p15:clr>
            <a:srgbClr val="FFFFFF"/>
          </p15:clr>
        </p15:guide>
        <p15:guide id="43" pos="4800" userDrawn="1">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8A04219-0E5A-4E6E-A0ED-3A6EADE03470}"/>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Title 4">
            <a:extLst>
              <a:ext uri="{FF2B5EF4-FFF2-40B4-BE49-F238E27FC236}">
                <a16:creationId xmlns:a16="http://schemas.microsoft.com/office/drawing/2014/main" id="{E022844A-5550-4DFB-8572-F08DCD6402C8}"/>
              </a:ext>
            </a:extLst>
          </p:cNvPr>
          <p:cNvSpPr>
            <a:spLocks noGrp="1"/>
          </p:cNvSpPr>
          <p:nvPr>
            <p:ph type="title" hasCustomPrompt="1"/>
          </p:nvPr>
        </p:nvSpPr>
        <p:spPr>
          <a:xfrm>
            <a:off x="655637" y="630238"/>
            <a:ext cx="3116263" cy="5597525"/>
          </a:xfrm>
        </p:spPr>
        <p:txBody>
          <a:bodyPr anchor="ctr">
            <a:noAutofit/>
          </a:bodyPr>
          <a:lstStyle>
            <a:lvl1pPr>
              <a:defRPr>
                <a:solidFill>
                  <a:schemeClr val="bg1"/>
                </a:solidFill>
              </a:defRPr>
            </a:lvl1pPr>
          </a:lstStyle>
          <a:p>
            <a:r>
              <a:rPr lang="en-US"/>
              <a:t>Title</a:t>
            </a:r>
          </a:p>
        </p:txBody>
      </p:sp>
      <p:sp>
        <p:nvSpPr>
          <p:cNvPr id="5" name="2 Text Placeholder">
            <a:extLst>
              <a:ext uri="{FF2B5EF4-FFF2-40B4-BE49-F238E27FC236}">
                <a16:creationId xmlns:a16="http://schemas.microsoft.com/office/drawing/2014/main" id="{337D300A-68C2-40E9-B896-08EC79905ECF}"/>
              </a:ext>
            </a:extLst>
          </p:cNvPr>
          <p:cNvSpPr>
            <a:spLocks noGrp="1"/>
          </p:cNvSpPr>
          <p:nvPr>
            <p:ph type="body" sz="quarter" idx="10"/>
          </p:nvPr>
        </p:nvSpPr>
        <p:spPr>
          <a:xfrm>
            <a:off x="5008563" y="630238"/>
            <a:ext cx="6527800" cy="5597525"/>
          </a:xfrm>
          <a:prstGeom prst="rect">
            <a:avLst/>
          </a:prstGeom>
        </p:spPr>
        <p:txBody>
          <a:bodyPr anchor="ctr" anchorCtr="0">
            <a:noAutofit/>
          </a:bodyPr>
          <a:lstStyle>
            <a:lvl1pPr marL="457200" indent="-457200">
              <a:spcAft>
                <a:spcPts val="1200"/>
              </a:spcAft>
              <a:buFont typeface="Arial" panose="020B0604020202020204" pitchFamily="34" charset="0"/>
              <a:buChar char="•"/>
              <a:defRPr sz="2400"/>
            </a:lvl1pPr>
            <a:lvl2pPr marL="0" indent="0">
              <a:buNone/>
              <a:defRPr sz="2400"/>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2196899194"/>
      </p:ext>
    </p:extLst>
  </p:cSld>
  <p:clrMapOvr>
    <a:masterClrMapping/>
  </p:clrMapOvr>
  <p:hf sldNum="0" hdr="0" ftr="0" dt="0"/>
  <p:extLst>
    <p:ext uri="{DCECCB84-F9BA-43D5-87BE-67443E8EF086}">
      <p15:sldGuideLst xmlns:p15="http://schemas.microsoft.com/office/powerpoint/2012/main">
        <p15:guide id="36" orient="horz" pos="3923">
          <p15:clr>
            <a:srgbClr val="547EBF"/>
          </p15:clr>
        </p15:guide>
        <p15:guide id="37" pos="2376">
          <p15:clr>
            <a:srgbClr val="FFFFFF"/>
          </p15:clr>
        </p15:guide>
        <p15:guide id="38" orient="horz" pos="397">
          <p15:clr>
            <a:srgbClr val="547EBF"/>
          </p15:clr>
        </p15:guide>
        <p15:guide id="39" pos="3155">
          <p15:clr>
            <a:srgbClr val="547EBF"/>
          </p15:clr>
        </p15:guide>
        <p15:guide id="40" pos="7267">
          <p15:clr>
            <a:srgbClr val="547EBF"/>
          </p15:clr>
        </p15:guide>
        <p15:guide id="41" pos="2763">
          <p15:clr>
            <a:srgbClr val="547EBF"/>
          </p15:clr>
        </p15:guide>
        <p15:guide id="42" pos="413">
          <p15:clr>
            <a:srgbClr val="FFFFFF"/>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39E5C076-3B78-4451-8068-576892A08E9C}"/>
              </a:ext>
            </a:extLst>
          </p:cNvPr>
          <p:cNvSpPr>
            <a:spLocks noGrp="1"/>
          </p:cNvSpPr>
          <p:nvPr>
            <p:ph type="title" hasCustomPrompt="1"/>
          </p:nvPr>
        </p:nvSpPr>
        <p:spPr>
          <a:xfrm>
            <a:off x="655320" y="630936"/>
            <a:ext cx="3114650" cy="5596826"/>
          </a:xfrm>
        </p:spPr>
        <p:txBody>
          <a:bodyPr anchor="ctr">
            <a:noAutofit/>
          </a:bodyPr>
          <a:lstStyle>
            <a:lvl1pPr>
              <a:defRPr/>
            </a:lvl1pPr>
          </a:lstStyle>
          <a:p>
            <a:r>
              <a:rPr lang="en-US"/>
              <a:t>Title</a:t>
            </a:r>
          </a:p>
        </p:txBody>
      </p:sp>
      <p:cxnSp>
        <p:nvCxnSpPr>
          <p:cNvPr id="8" name="Straight Connector 4">
            <a:extLst>
              <a:ext uri="{FF2B5EF4-FFF2-40B4-BE49-F238E27FC236}">
                <a16:creationId xmlns:a16="http://schemas.microsoft.com/office/drawing/2014/main" id="{EA167103-4543-493E-9E7F-A1FD9EC58369}"/>
              </a:ext>
              <a:ext uri="{C183D7F6-B498-43B3-948B-1728B52AA6E4}">
                <adec:decorative xmlns:adec="http://schemas.microsoft.com/office/drawing/2017/decorative" val="1"/>
              </a:ext>
            </a:extLst>
          </p:cNvPr>
          <p:cNvCxnSpPr/>
          <p:nvPr userDrawn="1"/>
        </p:nvCxnSpPr>
        <p:spPr>
          <a:xfrm>
            <a:off x="4386072"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2 Text Placeholder">
            <a:extLst>
              <a:ext uri="{FF2B5EF4-FFF2-40B4-BE49-F238E27FC236}">
                <a16:creationId xmlns:a16="http://schemas.microsoft.com/office/drawing/2014/main" id="{50938A94-31C5-4EF3-9465-4BF0AD119595}"/>
              </a:ext>
            </a:extLst>
          </p:cNvPr>
          <p:cNvSpPr>
            <a:spLocks noGrp="1"/>
          </p:cNvSpPr>
          <p:nvPr>
            <p:ph type="body" sz="quarter" idx="10"/>
          </p:nvPr>
        </p:nvSpPr>
        <p:spPr>
          <a:xfrm>
            <a:off x="5008563" y="630238"/>
            <a:ext cx="6527800" cy="5597525"/>
          </a:xfrm>
          <a:prstGeom prst="rect">
            <a:avLst/>
          </a:prstGeom>
        </p:spPr>
        <p:txBody>
          <a:bodyPr anchor="ctr" anchorCtr="0">
            <a:noAutofit/>
          </a:bodyPr>
          <a:lstStyle>
            <a:lvl1pPr marL="457200" indent="-457200">
              <a:spcAft>
                <a:spcPts val="1200"/>
              </a:spcAft>
              <a:buFont typeface="Arial" panose="020B0604020202020204" pitchFamily="34" charset="0"/>
              <a:buChar char="•"/>
              <a:defRPr sz="2400"/>
            </a:lvl1pPr>
            <a:lvl2pPr marL="0" indent="0">
              <a:buNone/>
              <a:defRPr sz="2400"/>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1212049326"/>
      </p:ext>
    </p:extLst>
  </p:cSld>
  <p:clrMapOvr>
    <a:masterClrMapping/>
  </p:clrMapOvr>
  <p:hf sldNum="0" hdr="0" ftr="0" dt="0"/>
  <p:extLst>
    <p:ext uri="{DCECCB84-F9BA-43D5-87BE-67443E8EF086}">
      <p15:sldGuideLst xmlns:p15="http://schemas.microsoft.com/office/powerpoint/2012/main">
        <p15:guide id="37" orient="horz" pos="397" userDrawn="1">
          <p15:clr>
            <a:srgbClr val="547EBF"/>
          </p15:clr>
        </p15:guide>
        <p15:guide id="38" orient="horz" pos="3923" userDrawn="1">
          <p15:clr>
            <a:srgbClr val="547EBF"/>
          </p15:clr>
        </p15:guide>
        <p15:guide id="39" pos="2763" userDrawn="1">
          <p15:clr>
            <a:srgbClr val="547EBF"/>
          </p15:clr>
        </p15:guide>
        <p15:guide id="40" pos="413" userDrawn="1">
          <p15:clr>
            <a:srgbClr val="547EBF"/>
          </p15:clr>
        </p15:guide>
        <p15:guide id="41" pos="2371" userDrawn="1">
          <p15:clr>
            <a:srgbClr val="547EBF"/>
          </p15:clr>
        </p15:guide>
        <p15:guide id="42" pos="3155" userDrawn="1">
          <p15:clr>
            <a:srgbClr val="547EBF"/>
          </p15:clr>
        </p15:guide>
        <p15:guide id="43" pos="7267" userDrawn="1">
          <p15:clr>
            <a:srgbClr val="547EBF"/>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2 Text Placeholder"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655638" y="1436688"/>
            <a:ext cx="10880726" cy="4791075"/>
          </a:xfrm>
          <a:prstGeom prst="rect">
            <a:avLst/>
          </a:prstGeom>
        </p:spPr>
        <p:txBody>
          <a:bodyPr/>
          <a:lstStyle>
            <a:lvl1pPr marL="0"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vl6pPr marL="1051560" indent="0">
              <a:spcBef>
                <a:spcPts val="330"/>
              </a:spcBef>
              <a:buFontTx/>
              <a:buNone/>
              <a:defRPr sz="1800" baseline="0">
                <a:solidFill>
                  <a:schemeClr val="tx1"/>
                </a:solidFill>
                <a:latin typeface="Comic Sans MS" panose="030F0702030302020204" pitchFamily="66" charset="0"/>
              </a:defRPr>
            </a:lvl6pPr>
            <a:lvl7pPr marL="1051560" indent="0">
              <a:spcBef>
                <a:spcPts val="330"/>
              </a:spcBef>
              <a:buFontTx/>
              <a:buNone/>
              <a:defRPr sz="1800" baseline="0">
                <a:solidFill>
                  <a:schemeClr val="tx1"/>
                </a:solidFill>
                <a:latin typeface="Comic Sans MS" panose="030F0702030302020204" pitchFamily="66" charset="0"/>
              </a:defRPr>
            </a:lvl7pPr>
            <a:lvl8pPr marL="1051560" indent="0">
              <a:spcBef>
                <a:spcPts val="330"/>
              </a:spcBef>
              <a:buFontTx/>
              <a:buNone/>
              <a:defRPr sz="1800" baseline="0">
                <a:solidFill>
                  <a:schemeClr val="tx1"/>
                </a:solidFill>
                <a:latin typeface="Comic Sans MS" panose="030F0702030302020204" pitchFamily="66" charset="0"/>
              </a:defRPr>
            </a:lvl8pPr>
            <a:lvl9pPr marL="1051560" indent="0">
              <a:spcBef>
                <a:spcPts val="330"/>
              </a:spcBef>
              <a:buFontTx/>
              <a:buNone/>
              <a:defRPr sz="1800" baseline="0">
                <a:solidFill>
                  <a:schemeClr val="tx1"/>
                </a:solidFill>
                <a:latin typeface="Comic Sans MS" panose="030F0702030302020204" pitchFamily="66" charset="0"/>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84263235"/>
      </p:ext>
    </p:extLst>
  </p:cSld>
  <p:clrMapOvr>
    <a:masterClrMapping/>
  </p:clrMapOvr>
  <p:hf sldNum="0" hdr="0" ftr="0" dt="0"/>
  <p:extLst>
    <p:ext uri="{DCECCB84-F9BA-43D5-87BE-67443E8EF086}">
      <p15:sldGuideLst xmlns:p15="http://schemas.microsoft.com/office/powerpoint/2012/main">
        <p15:guide id="8" pos="413" userDrawn="1">
          <p15:clr>
            <a:srgbClr val="547EBF"/>
          </p15:clr>
        </p15:guide>
        <p15:guide id="9" orient="horz" pos="495" userDrawn="1">
          <p15:clr>
            <a:srgbClr val="547EBF"/>
          </p15:clr>
        </p15:guide>
        <p15:guide id="10" pos="7267" userDrawn="1">
          <p15:clr>
            <a:srgbClr val="547EBF"/>
          </p15:clr>
        </p15:guide>
        <p15:guide id="11" orient="horz" pos="202" userDrawn="1">
          <p15:clr>
            <a:srgbClr val="547EBF"/>
          </p15:clr>
        </p15:guide>
        <p15:guide id="12" orient="horz" pos="789" userDrawn="1">
          <p15:clr>
            <a:srgbClr val="547EBF"/>
          </p15:clr>
        </p15:guide>
        <p15:guide id="13" orient="horz" pos="912" userDrawn="1">
          <p15:clr>
            <a:srgbClr val="547EBF"/>
          </p15:clr>
        </p15:guide>
        <p15:guide id="14" orient="horz" pos="3923" userDrawn="1">
          <p15:clr>
            <a:srgbClr val="547EBF"/>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Developer Code Layout Subtitle">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4" name="2 Subtitle">
            <a:extLst>
              <a:ext uri="{FF2B5EF4-FFF2-40B4-BE49-F238E27FC236}">
                <a16:creationId xmlns:a16="http://schemas.microsoft.com/office/drawing/2014/main" id="{AFD71FCD-EC3F-4E9B-8603-2A97CCD0C8EE}"/>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5" name="2 Text Placeholder"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655638" y="1436688"/>
            <a:ext cx="10880726" cy="4791075"/>
          </a:xfrm>
          <a:prstGeom prst="rect">
            <a:avLst/>
          </a:prstGeom>
        </p:spPr>
        <p:txBody>
          <a:bodyPr/>
          <a:lstStyle>
            <a:lvl1pPr marL="0"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vl6pPr marL="1051560" indent="0">
              <a:spcBef>
                <a:spcPts val="330"/>
              </a:spcBef>
              <a:buFontTx/>
              <a:buNone/>
              <a:defRPr sz="1800" baseline="0">
                <a:solidFill>
                  <a:schemeClr val="tx1"/>
                </a:solidFill>
                <a:latin typeface="Comic Sans MS" panose="030F0702030302020204" pitchFamily="66" charset="0"/>
              </a:defRPr>
            </a:lvl6pPr>
            <a:lvl7pPr marL="1051560" indent="0">
              <a:spcBef>
                <a:spcPts val="330"/>
              </a:spcBef>
              <a:buFontTx/>
              <a:buNone/>
              <a:defRPr sz="1800" baseline="0">
                <a:solidFill>
                  <a:schemeClr val="tx1"/>
                </a:solidFill>
                <a:latin typeface="Comic Sans MS" panose="030F0702030302020204" pitchFamily="66" charset="0"/>
              </a:defRPr>
            </a:lvl7pPr>
            <a:lvl8pPr marL="1051560" indent="0">
              <a:spcBef>
                <a:spcPts val="330"/>
              </a:spcBef>
              <a:buFontTx/>
              <a:buNone/>
              <a:defRPr sz="1800" baseline="0">
                <a:solidFill>
                  <a:schemeClr val="tx1"/>
                </a:solidFill>
                <a:latin typeface="Comic Sans MS" panose="030F0702030302020204" pitchFamily="66" charset="0"/>
              </a:defRPr>
            </a:lvl8pPr>
            <a:lvl9pPr marL="1051560" indent="0">
              <a:spcBef>
                <a:spcPts val="330"/>
              </a:spcBef>
              <a:buFontTx/>
              <a:buNone/>
              <a:defRPr sz="1800" baseline="0">
                <a:solidFill>
                  <a:schemeClr val="tx1"/>
                </a:solidFill>
                <a:latin typeface="Comic Sans MS" panose="030F0702030302020204" pitchFamily="66" charset="0"/>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75276970"/>
      </p:ext>
    </p:extLst>
  </p:cSld>
  <p:clrMapOvr>
    <a:masterClrMapping/>
  </p:clrMapOvr>
  <p:hf sldNum="0" hdr="0" ftr="0" dt="0"/>
  <p:extLst>
    <p:ext uri="{DCECCB84-F9BA-43D5-87BE-67443E8EF086}">
      <p15:sldGuideLst xmlns:p15="http://schemas.microsoft.com/office/powerpoint/2012/main">
        <p15:guide id="8" pos="413">
          <p15:clr>
            <a:srgbClr val="547EBF"/>
          </p15:clr>
        </p15:guide>
        <p15:guide id="9" orient="horz" pos="495">
          <p15:clr>
            <a:srgbClr val="547EBF"/>
          </p15:clr>
        </p15:guide>
        <p15:guide id="10" pos="7267">
          <p15:clr>
            <a:srgbClr val="547EBF"/>
          </p15:clr>
        </p15:guide>
        <p15:guide id="11" orient="horz" pos="202">
          <p15:clr>
            <a:srgbClr val="547EBF"/>
          </p15:clr>
        </p15:guide>
        <p15:guide id="12" orient="horz" pos="789">
          <p15:clr>
            <a:srgbClr val="547EBF"/>
          </p15:clr>
        </p15:guide>
        <p15:guide id="13" orient="horz" pos="912">
          <p15:clr>
            <a:srgbClr val="547EBF"/>
          </p15:clr>
        </p15:guide>
        <p15:guide id="14" orient="horz" pos="3923">
          <p15:clr>
            <a:srgbClr val="547EBF"/>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Square Photo 1">
    <p:bg>
      <p:bgPr>
        <a:solidFill>
          <a:schemeClr val="tx2"/>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Lst>
          </p:cNvPr>
          <p:cNvSpPr>
            <a:spLocks noGrp="1"/>
          </p:cNvSpPr>
          <p:nvPr>
            <p:ph type="ctrTitle"/>
          </p:nvPr>
        </p:nvSpPr>
        <p:spPr>
          <a:xfrm>
            <a:off x="655638" y="2487168"/>
            <a:ext cx="4352925" cy="1097280"/>
          </a:xfrm>
        </p:spPr>
        <p:txBody>
          <a:bodyPr bIns="45720" anchor="b">
            <a:noAutofit/>
          </a:bodyPr>
          <a:lstStyle>
            <a:lvl1pPr algn="l">
              <a:defRPr sz="3600">
                <a:solidFill>
                  <a:schemeClr val="bg1"/>
                </a:solidFill>
              </a:defRPr>
            </a:lvl1pPr>
          </a:lstStyle>
          <a:p>
            <a:r>
              <a:rPr lang="en-US" noProof="0"/>
              <a:t>Click to edit Master title style</a:t>
            </a:r>
          </a:p>
        </p:txBody>
      </p:sp>
      <p:sp>
        <p:nvSpPr>
          <p:cNvPr id="3" name="2 Subtitle">
            <a:extLst>
              <a:ext uri="{FF2B5EF4-FFF2-40B4-BE49-F238E27FC236}">
                <a16:creationId xmlns:a16="http://schemas.microsoft.com/office/drawing/2014/main" id="{24B82284-0B36-4B6A-8B07-D375444A511C}"/>
              </a:ext>
            </a:extLst>
          </p:cNvPr>
          <p:cNvSpPr>
            <a:spLocks noGrp="1"/>
          </p:cNvSpPr>
          <p:nvPr>
            <p:ph type="subTitle" idx="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chemeClr val="bg1"/>
                </a:solidFill>
              </a:defRPr>
            </a:lvl1pPr>
            <a:lvl2pPr marL="0" indent="0" algn="l" defTabSz="932688">
              <a:lnSpc>
                <a:spcPct val="100000"/>
              </a:lnSpc>
              <a:spcBef>
                <a:spcPts val="672"/>
              </a:spcBef>
              <a:buFontTx/>
              <a:buNone/>
              <a:defRPr sz="2200" baseline="0">
                <a:solidFill>
                  <a:schemeClr val="bg1"/>
                </a:solidFill>
              </a:defRPr>
            </a:lvl2pPr>
            <a:lvl3pPr marL="0" indent="0" algn="l" defTabSz="932688">
              <a:lnSpc>
                <a:spcPct val="100000"/>
              </a:lnSpc>
              <a:spcBef>
                <a:spcPts val="672"/>
              </a:spcBef>
              <a:buFontTx/>
              <a:buNone/>
              <a:defRPr sz="2200" baseline="0">
                <a:solidFill>
                  <a:schemeClr val="bg1"/>
                </a:solidFill>
              </a:defRPr>
            </a:lvl3pPr>
            <a:lvl4pPr marL="0" indent="0" algn="l" defTabSz="932688">
              <a:lnSpc>
                <a:spcPct val="100000"/>
              </a:lnSpc>
              <a:spcBef>
                <a:spcPts val="672"/>
              </a:spcBef>
              <a:buFontTx/>
              <a:buNone/>
              <a:defRPr sz="2200" baseline="0">
                <a:solidFill>
                  <a:schemeClr val="bg1"/>
                </a:solidFill>
              </a:defRPr>
            </a:lvl4pPr>
            <a:lvl5pPr marL="0" indent="0" algn="l">
              <a:lnSpc>
                <a:spcPct val="110000"/>
              </a:lnSpc>
              <a:buNone/>
              <a:defRPr sz="2200" baseline="0">
                <a:solidFill>
                  <a:schemeClr val="bg1"/>
                </a:solidFill>
              </a:defRPr>
            </a:lvl5pPr>
            <a:lvl6pPr marL="0" indent="0" algn="l" defTabSz="932688">
              <a:lnSpc>
                <a:spcPct val="100000"/>
              </a:lnSpc>
              <a:spcBef>
                <a:spcPts val="672"/>
              </a:spcBef>
              <a:buFontTx/>
              <a:buNone/>
              <a:defRPr sz="2200" baseline="0">
                <a:solidFill>
                  <a:schemeClr val="bg1"/>
                </a:solidFill>
              </a:defRPr>
            </a:lvl6pPr>
            <a:lvl7pPr marL="0" indent="0" algn="l" defTabSz="932688">
              <a:lnSpc>
                <a:spcPct val="100000"/>
              </a:lnSpc>
              <a:spcBef>
                <a:spcPts val="672"/>
              </a:spcBef>
              <a:buFontTx/>
              <a:buNone/>
              <a:defRPr sz="2200" baseline="0">
                <a:solidFill>
                  <a:schemeClr val="bg1"/>
                </a:solidFill>
              </a:defRPr>
            </a:lvl7pPr>
            <a:lvl8pPr marL="0" indent="0" algn="l" defTabSz="932688">
              <a:lnSpc>
                <a:spcPct val="100000"/>
              </a:lnSpc>
              <a:spcBef>
                <a:spcPts val="672"/>
              </a:spcBef>
              <a:buFontTx/>
              <a:buNone/>
              <a:defRPr sz="2200" baseline="0">
                <a:solidFill>
                  <a:schemeClr val="bg1"/>
                </a:solidFill>
              </a:defRPr>
            </a:lvl8pPr>
            <a:lvl9pPr marL="0" indent="0" algn="l" defTabSz="932688">
              <a:lnSpc>
                <a:spcPct val="100000"/>
              </a:lnSpc>
              <a:spcBef>
                <a:spcPts val="672"/>
              </a:spcBef>
              <a:buFontTx/>
              <a:buNone/>
              <a:defRPr sz="2200" baseline="0">
                <a:solidFill>
                  <a:schemeClr val="bg1"/>
                </a:solidFill>
              </a:defRPr>
            </a:lvl9pPr>
          </a:lstStyle>
          <a:p>
            <a:r>
              <a:rPr lang="en-US" noProof="0"/>
              <a:t>Click to edit Master subtitle style</a:t>
            </a:r>
          </a:p>
        </p:txBody>
      </p:sp>
      <p:sp>
        <p:nvSpPr>
          <p:cNvPr id="12" name="Picture Placeholder 8">
            <a:extLst>
              <a:ext uri="{FF2B5EF4-FFF2-40B4-BE49-F238E27FC236}">
                <a16:creationId xmlns:a16="http://schemas.microsoft.com/office/drawing/2014/main" id="{B932132E-B617-4844-ABE7-BFFF16E12CCA}"/>
              </a:ext>
              <a:ext uri="{C183D7F6-B498-43B3-948B-1728B52AA6E4}">
                <adec:decorative xmlns:adec="http://schemas.microsoft.com/office/drawing/2017/decorative" val="1"/>
              </a:ext>
            </a:extLst>
          </p:cNvPr>
          <p:cNvSpPr>
            <a:spLocks noGrp="1"/>
          </p:cNvSpPr>
          <p:nvPr>
            <p:ph type="pic" sz="quarter" idx="17" hasCustomPrompt="1"/>
          </p:nvPr>
        </p:nvSpPr>
        <p:spPr>
          <a:xfrm>
            <a:off x="5333682" y="3524"/>
            <a:ext cx="6858000" cy="6854476"/>
          </a:xfrm>
          <a:solidFill>
            <a:srgbClr val="0078D4"/>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pic>
        <p:nvPicPr>
          <p:cNvPr id="8" name="Picture 7" descr="Microsoft Logo">
            <a:extLst>
              <a:ext uri="{FF2B5EF4-FFF2-40B4-BE49-F238E27FC236}">
                <a16:creationId xmlns:a16="http://schemas.microsoft.com/office/drawing/2014/main" id="{6D3EA099-AF81-4088-BC83-41746FB3C1C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2547929434"/>
      </p:ext>
    </p:extLst>
  </p:cSld>
  <p:clrMapOvr>
    <a:masterClrMapping/>
  </p:clrMapOvr>
  <p:hf sldNum="0" hdr="0" ftr="0" dt="0"/>
  <p:extLst>
    <p:ext uri="{DCECCB84-F9BA-43D5-87BE-67443E8EF086}">
      <p15:sldGuideLst xmlns:p15="http://schemas.microsoft.com/office/powerpoint/2012/main">
        <p15:guide id="8" orient="horz" pos="2160" userDrawn="1">
          <p15:clr>
            <a:srgbClr val="FFFFFF"/>
          </p15:clr>
        </p15:guide>
        <p15:guide id="9" pos="413" userDrawn="1">
          <p15:clr>
            <a:srgbClr val="FFFFFF"/>
          </p15:clr>
        </p15:guide>
        <p15:guide id="10" pos="3168" userDrawn="1">
          <p15:clr>
            <a:srgbClr val="FFFFFF"/>
          </p15:clr>
        </p15:guide>
        <p15:guide id="11" orient="horz" pos="1572" userDrawn="1">
          <p15:clr>
            <a:srgbClr val="FFFFFF"/>
          </p15:clr>
        </p15:guide>
        <p15:guide id="12" orient="horz" pos="2258" userDrawn="1">
          <p15:clr>
            <a:srgbClr val="FFFFFF"/>
          </p15:clr>
        </p15:guide>
        <p15:guide id="13" orient="horz" pos="2454" userDrawn="1">
          <p15:clr>
            <a:srgbClr val="FFFFFF"/>
          </p15:clr>
        </p15:guide>
        <p15:guide id="14" orient="horz" pos="2650" userDrawn="1">
          <p15:clr>
            <a:srgbClr val="FFFFFF"/>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30925010"/>
      </p:ext>
    </p:extLst>
  </p:cSld>
  <p:clrMapOvr>
    <a:masterClrMapping/>
  </p:clrMapOvr>
  <p:hf sldNum="0" hdr="0" ftr="0" dt="0"/>
  <p:extLst>
    <p:ext uri="{DCECCB84-F9BA-43D5-87BE-67443E8EF086}">
      <p15:sldGuideLst xmlns:p15="http://schemas.microsoft.com/office/powerpoint/2012/main"/>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Blank color">
    <p:bg>
      <p:bgPr>
        <a:solidFill>
          <a:schemeClr val="tx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66929380"/>
      </p:ext>
    </p:extLst>
  </p:cSld>
  <p:clrMapOvr>
    <a:masterClrMapping/>
  </p:clrMapOvr>
  <p:hf sldNum="0" hdr="0" ftr="0" dt="0"/>
  <p:extLst>
    <p:ext uri="{DCECCB84-F9BA-43D5-87BE-67443E8EF086}">
      <p15:sldGuideLst xmlns:p15="http://schemas.microsoft.com/office/powerpoint/2012/main"/>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Copyright">
    <p:spTree>
      <p:nvGrpSpPr>
        <p:cNvPr id="1" name=""/>
        <p:cNvGrpSpPr/>
        <p:nvPr/>
      </p:nvGrpSpPr>
      <p:grpSpPr>
        <a:xfrm>
          <a:off x="0" y="0"/>
          <a:ext cx="0" cy="0"/>
          <a:chOff x="0" y="0"/>
          <a:chExt cx="0" cy="0"/>
        </a:xfrm>
      </p:grpSpPr>
      <p:sp>
        <p:nvSpPr>
          <p:cNvPr id="11" name="Content Placeholder 2">
            <a:extLst>
              <a:ext uri="{FF2B5EF4-FFF2-40B4-BE49-F238E27FC236}">
                <a16:creationId xmlns:a16="http://schemas.microsoft.com/office/drawing/2014/main" id="{4F94614A-5991-48D1-BAE0-C77F81393F2D}"/>
              </a:ext>
            </a:extLst>
          </p:cNvPr>
          <p:cNvSpPr txBox="1">
            <a:spLocks/>
          </p:cNvSpPr>
          <p:nvPr userDrawn="1"/>
        </p:nvSpPr>
        <p:spPr>
          <a:xfrm>
            <a:off x="228601" y="361950"/>
            <a:ext cx="11811000" cy="5962650"/>
          </a:xfrm>
          <a:prstGeom prst="rect">
            <a:avLst/>
          </a:prstGeom>
        </p:spPr>
        <p:txBody>
          <a:bodyPr vert="horz" lIns="91427" tIns="45713" rIns="91427" bIns="45713" rtlCol="0">
            <a:normAutofit fontScale="85000" lnSpcReduction="20000"/>
          </a:bodyPr>
          <a:lstStyle>
            <a:lvl1pPr marL="112713" indent="6350" algn="l" defTabSz="914400" rtl="0" eaLnBrk="1" latinLnBrk="0" hangingPunct="1">
              <a:spcBef>
                <a:spcPct val="20000"/>
              </a:spcBef>
              <a:spcAft>
                <a:spcPts val="300"/>
              </a:spcAft>
              <a:buSzPct val="100000"/>
              <a:buFont typeface="Arial" pitchFamily="34" charset="0"/>
              <a:buNone/>
              <a:defRPr sz="1050" kern="1200">
                <a:solidFill>
                  <a:schemeClr val="tx1"/>
                </a:solidFill>
                <a:latin typeface="Calibri Light" panose="020F0302020204030204" pitchFamily="34" charset="0"/>
                <a:ea typeface="+mn-ea"/>
                <a:cs typeface="+mn-cs"/>
              </a:defRPr>
            </a:lvl1pPr>
            <a:lvl2pPr marL="112713" indent="6350" algn="l" defTabSz="914400" rtl="0" eaLnBrk="1" latinLnBrk="0" hangingPunct="1">
              <a:spcBef>
                <a:spcPct val="20000"/>
              </a:spcBef>
              <a:buSzPct val="110000"/>
              <a:buFont typeface="Arial" pitchFamily="34" charset="0"/>
              <a:buNone/>
              <a:defRPr sz="2000" kern="1200">
                <a:solidFill>
                  <a:schemeClr val="tx1"/>
                </a:solidFill>
                <a:latin typeface="Calibri Light" panose="020F0302020204030204" pitchFamily="34" charset="0"/>
                <a:ea typeface="+mn-ea"/>
                <a:cs typeface="+mn-cs"/>
              </a:defRPr>
            </a:lvl2pPr>
            <a:lvl3pPr marL="112713" indent="6350" algn="l" defTabSz="914400" rtl="0" eaLnBrk="1" latinLnBrk="0" hangingPunct="1">
              <a:spcBef>
                <a:spcPct val="20000"/>
              </a:spcBef>
              <a:buSzPct val="110000"/>
              <a:buFont typeface="Arial" pitchFamily="34" charset="0"/>
              <a:buNone/>
              <a:defRPr sz="1800" kern="1200">
                <a:solidFill>
                  <a:schemeClr val="tx1"/>
                </a:solidFill>
                <a:latin typeface="Calibri Light" panose="020F0302020204030204" pitchFamily="34" charset="0"/>
                <a:ea typeface="+mn-ea"/>
                <a:cs typeface="+mn-cs"/>
              </a:defRPr>
            </a:lvl3pPr>
            <a:lvl4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4pPr>
            <a:lvl5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00" b="1" dirty="0">
                <a:solidFill>
                  <a:srgbClr val="000000"/>
                </a:solidFill>
              </a:rPr>
              <a:t>Conditions and Terms of Use</a:t>
            </a:r>
          </a:p>
          <a:p>
            <a:r>
              <a:rPr lang="en-US" sz="1500" dirty="0">
                <a:solidFill>
                  <a:srgbClr val="0A5BBA"/>
                </a:solidFill>
              </a:rPr>
              <a:t>Microsoft Confidential</a:t>
            </a:r>
          </a:p>
          <a:p>
            <a:r>
              <a:rPr lang="en-US" sz="1800" dirty="0">
                <a:solidFill>
                  <a:srgbClr val="000000"/>
                </a:solidFill>
              </a:rPr>
              <a:t>This training package is proprietary and confidential, and is intended only for uses described in the training materials. Content and software is provided to you under a Non-Disclosure Agreement and cannot be distributed. Copying or disclosing all or any portion of the content and/or software included in such packages is strictly prohibited.</a:t>
            </a:r>
          </a:p>
          <a:p>
            <a:r>
              <a:rPr lang="en-US" sz="1800" dirty="0">
                <a:solidFill>
                  <a:srgbClr val="000000"/>
                </a:solidFill>
              </a:rPr>
              <a:t>The contents of this package are for informational and training purposes only and are provided "as is" without warranty of any kind, whether express or implied, including but not limited to the implied warranties of merchantability, fitness for a particular purpose, and non-infringement.</a:t>
            </a:r>
          </a:p>
          <a:p>
            <a:r>
              <a:rPr lang="en-US" sz="1800" dirty="0">
                <a:solidFill>
                  <a:srgbClr val="000000"/>
                </a:solidFill>
              </a:rPr>
              <a:t>Training package content, including URLs and other Internet website references, is subject to change without notice. Because Microsoft must respond to changing market conditions, the content should not be interpreted to be a commitment on the part of Microsoft, and Microsoft cannot guarantee the accuracy of any information presented after the date of publication. Unless otherwise noted, the companies, organizations, products, domain names, e-mail addresses, logos, people, places, and events depicted herein are fictitious, and no association with any real company, organization, product, domain name, e-mail address, logo, person, place, or event is intended or should be inferred. </a:t>
            </a:r>
          </a:p>
          <a:p>
            <a:endParaRPr lang="en-US" sz="1800" dirty="0">
              <a:solidFill>
                <a:srgbClr val="000000"/>
              </a:solidFill>
            </a:endParaRPr>
          </a:p>
          <a:p>
            <a:r>
              <a:rPr lang="en-US" sz="2300" b="1" dirty="0">
                <a:solidFill>
                  <a:srgbClr val="000000"/>
                </a:solidFill>
              </a:rPr>
              <a:t>Copyright and Trademarks </a:t>
            </a:r>
          </a:p>
          <a:p>
            <a:r>
              <a:rPr lang="en-US" sz="1500" dirty="0">
                <a:solidFill>
                  <a:srgbClr val="0A5BBA"/>
                </a:solidFill>
              </a:rPr>
              <a:t>© 2020 Microsoft Corporation. All rights reserved.</a:t>
            </a:r>
          </a:p>
          <a:p>
            <a:r>
              <a:rPr lang="en-US" sz="1800" dirty="0">
                <a:solidFill>
                  <a:srgbClr val="000000"/>
                </a:solidFill>
              </a:rPr>
              <a:t>Microsoft may have patents, patent applications, trademarks, copyrights, or other intellectual property rights covering subject matter in this document. Except as expressly provided in written license agreement from Microsoft, the furnishing of this document does not give you any license to these patents, trademarks, copyrights, or other intellectual property.</a:t>
            </a:r>
          </a:p>
          <a:p>
            <a:r>
              <a:rPr lang="en-US" sz="1800" dirty="0">
                <a:solidFill>
                  <a:srgbClr val="000000"/>
                </a:solidFill>
              </a:rPr>
              <a:t>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pPr algn="ctr"/>
            <a:r>
              <a:rPr lang="en-US" sz="1800" dirty="0">
                <a:solidFill>
                  <a:srgbClr val="000000"/>
                </a:solidFill>
              </a:rPr>
              <a:t>For more information, see </a:t>
            </a:r>
            <a:r>
              <a:rPr lang="en-US" sz="1800" b="1" dirty="0">
                <a:solidFill>
                  <a:srgbClr val="000000"/>
                </a:solidFill>
              </a:rPr>
              <a:t>Use of Microsoft Copyrighted Content </a:t>
            </a:r>
            <a:r>
              <a:rPr lang="en-US" sz="1800" dirty="0">
                <a:solidFill>
                  <a:srgbClr val="000000"/>
                </a:solidFill>
              </a:rPr>
              <a:t>at</a:t>
            </a:r>
            <a:br>
              <a:rPr lang="en-US" sz="1800" dirty="0">
                <a:solidFill>
                  <a:srgbClr val="000000"/>
                </a:solidFill>
              </a:rPr>
            </a:br>
            <a:r>
              <a:rPr lang="en-US" sz="1800" dirty="0">
                <a:solidFill>
                  <a:srgbClr val="FF0000"/>
                </a:solidFill>
                <a:hlinkClick r:id="rId2"/>
              </a:rPr>
              <a:t>https://www.microsoft.com/en-us/legal/intellectualproperty/permissions/default.aspx</a:t>
            </a:r>
            <a:r>
              <a:rPr lang="en-US" sz="1800" dirty="0">
                <a:solidFill>
                  <a:srgbClr val="FF0000"/>
                </a:solidFill>
              </a:rPr>
              <a:t> </a:t>
            </a:r>
          </a:p>
          <a:p>
            <a:r>
              <a:rPr lang="en-US" sz="1800" dirty="0">
                <a:solidFill>
                  <a:srgbClr val="000000"/>
                </a:solidFill>
              </a:rPr>
              <a:t>Microsoft®, Internet Explorer®, Outlook®, OneDrive®, DirectX®, Windows Server® and Windows® are either registered trademarks or trademarks of Microsoft Corporation in the United States and/or other countries. Other Microsoft products mentioned herein may be either registered trademarks or trademarks of Microsoft Corporation in the United States and/or other countries. All other trademarks are property of their respective owners.</a:t>
            </a:r>
          </a:p>
        </p:txBody>
      </p:sp>
    </p:spTree>
    <p:extLst>
      <p:ext uri="{BB962C8B-B14F-4D97-AF65-F5344CB8AC3E}">
        <p14:creationId xmlns:p14="http://schemas.microsoft.com/office/powerpoint/2010/main" val="4027698206"/>
      </p:ext>
    </p:extLst>
  </p:cSld>
  <p:clrMapOvr>
    <a:masterClrMapping/>
  </p:clrMapOvr>
  <p:hf sldNum="0" hdr="0" ftr="0" dt="0"/>
  <p:extLst>
    <p:ext uri="{DCECCB84-F9BA-43D5-87BE-67443E8EF086}">
      <p15:sldGuideLst xmlns:p15="http://schemas.microsoft.com/office/powerpoint/2012/main"/>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Closing logo slide">
    <p:bg>
      <p:bgPr>
        <a:solidFill>
          <a:schemeClr val="tx2"/>
        </a:solidFill>
        <a:effectLst/>
      </p:bgPr>
    </p:bg>
    <p:spTree>
      <p:nvGrpSpPr>
        <p:cNvPr id="1" name=""/>
        <p:cNvGrpSpPr/>
        <p:nvPr/>
      </p:nvGrpSpPr>
      <p:grpSpPr>
        <a:xfrm>
          <a:off x="0" y="0"/>
          <a:ext cx="0" cy="0"/>
          <a:chOff x="0" y="0"/>
          <a:chExt cx="0" cy="0"/>
        </a:xfrm>
      </p:grpSpPr>
      <p:sp>
        <p:nvSpPr>
          <p:cNvPr id="7" name="Text Box 3" descr="This is a copyright notice that should be included on the final slide.">
            <a:extLst>
              <a:ext uri="{FF2B5EF4-FFF2-40B4-BE49-F238E27FC236}">
                <a16:creationId xmlns:a16="http://schemas.microsoft.com/office/drawing/2014/main" id="{04B4E2A9-F0F4-40BC-A66B-ACB987CEF1B9}"/>
              </a:ext>
            </a:extLst>
          </p:cNvPr>
          <p:cNvSpPr txBox="1">
            <a:spLocks noChangeArrowheads="1"/>
          </p:cNvSpPr>
          <p:nvPr/>
        </p:nvSpPr>
        <p:spPr bwMode="blackWhite">
          <a:xfrm>
            <a:off x="655320" y="6119342"/>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solidFill>
                  <a:schemeClr val="bg1"/>
                </a:solidFill>
                <a:cs typeface="Segoe UI" pitchFamily="34" charset="0"/>
              </a:rPr>
              <a:t>© Copyright Microsoft Corporation. All rights reserved. </a:t>
            </a:r>
          </a:p>
        </p:txBody>
      </p:sp>
      <p:pic>
        <p:nvPicPr>
          <p:cNvPr id="10" name="Picture 9" descr="Microsoft Logo">
            <a:extLst>
              <a:ext uri="{FF2B5EF4-FFF2-40B4-BE49-F238E27FC236}">
                <a16:creationId xmlns:a16="http://schemas.microsoft.com/office/drawing/2014/main" id="{636C95FD-6A74-4A60-A70A-46D16BA5191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988406785"/>
      </p:ext>
    </p:extLst>
  </p:cSld>
  <p:clrMapOvr>
    <a:masterClrMapping/>
  </p:clrMapOvr>
  <p:hf sldNum="0" hdr="0" ftr="0" dt="0"/>
  <p:extLst>
    <p:ext uri="{DCECCB84-F9BA-43D5-87BE-67443E8EF086}">
      <p15:sldGuideLst xmlns:p15="http://schemas.microsoft.com/office/powerpoint/2012/main"/>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1 Title"/>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2 Text Placeholder">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655638" y="1436688"/>
            <a:ext cx="10880725" cy="4832349"/>
          </a:xfrm>
          <a:prstGeom prst="rect">
            <a:avLst/>
          </a:prstGeom>
        </p:spPr>
        <p:txBody>
          <a:bodyPr wrap="square">
            <a:noAutofit/>
          </a:bodyPr>
          <a:lstStyle>
            <a:lvl1pPr>
              <a:defRPr sz="2400">
                <a:latin typeface="+mn-lt"/>
              </a:defRPr>
            </a:lvl1pPr>
            <a:lvl2pPr>
              <a:defRPr sz="2000">
                <a:latin typeface="+mn-lt"/>
              </a:defRPr>
            </a:lvl2pPr>
            <a:lvl3pPr>
              <a:defRPr sz="1800">
                <a:latin typeface="+mn-lt"/>
              </a:defRPr>
            </a:lvl3pPr>
            <a:lvl4pPr>
              <a:defRPr sz="1600">
                <a:latin typeface="+mn-lt"/>
              </a:defRPr>
            </a:lvl4pPr>
            <a:lvl5pPr>
              <a:defRPr sz="1400">
                <a:latin typeface="+mn-lt"/>
              </a:defRPr>
            </a:lvl5pPr>
            <a:lvl6pPr marL="1024128" indent="-164592">
              <a:spcBef>
                <a:spcPts val="330"/>
              </a:spcBef>
              <a:defRPr sz="1800" baseline="0"/>
            </a:lvl6pPr>
            <a:lvl7pPr marL="1024128" indent="-164592">
              <a:spcBef>
                <a:spcPts val="330"/>
              </a:spcBef>
              <a:defRPr sz="1800" baseline="0"/>
            </a:lvl7pPr>
            <a:lvl8pPr marL="1024128" indent="-164592">
              <a:spcBef>
                <a:spcPts val="330"/>
              </a:spcBef>
              <a:defRPr sz="1800" baseline="0"/>
            </a:lvl8pPr>
            <a:lvl9pPr marL="1024128" indent="-164592">
              <a:spcBef>
                <a:spcPts val="330"/>
              </a:spcBef>
              <a:defRPr sz="18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862339747"/>
      </p:ext>
    </p:extLst>
  </p:cSld>
  <p:clrMapOvr>
    <a:overrideClrMapping bg1="dk1" tx1="lt1" bg2="dk2" tx2="lt2" accent1="accent1" accent2="accent2" accent3="accent3" accent4="accent4" accent5="accent5" accent6="accent6" hlink="hlink" folHlink="folHlink"/>
  </p:clrMapOvr>
  <p:hf sldNum="0" hdr="0" ftr="0" dt="0"/>
  <p:extLst>
    <p:ext uri="{DCECCB84-F9BA-43D5-87BE-67443E8EF086}">
      <p15:sldGuideLst xmlns:p15="http://schemas.microsoft.com/office/powerpoint/2012/main">
        <p15:guide id="9" orient="horz" pos="202" userDrawn="1">
          <p15:clr>
            <a:srgbClr val="FFFFFF"/>
          </p15:clr>
        </p15:guide>
        <p15:guide id="10" orient="horz" pos="495" userDrawn="1">
          <p15:clr>
            <a:srgbClr val="FFFFFF"/>
          </p15:clr>
        </p15:guide>
        <p15:guide id="11" orient="horz" pos="887" userDrawn="1">
          <p15:clr>
            <a:srgbClr val="FFFFFF"/>
          </p15:clr>
        </p15:guide>
        <p15:guide id="12" orient="horz" pos="3923" userDrawn="1">
          <p15:clr>
            <a:srgbClr val="FFFFFF"/>
          </p15:clr>
        </p15:guide>
        <p15:guide id="13" pos="413" userDrawn="1">
          <p15:clr>
            <a:srgbClr val="FFFFFF"/>
          </p15:clr>
        </p15:guide>
        <p15:guide id="14" pos="7267" userDrawn="1">
          <p15:clr>
            <a:srgbClr val="FFFFFF"/>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75840"/>
            <a:ext cx="8067760" cy="1793104"/>
          </a:xfrm>
          <a:noFill/>
        </p:spPr>
        <p:txBody>
          <a:bodyPr lIns="146304" tIns="91440" rIns="146304" bIns="91440" anchor="t" anchorCtr="0"/>
          <a:lstStyle>
            <a:lvl1pPr>
              <a:defRPr sz="5294" spc="-98" baseline="0">
                <a:gradFill>
                  <a:gsLst>
                    <a:gs pos="3333">
                      <a:schemeClr val="tx2"/>
                    </a:gs>
                    <a:gs pos="39000">
                      <a:schemeClr val="tx2"/>
                    </a:gs>
                  </a:gsLst>
                  <a:lin ang="5400000" scaled="0"/>
                </a:gradFill>
              </a:defRPr>
            </a:lvl1pPr>
          </a:lstStyle>
          <a:p>
            <a:r>
              <a:rPr lang="en-US" dirty="0"/>
              <a:t>Presentation title</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48585" y="6002431"/>
            <a:ext cx="1792850" cy="384107"/>
          </a:xfrm>
          <a:prstGeom prst="rect">
            <a:avLst/>
          </a:prstGeom>
        </p:spPr>
      </p:pic>
      <p:sp>
        <p:nvSpPr>
          <p:cNvPr id="6" name="Text Placeholder 2"/>
          <p:cNvSpPr txBox="1">
            <a:spLocks/>
          </p:cNvSpPr>
          <p:nvPr userDrawn="1"/>
        </p:nvSpPr>
        <p:spPr bwMode="auto">
          <a:xfrm>
            <a:off x="358944" y="201449"/>
            <a:ext cx="2958170" cy="537925"/>
          </a:xfrm>
          <a:prstGeom prst="rect">
            <a:avLst/>
          </a:prstGeom>
        </p:spPr>
        <p:txBody>
          <a:bodyPr vert="horz" wrap="square" lIns="143428" tIns="107571" rIns="143428" bIns="107571"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4040">
                      <a:srgbClr val="525252"/>
                    </a:gs>
                    <a:gs pos="17000">
                      <a:srgbClr val="525252"/>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53" b="1" dirty="0"/>
              <a:t>Microsoft Services</a:t>
            </a:r>
            <a:endParaRPr lang="en-US" sz="2353" dirty="0">
              <a:latin typeface="Segoe UI"/>
            </a:endParaRPr>
          </a:p>
        </p:txBody>
      </p:sp>
    </p:spTree>
    <p:extLst>
      <p:ext uri="{BB962C8B-B14F-4D97-AF65-F5344CB8AC3E}">
        <p14:creationId xmlns:p14="http://schemas.microsoft.com/office/powerpoint/2010/main" val="107396685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Module Lesson Title Slide">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l="2944" t="1853" r="1090"/>
          <a:stretch/>
        </p:blipFill>
        <p:spPr>
          <a:xfrm flipH="1">
            <a:off x="17888" y="1"/>
            <a:ext cx="12190264" cy="6857996"/>
          </a:xfrm>
          <a:prstGeom prst="rect">
            <a:avLst/>
          </a:prstGeom>
        </p:spPr>
      </p:pic>
      <p:sp>
        <p:nvSpPr>
          <p:cNvPr id="2" name="Rectangle 1"/>
          <p:cNvSpPr/>
          <p:nvPr userDrawn="1"/>
        </p:nvSpPr>
        <p:spPr bwMode="auto">
          <a:xfrm>
            <a:off x="269239" y="2077800"/>
            <a:ext cx="6274974" cy="3592580"/>
          </a:xfrm>
          <a:prstGeom prst="rect">
            <a:avLst/>
          </a:prstGeom>
          <a:solidFill>
            <a:srgbClr val="0078D7">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69302" y="2077814"/>
            <a:ext cx="6276530" cy="1793104"/>
          </a:xfrm>
          <a:noFill/>
        </p:spPr>
        <p:txBody>
          <a:bodyPr lIns="146304" tIns="91440" rIns="146304" bIns="91440" anchor="t" anchorCtr="0"/>
          <a:lstStyle>
            <a:lvl1pPr>
              <a:defRPr sz="5294" spc="-98" baseline="0">
                <a:gradFill>
                  <a:gsLst>
                    <a:gs pos="57576">
                      <a:srgbClr val="FFFFFF"/>
                    </a:gs>
                    <a:gs pos="35000">
                      <a:srgbClr val="FFFFFF"/>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67683" y="3877276"/>
            <a:ext cx="6276530" cy="1793104"/>
          </a:xfrm>
        </p:spPr>
        <p:txBody>
          <a:bodyPr tIns="109728" bIns="109728">
            <a:noAutofit/>
          </a:bodyPr>
          <a:lstStyle>
            <a:lvl1pPr marL="0" indent="0">
              <a:spcBef>
                <a:spcPts val="0"/>
              </a:spcBef>
              <a:buNone/>
              <a:defRPr sz="3137">
                <a:gradFill>
                  <a:gsLst>
                    <a:gs pos="57576">
                      <a:srgbClr val="FFFFFF"/>
                    </a:gs>
                    <a:gs pos="35000">
                      <a:srgbClr val="FFFFFF"/>
                    </a:gs>
                  </a:gsLst>
                  <a:lin ang="5400000" scaled="0"/>
                </a:gradFill>
              </a:defRPr>
            </a:lvl1pPr>
          </a:lstStyle>
          <a:p>
            <a:pPr lvl="0"/>
            <a:r>
              <a:rPr lang="en-US" dirty="0"/>
              <a:t>Speaker Name</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448585" y="470067"/>
            <a:ext cx="1792850" cy="384107"/>
          </a:xfrm>
          <a:prstGeom prst="rect">
            <a:avLst/>
          </a:prstGeom>
        </p:spPr>
      </p:pic>
      <p:sp>
        <p:nvSpPr>
          <p:cNvPr id="10" name="Text Placeholder 2"/>
          <p:cNvSpPr txBox="1">
            <a:spLocks/>
          </p:cNvSpPr>
          <p:nvPr userDrawn="1"/>
        </p:nvSpPr>
        <p:spPr bwMode="auto">
          <a:xfrm>
            <a:off x="273301" y="6118626"/>
            <a:ext cx="2958170" cy="537925"/>
          </a:xfrm>
          <a:prstGeom prst="rect">
            <a:avLst/>
          </a:prstGeom>
        </p:spPr>
        <p:txBody>
          <a:bodyPr vert="horz" wrap="square" lIns="143428" tIns="107571" rIns="143428" bIns="107571"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4040">
                      <a:srgbClr val="525252"/>
                    </a:gs>
                    <a:gs pos="17000">
                      <a:srgbClr val="525252"/>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53" b="1" dirty="0"/>
              <a:t>Microsoft Services</a:t>
            </a:r>
            <a:endParaRPr lang="en-US" sz="2353" dirty="0">
              <a:latin typeface="Segoe UI"/>
            </a:endParaRPr>
          </a:p>
        </p:txBody>
      </p:sp>
    </p:spTree>
    <p:extLst>
      <p:ext uri="{BB962C8B-B14F-4D97-AF65-F5344CB8AC3E}">
        <p14:creationId xmlns:p14="http://schemas.microsoft.com/office/powerpoint/2010/main" val="1143703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Lesson Objectives">
    <p:bg>
      <p:bgPr>
        <a:solidFill>
          <a:schemeClr val="accent1">
            <a:lumMod val="75000"/>
            <a:lumOff val="25000"/>
          </a:schemeClr>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69239" y="1189177"/>
            <a:ext cx="11653523" cy="3512592"/>
          </a:xfrm>
        </p:spPr>
        <p:txBody>
          <a:bodyPr>
            <a:spAutoFit/>
          </a:bodyPr>
          <a:lstStyle>
            <a:lvl1pPr>
              <a:defRPr sz="3921" baseline="0">
                <a:solidFill>
                  <a:schemeClr val="bg1"/>
                </a:solidFill>
                <a:latin typeface="+mj-lt"/>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745" baseline="0">
                <a:solidFill>
                  <a:schemeClr val="bg1"/>
                </a:solidFill>
                <a:latin typeface="+mj-lt"/>
              </a:defRPr>
            </a:lvl2pPr>
            <a:lvl3pPr>
              <a:defRPr>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en-US" dirty="0"/>
              <a:t>In this Lesson you will learn the following:</a:t>
            </a:r>
          </a:p>
          <a:p>
            <a:pPr lvl="1"/>
            <a:r>
              <a:rPr lang="en-US" dirty="0"/>
              <a:t>Key Objective 1</a:t>
            </a:r>
          </a:p>
          <a:p>
            <a:pPr marL="572691" marR="0" lvl="1"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a:pPr>
            <a:r>
              <a:rPr lang="en-US" dirty="0"/>
              <a:t>Key Objective 2</a:t>
            </a:r>
          </a:p>
          <a:p>
            <a:pPr marL="572691" marR="0" lvl="1"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a:pPr>
            <a:r>
              <a:rPr lang="en-US" dirty="0"/>
              <a:t>Key Objective 3</a:t>
            </a:r>
          </a:p>
          <a:p>
            <a:pPr marL="572691" marR="0" lvl="1"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a:pPr>
            <a:r>
              <a:rPr lang="en-US" dirty="0"/>
              <a:t>Key Objective 4</a:t>
            </a:r>
          </a:p>
          <a:p>
            <a:pPr marL="572691" marR="0" lvl="1"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a:pPr>
            <a:r>
              <a:rPr lang="en-US" dirty="0"/>
              <a:t>Key Objective 5</a:t>
            </a:r>
          </a:p>
          <a:p>
            <a:pPr lvl="1"/>
            <a:endParaRPr lang="en-US" dirty="0"/>
          </a:p>
        </p:txBody>
      </p:sp>
      <p:sp>
        <p:nvSpPr>
          <p:cNvPr id="6" name="Title 5"/>
          <p:cNvSpPr>
            <a:spLocks noGrp="1"/>
          </p:cNvSpPr>
          <p:nvPr>
            <p:ph type="title" hasCustomPrompt="1"/>
          </p:nvPr>
        </p:nvSpPr>
        <p:spPr/>
        <p:txBody>
          <a:bodyPr/>
          <a:lstStyle>
            <a:lvl1pPr>
              <a:defRPr>
                <a:solidFill>
                  <a:schemeClr val="bg1"/>
                </a:solidFill>
              </a:defRPr>
            </a:lvl1pPr>
          </a:lstStyle>
          <a:p>
            <a:r>
              <a:rPr lang="en-US" dirty="0"/>
              <a:t>Lesson Objectives</a:t>
            </a:r>
          </a:p>
        </p:txBody>
      </p:sp>
    </p:spTree>
    <p:extLst>
      <p:ext uri="{BB962C8B-B14F-4D97-AF65-F5344CB8AC3E}">
        <p14:creationId xmlns:p14="http://schemas.microsoft.com/office/powerpoint/2010/main" val="1709939256"/>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07153385"/>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24769584"/>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Square Photo 2">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 uri="{C183D7F6-B498-43B3-948B-1728B52AA6E4}">
                <adec:decorative xmlns:adec="http://schemas.microsoft.com/office/drawing/2017/decorative" val="0"/>
              </a:ext>
            </a:extLst>
          </p:cNvPr>
          <p:cNvSpPr>
            <a:spLocks noGrp="1"/>
          </p:cNvSpPr>
          <p:nvPr>
            <p:ph type="ctrTitle"/>
          </p:nvPr>
        </p:nvSpPr>
        <p:spPr>
          <a:xfrm>
            <a:off x="655637" y="2487168"/>
            <a:ext cx="4352925" cy="1097280"/>
          </a:xfrm>
        </p:spPr>
        <p:txBody>
          <a:bodyPr bIns="45720" anchor="b">
            <a:noAutofit/>
          </a:bodyPr>
          <a:lstStyle>
            <a:lvl1pPr algn="l">
              <a:defRPr sz="3600">
                <a:solidFill>
                  <a:schemeClr val="tx1"/>
                </a:solidFill>
              </a:defRPr>
            </a:lvl1pPr>
          </a:lstStyle>
          <a:p>
            <a:r>
              <a:rPr lang="en-US" noProof="0"/>
              <a:t>Click to edit Master title style</a:t>
            </a:r>
          </a:p>
        </p:txBody>
      </p:sp>
      <p:sp>
        <p:nvSpPr>
          <p:cNvPr id="10" name="2 Subtitle">
            <a:extLst>
              <a:ext uri="{FF2B5EF4-FFF2-40B4-BE49-F238E27FC236}">
                <a16:creationId xmlns:a16="http://schemas.microsoft.com/office/drawing/2014/main" id="{D55E7899-E90B-4B88-95E2-00E3DAC8A7A7}"/>
              </a:ext>
              <a:ext uri="{C183D7F6-B498-43B3-948B-1728B52AA6E4}">
                <adec:decorative xmlns:adec="http://schemas.microsoft.com/office/drawing/2017/decorative" val="0"/>
              </a:ext>
            </a:extLst>
          </p:cNvPr>
          <p:cNvSpPr>
            <a:spLocks noGrp="1"/>
          </p:cNvSpPr>
          <p:nvPr>
            <p:ph type="subTitle" idx="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pic>
        <p:nvPicPr>
          <p:cNvPr id="11" name="Picture 10" descr="Microsoft Logo">
            <a:extLst>
              <a:ext uri="{FF2B5EF4-FFF2-40B4-BE49-F238E27FC236}">
                <a16:creationId xmlns:a16="http://schemas.microsoft.com/office/drawing/2014/main" id="{FA86A238-F7CE-4162-8B00-2166F5ED253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
        <p:nvSpPr>
          <p:cNvPr id="13" name="Picture Placeholder 8">
            <a:extLst>
              <a:ext uri="{FF2B5EF4-FFF2-40B4-BE49-F238E27FC236}">
                <a16:creationId xmlns:a16="http://schemas.microsoft.com/office/drawing/2014/main" id="{182FB499-89AE-4177-A821-127E0BD7F722}"/>
              </a:ext>
              <a:ext uri="{C183D7F6-B498-43B3-948B-1728B52AA6E4}">
                <adec:decorative xmlns:adec="http://schemas.microsoft.com/office/drawing/2017/decorative" val="1"/>
              </a:ext>
            </a:extLst>
          </p:cNvPr>
          <p:cNvSpPr>
            <a:spLocks noGrp="1"/>
          </p:cNvSpPr>
          <p:nvPr>
            <p:ph type="pic" sz="quarter" idx="17" hasCustomPrompt="1"/>
          </p:nvPr>
        </p:nvSpPr>
        <p:spPr>
          <a:xfrm>
            <a:off x="5333682"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546842594"/>
      </p:ext>
    </p:extLst>
  </p:cSld>
  <p:clrMapOvr>
    <a:masterClrMapping/>
  </p:clrMapOvr>
  <p:hf sldNum="0" hdr="0" ftr="0" dt="0"/>
  <p:extLst>
    <p:ext uri="{DCECCB84-F9BA-43D5-87BE-67443E8EF086}">
      <p15:sldGuideLst xmlns:p15="http://schemas.microsoft.com/office/powerpoint/2012/main">
        <p15:guide id="9" orient="horz" pos="2160" userDrawn="1">
          <p15:clr>
            <a:srgbClr val="547EBF"/>
          </p15:clr>
        </p15:guide>
        <p15:guide id="10" orient="horz" pos="1572" userDrawn="1">
          <p15:clr>
            <a:srgbClr val="547EBF"/>
          </p15:clr>
        </p15:guide>
        <p15:guide id="11" orient="horz" pos="2258" userDrawn="1">
          <p15:clr>
            <a:srgbClr val="547EBF"/>
          </p15:clr>
        </p15:guide>
        <p15:guide id="12" orient="horz" pos="2454" userDrawn="1">
          <p15:clr>
            <a:srgbClr val="547EBF"/>
          </p15:clr>
        </p15:guide>
        <p15:guide id="13" orient="horz" pos="2650" userDrawn="1">
          <p15:clr>
            <a:srgbClr val="547EBF"/>
          </p15:clr>
        </p15:guide>
        <p15:guide id="14" pos="3155" userDrawn="1">
          <p15:clr>
            <a:srgbClr val="547EBF"/>
          </p15:clr>
        </p15:guide>
        <p15:guide id="15" pos="413" userDrawn="1">
          <p15:clr>
            <a:srgbClr val="547EBF"/>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985641"/>
          </a:xfrm>
        </p:spPr>
        <p:txBody>
          <a:bodyPr>
            <a:spAutoFit/>
          </a:bodyPr>
          <a:lstStyle>
            <a:lvl1pPr>
              <a:defRPr sz="3529">
                <a:gradFill>
                  <a:gsLst>
                    <a:gs pos="1250">
                      <a:schemeClr val="tx2"/>
                    </a:gs>
                    <a:gs pos="99000">
                      <a:schemeClr val="tx2"/>
                    </a:gs>
                  </a:gsLst>
                  <a:lin ang="5400000" scaled="0"/>
                </a:gra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14537399"/>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985641"/>
          </a:xfrm>
        </p:spPr>
        <p:txBody>
          <a:bodyPr>
            <a:spAutoFit/>
          </a:bodyPr>
          <a:lstStyle>
            <a:lvl1pPr>
              <a:defRPr sz="3529"/>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50471297"/>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420188"/>
          </a:xfrm>
        </p:spPr>
        <p:txBody>
          <a:bodyPr wrap="square">
            <a:spAutoFit/>
          </a:bodyPr>
          <a:lstStyle>
            <a:lvl1pPr marL="0" indent="0">
              <a:spcBef>
                <a:spcPts val="1200"/>
              </a:spcBef>
              <a:buClr>
                <a:schemeClr val="tx1"/>
              </a:buClr>
              <a:buFont typeface="Wingdings" pitchFamily="2" charset="2"/>
              <a:buNone/>
              <a:defRPr sz="3529">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6"/>
            <a:ext cx="5378548" cy="2420188"/>
          </a:xfrm>
        </p:spPr>
        <p:txBody>
          <a:bodyPr wrap="square">
            <a:spAutoFit/>
          </a:bodyPr>
          <a:lstStyle>
            <a:lvl1pPr marL="0" indent="0">
              <a:spcBef>
                <a:spcPts val="1200"/>
              </a:spcBef>
              <a:buClr>
                <a:schemeClr val="tx1"/>
              </a:buClr>
              <a:buFont typeface="Wingdings" pitchFamily="2" charset="2"/>
              <a:buNone/>
              <a:defRPr sz="3529">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93638810"/>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420188"/>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6"/>
            <a:ext cx="5378548" cy="2420188"/>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91572923"/>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55181067"/>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23087191"/>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95205036"/>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Section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0">
                      <a:schemeClr val="tx1"/>
                    </a:gs>
                    <a:gs pos="100000">
                      <a:schemeClr val="tx1"/>
                    </a:gs>
                  </a:gsLst>
                  <a:lin ang="5400000" scaled="0"/>
                </a:gradFill>
              </a:defRPr>
            </a:lvl1pPr>
          </a:lstStyle>
          <a:p>
            <a:r>
              <a:rPr lang="en-US" dirty="0"/>
              <a:t>Section title</a:t>
            </a:r>
          </a:p>
        </p:txBody>
      </p:sp>
      <p:sp>
        <p:nvSpPr>
          <p:cNvPr id="5" name="Text Placeholder 4"/>
          <p:cNvSpPr>
            <a:spLocks noGrp="1"/>
          </p:cNvSpPr>
          <p:nvPr>
            <p:ph type="body" sz="quarter" idx="12" hasCustomPrompt="1"/>
          </p:nvPr>
        </p:nvSpPr>
        <p:spPr>
          <a:xfrm>
            <a:off x="269240" y="3877277"/>
            <a:ext cx="9860674" cy="1793881"/>
          </a:xfrm>
          <a:noFill/>
        </p:spPr>
        <p:txBody>
          <a:bodyPr lIns="182880" tIns="146304" rIns="182880" bIns="146304">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dirty="0"/>
              <a:t>Subsection Title</a:t>
            </a:r>
          </a:p>
        </p:txBody>
      </p:sp>
    </p:spTree>
    <p:extLst>
      <p:ext uri="{BB962C8B-B14F-4D97-AF65-F5344CB8AC3E}">
        <p14:creationId xmlns:p14="http://schemas.microsoft.com/office/powerpoint/2010/main" val="215286687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1_Section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0">
                      <a:schemeClr val="tx1"/>
                    </a:gs>
                    <a:gs pos="100000">
                      <a:schemeClr val="tx1"/>
                    </a:gs>
                  </a:gsLst>
                  <a:lin ang="5400000" scaled="0"/>
                </a:gradFill>
              </a:defRPr>
            </a:lvl1pPr>
          </a:lstStyle>
          <a:p>
            <a:r>
              <a:rPr lang="en-US" dirty="0"/>
              <a:t>Section title</a:t>
            </a:r>
          </a:p>
        </p:txBody>
      </p:sp>
      <p:sp>
        <p:nvSpPr>
          <p:cNvPr id="5" name="Text Placeholder 4"/>
          <p:cNvSpPr>
            <a:spLocks noGrp="1"/>
          </p:cNvSpPr>
          <p:nvPr>
            <p:ph type="body" sz="quarter" idx="12" hasCustomPrompt="1"/>
          </p:nvPr>
        </p:nvSpPr>
        <p:spPr>
          <a:xfrm>
            <a:off x="269240" y="3877277"/>
            <a:ext cx="9860674" cy="1793881"/>
          </a:xfrm>
          <a:noFill/>
        </p:spPr>
        <p:txBody>
          <a:bodyPr lIns="182880" tIns="146304" rIns="182880" bIns="146304">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dirty="0"/>
              <a:t>Subsection Title</a:t>
            </a:r>
          </a:p>
        </p:txBody>
      </p:sp>
      <p:grpSp>
        <p:nvGrpSpPr>
          <p:cNvPr id="3" name="Group 4"/>
          <p:cNvGrpSpPr>
            <a:grpSpLocks noChangeAspect="1"/>
          </p:cNvGrpSpPr>
          <p:nvPr userDrawn="1"/>
        </p:nvGrpSpPr>
        <p:grpSpPr bwMode="auto">
          <a:xfrm>
            <a:off x="7291232" y="1367010"/>
            <a:ext cx="5229145" cy="6768888"/>
            <a:chOff x="6077" y="479"/>
            <a:chExt cx="1152" cy="1491"/>
          </a:xfrm>
        </p:grpSpPr>
        <p:sp>
          <p:nvSpPr>
            <p:cNvPr id="4" name="AutoShape 3"/>
            <p:cNvSpPr>
              <a:spLocks noChangeAspect="1" noChangeArrowheads="1" noTextEdit="1"/>
            </p:cNvSpPr>
            <p:nvPr userDrawn="1"/>
          </p:nvSpPr>
          <p:spPr bwMode="auto">
            <a:xfrm>
              <a:off x="6077" y="479"/>
              <a:ext cx="1152" cy="1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dirty="0"/>
            </a:p>
          </p:txBody>
        </p:sp>
        <p:sp>
          <p:nvSpPr>
            <p:cNvPr id="8" name="Freeform 6"/>
            <p:cNvSpPr>
              <a:spLocks noEditPoints="1"/>
            </p:cNvSpPr>
            <p:nvPr userDrawn="1"/>
          </p:nvSpPr>
          <p:spPr bwMode="auto">
            <a:xfrm>
              <a:off x="6178" y="930"/>
              <a:ext cx="950" cy="557"/>
            </a:xfrm>
            <a:custGeom>
              <a:avLst/>
              <a:gdLst>
                <a:gd name="T0" fmla="*/ 1775 w 2019"/>
                <a:gd name="T1" fmla="*/ 1073 h 1182"/>
                <a:gd name="T2" fmla="*/ 1628 w 2019"/>
                <a:gd name="T3" fmla="*/ 1146 h 1182"/>
                <a:gd name="T4" fmla="*/ 1497 w 2019"/>
                <a:gd name="T5" fmla="*/ 1016 h 1182"/>
                <a:gd name="T6" fmla="*/ 1542 w 2019"/>
                <a:gd name="T7" fmla="*/ 900 h 1182"/>
                <a:gd name="T8" fmla="*/ 1585 w 2019"/>
                <a:gd name="T9" fmla="*/ 784 h 1182"/>
                <a:gd name="T10" fmla="*/ 1313 w 2019"/>
                <a:gd name="T11" fmla="*/ 755 h 1182"/>
                <a:gd name="T12" fmla="*/ 1060 w 2019"/>
                <a:gd name="T13" fmla="*/ 640 h 1182"/>
                <a:gd name="T14" fmla="*/ 1031 w 2019"/>
                <a:gd name="T15" fmla="*/ 524 h 1182"/>
                <a:gd name="T16" fmla="*/ 847 w 2019"/>
                <a:gd name="T17" fmla="*/ 409 h 1182"/>
                <a:gd name="T18" fmla="*/ 1553 w 2019"/>
                <a:gd name="T19" fmla="*/ 300 h 1182"/>
                <a:gd name="T20" fmla="*/ 1685 w 2019"/>
                <a:gd name="T21" fmla="*/ 185 h 1182"/>
                <a:gd name="T22" fmla="*/ 1236 w 2019"/>
                <a:gd name="T23" fmla="*/ 69 h 1182"/>
                <a:gd name="T24" fmla="*/ 748 w 2019"/>
                <a:gd name="T25" fmla="*/ 185 h 1182"/>
                <a:gd name="T26" fmla="*/ 720 w 2019"/>
                <a:gd name="T27" fmla="*/ 300 h 1182"/>
                <a:gd name="T28" fmla="*/ 366 w 2019"/>
                <a:gd name="T29" fmla="*/ 343 h 1182"/>
                <a:gd name="T30" fmla="*/ 236 w 2019"/>
                <a:gd name="T31" fmla="*/ 228 h 1182"/>
                <a:gd name="T32" fmla="*/ 317 w 2019"/>
                <a:gd name="T33" fmla="*/ 37 h 1182"/>
                <a:gd name="T34" fmla="*/ 352 w 2019"/>
                <a:gd name="T35" fmla="*/ 264 h 1182"/>
                <a:gd name="T36" fmla="*/ 496 w 2019"/>
                <a:gd name="T37" fmla="*/ 372 h 1182"/>
                <a:gd name="T38" fmla="*/ 179 w 2019"/>
                <a:gd name="T39" fmla="*/ 488 h 1182"/>
                <a:gd name="T40" fmla="*/ 189 w 2019"/>
                <a:gd name="T41" fmla="*/ 603 h 1182"/>
                <a:gd name="T42" fmla="*/ 272 w 2019"/>
                <a:gd name="T43" fmla="*/ 719 h 1182"/>
                <a:gd name="T44" fmla="*/ 376 w 2019"/>
                <a:gd name="T45" fmla="*/ 835 h 1182"/>
                <a:gd name="T46" fmla="*/ 446 w 2019"/>
                <a:gd name="T47" fmla="*/ 950 h 1182"/>
                <a:gd name="T48" fmla="*/ 443 w 2019"/>
                <a:gd name="T49" fmla="*/ 1066 h 1182"/>
                <a:gd name="T50" fmla="*/ 954 w 2019"/>
                <a:gd name="T51" fmla="*/ 1030 h 1182"/>
                <a:gd name="T52" fmla="*/ 911 w 2019"/>
                <a:gd name="T53" fmla="*/ 900 h 1182"/>
                <a:gd name="T54" fmla="*/ 897 w 2019"/>
                <a:gd name="T55" fmla="*/ 784 h 1182"/>
                <a:gd name="T56" fmla="*/ 755 w 2019"/>
                <a:gd name="T57" fmla="*/ 668 h 1182"/>
                <a:gd name="T58" fmla="*/ 797 w 2019"/>
                <a:gd name="T59" fmla="*/ 553 h 1182"/>
                <a:gd name="T60" fmla="*/ 760 w 2019"/>
                <a:gd name="T61" fmla="*/ 437 h 1182"/>
                <a:gd name="T62" fmla="*/ 1591 w 2019"/>
                <a:gd name="T63" fmla="*/ 387 h 1182"/>
                <a:gd name="T64" fmla="*/ 1552 w 2019"/>
                <a:gd name="T65" fmla="*/ 503 h 1182"/>
                <a:gd name="T66" fmla="*/ 1525 w 2019"/>
                <a:gd name="T67" fmla="*/ 618 h 1182"/>
                <a:gd name="T68" fmla="*/ 1453 w 2019"/>
                <a:gd name="T69" fmla="*/ 734 h 1182"/>
                <a:gd name="T70" fmla="*/ 1623 w 2019"/>
                <a:gd name="T71" fmla="*/ 792 h 1182"/>
                <a:gd name="T72" fmla="*/ 1681 w 2019"/>
                <a:gd name="T73" fmla="*/ 878 h 1182"/>
                <a:gd name="T74" fmla="*/ 1711 w 2019"/>
                <a:gd name="T75" fmla="*/ 994 h 1182"/>
                <a:gd name="T76" fmla="*/ 1657 w 2019"/>
                <a:gd name="T77" fmla="*/ 1110 h 1182"/>
                <a:gd name="T78" fmla="*/ 1824 w 2019"/>
                <a:gd name="T79" fmla="*/ 1081 h 1182"/>
                <a:gd name="T80" fmla="*/ 2019 w 2019"/>
                <a:gd name="T81" fmla="*/ 869 h 1182"/>
                <a:gd name="T82" fmla="*/ 969 w 2019"/>
                <a:gd name="T83" fmla="*/ 459 h 1182"/>
                <a:gd name="T84" fmla="*/ 859 w 2019"/>
                <a:gd name="T85" fmla="*/ 574 h 1182"/>
                <a:gd name="T86" fmla="*/ 1045 w 2019"/>
                <a:gd name="T87" fmla="*/ 690 h 1182"/>
                <a:gd name="T88" fmla="*/ 1048 w 2019"/>
                <a:gd name="T89" fmla="*/ 806 h 1182"/>
                <a:gd name="T90" fmla="*/ 1016 w 2019"/>
                <a:gd name="T91" fmla="*/ 921 h 1182"/>
                <a:gd name="T92" fmla="*/ 1016 w 2019"/>
                <a:gd name="T93" fmla="*/ 1066 h 1182"/>
                <a:gd name="T94" fmla="*/ 494 w 2019"/>
                <a:gd name="T95" fmla="*/ 1037 h 1182"/>
                <a:gd name="T96" fmla="*/ 592 w 2019"/>
                <a:gd name="T97" fmla="*/ 921 h 1182"/>
                <a:gd name="T98" fmla="*/ 529 w 2019"/>
                <a:gd name="T99" fmla="*/ 806 h 1182"/>
                <a:gd name="T100" fmla="*/ 275 w 2019"/>
                <a:gd name="T101" fmla="*/ 690 h 1182"/>
                <a:gd name="T102" fmla="*/ 380 w 2019"/>
                <a:gd name="T103" fmla="*/ 574 h 1182"/>
                <a:gd name="T104" fmla="*/ 517 w 2019"/>
                <a:gd name="T105" fmla="*/ 459 h 1182"/>
                <a:gd name="T106" fmla="*/ 601 w 2019"/>
                <a:gd name="T107" fmla="*/ 329 h 1182"/>
                <a:gd name="T108" fmla="*/ 580 w 2019"/>
                <a:gd name="T109" fmla="*/ 214 h 1182"/>
                <a:gd name="T110" fmla="*/ 621 w 2019"/>
                <a:gd name="T111" fmla="*/ 98 h 1182"/>
                <a:gd name="T112" fmla="*/ 1074 w 2019"/>
                <a:gd name="T113" fmla="*/ 156 h 1182"/>
                <a:gd name="T114" fmla="*/ 940 w 2019"/>
                <a:gd name="T115" fmla="*/ 271 h 1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019" h="1182">
                  <a:moveTo>
                    <a:pt x="2000" y="851"/>
                  </a:moveTo>
                  <a:cubicBezTo>
                    <a:pt x="1990" y="851"/>
                    <a:pt x="1981" y="859"/>
                    <a:pt x="1981" y="869"/>
                  </a:cubicBezTo>
                  <a:cubicBezTo>
                    <a:pt x="1981" y="877"/>
                    <a:pt x="1986" y="884"/>
                    <a:pt x="1993" y="887"/>
                  </a:cubicBezTo>
                  <a:cubicBezTo>
                    <a:pt x="1987" y="947"/>
                    <a:pt x="1937" y="994"/>
                    <a:pt x="1875" y="994"/>
                  </a:cubicBezTo>
                  <a:cubicBezTo>
                    <a:pt x="1790" y="994"/>
                    <a:pt x="1790" y="994"/>
                    <a:pt x="1790" y="994"/>
                  </a:cubicBezTo>
                  <a:cubicBezTo>
                    <a:pt x="1779" y="994"/>
                    <a:pt x="1769" y="1004"/>
                    <a:pt x="1769" y="1016"/>
                  </a:cubicBezTo>
                  <a:cubicBezTo>
                    <a:pt x="1769" y="1027"/>
                    <a:pt x="1779" y="1037"/>
                    <a:pt x="1790" y="1037"/>
                  </a:cubicBezTo>
                  <a:cubicBezTo>
                    <a:pt x="1842" y="1037"/>
                    <a:pt x="1842" y="1037"/>
                    <a:pt x="1842" y="1037"/>
                  </a:cubicBezTo>
                  <a:cubicBezTo>
                    <a:pt x="1846" y="1037"/>
                    <a:pt x="1849" y="1040"/>
                    <a:pt x="1849" y="1045"/>
                  </a:cubicBezTo>
                  <a:cubicBezTo>
                    <a:pt x="1849" y="1049"/>
                    <a:pt x="1846" y="1052"/>
                    <a:pt x="1842" y="1052"/>
                  </a:cubicBezTo>
                  <a:cubicBezTo>
                    <a:pt x="1796" y="1052"/>
                    <a:pt x="1796" y="1052"/>
                    <a:pt x="1796" y="1052"/>
                  </a:cubicBezTo>
                  <a:cubicBezTo>
                    <a:pt x="1785" y="1052"/>
                    <a:pt x="1775" y="1061"/>
                    <a:pt x="1775" y="1073"/>
                  </a:cubicBezTo>
                  <a:cubicBezTo>
                    <a:pt x="1775" y="1085"/>
                    <a:pt x="1785" y="1095"/>
                    <a:pt x="1796" y="1095"/>
                  </a:cubicBezTo>
                  <a:cubicBezTo>
                    <a:pt x="1824" y="1095"/>
                    <a:pt x="1824" y="1095"/>
                    <a:pt x="1824" y="1095"/>
                  </a:cubicBezTo>
                  <a:cubicBezTo>
                    <a:pt x="1828" y="1095"/>
                    <a:pt x="1831" y="1098"/>
                    <a:pt x="1831" y="1102"/>
                  </a:cubicBezTo>
                  <a:cubicBezTo>
                    <a:pt x="1831" y="1106"/>
                    <a:pt x="1828" y="1110"/>
                    <a:pt x="1824" y="1110"/>
                  </a:cubicBezTo>
                  <a:cubicBezTo>
                    <a:pt x="1765" y="1110"/>
                    <a:pt x="1765" y="1110"/>
                    <a:pt x="1765" y="1110"/>
                  </a:cubicBezTo>
                  <a:cubicBezTo>
                    <a:pt x="1753" y="1110"/>
                    <a:pt x="1744" y="1119"/>
                    <a:pt x="1744" y="1131"/>
                  </a:cubicBezTo>
                  <a:cubicBezTo>
                    <a:pt x="1744" y="1143"/>
                    <a:pt x="1753" y="1153"/>
                    <a:pt x="1765" y="1153"/>
                  </a:cubicBezTo>
                  <a:cubicBezTo>
                    <a:pt x="1788" y="1153"/>
                    <a:pt x="1788" y="1153"/>
                    <a:pt x="1788" y="1153"/>
                  </a:cubicBezTo>
                  <a:cubicBezTo>
                    <a:pt x="1792" y="1153"/>
                    <a:pt x="1796" y="1156"/>
                    <a:pt x="1796" y="1160"/>
                  </a:cubicBezTo>
                  <a:cubicBezTo>
                    <a:pt x="1796" y="1164"/>
                    <a:pt x="1792" y="1167"/>
                    <a:pt x="1788" y="1167"/>
                  </a:cubicBezTo>
                  <a:cubicBezTo>
                    <a:pt x="1649" y="1167"/>
                    <a:pt x="1649" y="1167"/>
                    <a:pt x="1649" y="1167"/>
                  </a:cubicBezTo>
                  <a:cubicBezTo>
                    <a:pt x="1637" y="1167"/>
                    <a:pt x="1628" y="1158"/>
                    <a:pt x="1628" y="1146"/>
                  </a:cubicBezTo>
                  <a:cubicBezTo>
                    <a:pt x="1628" y="1134"/>
                    <a:pt x="1637" y="1124"/>
                    <a:pt x="1649" y="1124"/>
                  </a:cubicBezTo>
                  <a:cubicBezTo>
                    <a:pt x="1657" y="1124"/>
                    <a:pt x="1657" y="1124"/>
                    <a:pt x="1657" y="1124"/>
                  </a:cubicBezTo>
                  <a:cubicBezTo>
                    <a:pt x="1669" y="1124"/>
                    <a:pt x="1679" y="1114"/>
                    <a:pt x="1679" y="1102"/>
                  </a:cubicBezTo>
                  <a:cubicBezTo>
                    <a:pt x="1679" y="1090"/>
                    <a:pt x="1669" y="1081"/>
                    <a:pt x="1657" y="1081"/>
                  </a:cubicBezTo>
                  <a:cubicBezTo>
                    <a:pt x="1634" y="1081"/>
                    <a:pt x="1634" y="1081"/>
                    <a:pt x="1634" y="1081"/>
                  </a:cubicBezTo>
                  <a:cubicBezTo>
                    <a:pt x="1630" y="1081"/>
                    <a:pt x="1627" y="1077"/>
                    <a:pt x="1627" y="1073"/>
                  </a:cubicBezTo>
                  <a:cubicBezTo>
                    <a:pt x="1627" y="1069"/>
                    <a:pt x="1630" y="1066"/>
                    <a:pt x="1634" y="1066"/>
                  </a:cubicBezTo>
                  <a:cubicBezTo>
                    <a:pt x="1692" y="1066"/>
                    <a:pt x="1692" y="1066"/>
                    <a:pt x="1692" y="1066"/>
                  </a:cubicBezTo>
                  <a:cubicBezTo>
                    <a:pt x="1704" y="1066"/>
                    <a:pt x="1714" y="1056"/>
                    <a:pt x="1714" y="1045"/>
                  </a:cubicBezTo>
                  <a:cubicBezTo>
                    <a:pt x="1714" y="1033"/>
                    <a:pt x="1704" y="1023"/>
                    <a:pt x="1692" y="1023"/>
                  </a:cubicBezTo>
                  <a:cubicBezTo>
                    <a:pt x="1505" y="1023"/>
                    <a:pt x="1505" y="1023"/>
                    <a:pt x="1505" y="1023"/>
                  </a:cubicBezTo>
                  <a:cubicBezTo>
                    <a:pt x="1501" y="1023"/>
                    <a:pt x="1497" y="1020"/>
                    <a:pt x="1497" y="1016"/>
                  </a:cubicBezTo>
                  <a:cubicBezTo>
                    <a:pt x="1497" y="1012"/>
                    <a:pt x="1501" y="1008"/>
                    <a:pt x="1505" y="1008"/>
                  </a:cubicBezTo>
                  <a:cubicBezTo>
                    <a:pt x="1711" y="1008"/>
                    <a:pt x="1711" y="1008"/>
                    <a:pt x="1711" y="1008"/>
                  </a:cubicBezTo>
                  <a:cubicBezTo>
                    <a:pt x="1723" y="1008"/>
                    <a:pt x="1732" y="999"/>
                    <a:pt x="1732" y="987"/>
                  </a:cubicBezTo>
                  <a:cubicBezTo>
                    <a:pt x="1732" y="975"/>
                    <a:pt x="1723" y="965"/>
                    <a:pt x="1711" y="965"/>
                  </a:cubicBezTo>
                  <a:cubicBezTo>
                    <a:pt x="1503" y="965"/>
                    <a:pt x="1503" y="965"/>
                    <a:pt x="1503" y="965"/>
                  </a:cubicBezTo>
                  <a:cubicBezTo>
                    <a:pt x="1499" y="965"/>
                    <a:pt x="1496" y="962"/>
                    <a:pt x="1496" y="958"/>
                  </a:cubicBezTo>
                  <a:cubicBezTo>
                    <a:pt x="1496" y="954"/>
                    <a:pt x="1499" y="950"/>
                    <a:pt x="1503" y="950"/>
                  </a:cubicBezTo>
                  <a:cubicBezTo>
                    <a:pt x="1696" y="950"/>
                    <a:pt x="1696" y="950"/>
                    <a:pt x="1696" y="950"/>
                  </a:cubicBezTo>
                  <a:cubicBezTo>
                    <a:pt x="1708" y="950"/>
                    <a:pt x="1718" y="941"/>
                    <a:pt x="1718" y="929"/>
                  </a:cubicBezTo>
                  <a:cubicBezTo>
                    <a:pt x="1718" y="917"/>
                    <a:pt x="1708" y="907"/>
                    <a:pt x="1696" y="907"/>
                  </a:cubicBezTo>
                  <a:cubicBezTo>
                    <a:pt x="1549" y="907"/>
                    <a:pt x="1549" y="907"/>
                    <a:pt x="1549" y="907"/>
                  </a:cubicBezTo>
                  <a:cubicBezTo>
                    <a:pt x="1545" y="907"/>
                    <a:pt x="1542" y="904"/>
                    <a:pt x="1542" y="900"/>
                  </a:cubicBezTo>
                  <a:cubicBezTo>
                    <a:pt x="1542" y="896"/>
                    <a:pt x="1545" y="893"/>
                    <a:pt x="1549" y="893"/>
                  </a:cubicBezTo>
                  <a:cubicBezTo>
                    <a:pt x="1681" y="893"/>
                    <a:pt x="1681" y="893"/>
                    <a:pt x="1681" y="893"/>
                  </a:cubicBezTo>
                  <a:cubicBezTo>
                    <a:pt x="1701" y="893"/>
                    <a:pt x="1717" y="877"/>
                    <a:pt x="1717" y="857"/>
                  </a:cubicBezTo>
                  <a:cubicBezTo>
                    <a:pt x="1717" y="837"/>
                    <a:pt x="1701" y="821"/>
                    <a:pt x="1681" y="821"/>
                  </a:cubicBezTo>
                  <a:cubicBezTo>
                    <a:pt x="1673" y="821"/>
                    <a:pt x="1673" y="821"/>
                    <a:pt x="1673" y="821"/>
                  </a:cubicBezTo>
                  <a:cubicBezTo>
                    <a:pt x="1669" y="821"/>
                    <a:pt x="1665" y="817"/>
                    <a:pt x="1665" y="813"/>
                  </a:cubicBezTo>
                  <a:cubicBezTo>
                    <a:pt x="1665" y="809"/>
                    <a:pt x="1669" y="806"/>
                    <a:pt x="1673" y="806"/>
                  </a:cubicBezTo>
                  <a:cubicBezTo>
                    <a:pt x="1682" y="806"/>
                    <a:pt x="1682" y="806"/>
                    <a:pt x="1682" y="806"/>
                  </a:cubicBezTo>
                  <a:cubicBezTo>
                    <a:pt x="1694" y="806"/>
                    <a:pt x="1703" y="796"/>
                    <a:pt x="1703" y="784"/>
                  </a:cubicBezTo>
                  <a:cubicBezTo>
                    <a:pt x="1703" y="772"/>
                    <a:pt x="1694" y="763"/>
                    <a:pt x="1682" y="763"/>
                  </a:cubicBezTo>
                  <a:cubicBezTo>
                    <a:pt x="1606" y="763"/>
                    <a:pt x="1606" y="763"/>
                    <a:pt x="1606" y="763"/>
                  </a:cubicBezTo>
                  <a:cubicBezTo>
                    <a:pt x="1594" y="763"/>
                    <a:pt x="1585" y="772"/>
                    <a:pt x="1585" y="784"/>
                  </a:cubicBezTo>
                  <a:cubicBezTo>
                    <a:pt x="1585" y="796"/>
                    <a:pt x="1594" y="806"/>
                    <a:pt x="1606" y="806"/>
                  </a:cubicBezTo>
                  <a:cubicBezTo>
                    <a:pt x="1623" y="806"/>
                    <a:pt x="1623" y="806"/>
                    <a:pt x="1623" y="806"/>
                  </a:cubicBezTo>
                  <a:cubicBezTo>
                    <a:pt x="1627" y="806"/>
                    <a:pt x="1630" y="809"/>
                    <a:pt x="1630" y="813"/>
                  </a:cubicBezTo>
                  <a:cubicBezTo>
                    <a:pt x="1630" y="817"/>
                    <a:pt x="1627" y="821"/>
                    <a:pt x="1623" y="821"/>
                  </a:cubicBezTo>
                  <a:cubicBezTo>
                    <a:pt x="1454" y="821"/>
                    <a:pt x="1454" y="821"/>
                    <a:pt x="1454" y="821"/>
                  </a:cubicBezTo>
                  <a:cubicBezTo>
                    <a:pt x="1450" y="821"/>
                    <a:pt x="1447" y="817"/>
                    <a:pt x="1447" y="813"/>
                  </a:cubicBezTo>
                  <a:cubicBezTo>
                    <a:pt x="1447" y="809"/>
                    <a:pt x="1450" y="806"/>
                    <a:pt x="1454" y="806"/>
                  </a:cubicBezTo>
                  <a:cubicBezTo>
                    <a:pt x="1548" y="806"/>
                    <a:pt x="1548" y="806"/>
                    <a:pt x="1548" y="806"/>
                  </a:cubicBezTo>
                  <a:cubicBezTo>
                    <a:pt x="1560" y="806"/>
                    <a:pt x="1570" y="796"/>
                    <a:pt x="1570" y="784"/>
                  </a:cubicBezTo>
                  <a:cubicBezTo>
                    <a:pt x="1570" y="772"/>
                    <a:pt x="1560" y="763"/>
                    <a:pt x="1548" y="763"/>
                  </a:cubicBezTo>
                  <a:cubicBezTo>
                    <a:pt x="1320" y="763"/>
                    <a:pt x="1320" y="763"/>
                    <a:pt x="1320" y="763"/>
                  </a:cubicBezTo>
                  <a:cubicBezTo>
                    <a:pt x="1316" y="763"/>
                    <a:pt x="1313" y="759"/>
                    <a:pt x="1313" y="755"/>
                  </a:cubicBezTo>
                  <a:cubicBezTo>
                    <a:pt x="1313" y="751"/>
                    <a:pt x="1316" y="748"/>
                    <a:pt x="1320" y="748"/>
                  </a:cubicBezTo>
                  <a:cubicBezTo>
                    <a:pt x="1453" y="748"/>
                    <a:pt x="1453" y="748"/>
                    <a:pt x="1453" y="748"/>
                  </a:cubicBezTo>
                  <a:cubicBezTo>
                    <a:pt x="1465" y="748"/>
                    <a:pt x="1475" y="738"/>
                    <a:pt x="1475" y="727"/>
                  </a:cubicBezTo>
                  <a:cubicBezTo>
                    <a:pt x="1475" y="715"/>
                    <a:pt x="1465" y="705"/>
                    <a:pt x="1453" y="705"/>
                  </a:cubicBezTo>
                  <a:cubicBezTo>
                    <a:pt x="1287" y="705"/>
                    <a:pt x="1287" y="705"/>
                    <a:pt x="1287" y="705"/>
                  </a:cubicBezTo>
                  <a:cubicBezTo>
                    <a:pt x="1283" y="705"/>
                    <a:pt x="1279" y="702"/>
                    <a:pt x="1279" y="698"/>
                  </a:cubicBezTo>
                  <a:cubicBezTo>
                    <a:pt x="1279" y="694"/>
                    <a:pt x="1283" y="690"/>
                    <a:pt x="1287" y="690"/>
                  </a:cubicBezTo>
                  <a:cubicBezTo>
                    <a:pt x="1435" y="690"/>
                    <a:pt x="1435" y="690"/>
                    <a:pt x="1435" y="690"/>
                  </a:cubicBezTo>
                  <a:cubicBezTo>
                    <a:pt x="1447" y="690"/>
                    <a:pt x="1457" y="681"/>
                    <a:pt x="1457" y="669"/>
                  </a:cubicBezTo>
                  <a:cubicBezTo>
                    <a:pt x="1457" y="657"/>
                    <a:pt x="1447" y="647"/>
                    <a:pt x="1435" y="647"/>
                  </a:cubicBezTo>
                  <a:cubicBezTo>
                    <a:pt x="1067" y="647"/>
                    <a:pt x="1067" y="647"/>
                    <a:pt x="1067" y="647"/>
                  </a:cubicBezTo>
                  <a:cubicBezTo>
                    <a:pt x="1063" y="647"/>
                    <a:pt x="1060" y="644"/>
                    <a:pt x="1060" y="640"/>
                  </a:cubicBezTo>
                  <a:cubicBezTo>
                    <a:pt x="1060" y="636"/>
                    <a:pt x="1063" y="633"/>
                    <a:pt x="1067" y="633"/>
                  </a:cubicBezTo>
                  <a:cubicBezTo>
                    <a:pt x="1525" y="633"/>
                    <a:pt x="1525" y="633"/>
                    <a:pt x="1525" y="633"/>
                  </a:cubicBezTo>
                  <a:cubicBezTo>
                    <a:pt x="1537" y="633"/>
                    <a:pt x="1547" y="623"/>
                    <a:pt x="1547" y="611"/>
                  </a:cubicBezTo>
                  <a:cubicBezTo>
                    <a:pt x="1547" y="599"/>
                    <a:pt x="1537" y="589"/>
                    <a:pt x="1525" y="589"/>
                  </a:cubicBezTo>
                  <a:cubicBezTo>
                    <a:pt x="1018" y="589"/>
                    <a:pt x="1018" y="589"/>
                    <a:pt x="1018" y="589"/>
                  </a:cubicBezTo>
                  <a:cubicBezTo>
                    <a:pt x="1014" y="589"/>
                    <a:pt x="1011" y="586"/>
                    <a:pt x="1011" y="582"/>
                  </a:cubicBezTo>
                  <a:cubicBezTo>
                    <a:pt x="1011" y="578"/>
                    <a:pt x="1014" y="575"/>
                    <a:pt x="1018" y="575"/>
                  </a:cubicBezTo>
                  <a:cubicBezTo>
                    <a:pt x="1527" y="575"/>
                    <a:pt x="1527" y="575"/>
                    <a:pt x="1527" y="575"/>
                  </a:cubicBezTo>
                  <a:cubicBezTo>
                    <a:pt x="1539" y="575"/>
                    <a:pt x="1549" y="565"/>
                    <a:pt x="1549" y="553"/>
                  </a:cubicBezTo>
                  <a:cubicBezTo>
                    <a:pt x="1549" y="541"/>
                    <a:pt x="1539" y="532"/>
                    <a:pt x="1527" y="532"/>
                  </a:cubicBezTo>
                  <a:cubicBezTo>
                    <a:pt x="1038" y="532"/>
                    <a:pt x="1038" y="532"/>
                    <a:pt x="1038" y="532"/>
                  </a:cubicBezTo>
                  <a:cubicBezTo>
                    <a:pt x="1034" y="532"/>
                    <a:pt x="1031" y="528"/>
                    <a:pt x="1031" y="524"/>
                  </a:cubicBezTo>
                  <a:cubicBezTo>
                    <a:pt x="1031" y="520"/>
                    <a:pt x="1034" y="517"/>
                    <a:pt x="1038" y="517"/>
                  </a:cubicBezTo>
                  <a:cubicBezTo>
                    <a:pt x="1552" y="517"/>
                    <a:pt x="1552" y="517"/>
                    <a:pt x="1552" y="517"/>
                  </a:cubicBezTo>
                  <a:cubicBezTo>
                    <a:pt x="1564" y="517"/>
                    <a:pt x="1573" y="507"/>
                    <a:pt x="1573" y="495"/>
                  </a:cubicBezTo>
                  <a:cubicBezTo>
                    <a:pt x="1573" y="483"/>
                    <a:pt x="1564" y="474"/>
                    <a:pt x="1552" y="474"/>
                  </a:cubicBezTo>
                  <a:cubicBezTo>
                    <a:pt x="1038" y="474"/>
                    <a:pt x="1038" y="474"/>
                    <a:pt x="1038" y="474"/>
                  </a:cubicBezTo>
                  <a:cubicBezTo>
                    <a:pt x="1034" y="474"/>
                    <a:pt x="1031" y="470"/>
                    <a:pt x="1031" y="466"/>
                  </a:cubicBezTo>
                  <a:cubicBezTo>
                    <a:pt x="1031" y="462"/>
                    <a:pt x="1034" y="459"/>
                    <a:pt x="1038" y="459"/>
                  </a:cubicBezTo>
                  <a:cubicBezTo>
                    <a:pt x="1591" y="459"/>
                    <a:pt x="1591" y="459"/>
                    <a:pt x="1591" y="459"/>
                  </a:cubicBezTo>
                  <a:cubicBezTo>
                    <a:pt x="1603" y="459"/>
                    <a:pt x="1612" y="449"/>
                    <a:pt x="1612" y="437"/>
                  </a:cubicBezTo>
                  <a:cubicBezTo>
                    <a:pt x="1612" y="426"/>
                    <a:pt x="1603" y="416"/>
                    <a:pt x="1591" y="416"/>
                  </a:cubicBezTo>
                  <a:cubicBezTo>
                    <a:pt x="854" y="416"/>
                    <a:pt x="854" y="416"/>
                    <a:pt x="854" y="416"/>
                  </a:cubicBezTo>
                  <a:cubicBezTo>
                    <a:pt x="850" y="416"/>
                    <a:pt x="847" y="413"/>
                    <a:pt x="847" y="409"/>
                  </a:cubicBezTo>
                  <a:cubicBezTo>
                    <a:pt x="847" y="405"/>
                    <a:pt x="850" y="401"/>
                    <a:pt x="854" y="401"/>
                  </a:cubicBezTo>
                  <a:cubicBezTo>
                    <a:pt x="1591" y="401"/>
                    <a:pt x="1591" y="401"/>
                    <a:pt x="1591" y="401"/>
                  </a:cubicBezTo>
                  <a:cubicBezTo>
                    <a:pt x="1603" y="401"/>
                    <a:pt x="1612" y="392"/>
                    <a:pt x="1612" y="380"/>
                  </a:cubicBezTo>
                  <a:cubicBezTo>
                    <a:pt x="1612" y="368"/>
                    <a:pt x="1603" y="358"/>
                    <a:pt x="1591" y="358"/>
                  </a:cubicBezTo>
                  <a:cubicBezTo>
                    <a:pt x="902" y="358"/>
                    <a:pt x="902" y="358"/>
                    <a:pt x="902" y="358"/>
                  </a:cubicBezTo>
                  <a:cubicBezTo>
                    <a:pt x="902" y="358"/>
                    <a:pt x="902" y="358"/>
                    <a:pt x="902" y="358"/>
                  </a:cubicBezTo>
                  <a:cubicBezTo>
                    <a:pt x="885" y="358"/>
                    <a:pt x="885" y="358"/>
                    <a:pt x="885" y="358"/>
                  </a:cubicBezTo>
                  <a:cubicBezTo>
                    <a:pt x="882" y="357"/>
                    <a:pt x="880" y="354"/>
                    <a:pt x="880" y="351"/>
                  </a:cubicBezTo>
                  <a:cubicBezTo>
                    <a:pt x="880" y="347"/>
                    <a:pt x="883" y="343"/>
                    <a:pt x="888" y="343"/>
                  </a:cubicBezTo>
                  <a:cubicBezTo>
                    <a:pt x="1553" y="343"/>
                    <a:pt x="1553" y="343"/>
                    <a:pt x="1553" y="343"/>
                  </a:cubicBezTo>
                  <a:cubicBezTo>
                    <a:pt x="1565" y="343"/>
                    <a:pt x="1574" y="334"/>
                    <a:pt x="1574" y="322"/>
                  </a:cubicBezTo>
                  <a:cubicBezTo>
                    <a:pt x="1574" y="310"/>
                    <a:pt x="1565" y="300"/>
                    <a:pt x="1553" y="300"/>
                  </a:cubicBezTo>
                  <a:cubicBezTo>
                    <a:pt x="940" y="300"/>
                    <a:pt x="940" y="300"/>
                    <a:pt x="940" y="300"/>
                  </a:cubicBezTo>
                  <a:cubicBezTo>
                    <a:pt x="936" y="300"/>
                    <a:pt x="932" y="297"/>
                    <a:pt x="932" y="293"/>
                  </a:cubicBezTo>
                  <a:cubicBezTo>
                    <a:pt x="932" y="289"/>
                    <a:pt x="936" y="286"/>
                    <a:pt x="940" y="286"/>
                  </a:cubicBezTo>
                  <a:cubicBezTo>
                    <a:pt x="1682" y="286"/>
                    <a:pt x="1682" y="286"/>
                    <a:pt x="1682" y="286"/>
                  </a:cubicBezTo>
                  <a:cubicBezTo>
                    <a:pt x="1694" y="286"/>
                    <a:pt x="1704" y="276"/>
                    <a:pt x="1704" y="264"/>
                  </a:cubicBezTo>
                  <a:cubicBezTo>
                    <a:pt x="1704" y="252"/>
                    <a:pt x="1694" y="242"/>
                    <a:pt x="1682" y="242"/>
                  </a:cubicBezTo>
                  <a:cubicBezTo>
                    <a:pt x="1144" y="242"/>
                    <a:pt x="1144" y="242"/>
                    <a:pt x="1144" y="242"/>
                  </a:cubicBezTo>
                  <a:cubicBezTo>
                    <a:pt x="1140" y="242"/>
                    <a:pt x="1136" y="239"/>
                    <a:pt x="1136" y="235"/>
                  </a:cubicBezTo>
                  <a:cubicBezTo>
                    <a:pt x="1136" y="231"/>
                    <a:pt x="1140" y="228"/>
                    <a:pt x="1144" y="228"/>
                  </a:cubicBezTo>
                  <a:cubicBezTo>
                    <a:pt x="1685" y="228"/>
                    <a:pt x="1685" y="228"/>
                    <a:pt x="1685" y="228"/>
                  </a:cubicBezTo>
                  <a:cubicBezTo>
                    <a:pt x="1697" y="228"/>
                    <a:pt x="1707" y="218"/>
                    <a:pt x="1707" y="206"/>
                  </a:cubicBezTo>
                  <a:cubicBezTo>
                    <a:pt x="1707" y="194"/>
                    <a:pt x="1697" y="185"/>
                    <a:pt x="1685" y="185"/>
                  </a:cubicBezTo>
                  <a:cubicBezTo>
                    <a:pt x="1074" y="185"/>
                    <a:pt x="1074" y="185"/>
                    <a:pt x="1074" y="185"/>
                  </a:cubicBezTo>
                  <a:cubicBezTo>
                    <a:pt x="1070" y="185"/>
                    <a:pt x="1067" y="181"/>
                    <a:pt x="1067" y="177"/>
                  </a:cubicBezTo>
                  <a:cubicBezTo>
                    <a:pt x="1067" y="173"/>
                    <a:pt x="1070" y="170"/>
                    <a:pt x="1074" y="170"/>
                  </a:cubicBezTo>
                  <a:cubicBezTo>
                    <a:pt x="1692" y="170"/>
                    <a:pt x="1692" y="170"/>
                    <a:pt x="1692" y="170"/>
                  </a:cubicBezTo>
                  <a:cubicBezTo>
                    <a:pt x="1704" y="170"/>
                    <a:pt x="1714" y="160"/>
                    <a:pt x="1714" y="148"/>
                  </a:cubicBezTo>
                  <a:cubicBezTo>
                    <a:pt x="1714" y="137"/>
                    <a:pt x="1704" y="127"/>
                    <a:pt x="1692" y="127"/>
                  </a:cubicBezTo>
                  <a:cubicBezTo>
                    <a:pt x="1224" y="127"/>
                    <a:pt x="1224" y="127"/>
                    <a:pt x="1224" y="127"/>
                  </a:cubicBezTo>
                  <a:cubicBezTo>
                    <a:pt x="1220" y="127"/>
                    <a:pt x="1217" y="124"/>
                    <a:pt x="1217" y="120"/>
                  </a:cubicBezTo>
                  <a:cubicBezTo>
                    <a:pt x="1217" y="115"/>
                    <a:pt x="1220" y="112"/>
                    <a:pt x="1224" y="112"/>
                  </a:cubicBezTo>
                  <a:cubicBezTo>
                    <a:pt x="1236" y="112"/>
                    <a:pt x="1236" y="112"/>
                    <a:pt x="1236" y="112"/>
                  </a:cubicBezTo>
                  <a:cubicBezTo>
                    <a:pt x="1248" y="112"/>
                    <a:pt x="1257" y="103"/>
                    <a:pt x="1257" y="91"/>
                  </a:cubicBezTo>
                  <a:cubicBezTo>
                    <a:pt x="1257" y="79"/>
                    <a:pt x="1248" y="69"/>
                    <a:pt x="1236" y="69"/>
                  </a:cubicBezTo>
                  <a:cubicBezTo>
                    <a:pt x="621" y="69"/>
                    <a:pt x="621" y="69"/>
                    <a:pt x="621" y="69"/>
                  </a:cubicBezTo>
                  <a:cubicBezTo>
                    <a:pt x="609" y="69"/>
                    <a:pt x="599" y="79"/>
                    <a:pt x="599" y="91"/>
                  </a:cubicBezTo>
                  <a:cubicBezTo>
                    <a:pt x="599" y="103"/>
                    <a:pt x="609" y="112"/>
                    <a:pt x="621" y="112"/>
                  </a:cubicBezTo>
                  <a:cubicBezTo>
                    <a:pt x="754" y="112"/>
                    <a:pt x="754" y="112"/>
                    <a:pt x="754" y="112"/>
                  </a:cubicBezTo>
                  <a:cubicBezTo>
                    <a:pt x="758" y="112"/>
                    <a:pt x="761" y="115"/>
                    <a:pt x="761" y="120"/>
                  </a:cubicBezTo>
                  <a:cubicBezTo>
                    <a:pt x="761" y="124"/>
                    <a:pt x="758" y="127"/>
                    <a:pt x="754" y="127"/>
                  </a:cubicBezTo>
                  <a:cubicBezTo>
                    <a:pt x="560" y="127"/>
                    <a:pt x="560" y="127"/>
                    <a:pt x="560" y="127"/>
                  </a:cubicBezTo>
                  <a:cubicBezTo>
                    <a:pt x="548" y="127"/>
                    <a:pt x="539" y="137"/>
                    <a:pt x="539" y="148"/>
                  </a:cubicBezTo>
                  <a:cubicBezTo>
                    <a:pt x="539" y="160"/>
                    <a:pt x="548" y="170"/>
                    <a:pt x="560" y="170"/>
                  </a:cubicBezTo>
                  <a:cubicBezTo>
                    <a:pt x="748" y="170"/>
                    <a:pt x="748" y="170"/>
                    <a:pt x="748" y="170"/>
                  </a:cubicBezTo>
                  <a:cubicBezTo>
                    <a:pt x="752" y="170"/>
                    <a:pt x="755" y="173"/>
                    <a:pt x="755" y="177"/>
                  </a:cubicBezTo>
                  <a:cubicBezTo>
                    <a:pt x="755" y="181"/>
                    <a:pt x="752" y="185"/>
                    <a:pt x="748" y="185"/>
                  </a:cubicBezTo>
                  <a:cubicBezTo>
                    <a:pt x="580" y="185"/>
                    <a:pt x="580" y="185"/>
                    <a:pt x="580" y="185"/>
                  </a:cubicBezTo>
                  <a:cubicBezTo>
                    <a:pt x="568" y="185"/>
                    <a:pt x="558" y="194"/>
                    <a:pt x="558" y="206"/>
                  </a:cubicBezTo>
                  <a:cubicBezTo>
                    <a:pt x="558" y="218"/>
                    <a:pt x="568" y="228"/>
                    <a:pt x="580" y="228"/>
                  </a:cubicBezTo>
                  <a:cubicBezTo>
                    <a:pt x="733" y="228"/>
                    <a:pt x="733" y="228"/>
                    <a:pt x="733" y="228"/>
                  </a:cubicBezTo>
                  <a:cubicBezTo>
                    <a:pt x="737" y="228"/>
                    <a:pt x="741" y="231"/>
                    <a:pt x="741" y="235"/>
                  </a:cubicBezTo>
                  <a:cubicBezTo>
                    <a:pt x="741" y="239"/>
                    <a:pt x="737" y="242"/>
                    <a:pt x="733" y="242"/>
                  </a:cubicBezTo>
                  <a:cubicBezTo>
                    <a:pt x="599" y="242"/>
                    <a:pt x="599" y="242"/>
                    <a:pt x="599" y="242"/>
                  </a:cubicBezTo>
                  <a:cubicBezTo>
                    <a:pt x="587" y="242"/>
                    <a:pt x="578" y="252"/>
                    <a:pt x="578" y="264"/>
                  </a:cubicBezTo>
                  <a:cubicBezTo>
                    <a:pt x="578" y="276"/>
                    <a:pt x="587" y="286"/>
                    <a:pt x="599" y="286"/>
                  </a:cubicBezTo>
                  <a:cubicBezTo>
                    <a:pt x="720" y="286"/>
                    <a:pt x="720" y="286"/>
                    <a:pt x="720" y="286"/>
                  </a:cubicBezTo>
                  <a:cubicBezTo>
                    <a:pt x="724" y="286"/>
                    <a:pt x="728" y="289"/>
                    <a:pt x="728" y="293"/>
                  </a:cubicBezTo>
                  <a:cubicBezTo>
                    <a:pt x="728" y="297"/>
                    <a:pt x="724" y="300"/>
                    <a:pt x="720" y="300"/>
                  </a:cubicBezTo>
                  <a:cubicBezTo>
                    <a:pt x="601" y="300"/>
                    <a:pt x="601" y="300"/>
                    <a:pt x="601" y="300"/>
                  </a:cubicBezTo>
                  <a:cubicBezTo>
                    <a:pt x="589" y="300"/>
                    <a:pt x="579" y="310"/>
                    <a:pt x="579" y="322"/>
                  </a:cubicBezTo>
                  <a:cubicBezTo>
                    <a:pt x="579" y="334"/>
                    <a:pt x="589" y="343"/>
                    <a:pt x="601" y="343"/>
                  </a:cubicBezTo>
                  <a:cubicBezTo>
                    <a:pt x="624" y="343"/>
                    <a:pt x="624" y="343"/>
                    <a:pt x="624" y="343"/>
                  </a:cubicBezTo>
                  <a:cubicBezTo>
                    <a:pt x="628" y="343"/>
                    <a:pt x="631" y="347"/>
                    <a:pt x="631" y="351"/>
                  </a:cubicBezTo>
                  <a:cubicBezTo>
                    <a:pt x="631" y="355"/>
                    <a:pt x="628" y="358"/>
                    <a:pt x="624" y="358"/>
                  </a:cubicBezTo>
                  <a:cubicBezTo>
                    <a:pt x="525" y="358"/>
                    <a:pt x="525" y="358"/>
                    <a:pt x="525" y="358"/>
                  </a:cubicBezTo>
                  <a:cubicBezTo>
                    <a:pt x="524" y="358"/>
                    <a:pt x="523" y="358"/>
                    <a:pt x="521" y="358"/>
                  </a:cubicBezTo>
                  <a:cubicBezTo>
                    <a:pt x="156" y="358"/>
                    <a:pt x="156" y="358"/>
                    <a:pt x="156" y="358"/>
                  </a:cubicBezTo>
                  <a:cubicBezTo>
                    <a:pt x="152" y="358"/>
                    <a:pt x="149" y="354"/>
                    <a:pt x="149" y="350"/>
                  </a:cubicBezTo>
                  <a:cubicBezTo>
                    <a:pt x="149" y="346"/>
                    <a:pt x="152" y="343"/>
                    <a:pt x="156" y="343"/>
                  </a:cubicBezTo>
                  <a:cubicBezTo>
                    <a:pt x="366" y="343"/>
                    <a:pt x="366" y="343"/>
                    <a:pt x="366" y="343"/>
                  </a:cubicBezTo>
                  <a:cubicBezTo>
                    <a:pt x="377" y="343"/>
                    <a:pt x="387" y="333"/>
                    <a:pt x="387" y="322"/>
                  </a:cubicBezTo>
                  <a:cubicBezTo>
                    <a:pt x="387" y="310"/>
                    <a:pt x="377" y="300"/>
                    <a:pt x="366" y="300"/>
                  </a:cubicBezTo>
                  <a:cubicBezTo>
                    <a:pt x="21" y="300"/>
                    <a:pt x="21" y="300"/>
                    <a:pt x="21" y="300"/>
                  </a:cubicBezTo>
                  <a:cubicBezTo>
                    <a:pt x="17" y="300"/>
                    <a:pt x="14" y="297"/>
                    <a:pt x="14" y="293"/>
                  </a:cubicBezTo>
                  <a:cubicBezTo>
                    <a:pt x="14" y="289"/>
                    <a:pt x="17" y="285"/>
                    <a:pt x="21" y="285"/>
                  </a:cubicBezTo>
                  <a:cubicBezTo>
                    <a:pt x="345" y="285"/>
                    <a:pt x="345" y="285"/>
                    <a:pt x="345" y="285"/>
                  </a:cubicBezTo>
                  <a:cubicBezTo>
                    <a:pt x="357" y="285"/>
                    <a:pt x="367" y="276"/>
                    <a:pt x="367" y="264"/>
                  </a:cubicBezTo>
                  <a:cubicBezTo>
                    <a:pt x="367" y="252"/>
                    <a:pt x="357" y="242"/>
                    <a:pt x="345" y="242"/>
                  </a:cubicBezTo>
                  <a:cubicBezTo>
                    <a:pt x="58" y="242"/>
                    <a:pt x="58" y="242"/>
                    <a:pt x="58" y="242"/>
                  </a:cubicBezTo>
                  <a:cubicBezTo>
                    <a:pt x="54" y="242"/>
                    <a:pt x="51" y="239"/>
                    <a:pt x="51" y="235"/>
                  </a:cubicBezTo>
                  <a:cubicBezTo>
                    <a:pt x="51" y="231"/>
                    <a:pt x="54" y="228"/>
                    <a:pt x="58" y="228"/>
                  </a:cubicBezTo>
                  <a:cubicBezTo>
                    <a:pt x="236" y="228"/>
                    <a:pt x="236" y="228"/>
                    <a:pt x="236" y="228"/>
                  </a:cubicBezTo>
                  <a:cubicBezTo>
                    <a:pt x="248" y="228"/>
                    <a:pt x="258" y="218"/>
                    <a:pt x="258" y="206"/>
                  </a:cubicBezTo>
                  <a:cubicBezTo>
                    <a:pt x="258" y="194"/>
                    <a:pt x="248" y="184"/>
                    <a:pt x="236" y="184"/>
                  </a:cubicBezTo>
                  <a:cubicBezTo>
                    <a:pt x="71" y="184"/>
                    <a:pt x="71" y="184"/>
                    <a:pt x="71" y="184"/>
                  </a:cubicBezTo>
                  <a:cubicBezTo>
                    <a:pt x="67" y="184"/>
                    <a:pt x="63" y="181"/>
                    <a:pt x="63" y="177"/>
                  </a:cubicBezTo>
                  <a:cubicBezTo>
                    <a:pt x="63" y="173"/>
                    <a:pt x="67" y="170"/>
                    <a:pt x="71" y="170"/>
                  </a:cubicBezTo>
                  <a:cubicBezTo>
                    <a:pt x="199" y="170"/>
                    <a:pt x="199" y="170"/>
                    <a:pt x="199" y="170"/>
                  </a:cubicBezTo>
                  <a:cubicBezTo>
                    <a:pt x="272" y="170"/>
                    <a:pt x="332" y="110"/>
                    <a:pt x="332" y="37"/>
                  </a:cubicBezTo>
                  <a:cubicBezTo>
                    <a:pt x="343" y="37"/>
                    <a:pt x="343" y="37"/>
                    <a:pt x="343" y="37"/>
                  </a:cubicBezTo>
                  <a:cubicBezTo>
                    <a:pt x="343" y="0"/>
                    <a:pt x="343" y="0"/>
                    <a:pt x="343" y="0"/>
                  </a:cubicBezTo>
                  <a:cubicBezTo>
                    <a:pt x="305" y="0"/>
                    <a:pt x="305" y="0"/>
                    <a:pt x="305" y="0"/>
                  </a:cubicBezTo>
                  <a:cubicBezTo>
                    <a:pt x="305" y="37"/>
                    <a:pt x="305" y="37"/>
                    <a:pt x="305" y="37"/>
                  </a:cubicBezTo>
                  <a:cubicBezTo>
                    <a:pt x="317" y="37"/>
                    <a:pt x="317" y="37"/>
                    <a:pt x="317" y="37"/>
                  </a:cubicBezTo>
                  <a:cubicBezTo>
                    <a:pt x="317" y="103"/>
                    <a:pt x="264" y="155"/>
                    <a:pt x="199" y="155"/>
                  </a:cubicBezTo>
                  <a:cubicBezTo>
                    <a:pt x="71" y="155"/>
                    <a:pt x="71" y="155"/>
                    <a:pt x="71" y="155"/>
                  </a:cubicBezTo>
                  <a:cubicBezTo>
                    <a:pt x="59" y="155"/>
                    <a:pt x="49" y="165"/>
                    <a:pt x="49" y="177"/>
                  </a:cubicBezTo>
                  <a:cubicBezTo>
                    <a:pt x="49" y="189"/>
                    <a:pt x="59" y="199"/>
                    <a:pt x="71" y="199"/>
                  </a:cubicBezTo>
                  <a:cubicBezTo>
                    <a:pt x="236" y="199"/>
                    <a:pt x="236" y="199"/>
                    <a:pt x="236" y="199"/>
                  </a:cubicBezTo>
                  <a:cubicBezTo>
                    <a:pt x="240" y="199"/>
                    <a:pt x="243" y="202"/>
                    <a:pt x="243" y="206"/>
                  </a:cubicBezTo>
                  <a:cubicBezTo>
                    <a:pt x="243" y="210"/>
                    <a:pt x="240" y="213"/>
                    <a:pt x="236" y="213"/>
                  </a:cubicBezTo>
                  <a:cubicBezTo>
                    <a:pt x="58" y="213"/>
                    <a:pt x="58" y="213"/>
                    <a:pt x="58" y="213"/>
                  </a:cubicBezTo>
                  <a:cubicBezTo>
                    <a:pt x="46" y="213"/>
                    <a:pt x="36" y="223"/>
                    <a:pt x="36" y="235"/>
                  </a:cubicBezTo>
                  <a:cubicBezTo>
                    <a:pt x="36" y="247"/>
                    <a:pt x="46" y="256"/>
                    <a:pt x="58" y="256"/>
                  </a:cubicBezTo>
                  <a:cubicBezTo>
                    <a:pt x="345" y="256"/>
                    <a:pt x="345" y="256"/>
                    <a:pt x="345" y="256"/>
                  </a:cubicBezTo>
                  <a:cubicBezTo>
                    <a:pt x="349" y="256"/>
                    <a:pt x="352" y="260"/>
                    <a:pt x="352" y="264"/>
                  </a:cubicBezTo>
                  <a:cubicBezTo>
                    <a:pt x="352" y="268"/>
                    <a:pt x="349" y="271"/>
                    <a:pt x="345" y="271"/>
                  </a:cubicBezTo>
                  <a:cubicBezTo>
                    <a:pt x="21" y="271"/>
                    <a:pt x="21" y="271"/>
                    <a:pt x="21" y="271"/>
                  </a:cubicBezTo>
                  <a:cubicBezTo>
                    <a:pt x="9" y="271"/>
                    <a:pt x="0" y="281"/>
                    <a:pt x="0" y="293"/>
                  </a:cubicBezTo>
                  <a:cubicBezTo>
                    <a:pt x="0" y="305"/>
                    <a:pt x="9" y="314"/>
                    <a:pt x="21" y="314"/>
                  </a:cubicBezTo>
                  <a:cubicBezTo>
                    <a:pt x="366" y="314"/>
                    <a:pt x="366" y="314"/>
                    <a:pt x="366" y="314"/>
                  </a:cubicBezTo>
                  <a:cubicBezTo>
                    <a:pt x="370" y="314"/>
                    <a:pt x="373" y="318"/>
                    <a:pt x="373" y="322"/>
                  </a:cubicBezTo>
                  <a:cubicBezTo>
                    <a:pt x="373" y="326"/>
                    <a:pt x="370" y="329"/>
                    <a:pt x="366" y="329"/>
                  </a:cubicBezTo>
                  <a:cubicBezTo>
                    <a:pt x="156" y="329"/>
                    <a:pt x="156" y="329"/>
                    <a:pt x="156" y="329"/>
                  </a:cubicBezTo>
                  <a:cubicBezTo>
                    <a:pt x="144" y="329"/>
                    <a:pt x="134" y="339"/>
                    <a:pt x="134" y="350"/>
                  </a:cubicBezTo>
                  <a:cubicBezTo>
                    <a:pt x="134" y="362"/>
                    <a:pt x="144" y="372"/>
                    <a:pt x="156" y="372"/>
                  </a:cubicBezTo>
                  <a:cubicBezTo>
                    <a:pt x="496" y="372"/>
                    <a:pt x="496" y="372"/>
                    <a:pt x="496" y="372"/>
                  </a:cubicBezTo>
                  <a:cubicBezTo>
                    <a:pt x="496" y="372"/>
                    <a:pt x="496" y="372"/>
                    <a:pt x="496" y="372"/>
                  </a:cubicBezTo>
                  <a:cubicBezTo>
                    <a:pt x="524" y="372"/>
                    <a:pt x="524" y="372"/>
                    <a:pt x="524" y="372"/>
                  </a:cubicBezTo>
                  <a:cubicBezTo>
                    <a:pt x="527" y="373"/>
                    <a:pt x="529" y="376"/>
                    <a:pt x="529" y="379"/>
                  </a:cubicBezTo>
                  <a:cubicBezTo>
                    <a:pt x="529" y="383"/>
                    <a:pt x="525" y="387"/>
                    <a:pt x="521" y="387"/>
                  </a:cubicBezTo>
                  <a:cubicBezTo>
                    <a:pt x="163" y="387"/>
                    <a:pt x="163" y="387"/>
                    <a:pt x="163" y="387"/>
                  </a:cubicBezTo>
                  <a:cubicBezTo>
                    <a:pt x="151" y="387"/>
                    <a:pt x="141" y="396"/>
                    <a:pt x="141" y="408"/>
                  </a:cubicBezTo>
                  <a:cubicBezTo>
                    <a:pt x="141" y="420"/>
                    <a:pt x="151" y="430"/>
                    <a:pt x="163" y="430"/>
                  </a:cubicBezTo>
                  <a:cubicBezTo>
                    <a:pt x="517" y="430"/>
                    <a:pt x="517" y="430"/>
                    <a:pt x="517" y="430"/>
                  </a:cubicBezTo>
                  <a:cubicBezTo>
                    <a:pt x="521" y="430"/>
                    <a:pt x="524" y="433"/>
                    <a:pt x="524" y="437"/>
                  </a:cubicBezTo>
                  <a:cubicBezTo>
                    <a:pt x="524" y="441"/>
                    <a:pt x="521" y="444"/>
                    <a:pt x="517" y="444"/>
                  </a:cubicBezTo>
                  <a:cubicBezTo>
                    <a:pt x="179" y="444"/>
                    <a:pt x="179" y="444"/>
                    <a:pt x="179" y="444"/>
                  </a:cubicBezTo>
                  <a:cubicBezTo>
                    <a:pt x="167" y="444"/>
                    <a:pt x="157" y="454"/>
                    <a:pt x="157" y="466"/>
                  </a:cubicBezTo>
                  <a:cubicBezTo>
                    <a:pt x="157" y="478"/>
                    <a:pt x="167" y="488"/>
                    <a:pt x="179" y="488"/>
                  </a:cubicBezTo>
                  <a:cubicBezTo>
                    <a:pt x="432" y="488"/>
                    <a:pt x="432" y="488"/>
                    <a:pt x="432" y="488"/>
                  </a:cubicBezTo>
                  <a:cubicBezTo>
                    <a:pt x="436" y="488"/>
                    <a:pt x="439" y="491"/>
                    <a:pt x="439" y="495"/>
                  </a:cubicBezTo>
                  <a:cubicBezTo>
                    <a:pt x="439" y="499"/>
                    <a:pt x="436" y="502"/>
                    <a:pt x="432" y="502"/>
                  </a:cubicBezTo>
                  <a:cubicBezTo>
                    <a:pt x="161" y="502"/>
                    <a:pt x="161" y="502"/>
                    <a:pt x="161" y="502"/>
                  </a:cubicBezTo>
                  <a:cubicBezTo>
                    <a:pt x="149" y="502"/>
                    <a:pt x="139" y="512"/>
                    <a:pt x="139" y="524"/>
                  </a:cubicBezTo>
                  <a:cubicBezTo>
                    <a:pt x="139" y="536"/>
                    <a:pt x="149" y="545"/>
                    <a:pt x="161" y="545"/>
                  </a:cubicBezTo>
                  <a:cubicBezTo>
                    <a:pt x="380" y="545"/>
                    <a:pt x="380" y="545"/>
                    <a:pt x="380" y="545"/>
                  </a:cubicBezTo>
                  <a:cubicBezTo>
                    <a:pt x="384" y="545"/>
                    <a:pt x="387" y="549"/>
                    <a:pt x="387" y="553"/>
                  </a:cubicBezTo>
                  <a:cubicBezTo>
                    <a:pt x="387" y="557"/>
                    <a:pt x="384" y="560"/>
                    <a:pt x="380" y="560"/>
                  </a:cubicBezTo>
                  <a:cubicBezTo>
                    <a:pt x="189" y="560"/>
                    <a:pt x="189" y="560"/>
                    <a:pt x="189" y="560"/>
                  </a:cubicBezTo>
                  <a:cubicBezTo>
                    <a:pt x="177" y="560"/>
                    <a:pt x="167" y="570"/>
                    <a:pt x="167" y="582"/>
                  </a:cubicBezTo>
                  <a:cubicBezTo>
                    <a:pt x="167" y="594"/>
                    <a:pt x="177" y="603"/>
                    <a:pt x="189" y="603"/>
                  </a:cubicBezTo>
                  <a:cubicBezTo>
                    <a:pt x="265" y="603"/>
                    <a:pt x="265" y="603"/>
                    <a:pt x="265" y="603"/>
                  </a:cubicBezTo>
                  <a:cubicBezTo>
                    <a:pt x="269" y="603"/>
                    <a:pt x="273" y="607"/>
                    <a:pt x="273" y="611"/>
                  </a:cubicBezTo>
                  <a:cubicBezTo>
                    <a:pt x="273" y="615"/>
                    <a:pt x="269" y="618"/>
                    <a:pt x="265" y="618"/>
                  </a:cubicBezTo>
                  <a:cubicBezTo>
                    <a:pt x="236" y="618"/>
                    <a:pt x="236" y="618"/>
                    <a:pt x="236" y="618"/>
                  </a:cubicBezTo>
                  <a:cubicBezTo>
                    <a:pt x="224" y="618"/>
                    <a:pt x="214" y="628"/>
                    <a:pt x="214" y="640"/>
                  </a:cubicBezTo>
                  <a:cubicBezTo>
                    <a:pt x="214" y="651"/>
                    <a:pt x="224" y="661"/>
                    <a:pt x="236" y="661"/>
                  </a:cubicBezTo>
                  <a:cubicBezTo>
                    <a:pt x="275" y="661"/>
                    <a:pt x="275" y="661"/>
                    <a:pt x="275" y="661"/>
                  </a:cubicBezTo>
                  <a:cubicBezTo>
                    <a:pt x="279" y="661"/>
                    <a:pt x="282" y="664"/>
                    <a:pt x="282" y="668"/>
                  </a:cubicBezTo>
                  <a:cubicBezTo>
                    <a:pt x="282" y="672"/>
                    <a:pt x="279" y="676"/>
                    <a:pt x="275" y="676"/>
                  </a:cubicBezTo>
                  <a:cubicBezTo>
                    <a:pt x="272" y="676"/>
                    <a:pt x="272" y="676"/>
                    <a:pt x="272" y="676"/>
                  </a:cubicBezTo>
                  <a:cubicBezTo>
                    <a:pt x="260" y="676"/>
                    <a:pt x="251" y="685"/>
                    <a:pt x="251" y="697"/>
                  </a:cubicBezTo>
                  <a:cubicBezTo>
                    <a:pt x="251" y="709"/>
                    <a:pt x="260" y="719"/>
                    <a:pt x="272" y="719"/>
                  </a:cubicBezTo>
                  <a:cubicBezTo>
                    <a:pt x="352" y="719"/>
                    <a:pt x="352" y="719"/>
                    <a:pt x="352" y="719"/>
                  </a:cubicBezTo>
                  <a:cubicBezTo>
                    <a:pt x="356" y="719"/>
                    <a:pt x="359" y="722"/>
                    <a:pt x="359" y="726"/>
                  </a:cubicBezTo>
                  <a:cubicBezTo>
                    <a:pt x="359" y="730"/>
                    <a:pt x="356" y="734"/>
                    <a:pt x="352" y="734"/>
                  </a:cubicBezTo>
                  <a:cubicBezTo>
                    <a:pt x="336" y="734"/>
                    <a:pt x="336" y="734"/>
                    <a:pt x="336" y="734"/>
                  </a:cubicBezTo>
                  <a:cubicBezTo>
                    <a:pt x="324" y="734"/>
                    <a:pt x="315" y="743"/>
                    <a:pt x="315" y="755"/>
                  </a:cubicBezTo>
                  <a:cubicBezTo>
                    <a:pt x="315" y="767"/>
                    <a:pt x="324" y="777"/>
                    <a:pt x="336" y="777"/>
                  </a:cubicBezTo>
                  <a:cubicBezTo>
                    <a:pt x="529" y="777"/>
                    <a:pt x="529" y="777"/>
                    <a:pt x="529" y="777"/>
                  </a:cubicBezTo>
                  <a:cubicBezTo>
                    <a:pt x="533" y="777"/>
                    <a:pt x="536" y="780"/>
                    <a:pt x="536" y="784"/>
                  </a:cubicBezTo>
                  <a:cubicBezTo>
                    <a:pt x="536" y="788"/>
                    <a:pt x="533" y="791"/>
                    <a:pt x="529" y="791"/>
                  </a:cubicBezTo>
                  <a:cubicBezTo>
                    <a:pt x="376" y="791"/>
                    <a:pt x="376" y="791"/>
                    <a:pt x="376" y="791"/>
                  </a:cubicBezTo>
                  <a:cubicBezTo>
                    <a:pt x="364" y="791"/>
                    <a:pt x="355" y="801"/>
                    <a:pt x="355" y="813"/>
                  </a:cubicBezTo>
                  <a:cubicBezTo>
                    <a:pt x="355" y="825"/>
                    <a:pt x="364" y="835"/>
                    <a:pt x="376" y="835"/>
                  </a:cubicBezTo>
                  <a:cubicBezTo>
                    <a:pt x="606" y="835"/>
                    <a:pt x="606" y="835"/>
                    <a:pt x="606" y="835"/>
                  </a:cubicBezTo>
                  <a:cubicBezTo>
                    <a:pt x="610" y="835"/>
                    <a:pt x="614" y="838"/>
                    <a:pt x="614" y="842"/>
                  </a:cubicBezTo>
                  <a:cubicBezTo>
                    <a:pt x="614" y="846"/>
                    <a:pt x="610" y="849"/>
                    <a:pt x="606" y="849"/>
                  </a:cubicBezTo>
                  <a:cubicBezTo>
                    <a:pt x="416" y="849"/>
                    <a:pt x="416" y="849"/>
                    <a:pt x="416" y="849"/>
                  </a:cubicBezTo>
                  <a:cubicBezTo>
                    <a:pt x="404" y="849"/>
                    <a:pt x="395" y="859"/>
                    <a:pt x="395" y="871"/>
                  </a:cubicBezTo>
                  <a:cubicBezTo>
                    <a:pt x="395" y="883"/>
                    <a:pt x="404" y="892"/>
                    <a:pt x="416" y="892"/>
                  </a:cubicBezTo>
                  <a:cubicBezTo>
                    <a:pt x="592" y="892"/>
                    <a:pt x="592" y="892"/>
                    <a:pt x="592" y="892"/>
                  </a:cubicBezTo>
                  <a:cubicBezTo>
                    <a:pt x="596" y="892"/>
                    <a:pt x="599" y="896"/>
                    <a:pt x="599" y="900"/>
                  </a:cubicBezTo>
                  <a:cubicBezTo>
                    <a:pt x="599" y="904"/>
                    <a:pt x="596" y="907"/>
                    <a:pt x="592" y="907"/>
                  </a:cubicBezTo>
                  <a:cubicBezTo>
                    <a:pt x="446" y="907"/>
                    <a:pt x="446" y="907"/>
                    <a:pt x="446" y="907"/>
                  </a:cubicBezTo>
                  <a:cubicBezTo>
                    <a:pt x="434" y="907"/>
                    <a:pt x="424" y="917"/>
                    <a:pt x="424" y="929"/>
                  </a:cubicBezTo>
                  <a:cubicBezTo>
                    <a:pt x="424" y="940"/>
                    <a:pt x="434" y="950"/>
                    <a:pt x="446" y="950"/>
                  </a:cubicBezTo>
                  <a:cubicBezTo>
                    <a:pt x="550" y="950"/>
                    <a:pt x="550" y="950"/>
                    <a:pt x="550" y="950"/>
                  </a:cubicBezTo>
                  <a:cubicBezTo>
                    <a:pt x="554" y="950"/>
                    <a:pt x="557" y="953"/>
                    <a:pt x="557" y="957"/>
                  </a:cubicBezTo>
                  <a:cubicBezTo>
                    <a:pt x="557" y="961"/>
                    <a:pt x="554" y="965"/>
                    <a:pt x="550" y="965"/>
                  </a:cubicBezTo>
                  <a:cubicBezTo>
                    <a:pt x="437" y="965"/>
                    <a:pt x="437" y="965"/>
                    <a:pt x="437" y="965"/>
                  </a:cubicBezTo>
                  <a:cubicBezTo>
                    <a:pt x="425" y="965"/>
                    <a:pt x="416" y="974"/>
                    <a:pt x="416" y="986"/>
                  </a:cubicBezTo>
                  <a:cubicBezTo>
                    <a:pt x="416" y="998"/>
                    <a:pt x="425" y="1008"/>
                    <a:pt x="437" y="1008"/>
                  </a:cubicBezTo>
                  <a:cubicBezTo>
                    <a:pt x="494" y="1008"/>
                    <a:pt x="494" y="1008"/>
                    <a:pt x="494" y="1008"/>
                  </a:cubicBezTo>
                  <a:cubicBezTo>
                    <a:pt x="498" y="1008"/>
                    <a:pt x="502" y="1011"/>
                    <a:pt x="502" y="1015"/>
                  </a:cubicBezTo>
                  <a:cubicBezTo>
                    <a:pt x="502" y="1019"/>
                    <a:pt x="498" y="1023"/>
                    <a:pt x="494" y="1023"/>
                  </a:cubicBezTo>
                  <a:cubicBezTo>
                    <a:pt x="443" y="1023"/>
                    <a:pt x="443" y="1023"/>
                    <a:pt x="443" y="1023"/>
                  </a:cubicBezTo>
                  <a:cubicBezTo>
                    <a:pt x="431" y="1023"/>
                    <a:pt x="421" y="1032"/>
                    <a:pt x="421" y="1044"/>
                  </a:cubicBezTo>
                  <a:cubicBezTo>
                    <a:pt x="421" y="1056"/>
                    <a:pt x="431" y="1066"/>
                    <a:pt x="443" y="1066"/>
                  </a:cubicBezTo>
                  <a:cubicBezTo>
                    <a:pt x="471" y="1066"/>
                    <a:pt x="471" y="1066"/>
                    <a:pt x="471" y="1066"/>
                  </a:cubicBezTo>
                  <a:cubicBezTo>
                    <a:pt x="475" y="1066"/>
                    <a:pt x="478" y="1069"/>
                    <a:pt x="478" y="1073"/>
                  </a:cubicBezTo>
                  <a:cubicBezTo>
                    <a:pt x="478" y="1077"/>
                    <a:pt x="475" y="1080"/>
                    <a:pt x="471" y="1080"/>
                  </a:cubicBezTo>
                  <a:cubicBezTo>
                    <a:pt x="443" y="1080"/>
                    <a:pt x="443" y="1080"/>
                    <a:pt x="443" y="1080"/>
                  </a:cubicBezTo>
                  <a:cubicBezTo>
                    <a:pt x="431" y="1080"/>
                    <a:pt x="421" y="1090"/>
                    <a:pt x="421" y="1102"/>
                  </a:cubicBezTo>
                  <a:cubicBezTo>
                    <a:pt x="421" y="1114"/>
                    <a:pt x="431" y="1124"/>
                    <a:pt x="443" y="1124"/>
                  </a:cubicBezTo>
                  <a:cubicBezTo>
                    <a:pt x="461" y="1124"/>
                    <a:pt x="461" y="1124"/>
                    <a:pt x="461" y="1124"/>
                  </a:cubicBezTo>
                  <a:cubicBezTo>
                    <a:pt x="1016" y="1124"/>
                    <a:pt x="1016" y="1124"/>
                    <a:pt x="1016" y="1124"/>
                  </a:cubicBezTo>
                  <a:cubicBezTo>
                    <a:pt x="1036" y="1124"/>
                    <a:pt x="1052" y="1107"/>
                    <a:pt x="1052" y="1088"/>
                  </a:cubicBezTo>
                  <a:cubicBezTo>
                    <a:pt x="1052" y="1068"/>
                    <a:pt x="1036" y="1051"/>
                    <a:pt x="1016" y="1051"/>
                  </a:cubicBezTo>
                  <a:cubicBezTo>
                    <a:pt x="975" y="1051"/>
                    <a:pt x="975" y="1051"/>
                    <a:pt x="975" y="1051"/>
                  </a:cubicBezTo>
                  <a:cubicBezTo>
                    <a:pt x="963" y="1051"/>
                    <a:pt x="954" y="1042"/>
                    <a:pt x="954" y="1030"/>
                  </a:cubicBezTo>
                  <a:cubicBezTo>
                    <a:pt x="954" y="1018"/>
                    <a:pt x="963" y="1008"/>
                    <a:pt x="975" y="1008"/>
                  </a:cubicBezTo>
                  <a:cubicBezTo>
                    <a:pt x="978" y="1008"/>
                    <a:pt x="978" y="1008"/>
                    <a:pt x="978" y="1008"/>
                  </a:cubicBezTo>
                  <a:cubicBezTo>
                    <a:pt x="990" y="1008"/>
                    <a:pt x="999" y="998"/>
                    <a:pt x="999" y="986"/>
                  </a:cubicBezTo>
                  <a:cubicBezTo>
                    <a:pt x="999" y="974"/>
                    <a:pt x="990" y="965"/>
                    <a:pt x="978" y="965"/>
                  </a:cubicBezTo>
                  <a:cubicBezTo>
                    <a:pt x="940" y="965"/>
                    <a:pt x="940" y="965"/>
                    <a:pt x="940" y="965"/>
                  </a:cubicBezTo>
                  <a:cubicBezTo>
                    <a:pt x="936" y="965"/>
                    <a:pt x="933" y="961"/>
                    <a:pt x="933" y="957"/>
                  </a:cubicBezTo>
                  <a:cubicBezTo>
                    <a:pt x="933" y="953"/>
                    <a:pt x="936" y="950"/>
                    <a:pt x="940" y="950"/>
                  </a:cubicBezTo>
                  <a:cubicBezTo>
                    <a:pt x="1016" y="950"/>
                    <a:pt x="1016" y="950"/>
                    <a:pt x="1016" y="950"/>
                  </a:cubicBezTo>
                  <a:cubicBezTo>
                    <a:pt x="1028" y="950"/>
                    <a:pt x="1038" y="940"/>
                    <a:pt x="1038" y="929"/>
                  </a:cubicBezTo>
                  <a:cubicBezTo>
                    <a:pt x="1038" y="917"/>
                    <a:pt x="1028" y="907"/>
                    <a:pt x="1016" y="907"/>
                  </a:cubicBezTo>
                  <a:cubicBezTo>
                    <a:pt x="919" y="907"/>
                    <a:pt x="919" y="907"/>
                    <a:pt x="919" y="907"/>
                  </a:cubicBezTo>
                  <a:cubicBezTo>
                    <a:pt x="915" y="907"/>
                    <a:pt x="911" y="904"/>
                    <a:pt x="911" y="900"/>
                  </a:cubicBezTo>
                  <a:cubicBezTo>
                    <a:pt x="911" y="896"/>
                    <a:pt x="915" y="892"/>
                    <a:pt x="919" y="892"/>
                  </a:cubicBezTo>
                  <a:cubicBezTo>
                    <a:pt x="1053" y="892"/>
                    <a:pt x="1053" y="892"/>
                    <a:pt x="1053" y="892"/>
                  </a:cubicBezTo>
                  <a:cubicBezTo>
                    <a:pt x="1065" y="892"/>
                    <a:pt x="1074" y="883"/>
                    <a:pt x="1074" y="871"/>
                  </a:cubicBezTo>
                  <a:cubicBezTo>
                    <a:pt x="1074" y="859"/>
                    <a:pt x="1065" y="849"/>
                    <a:pt x="1053" y="849"/>
                  </a:cubicBezTo>
                  <a:cubicBezTo>
                    <a:pt x="913" y="849"/>
                    <a:pt x="913" y="849"/>
                    <a:pt x="913" y="849"/>
                  </a:cubicBezTo>
                  <a:cubicBezTo>
                    <a:pt x="909" y="849"/>
                    <a:pt x="906" y="846"/>
                    <a:pt x="906" y="842"/>
                  </a:cubicBezTo>
                  <a:cubicBezTo>
                    <a:pt x="906" y="838"/>
                    <a:pt x="909" y="835"/>
                    <a:pt x="913" y="835"/>
                  </a:cubicBezTo>
                  <a:cubicBezTo>
                    <a:pt x="1048" y="835"/>
                    <a:pt x="1048" y="835"/>
                    <a:pt x="1048" y="835"/>
                  </a:cubicBezTo>
                  <a:cubicBezTo>
                    <a:pt x="1060" y="835"/>
                    <a:pt x="1070" y="825"/>
                    <a:pt x="1070" y="813"/>
                  </a:cubicBezTo>
                  <a:cubicBezTo>
                    <a:pt x="1070" y="801"/>
                    <a:pt x="1060" y="791"/>
                    <a:pt x="1048" y="791"/>
                  </a:cubicBezTo>
                  <a:cubicBezTo>
                    <a:pt x="904" y="791"/>
                    <a:pt x="904" y="791"/>
                    <a:pt x="904" y="791"/>
                  </a:cubicBezTo>
                  <a:cubicBezTo>
                    <a:pt x="900" y="791"/>
                    <a:pt x="897" y="788"/>
                    <a:pt x="897" y="784"/>
                  </a:cubicBezTo>
                  <a:cubicBezTo>
                    <a:pt x="897" y="780"/>
                    <a:pt x="900" y="777"/>
                    <a:pt x="904" y="777"/>
                  </a:cubicBezTo>
                  <a:cubicBezTo>
                    <a:pt x="1103" y="777"/>
                    <a:pt x="1103" y="777"/>
                    <a:pt x="1103" y="777"/>
                  </a:cubicBezTo>
                  <a:cubicBezTo>
                    <a:pt x="1115" y="777"/>
                    <a:pt x="1124" y="767"/>
                    <a:pt x="1124" y="755"/>
                  </a:cubicBezTo>
                  <a:cubicBezTo>
                    <a:pt x="1124" y="743"/>
                    <a:pt x="1115" y="734"/>
                    <a:pt x="1103" y="734"/>
                  </a:cubicBezTo>
                  <a:cubicBezTo>
                    <a:pt x="790" y="734"/>
                    <a:pt x="790" y="734"/>
                    <a:pt x="790" y="734"/>
                  </a:cubicBezTo>
                  <a:cubicBezTo>
                    <a:pt x="786" y="734"/>
                    <a:pt x="783" y="730"/>
                    <a:pt x="783" y="726"/>
                  </a:cubicBezTo>
                  <a:cubicBezTo>
                    <a:pt x="783" y="722"/>
                    <a:pt x="786" y="719"/>
                    <a:pt x="790" y="719"/>
                  </a:cubicBezTo>
                  <a:cubicBezTo>
                    <a:pt x="1045" y="719"/>
                    <a:pt x="1045" y="719"/>
                    <a:pt x="1045" y="719"/>
                  </a:cubicBezTo>
                  <a:cubicBezTo>
                    <a:pt x="1057" y="719"/>
                    <a:pt x="1067" y="709"/>
                    <a:pt x="1067" y="697"/>
                  </a:cubicBezTo>
                  <a:cubicBezTo>
                    <a:pt x="1067" y="685"/>
                    <a:pt x="1057" y="676"/>
                    <a:pt x="1045" y="676"/>
                  </a:cubicBezTo>
                  <a:cubicBezTo>
                    <a:pt x="762" y="676"/>
                    <a:pt x="762" y="676"/>
                    <a:pt x="762" y="676"/>
                  </a:cubicBezTo>
                  <a:cubicBezTo>
                    <a:pt x="758" y="676"/>
                    <a:pt x="755" y="672"/>
                    <a:pt x="755" y="668"/>
                  </a:cubicBezTo>
                  <a:cubicBezTo>
                    <a:pt x="755" y="664"/>
                    <a:pt x="758" y="661"/>
                    <a:pt x="762" y="661"/>
                  </a:cubicBezTo>
                  <a:cubicBezTo>
                    <a:pt x="1010" y="661"/>
                    <a:pt x="1010" y="661"/>
                    <a:pt x="1010" y="661"/>
                  </a:cubicBezTo>
                  <a:cubicBezTo>
                    <a:pt x="1022" y="661"/>
                    <a:pt x="1031" y="651"/>
                    <a:pt x="1031" y="640"/>
                  </a:cubicBezTo>
                  <a:cubicBezTo>
                    <a:pt x="1031" y="628"/>
                    <a:pt x="1022" y="618"/>
                    <a:pt x="1010" y="618"/>
                  </a:cubicBezTo>
                  <a:cubicBezTo>
                    <a:pt x="804" y="618"/>
                    <a:pt x="804" y="618"/>
                    <a:pt x="804" y="618"/>
                  </a:cubicBezTo>
                  <a:cubicBezTo>
                    <a:pt x="800" y="618"/>
                    <a:pt x="797" y="615"/>
                    <a:pt x="797" y="611"/>
                  </a:cubicBezTo>
                  <a:cubicBezTo>
                    <a:pt x="797" y="607"/>
                    <a:pt x="800" y="603"/>
                    <a:pt x="804" y="603"/>
                  </a:cubicBezTo>
                  <a:cubicBezTo>
                    <a:pt x="859" y="603"/>
                    <a:pt x="859" y="603"/>
                    <a:pt x="859" y="603"/>
                  </a:cubicBezTo>
                  <a:cubicBezTo>
                    <a:pt x="871" y="603"/>
                    <a:pt x="880" y="594"/>
                    <a:pt x="880" y="582"/>
                  </a:cubicBezTo>
                  <a:cubicBezTo>
                    <a:pt x="880" y="570"/>
                    <a:pt x="871" y="560"/>
                    <a:pt x="859" y="560"/>
                  </a:cubicBezTo>
                  <a:cubicBezTo>
                    <a:pt x="804" y="560"/>
                    <a:pt x="804" y="560"/>
                    <a:pt x="804" y="560"/>
                  </a:cubicBezTo>
                  <a:cubicBezTo>
                    <a:pt x="800" y="560"/>
                    <a:pt x="797" y="557"/>
                    <a:pt x="797" y="553"/>
                  </a:cubicBezTo>
                  <a:cubicBezTo>
                    <a:pt x="797" y="549"/>
                    <a:pt x="800" y="545"/>
                    <a:pt x="804" y="545"/>
                  </a:cubicBezTo>
                  <a:cubicBezTo>
                    <a:pt x="971" y="545"/>
                    <a:pt x="971" y="545"/>
                    <a:pt x="971" y="545"/>
                  </a:cubicBezTo>
                  <a:cubicBezTo>
                    <a:pt x="983" y="545"/>
                    <a:pt x="993" y="536"/>
                    <a:pt x="993" y="524"/>
                  </a:cubicBezTo>
                  <a:cubicBezTo>
                    <a:pt x="993" y="512"/>
                    <a:pt x="983" y="502"/>
                    <a:pt x="971" y="502"/>
                  </a:cubicBezTo>
                  <a:cubicBezTo>
                    <a:pt x="845" y="502"/>
                    <a:pt x="845" y="502"/>
                    <a:pt x="845" y="502"/>
                  </a:cubicBezTo>
                  <a:cubicBezTo>
                    <a:pt x="841" y="502"/>
                    <a:pt x="838" y="499"/>
                    <a:pt x="838" y="495"/>
                  </a:cubicBezTo>
                  <a:cubicBezTo>
                    <a:pt x="838" y="491"/>
                    <a:pt x="841" y="488"/>
                    <a:pt x="845" y="488"/>
                  </a:cubicBezTo>
                  <a:cubicBezTo>
                    <a:pt x="969" y="488"/>
                    <a:pt x="969" y="488"/>
                    <a:pt x="969" y="488"/>
                  </a:cubicBezTo>
                  <a:cubicBezTo>
                    <a:pt x="981" y="488"/>
                    <a:pt x="990" y="478"/>
                    <a:pt x="990" y="466"/>
                  </a:cubicBezTo>
                  <a:cubicBezTo>
                    <a:pt x="990" y="454"/>
                    <a:pt x="981" y="444"/>
                    <a:pt x="969" y="444"/>
                  </a:cubicBezTo>
                  <a:cubicBezTo>
                    <a:pt x="767" y="444"/>
                    <a:pt x="767" y="444"/>
                    <a:pt x="767" y="444"/>
                  </a:cubicBezTo>
                  <a:cubicBezTo>
                    <a:pt x="763" y="444"/>
                    <a:pt x="760" y="441"/>
                    <a:pt x="760" y="437"/>
                  </a:cubicBezTo>
                  <a:cubicBezTo>
                    <a:pt x="760" y="433"/>
                    <a:pt x="763" y="430"/>
                    <a:pt x="767" y="430"/>
                  </a:cubicBezTo>
                  <a:cubicBezTo>
                    <a:pt x="804" y="430"/>
                    <a:pt x="804" y="430"/>
                    <a:pt x="804" y="430"/>
                  </a:cubicBezTo>
                  <a:cubicBezTo>
                    <a:pt x="816" y="430"/>
                    <a:pt x="825" y="420"/>
                    <a:pt x="825" y="408"/>
                  </a:cubicBezTo>
                  <a:cubicBezTo>
                    <a:pt x="825" y="396"/>
                    <a:pt x="816" y="387"/>
                    <a:pt x="804" y="387"/>
                  </a:cubicBezTo>
                  <a:cubicBezTo>
                    <a:pt x="765" y="387"/>
                    <a:pt x="765" y="387"/>
                    <a:pt x="765" y="387"/>
                  </a:cubicBezTo>
                  <a:cubicBezTo>
                    <a:pt x="761" y="387"/>
                    <a:pt x="758" y="383"/>
                    <a:pt x="758" y="379"/>
                  </a:cubicBezTo>
                  <a:cubicBezTo>
                    <a:pt x="758" y="375"/>
                    <a:pt x="761" y="372"/>
                    <a:pt x="765" y="372"/>
                  </a:cubicBezTo>
                  <a:cubicBezTo>
                    <a:pt x="884" y="372"/>
                    <a:pt x="884" y="372"/>
                    <a:pt x="884" y="372"/>
                  </a:cubicBezTo>
                  <a:cubicBezTo>
                    <a:pt x="885" y="372"/>
                    <a:pt x="886" y="372"/>
                    <a:pt x="888" y="372"/>
                  </a:cubicBezTo>
                  <a:cubicBezTo>
                    <a:pt x="1591" y="372"/>
                    <a:pt x="1591" y="372"/>
                    <a:pt x="1591" y="372"/>
                  </a:cubicBezTo>
                  <a:cubicBezTo>
                    <a:pt x="1595" y="372"/>
                    <a:pt x="1598" y="376"/>
                    <a:pt x="1598" y="380"/>
                  </a:cubicBezTo>
                  <a:cubicBezTo>
                    <a:pt x="1598" y="384"/>
                    <a:pt x="1595" y="387"/>
                    <a:pt x="1591" y="387"/>
                  </a:cubicBezTo>
                  <a:cubicBezTo>
                    <a:pt x="854" y="387"/>
                    <a:pt x="854" y="387"/>
                    <a:pt x="854" y="387"/>
                  </a:cubicBezTo>
                  <a:cubicBezTo>
                    <a:pt x="842" y="387"/>
                    <a:pt x="833" y="397"/>
                    <a:pt x="833" y="409"/>
                  </a:cubicBezTo>
                  <a:cubicBezTo>
                    <a:pt x="833" y="420"/>
                    <a:pt x="842" y="430"/>
                    <a:pt x="854" y="430"/>
                  </a:cubicBezTo>
                  <a:cubicBezTo>
                    <a:pt x="1591" y="430"/>
                    <a:pt x="1591" y="430"/>
                    <a:pt x="1591" y="430"/>
                  </a:cubicBezTo>
                  <a:cubicBezTo>
                    <a:pt x="1595" y="430"/>
                    <a:pt x="1598" y="433"/>
                    <a:pt x="1598" y="437"/>
                  </a:cubicBezTo>
                  <a:cubicBezTo>
                    <a:pt x="1598" y="442"/>
                    <a:pt x="1595" y="445"/>
                    <a:pt x="1591" y="445"/>
                  </a:cubicBezTo>
                  <a:cubicBezTo>
                    <a:pt x="1038" y="445"/>
                    <a:pt x="1038" y="445"/>
                    <a:pt x="1038" y="445"/>
                  </a:cubicBezTo>
                  <a:cubicBezTo>
                    <a:pt x="1026" y="445"/>
                    <a:pt x="1017" y="454"/>
                    <a:pt x="1017" y="466"/>
                  </a:cubicBezTo>
                  <a:cubicBezTo>
                    <a:pt x="1017" y="478"/>
                    <a:pt x="1026" y="488"/>
                    <a:pt x="1038" y="488"/>
                  </a:cubicBezTo>
                  <a:cubicBezTo>
                    <a:pt x="1552" y="488"/>
                    <a:pt x="1552" y="488"/>
                    <a:pt x="1552" y="488"/>
                  </a:cubicBezTo>
                  <a:cubicBezTo>
                    <a:pt x="1556" y="488"/>
                    <a:pt x="1559" y="491"/>
                    <a:pt x="1559" y="495"/>
                  </a:cubicBezTo>
                  <a:cubicBezTo>
                    <a:pt x="1559" y="499"/>
                    <a:pt x="1556" y="503"/>
                    <a:pt x="1552" y="503"/>
                  </a:cubicBezTo>
                  <a:cubicBezTo>
                    <a:pt x="1038" y="503"/>
                    <a:pt x="1038" y="503"/>
                    <a:pt x="1038" y="503"/>
                  </a:cubicBezTo>
                  <a:cubicBezTo>
                    <a:pt x="1026" y="503"/>
                    <a:pt x="1017" y="512"/>
                    <a:pt x="1017" y="524"/>
                  </a:cubicBezTo>
                  <a:cubicBezTo>
                    <a:pt x="1017" y="536"/>
                    <a:pt x="1026" y="546"/>
                    <a:pt x="1038" y="546"/>
                  </a:cubicBezTo>
                  <a:cubicBezTo>
                    <a:pt x="1527" y="546"/>
                    <a:pt x="1527" y="546"/>
                    <a:pt x="1527" y="546"/>
                  </a:cubicBezTo>
                  <a:cubicBezTo>
                    <a:pt x="1531" y="546"/>
                    <a:pt x="1535" y="549"/>
                    <a:pt x="1535" y="553"/>
                  </a:cubicBezTo>
                  <a:cubicBezTo>
                    <a:pt x="1535" y="557"/>
                    <a:pt x="1531" y="560"/>
                    <a:pt x="1527" y="560"/>
                  </a:cubicBezTo>
                  <a:cubicBezTo>
                    <a:pt x="1018" y="560"/>
                    <a:pt x="1018" y="560"/>
                    <a:pt x="1018" y="560"/>
                  </a:cubicBezTo>
                  <a:cubicBezTo>
                    <a:pt x="1006" y="560"/>
                    <a:pt x="997" y="570"/>
                    <a:pt x="997" y="582"/>
                  </a:cubicBezTo>
                  <a:cubicBezTo>
                    <a:pt x="997" y="594"/>
                    <a:pt x="1006" y="604"/>
                    <a:pt x="1018" y="604"/>
                  </a:cubicBezTo>
                  <a:cubicBezTo>
                    <a:pt x="1525" y="604"/>
                    <a:pt x="1525" y="604"/>
                    <a:pt x="1525" y="604"/>
                  </a:cubicBezTo>
                  <a:cubicBezTo>
                    <a:pt x="1529" y="604"/>
                    <a:pt x="1533" y="607"/>
                    <a:pt x="1533" y="611"/>
                  </a:cubicBezTo>
                  <a:cubicBezTo>
                    <a:pt x="1533" y="615"/>
                    <a:pt x="1529" y="618"/>
                    <a:pt x="1525" y="618"/>
                  </a:cubicBezTo>
                  <a:cubicBezTo>
                    <a:pt x="1067" y="618"/>
                    <a:pt x="1067" y="618"/>
                    <a:pt x="1067" y="618"/>
                  </a:cubicBezTo>
                  <a:cubicBezTo>
                    <a:pt x="1055" y="618"/>
                    <a:pt x="1045" y="628"/>
                    <a:pt x="1045" y="640"/>
                  </a:cubicBezTo>
                  <a:cubicBezTo>
                    <a:pt x="1045" y="652"/>
                    <a:pt x="1055" y="661"/>
                    <a:pt x="1067" y="661"/>
                  </a:cubicBezTo>
                  <a:cubicBezTo>
                    <a:pt x="1435" y="661"/>
                    <a:pt x="1435" y="661"/>
                    <a:pt x="1435" y="661"/>
                  </a:cubicBezTo>
                  <a:cubicBezTo>
                    <a:pt x="1439" y="661"/>
                    <a:pt x="1443" y="665"/>
                    <a:pt x="1443" y="669"/>
                  </a:cubicBezTo>
                  <a:cubicBezTo>
                    <a:pt x="1443" y="673"/>
                    <a:pt x="1439" y="676"/>
                    <a:pt x="1435" y="676"/>
                  </a:cubicBezTo>
                  <a:cubicBezTo>
                    <a:pt x="1287" y="676"/>
                    <a:pt x="1287" y="676"/>
                    <a:pt x="1287" y="676"/>
                  </a:cubicBezTo>
                  <a:cubicBezTo>
                    <a:pt x="1275" y="676"/>
                    <a:pt x="1265" y="686"/>
                    <a:pt x="1265" y="698"/>
                  </a:cubicBezTo>
                  <a:cubicBezTo>
                    <a:pt x="1265" y="710"/>
                    <a:pt x="1275" y="719"/>
                    <a:pt x="1287" y="719"/>
                  </a:cubicBezTo>
                  <a:cubicBezTo>
                    <a:pt x="1453" y="719"/>
                    <a:pt x="1453" y="719"/>
                    <a:pt x="1453" y="719"/>
                  </a:cubicBezTo>
                  <a:cubicBezTo>
                    <a:pt x="1457" y="719"/>
                    <a:pt x="1460" y="723"/>
                    <a:pt x="1460" y="727"/>
                  </a:cubicBezTo>
                  <a:cubicBezTo>
                    <a:pt x="1460" y="731"/>
                    <a:pt x="1457" y="734"/>
                    <a:pt x="1453" y="734"/>
                  </a:cubicBezTo>
                  <a:cubicBezTo>
                    <a:pt x="1320" y="734"/>
                    <a:pt x="1320" y="734"/>
                    <a:pt x="1320" y="734"/>
                  </a:cubicBezTo>
                  <a:cubicBezTo>
                    <a:pt x="1308" y="734"/>
                    <a:pt x="1299" y="744"/>
                    <a:pt x="1299" y="755"/>
                  </a:cubicBezTo>
                  <a:cubicBezTo>
                    <a:pt x="1299" y="767"/>
                    <a:pt x="1308" y="777"/>
                    <a:pt x="1320" y="777"/>
                  </a:cubicBezTo>
                  <a:cubicBezTo>
                    <a:pt x="1548" y="777"/>
                    <a:pt x="1548" y="777"/>
                    <a:pt x="1548" y="777"/>
                  </a:cubicBezTo>
                  <a:cubicBezTo>
                    <a:pt x="1552" y="777"/>
                    <a:pt x="1555" y="780"/>
                    <a:pt x="1555" y="784"/>
                  </a:cubicBezTo>
                  <a:cubicBezTo>
                    <a:pt x="1555" y="788"/>
                    <a:pt x="1552" y="792"/>
                    <a:pt x="1548" y="792"/>
                  </a:cubicBezTo>
                  <a:cubicBezTo>
                    <a:pt x="1454" y="792"/>
                    <a:pt x="1454" y="792"/>
                    <a:pt x="1454" y="792"/>
                  </a:cubicBezTo>
                  <a:cubicBezTo>
                    <a:pt x="1442" y="792"/>
                    <a:pt x="1433" y="801"/>
                    <a:pt x="1433" y="813"/>
                  </a:cubicBezTo>
                  <a:cubicBezTo>
                    <a:pt x="1433" y="825"/>
                    <a:pt x="1442" y="835"/>
                    <a:pt x="1454" y="835"/>
                  </a:cubicBezTo>
                  <a:cubicBezTo>
                    <a:pt x="1623" y="835"/>
                    <a:pt x="1623" y="835"/>
                    <a:pt x="1623" y="835"/>
                  </a:cubicBezTo>
                  <a:cubicBezTo>
                    <a:pt x="1635" y="835"/>
                    <a:pt x="1644" y="825"/>
                    <a:pt x="1644" y="813"/>
                  </a:cubicBezTo>
                  <a:cubicBezTo>
                    <a:pt x="1644" y="801"/>
                    <a:pt x="1635" y="792"/>
                    <a:pt x="1623" y="792"/>
                  </a:cubicBezTo>
                  <a:cubicBezTo>
                    <a:pt x="1606" y="792"/>
                    <a:pt x="1606" y="792"/>
                    <a:pt x="1606" y="792"/>
                  </a:cubicBezTo>
                  <a:cubicBezTo>
                    <a:pt x="1602" y="792"/>
                    <a:pt x="1599" y="788"/>
                    <a:pt x="1599" y="784"/>
                  </a:cubicBezTo>
                  <a:cubicBezTo>
                    <a:pt x="1599" y="780"/>
                    <a:pt x="1602" y="777"/>
                    <a:pt x="1606" y="777"/>
                  </a:cubicBezTo>
                  <a:cubicBezTo>
                    <a:pt x="1682" y="777"/>
                    <a:pt x="1682" y="777"/>
                    <a:pt x="1682" y="777"/>
                  </a:cubicBezTo>
                  <a:cubicBezTo>
                    <a:pt x="1686" y="777"/>
                    <a:pt x="1689" y="780"/>
                    <a:pt x="1689" y="784"/>
                  </a:cubicBezTo>
                  <a:cubicBezTo>
                    <a:pt x="1689" y="788"/>
                    <a:pt x="1686" y="792"/>
                    <a:pt x="1682" y="792"/>
                  </a:cubicBezTo>
                  <a:cubicBezTo>
                    <a:pt x="1673" y="792"/>
                    <a:pt x="1673" y="792"/>
                    <a:pt x="1673" y="792"/>
                  </a:cubicBezTo>
                  <a:cubicBezTo>
                    <a:pt x="1661" y="792"/>
                    <a:pt x="1651" y="801"/>
                    <a:pt x="1651" y="813"/>
                  </a:cubicBezTo>
                  <a:cubicBezTo>
                    <a:pt x="1651" y="825"/>
                    <a:pt x="1661" y="835"/>
                    <a:pt x="1673" y="835"/>
                  </a:cubicBezTo>
                  <a:cubicBezTo>
                    <a:pt x="1681" y="835"/>
                    <a:pt x="1681" y="835"/>
                    <a:pt x="1681" y="835"/>
                  </a:cubicBezTo>
                  <a:cubicBezTo>
                    <a:pt x="1693" y="835"/>
                    <a:pt x="1702" y="845"/>
                    <a:pt x="1702" y="857"/>
                  </a:cubicBezTo>
                  <a:cubicBezTo>
                    <a:pt x="1702" y="869"/>
                    <a:pt x="1693" y="878"/>
                    <a:pt x="1681" y="878"/>
                  </a:cubicBezTo>
                  <a:cubicBezTo>
                    <a:pt x="1549" y="878"/>
                    <a:pt x="1549" y="878"/>
                    <a:pt x="1549" y="878"/>
                  </a:cubicBezTo>
                  <a:cubicBezTo>
                    <a:pt x="1538" y="878"/>
                    <a:pt x="1528" y="888"/>
                    <a:pt x="1528" y="900"/>
                  </a:cubicBezTo>
                  <a:cubicBezTo>
                    <a:pt x="1528" y="912"/>
                    <a:pt x="1538" y="922"/>
                    <a:pt x="1549" y="922"/>
                  </a:cubicBezTo>
                  <a:cubicBezTo>
                    <a:pt x="1696" y="922"/>
                    <a:pt x="1696" y="922"/>
                    <a:pt x="1696" y="922"/>
                  </a:cubicBezTo>
                  <a:cubicBezTo>
                    <a:pt x="1700" y="922"/>
                    <a:pt x="1703" y="925"/>
                    <a:pt x="1703" y="929"/>
                  </a:cubicBezTo>
                  <a:cubicBezTo>
                    <a:pt x="1703" y="933"/>
                    <a:pt x="1700" y="936"/>
                    <a:pt x="1696" y="936"/>
                  </a:cubicBezTo>
                  <a:cubicBezTo>
                    <a:pt x="1503" y="936"/>
                    <a:pt x="1503" y="936"/>
                    <a:pt x="1503" y="936"/>
                  </a:cubicBezTo>
                  <a:cubicBezTo>
                    <a:pt x="1491" y="936"/>
                    <a:pt x="1481" y="946"/>
                    <a:pt x="1481" y="958"/>
                  </a:cubicBezTo>
                  <a:cubicBezTo>
                    <a:pt x="1481" y="970"/>
                    <a:pt x="1491" y="979"/>
                    <a:pt x="1503" y="979"/>
                  </a:cubicBezTo>
                  <a:cubicBezTo>
                    <a:pt x="1711" y="979"/>
                    <a:pt x="1711" y="979"/>
                    <a:pt x="1711" y="979"/>
                  </a:cubicBezTo>
                  <a:cubicBezTo>
                    <a:pt x="1715" y="979"/>
                    <a:pt x="1718" y="983"/>
                    <a:pt x="1718" y="987"/>
                  </a:cubicBezTo>
                  <a:cubicBezTo>
                    <a:pt x="1718" y="991"/>
                    <a:pt x="1715" y="994"/>
                    <a:pt x="1711" y="994"/>
                  </a:cubicBezTo>
                  <a:cubicBezTo>
                    <a:pt x="1505" y="994"/>
                    <a:pt x="1505" y="994"/>
                    <a:pt x="1505" y="994"/>
                  </a:cubicBezTo>
                  <a:cubicBezTo>
                    <a:pt x="1493" y="994"/>
                    <a:pt x="1483" y="1004"/>
                    <a:pt x="1483" y="1016"/>
                  </a:cubicBezTo>
                  <a:cubicBezTo>
                    <a:pt x="1483" y="1028"/>
                    <a:pt x="1493" y="1037"/>
                    <a:pt x="1505" y="1037"/>
                  </a:cubicBezTo>
                  <a:cubicBezTo>
                    <a:pt x="1692" y="1037"/>
                    <a:pt x="1692" y="1037"/>
                    <a:pt x="1692" y="1037"/>
                  </a:cubicBezTo>
                  <a:cubicBezTo>
                    <a:pt x="1696" y="1037"/>
                    <a:pt x="1700" y="1040"/>
                    <a:pt x="1700" y="1045"/>
                  </a:cubicBezTo>
                  <a:cubicBezTo>
                    <a:pt x="1700" y="1049"/>
                    <a:pt x="1696" y="1052"/>
                    <a:pt x="1692" y="1052"/>
                  </a:cubicBezTo>
                  <a:cubicBezTo>
                    <a:pt x="1634" y="1052"/>
                    <a:pt x="1634" y="1052"/>
                    <a:pt x="1634" y="1052"/>
                  </a:cubicBezTo>
                  <a:cubicBezTo>
                    <a:pt x="1622" y="1052"/>
                    <a:pt x="1613" y="1062"/>
                    <a:pt x="1613" y="1073"/>
                  </a:cubicBezTo>
                  <a:cubicBezTo>
                    <a:pt x="1613" y="1085"/>
                    <a:pt x="1622" y="1095"/>
                    <a:pt x="1634" y="1095"/>
                  </a:cubicBezTo>
                  <a:cubicBezTo>
                    <a:pt x="1657" y="1095"/>
                    <a:pt x="1657" y="1095"/>
                    <a:pt x="1657" y="1095"/>
                  </a:cubicBezTo>
                  <a:cubicBezTo>
                    <a:pt x="1661" y="1095"/>
                    <a:pt x="1665" y="1098"/>
                    <a:pt x="1665" y="1102"/>
                  </a:cubicBezTo>
                  <a:cubicBezTo>
                    <a:pt x="1665" y="1106"/>
                    <a:pt x="1661" y="1110"/>
                    <a:pt x="1657" y="1110"/>
                  </a:cubicBezTo>
                  <a:cubicBezTo>
                    <a:pt x="1649" y="1110"/>
                    <a:pt x="1649" y="1110"/>
                    <a:pt x="1649" y="1110"/>
                  </a:cubicBezTo>
                  <a:cubicBezTo>
                    <a:pt x="1630" y="1110"/>
                    <a:pt x="1613" y="1126"/>
                    <a:pt x="1613" y="1146"/>
                  </a:cubicBezTo>
                  <a:cubicBezTo>
                    <a:pt x="1613" y="1166"/>
                    <a:pt x="1630" y="1182"/>
                    <a:pt x="1649" y="1182"/>
                  </a:cubicBezTo>
                  <a:cubicBezTo>
                    <a:pt x="1788" y="1182"/>
                    <a:pt x="1788" y="1182"/>
                    <a:pt x="1788" y="1182"/>
                  </a:cubicBezTo>
                  <a:cubicBezTo>
                    <a:pt x="1800" y="1182"/>
                    <a:pt x="1810" y="1172"/>
                    <a:pt x="1810" y="1160"/>
                  </a:cubicBezTo>
                  <a:cubicBezTo>
                    <a:pt x="1810" y="1148"/>
                    <a:pt x="1800" y="1139"/>
                    <a:pt x="1788" y="1139"/>
                  </a:cubicBezTo>
                  <a:cubicBezTo>
                    <a:pt x="1765" y="1139"/>
                    <a:pt x="1765" y="1139"/>
                    <a:pt x="1765" y="1139"/>
                  </a:cubicBezTo>
                  <a:cubicBezTo>
                    <a:pt x="1761" y="1139"/>
                    <a:pt x="1758" y="1135"/>
                    <a:pt x="1758" y="1131"/>
                  </a:cubicBezTo>
                  <a:cubicBezTo>
                    <a:pt x="1758" y="1127"/>
                    <a:pt x="1761" y="1124"/>
                    <a:pt x="1765" y="1124"/>
                  </a:cubicBezTo>
                  <a:cubicBezTo>
                    <a:pt x="1824" y="1124"/>
                    <a:pt x="1824" y="1124"/>
                    <a:pt x="1824" y="1124"/>
                  </a:cubicBezTo>
                  <a:cubicBezTo>
                    <a:pt x="1835" y="1124"/>
                    <a:pt x="1845" y="1114"/>
                    <a:pt x="1845" y="1102"/>
                  </a:cubicBezTo>
                  <a:cubicBezTo>
                    <a:pt x="1845" y="1090"/>
                    <a:pt x="1835" y="1081"/>
                    <a:pt x="1824" y="1081"/>
                  </a:cubicBezTo>
                  <a:cubicBezTo>
                    <a:pt x="1796" y="1081"/>
                    <a:pt x="1796" y="1081"/>
                    <a:pt x="1796" y="1081"/>
                  </a:cubicBezTo>
                  <a:cubicBezTo>
                    <a:pt x="1792" y="1081"/>
                    <a:pt x="1789" y="1077"/>
                    <a:pt x="1789" y="1073"/>
                  </a:cubicBezTo>
                  <a:cubicBezTo>
                    <a:pt x="1789" y="1069"/>
                    <a:pt x="1792" y="1066"/>
                    <a:pt x="1796" y="1066"/>
                  </a:cubicBezTo>
                  <a:cubicBezTo>
                    <a:pt x="1842" y="1066"/>
                    <a:pt x="1842" y="1066"/>
                    <a:pt x="1842" y="1066"/>
                  </a:cubicBezTo>
                  <a:cubicBezTo>
                    <a:pt x="1854" y="1066"/>
                    <a:pt x="1864" y="1056"/>
                    <a:pt x="1864" y="1045"/>
                  </a:cubicBezTo>
                  <a:cubicBezTo>
                    <a:pt x="1864" y="1033"/>
                    <a:pt x="1854" y="1023"/>
                    <a:pt x="1842" y="1023"/>
                  </a:cubicBezTo>
                  <a:cubicBezTo>
                    <a:pt x="1790" y="1023"/>
                    <a:pt x="1790" y="1023"/>
                    <a:pt x="1790" y="1023"/>
                  </a:cubicBezTo>
                  <a:cubicBezTo>
                    <a:pt x="1786" y="1023"/>
                    <a:pt x="1783" y="1020"/>
                    <a:pt x="1783" y="1016"/>
                  </a:cubicBezTo>
                  <a:cubicBezTo>
                    <a:pt x="1783" y="1012"/>
                    <a:pt x="1786" y="1008"/>
                    <a:pt x="1790" y="1008"/>
                  </a:cubicBezTo>
                  <a:cubicBezTo>
                    <a:pt x="1875" y="1008"/>
                    <a:pt x="1875" y="1008"/>
                    <a:pt x="1875" y="1008"/>
                  </a:cubicBezTo>
                  <a:cubicBezTo>
                    <a:pt x="1945" y="1008"/>
                    <a:pt x="2002" y="955"/>
                    <a:pt x="2007" y="887"/>
                  </a:cubicBezTo>
                  <a:cubicBezTo>
                    <a:pt x="2014" y="884"/>
                    <a:pt x="2019" y="877"/>
                    <a:pt x="2019" y="869"/>
                  </a:cubicBezTo>
                  <a:cubicBezTo>
                    <a:pt x="2019" y="859"/>
                    <a:pt x="2010" y="851"/>
                    <a:pt x="2000" y="851"/>
                  </a:cubicBezTo>
                  <a:close/>
                  <a:moveTo>
                    <a:pt x="867" y="358"/>
                  </a:moveTo>
                  <a:cubicBezTo>
                    <a:pt x="765" y="358"/>
                    <a:pt x="765" y="358"/>
                    <a:pt x="765" y="358"/>
                  </a:cubicBezTo>
                  <a:cubicBezTo>
                    <a:pt x="753" y="358"/>
                    <a:pt x="744" y="367"/>
                    <a:pt x="744" y="379"/>
                  </a:cubicBezTo>
                  <a:cubicBezTo>
                    <a:pt x="744" y="391"/>
                    <a:pt x="753" y="401"/>
                    <a:pt x="765" y="401"/>
                  </a:cubicBezTo>
                  <a:cubicBezTo>
                    <a:pt x="804" y="401"/>
                    <a:pt x="804" y="401"/>
                    <a:pt x="804" y="401"/>
                  </a:cubicBezTo>
                  <a:cubicBezTo>
                    <a:pt x="808" y="401"/>
                    <a:pt x="811" y="404"/>
                    <a:pt x="811" y="408"/>
                  </a:cubicBezTo>
                  <a:cubicBezTo>
                    <a:pt x="811" y="412"/>
                    <a:pt x="808" y="416"/>
                    <a:pt x="804" y="416"/>
                  </a:cubicBezTo>
                  <a:cubicBezTo>
                    <a:pt x="767" y="416"/>
                    <a:pt x="767" y="416"/>
                    <a:pt x="767" y="416"/>
                  </a:cubicBezTo>
                  <a:cubicBezTo>
                    <a:pt x="755" y="416"/>
                    <a:pt x="746" y="425"/>
                    <a:pt x="746" y="437"/>
                  </a:cubicBezTo>
                  <a:cubicBezTo>
                    <a:pt x="746" y="449"/>
                    <a:pt x="755" y="459"/>
                    <a:pt x="767" y="459"/>
                  </a:cubicBezTo>
                  <a:cubicBezTo>
                    <a:pt x="969" y="459"/>
                    <a:pt x="969" y="459"/>
                    <a:pt x="969" y="459"/>
                  </a:cubicBezTo>
                  <a:cubicBezTo>
                    <a:pt x="973" y="459"/>
                    <a:pt x="976" y="462"/>
                    <a:pt x="976" y="466"/>
                  </a:cubicBezTo>
                  <a:cubicBezTo>
                    <a:pt x="976" y="470"/>
                    <a:pt x="973" y="473"/>
                    <a:pt x="969" y="473"/>
                  </a:cubicBezTo>
                  <a:cubicBezTo>
                    <a:pt x="845" y="473"/>
                    <a:pt x="845" y="473"/>
                    <a:pt x="845" y="473"/>
                  </a:cubicBezTo>
                  <a:cubicBezTo>
                    <a:pt x="833" y="473"/>
                    <a:pt x="824" y="483"/>
                    <a:pt x="824" y="495"/>
                  </a:cubicBezTo>
                  <a:cubicBezTo>
                    <a:pt x="824" y="507"/>
                    <a:pt x="833" y="517"/>
                    <a:pt x="845" y="517"/>
                  </a:cubicBezTo>
                  <a:cubicBezTo>
                    <a:pt x="971" y="517"/>
                    <a:pt x="971" y="517"/>
                    <a:pt x="971" y="517"/>
                  </a:cubicBezTo>
                  <a:cubicBezTo>
                    <a:pt x="975" y="517"/>
                    <a:pt x="978" y="520"/>
                    <a:pt x="978" y="524"/>
                  </a:cubicBezTo>
                  <a:cubicBezTo>
                    <a:pt x="978" y="528"/>
                    <a:pt x="975" y="531"/>
                    <a:pt x="971" y="531"/>
                  </a:cubicBezTo>
                  <a:cubicBezTo>
                    <a:pt x="804" y="531"/>
                    <a:pt x="804" y="531"/>
                    <a:pt x="804" y="531"/>
                  </a:cubicBezTo>
                  <a:cubicBezTo>
                    <a:pt x="792" y="531"/>
                    <a:pt x="783" y="541"/>
                    <a:pt x="783" y="553"/>
                  </a:cubicBezTo>
                  <a:cubicBezTo>
                    <a:pt x="783" y="565"/>
                    <a:pt x="792" y="574"/>
                    <a:pt x="804" y="574"/>
                  </a:cubicBezTo>
                  <a:cubicBezTo>
                    <a:pt x="859" y="574"/>
                    <a:pt x="859" y="574"/>
                    <a:pt x="859" y="574"/>
                  </a:cubicBezTo>
                  <a:cubicBezTo>
                    <a:pt x="863" y="574"/>
                    <a:pt x="866" y="578"/>
                    <a:pt x="866" y="582"/>
                  </a:cubicBezTo>
                  <a:cubicBezTo>
                    <a:pt x="866" y="586"/>
                    <a:pt x="863" y="589"/>
                    <a:pt x="859" y="589"/>
                  </a:cubicBezTo>
                  <a:cubicBezTo>
                    <a:pt x="804" y="589"/>
                    <a:pt x="804" y="589"/>
                    <a:pt x="804" y="589"/>
                  </a:cubicBezTo>
                  <a:cubicBezTo>
                    <a:pt x="792" y="589"/>
                    <a:pt x="783" y="599"/>
                    <a:pt x="783" y="611"/>
                  </a:cubicBezTo>
                  <a:cubicBezTo>
                    <a:pt x="783" y="623"/>
                    <a:pt x="792" y="632"/>
                    <a:pt x="804" y="632"/>
                  </a:cubicBezTo>
                  <a:cubicBezTo>
                    <a:pt x="1010" y="632"/>
                    <a:pt x="1010" y="632"/>
                    <a:pt x="1010" y="632"/>
                  </a:cubicBezTo>
                  <a:cubicBezTo>
                    <a:pt x="1014" y="632"/>
                    <a:pt x="1017" y="635"/>
                    <a:pt x="1017" y="640"/>
                  </a:cubicBezTo>
                  <a:cubicBezTo>
                    <a:pt x="1017" y="644"/>
                    <a:pt x="1014" y="647"/>
                    <a:pt x="1010" y="647"/>
                  </a:cubicBezTo>
                  <a:cubicBezTo>
                    <a:pt x="762" y="647"/>
                    <a:pt x="762" y="647"/>
                    <a:pt x="762" y="647"/>
                  </a:cubicBezTo>
                  <a:cubicBezTo>
                    <a:pt x="750" y="647"/>
                    <a:pt x="740" y="656"/>
                    <a:pt x="740" y="668"/>
                  </a:cubicBezTo>
                  <a:cubicBezTo>
                    <a:pt x="740" y="680"/>
                    <a:pt x="750" y="690"/>
                    <a:pt x="762" y="690"/>
                  </a:cubicBezTo>
                  <a:cubicBezTo>
                    <a:pt x="1045" y="690"/>
                    <a:pt x="1045" y="690"/>
                    <a:pt x="1045" y="690"/>
                  </a:cubicBezTo>
                  <a:cubicBezTo>
                    <a:pt x="1049" y="690"/>
                    <a:pt x="1053" y="693"/>
                    <a:pt x="1053" y="697"/>
                  </a:cubicBezTo>
                  <a:cubicBezTo>
                    <a:pt x="1053" y="701"/>
                    <a:pt x="1049" y="705"/>
                    <a:pt x="1045" y="705"/>
                  </a:cubicBezTo>
                  <a:cubicBezTo>
                    <a:pt x="790" y="705"/>
                    <a:pt x="790" y="705"/>
                    <a:pt x="790" y="705"/>
                  </a:cubicBezTo>
                  <a:cubicBezTo>
                    <a:pt x="778" y="705"/>
                    <a:pt x="769" y="714"/>
                    <a:pt x="769" y="726"/>
                  </a:cubicBezTo>
                  <a:cubicBezTo>
                    <a:pt x="769" y="738"/>
                    <a:pt x="778" y="748"/>
                    <a:pt x="790" y="748"/>
                  </a:cubicBezTo>
                  <a:cubicBezTo>
                    <a:pt x="1103" y="748"/>
                    <a:pt x="1103" y="748"/>
                    <a:pt x="1103" y="748"/>
                  </a:cubicBezTo>
                  <a:cubicBezTo>
                    <a:pt x="1107" y="748"/>
                    <a:pt x="1110" y="751"/>
                    <a:pt x="1110" y="755"/>
                  </a:cubicBezTo>
                  <a:cubicBezTo>
                    <a:pt x="1110" y="759"/>
                    <a:pt x="1107" y="762"/>
                    <a:pt x="1103" y="762"/>
                  </a:cubicBezTo>
                  <a:cubicBezTo>
                    <a:pt x="904" y="762"/>
                    <a:pt x="904" y="762"/>
                    <a:pt x="904" y="762"/>
                  </a:cubicBezTo>
                  <a:cubicBezTo>
                    <a:pt x="892" y="762"/>
                    <a:pt x="883" y="772"/>
                    <a:pt x="883" y="784"/>
                  </a:cubicBezTo>
                  <a:cubicBezTo>
                    <a:pt x="883" y="796"/>
                    <a:pt x="892" y="806"/>
                    <a:pt x="904" y="806"/>
                  </a:cubicBezTo>
                  <a:cubicBezTo>
                    <a:pt x="1048" y="806"/>
                    <a:pt x="1048" y="806"/>
                    <a:pt x="1048" y="806"/>
                  </a:cubicBezTo>
                  <a:cubicBezTo>
                    <a:pt x="1053" y="806"/>
                    <a:pt x="1056" y="809"/>
                    <a:pt x="1056" y="813"/>
                  </a:cubicBezTo>
                  <a:cubicBezTo>
                    <a:pt x="1056" y="817"/>
                    <a:pt x="1053" y="820"/>
                    <a:pt x="1048" y="820"/>
                  </a:cubicBezTo>
                  <a:cubicBezTo>
                    <a:pt x="913" y="820"/>
                    <a:pt x="913" y="820"/>
                    <a:pt x="913" y="820"/>
                  </a:cubicBezTo>
                  <a:cubicBezTo>
                    <a:pt x="901" y="820"/>
                    <a:pt x="891" y="830"/>
                    <a:pt x="891" y="842"/>
                  </a:cubicBezTo>
                  <a:cubicBezTo>
                    <a:pt x="891" y="854"/>
                    <a:pt x="901" y="863"/>
                    <a:pt x="913" y="863"/>
                  </a:cubicBezTo>
                  <a:cubicBezTo>
                    <a:pt x="1053" y="863"/>
                    <a:pt x="1053" y="863"/>
                    <a:pt x="1053" y="863"/>
                  </a:cubicBezTo>
                  <a:cubicBezTo>
                    <a:pt x="1057" y="863"/>
                    <a:pt x="1060" y="867"/>
                    <a:pt x="1060" y="871"/>
                  </a:cubicBezTo>
                  <a:cubicBezTo>
                    <a:pt x="1060" y="875"/>
                    <a:pt x="1057" y="878"/>
                    <a:pt x="1053" y="878"/>
                  </a:cubicBezTo>
                  <a:cubicBezTo>
                    <a:pt x="919" y="878"/>
                    <a:pt x="919" y="878"/>
                    <a:pt x="919" y="878"/>
                  </a:cubicBezTo>
                  <a:cubicBezTo>
                    <a:pt x="907" y="878"/>
                    <a:pt x="897" y="888"/>
                    <a:pt x="897" y="900"/>
                  </a:cubicBezTo>
                  <a:cubicBezTo>
                    <a:pt x="897" y="912"/>
                    <a:pt x="907" y="921"/>
                    <a:pt x="919" y="921"/>
                  </a:cubicBezTo>
                  <a:cubicBezTo>
                    <a:pt x="1016" y="921"/>
                    <a:pt x="1016" y="921"/>
                    <a:pt x="1016" y="921"/>
                  </a:cubicBezTo>
                  <a:cubicBezTo>
                    <a:pt x="1020" y="921"/>
                    <a:pt x="1023" y="925"/>
                    <a:pt x="1023" y="929"/>
                  </a:cubicBezTo>
                  <a:cubicBezTo>
                    <a:pt x="1023" y="933"/>
                    <a:pt x="1020" y="936"/>
                    <a:pt x="1016" y="936"/>
                  </a:cubicBezTo>
                  <a:cubicBezTo>
                    <a:pt x="940" y="936"/>
                    <a:pt x="940" y="936"/>
                    <a:pt x="940" y="936"/>
                  </a:cubicBezTo>
                  <a:cubicBezTo>
                    <a:pt x="928" y="936"/>
                    <a:pt x="918" y="946"/>
                    <a:pt x="918" y="957"/>
                  </a:cubicBezTo>
                  <a:cubicBezTo>
                    <a:pt x="918" y="969"/>
                    <a:pt x="928" y="979"/>
                    <a:pt x="940" y="979"/>
                  </a:cubicBezTo>
                  <a:cubicBezTo>
                    <a:pt x="978" y="979"/>
                    <a:pt x="978" y="979"/>
                    <a:pt x="978" y="979"/>
                  </a:cubicBezTo>
                  <a:cubicBezTo>
                    <a:pt x="982" y="979"/>
                    <a:pt x="985" y="982"/>
                    <a:pt x="985" y="986"/>
                  </a:cubicBezTo>
                  <a:cubicBezTo>
                    <a:pt x="985" y="990"/>
                    <a:pt x="982" y="994"/>
                    <a:pt x="978" y="994"/>
                  </a:cubicBezTo>
                  <a:cubicBezTo>
                    <a:pt x="975" y="994"/>
                    <a:pt x="975" y="994"/>
                    <a:pt x="975" y="994"/>
                  </a:cubicBezTo>
                  <a:cubicBezTo>
                    <a:pt x="956" y="994"/>
                    <a:pt x="939" y="1010"/>
                    <a:pt x="939" y="1030"/>
                  </a:cubicBezTo>
                  <a:cubicBezTo>
                    <a:pt x="939" y="1050"/>
                    <a:pt x="956" y="1066"/>
                    <a:pt x="975" y="1066"/>
                  </a:cubicBezTo>
                  <a:cubicBezTo>
                    <a:pt x="1016" y="1066"/>
                    <a:pt x="1016" y="1066"/>
                    <a:pt x="1016" y="1066"/>
                  </a:cubicBezTo>
                  <a:cubicBezTo>
                    <a:pt x="1028" y="1066"/>
                    <a:pt x="1038" y="1076"/>
                    <a:pt x="1038" y="1088"/>
                  </a:cubicBezTo>
                  <a:cubicBezTo>
                    <a:pt x="1038" y="1100"/>
                    <a:pt x="1028" y="1109"/>
                    <a:pt x="1016" y="1109"/>
                  </a:cubicBezTo>
                  <a:cubicBezTo>
                    <a:pt x="443" y="1109"/>
                    <a:pt x="443" y="1109"/>
                    <a:pt x="443" y="1109"/>
                  </a:cubicBezTo>
                  <a:cubicBezTo>
                    <a:pt x="439" y="1109"/>
                    <a:pt x="435" y="1106"/>
                    <a:pt x="435" y="1102"/>
                  </a:cubicBezTo>
                  <a:cubicBezTo>
                    <a:pt x="435" y="1098"/>
                    <a:pt x="439" y="1095"/>
                    <a:pt x="443" y="1095"/>
                  </a:cubicBezTo>
                  <a:cubicBezTo>
                    <a:pt x="471" y="1095"/>
                    <a:pt x="471" y="1095"/>
                    <a:pt x="471" y="1095"/>
                  </a:cubicBezTo>
                  <a:cubicBezTo>
                    <a:pt x="483" y="1095"/>
                    <a:pt x="493" y="1085"/>
                    <a:pt x="493" y="1073"/>
                  </a:cubicBezTo>
                  <a:cubicBezTo>
                    <a:pt x="493" y="1061"/>
                    <a:pt x="483" y="1051"/>
                    <a:pt x="471" y="1051"/>
                  </a:cubicBezTo>
                  <a:cubicBezTo>
                    <a:pt x="443" y="1051"/>
                    <a:pt x="443" y="1051"/>
                    <a:pt x="443" y="1051"/>
                  </a:cubicBezTo>
                  <a:cubicBezTo>
                    <a:pt x="439" y="1051"/>
                    <a:pt x="435" y="1048"/>
                    <a:pt x="435" y="1044"/>
                  </a:cubicBezTo>
                  <a:cubicBezTo>
                    <a:pt x="435" y="1040"/>
                    <a:pt x="439" y="1037"/>
                    <a:pt x="443" y="1037"/>
                  </a:cubicBezTo>
                  <a:cubicBezTo>
                    <a:pt x="494" y="1037"/>
                    <a:pt x="494" y="1037"/>
                    <a:pt x="494" y="1037"/>
                  </a:cubicBezTo>
                  <a:cubicBezTo>
                    <a:pt x="506" y="1037"/>
                    <a:pt x="516" y="1027"/>
                    <a:pt x="516" y="1015"/>
                  </a:cubicBezTo>
                  <a:cubicBezTo>
                    <a:pt x="516" y="1003"/>
                    <a:pt x="506" y="994"/>
                    <a:pt x="494" y="994"/>
                  </a:cubicBezTo>
                  <a:cubicBezTo>
                    <a:pt x="437" y="994"/>
                    <a:pt x="437" y="994"/>
                    <a:pt x="437" y="994"/>
                  </a:cubicBezTo>
                  <a:cubicBezTo>
                    <a:pt x="433" y="994"/>
                    <a:pt x="430" y="990"/>
                    <a:pt x="430" y="986"/>
                  </a:cubicBezTo>
                  <a:cubicBezTo>
                    <a:pt x="430" y="982"/>
                    <a:pt x="433" y="979"/>
                    <a:pt x="437" y="979"/>
                  </a:cubicBezTo>
                  <a:cubicBezTo>
                    <a:pt x="550" y="979"/>
                    <a:pt x="550" y="979"/>
                    <a:pt x="550" y="979"/>
                  </a:cubicBezTo>
                  <a:cubicBezTo>
                    <a:pt x="562" y="979"/>
                    <a:pt x="571" y="969"/>
                    <a:pt x="571" y="957"/>
                  </a:cubicBezTo>
                  <a:cubicBezTo>
                    <a:pt x="571" y="946"/>
                    <a:pt x="562" y="936"/>
                    <a:pt x="550" y="936"/>
                  </a:cubicBezTo>
                  <a:cubicBezTo>
                    <a:pt x="446" y="936"/>
                    <a:pt x="446" y="936"/>
                    <a:pt x="446" y="936"/>
                  </a:cubicBezTo>
                  <a:cubicBezTo>
                    <a:pt x="442" y="936"/>
                    <a:pt x="438" y="933"/>
                    <a:pt x="438" y="929"/>
                  </a:cubicBezTo>
                  <a:cubicBezTo>
                    <a:pt x="438" y="925"/>
                    <a:pt x="442" y="921"/>
                    <a:pt x="446" y="921"/>
                  </a:cubicBezTo>
                  <a:cubicBezTo>
                    <a:pt x="592" y="921"/>
                    <a:pt x="592" y="921"/>
                    <a:pt x="592" y="921"/>
                  </a:cubicBezTo>
                  <a:cubicBezTo>
                    <a:pt x="604" y="921"/>
                    <a:pt x="613" y="912"/>
                    <a:pt x="613" y="900"/>
                  </a:cubicBezTo>
                  <a:cubicBezTo>
                    <a:pt x="613" y="888"/>
                    <a:pt x="604" y="878"/>
                    <a:pt x="592" y="878"/>
                  </a:cubicBezTo>
                  <a:cubicBezTo>
                    <a:pt x="416" y="878"/>
                    <a:pt x="416" y="878"/>
                    <a:pt x="416" y="878"/>
                  </a:cubicBezTo>
                  <a:cubicBezTo>
                    <a:pt x="412" y="878"/>
                    <a:pt x="409" y="875"/>
                    <a:pt x="409" y="871"/>
                  </a:cubicBezTo>
                  <a:cubicBezTo>
                    <a:pt x="409" y="867"/>
                    <a:pt x="412" y="863"/>
                    <a:pt x="416" y="863"/>
                  </a:cubicBezTo>
                  <a:cubicBezTo>
                    <a:pt x="606" y="863"/>
                    <a:pt x="606" y="863"/>
                    <a:pt x="606" y="863"/>
                  </a:cubicBezTo>
                  <a:cubicBezTo>
                    <a:pt x="618" y="863"/>
                    <a:pt x="628" y="854"/>
                    <a:pt x="628" y="842"/>
                  </a:cubicBezTo>
                  <a:cubicBezTo>
                    <a:pt x="628" y="830"/>
                    <a:pt x="618" y="820"/>
                    <a:pt x="606" y="820"/>
                  </a:cubicBezTo>
                  <a:cubicBezTo>
                    <a:pt x="376" y="820"/>
                    <a:pt x="376" y="820"/>
                    <a:pt x="376" y="820"/>
                  </a:cubicBezTo>
                  <a:cubicBezTo>
                    <a:pt x="372" y="820"/>
                    <a:pt x="369" y="817"/>
                    <a:pt x="369" y="813"/>
                  </a:cubicBezTo>
                  <a:cubicBezTo>
                    <a:pt x="369" y="809"/>
                    <a:pt x="372" y="806"/>
                    <a:pt x="376" y="806"/>
                  </a:cubicBezTo>
                  <a:cubicBezTo>
                    <a:pt x="529" y="806"/>
                    <a:pt x="529" y="806"/>
                    <a:pt x="529" y="806"/>
                  </a:cubicBezTo>
                  <a:cubicBezTo>
                    <a:pt x="541" y="806"/>
                    <a:pt x="550" y="796"/>
                    <a:pt x="550" y="784"/>
                  </a:cubicBezTo>
                  <a:cubicBezTo>
                    <a:pt x="550" y="772"/>
                    <a:pt x="541" y="762"/>
                    <a:pt x="529" y="762"/>
                  </a:cubicBezTo>
                  <a:cubicBezTo>
                    <a:pt x="336" y="762"/>
                    <a:pt x="336" y="762"/>
                    <a:pt x="336" y="762"/>
                  </a:cubicBezTo>
                  <a:cubicBezTo>
                    <a:pt x="332" y="762"/>
                    <a:pt x="329" y="759"/>
                    <a:pt x="329" y="755"/>
                  </a:cubicBezTo>
                  <a:cubicBezTo>
                    <a:pt x="329" y="751"/>
                    <a:pt x="332" y="748"/>
                    <a:pt x="336" y="748"/>
                  </a:cubicBezTo>
                  <a:cubicBezTo>
                    <a:pt x="352" y="748"/>
                    <a:pt x="352" y="748"/>
                    <a:pt x="352" y="748"/>
                  </a:cubicBezTo>
                  <a:cubicBezTo>
                    <a:pt x="364" y="748"/>
                    <a:pt x="374" y="738"/>
                    <a:pt x="374" y="726"/>
                  </a:cubicBezTo>
                  <a:cubicBezTo>
                    <a:pt x="374" y="714"/>
                    <a:pt x="364" y="705"/>
                    <a:pt x="352" y="705"/>
                  </a:cubicBezTo>
                  <a:cubicBezTo>
                    <a:pt x="272" y="705"/>
                    <a:pt x="272" y="705"/>
                    <a:pt x="272" y="705"/>
                  </a:cubicBezTo>
                  <a:cubicBezTo>
                    <a:pt x="268" y="705"/>
                    <a:pt x="265" y="701"/>
                    <a:pt x="265" y="697"/>
                  </a:cubicBezTo>
                  <a:cubicBezTo>
                    <a:pt x="265" y="693"/>
                    <a:pt x="268" y="690"/>
                    <a:pt x="272" y="690"/>
                  </a:cubicBezTo>
                  <a:cubicBezTo>
                    <a:pt x="275" y="690"/>
                    <a:pt x="275" y="690"/>
                    <a:pt x="275" y="690"/>
                  </a:cubicBezTo>
                  <a:cubicBezTo>
                    <a:pt x="287" y="690"/>
                    <a:pt x="296" y="680"/>
                    <a:pt x="296" y="668"/>
                  </a:cubicBezTo>
                  <a:cubicBezTo>
                    <a:pt x="296" y="656"/>
                    <a:pt x="287" y="647"/>
                    <a:pt x="275" y="647"/>
                  </a:cubicBezTo>
                  <a:cubicBezTo>
                    <a:pt x="236" y="647"/>
                    <a:pt x="236" y="647"/>
                    <a:pt x="236" y="647"/>
                  </a:cubicBezTo>
                  <a:cubicBezTo>
                    <a:pt x="231" y="647"/>
                    <a:pt x="228" y="644"/>
                    <a:pt x="228" y="640"/>
                  </a:cubicBezTo>
                  <a:cubicBezTo>
                    <a:pt x="228" y="635"/>
                    <a:pt x="231" y="632"/>
                    <a:pt x="236" y="632"/>
                  </a:cubicBezTo>
                  <a:cubicBezTo>
                    <a:pt x="265" y="632"/>
                    <a:pt x="265" y="632"/>
                    <a:pt x="265" y="632"/>
                  </a:cubicBezTo>
                  <a:cubicBezTo>
                    <a:pt x="277" y="632"/>
                    <a:pt x="287" y="623"/>
                    <a:pt x="287" y="611"/>
                  </a:cubicBezTo>
                  <a:cubicBezTo>
                    <a:pt x="287" y="599"/>
                    <a:pt x="277" y="589"/>
                    <a:pt x="265" y="589"/>
                  </a:cubicBezTo>
                  <a:cubicBezTo>
                    <a:pt x="189" y="589"/>
                    <a:pt x="189" y="589"/>
                    <a:pt x="189" y="589"/>
                  </a:cubicBezTo>
                  <a:cubicBezTo>
                    <a:pt x="185" y="589"/>
                    <a:pt x="182" y="586"/>
                    <a:pt x="182" y="582"/>
                  </a:cubicBezTo>
                  <a:cubicBezTo>
                    <a:pt x="182" y="578"/>
                    <a:pt x="185" y="574"/>
                    <a:pt x="189" y="574"/>
                  </a:cubicBezTo>
                  <a:cubicBezTo>
                    <a:pt x="380" y="574"/>
                    <a:pt x="380" y="574"/>
                    <a:pt x="380" y="574"/>
                  </a:cubicBezTo>
                  <a:cubicBezTo>
                    <a:pt x="392" y="574"/>
                    <a:pt x="402" y="565"/>
                    <a:pt x="402" y="553"/>
                  </a:cubicBezTo>
                  <a:cubicBezTo>
                    <a:pt x="402" y="541"/>
                    <a:pt x="392" y="531"/>
                    <a:pt x="380" y="531"/>
                  </a:cubicBezTo>
                  <a:cubicBezTo>
                    <a:pt x="161" y="531"/>
                    <a:pt x="161" y="531"/>
                    <a:pt x="161" y="531"/>
                  </a:cubicBezTo>
                  <a:cubicBezTo>
                    <a:pt x="157" y="531"/>
                    <a:pt x="154" y="528"/>
                    <a:pt x="154" y="524"/>
                  </a:cubicBezTo>
                  <a:cubicBezTo>
                    <a:pt x="154" y="520"/>
                    <a:pt x="157" y="517"/>
                    <a:pt x="161" y="517"/>
                  </a:cubicBezTo>
                  <a:cubicBezTo>
                    <a:pt x="432" y="517"/>
                    <a:pt x="432" y="517"/>
                    <a:pt x="432" y="517"/>
                  </a:cubicBezTo>
                  <a:cubicBezTo>
                    <a:pt x="444" y="517"/>
                    <a:pt x="454" y="507"/>
                    <a:pt x="454" y="495"/>
                  </a:cubicBezTo>
                  <a:cubicBezTo>
                    <a:pt x="454" y="483"/>
                    <a:pt x="444" y="473"/>
                    <a:pt x="432" y="473"/>
                  </a:cubicBezTo>
                  <a:cubicBezTo>
                    <a:pt x="179" y="473"/>
                    <a:pt x="179" y="473"/>
                    <a:pt x="179" y="473"/>
                  </a:cubicBezTo>
                  <a:cubicBezTo>
                    <a:pt x="175" y="473"/>
                    <a:pt x="172" y="470"/>
                    <a:pt x="172" y="466"/>
                  </a:cubicBezTo>
                  <a:cubicBezTo>
                    <a:pt x="172" y="462"/>
                    <a:pt x="175" y="459"/>
                    <a:pt x="179" y="459"/>
                  </a:cubicBezTo>
                  <a:cubicBezTo>
                    <a:pt x="517" y="459"/>
                    <a:pt x="517" y="459"/>
                    <a:pt x="517" y="459"/>
                  </a:cubicBezTo>
                  <a:cubicBezTo>
                    <a:pt x="529" y="459"/>
                    <a:pt x="539" y="449"/>
                    <a:pt x="539" y="437"/>
                  </a:cubicBezTo>
                  <a:cubicBezTo>
                    <a:pt x="539" y="425"/>
                    <a:pt x="529" y="416"/>
                    <a:pt x="517" y="416"/>
                  </a:cubicBezTo>
                  <a:cubicBezTo>
                    <a:pt x="163" y="416"/>
                    <a:pt x="163" y="416"/>
                    <a:pt x="163" y="416"/>
                  </a:cubicBezTo>
                  <a:cubicBezTo>
                    <a:pt x="159" y="416"/>
                    <a:pt x="156" y="412"/>
                    <a:pt x="156" y="408"/>
                  </a:cubicBezTo>
                  <a:cubicBezTo>
                    <a:pt x="156" y="404"/>
                    <a:pt x="159" y="401"/>
                    <a:pt x="163" y="401"/>
                  </a:cubicBezTo>
                  <a:cubicBezTo>
                    <a:pt x="521" y="401"/>
                    <a:pt x="521" y="401"/>
                    <a:pt x="521" y="401"/>
                  </a:cubicBezTo>
                  <a:cubicBezTo>
                    <a:pt x="533" y="401"/>
                    <a:pt x="543" y="391"/>
                    <a:pt x="543" y="379"/>
                  </a:cubicBezTo>
                  <a:cubicBezTo>
                    <a:pt x="543" y="377"/>
                    <a:pt x="543" y="375"/>
                    <a:pt x="542" y="372"/>
                  </a:cubicBezTo>
                  <a:cubicBezTo>
                    <a:pt x="624" y="372"/>
                    <a:pt x="624" y="372"/>
                    <a:pt x="624" y="372"/>
                  </a:cubicBezTo>
                  <a:cubicBezTo>
                    <a:pt x="636" y="372"/>
                    <a:pt x="645" y="363"/>
                    <a:pt x="645" y="351"/>
                  </a:cubicBezTo>
                  <a:cubicBezTo>
                    <a:pt x="645" y="339"/>
                    <a:pt x="636" y="329"/>
                    <a:pt x="624" y="329"/>
                  </a:cubicBezTo>
                  <a:cubicBezTo>
                    <a:pt x="601" y="329"/>
                    <a:pt x="601" y="329"/>
                    <a:pt x="601" y="329"/>
                  </a:cubicBezTo>
                  <a:cubicBezTo>
                    <a:pt x="597" y="329"/>
                    <a:pt x="593" y="326"/>
                    <a:pt x="593" y="322"/>
                  </a:cubicBezTo>
                  <a:cubicBezTo>
                    <a:pt x="593" y="318"/>
                    <a:pt x="597" y="315"/>
                    <a:pt x="601" y="315"/>
                  </a:cubicBezTo>
                  <a:cubicBezTo>
                    <a:pt x="720" y="315"/>
                    <a:pt x="720" y="315"/>
                    <a:pt x="720" y="315"/>
                  </a:cubicBezTo>
                  <a:cubicBezTo>
                    <a:pt x="732" y="315"/>
                    <a:pt x="742" y="305"/>
                    <a:pt x="742" y="293"/>
                  </a:cubicBezTo>
                  <a:cubicBezTo>
                    <a:pt x="742" y="281"/>
                    <a:pt x="732" y="271"/>
                    <a:pt x="720" y="271"/>
                  </a:cubicBezTo>
                  <a:cubicBezTo>
                    <a:pt x="599" y="271"/>
                    <a:pt x="599" y="271"/>
                    <a:pt x="599" y="271"/>
                  </a:cubicBezTo>
                  <a:cubicBezTo>
                    <a:pt x="595" y="271"/>
                    <a:pt x="592" y="268"/>
                    <a:pt x="592" y="264"/>
                  </a:cubicBezTo>
                  <a:cubicBezTo>
                    <a:pt x="592" y="260"/>
                    <a:pt x="595" y="257"/>
                    <a:pt x="599" y="257"/>
                  </a:cubicBezTo>
                  <a:cubicBezTo>
                    <a:pt x="733" y="257"/>
                    <a:pt x="733" y="257"/>
                    <a:pt x="733" y="257"/>
                  </a:cubicBezTo>
                  <a:cubicBezTo>
                    <a:pt x="745" y="257"/>
                    <a:pt x="755" y="247"/>
                    <a:pt x="755" y="235"/>
                  </a:cubicBezTo>
                  <a:cubicBezTo>
                    <a:pt x="755" y="223"/>
                    <a:pt x="745" y="214"/>
                    <a:pt x="733" y="214"/>
                  </a:cubicBezTo>
                  <a:cubicBezTo>
                    <a:pt x="580" y="214"/>
                    <a:pt x="580" y="214"/>
                    <a:pt x="580" y="214"/>
                  </a:cubicBezTo>
                  <a:cubicBezTo>
                    <a:pt x="576" y="214"/>
                    <a:pt x="572" y="210"/>
                    <a:pt x="572" y="206"/>
                  </a:cubicBezTo>
                  <a:cubicBezTo>
                    <a:pt x="572" y="202"/>
                    <a:pt x="576" y="199"/>
                    <a:pt x="580" y="199"/>
                  </a:cubicBezTo>
                  <a:cubicBezTo>
                    <a:pt x="748" y="199"/>
                    <a:pt x="748" y="199"/>
                    <a:pt x="748" y="199"/>
                  </a:cubicBezTo>
                  <a:cubicBezTo>
                    <a:pt x="760" y="199"/>
                    <a:pt x="769" y="189"/>
                    <a:pt x="769" y="177"/>
                  </a:cubicBezTo>
                  <a:cubicBezTo>
                    <a:pt x="769" y="165"/>
                    <a:pt x="760" y="156"/>
                    <a:pt x="748" y="156"/>
                  </a:cubicBezTo>
                  <a:cubicBezTo>
                    <a:pt x="560" y="156"/>
                    <a:pt x="560" y="156"/>
                    <a:pt x="560" y="156"/>
                  </a:cubicBezTo>
                  <a:cubicBezTo>
                    <a:pt x="556" y="156"/>
                    <a:pt x="553" y="152"/>
                    <a:pt x="553" y="148"/>
                  </a:cubicBezTo>
                  <a:cubicBezTo>
                    <a:pt x="553" y="144"/>
                    <a:pt x="556" y="141"/>
                    <a:pt x="560" y="141"/>
                  </a:cubicBezTo>
                  <a:cubicBezTo>
                    <a:pt x="754" y="141"/>
                    <a:pt x="754" y="141"/>
                    <a:pt x="754" y="141"/>
                  </a:cubicBezTo>
                  <a:cubicBezTo>
                    <a:pt x="765" y="141"/>
                    <a:pt x="775" y="131"/>
                    <a:pt x="775" y="120"/>
                  </a:cubicBezTo>
                  <a:cubicBezTo>
                    <a:pt x="775" y="108"/>
                    <a:pt x="765" y="98"/>
                    <a:pt x="754" y="98"/>
                  </a:cubicBezTo>
                  <a:cubicBezTo>
                    <a:pt x="621" y="98"/>
                    <a:pt x="621" y="98"/>
                    <a:pt x="621" y="98"/>
                  </a:cubicBezTo>
                  <a:cubicBezTo>
                    <a:pt x="617" y="98"/>
                    <a:pt x="614" y="95"/>
                    <a:pt x="614" y="91"/>
                  </a:cubicBezTo>
                  <a:cubicBezTo>
                    <a:pt x="614" y="87"/>
                    <a:pt x="617" y="83"/>
                    <a:pt x="621" y="83"/>
                  </a:cubicBezTo>
                  <a:cubicBezTo>
                    <a:pt x="1236" y="83"/>
                    <a:pt x="1236" y="83"/>
                    <a:pt x="1236" y="83"/>
                  </a:cubicBezTo>
                  <a:cubicBezTo>
                    <a:pt x="1240" y="83"/>
                    <a:pt x="1243" y="87"/>
                    <a:pt x="1243" y="91"/>
                  </a:cubicBezTo>
                  <a:cubicBezTo>
                    <a:pt x="1243" y="95"/>
                    <a:pt x="1240" y="98"/>
                    <a:pt x="1236" y="98"/>
                  </a:cubicBezTo>
                  <a:cubicBezTo>
                    <a:pt x="1224" y="98"/>
                    <a:pt x="1224" y="98"/>
                    <a:pt x="1224" y="98"/>
                  </a:cubicBezTo>
                  <a:cubicBezTo>
                    <a:pt x="1212" y="98"/>
                    <a:pt x="1203" y="108"/>
                    <a:pt x="1203" y="120"/>
                  </a:cubicBezTo>
                  <a:cubicBezTo>
                    <a:pt x="1203" y="131"/>
                    <a:pt x="1212" y="141"/>
                    <a:pt x="1224" y="141"/>
                  </a:cubicBezTo>
                  <a:cubicBezTo>
                    <a:pt x="1692" y="141"/>
                    <a:pt x="1692" y="141"/>
                    <a:pt x="1692" y="141"/>
                  </a:cubicBezTo>
                  <a:cubicBezTo>
                    <a:pt x="1696" y="141"/>
                    <a:pt x="1700" y="144"/>
                    <a:pt x="1700" y="148"/>
                  </a:cubicBezTo>
                  <a:cubicBezTo>
                    <a:pt x="1700" y="152"/>
                    <a:pt x="1696" y="156"/>
                    <a:pt x="1692" y="156"/>
                  </a:cubicBezTo>
                  <a:cubicBezTo>
                    <a:pt x="1074" y="156"/>
                    <a:pt x="1074" y="156"/>
                    <a:pt x="1074" y="156"/>
                  </a:cubicBezTo>
                  <a:cubicBezTo>
                    <a:pt x="1062" y="156"/>
                    <a:pt x="1053" y="165"/>
                    <a:pt x="1053" y="177"/>
                  </a:cubicBezTo>
                  <a:cubicBezTo>
                    <a:pt x="1053" y="189"/>
                    <a:pt x="1062" y="199"/>
                    <a:pt x="1074" y="199"/>
                  </a:cubicBezTo>
                  <a:cubicBezTo>
                    <a:pt x="1685" y="199"/>
                    <a:pt x="1685" y="199"/>
                    <a:pt x="1685" y="199"/>
                  </a:cubicBezTo>
                  <a:cubicBezTo>
                    <a:pt x="1689" y="199"/>
                    <a:pt x="1693" y="202"/>
                    <a:pt x="1693" y="206"/>
                  </a:cubicBezTo>
                  <a:cubicBezTo>
                    <a:pt x="1693" y="210"/>
                    <a:pt x="1689" y="214"/>
                    <a:pt x="1685" y="214"/>
                  </a:cubicBezTo>
                  <a:cubicBezTo>
                    <a:pt x="1144" y="214"/>
                    <a:pt x="1144" y="214"/>
                    <a:pt x="1144" y="214"/>
                  </a:cubicBezTo>
                  <a:cubicBezTo>
                    <a:pt x="1132" y="214"/>
                    <a:pt x="1122" y="223"/>
                    <a:pt x="1122" y="235"/>
                  </a:cubicBezTo>
                  <a:cubicBezTo>
                    <a:pt x="1122" y="247"/>
                    <a:pt x="1132" y="257"/>
                    <a:pt x="1144" y="257"/>
                  </a:cubicBezTo>
                  <a:cubicBezTo>
                    <a:pt x="1682" y="257"/>
                    <a:pt x="1682" y="257"/>
                    <a:pt x="1682" y="257"/>
                  </a:cubicBezTo>
                  <a:cubicBezTo>
                    <a:pt x="1686" y="257"/>
                    <a:pt x="1690" y="260"/>
                    <a:pt x="1690" y="264"/>
                  </a:cubicBezTo>
                  <a:cubicBezTo>
                    <a:pt x="1690" y="268"/>
                    <a:pt x="1686" y="271"/>
                    <a:pt x="1682" y="271"/>
                  </a:cubicBezTo>
                  <a:cubicBezTo>
                    <a:pt x="940" y="271"/>
                    <a:pt x="940" y="271"/>
                    <a:pt x="940" y="271"/>
                  </a:cubicBezTo>
                  <a:cubicBezTo>
                    <a:pt x="928" y="271"/>
                    <a:pt x="918" y="281"/>
                    <a:pt x="918" y="293"/>
                  </a:cubicBezTo>
                  <a:cubicBezTo>
                    <a:pt x="918" y="305"/>
                    <a:pt x="928" y="315"/>
                    <a:pt x="940" y="315"/>
                  </a:cubicBezTo>
                  <a:cubicBezTo>
                    <a:pt x="1553" y="315"/>
                    <a:pt x="1553" y="315"/>
                    <a:pt x="1553" y="315"/>
                  </a:cubicBezTo>
                  <a:cubicBezTo>
                    <a:pt x="1557" y="315"/>
                    <a:pt x="1560" y="318"/>
                    <a:pt x="1560" y="322"/>
                  </a:cubicBezTo>
                  <a:cubicBezTo>
                    <a:pt x="1560" y="326"/>
                    <a:pt x="1557" y="329"/>
                    <a:pt x="1553" y="329"/>
                  </a:cubicBezTo>
                  <a:cubicBezTo>
                    <a:pt x="888" y="329"/>
                    <a:pt x="888" y="329"/>
                    <a:pt x="888" y="329"/>
                  </a:cubicBezTo>
                  <a:cubicBezTo>
                    <a:pt x="876" y="329"/>
                    <a:pt x="866" y="339"/>
                    <a:pt x="866" y="351"/>
                  </a:cubicBezTo>
                  <a:cubicBezTo>
                    <a:pt x="866" y="353"/>
                    <a:pt x="866" y="356"/>
                    <a:pt x="867" y="358"/>
                  </a:cubicBezTo>
                  <a:close/>
                </a:path>
              </a:pathLst>
            </a:custGeom>
            <a:solidFill>
              <a:srgbClr val="00D8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dirty="0"/>
            </a:p>
          </p:txBody>
        </p:sp>
        <p:sp>
          <p:nvSpPr>
            <p:cNvPr id="9" name="Freeform 7"/>
            <p:cNvSpPr>
              <a:spLocks/>
            </p:cNvSpPr>
            <p:nvPr userDrawn="1"/>
          </p:nvSpPr>
          <p:spPr bwMode="auto">
            <a:xfrm>
              <a:off x="6528" y="1085"/>
              <a:ext cx="151" cy="143"/>
            </a:xfrm>
            <a:custGeom>
              <a:avLst/>
              <a:gdLst>
                <a:gd name="T0" fmla="*/ 315 w 322"/>
                <a:gd name="T1" fmla="*/ 29 h 303"/>
                <a:gd name="T2" fmla="*/ 158 w 322"/>
                <a:gd name="T3" fmla="*/ 29 h 303"/>
                <a:gd name="T4" fmla="*/ 141 w 322"/>
                <a:gd name="T5" fmla="*/ 29 h 303"/>
                <a:gd name="T6" fmla="*/ 144 w 322"/>
                <a:gd name="T7" fmla="*/ 14 h 303"/>
                <a:gd name="T8" fmla="*/ 269 w 322"/>
                <a:gd name="T9" fmla="*/ 14 h 303"/>
                <a:gd name="T10" fmla="*/ 276 w 322"/>
                <a:gd name="T11" fmla="*/ 7 h 303"/>
                <a:gd name="T12" fmla="*/ 269 w 322"/>
                <a:gd name="T13" fmla="*/ 0 h 303"/>
                <a:gd name="T14" fmla="*/ 144 w 322"/>
                <a:gd name="T15" fmla="*/ 0 h 303"/>
                <a:gd name="T16" fmla="*/ 123 w 322"/>
                <a:gd name="T17" fmla="*/ 29 h 303"/>
                <a:gd name="T18" fmla="*/ 0 w 322"/>
                <a:gd name="T19" fmla="*/ 50 h 303"/>
                <a:gd name="T20" fmla="*/ 60 w 322"/>
                <a:gd name="T21" fmla="*/ 72 h 303"/>
                <a:gd name="T22" fmla="*/ 60 w 322"/>
                <a:gd name="T23" fmla="*/ 87 h 303"/>
                <a:gd name="T24" fmla="*/ 2 w 322"/>
                <a:gd name="T25" fmla="*/ 108 h 303"/>
                <a:gd name="T26" fmla="*/ 225 w 322"/>
                <a:gd name="T27" fmla="*/ 130 h 303"/>
                <a:gd name="T28" fmla="*/ 225 w 322"/>
                <a:gd name="T29" fmla="*/ 144 h 303"/>
                <a:gd name="T30" fmla="*/ 80 w 322"/>
                <a:gd name="T31" fmla="*/ 166 h 303"/>
                <a:gd name="T32" fmla="*/ 227 w 322"/>
                <a:gd name="T33" fmla="*/ 188 h 303"/>
                <a:gd name="T34" fmla="*/ 227 w 322"/>
                <a:gd name="T35" fmla="*/ 202 h 303"/>
                <a:gd name="T36" fmla="*/ 39 w 322"/>
                <a:gd name="T37" fmla="*/ 224 h 303"/>
                <a:gd name="T38" fmla="*/ 115 w 322"/>
                <a:gd name="T39" fmla="*/ 245 h 303"/>
                <a:gd name="T40" fmla="*/ 115 w 322"/>
                <a:gd name="T41" fmla="*/ 260 h 303"/>
                <a:gd name="T42" fmla="*/ 39 w 322"/>
                <a:gd name="T43" fmla="*/ 282 h 303"/>
                <a:gd name="T44" fmla="*/ 67 w 322"/>
                <a:gd name="T45" fmla="*/ 296 h 303"/>
                <a:gd name="T46" fmla="*/ 60 w 322"/>
                <a:gd name="T47" fmla="*/ 289 h 303"/>
                <a:gd name="T48" fmla="*/ 60 w 322"/>
                <a:gd name="T49" fmla="*/ 274 h 303"/>
                <a:gd name="T50" fmla="*/ 136 w 322"/>
                <a:gd name="T51" fmla="*/ 253 h 303"/>
                <a:gd name="T52" fmla="*/ 60 w 322"/>
                <a:gd name="T53" fmla="*/ 231 h 303"/>
                <a:gd name="T54" fmla="*/ 60 w 322"/>
                <a:gd name="T55" fmla="*/ 216 h 303"/>
                <a:gd name="T56" fmla="*/ 249 w 322"/>
                <a:gd name="T57" fmla="*/ 195 h 303"/>
                <a:gd name="T58" fmla="*/ 101 w 322"/>
                <a:gd name="T59" fmla="*/ 173 h 303"/>
                <a:gd name="T60" fmla="*/ 101 w 322"/>
                <a:gd name="T61" fmla="*/ 159 h 303"/>
                <a:gd name="T62" fmla="*/ 246 w 322"/>
                <a:gd name="T63" fmla="*/ 137 h 303"/>
                <a:gd name="T64" fmla="*/ 23 w 322"/>
                <a:gd name="T65" fmla="*/ 115 h 303"/>
                <a:gd name="T66" fmla="*/ 23 w 322"/>
                <a:gd name="T67" fmla="*/ 101 h 303"/>
                <a:gd name="T68" fmla="*/ 81 w 322"/>
                <a:gd name="T69" fmla="*/ 79 h 303"/>
                <a:gd name="T70" fmla="*/ 21 w 322"/>
                <a:gd name="T71" fmla="*/ 58 h 303"/>
                <a:gd name="T72" fmla="*/ 21 w 322"/>
                <a:gd name="T73" fmla="*/ 43 h 303"/>
                <a:gd name="T74" fmla="*/ 144 w 322"/>
                <a:gd name="T75" fmla="*/ 43 h 303"/>
                <a:gd name="T76" fmla="*/ 315 w 322"/>
                <a:gd name="T77" fmla="*/ 43 h 303"/>
                <a:gd name="T78" fmla="*/ 315 w 322"/>
                <a:gd name="T79" fmla="*/ 29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22" h="303">
                  <a:moveTo>
                    <a:pt x="315" y="29"/>
                  </a:moveTo>
                  <a:cubicBezTo>
                    <a:pt x="315" y="29"/>
                    <a:pt x="315" y="29"/>
                    <a:pt x="315" y="29"/>
                  </a:cubicBezTo>
                  <a:cubicBezTo>
                    <a:pt x="314" y="29"/>
                    <a:pt x="314" y="29"/>
                    <a:pt x="314" y="29"/>
                  </a:cubicBezTo>
                  <a:cubicBezTo>
                    <a:pt x="158" y="29"/>
                    <a:pt x="158" y="29"/>
                    <a:pt x="158" y="29"/>
                  </a:cubicBezTo>
                  <a:cubicBezTo>
                    <a:pt x="158" y="29"/>
                    <a:pt x="158" y="29"/>
                    <a:pt x="158" y="29"/>
                  </a:cubicBezTo>
                  <a:cubicBezTo>
                    <a:pt x="141" y="29"/>
                    <a:pt x="141" y="29"/>
                    <a:pt x="141" y="29"/>
                  </a:cubicBezTo>
                  <a:cubicBezTo>
                    <a:pt x="138" y="28"/>
                    <a:pt x="136" y="25"/>
                    <a:pt x="136" y="22"/>
                  </a:cubicBezTo>
                  <a:cubicBezTo>
                    <a:pt x="136" y="18"/>
                    <a:pt x="139" y="14"/>
                    <a:pt x="144" y="14"/>
                  </a:cubicBezTo>
                  <a:cubicBezTo>
                    <a:pt x="269" y="14"/>
                    <a:pt x="269" y="14"/>
                    <a:pt x="269" y="14"/>
                  </a:cubicBezTo>
                  <a:cubicBezTo>
                    <a:pt x="269" y="14"/>
                    <a:pt x="269" y="14"/>
                    <a:pt x="269" y="14"/>
                  </a:cubicBezTo>
                  <a:cubicBezTo>
                    <a:pt x="269" y="14"/>
                    <a:pt x="269" y="14"/>
                    <a:pt x="269" y="14"/>
                  </a:cubicBezTo>
                  <a:cubicBezTo>
                    <a:pt x="273" y="14"/>
                    <a:pt x="276" y="11"/>
                    <a:pt x="276" y="7"/>
                  </a:cubicBezTo>
                  <a:cubicBezTo>
                    <a:pt x="276" y="3"/>
                    <a:pt x="273" y="0"/>
                    <a:pt x="269" y="0"/>
                  </a:cubicBezTo>
                  <a:cubicBezTo>
                    <a:pt x="269" y="0"/>
                    <a:pt x="269" y="0"/>
                    <a:pt x="269" y="0"/>
                  </a:cubicBezTo>
                  <a:cubicBezTo>
                    <a:pt x="269" y="0"/>
                    <a:pt x="269" y="0"/>
                    <a:pt x="269" y="0"/>
                  </a:cubicBezTo>
                  <a:cubicBezTo>
                    <a:pt x="144" y="0"/>
                    <a:pt x="144" y="0"/>
                    <a:pt x="144" y="0"/>
                  </a:cubicBezTo>
                  <a:cubicBezTo>
                    <a:pt x="132" y="0"/>
                    <a:pt x="122" y="10"/>
                    <a:pt x="122" y="22"/>
                  </a:cubicBezTo>
                  <a:cubicBezTo>
                    <a:pt x="122" y="24"/>
                    <a:pt x="122" y="27"/>
                    <a:pt x="123" y="29"/>
                  </a:cubicBezTo>
                  <a:cubicBezTo>
                    <a:pt x="21" y="29"/>
                    <a:pt x="21" y="29"/>
                    <a:pt x="21" y="29"/>
                  </a:cubicBezTo>
                  <a:cubicBezTo>
                    <a:pt x="9" y="29"/>
                    <a:pt x="0" y="38"/>
                    <a:pt x="0" y="50"/>
                  </a:cubicBezTo>
                  <a:cubicBezTo>
                    <a:pt x="0" y="62"/>
                    <a:pt x="9" y="72"/>
                    <a:pt x="21" y="72"/>
                  </a:cubicBezTo>
                  <a:cubicBezTo>
                    <a:pt x="60" y="72"/>
                    <a:pt x="60" y="72"/>
                    <a:pt x="60" y="72"/>
                  </a:cubicBezTo>
                  <a:cubicBezTo>
                    <a:pt x="64" y="72"/>
                    <a:pt x="67" y="75"/>
                    <a:pt x="67" y="79"/>
                  </a:cubicBezTo>
                  <a:cubicBezTo>
                    <a:pt x="67" y="83"/>
                    <a:pt x="64" y="87"/>
                    <a:pt x="60" y="87"/>
                  </a:cubicBezTo>
                  <a:cubicBezTo>
                    <a:pt x="23" y="87"/>
                    <a:pt x="23" y="87"/>
                    <a:pt x="23" y="87"/>
                  </a:cubicBezTo>
                  <a:cubicBezTo>
                    <a:pt x="11" y="87"/>
                    <a:pt x="2" y="96"/>
                    <a:pt x="2" y="108"/>
                  </a:cubicBezTo>
                  <a:cubicBezTo>
                    <a:pt x="2" y="120"/>
                    <a:pt x="11" y="130"/>
                    <a:pt x="23" y="130"/>
                  </a:cubicBezTo>
                  <a:cubicBezTo>
                    <a:pt x="225" y="130"/>
                    <a:pt x="225" y="130"/>
                    <a:pt x="225" y="130"/>
                  </a:cubicBezTo>
                  <a:cubicBezTo>
                    <a:pt x="229" y="130"/>
                    <a:pt x="232" y="133"/>
                    <a:pt x="232" y="137"/>
                  </a:cubicBezTo>
                  <a:cubicBezTo>
                    <a:pt x="232" y="141"/>
                    <a:pt x="229" y="144"/>
                    <a:pt x="225" y="144"/>
                  </a:cubicBezTo>
                  <a:cubicBezTo>
                    <a:pt x="101" y="144"/>
                    <a:pt x="101" y="144"/>
                    <a:pt x="101" y="144"/>
                  </a:cubicBezTo>
                  <a:cubicBezTo>
                    <a:pt x="89" y="144"/>
                    <a:pt x="80" y="154"/>
                    <a:pt x="80" y="166"/>
                  </a:cubicBezTo>
                  <a:cubicBezTo>
                    <a:pt x="80" y="178"/>
                    <a:pt x="89" y="188"/>
                    <a:pt x="101" y="188"/>
                  </a:cubicBezTo>
                  <a:cubicBezTo>
                    <a:pt x="227" y="188"/>
                    <a:pt x="227" y="188"/>
                    <a:pt x="227" y="188"/>
                  </a:cubicBezTo>
                  <a:cubicBezTo>
                    <a:pt x="231" y="188"/>
                    <a:pt x="234" y="191"/>
                    <a:pt x="234" y="195"/>
                  </a:cubicBezTo>
                  <a:cubicBezTo>
                    <a:pt x="234" y="199"/>
                    <a:pt x="231" y="202"/>
                    <a:pt x="227" y="202"/>
                  </a:cubicBezTo>
                  <a:cubicBezTo>
                    <a:pt x="60" y="202"/>
                    <a:pt x="60" y="202"/>
                    <a:pt x="60" y="202"/>
                  </a:cubicBezTo>
                  <a:cubicBezTo>
                    <a:pt x="48" y="202"/>
                    <a:pt x="39" y="212"/>
                    <a:pt x="39" y="224"/>
                  </a:cubicBezTo>
                  <a:cubicBezTo>
                    <a:pt x="39" y="236"/>
                    <a:pt x="48" y="245"/>
                    <a:pt x="60" y="245"/>
                  </a:cubicBezTo>
                  <a:cubicBezTo>
                    <a:pt x="115" y="245"/>
                    <a:pt x="115" y="245"/>
                    <a:pt x="115" y="245"/>
                  </a:cubicBezTo>
                  <a:cubicBezTo>
                    <a:pt x="119" y="245"/>
                    <a:pt x="122" y="249"/>
                    <a:pt x="122" y="253"/>
                  </a:cubicBezTo>
                  <a:cubicBezTo>
                    <a:pt x="122" y="257"/>
                    <a:pt x="119" y="260"/>
                    <a:pt x="115" y="260"/>
                  </a:cubicBezTo>
                  <a:cubicBezTo>
                    <a:pt x="60" y="260"/>
                    <a:pt x="60" y="260"/>
                    <a:pt x="60" y="260"/>
                  </a:cubicBezTo>
                  <a:cubicBezTo>
                    <a:pt x="48" y="260"/>
                    <a:pt x="39" y="270"/>
                    <a:pt x="39" y="282"/>
                  </a:cubicBezTo>
                  <a:cubicBezTo>
                    <a:pt x="39" y="294"/>
                    <a:pt x="48" y="303"/>
                    <a:pt x="60" y="303"/>
                  </a:cubicBezTo>
                  <a:cubicBezTo>
                    <a:pt x="64" y="303"/>
                    <a:pt x="67" y="300"/>
                    <a:pt x="67" y="296"/>
                  </a:cubicBezTo>
                  <a:cubicBezTo>
                    <a:pt x="67" y="292"/>
                    <a:pt x="64" y="289"/>
                    <a:pt x="60" y="289"/>
                  </a:cubicBezTo>
                  <a:cubicBezTo>
                    <a:pt x="60" y="289"/>
                    <a:pt x="60" y="289"/>
                    <a:pt x="60" y="289"/>
                  </a:cubicBezTo>
                  <a:cubicBezTo>
                    <a:pt x="56" y="289"/>
                    <a:pt x="53" y="286"/>
                    <a:pt x="53" y="282"/>
                  </a:cubicBezTo>
                  <a:cubicBezTo>
                    <a:pt x="53" y="278"/>
                    <a:pt x="56" y="274"/>
                    <a:pt x="60" y="274"/>
                  </a:cubicBezTo>
                  <a:cubicBezTo>
                    <a:pt x="115" y="274"/>
                    <a:pt x="115" y="274"/>
                    <a:pt x="115" y="274"/>
                  </a:cubicBezTo>
                  <a:cubicBezTo>
                    <a:pt x="127" y="274"/>
                    <a:pt x="136" y="265"/>
                    <a:pt x="136" y="253"/>
                  </a:cubicBezTo>
                  <a:cubicBezTo>
                    <a:pt x="136" y="241"/>
                    <a:pt x="127" y="231"/>
                    <a:pt x="115" y="231"/>
                  </a:cubicBezTo>
                  <a:cubicBezTo>
                    <a:pt x="60" y="231"/>
                    <a:pt x="60" y="231"/>
                    <a:pt x="60" y="231"/>
                  </a:cubicBezTo>
                  <a:cubicBezTo>
                    <a:pt x="56" y="231"/>
                    <a:pt x="53" y="228"/>
                    <a:pt x="53" y="224"/>
                  </a:cubicBezTo>
                  <a:cubicBezTo>
                    <a:pt x="53" y="220"/>
                    <a:pt x="56" y="216"/>
                    <a:pt x="60" y="216"/>
                  </a:cubicBezTo>
                  <a:cubicBezTo>
                    <a:pt x="227" y="216"/>
                    <a:pt x="227" y="216"/>
                    <a:pt x="227" y="216"/>
                  </a:cubicBezTo>
                  <a:cubicBezTo>
                    <a:pt x="239" y="216"/>
                    <a:pt x="249" y="207"/>
                    <a:pt x="249" y="195"/>
                  </a:cubicBezTo>
                  <a:cubicBezTo>
                    <a:pt x="249" y="183"/>
                    <a:pt x="239" y="173"/>
                    <a:pt x="227" y="173"/>
                  </a:cubicBezTo>
                  <a:cubicBezTo>
                    <a:pt x="101" y="173"/>
                    <a:pt x="101" y="173"/>
                    <a:pt x="101" y="173"/>
                  </a:cubicBezTo>
                  <a:cubicBezTo>
                    <a:pt x="97" y="173"/>
                    <a:pt x="94" y="170"/>
                    <a:pt x="94" y="166"/>
                  </a:cubicBezTo>
                  <a:cubicBezTo>
                    <a:pt x="94" y="162"/>
                    <a:pt x="97" y="159"/>
                    <a:pt x="101" y="159"/>
                  </a:cubicBezTo>
                  <a:cubicBezTo>
                    <a:pt x="225" y="159"/>
                    <a:pt x="225" y="159"/>
                    <a:pt x="225" y="159"/>
                  </a:cubicBezTo>
                  <a:cubicBezTo>
                    <a:pt x="237" y="159"/>
                    <a:pt x="246" y="149"/>
                    <a:pt x="246" y="137"/>
                  </a:cubicBezTo>
                  <a:cubicBezTo>
                    <a:pt x="246" y="125"/>
                    <a:pt x="237" y="115"/>
                    <a:pt x="225" y="115"/>
                  </a:cubicBezTo>
                  <a:cubicBezTo>
                    <a:pt x="23" y="115"/>
                    <a:pt x="23" y="115"/>
                    <a:pt x="23" y="115"/>
                  </a:cubicBezTo>
                  <a:cubicBezTo>
                    <a:pt x="19" y="115"/>
                    <a:pt x="16" y="112"/>
                    <a:pt x="16" y="108"/>
                  </a:cubicBezTo>
                  <a:cubicBezTo>
                    <a:pt x="16" y="104"/>
                    <a:pt x="19" y="101"/>
                    <a:pt x="23" y="101"/>
                  </a:cubicBezTo>
                  <a:cubicBezTo>
                    <a:pt x="60" y="101"/>
                    <a:pt x="60" y="101"/>
                    <a:pt x="60" y="101"/>
                  </a:cubicBezTo>
                  <a:cubicBezTo>
                    <a:pt x="72" y="101"/>
                    <a:pt x="81" y="91"/>
                    <a:pt x="81" y="79"/>
                  </a:cubicBezTo>
                  <a:cubicBezTo>
                    <a:pt x="81" y="67"/>
                    <a:pt x="72" y="58"/>
                    <a:pt x="60" y="58"/>
                  </a:cubicBezTo>
                  <a:cubicBezTo>
                    <a:pt x="21" y="58"/>
                    <a:pt x="21" y="58"/>
                    <a:pt x="21" y="58"/>
                  </a:cubicBezTo>
                  <a:cubicBezTo>
                    <a:pt x="17" y="58"/>
                    <a:pt x="14" y="54"/>
                    <a:pt x="14" y="50"/>
                  </a:cubicBezTo>
                  <a:cubicBezTo>
                    <a:pt x="14" y="46"/>
                    <a:pt x="17" y="43"/>
                    <a:pt x="21" y="43"/>
                  </a:cubicBezTo>
                  <a:cubicBezTo>
                    <a:pt x="140" y="43"/>
                    <a:pt x="140" y="43"/>
                    <a:pt x="140" y="43"/>
                  </a:cubicBezTo>
                  <a:cubicBezTo>
                    <a:pt x="141" y="43"/>
                    <a:pt x="142" y="43"/>
                    <a:pt x="144" y="43"/>
                  </a:cubicBezTo>
                  <a:cubicBezTo>
                    <a:pt x="314" y="43"/>
                    <a:pt x="314" y="43"/>
                    <a:pt x="314" y="43"/>
                  </a:cubicBezTo>
                  <a:cubicBezTo>
                    <a:pt x="314" y="43"/>
                    <a:pt x="314" y="43"/>
                    <a:pt x="315" y="43"/>
                  </a:cubicBezTo>
                  <a:cubicBezTo>
                    <a:pt x="319" y="43"/>
                    <a:pt x="322" y="40"/>
                    <a:pt x="322" y="36"/>
                  </a:cubicBezTo>
                  <a:cubicBezTo>
                    <a:pt x="322" y="32"/>
                    <a:pt x="319" y="29"/>
                    <a:pt x="315" y="2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dirty="0"/>
            </a:p>
          </p:txBody>
        </p:sp>
        <p:sp>
          <p:nvSpPr>
            <p:cNvPr id="10" name="Freeform 8"/>
            <p:cNvSpPr>
              <a:spLocks/>
            </p:cNvSpPr>
            <p:nvPr userDrawn="1"/>
          </p:nvSpPr>
          <p:spPr bwMode="auto">
            <a:xfrm>
              <a:off x="6656" y="1140"/>
              <a:ext cx="74" cy="20"/>
            </a:xfrm>
            <a:custGeom>
              <a:avLst/>
              <a:gdLst>
                <a:gd name="T0" fmla="*/ 21 w 156"/>
                <a:gd name="T1" fmla="*/ 0 h 43"/>
                <a:gd name="T2" fmla="*/ 0 w 156"/>
                <a:gd name="T3" fmla="*/ 21 h 43"/>
                <a:gd name="T4" fmla="*/ 21 w 156"/>
                <a:gd name="T5" fmla="*/ 43 h 43"/>
                <a:gd name="T6" fmla="*/ 149 w 156"/>
                <a:gd name="T7" fmla="*/ 43 h 43"/>
                <a:gd name="T8" fmla="*/ 149 w 156"/>
                <a:gd name="T9" fmla="*/ 43 h 43"/>
                <a:gd name="T10" fmla="*/ 156 w 156"/>
                <a:gd name="T11" fmla="*/ 36 h 43"/>
                <a:gd name="T12" fmla="*/ 149 w 156"/>
                <a:gd name="T13" fmla="*/ 29 h 43"/>
                <a:gd name="T14" fmla="*/ 149 w 156"/>
                <a:gd name="T15" fmla="*/ 29 h 43"/>
                <a:gd name="T16" fmla="*/ 21 w 156"/>
                <a:gd name="T17" fmla="*/ 29 h 43"/>
                <a:gd name="T18" fmla="*/ 14 w 156"/>
                <a:gd name="T19" fmla="*/ 21 h 43"/>
                <a:gd name="T20" fmla="*/ 21 w 156"/>
                <a:gd name="T21" fmla="*/ 14 h 43"/>
                <a:gd name="T22" fmla="*/ 124 w 156"/>
                <a:gd name="T23" fmla="*/ 14 h 43"/>
                <a:gd name="T24" fmla="*/ 124 w 156"/>
                <a:gd name="T25" fmla="*/ 14 h 43"/>
                <a:gd name="T26" fmla="*/ 132 w 156"/>
                <a:gd name="T27" fmla="*/ 7 h 43"/>
                <a:gd name="T28" fmla="*/ 124 w 156"/>
                <a:gd name="T29" fmla="*/ 0 h 43"/>
                <a:gd name="T30" fmla="*/ 124 w 156"/>
                <a:gd name="T31" fmla="*/ 0 h 43"/>
                <a:gd name="T32" fmla="*/ 21 w 156"/>
                <a:gd name="T33"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6" h="43">
                  <a:moveTo>
                    <a:pt x="21" y="0"/>
                  </a:moveTo>
                  <a:cubicBezTo>
                    <a:pt x="9" y="0"/>
                    <a:pt x="0" y="9"/>
                    <a:pt x="0" y="21"/>
                  </a:cubicBezTo>
                  <a:cubicBezTo>
                    <a:pt x="0" y="33"/>
                    <a:pt x="9" y="43"/>
                    <a:pt x="21" y="43"/>
                  </a:cubicBezTo>
                  <a:cubicBezTo>
                    <a:pt x="149" y="43"/>
                    <a:pt x="149" y="43"/>
                    <a:pt x="149" y="43"/>
                  </a:cubicBezTo>
                  <a:cubicBezTo>
                    <a:pt x="149" y="43"/>
                    <a:pt x="149" y="43"/>
                    <a:pt x="149" y="43"/>
                  </a:cubicBezTo>
                  <a:cubicBezTo>
                    <a:pt x="153" y="43"/>
                    <a:pt x="156" y="40"/>
                    <a:pt x="156" y="36"/>
                  </a:cubicBezTo>
                  <a:cubicBezTo>
                    <a:pt x="156" y="32"/>
                    <a:pt x="153" y="29"/>
                    <a:pt x="149" y="29"/>
                  </a:cubicBezTo>
                  <a:cubicBezTo>
                    <a:pt x="149" y="29"/>
                    <a:pt x="149" y="29"/>
                    <a:pt x="149" y="29"/>
                  </a:cubicBezTo>
                  <a:cubicBezTo>
                    <a:pt x="21" y="29"/>
                    <a:pt x="21" y="29"/>
                    <a:pt x="21" y="29"/>
                  </a:cubicBezTo>
                  <a:cubicBezTo>
                    <a:pt x="17" y="29"/>
                    <a:pt x="14" y="25"/>
                    <a:pt x="14" y="21"/>
                  </a:cubicBezTo>
                  <a:cubicBezTo>
                    <a:pt x="14" y="17"/>
                    <a:pt x="17" y="14"/>
                    <a:pt x="21" y="14"/>
                  </a:cubicBezTo>
                  <a:cubicBezTo>
                    <a:pt x="124" y="14"/>
                    <a:pt x="124" y="14"/>
                    <a:pt x="124" y="14"/>
                  </a:cubicBezTo>
                  <a:cubicBezTo>
                    <a:pt x="124" y="14"/>
                    <a:pt x="124" y="14"/>
                    <a:pt x="124" y="14"/>
                  </a:cubicBezTo>
                  <a:cubicBezTo>
                    <a:pt x="128" y="14"/>
                    <a:pt x="132" y="11"/>
                    <a:pt x="132" y="7"/>
                  </a:cubicBezTo>
                  <a:cubicBezTo>
                    <a:pt x="132" y="3"/>
                    <a:pt x="128" y="0"/>
                    <a:pt x="124" y="0"/>
                  </a:cubicBezTo>
                  <a:cubicBezTo>
                    <a:pt x="124" y="0"/>
                    <a:pt x="124" y="0"/>
                    <a:pt x="124" y="0"/>
                  </a:cubicBezTo>
                  <a:lnTo>
                    <a:pt x="2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dirty="0"/>
            </a:p>
          </p:txBody>
        </p:sp>
        <p:sp>
          <p:nvSpPr>
            <p:cNvPr id="11" name="Freeform 9"/>
            <p:cNvSpPr>
              <a:spLocks/>
            </p:cNvSpPr>
            <p:nvPr userDrawn="1"/>
          </p:nvSpPr>
          <p:spPr bwMode="auto">
            <a:xfrm>
              <a:off x="6570" y="1112"/>
              <a:ext cx="144" cy="21"/>
            </a:xfrm>
            <a:custGeom>
              <a:avLst/>
              <a:gdLst>
                <a:gd name="T0" fmla="*/ 306 w 306"/>
                <a:gd name="T1" fmla="*/ 36 h 43"/>
                <a:gd name="T2" fmla="*/ 299 w 306"/>
                <a:gd name="T3" fmla="*/ 29 h 43"/>
                <a:gd name="T4" fmla="*/ 299 w 306"/>
                <a:gd name="T5" fmla="*/ 29 h 43"/>
                <a:gd name="T6" fmla="*/ 299 w 306"/>
                <a:gd name="T7" fmla="*/ 29 h 43"/>
                <a:gd name="T8" fmla="*/ 21 w 306"/>
                <a:gd name="T9" fmla="*/ 29 h 43"/>
                <a:gd name="T10" fmla="*/ 14 w 306"/>
                <a:gd name="T11" fmla="*/ 22 h 43"/>
                <a:gd name="T12" fmla="*/ 21 w 306"/>
                <a:gd name="T13" fmla="*/ 14 h 43"/>
                <a:gd name="T14" fmla="*/ 291 w 306"/>
                <a:gd name="T15" fmla="*/ 14 h 43"/>
                <a:gd name="T16" fmla="*/ 291 w 306"/>
                <a:gd name="T17" fmla="*/ 14 h 43"/>
                <a:gd name="T18" fmla="*/ 298 w 306"/>
                <a:gd name="T19" fmla="*/ 7 h 43"/>
                <a:gd name="T20" fmla="*/ 291 w 306"/>
                <a:gd name="T21" fmla="*/ 0 h 43"/>
                <a:gd name="T22" fmla="*/ 291 w 306"/>
                <a:gd name="T23" fmla="*/ 0 h 43"/>
                <a:gd name="T24" fmla="*/ 291 w 306"/>
                <a:gd name="T25" fmla="*/ 0 h 43"/>
                <a:gd name="T26" fmla="*/ 21 w 306"/>
                <a:gd name="T27" fmla="*/ 0 h 43"/>
                <a:gd name="T28" fmla="*/ 0 w 306"/>
                <a:gd name="T29" fmla="*/ 22 h 43"/>
                <a:gd name="T30" fmla="*/ 21 w 306"/>
                <a:gd name="T31" fmla="*/ 43 h 43"/>
                <a:gd name="T32" fmla="*/ 299 w 306"/>
                <a:gd name="T33" fmla="*/ 43 h 43"/>
                <a:gd name="T34" fmla="*/ 306 w 306"/>
                <a:gd name="T35" fmla="*/ 36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6" h="43">
                  <a:moveTo>
                    <a:pt x="306" y="36"/>
                  </a:moveTo>
                  <a:cubicBezTo>
                    <a:pt x="306" y="32"/>
                    <a:pt x="303" y="29"/>
                    <a:pt x="299" y="29"/>
                  </a:cubicBezTo>
                  <a:cubicBezTo>
                    <a:pt x="299" y="29"/>
                    <a:pt x="299" y="29"/>
                    <a:pt x="299" y="29"/>
                  </a:cubicBezTo>
                  <a:cubicBezTo>
                    <a:pt x="299" y="29"/>
                    <a:pt x="299" y="29"/>
                    <a:pt x="299" y="29"/>
                  </a:cubicBezTo>
                  <a:cubicBezTo>
                    <a:pt x="21" y="29"/>
                    <a:pt x="21" y="29"/>
                    <a:pt x="21" y="29"/>
                  </a:cubicBezTo>
                  <a:cubicBezTo>
                    <a:pt x="17" y="29"/>
                    <a:pt x="14" y="26"/>
                    <a:pt x="14" y="22"/>
                  </a:cubicBezTo>
                  <a:cubicBezTo>
                    <a:pt x="14" y="18"/>
                    <a:pt x="17" y="14"/>
                    <a:pt x="21" y="14"/>
                  </a:cubicBezTo>
                  <a:cubicBezTo>
                    <a:pt x="291" y="14"/>
                    <a:pt x="291" y="14"/>
                    <a:pt x="291" y="14"/>
                  </a:cubicBezTo>
                  <a:cubicBezTo>
                    <a:pt x="291" y="14"/>
                    <a:pt x="291" y="14"/>
                    <a:pt x="291" y="14"/>
                  </a:cubicBezTo>
                  <a:cubicBezTo>
                    <a:pt x="295" y="14"/>
                    <a:pt x="298" y="11"/>
                    <a:pt x="298" y="7"/>
                  </a:cubicBezTo>
                  <a:cubicBezTo>
                    <a:pt x="298" y="3"/>
                    <a:pt x="295" y="0"/>
                    <a:pt x="291" y="0"/>
                  </a:cubicBezTo>
                  <a:cubicBezTo>
                    <a:pt x="291" y="0"/>
                    <a:pt x="291" y="0"/>
                    <a:pt x="291" y="0"/>
                  </a:cubicBezTo>
                  <a:cubicBezTo>
                    <a:pt x="291" y="0"/>
                    <a:pt x="291" y="0"/>
                    <a:pt x="291" y="0"/>
                  </a:cubicBezTo>
                  <a:cubicBezTo>
                    <a:pt x="21" y="0"/>
                    <a:pt x="21" y="0"/>
                    <a:pt x="21" y="0"/>
                  </a:cubicBezTo>
                  <a:cubicBezTo>
                    <a:pt x="10" y="0"/>
                    <a:pt x="0" y="10"/>
                    <a:pt x="0" y="22"/>
                  </a:cubicBezTo>
                  <a:cubicBezTo>
                    <a:pt x="0" y="34"/>
                    <a:pt x="10" y="43"/>
                    <a:pt x="21" y="43"/>
                  </a:cubicBezTo>
                  <a:cubicBezTo>
                    <a:pt x="299" y="43"/>
                    <a:pt x="299" y="43"/>
                    <a:pt x="299" y="43"/>
                  </a:cubicBezTo>
                  <a:cubicBezTo>
                    <a:pt x="303" y="43"/>
                    <a:pt x="306" y="40"/>
                    <a:pt x="306" y="3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dirty="0"/>
            </a:p>
          </p:txBody>
        </p:sp>
        <p:sp>
          <p:nvSpPr>
            <p:cNvPr id="12" name="Freeform 10"/>
            <p:cNvSpPr>
              <a:spLocks/>
            </p:cNvSpPr>
            <p:nvPr userDrawn="1"/>
          </p:nvSpPr>
          <p:spPr bwMode="auto">
            <a:xfrm>
              <a:off x="6656" y="1167"/>
              <a:ext cx="77" cy="20"/>
            </a:xfrm>
            <a:custGeom>
              <a:avLst/>
              <a:gdLst>
                <a:gd name="T0" fmla="*/ 156 w 163"/>
                <a:gd name="T1" fmla="*/ 29 h 43"/>
                <a:gd name="T2" fmla="*/ 156 w 163"/>
                <a:gd name="T3" fmla="*/ 29 h 43"/>
                <a:gd name="T4" fmla="*/ 156 w 163"/>
                <a:gd name="T5" fmla="*/ 29 h 43"/>
                <a:gd name="T6" fmla="*/ 21 w 163"/>
                <a:gd name="T7" fmla="*/ 29 h 43"/>
                <a:gd name="T8" fmla="*/ 14 w 163"/>
                <a:gd name="T9" fmla="*/ 21 h 43"/>
                <a:gd name="T10" fmla="*/ 21 w 163"/>
                <a:gd name="T11" fmla="*/ 14 h 43"/>
                <a:gd name="T12" fmla="*/ 130 w 163"/>
                <a:gd name="T13" fmla="*/ 14 h 43"/>
                <a:gd name="T14" fmla="*/ 130 w 163"/>
                <a:gd name="T15" fmla="*/ 14 h 43"/>
                <a:gd name="T16" fmla="*/ 131 w 163"/>
                <a:gd name="T17" fmla="*/ 14 h 43"/>
                <a:gd name="T18" fmla="*/ 138 w 163"/>
                <a:gd name="T19" fmla="*/ 7 h 43"/>
                <a:gd name="T20" fmla="*/ 131 w 163"/>
                <a:gd name="T21" fmla="*/ 0 h 43"/>
                <a:gd name="T22" fmla="*/ 131 w 163"/>
                <a:gd name="T23" fmla="*/ 0 h 43"/>
                <a:gd name="T24" fmla="*/ 131 w 163"/>
                <a:gd name="T25" fmla="*/ 0 h 43"/>
                <a:gd name="T26" fmla="*/ 21 w 163"/>
                <a:gd name="T27" fmla="*/ 0 h 43"/>
                <a:gd name="T28" fmla="*/ 0 w 163"/>
                <a:gd name="T29" fmla="*/ 21 h 43"/>
                <a:gd name="T30" fmla="*/ 21 w 163"/>
                <a:gd name="T31" fmla="*/ 43 h 43"/>
                <a:gd name="T32" fmla="*/ 156 w 163"/>
                <a:gd name="T33" fmla="*/ 43 h 43"/>
                <a:gd name="T34" fmla="*/ 163 w 163"/>
                <a:gd name="T35" fmla="*/ 36 h 43"/>
                <a:gd name="T36" fmla="*/ 156 w 163"/>
                <a:gd name="T37" fmla="*/ 29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3" h="43">
                  <a:moveTo>
                    <a:pt x="156" y="29"/>
                  </a:moveTo>
                  <a:cubicBezTo>
                    <a:pt x="156" y="29"/>
                    <a:pt x="156" y="29"/>
                    <a:pt x="156" y="29"/>
                  </a:cubicBezTo>
                  <a:cubicBezTo>
                    <a:pt x="156" y="29"/>
                    <a:pt x="156" y="29"/>
                    <a:pt x="156" y="29"/>
                  </a:cubicBezTo>
                  <a:cubicBezTo>
                    <a:pt x="21" y="29"/>
                    <a:pt x="21" y="29"/>
                    <a:pt x="21" y="29"/>
                  </a:cubicBezTo>
                  <a:cubicBezTo>
                    <a:pt x="17" y="29"/>
                    <a:pt x="14" y="25"/>
                    <a:pt x="14" y="21"/>
                  </a:cubicBezTo>
                  <a:cubicBezTo>
                    <a:pt x="14" y="17"/>
                    <a:pt x="17" y="14"/>
                    <a:pt x="21" y="14"/>
                  </a:cubicBezTo>
                  <a:cubicBezTo>
                    <a:pt x="130" y="14"/>
                    <a:pt x="130" y="14"/>
                    <a:pt x="130" y="14"/>
                  </a:cubicBezTo>
                  <a:cubicBezTo>
                    <a:pt x="130" y="14"/>
                    <a:pt x="130" y="14"/>
                    <a:pt x="130" y="14"/>
                  </a:cubicBezTo>
                  <a:cubicBezTo>
                    <a:pt x="130" y="14"/>
                    <a:pt x="130" y="14"/>
                    <a:pt x="131" y="14"/>
                  </a:cubicBezTo>
                  <a:cubicBezTo>
                    <a:pt x="134" y="14"/>
                    <a:pt x="138" y="11"/>
                    <a:pt x="138" y="7"/>
                  </a:cubicBezTo>
                  <a:cubicBezTo>
                    <a:pt x="138" y="3"/>
                    <a:pt x="134" y="0"/>
                    <a:pt x="131" y="0"/>
                  </a:cubicBezTo>
                  <a:cubicBezTo>
                    <a:pt x="131" y="0"/>
                    <a:pt x="131" y="0"/>
                    <a:pt x="131" y="0"/>
                  </a:cubicBezTo>
                  <a:cubicBezTo>
                    <a:pt x="131" y="0"/>
                    <a:pt x="131" y="0"/>
                    <a:pt x="131" y="0"/>
                  </a:cubicBezTo>
                  <a:cubicBezTo>
                    <a:pt x="21" y="0"/>
                    <a:pt x="21" y="0"/>
                    <a:pt x="21" y="0"/>
                  </a:cubicBezTo>
                  <a:cubicBezTo>
                    <a:pt x="9" y="0"/>
                    <a:pt x="0" y="9"/>
                    <a:pt x="0" y="21"/>
                  </a:cubicBezTo>
                  <a:cubicBezTo>
                    <a:pt x="0" y="33"/>
                    <a:pt x="9" y="43"/>
                    <a:pt x="21" y="43"/>
                  </a:cubicBezTo>
                  <a:cubicBezTo>
                    <a:pt x="156" y="43"/>
                    <a:pt x="156" y="43"/>
                    <a:pt x="156" y="43"/>
                  </a:cubicBezTo>
                  <a:cubicBezTo>
                    <a:pt x="160" y="43"/>
                    <a:pt x="163" y="40"/>
                    <a:pt x="163" y="36"/>
                  </a:cubicBezTo>
                  <a:cubicBezTo>
                    <a:pt x="163" y="32"/>
                    <a:pt x="160" y="29"/>
                    <a:pt x="156" y="2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dirty="0"/>
            </a:p>
          </p:txBody>
        </p:sp>
        <p:sp>
          <p:nvSpPr>
            <p:cNvPr id="13" name="Freeform 11"/>
            <p:cNvSpPr>
              <a:spLocks/>
            </p:cNvSpPr>
            <p:nvPr userDrawn="1"/>
          </p:nvSpPr>
          <p:spPr bwMode="auto">
            <a:xfrm>
              <a:off x="6647" y="1194"/>
              <a:ext cx="78" cy="21"/>
            </a:xfrm>
            <a:custGeom>
              <a:avLst/>
              <a:gdLst>
                <a:gd name="T0" fmla="*/ 166 w 166"/>
                <a:gd name="T1" fmla="*/ 36 h 44"/>
                <a:gd name="T2" fmla="*/ 159 w 166"/>
                <a:gd name="T3" fmla="*/ 29 h 44"/>
                <a:gd name="T4" fmla="*/ 159 w 166"/>
                <a:gd name="T5" fmla="*/ 29 h 44"/>
                <a:gd name="T6" fmla="*/ 21 w 166"/>
                <a:gd name="T7" fmla="*/ 29 h 44"/>
                <a:gd name="T8" fmla="*/ 14 w 166"/>
                <a:gd name="T9" fmla="*/ 22 h 44"/>
                <a:gd name="T10" fmla="*/ 21 w 166"/>
                <a:gd name="T11" fmla="*/ 15 h 44"/>
                <a:gd name="T12" fmla="*/ 152 w 166"/>
                <a:gd name="T13" fmla="*/ 15 h 44"/>
                <a:gd name="T14" fmla="*/ 152 w 166"/>
                <a:gd name="T15" fmla="*/ 15 h 44"/>
                <a:gd name="T16" fmla="*/ 159 w 166"/>
                <a:gd name="T17" fmla="*/ 8 h 44"/>
                <a:gd name="T18" fmla="*/ 152 w 166"/>
                <a:gd name="T19" fmla="*/ 0 h 44"/>
                <a:gd name="T20" fmla="*/ 152 w 166"/>
                <a:gd name="T21" fmla="*/ 0 h 44"/>
                <a:gd name="T22" fmla="*/ 21 w 166"/>
                <a:gd name="T23" fmla="*/ 0 h 44"/>
                <a:gd name="T24" fmla="*/ 0 w 166"/>
                <a:gd name="T25" fmla="*/ 22 h 44"/>
                <a:gd name="T26" fmla="*/ 21 w 166"/>
                <a:gd name="T27" fmla="*/ 44 h 44"/>
                <a:gd name="T28" fmla="*/ 159 w 166"/>
                <a:gd name="T29" fmla="*/ 44 h 44"/>
                <a:gd name="T30" fmla="*/ 159 w 166"/>
                <a:gd name="T31" fmla="*/ 44 h 44"/>
                <a:gd name="T32" fmla="*/ 166 w 166"/>
                <a:gd name="T33" fmla="*/ 36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6" h="44">
                  <a:moveTo>
                    <a:pt x="166" y="36"/>
                  </a:moveTo>
                  <a:cubicBezTo>
                    <a:pt x="166" y="33"/>
                    <a:pt x="163" y="29"/>
                    <a:pt x="159" y="29"/>
                  </a:cubicBezTo>
                  <a:cubicBezTo>
                    <a:pt x="159" y="29"/>
                    <a:pt x="159" y="29"/>
                    <a:pt x="159" y="29"/>
                  </a:cubicBezTo>
                  <a:cubicBezTo>
                    <a:pt x="21" y="29"/>
                    <a:pt x="21" y="29"/>
                    <a:pt x="21" y="29"/>
                  </a:cubicBezTo>
                  <a:cubicBezTo>
                    <a:pt x="17" y="29"/>
                    <a:pt x="14" y="26"/>
                    <a:pt x="14" y="22"/>
                  </a:cubicBezTo>
                  <a:cubicBezTo>
                    <a:pt x="14" y="18"/>
                    <a:pt x="17" y="15"/>
                    <a:pt x="21" y="15"/>
                  </a:cubicBezTo>
                  <a:cubicBezTo>
                    <a:pt x="152" y="15"/>
                    <a:pt x="152" y="15"/>
                    <a:pt x="152" y="15"/>
                  </a:cubicBezTo>
                  <a:cubicBezTo>
                    <a:pt x="152" y="15"/>
                    <a:pt x="152" y="15"/>
                    <a:pt x="152" y="15"/>
                  </a:cubicBezTo>
                  <a:cubicBezTo>
                    <a:pt x="155" y="15"/>
                    <a:pt x="159" y="11"/>
                    <a:pt x="159" y="8"/>
                  </a:cubicBezTo>
                  <a:cubicBezTo>
                    <a:pt x="159" y="4"/>
                    <a:pt x="155" y="1"/>
                    <a:pt x="152" y="0"/>
                  </a:cubicBezTo>
                  <a:cubicBezTo>
                    <a:pt x="152" y="0"/>
                    <a:pt x="152" y="0"/>
                    <a:pt x="152" y="0"/>
                  </a:cubicBezTo>
                  <a:cubicBezTo>
                    <a:pt x="21" y="0"/>
                    <a:pt x="21" y="0"/>
                    <a:pt x="21" y="0"/>
                  </a:cubicBezTo>
                  <a:cubicBezTo>
                    <a:pt x="9" y="0"/>
                    <a:pt x="0" y="10"/>
                    <a:pt x="0" y="22"/>
                  </a:cubicBezTo>
                  <a:cubicBezTo>
                    <a:pt x="0" y="34"/>
                    <a:pt x="9" y="44"/>
                    <a:pt x="21" y="44"/>
                  </a:cubicBezTo>
                  <a:cubicBezTo>
                    <a:pt x="159" y="44"/>
                    <a:pt x="159" y="44"/>
                    <a:pt x="159" y="44"/>
                  </a:cubicBezTo>
                  <a:cubicBezTo>
                    <a:pt x="159" y="44"/>
                    <a:pt x="159" y="44"/>
                    <a:pt x="159" y="44"/>
                  </a:cubicBezTo>
                  <a:cubicBezTo>
                    <a:pt x="163" y="43"/>
                    <a:pt x="166" y="40"/>
                    <a:pt x="166" y="3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dirty="0"/>
            </a:p>
          </p:txBody>
        </p:sp>
        <p:sp>
          <p:nvSpPr>
            <p:cNvPr id="14" name="Freeform 12"/>
            <p:cNvSpPr>
              <a:spLocks/>
            </p:cNvSpPr>
            <p:nvPr userDrawn="1"/>
          </p:nvSpPr>
          <p:spPr bwMode="auto">
            <a:xfrm>
              <a:off x="6670" y="1221"/>
              <a:ext cx="42" cy="20"/>
            </a:xfrm>
            <a:custGeom>
              <a:avLst/>
              <a:gdLst>
                <a:gd name="T0" fmla="*/ 74 w 91"/>
                <a:gd name="T1" fmla="*/ 29 h 43"/>
                <a:gd name="T2" fmla="*/ 22 w 91"/>
                <a:gd name="T3" fmla="*/ 29 h 43"/>
                <a:gd name="T4" fmla="*/ 15 w 91"/>
                <a:gd name="T5" fmla="*/ 22 h 43"/>
                <a:gd name="T6" fmla="*/ 22 w 91"/>
                <a:gd name="T7" fmla="*/ 15 h 43"/>
                <a:gd name="T8" fmla="*/ 84 w 91"/>
                <a:gd name="T9" fmla="*/ 15 h 43"/>
                <a:gd name="T10" fmla="*/ 84 w 91"/>
                <a:gd name="T11" fmla="*/ 15 h 43"/>
                <a:gd name="T12" fmla="*/ 84 w 91"/>
                <a:gd name="T13" fmla="*/ 15 h 43"/>
                <a:gd name="T14" fmla="*/ 91 w 91"/>
                <a:gd name="T15" fmla="*/ 7 h 43"/>
                <a:gd name="T16" fmla="*/ 84 w 91"/>
                <a:gd name="T17" fmla="*/ 0 h 43"/>
                <a:gd name="T18" fmla="*/ 83 w 91"/>
                <a:gd name="T19" fmla="*/ 0 h 43"/>
                <a:gd name="T20" fmla="*/ 83 w 91"/>
                <a:gd name="T21" fmla="*/ 0 h 43"/>
                <a:gd name="T22" fmla="*/ 22 w 91"/>
                <a:gd name="T23" fmla="*/ 0 h 43"/>
                <a:gd name="T24" fmla="*/ 0 w 91"/>
                <a:gd name="T25" fmla="*/ 22 h 43"/>
                <a:gd name="T26" fmla="*/ 22 w 91"/>
                <a:gd name="T27" fmla="*/ 43 h 43"/>
                <a:gd name="T28" fmla="*/ 74 w 91"/>
                <a:gd name="T29" fmla="*/ 43 h 43"/>
                <a:gd name="T30" fmla="*/ 74 w 91"/>
                <a:gd name="T31" fmla="*/ 43 h 43"/>
                <a:gd name="T32" fmla="*/ 81 w 91"/>
                <a:gd name="T33" fmla="*/ 36 h 43"/>
                <a:gd name="T34" fmla="*/ 74 w 91"/>
                <a:gd name="T35" fmla="*/ 29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1" h="43">
                  <a:moveTo>
                    <a:pt x="74" y="29"/>
                  </a:moveTo>
                  <a:cubicBezTo>
                    <a:pt x="22" y="29"/>
                    <a:pt x="22" y="29"/>
                    <a:pt x="22" y="29"/>
                  </a:cubicBezTo>
                  <a:cubicBezTo>
                    <a:pt x="18" y="29"/>
                    <a:pt x="15" y="26"/>
                    <a:pt x="15" y="22"/>
                  </a:cubicBezTo>
                  <a:cubicBezTo>
                    <a:pt x="15" y="18"/>
                    <a:pt x="18" y="15"/>
                    <a:pt x="22" y="15"/>
                  </a:cubicBezTo>
                  <a:cubicBezTo>
                    <a:pt x="84" y="15"/>
                    <a:pt x="84" y="15"/>
                    <a:pt x="84" y="15"/>
                  </a:cubicBezTo>
                  <a:cubicBezTo>
                    <a:pt x="84" y="15"/>
                    <a:pt x="84" y="15"/>
                    <a:pt x="84" y="15"/>
                  </a:cubicBezTo>
                  <a:cubicBezTo>
                    <a:pt x="84" y="15"/>
                    <a:pt x="84" y="15"/>
                    <a:pt x="84" y="15"/>
                  </a:cubicBezTo>
                  <a:cubicBezTo>
                    <a:pt x="87" y="15"/>
                    <a:pt x="91" y="11"/>
                    <a:pt x="91" y="7"/>
                  </a:cubicBezTo>
                  <a:cubicBezTo>
                    <a:pt x="91" y="3"/>
                    <a:pt x="87" y="0"/>
                    <a:pt x="84" y="0"/>
                  </a:cubicBezTo>
                  <a:cubicBezTo>
                    <a:pt x="83" y="0"/>
                    <a:pt x="83" y="0"/>
                    <a:pt x="83" y="0"/>
                  </a:cubicBezTo>
                  <a:cubicBezTo>
                    <a:pt x="83" y="0"/>
                    <a:pt x="83" y="0"/>
                    <a:pt x="83" y="0"/>
                  </a:cubicBezTo>
                  <a:cubicBezTo>
                    <a:pt x="22" y="0"/>
                    <a:pt x="22" y="0"/>
                    <a:pt x="22" y="0"/>
                  </a:cubicBezTo>
                  <a:cubicBezTo>
                    <a:pt x="10" y="0"/>
                    <a:pt x="0" y="10"/>
                    <a:pt x="0" y="22"/>
                  </a:cubicBezTo>
                  <a:cubicBezTo>
                    <a:pt x="0" y="34"/>
                    <a:pt x="10" y="43"/>
                    <a:pt x="22" y="43"/>
                  </a:cubicBezTo>
                  <a:cubicBezTo>
                    <a:pt x="74" y="43"/>
                    <a:pt x="74" y="43"/>
                    <a:pt x="74" y="43"/>
                  </a:cubicBezTo>
                  <a:cubicBezTo>
                    <a:pt x="74" y="43"/>
                    <a:pt x="74" y="43"/>
                    <a:pt x="74" y="43"/>
                  </a:cubicBezTo>
                  <a:cubicBezTo>
                    <a:pt x="77" y="43"/>
                    <a:pt x="81" y="40"/>
                    <a:pt x="81" y="36"/>
                  </a:cubicBezTo>
                  <a:cubicBezTo>
                    <a:pt x="81" y="32"/>
                    <a:pt x="77" y="29"/>
                    <a:pt x="74" y="2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dirty="0"/>
            </a:p>
          </p:txBody>
        </p:sp>
      </p:grpSp>
    </p:spTree>
    <p:extLst>
      <p:ext uri="{BB962C8B-B14F-4D97-AF65-F5344CB8AC3E}">
        <p14:creationId xmlns:p14="http://schemas.microsoft.com/office/powerpoint/2010/main" val="318634288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2_Section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0">
                      <a:schemeClr val="tx1"/>
                    </a:gs>
                    <a:gs pos="100000">
                      <a:schemeClr val="tx1"/>
                    </a:gs>
                  </a:gsLst>
                  <a:lin ang="5400000" scaled="0"/>
                </a:gradFill>
              </a:defRPr>
            </a:lvl1pPr>
          </a:lstStyle>
          <a:p>
            <a:r>
              <a:rPr lang="en-US" dirty="0"/>
              <a:t>Section title</a:t>
            </a:r>
          </a:p>
        </p:txBody>
      </p:sp>
      <p:sp>
        <p:nvSpPr>
          <p:cNvPr id="5" name="Text Placeholder 4"/>
          <p:cNvSpPr>
            <a:spLocks noGrp="1"/>
          </p:cNvSpPr>
          <p:nvPr>
            <p:ph type="body" sz="quarter" idx="12" hasCustomPrompt="1"/>
          </p:nvPr>
        </p:nvSpPr>
        <p:spPr>
          <a:xfrm>
            <a:off x="269240" y="3877277"/>
            <a:ext cx="9860674" cy="1793881"/>
          </a:xfrm>
          <a:noFill/>
        </p:spPr>
        <p:txBody>
          <a:bodyPr lIns="182880" tIns="146304" rIns="182880" bIns="146304">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dirty="0"/>
              <a:t>Subsection Title</a:t>
            </a:r>
          </a:p>
        </p:txBody>
      </p:sp>
      <p:pic>
        <p:nvPicPr>
          <p:cNvPr id="238" name="Picture 237"/>
          <p:cNvPicPr>
            <a:picLocks noChangeAspect="1"/>
          </p:cNvPicPr>
          <p:nvPr userDrawn="1"/>
        </p:nvPicPr>
        <p:blipFill>
          <a:blip r:embed="rId2"/>
          <a:stretch>
            <a:fillRect/>
          </a:stretch>
        </p:blipFill>
        <p:spPr>
          <a:xfrm>
            <a:off x="7609946" y="4045997"/>
            <a:ext cx="4837424" cy="3228201"/>
          </a:xfrm>
          <a:prstGeom prst="rect">
            <a:avLst/>
          </a:prstGeom>
        </p:spPr>
      </p:pic>
    </p:spTree>
    <p:extLst>
      <p:ext uri="{BB962C8B-B14F-4D97-AF65-F5344CB8AC3E}">
        <p14:creationId xmlns:p14="http://schemas.microsoft.com/office/powerpoint/2010/main" val="405543072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Slide">
    <p:bg>
      <p:bgPr>
        <a:solidFill>
          <a:schemeClr val="tx2"/>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 uri="{C183D7F6-B498-43B3-948B-1728B52AA6E4}">
                <adec:decorative xmlns:adec="http://schemas.microsoft.com/office/drawing/2017/decorative" val="0"/>
              </a:ext>
            </a:extLst>
          </p:cNvPr>
          <p:cNvSpPr>
            <a:spLocks noGrp="1"/>
          </p:cNvSpPr>
          <p:nvPr>
            <p:ph type="title"/>
          </p:nvPr>
        </p:nvSpPr>
        <p:spPr>
          <a:xfrm>
            <a:off x="655638" y="2979777"/>
            <a:ext cx="9015411" cy="604798"/>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p>
        </p:txBody>
      </p:sp>
      <p:sp>
        <p:nvSpPr>
          <p:cNvPr id="8" name="2 Subtitle">
            <a:extLst>
              <a:ext uri="{FF2B5EF4-FFF2-40B4-BE49-F238E27FC236}">
                <a16:creationId xmlns:a16="http://schemas.microsoft.com/office/drawing/2014/main" id="{16A44250-24E5-40C9-A0C6-F8F7E55B832B}"/>
              </a:ext>
              <a:ext uri="{C183D7F6-B498-43B3-948B-1728B52AA6E4}">
                <adec:decorative xmlns:adec="http://schemas.microsoft.com/office/drawing/2017/decorative" val="0"/>
              </a:ext>
            </a:extLst>
          </p:cNvPr>
          <p:cNvSpPr>
            <a:spLocks noGrp="1"/>
          </p:cNvSpPr>
          <p:nvPr>
            <p:ph type="subTitle" idx="1"/>
          </p:nvPr>
        </p:nvSpPr>
        <p:spPr>
          <a:xfrm>
            <a:off x="655638" y="3895090"/>
            <a:ext cx="9015730" cy="311150"/>
          </a:xfrm>
          <a:prstGeom prst="rect">
            <a:avLst/>
          </a:prstGeom>
        </p:spPr>
        <p:txBody>
          <a:bodyPr/>
          <a:lstStyle>
            <a:lvl1pPr marL="0" indent="0" algn="l" defTabSz="932688">
              <a:lnSpc>
                <a:spcPct val="100000"/>
              </a:lnSpc>
              <a:spcBef>
                <a:spcPts val="672"/>
              </a:spcBef>
              <a:buFontTx/>
              <a:buNone/>
              <a:defRPr sz="2200" baseline="0">
                <a:solidFill>
                  <a:schemeClr val="bg1"/>
                </a:solidFill>
              </a:defRPr>
            </a:lvl1pPr>
            <a:lvl2pPr marL="0" indent="0" algn="l" defTabSz="932688">
              <a:lnSpc>
                <a:spcPct val="100000"/>
              </a:lnSpc>
              <a:spcBef>
                <a:spcPts val="672"/>
              </a:spcBef>
              <a:buFontTx/>
              <a:buNone/>
              <a:defRPr sz="2200" baseline="0">
                <a:solidFill>
                  <a:schemeClr val="bg1"/>
                </a:solidFill>
              </a:defRPr>
            </a:lvl2pPr>
            <a:lvl3pPr marL="0" indent="0" algn="l" defTabSz="932688">
              <a:lnSpc>
                <a:spcPct val="100000"/>
              </a:lnSpc>
              <a:spcBef>
                <a:spcPts val="672"/>
              </a:spcBef>
              <a:buFontTx/>
              <a:buNone/>
              <a:defRPr sz="2200" baseline="0">
                <a:solidFill>
                  <a:schemeClr val="bg1"/>
                </a:solidFill>
              </a:defRPr>
            </a:lvl3pPr>
            <a:lvl4pPr marL="0" indent="0" algn="l" defTabSz="932688">
              <a:lnSpc>
                <a:spcPct val="100000"/>
              </a:lnSpc>
              <a:spcBef>
                <a:spcPts val="672"/>
              </a:spcBef>
              <a:buFontTx/>
              <a:buNone/>
              <a:defRPr sz="2200" baseline="0">
                <a:solidFill>
                  <a:schemeClr val="bg1"/>
                </a:solidFill>
              </a:defRPr>
            </a:lvl4pPr>
            <a:lvl5pPr marL="0" indent="0" algn="l">
              <a:lnSpc>
                <a:spcPct val="110000"/>
              </a:lnSpc>
              <a:buNone/>
              <a:defRPr sz="2200" baseline="0">
                <a:solidFill>
                  <a:schemeClr val="bg1"/>
                </a:solidFill>
              </a:defRPr>
            </a:lvl5pPr>
            <a:lvl6pPr marL="0" indent="0" algn="l" defTabSz="932688">
              <a:lnSpc>
                <a:spcPct val="100000"/>
              </a:lnSpc>
              <a:spcBef>
                <a:spcPts val="672"/>
              </a:spcBef>
              <a:buFontTx/>
              <a:buNone/>
              <a:defRPr sz="2200" baseline="0">
                <a:solidFill>
                  <a:schemeClr val="bg1"/>
                </a:solidFill>
              </a:defRPr>
            </a:lvl6pPr>
            <a:lvl7pPr marL="0" indent="0" algn="l" defTabSz="932688">
              <a:lnSpc>
                <a:spcPct val="100000"/>
              </a:lnSpc>
              <a:spcBef>
                <a:spcPts val="672"/>
              </a:spcBef>
              <a:buFontTx/>
              <a:buNone/>
              <a:defRPr sz="2200" baseline="0">
                <a:solidFill>
                  <a:schemeClr val="bg1"/>
                </a:solidFill>
              </a:defRPr>
            </a:lvl7pPr>
            <a:lvl8pPr marL="0" indent="0" algn="l" defTabSz="932688">
              <a:lnSpc>
                <a:spcPct val="100000"/>
              </a:lnSpc>
              <a:spcBef>
                <a:spcPts val="672"/>
              </a:spcBef>
              <a:buFontTx/>
              <a:buNone/>
              <a:defRPr sz="2200" baseline="0">
                <a:solidFill>
                  <a:schemeClr val="bg1"/>
                </a:solidFill>
              </a:defRPr>
            </a:lvl8pPr>
            <a:lvl9pPr marL="0" indent="0" algn="l" defTabSz="932688">
              <a:lnSpc>
                <a:spcPct val="100000"/>
              </a:lnSpc>
              <a:spcBef>
                <a:spcPts val="672"/>
              </a:spcBef>
              <a:buFontTx/>
              <a:buNone/>
              <a:defRPr sz="2200" baseline="0">
                <a:solidFill>
                  <a:schemeClr val="bg1"/>
                </a:solidFill>
              </a:defRPr>
            </a:lvl9pPr>
          </a:lstStyle>
          <a:p>
            <a:r>
              <a:rPr lang="en-US" noProof="0"/>
              <a:t>Click to edit Master subtitle style</a:t>
            </a:r>
          </a:p>
        </p:txBody>
      </p:sp>
      <p:pic>
        <p:nvPicPr>
          <p:cNvPr id="9" name="Picture 8" descr="Microsoft Logo">
            <a:extLst>
              <a:ext uri="{FF2B5EF4-FFF2-40B4-BE49-F238E27FC236}">
                <a16:creationId xmlns:a16="http://schemas.microsoft.com/office/drawing/2014/main" id="{E4589339-495F-4829-A639-599297D7634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2857462620"/>
      </p:ext>
    </p:extLst>
  </p:cSld>
  <p:clrMapOvr>
    <a:masterClrMapping/>
  </p:clrMapOvr>
  <p:hf sldNum="0" hdr="0" ftr="0" dt="0"/>
  <p:extLst>
    <p:ext uri="{DCECCB84-F9BA-43D5-87BE-67443E8EF086}">
      <p15:sldGuideLst xmlns:p15="http://schemas.microsoft.com/office/powerpoint/2012/main">
        <p15:guide id="1" pos="413">
          <p15:clr>
            <a:srgbClr val="FFFFFF"/>
          </p15:clr>
        </p15:guide>
        <p15:guide id="2" pos="6092">
          <p15:clr>
            <a:srgbClr val="FFFFFF"/>
          </p15:clr>
        </p15:guide>
        <p15:guide id="3" orient="horz" pos="2160">
          <p15:clr>
            <a:srgbClr val="FFFFFF"/>
          </p15:clr>
        </p15:guide>
        <p15:guide id="4" orient="horz" pos="1866">
          <p15:clr>
            <a:srgbClr val="FFFFFF"/>
          </p15:clr>
        </p15:guide>
        <p15:guide id="5" orient="horz" pos="2258">
          <p15:clr>
            <a:srgbClr val="FFFFFF"/>
          </p15:clr>
        </p15:guide>
        <p15:guide id="6" orient="horz" pos="2454">
          <p15:clr>
            <a:srgbClr val="FFFFFF"/>
          </p15:clr>
        </p15:guide>
        <p15:guide id="7" orient="horz" pos="2650">
          <p15:clr>
            <a:srgbClr val="FFFFFF"/>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rgbClr val="107C10"/>
        </a:solid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0">
                      <a:schemeClr val="tx1"/>
                    </a:gs>
                    <a:gs pos="100000">
                      <a:schemeClr val="tx1"/>
                    </a:gs>
                  </a:gsLst>
                  <a:lin ang="5400000" scaled="0"/>
                </a:gradFill>
              </a:defRPr>
            </a:lvl1pPr>
          </a:lstStyle>
          <a:p>
            <a:r>
              <a:rPr lang="en-US" dirty="0"/>
              <a:t>Section title</a:t>
            </a:r>
          </a:p>
        </p:txBody>
      </p:sp>
      <p:sp>
        <p:nvSpPr>
          <p:cNvPr id="4" name="Text Placeholder 4"/>
          <p:cNvSpPr>
            <a:spLocks noGrp="1"/>
          </p:cNvSpPr>
          <p:nvPr>
            <p:ph type="body" sz="quarter" idx="12" hasCustomPrompt="1"/>
          </p:nvPr>
        </p:nvSpPr>
        <p:spPr>
          <a:xfrm>
            <a:off x="269240" y="3877277"/>
            <a:ext cx="9860674" cy="1793881"/>
          </a:xfrm>
          <a:noFill/>
        </p:spPr>
        <p:txBody>
          <a:bodyPr lIns="182880" tIns="146304" rIns="182880" bIns="146304">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dirty="0"/>
              <a:t>Subsection Title</a:t>
            </a:r>
          </a:p>
        </p:txBody>
      </p:sp>
      <p:pic>
        <p:nvPicPr>
          <p:cNvPr id="122" name="Picture 121"/>
          <p:cNvPicPr>
            <a:picLocks noChangeAspect="1"/>
          </p:cNvPicPr>
          <p:nvPr userDrawn="1"/>
        </p:nvPicPr>
        <p:blipFill>
          <a:blip r:embed="rId2"/>
          <a:stretch>
            <a:fillRect/>
          </a:stretch>
        </p:blipFill>
        <p:spPr>
          <a:xfrm>
            <a:off x="7609946" y="4045997"/>
            <a:ext cx="4837424" cy="3228201"/>
          </a:xfrm>
          <a:prstGeom prst="rect">
            <a:avLst/>
          </a:prstGeom>
        </p:spPr>
      </p:pic>
    </p:spTree>
    <p:extLst>
      <p:ext uri="{BB962C8B-B14F-4D97-AF65-F5344CB8AC3E}">
        <p14:creationId xmlns:p14="http://schemas.microsoft.com/office/powerpoint/2010/main" val="326657407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3"/>
        </a:solid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0">
                      <a:schemeClr val="tx1"/>
                    </a:gs>
                    <a:gs pos="100000">
                      <a:schemeClr val="tx1"/>
                    </a:gs>
                  </a:gsLst>
                  <a:lin ang="5400000" scaled="0"/>
                </a:gradFill>
              </a:defRPr>
            </a:lvl1pPr>
          </a:lstStyle>
          <a:p>
            <a:r>
              <a:rPr lang="en-US" dirty="0"/>
              <a:t>Section title</a:t>
            </a:r>
          </a:p>
        </p:txBody>
      </p:sp>
      <p:sp>
        <p:nvSpPr>
          <p:cNvPr id="4" name="Text Placeholder 4"/>
          <p:cNvSpPr>
            <a:spLocks noGrp="1"/>
          </p:cNvSpPr>
          <p:nvPr>
            <p:ph type="body" sz="quarter" idx="12" hasCustomPrompt="1"/>
          </p:nvPr>
        </p:nvSpPr>
        <p:spPr>
          <a:xfrm>
            <a:off x="269240" y="3877277"/>
            <a:ext cx="9860674" cy="1793881"/>
          </a:xfrm>
          <a:noFill/>
        </p:spPr>
        <p:txBody>
          <a:bodyPr lIns="182880" tIns="146304" rIns="182880" bIns="146304">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dirty="0"/>
              <a:t>Subsection Title</a:t>
            </a:r>
          </a:p>
        </p:txBody>
      </p:sp>
      <p:pic>
        <p:nvPicPr>
          <p:cNvPr id="239" name="Picture 238"/>
          <p:cNvPicPr>
            <a:picLocks noChangeAspect="1"/>
          </p:cNvPicPr>
          <p:nvPr userDrawn="1"/>
        </p:nvPicPr>
        <p:blipFill>
          <a:blip r:embed="rId2"/>
          <a:stretch>
            <a:fillRect/>
          </a:stretch>
        </p:blipFill>
        <p:spPr>
          <a:xfrm>
            <a:off x="7609946" y="4045997"/>
            <a:ext cx="4837424" cy="3228201"/>
          </a:xfrm>
          <a:prstGeom prst="rect">
            <a:avLst/>
          </a:prstGeom>
        </p:spPr>
      </p:pic>
    </p:spTree>
    <p:extLst>
      <p:ext uri="{BB962C8B-B14F-4D97-AF65-F5344CB8AC3E}">
        <p14:creationId xmlns:p14="http://schemas.microsoft.com/office/powerpoint/2010/main" val="410747632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Demo Slide1">
    <p:bg>
      <p:bgPr>
        <a:solidFill>
          <a:srgbClr val="0072C6"/>
        </a:solid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stretch>
            <a:fillRect/>
          </a:stretch>
        </p:blipFill>
        <p:spPr>
          <a:xfrm>
            <a:off x="8419246" y="1939607"/>
            <a:ext cx="3779157" cy="4890007"/>
          </a:xfrm>
          <a:prstGeom prst="rect">
            <a:avLst/>
          </a:prstGeom>
        </p:spPr>
      </p:pic>
      <p:sp>
        <p:nvSpPr>
          <p:cNvPr id="6" name="Title 4"/>
          <p:cNvSpPr>
            <a:spLocks noGrp="1"/>
          </p:cNvSpPr>
          <p:nvPr>
            <p:ph type="title" hasCustomPrompt="1"/>
          </p:nvPr>
        </p:nvSpPr>
        <p:spPr>
          <a:xfrm>
            <a:off x="269240" y="1186356"/>
            <a:ext cx="9859116" cy="2697988"/>
          </a:xfrm>
        </p:spPr>
        <p:txBody>
          <a:bodyPr/>
          <a:lstStyle>
            <a:lvl1pPr>
              <a:defRPr sz="7058"/>
            </a:lvl1pPr>
          </a:lstStyle>
          <a:p>
            <a:r>
              <a:rPr lang="en-US" b="1" dirty="0">
                <a:solidFill>
                  <a:schemeClr val="tx1"/>
                </a:solidFill>
              </a:rPr>
              <a:t>Demonstration:</a:t>
            </a:r>
            <a:r>
              <a:rPr lang="en-US" dirty="0">
                <a:solidFill>
                  <a:schemeClr val="tx1"/>
                </a:solidFill>
              </a:rPr>
              <a:t> </a:t>
            </a:r>
            <a:br>
              <a:rPr lang="en-US" dirty="0">
                <a:solidFill>
                  <a:schemeClr val="tx1"/>
                </a:solidFill>
              </a:rPr>
            </a:br>
            <a:r>
              <a:rPr lang="en-US" dirty="0">
                <a:solidFill>
                  <a:schemeClr val="tx1"/>
                </a:solidFill>
              </a:rPr>
              <a:t>Demo Title</a:t>
            </a:r>
          </a:p>
        </p:txBody>
      </p:sp>
    </p:spTree>
    <p:extLst>
      <p:ext uri="{BB962C8B-B14F-4D97-AF65-F5344CB8AC3E}">
        <p14:creationId xmlns:p14="http://schemas.microsoft.com/office/powerpoint/2010/main" val="149976816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rgbClr val="5C2D9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2582855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94428700"/>
      </p:ext>
    </p:extLst>
  </p:cSld>
  <p:clrMapOvr>
    <a:masterClrMapping/>
  </p:clrMapOvr>
  <p:transition>
    <p:fade/>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9014225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rgbClr val="107C1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100769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1551600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3972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7309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79851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30292"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83264583"/>
      </p:ext>
    </p:extLst>
  </p:cSld>
  <p:clrMapOvr>
    <a:masterClrMapping/>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Knowledge Measure">
    <p:bg>
      <p:bgPr>
        <a:solidFill>
          <a:srgbClr val="107C10"/>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69239" y="1189176"/>
            <a:ext cx="11653523" cy="3059939"/>
          </a:xfrm>
        </p:spPr>
        <p:txBody>
          <a:bodyPr>
            <a:spAutoFit/>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529" baseline="0">
                <a:solidFill>
                  <a:schemeClr val="bg1"/>
                </a:solidFill>
              </a:defRPr>
            </a:lvl1pPr>
          </a:lstStyle>
          <a:p>
            <a:pPr lvl="0"/>
            <a:r>
              <a:rPr lang="en-US" dirty="0"/>
              <a:t>Question 1</a:t>
            </a:r>
          </a:p>
          <a:p>
            <a:pPr marL="336145" marR="0" lvl="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a:pPr>
            <a:r>
              <a:rPr lang="en-US" dirty="0"/>
              <a:t>Question 2</a:t>
            </a:r>
          </a:p>
          <a:p>
            <a:pPr marL="336145" marR="0" lvl="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a:pPr>
            <a:r>
              <a:rPr lang="en-US" dirty="0"/>
              <a:t>Question 3</a:t>
            </a:r>
          </a:p>
          <a:p>
            <a:pPr marL="336145" marR="0" lvl="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a:pPr>
            <a:r>
              <a:rPr lang="en-US" dirty="0"/>
              <a:t>Question 4</a:t>
            </a:r>
          </a:p>
          <a:p>
            <a:pPr marL="336145" marR="0" lvl="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a:pPr>
            <a:r>
              <a:rPr lang="en-US" dirty="0"/>
              <a:t>Question 5</a:t>
            </a:r>
          </a:p>
        </p:txBody>
      </p:sp>
      <p:sp>
        <p:nvSpPr>
          <p:cNvPr id="6" name="Title 5"/>
          <p:cNvSpPr>
            <a:spLocks noGrp="1"/>
          </p:cNvSpPr>
          <p:nvPr>
            <p:ph type="title" hasCustomPrompt="1"/>
          </p:nvPr>
        </p:nvSpPr>
        <p:spPr/>
        <p:txBody>
          <a:bodyPr/>
          <a:lstStyle>
            <a:lvl1pPr>
              <a:defRPr>
                <a:solidFill>
                  <a:schemeClr val="bg1"/>
                </a:solidFill>
              </a:defRPr>
            </a:lvl1pPr>
          </a:lstStyle>
          <a:p>
            <a:r>
              <a:rPr lang="en-US" dirty="0"/>
              <a:t>Knowledge Measure</a:t>
            </a:r>
          </a:p>
        </p:txBody>
      </p:sp>
      <p:pic>
        <p:nvPicPr>
          <p:cNvPr id="5" name="Picture 4"/>
          <p:cNvPicPr>
            <a:picLocks noChangeAspect="1"/>
          </p:cNvPicPr>
          <p:nvPr userDrawn="1"/>
        </p:nvPicPr>
        <p:blipFill>
          <a:blip r:embed="rId2"/>
          <a:stretch>
            <a:fillRect/>
          </a:stretch>
        </p:blipFill>
        <p:spPr>
          <a:xfrm>
            <a:off x="7719629" y="4105937"/>
            <a:ext cx="4732852" cy="3158416"/>
          </a:xfrm>
          <a:prstGeom prst="rect">
            <a:avLst/>
          </a:prstGeom>
        </p:spPr>
      </p:pic>
    </p:spTree>
    <p:extLst>
      <p:ext uri="{BB962C8B-B14F-4D97-AF65-F5344CB8AC3E}">
        <p14:creationId xmlns:p14="http://schemas.microsoft.com/office/powerpoint/2010/main" val="3173055591"/>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Slide 2">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2" cy="604797"/>
          </a:xfrm>
        </p:spPr>
        <p:txBody>
          <a:bodyPr vert="horz" lIns="0" tIns="0" rIns="0" bIns="45720" rtlCol="0" anchor="b">
            <a:noAutofit/>
          </a:bodyPr>
          <a:lstStyle>
            <a:lvl1pPr>
              <a:defRPr lang="en-GB" sz="3600" baseline="0" dirty="0"/>
            </a:lvl1pPr>
          </a:lstStyle>
          <a:p>
            <a:pPr lvl="0"/>
            <a:r>
              <a:rPr lang="en-US" noProof="0"/>
              <a:t>Click to edit Master title style</a:t>
            </a:r>
          </a:p>
        </p:txBody>
      </p:sp>
      <p:sp>
        <p:nvSpPr>
          <p:cNvPr id="10" name="2 Subtitle">
            <a:extLst>
              <a:ext uri="{FF2B5EF4-FFF2-40B4-BE49-F238E27FC236}">
                <a16:creationId xmlns:a16="http://schemas.microsoft.com/office/drawing/2014/main" id="{EBA27D59-8026-4A20-9B79-094DBDACB810}"/>
              </a:ext>
            </a:extLst>
          </p:cNvPr>
          <p:cNvSpPr>
            <a:spLocks noGrp="1"/>
          </p:cNvSpPr>
          <p:nvPr>
            <p:ph type="subTitle" idx="1"/>
          </p:nvPr>
        </p:nvSpPr>
        <p:spPr>
          <a:xfrm>
            <a:off x="655638" y="3895090"/>
            <a:ext cx="9015730" cy="311150"/>
          </a:xfrm>
          <a:prstGeom prst="rect">
            <a:avLst/>
          </a:prstGeom>
        </p:spPr>
        <p:txBody>
          <a:bodyPr/>
          <a:lstStyle>
            <a:lvl1pPr marL="0" indent="0" algn="l" defTabSz="932688">
              <a:lnSpc>
                <a:spcPct val="100000"/>
              </a:lnSpc>
              <a:spcBef>
                <a:spcPts val="672"/>
              </a:spcBef>
              <a:buFontTx/>
              <a:buNone/>
              <a:defRPr sz="22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pic>
        <p:nvPicPr>
          <p:cNvPr id="8" name="Picture 7" descr="Microsoft Logo">
            <a:extLst>
              <a:ext uri="{FF2B5EF4-FFF2-40B4-BE49-F238E27FC236}">
                <a16:creationId xmlns:a16="http://schemas.microsoft.com/office/drawing/2014/main" id="{1B752D83-5EC4-4ADA-A02A-6E618B8BC55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325985641"/>
      </p:ext>
    </p:extLst>
  </p:cSld>
  <p:clrMapOvr>
    <a:masterClrMapping/>
  </p:clrMapOvr>
  <p:hf sldNum="0" hdr="0" ftr="0" dt="0"/>
  <p:extLst>
    <p:ext uri="{DCECCB84-F9BA-43D5-87BE-67443E8EF086}">
      <p15:sldGuideLst xmlns:p15="http://schemas.microsoft.com/office/powerpoint/2012/main">
        <p15:guide id="9" orient="horz" pos="2160" userDrawn="1">
          <p15:clr>
            <a:srgbClr val="A4A3A4"/>
          </p15:clr>
        </p15:guide>
        <p15:guide id="10" orient="horz" pos="2258" userDrawn="1">
          <p15:clr>
            <a:srgbClr val="547EBF"/>
          </p15:clr>
        </p15:guide>
        <p15:guide id="11" orient="horz" pos="1866" userDrawn="1">
          <p15:clr>
            <a:srgbClr val="547EBF"/>
          </p15:clr>
        </p15:guide>
        <p15:guide id="12" orient="horz" pos="2650" userDrawn="1">
          <p15:clr>
            <a:srgbClr val="547EBF"/>
          </p15:clr>
        </p15:guide>
        <p15:guide id="13" orient="horz" pos="2454" userDrawn="1">
          <p15:clr>
            <a:srgbClr val="547EBF"/>
          </p15:clr>
        </p15:guide>
        <p15:guide id="14" pos="413" userDrawn="1">
          <p15:clr>
            <a:srgbClr val="547EBF"/>
          </p15:clr>
        </p15:guide>
        <p15:guide id="15" pos="6092" userDrawn="1">
          <p15:clr>
            <a:srgbClr val="547EBF"/>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40" y="6170059"/>
            <a:ext cx="11623331"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2015 Microsoft Corporation. All rights reserved. </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0202" y="3083653"/>
            <a:ext cx="3223861" cy="690694"/>
          </a:xfrm>
          <a:prstGeom prst="rect">
            <a:avLst/>
          </a:prstGeom>
        </p:spPr>
      </p:pic>
    </p:spTree>
    <p:extLst>
      <p:ext uri="{BB962C8B-B14F-4D97-AF65-F5344CB8AC3E}">
        <p14:creationId xmlns:p14="http://schemas.microsoft.com/office/powerpoint/2010/main" val="2078943142"/>
      </p:ext>
    </p:extLst>
  </p:cSld>
  <p:clrMapOvr>
    <a:masterClrMapping/>
  </p:clrMapOvr>
  <p:transition>
    <p:fade/>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2767732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userDrawn="1">
  <p:cSld name="3_General content_light">
    <p:spTree>
      <p:nvGrpSpPr>
        <p:cNvPr id="1" name=""/>
        <p:cNvGrpSpPr/>
        <p:nvPr/>
      </p:nvGrpSpPr>
      <p:grpSpPr>
        <a:xfrm>
          <a:off x="0" y="0"/>
          <a:ext cx="0" cy="0"/>
          <a:chOff x="0" y="0"/>
          <a:chExt cx="0" cy="0"/>
        </a:xfrm>
      </p:grpSpPr>
      <p:sp>
        <p:nvSpPr>
          <p:cNvPr id="2" name="Title 1"/>
          <p:cNvSpPr>
            <a:spLocks noGrp="1"/>
          </p:cNvSpPr>
          <p:nvPr>
            <p:ph type="title"/>
          </p:nvPr>
        </p:nvSpPr>
        <p:spPr>
          <a:xfrm>
            <a:off x="301752" y="301753"/>
            <a:ext cx="11274552" cy="685800"/>
          </a:xfrm>
        </p:spPr>
        <p:txBody>
          <a:bodyPr>
            <a:normAutofit/>
          </a:bodyPr>
          <a:lstStyle>
            <a:lvl1pPr>
              <a:defRPr sz="3200"/>
            </a:lvl1pPr>
          </a:lstStyle>
          <a:p>
            <a:r>
              <a:rPr lang="en-US" dirty="0"/>
              <a:t>Click to edit Master title style</a:t>
            </a:r>
          </a:p>
        </p:txBody>
      </p:sp>
      <p:sp>
        <p:nvSpPr>
          <p:cNvPr id="5" name="Slide Number Placeholder 4"/>
          <p:cNvSpPr>
            <a:spLocks noGrp="1"/>
          </p:cNvSpPr>
          <p:nvPr>
            <p:ph type="sldNum" sz="quarter" idx="12"/>
          </p:nvPr>
        </p:nvSpPr>
        <p:spPr>
          <a:xfrm>
            <a:off x="8850631" y="6356351"/>
            <a:ext cx="2743200" cy="365125"/>
          </a:xfrm>
          <a:prstGeom prst="rect">
            <a:avLst/>
          </a:prstGeom>
        </p:spPr>
        <p:txBody>
          <a:bodyPr/>
          <a:lstStyle>
            <a:lvl1pPr>
              <a:defRPr sz="900"/>
            </a:lvl1pPr>
          </a:lstStyle>
          <a:p>
            <a:fld id="{AFFF257A-30C5-4AFB-911B-BE4CEEA1EA82}" type="slidenum">
              <a:rPr lang="en-US" smtClean="0">
                <a:solidFill>
                  <a:prstClr val="black">
                    <a:tint val="75000"/>
                  </a:prstClr>
                </a:solidFill>
              </a:rPr>
              <a:pPr/>
              <a:t>‹#›</a:t>
            </a:fld>
            <a:endParaRPr lang="en-US" dirty="0">
              <a:solidFill>
                <a:prstClr val="black">
                  <a:tint val="75000"/>
                </a:prstClr>
              </a:solidFill>
            </a:endParaRPr>
          </a:p>
        </p:txBody>
      </p:sp>
      <p:sp>
        <p:nvSpPr>
          <p:cNvPr id="7" name="Text Placeholder 6"/>
          <p:cNvSpPr>
            <a:spLocks noGrp="1"/>
          </p:cNvSpPr>
          <p:nvPr>
            <p:ph type="body" sz="quarter" idx="13"/>
          </p:nvPr>
        </p:nvSpPr>
        <p:spPr>
          <a:xfrm>
            <a:off x="402337" y="1143000"/>
            <a:ext cx="11173968" cy="1758120"/>
          </a:xfrm>
        </p:spPr>
        <p:txBody>
          <a:bodyPr/>
          <a:lstStyle>
            <a:lvl1pPr>
              <a:defRPr sz="1800"/>
            </a:lvl1pPr>
            <a:lvl2pPr>
              <a:buSzPct val="90000"/>
              <a:defRPr/>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84488348"/>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40" y="1189177"/>
            <a:ext cx="11653523" cy="1828193"/>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05366898"/>
      </p:ext>
    </p:extLst>
  </p:cSld>
  <p:clrMapOvr>
    <a:masterClrMapping/>
  </p:clrMapOvr>
  <p:transition>
    <p:fade/>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3914909306"/>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15029722"/>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userDrawn="1">
  <p:cSld name="8_Title Slide 3">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3125" y="0"/>
            <a:ext cx="12459852" cy="6961909"/>
          </a:xfrm>
          <a:prstGeom prst="rect">
            <a:avLst/>
          </a:prstGeom>
        </p:spPr>
      </p:pic>
      <p:sp>
        <p:nvSpPr>
          <p:cNvPr id="10" name="Rectangle 9"/>
          <p:cNvSpPr/>
          <p:nvPr userDrawn="1"/>
        </p:nvSpPr>
        <p:spPr bwMode="auto">
          <a:xfrm>
            <a:off x="-83126" y="4"/>
            <a:ext cx="9265226" cy="6854391"/>
          </a:xfrm>
          <a:prstGeom prst="rect">
            <a:avLst/>
          </a:prstGeom>
          <a:gradFill flip="none" rotWithShape="1">
            <a:gsLst>
              <a:gs pos="64000">
                <a:schemeClr val="tx1">
                  <a:tint val="66000"/>
                  <a:satMod val="160000"/>
                  <a:lumMod val="100000"/>
                  <a:alpha val="0"/>
                </a:schemeClr>
              </a:gs>
              <a:gs pos="100000">
                <a:schemeClr val="tx1">
                  <a:alpha val="47000"/>
                </a:schemeClr>
              </a:gs>
            </a:gsLst>
            <a:path path="circle">
              <a:fillToRect l="100000" t="100000"/>
            </a:path>
            <a:tileRect r="-100000" b="-100000"/>
          </a:gra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13" rIns="0" bIns="46613" numCol="1" rtlCol="0" anchor="ctr" anchorCtr="0" compatLnSpc="1">
            <a:prstTxWarp prst="textNoShape">
              <a:avLst/>
            </a:prstTxWarp>
          </a:bodyPr>
          <a:lstStyle/>
          <a:p>
            <a:pPr algn="ctr" defTabSz="913491"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16" name="Rectangle 15"/>
          <p:cNvSpPr/>
          <p:nvPr userDrawn="1"/>
        </p:nvSpPr>
        <p:spPr bwMode="auto">
          <a:xfrm>
            <a:off x="22352" y="1350387"/>
            <a:ext cx="12169648" cy="3586208"/>
          </a:xfrm>
          <a:prstGeom prst="rect">
            <a:avLst/>
          </a:prstGeom>
          <a:solidFill>
            <a:schemeClr val="accent2">
              <a:lumMod val="75000"/>
              <a:alpha val="89804"/>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08" tIns="143366" rIns="179208" bIns="143366" numCol="1" spcCol="0" rtlCol="0" fromWordArt="0" anchor="t" anchorCtr="0" forceAA="0" compatLnSpc="1">
            <a:prstTxWarp prst="textNoShape">
              <a:avLst/>
            </a:prstTxWarp>
            <a:noAutofit/>
          </a:bodyPr>
          <a:lstStyle/>
          <a:p>
            <a:pPr algn="ctr" defTabSz="913579" fontAlgn="base">
              <a:lnSpc>
                <a:spcPct val="90000"/>
              </a:lnSpc>
              <a:spcBef>
                <a:spcPct val="0"/>
              </a:spcBef>
              <a:spcAft>
                <a:spcPct val="0"/>
              </a:spcAft>
            </a:pPr>
            <a:endParaRPr lang="en-US" sz="2353" dirty="0">
              <a:solidFill>
                <a:srgbClr val="008272"/>
              </a:solidFill>
              <a:ea typeface="Segoe UI" pitchFamily="34" charset="0"/>
              <a:cs typeface="Segoe UI" pitchFamily="34" charset="0"/>
            </a:endParaRPr>
          </a:p>
        </p:txBody>
      </p:sp>
      <p:sp>
        <p:nvSpPr>
          <p:cNvPr id="2" name="Title 1"/>
          <p:cNvSpPr>
            <a:spLocks noGrp="1"/>
          </p:cNvSpPr>
          <p:nvPr userDrawn="1">
            <p:ph type="title" hasCustomPrompt="1"/>
          </p:nvPr>
        </p:nvSpPr>
        <p:spPr>
          <a:xfrm>
            <a:off x="269306" y="1404308"/>
            <a:ext cx="5042927" cy="1795633"/>
          </a:xfrm>
          <a:noFill/>
        </p:spPr>
        <p:txBody>
          <a:bodyPr lIns="149216" tIns="93261" rIns="149216" bIns="93261" anchor="t" anchorCtr="0"/>
          <a:lstStyle>
            <a:lvl1pPr>
              <a:lnSpc>
                <a:spcPct val="150000"/>
              </a:lnSpc>
              <a:defRPr sz="4800" spc="-98" baseline="0">
                <a:gradFill>
                  <a:gsLst>
                    <a:gs pos="5833">
                      <a:srgbClr val="FFFFFF"/>
                    </a:gs>
                    <a:gs pos="18000">
                      <a:srgbClr val="FFFFFF"/>
                    </a:gs>
                  </a:gsLst>
                  <a:lin ang="5400000" scaled="0"/>
                </a:gradFill>
              </a:defRPr>
            </a:lvl1pPr>
          </a:lstStyle>
          <a:p>
            <a:r>
              <a:rPr lang="en-US" dirty="0"/>
              <a:t>Presentation title</a:t>
            </a:r>
          </a:p>
        </p:txBody>
      </p:sp>
      <p:sp>
        <p:nvSpPr>
          <p:cNvPr id="5" name="Text Placeholder 4"/>
          <p:cNvSpPr>
            <a:spLocks noGrp="1"/>
          </p:cNvSpPr>
          <p:nvPr userDrawn="1">
            <p:ph type="body" sz="quarter" idx="12" hasCustomPrompt="1"/>
          </p:nvPr>
        </p:nvSpPr>
        <p:spPr>
          <a:xfrm>
            <a:off x="269306" y="3199940"/>
            <a:ext cx="5042927" cy="1793105"/>
          </a:xfrm>
          <a:noFill/>
        </p:spPr>
        <p:txBody>
          <a:bodyPr lIns="149216" tIns="111912" rIns="149216" bIns="111912">
            <a:noAutofit/>
          </a:bodyPr>
          <a:lstStyle>
            <a:lvl1pPr marL="0" indent="0">
              <a:spcBef>
                <a:spcPts val="0"/>
              </a:spcBef>
              <a:buNone/>
              <a:defRPr sz="3527" spc="0" baseline="0">
                <a:gradFill>
                  <a:gsLst>
                    <a:gs pos="0">
                      <a:srgbClr val="FFFFFF"/>
                    </a:gs>
                    <a:gs pos="100000">
                      <a:srgbClr val="FFFFFF"/>
                    </a:gs>
                  </a:gsLst>
                  <a:lin ang="5400000" scaled="0"/>
                </a:gradFill>
                <a:latin typeface="+mj-lt"/>
              </a:defRPr>
            </a:lvl1pPr>
          </a:lstStyle>
          <a:p>
            <a:pPr lvl="0"/>
            <a:r>
              <a:rPr lang="en-US" dirty="0"/>
              <a:t>Speaker Name</a:t>
            </a:r>
          </a:p>
          <a:p>
            <a:pPr lvl="0"/>
            <a:r>
              <a:rPr lang="en-US" dirty="0"/>
              <a:t>Microsoft Learning</a:t>
            </a:r>
          </a:p>
        </p:txBody>
      </p:sp>
    </p:spTree>
    <p:extLst>
      <p:ext uri="{BB962C8B-B14F-4D97-AF65-F5344CB8AC3E}">
        <p14:creationId xmlns:p14="http://schemas.microsoft.com/office/powerpoint/2010/main" val="34544432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75840"/>
            <a:ext cx="8067760" cy="1793104"/>
          </a:xfrm>
          <a:noFill/>
        </p:spPr>
        <p:txBody>
          <a:bodyPr lIns="146304" tIns="91440" rIns="146304" bIns="91440" anchor="t" anchorCtr="0"/>
          <a:lstStyle>
            <a:lvl1pPr>
              <a:defRPr sz="5294" spc="-98" baseline="0">
                <a:gradFill>
                  <a:gsLst>
                    <a:gs pos="3333">
                      <a:schemeClr val="tx2"/>
                    </a:gs>
                    <a:gs pos="39000">
                      <a:schemeClr val="tx2"/>
                    </a:gs>
                  </a:gsLst>
                  <a:lin ang="5400000" scaled="0"/>
                </a:gradFill>
              </a:defRPr>
            </a:lvl1pPr>
          </a:lstStyle>
          <a:p>
            <a:r>
              <a:rPr lang="en-US" dirty="0"/>
              <a:t>Presentation title</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48585" y="6002431"/>
            <a:ext cx="1792850" cy="384107"/>
          </a:xfrm>
          <a:prstGeom prst="rect">
            <a:avLst/>
          </a:prstGeom>
        </p:spPr>
      </p:pic>
      <p:sp>
        <p:nvSpPr>
          <p:cNvPr id="6" name="Text Placeholder 2"/>
          <p:cNvSpPr txBox="1">
            <a:spLocks/>
          </p:cNvSpPr>
          <p:nvPr userDrawn="1"/>
        </p:nvSpPr>
        <p:spPr bwMode="auto">
          <a:xfrm>
            <a:off x="358944" y="201449"/>
            <a:ext cx="2958170" cy="537925"/>
          </a:xfrm>
          <a:prstGeom prst="rect">
            <a:avLst/>
          </a:prstGeom>
        </p:spPr>
        <p:txBody>
          <a:bodyPr vert="horz" wrap="square" lIns="143428" tIns="107571" rIns="143428" bIns="107571"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4040">
                      <a:srgbClr val="525252"/>
                    </a:gs>
                    <a:gs pos="17000">
                      <a:srgbClr val="525252"/>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53" b="1" dirty="0"/>
              <a:t>Microsoft Services</a:t>
            </a:r>
            <a:endParaRPr lang="en-US" sz="2353" dirty="0">
              <a:latin typeface="Segoe UI"/>
            </a:endParaRPr>
          </a:p>
        </p:txBody>
      </p:sp>
    </p:spTree>
    <p:extLst>
      <p:ext uri="{BB962C8B-B14F-4D97-AF65-F5344CB8AC3E}">
        <p14:creationId xmlns:p14="http://schemas.microsoft.com/office/powerpoint/2010/main" val="8539164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Module Lesson Title Slide">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l="2944" t="1853" r="1090"/>
          <a:stretch/>
        </p:blipFill>
        <p:spPr>
          <a:xfrm flipH="1">
            <a:off x="17888" y="1"/>
            <a:ext cx="12190264" cy="6857996"/>
          </a:xfrm>
          <a:prstGeom prst="rect">
            <a:avLst/>
          </a:prstGeom>
        </p:spPr>
      </p:pic>
      <p:sp>
        <p:nvSpPr>
          <p:cNvPr id="2" name="Rectangle 1"/>
          <p:cNvSpPr/>
          <p:nvPr userDrawn="1"/>
        </p:nvSpPr>
        <p:spPr bwMode="auto">
          <a:xfrm>
            <a:off x="269239" y="2077800"/>
            <a:ext cx="6274974" cy="3592580"/>
          </a:xfrm>
          <a:prstGeom prst="rect">
            <a:avLst/>
          </a:prstGeom>
          <a:solidFill>
            <a:srgbClr val="0078D7">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69302" y="2077814"/>
            <a:ext cx="6276530" cy="1793104"/>
          </a:xfrm>
          <a:noFill/>
        </p:spPr>
        <p:txBody>
          <a:bodyPr lIns="146304" tIns="91440" rIns="146304" bIns="91440" anchor="t" anchorCtr="0"/>
          <a:lstStyle>
            <a:lvl1pPr>
              <a:defRPr sz="5294" spc="-98" baseline="0">
                <a:gradFill>
                  <a:gsLst>
                    <a:gs pos="57576">
                      <a:srgbClr val="FFFFFF"/>
                    </a:gs>
                    <a:gs pos="35000">
                      <a:srgbClr val="FFFFFF"/>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67683" y="3877276"/>
            <a:ext cx="6276530" cy="1793104"/>
          </a:xfrm>
        </p:spPr>
        <p:txBody>
          <a:bodyPr tIns="109728" bIns="109728">
            <a:noAutofit/>
          </a:bodyPr>
          <a:lstStyle>
            <a:lvl1pPr marL="0" indent="0">
              <a:spcBef>
                <a:spcPts val="0"/>
              </a:spcBef>
              <a:buNone/>
              <a:defRPr sz="3137">
                <a:gradFill>
                  <a:gsLst>
                    <a:gs pos="57576">
                      <a:srgbClr val="FFFFFF"/>
                    </a:gs>
                    <a:gs pos="35000">
                      <a:srgbClr val="FFFFFF"/>
                    </a:gs>
                  </a:gsLst>
                  <a:lin ang="5400000" scaled="0"/>
                </a:gradFill>
              </a:defRPr>
            </a:lvl1pPr>
          </a:lstStyle>
          <a:p>
            <a:pPr lvl="0"/>
            <a:r>
              <a:rPr lang="en-US" dirty="0"/>
              <a:t>Speaker Name</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448585" y="470067"/>
            <a:ext cx="1792850" cy="384107"/>
          </a:xfrm>
          <a:prstGeom prst="rect">
            <a:avLst/>
          </a:prstGeom>
        </p:spPr>
      </p:pic>
      <p:sp>
        <p:nvSpPr>
          <p:cNvPr id="10" name="Text Placeholder 2"/>
          <p:cNvSpPr txBox="1">
            <a:spLocks/>
          </p:cNvSpPr>
          <p:nvPr userDrawn="1"/>
        </p:nvSpPr>
        <p:spPr bwMode="auto">
          <a:xfrm>
            <a:off x="273301" y="6118626"/>
            <a:ext cx="2958170" cy="537925"/>
          </a:xfrm>
          <a:prstGeom prst="rect">
            <a:avLst/>
          </a:prstGeom>
        </p:spPr>
        <p:txBody>
          <a:bodyPr vert="horz" wrap="square" lIns="143428" tIns="107571" rIns="143428" bIns="107571"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4040">
                      <a:srgbClr val="525252"/>
                    </a:gs>
                    <a:gs pos="17000">
                      <a:srgbClr val="525252"/>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53" b="1" dirty="0"/>
              <a:t>Microsoft Services</a:t>
            </a:r>
            <a:endParaRPr lang="en-US" sz="2353" dirty="0">
              <a:latin typeface="Segoe UI"/>
            </a:endParaRPr>
          </a:p>
        </p:txBody>
      </p:sp>
    </p:spTree>
    <p:extLst>
      <p:ext uri="{BB962C8B-B14F-4D97-AF65-F5344CB8AC3E}">
        <p14:creationId xmlns:p14="http://schemas.microsoft.com/office/powerpoint/2010/main" val="29147528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Lesson Objectives">
    <p:bg>
      <p:bgPr>
        <a:solidFill>
          <a:schemeClr val="accent1">
            <a:lumMod val="75000"/>
            <a:lumOff val="25000"/>
          </a:schemeClr>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69239" y="1189177"/>
            <a:ext cx="11653523" cy="3512592"/>
          </a:xfrm>
        </p:spPr>
        <p:txBody>
          <a:bodyPr>
            <a:spAutoFit/>
          </a:bodyPr>
          <a:lstStyle>
            <a:lvl1pPr>
              <a:defRPr sz="3921" baseline="0">
                <a:solidFill>
                  <a:schemeClr val="bg1"/>
                </a:solidFill>
                <a:latin typeface="+mj-lt"/>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745" baseline="0">
                <a:solidFill>
                  <a:schemeClr val="bg1"/>
                </a:solidFill>
                <a:latin typeface="+mj-lt"/>
              </a:defRPr>
            </a:lvl2pPr>
            <a:lvl3pPr>
              <a:defRPr>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en-US" dirty="0"/>
              <a:t>In this Lesson you will learn the following:</a:t>
            </a:r>
          </a:p>
          <a:p>
            <a:pPr lvl="1"/>
            <a:r>
              <a:rPr lang="en-US" dirty="0"/>
              <a:t>Key Objective 1</a:t>
            </a:r>
          </a:p>
          <a:p>
            <a:pPr marL="572691" marR="0" lvl="1"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a:pPr>
            <a:r>
              <a:rPr lang="en-US" dirty="0"/>
              <a:t>Key Objective 2</a:t>
            </a:r>
          </a:p>
          <a:p>
            <a:pPr marL="572691" marR="0" lvl="1"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a:pPr>
            <a:r>
              <a:rPr lang="en-US" dirty="0"/>
              <a:t>Key Objective 3</a:t>
            </a:r>
          </a:p>
          <a:p>
            <a:pPr marL="572691" marR="0" lvl="1"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a:pPr>
            <a:r>
              <a:rPr lang="en-US" dirty="0"/>
              <a:t>Key Objective 4</a:t>
            </a:r>
          </a:p>
          <a:p>
            <a:pPr marL="572691" marR="0" lvl="1"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a:pPr>
            <a:r>
              <a:rPr lang="en-US" dirty="0"/>
              <a:t>Key Objective 5</a:t>
            </a:r>
          </a:p>
          <a:p>
            <a:pPr lvl="1"/>
            <a:endParaRPr lang="en-US" dirty="0"/>
          </a:p>
        </p:txBody>
      </p:sp>
      <p:sp>
        <p:nvSpPr>
          <p:cNvPr id="6" name="Title 5"/>
          <p:cNvSpPr>
            <a:spLocks noGrp="1"/>
          </p:cNvSpPr>
          <p:nvPr>
            <p:ph type="title" hasCustomPrompt="1"/>
          </p:nvPr>
        </p:nvSpPr>
        <p:spPr/>
        <p:txBody>
          <a:bodyPr/>
          <a:lstStyle>
            <a:lvl1pPr>
              <a:defRPr>
                <a:solidFill>
                  <a:schemeClr val="bg1"/>
                </a:solidFill>
              </a:defRPr>
            </a:lvl1pPr>
          </a:lstStyle>
          <a:p>
            <a:r>
              <a:rPr lang="en-US" dirty="0"/>
              <a:t>Lesson Objectives</a:t>
            </a:r>
          </a:p>
        </p:txBody>
      </p:sp>
    </p:spTree>
    <p:extLst>
      <p:ext uri="{BB962C8B-B14F-4D97-AF65-F5344CB8AC3E}">
        <p14:creationId xmlns:p14="http://schemas.microsoft.com/office/powerpoint/2010/main" val="2992630937"/>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p:nvPr>
        </p:nvSpPr>
        <p:spPr>
          <a:xfrm>
            <a:off x="655638" y="1408114"/>
            <a:ext cx="10880726" cy="4819650"/>
          </a:xfrm>
          <a:prstGeom prst="rect">
            <a:avLst/>
          </a:prstGeom>
        </p:spPr>
        <p:txBody>
          <a:bodyPr/>
          <a:lstStyle>
            <a:lvl1pPr>
              <a:defRPr sz="2400"/>
            </a:lvl1pPr>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4188827746"/>
      </p:ext>
    </p:extLst>
  </p:cSld>
  <p:clrMapOvr>
    <a:masterClrMapping/>
  </p:clrMapOvr>
  <p:hf sldNum="0" hdr="0" ftr="0" dt="0"/>
  <p:extLst>
    <p:ext uri="{DCECCB84-F9BA-43D5-87BE-67443E8EF086}">
      <p15:sldGuideLst xmlns:p15="http://schemas.microsoft.com/office/powerpoint/2012/main">
        <p15:guide id="1" orient="horz" pos="880">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75314162"/>
      </p:ext>
    </p:extLst>
  </p:cSld>
  <p:clrMapOvr>
    <a:masterClrMapping/>
  </p:clrMapOvr>
  <p:transition>
    <p:fade/>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38316000"/>
      </p:ext>
    </p:extLst>
  </p:cSld>
  <p:clrMapOvr>
    <a:masterClrMapping/>
  </p:clrMapOvr>
  <p:transition>
    <p:fade/>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985641"/>
          </a:xfrm>
        </p:spPr>
        <p:txBody>
          <a:bodyPr>
            <a:spAutoFit/>
          </a:bodyPr>
          <a:lstStyle>
            <a:lvl1pPr>
              <a:defRPr sz="3529">
                <a:gradFill>
                  <a:gsLst>
                    <a:gs pos="1250">
                      <a:schemeClr val="tx2"/>
                    </a:gs>
                    <a:gs pos="99000">
                      <a:schemeClr val="tx2"/>
                    </a:gs>
                  </a:gsLst>
                  <a:lin ang="5400000" scaled="0"/>
                </a:gra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844721977"/>
      </p:ext>
    </p:extLst>
  </p:cSld>
  <p:clrMapOvr>
    <a:masterClrMapping/>
  </p:clrMapOvr>
  <p:transition>
    <p:fade/>
  </p:transition>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985641"/>
          </a:xfrm>
        </p:spPr>
        <p:txBody>
          <a:bodyPr>
            <a:spAutoFit/>
          </a:bodyPr>
          <a:lstStyle>
            <a:lvl1pPr>
              <a:defRPr sz="3529"/>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97770655"/>
      </p:ext>
    </p:extLst>
  </p:cSld>
  <p:clrMapOvr>
    <a:masterClrMapping/>
  </p:clrMapOvr>
  <p:transition>
    <p:fade/>
  </p:transition>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420188"/>
          </a:xfrm>
        </p:spPr>
        <p:txBody>
          <a:bodyPr wrap="square">
            <a:spAutoFit/>
          </a:bodyPr>
          <a:lstStyle>
            <a:lvl1pPr marL="0" indent="0">
              <a:spcBef>
                <a:spcPts val="1200"/>
              </a:spcBef>
              <a:buClr>
                <a:schemeClr val="tx1"/>
              </a:buClr>
              <a:buFont typeface="Wingdings" pitchFamily="2" charset="2"/>
              <a:buNone/>
              <a:defRPr sz="3529">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6"/>
            <a:ext cx="5378548" cy="2420188"/>
          </a:xfrm>
        </p:spPr>
        <p:txBody>
          <a:bodyPr wrap="square">
            <a:spAutoFit/>
          </a:bodyPr>
          <a:lstStyle>
            <a:lvl1pPr marL="0" indent="0">
              <a:spcBef>
                <a:spcPts val="1200"/>
              </a:spcBef>
              <a:buClr>
                <a:schemeClr val="tx1"/>
              </a:buClr>
              <a:buFont typeface="Wingdings" pitchFamily="2" charset="2"/>
              <a:buNone/>
              <a:defRPr sz="3529">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4352792"/>
      </p:ext>
    </p:extLst>
  </p:cSld>
  <p:clrMapOvr>
    <a:masterClrMapping/>
  </p:clrMapOvr>
  <p:transition>
    <p:fade/>
  </p:transition>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420188"/>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6"/>
            <a:ext cx="5378548" cy="2420188"/>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5667758"/>
      </p:ext>
    </p:extLst>
  </p:cSld>
  <p:clrMapOvr>
    <a:masterClrMapping/>
  </p:clrMapOvr>
  <p:transition>
    <p:fade/>
  </p:transition>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3846783"/>
      </p:ext>
    </p:extLst>
  </p:cSld>
  <p:clrMapOvr>
    <a:masterClrMapping/>
  </p:clrMapOvr>
  <p:transition>
    <p:fade/>
  </p:transition>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67443761"/>
      </p:ext>
    </p:extLst>
  </p:cSld>
  <p:clrMapOvr>
    <a:masterClrMapping/>
  </p:clrMapOvr>
  <p:transition>
    <p:fade/>
  </p:transition>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142812135"/>
      </p:ext>
    </p:extLst>
  </p:cSld>
  <p:clrMapOvr>
    <a:masterClrMapping/>
  </p:clrMapOvr>
  <p:transition>
    <p:fade/>
  </p:transition>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Section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0">
                      <a:schemeClr val="tx1"/>
                    </a:gs>
                    <a:gs pos="100000">
                      <a:schemeClr val="tx1"/>
                    </a:gs>
                  </a:gsLst>
                  <a:lin ang="5400000" scaled="0"/>
                </a:gradFill>
              </a:defRPr>
            </a:lvl1pPr>
          </a:lstStyle>
          <a:p>
            <a:r>
              <a:rPr lang="en-US" dirty="0"/>
              <a:t>Section title</a:t>
            </a:r>
          </a:p>
        </p:txBody>
      </p:sp>
      <p:sp>
        <p:nvSpPr>
          <p:cNvPr id="5" name="Text Placeholder 4"/>
          <p:cNvSpPr>
            <a:spLocks noGrp="1"/>
          </p:cNvSpPr>
          <p:nvPr>
            <p:ph type="body" sz="quarter" idx="12" hasCustomPrompt="1"/>
          </p:nvPr>
        </p:nvSpPr>
        <p:spPr>
          <a:xfrm>
            <a:off x="269240" y="3877277"/>
            <a:ext cx="9860674" cy="1793881"/>
          </a:xfrm>
          <a:noFill/>
        </p:spPr>
        <p:txBody>
          <a:bodyPr lIns="182880" tIns="146304" rIns="182880" bIns="146304">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dirty="0"/>
              <a:t>Subsection Title</a:t>
            </a:r>
          </a:p>
        </p:txBody>
      </p:sp>
    </p:spTree>
    <p:extLst>
      <p:ext uri="{BB962C8B-B14F-4D97-AF65-F5344CB8AC3E}">
        <p14:creationId xmlns:p14="http://schemas.microsoft.com/office/powerpoint/2010/main" val="368575435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 Subtitle and Conten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p>
        </p:txBody>
      </p:sp>
      <p:sp>
        <p:nvSpPr>
          <p:cNvPr id="8" name="2 Subtitle">
            <a:extLst>
              <a:ext uri="{FF2B5EF4-FFF2-40B4-BE49-F238E27FC236}">
                <a16:creationId xmlns:a16="http://schemas.microsoft.com/office/drawing/2014/main" id="{C7C3AFAE-72AD-4B70-BB9C-37420C66D458}"/>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p:nvPr>
        </p:nvSpPr>
        <p:spPr>
          <a:xfrm>
            <a:off x="655638" y="1408114"/>
            <a:ext cx="10880726" cy="4819650"/>
          </a:xfrm>
          <a:prstGeom prst="rect">
            <a:avLst/>
          </a:prstGeom>
        </p:spPr>
        <p:txBody>
          <a:bodyPr/>
          <a:lstStyle>
            <a:lvl1pPr>
              <a:defRPr sz="2400"/>
            </a:lvl1pPr>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990326054"/>
      </p:ext>
    </p:extLst>
  </p:cSld>
  <p:clrMapOvr>
    <a:masterClrMapping/>
  </p:clrMapOvr>
  <p:hf sldNum="0" hdr="0" ftr="0" dt="0"/>
  <p:extLst>
    <p:ext uri="{DCECCB84-F9BA-43D5-87BE-67443E8EF086}">
      <p15:sldGuideLst xmlns:p15="http://schemas.microsoft.com/office/powerpoint/2012/main">
        <p15:guide id="1" orient="horz" pos="880" userDrawn="1">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userDrawn="1">
          <p15:clr>
            <a:srgbClr val="547EBF"/>
          </p15:clr>
        </p15:guide>
        <p15:guide id="7" pos="7267">
          <p15:clr>
            <a:srgbClr val="547EBF"/>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1_Section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0">
                      <a:schemeClr val="tx1"/>
                    </a:gs>
                    <a:gs pos="100000">
                      <a:schemeClr val="tx1"/>
                    </a:gs>
                  </a:gsLst>
                  <a:lin ang="5400000" scaled="0"/>
                </a:gradFill>
              </a:defRPr>
            </a:lvl1pPr>
          </a:lstStyle>
          <a:p>
            <a:r>
              <a:rPr lang="en-US" dirty="0"/>
              <a:t>Section title</a:t>
            </a:r>
          </a:p>
        </p:txBody>
      </p:sp>
      <p:sp>
        <p:nvSpPr>
          <p:cNvPr id="5" name="Text Placeholder 4"/>
          <p:cNvSpPr>
            <a:spLocks noGrp="1"/>
          </p:cNvSpPr>
          <p:nvPr>
            <p:ph type="body" sz="quarter" idx="12" hasCustomPrompt="1"/>
          </p:nvPr>
        </p:nvSpPr>
        <p:spPr>
          <a:xfrm>
            <a:off x="269240" y="3877277"/>
            <a:ext cx="9860674" cy="1793881"/>
          </a:xfrm>
          <a:noFill/>
        </p:spPr>
        <p:txBody>
          <a:bodyPr lIns="182880" tIns="146304" rIns="182880" bIns="146304">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dirty="0"/>
              <a:t>Subsection Title</a:t>
            </a:r>
          </a:p>
        </p:txBody>
      </p:sp>
      <p:grpSp>
        <p:nvGrpSpPr>
          <p:cNvPr id="3" name="Group 4"/>
          <p:cNvGrpSpPr>
            <a:grpSpLocks noChangeAspect="1"/>
          </p:cNvGrpSpPr>
          <p:nvPr userDrawn="1"/>
        </p:nvGrpSpPr>
        <p:grpSpPr bwMode="auto">
          <a:xfrm>
            <a:off x="7291232" y="1367010"/>
            <a:ext cx="5229145" cy="6768888"/>
            <a:chOff x="6077" y="479"/>
            <a:chExt cx="1152" cy="1491"/>
          </a:xfrm>
        </p:grpSpPr>
        <p:sp>
          <p:nvSpPr>
            <p:cNvPr id="4" name="AutoShape 3"/>
            <p:cNvSpPr>
              <a:spLocks noChangeAspect="1" noChangeArrowheads="1" noTextEdit="1"/>
            </p:cNvSpPr>
            <p:nvPr userDrawn="1"/>
          </p:nvSpPr>
          <p:spPr bwMode="auto">
            <a:xfrm>
              <a:off x="6077" y="479"/>
              <a:ext cx="1152" cy="1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dirty="0"/>
            </a:p>
          </p:txBody>
        </p:sp>
        <p:sp>
          <p:nvSpPr>
            <p:cNvPr id="8" name="Freeform 6"/>
            <p:cNvSpPr>
              <a:spLocks noEditPoints="1"/>
            </p:cNvSpPr>
            <p:nvPr userDrawn="1"/>
          </p:nvSpPr>
          <p:spPr bwMode="auto">
            <a:xfrm>
              <a:off x="6178" y="930"/>
              <a:ext cx="950" cy="557"/>
            </a:xfrm>
            <a:custGeom>
              <a:avLst/>
              <a:gdLst>
                <a:gd name="T0" fmla="*/ 1775 w 2019"/>
                <a:gd name="T1" fmla="*/ 1073 h 1182"/>
                <a:gd name="T2" fmla="*/ 1628 w 2019"/>
                <a:gd name="T3" fmla="*/ 1146 h 1182"/>
                <a:gd name="T4" fmla="*/ 1497 w 2019"/>
                <a:gd name="T5" fmla="*/ 1016 h 1182"/>
                <a:gd name="T6" fmla="*/ 1542 w 2019"/>
                <a:gd name="T7" fmla="*/ 900 h 1182"/>
                <a:gd name="T8" fmla="*/ 1585 w 2019"/>
                <a:gd name="T9" fmla="*/ 784 h 1182"/>
                <a:gd name="T10" fmla="*/ 1313 w 2019"/>
                <a:gd name="T11" fmla="*/ 755 h 1182"/>
                <a:gd name="T12" fmla="*/ 1060 w 2019"/>
                <a:gd name="T13" fmla="*/ 640 h 1182"/>
                <a:gd name="T14" fmla="*/ 1031 w 2019"/>
                <a:gd name="T15" fmla="*/ 524 h 1182"/>
                <a:gd name="T16" fmla="*/ 847 w 2019"/>
                <a:gd name="T17" fmla="*/ 409 h 1182"/>
                <a:gd name="T18" fmla="*/ 1553 w 2019"/>
                <a:gd name="T19" fmla="*/ 300 h 1182"/>
                <a:gd name="T20" fmla="*/ 1685 w 2019"/>
                <a:gd name="T21" fmla="*/ 185 h 1182"/>
                <a:gd name="T22" fmla="*/ 1236 w 2019"/>
                <a:gd name="T23" fmla="*/ 69 h 1182"/>
                <a:gd name="T24" fmla="*/ 748 w 2019"/>
                <a:gd name="T25" fmla="*/ 185 h 1182"/>
                <a:gd name="T26" fmla="*/ 720 w 2019"/>
                <a:gd name="T27" fmla="*/ 300 h 1182"/>
                <a:gd name="T28" fmla="*/ 366 w 2019"/>
                <a:gd name="T29" fmla="*/ 343 h 1182"/>
                <a:gd name="T30" fmla="*/ 236 w 2019"/>
                <a:gd name="T31" fmla="*/ 228 h 1182"/>
                <a:gd name="T32" fmla="*/ 317 w 2019"/>
                <a:gd name="T33" fmla="*/ 37 h 1182"/>
                <a:gd name="T34" fmla="*/ 352 w 2019"/>
                <a:gd name="T35" fmla="*/ 264 h 1182"/>
                <a:gd name="T36" fmla="*/ 496 w 2019"/>
                <a:gd name="T37" fmla="*/ 372 h 1182"/>
                <a:gd name="T38" fmla="*/ 179 w 2019"/>
                <a:gd name="T39" fmla="*/ 488 h 1182"/>
                <a:gd name="T40" fmla="*/ 189 w 2019"/>
                <a:gd name="T41" fmla="*/ 603 h 1182"/>
                <a:gd name="T42" fmla="*/ 272 w 2019"/>
                <a:gd name="T43" fmla="*/ 719 h 1182"/>
                <a:gd name="T44" fmla="*/ 376 w 2019"/>
                <a:gd name="T45" fmla="*/ 835 h 1182"/>
                <a:gd name="T46" fmla="*/ 446 w 2019"/>
                <a:gd name="T47" fmla="*/ 950 h 1182"/>
                <a:gd name="T48" fmla="*/ 443 w 2019"/>
                <a:gd name="T49" fmla="*/ 1066 h 1182"/>
                <a:gd name="T50" fmla="*/ 954 w 2019"/>
                <a:gd name="T51" fmla="*/ 1030 h 1182"/>
                <a:gd name="T52" fmla="*/ 911 w 2019"/>
                <a:gd name="T53" fmla="*/ 900 h 1182"/>
                <a:gd name="T54" fmla="*/ 897 w 2019"/>
                <a:gd name="T55" fmla="*/ 784 h 1182"/>
                <a:gd name="T56" fmla="*/ 755 w 2019"/>
                <a:gd name="T57" fmla="*/ 668 h 1182"/>
                <a:gd name="T58" fmla="*/ 797 w 2019"/>
                <a:gd name="T59" fmla="*/ 553 h 1182"/>
                <a:gd name="T60" fmla="*/ 760 w 2019"/>
                <a:gd name="T61" fmla="*/ 437 h 1182"/>
                <a:gd name="T62" fmla="*/ 1591 w 2019"/>
                <a:gd name="T63" fmla="*/ 387 h 1182"/>
                <a:gd name="T64" fmla="*/ 1552 w 2019"/>
                <a:gd name="T65" fmla="*/ 503 h 1182"/>
                <a:gd name="T66" fmla="*/ 1525 w 2019"/>
                <a:gd name="T67" fmla="*/ 618 h 1182"/>
                <a:gd name="T68" fmla="*/ 1453 w 2019"/>
                <a:gd name="T69" fmla="*/ 734 h 1182"/>
                <a:gd name="T70" fmla="*/ 1623 w 2019"/>
                <a:gd name="T71" fmla="*/ 792 h 1182"/>
                <a:gd name="T72" fmla="*/ 1681 w 2019"/>
                <a:gd name="T73" fmla="*/ 878 h 1182"/>
                <a:gd name="T74" fmla="*/ 1711 w 2019"/>
                <a:gd name="T75" fmla="*/ 994 h 1182"/>
                <a:gd name="T76" fmla="*/ 1657 w 2019"/>
                <a:gd name="T77" fmla="*/ 1110 h 1182"/>
                <a:gd name="T78" fmla="*/ 1824 w 2019"/>
                <a:gd name="T79" fmla="*/ 1081 h 1182"/>
                <a:gd name="T80" fmla="*/ 2019 w 2019"/>
                <a:gd name="T81" fmla="*/ 869 h 1182"/>
                <a:gd name="T82" fmla="*/ 969 w 2019"/>
                <a:gd name="T83" fmla="*/ 459 h 1182"/>
                <a:gd name="T84" fmla="*/ 859 w 2019"/>
                <a:gd name="T85" fmla="*/ 574 h 1182"/>
                <a:gd name="T86" fmla="*/ 1045 w 2019"/>
                <a:gd name="T87" fmla="*/ 690 h 1182"/>
                <a:gd name="T88" fmla="*/ 1048 w 2019"/>
                <a:gd name="T89" fmla="*/ 806 h 1182"/>
                <a:gd name="T90" fmla="*/ 1016 w 2019"/>
                <a:gd name="T91" fmla="*/ 921 h 1182"/>
                <a:gd name="T92" fmla="*/ 1016 w 2019"/>
                <a:gd name="T93" fmla="*/ 1066 h 1182"/>
                <a:gd name="T94" fmla="*/ 494 w 2019"/>
                <a:gd name="T95" fmla="*/ 1037 h 1182"/>
                <a:gd name="T96" fmla="*/ 592 w 2019"/>
                <a:gd name="T97" fmla="*/ 921 h 1182"/>
                <a:gd name="T98" fmla="*/ 529 w 2019"/>
                <a:gd name="T99" fmla="*/ 806 h 1182"/>
                <a:gd name="T100" fmla="*/ 275 w 2019"/>
                <a:gd name="T101" fmla="*/ 690 h 1182"/>
                <a:gd name="T102" fmla="*/ 380 w 2019"/>
                <a:gd name="T103" fmla="*/ 574 h 1182"/>
                <a:gd name="T104" fmla="*/ 517 w 2019"/>
                <a:gd name="T105" fmla="*/ 459 h 1182"/>
                <a:gd name="T106" fmla="*/ 601 w 2019"/>
                <a:gd name="T107" fmla="*/ 329 h 1182"/>
                <a:gd name="T108" fmla="*/ 580 w 2019"/>
                <a:gd name="T109" fmla="*/ 214 h 1182"/>
                <a:gd name="T110" fmla="*/ 621 w 2019"/>
                <a:gd name="T111" fmla="*/ 98 h 1182"/>
                <a:gd name="T112" fmla="*/ 1074 w 2019"/>
                <a:gd name="T113" fmla="*/ 156 h 1182"/>
                <a:gd name="T114" fmla="*/ 940 w 2019"/>
                <a:gd name="T115" fmla="*/ 271 h 1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019" h="1182">
                  <a:moveTo>
                    <a:pt x="2000" y="851"/>
                  </a:moveTo>
                  <a:cubicBezTo>
                    <a:pt x="1990" y="851"/>
                    <a:pt x="1981" y="859"/>
                    <a:pt x="1981" y="869"/>
                  </a:cubicBezTo>
                  <a:cubicBezTo>
                    <a:pt x="1981" y="877"/>
                    <a:pt x="1986" y="884"/>
                    <a:pt x="1993" y="887"/>
                  </a:cubicBezTo>
                  <a:cubicBezTo>
                    <a:pt x="1987" y="947"/>
                    <a:pt x="1937" y="994"/>
                    <a:pt x="1875" y="994"/>
                  </a:cubicBezTo>
                  <a:cubicBezTo>
                    <a:pt x="1790" y="994"/>
                    <a:pt x="1790" y="994"/>
                    <a:pt x="1790" y="994"/>
                  </a:cubicBezTo>
                  <a:cubicBezTo>
                    <a:pt x="1779" y="994"/>
                    <a:pt x="1769" y="1004"/>
                    <a:pt x="1769" y="1016"/>
                  </a:cubicBezTo>
                  <a:cubicBezTo>
                    <a:pt x="1769" y="1027"/>
                    <a:pt x="1779" y="1037"/>
                    <a:pt x="1790" y="1037"/>
                  </a:cubicBezTo>
                  <a:cubicBezTo>
                    <a:pt x="1842" y="1037"/>
                    <a:pt x="1842" y="1037"/>
                    <a:pt x="1842" y="1037"/>
                  </a:cubicBezTo>
                  <a:cubicBezTo>
                    <a:pt x="1846" y="1037"/>
                    <a:pt x="1849" y="1040"/>
                    <a:pt x="1849" y="1045"/>
                  </a:cubicBezTo>
                  <a:cubicBezTo>
                    <a:pt x="1849" y="1049"/>
                    <a:pt x="1846" y="1052"/>
                    <a:pt x="1842" y="1052"/>
                  </a:cubicBezTo>
                  <a:cubicBezTo>
                    <a:pt x="1796" y="1052"/>
                    <a:pt x="1796" y="1052"/>
                    <a:pt x="1796" y="1052"/>
                  </a:cubicBezTo>
                  <a:cubicBezTo>
                    <a:pt x="1785" y="1052"/>
                    <a:pt x="1775" y="1061"/>
                    <a:pt x="1775" y="1073"/>
                  </a:cubicBezTo>
                  <a:cubicBezTo>
                    <a:pt x="1775" y="1085"/>
                    <a:pt x="1785" y="1095"/>
                    <a:pt x="1796" y="1095"/>
                  </a:cubicBezTo>
                  <a:cubicBezTo>
                    <a:pt x="1824" y="1095"/>
                    <a:pt x="1824" y="1095"/>
                    <a:pt x="1824" y="1095"/>
                  </a:cubicBezTo>
                  <a:cubicBezTo>
                    <a:pt x="1828" y="1095"/>
                    <a:pt x="1831" y="1098"/>
                    <a:pt x="1831" y="1102"/>
                  </a:cubicBezTo>
                  <a:cubicBezTo>
                    <a:pt x="1831" y="1106"/>
                    <a:pt x="1828" y="1110"/>
                    <a:pt x="1824" y="1110"/>
                  </a:cubicBezTo>
                  <a:cubicBezTo>
                    <a:pt x="1765" y="1110"/>
                    <a:pt x="1765" y="1110"/>
                    <a:pt x="1765" y="1110"/>
                  </a:cubicBezTo>
                  <a:cubicBezTo>
                    <a:pt x="1753" y="1110"/>
                    <a:pt x="1744" y="1119"/>
                    <a:pt x="1744" y="1131"/>
                  </a:cubicBezTo>
                  <a:cubicBezTo>
                    <a:pt x="1744" y="1143"/>
                    <a:pt x="1753" y="1153"/>
                    <a:pt x="1765" y="1153"/>
                  </a:cubicBezTo>
                  <a:cubicBezTo>
                    <a:pt x="1788" y="1153"/>
                    <a:pt x="1788" y="1153"/>
                    <a:pt x="1788" y="1153"/>
                  </a:cubicBezTo>
                  <a:cubicBezTo>
                    <a:pt x="1792" y="1153"/>
                    <a:pt x="1796" y="1156"/>
                    <a:pt x="1796" y="1160"/>
                  </a:cubicBezTo>
                  <a:cubicBezTo>
                    <a:pt x="1796" y="1164"/>
                    <a:pt x="1792" y="1167"/>
                    <a:pt x="1788" y="1167"/>
                  </a:cubicBezTo>
                  <a:cubicBezTo>
                    <a:pt x="1649" y="1167"/>
                    <a:pt x="1649" y="1167"/>
                    <a:pt x="1649" y="1167"/>
                  </a:cubicBezTo>
                  <a:cubicBezTo>
                    <a:pt x="1637" y="1167"/>
                    <a:pt x="1628" y="1158"/>
                    <a:pt x="1628" y="1146"/>
                  </a:cubicBezTo>
                  <a:cubicBezTo>
                    <a:pt x="1628" y="1134"/>
                    <a:pt x="1637" y="1124"/>
                    <a:pt x="1649" y="1124"/>
                  </a:cubicBezTo>
                  <a:cubicBezTo>
                    <a:pt x="1657" y="1124"/>
                    <a:pt x="1657" y="1124"/>
                    <a:pt x="1657" y="1124"/>
                  </a:cubicBezTo>
                  <a:cubicBezTo>
                    <a:pt x="1669" y="1124"/>
                    <a:pt x="1679" y="1114"/>
                    <a:pt x="1679" y="1102"/>
                  </a:cubicBezTo>
                  <a:cubicBezTo>
                    <a:pt x="1679" y="1090"/>
                    <a:pt x="1669" y="1081"/>
                    <a:pt x="1657" y="1081"/>
                  </a:cubicBezTo>
                  <a:cubicBezTo>
                    <a:pt x="1634" y="1081"/>
                    <a:pt x="1634" y="1081"/>
                    <a:pt x="1634" y="1081"/>
                  </a:cubicBezTo>
                  <a:cubicBezTo>
                    <a:pt x="1630" y="1081"/>
                    <a:pt x="1627" y="1077"/>
                    <a:pt x="1627" y="1073"/>
                  </a:cubicBezTo>
                  <a:cubicBezTo>
                    <a:pt x="1627" y="1069"/>
                    <a:pt x="1630" y="1066"/>
                    <a:pt x="1634" y="1066"/>
                  </a:cubicBezTo>
                  <a:cubicBezTo>
                    <a:pt x="1692" y="1066"/>
                    <a:pt x="1692" y="1066"/>
                    <a:pt x="1692" y="1066"/>
                  </a:cubicBezTo>
                  <a:cubicBezTo>
                    <a:pt x="1704" y="1066"/>
                    <a:pt x="1714" y="1056"/>
                    <a:pt x="1714" y="1045"/>
                  </a:cubicBezTo>
                  <a:cubicBezTo>
                    <a:pt x="1714" y="1033"/>
                    <a:pt x="1704" y="1023"/>
                    <a:pt x="1692" y="1023"/>
                  </a:cubicBezTo>
                  <a:cubicBezTo>
                    <a:pt x="1505" y="1023"/>
                    <a:pt x="1505" y="1023"/>
                    <a:pt x="1505" y="1023"/>
                  </a:cubicBezTo>
                  <a:cubicBezTo>
                    <a:pt x="1501" y="1023"/>
                    <a:pt x="1497" y="1020"/>
                    <a:pt x="1497" y="1016"/>
                  </a:cubicBezTo>
                  <a:cubicBezTo>
                    <a:pt x="1497" y="1012"/>
                    <a:pt x="1501" y="1008"/>
                    <a:pt x="1505" y="1008"/>
                  </a:cubicBezTo>
                  <a:cubicBezTo>
                    <a:pt x="1711" y="1008"/>
                    <a:pt x="1711" y="1008"/>
                    <a:pt x="1711" y="1008"/>
                  </a:cubicBezTo>
                  <a:cubicBezTo>
                    <a:pt x="1723" y="1008"/>
                    <a:pt x="1732" y="999"/>
                    <a:pt x="1732" y="987"/>
                  </a:cubicBezTo>
                  <a:cubicBezTo>
                    <a:pt x="1732" y="975"/>
                    <a:pt x="1723" y="965"/>
                    <a:pt x="1711" y="965"/>
                  </a:cubicBezTo>
                  <a:cubicBezTo>
                    <a:pt x="1503" y="965"/>
                    <a:pt x="1503" y="965"/>
                    <a:pt x="1503" y="965"/>
                  </a:cubicBezTo>
                  <a:cubicBezTo>
                    <a:pt x="1499" y="965"/>
                    <a:pt x="1496" y="962"/>
                    <a:pt x="1496" y="958"/>
                  </a:cubicBezTo>
                  <a:cubicBezTo>
                    <a:pt x="1496" y="954"/>
                    <a:pt x="1499" y="950"/>
                    <a:pt x="1503" y="950"/>
                  </a:cubicBezTo>
                  <a:cubicBezTo>
                    <a:pt x="1696" y="950"/>
                    <a:pt x="1696" y="950"/>
                    <a:pt x="1696" y="950"/>
                  </a:cubicBezTo>
                  <a:cubicBezTo>
                    <a:pt x="1708" y="950"/>
                    <a:pt x="1718" y="941"/>
                    <a:pt x="1718" y="929"/>
                  </a:cubicBezTo>
                  <a:cubicBezTo>
                    <a:pt x="1718" y="917"/>
                    <a:pt x="1708" y="907"/>
                    <a:pt x="1696" y="907"/>
                  </a:cubicBezTo>
                  <a:cubicBezTo>
                    <a:pt x="1549" y="907"/>
                    <a:pt x="1549" y="907"/>
                    <a:pt x="1549" y="907"/>
                  </a:cubicBezTo>
                  <a:cubicBezTo>
                    <a:pt x="1545" y="907"/>
                    <a:pt x="1542" y="904"/>
                    <a:pt x="1542" y="900"/>
                  </a:cubicBezTo>
                  <a:cubicBezTo>
                    <a:pt x="1542" y="896"/>
                    <a:pt x="1545" y="893"/>
                    <a:pt x="1549" y="893"/>
                  </a:cubicBezTo>
                  <a:cubicBezTo>
                    <a:pt x="1681" y="893"/>
                    <a:pt x="1681" y="893"/>
                    <a:pt x="1681" y="893"/>
                  </a:cubicBezTo>
                  <a:cubicBezTo>
                    <a:pt x="1701" y="893"/>
                    <a:pt x="1717" y="877"/>
                    <a:pt x="1717" y="857"/>
                  </a:cubicBezTo>
                  <a:cubicBezTo>
                    <a:pt x="1717" y="837"/>
                    <a:pt x="1701" y="821"/>
                    <a:pt x="1681" y="821"/>
                  </a:cubicBezTo>
                  <a:cubicBezTo>
                    <a:pt x="1673" y="821"/>
                    <a:pt x="1673" y="821"/>
                    <a:pt x="1673" y="821"/>
                  </a:cubicBezTo>
                  <a:cubicBezTo>
                    <a:pt x="1669" y="821"/>
                    <a:pt x="1665" y="817"/>
                    <a:pt x="1665" y="813"/>
                  </a:cubicBezTo>
                  <a:cubicBezTo>
                    <a:pt x="1665" y="809"/>
                    <a:pt x="1669" y="806"/>
                    <a:pt x="1673" y="806"/>
                  </a:cubicBezTo>
                  <a:cubicBezTo>
                    <a:pt x="1682" y="806"/>
                    <a:pt x="1682" y="806"/>
                    <a:pt x="1682" y="806"/>
                  </a:cubicBezTo>
                  <a:cubicBezTo>
                    <a:pt x="1694" y="806"/>
                    <a:pt x="1703" y="796"/>
                    <a:pt x="1703" y="784"/>
                  </a:cubicBezTo>
                  <a:cubicBezTo>
                    <a:pt x="1703" y="772"/>
                    <a:pt x="1694" y="763"/>
                    <a:pt x="1682" y="763"/>
                  </a:cubicBezTo>
                  <a:cubicBezTo>
                    <a:pt x="1606" y="763"/>
                    <a:pt x="1606" y="763"/>
                    <a:pt x="1606" y="763"/>
                  </a:cubicBezTo>
                  <a:cubicBezTo>
                    <a:pt x="1594" y="763"/>
                    <a:pt x="1585" y="772"/>
                    <a:pt x="1585" y="784"/>
                  </a:cubicBezTo>
                  <a:cubicBezTo>
                    <a:pt x="1585" y="796"/>
                    <a:pt x="1594" y="806"/>
                    <a:pt x="1606" y="806"/>
                  </a:cubicBezTo>
                  <a:cubicBezTo>
                    <a:pt x="1623" y="806"/>
                    <a:pt x="1623" y="806"/>
                    <a:pt x="1623" y="806"/>
                  </a:cubicBezTo>
                  <a:cubicBezTo>
                    <a:pt x="1627" y="806"/>
                    <a:pt x="1630" y="809"/>
                    <a:pt x="1630" y="813"/>
                  </a:cubicBezTo>
                  <a:cubicBezTo>
                    <a:pt x="1630" y="817"/>
                    <a:pt x="1627" y="821"/>
                    <a:pt x="1623" y="821"/>
                  </a:cubicBezTo>
                  <a:cubicBezTo>
                    <a:pt x="1454" y="821"/>
                    <a:pt x="1454" y="821"/>
                    <a:pt x="1454" y="821"/>
                  </a:cubicBezTo>
                  <a:cubicBezTo>
                    <a:pt x="1450" y="821"/>
                    <a:pt x="1447" y="817"/>
                    <a:pt x="1447" y="813"/>
                  </a:cubicBezTo>
                  <a:cubicBezTo>
                    <a:pt x="1447" y="809"/>
                    <a:pt x="1450" y="806"/>
                    <a:pt x="1454" y="806"/>
                  </a:cubicBezTo>
                  <a:cubicBezTo>
                    <a:pt x="1548" y="806"/>
                    <a:pt x="1548" y="806"/>
                    <a:pt x="1548" y="806"/>
                  </a:cubicBezTo>
                  <a:cubicBezTo>
                    <a:pt x="1560" y="806"/>
                    <a:pt x="1570" y="796"/>
                    <a:pt x="1570" y="784"/>
                  </a:cubicBezTo>
                  <a:cubicBezTo>
                    <a:pt x="1570" y="772"/>
                    <a:pt x="1560" y="763"/>
                    <a:pt x="1548" y="763"/>
                  </a:cubicBezTo>
                  <a:cubicBezTo>
                    <a:pt x="1320" y="763"/>
                    <a:pt x="1320" y="763"/>
                    <a:pt x="1320" y="763"/>
                  </a:cubicBezTo>
                  <a:cubicBezTo>
                    <a:pt x="1316" y="763"/>
                    <a:pt x="1313" y="759"/>
                    <a:pt x="1313" y="755"/>
                  </a:cubicBezTo>
                  <a:cubicBezTo>
                    <a:pt x="1313" y="751"/>
                    <a:pt x="1316" y="748"/>
                    <a:pt x="1320" y="748"/>
                  </a:cubicBezTo>
                  <a:cubicBezTo>
                    <a:pt x="1453" y="748"/>
                    <a:pt x="1453" y="748"/>
                    <a:pt x="1453" y="748"/>
                  </a:cubicBezTo>
                  <a:cubicBezTo>
                    <a:pt x="1465" y="748"/>
                    <a:pt x="1475" y="738"/>
                    <a:pt x="1475" y="727"/>
                  </a:cubicBezTo>
                  <a:cubicBezTo>
                    <a:pt x="1475" y="715"/>
                    <a:pt x="1465" y="705"/>
                    <a:pt x="1453" y="705"/>
                  </a:cubicBezTo>
                  <a:cubicBezTo>
                    <a:pt x="1287" y="705"/>
                    <a:pt x="1287" y="705"/>
                    <a:pt x="1287" y="705"/>
                  </a:cubicBezTo>
                  <a:cubicBezTo>
                    <a:pt x="1283" y="705"/>
                    <a:pt x="1279" y="702"/>
                    <a:pt x="1279" y="698"/>
                  </a:cubicBezTo>
                  <a:cubicBezTo>
                    <a:pt x="1279" y="694"/>
                    <a:pt x="1283" y="690"/>
                    <a:pt x="1287" y="690"/>
                  </a:cubicBezTo>
                  <a:cubicBezTo>
                    <a:pt x="1435" y="690"/>
                    <a:pt x="1435" y="690"/>
                    <a:pt x="1435" y="690"/>
                  </a:cubicBezTo>
                  <a:cubicBezTo>
                    <a:pt x="1447" y="690"/>
                    <a:pt x="1457" y="681"/>
                    <a:pt x="1457" y="669"/>
                  </a:cubicBezTo>
                  <a:cubicBezTo>
                    <a:pt x="1457" y="657"/>
                    <a:pt x="1447" y="647"/>
                    <a:pt x="1435" y="647"/>
                  </a:cubicBezTo>
                  <a:cubicBezTo>
                    <a:pt x="1067" y="647"/>
                    <a:pt x="1067" y="647"/>
                    <a:pt x="1067" y="647"/>
                  </a:cubicBezTo>
                  <a:cubicBezTo>
                    <a:pt x="1063" y="647"/>
                    <a:pt x="1060" y="644"/>
                    <a:pt x="1060" y="640"/>
                  </a:cubicBezTo>
                  <a:cubicBezTo>
                    <a:pt x="1060" y="636"/>
                    <a:pt x="1063" y="633"/>
                    <a:pt x="1067" y="633"/>
                  </a:cubicBezTo>
                  <a:cubicBezTo>
                    <a:pt x="1525" y="633"/>
                    <a:pt x="1525" y="633"/>
                    <a:pt x="1525" y="633"/>
                  </a:cubicBezTo>
                  <a:cubicBezTo>
                    <a:pt x="1537" y="633"/>
                    <a:pt x="1547" y="623"/>
                    <a:pt x="1547" y="611"/>
                  </a:cubicBezTo>
                  <a:cubicBezTo>
                    <a:pt x="1547" y="599"/>
                    <a:pt x="1537" y="589"/>
                    <a:pt x="1525" y="589"/>
                  </a:cubicBezTo>
                  <a:cubicBezTo>
                    <a:pt x="1018" y="589"/>
                    <a:pt x="1018" y="589"/>
                    <a:pt x="1018" y="589"/>
                  </a:cubicBezTo>
                  <a:cubicBezTo>
                    <a:pt x="1014" y="589"/>
                    <a:pt x="1011" y="586"/>
                    <a:pt x="1011" y="582"/>
                  </a:cubicBezTo>
                  <a:cubicBezTo>
                    <a:pt x="1011" y="578"/>
                    <a:pt x="1014" y="575"/>
                    <a:pt x="1018" y="575"/>
                  </a:cubicBezTo>
                  <a:cubicBezTo>
                    <a:pt x="1527" y="575"/>
                    <a:pt x="1527" y="575"/>
                    <a:pt x="1527" y="575"/>
                  </a:cubicBezTo>
                  <a:cubicBezTo>
                    <a:pt x="1539" y="575"/>
                    <a:pt x="1549" y="565"/>
                    <a:pt x="1549" y="553"/>
                  </a:cubicBezTo>
                  <a:cubicBezTo>
                    <a:pt x="1549" y="541"/>
                    <a:pt x="1539" y="532"/>
                    <a:pt x="1527" y="532"/>
                  </a:cubicBezTo>
                  <a:cubicBezTo>
                    <a:pt x="1038" y="532"/>
                    <a:pt x="1038" y="532"/>
                    <a:pt x="1038" y="532"/>
                  </a:cubicBezTo>
                  <a:cubicBezTo>
                    <a:pt x="1034" y="532"/>
                    <a:pt x="1031" y="528"/>
                    <a:pt x="1031" y="524"/>
                  </a:cubicBezTo>
                  <a:cubicBezTo>
                    <a:pt x="1031" y="520"/>
                    <a:pt x="1034" y="517"/>
                    <a:pt x="1038" y="517"/>
                  </a:cubicBezTo>
                  <a:cubicBezTo>
                    <a:pt x="1552" y="517"/>
                    <a:pt x="1552" y="517"/>
                    <a:pt x="1552" y="517"/>
                  </a:cubicBezTo>
                  <a:cubicBezTo>
                    <a:pt x="1564" y="517"/>
                    <a:pt x="1573" y="507"/>
                    <a:pt x="1573" y="495"/>
                  </a:cubicBezTo>
                  <a:cubicBezTo>
                    <a:pt x="1573" y="483"/>
                    <a:pt x="1564" y="474"/>
                    <a:pt x="1552" y="474"/>
                  </a:cubicBezTo>
                  <a:cubicBezTo>
                    <a:pt x="1038" y="474"/>
                    <a:pt x="1038" y="474"/>
                    <a:pt x="1038" y="474"/>
                  </a:cubicBezTo>
                  <a:cubicBezTo>
                    <a:pt x="1034" y="474"/>
                    <a:pt x="1031" y="470"/>
                    <a:pt x="1031" y="466"/>
                  </a:cubicBezTo>
                  <a:cubicBezTo>
                    <a:pt x="1031" y="462"/>
                    <a:pt x="1034" y="459"/>
                    <a:pt x="1038" y="459"/>
                  </a:cubicBezTo>
                  <a:cubicBezTo>
                    <a:pt x="1591" y="459"/>
                    <a:pt x="1591" y="459"/>
                    <a:pt x="1591" y="459"/>
                  </a:cubicBezTo>
                  <a:cubicBezTo>
                    <a:pt x="1603" y="459"/>
                    <a:pt x="1612" y="449"/>
                    <a:pt x="1612" y="437"/>
                  </a:cubicBezTo>
                  <a:cubicBezTo>
                    <a:pt x="1612" y="426"/>
                    <a:pt x="1603" y="416"/>
                    <a:pt x="1591" y="416"/>
                  </a:cubicBezTo>
                  <a:cubicBezTo>
                    <a:pt x="854" y="416"/>
                    <a:pt x="854" y="416"/>
                    <a:pt x="854" y="416"/>
                  </a:cubicBezTo>
                  <a:cubicBezTo>
                    <a:pt x="850" y="416"/>
                    <a:pt x="847" y="413"/>
                    <a:pt x="847" y="409"/>
                  </a:cubicBezTo>
                  <a:cubicBezTo>
                    <a:pt x="847" y="405"/>
                    <a:pt x="850" y="401"/>
                    <a:pt x="854" y="401"/>
                  </a:cubicBezTo>
                  <a:cubicBezTo>
                    <a:pt x="1591" y="401"/>
                    <a:pt x="1591" y="401"/>
                    <a:pt x="1591" y="401"/>
                  </a:cubicBezTo>
                  <a:cubicBezTo>
                    <a:pt x="1603" y="401"/>
                    <a:pt x="1612" y="392"/>
                    <a:pt x="1612" y="380"/>
                  </a:cubicBezTo>
                  <a:cubicBezTo>
                    <a:pt x="1612" y="368"/>
                    <a:pt x="1603" y="358"/>
                    <a:pt x="1591" y="358"/>
                  </a:cubicBezTo>
                  <a:cubicBezTo>
                    <a:pt x="902" y="358"/>
                    <a:pt x="902" y="358"/>
                    <a:pt x="902" y="358"/>
                  </a:cubicBezTo>
                  <a:cubicBezTo>
                    <a:pt x="902" y="358"/>
                    <a:pt x="902" y="358"/>
                    <a:pt x="902" y="358"/>
                  </a:cubicBezTo>
                  <a:cubicBezTo>
                    <a:pt x="885" y="358"/>
                    <a:pt x="885" y="358"/>
                    <a:pt x="885" y="358"/>
                  </a:cubicBezTo>
                  <a:cubicBezTo>
                    <a:pt x="882" y="357"/>
                    <a:pt x="880" y="354"/>
                    <a:pt x="880" y="351"/>
                  </a:cubicBezTo>
                  <a:cubicBezTo>
                    <a:pt x="880" y="347"/>
                    <a:pt x="883" y="343"/>
                    <a:pt x="888" y="343"/>
                  </a:cubicBezTo>
                  <a:cubicBezTo>
                    <a:pt x="1553" y="343"/>
                    <a:pt x="1553" y="343"/>
                    <a:pt x="1553" y="343"/>
                  </a:cubicBezTo>
                  <a:cubicBezTo>
                    <a:pt x="1565" y="343"/>
                    <a:pt x="1574" y="334"/>
                    <a:pt x="1574" y="322"/>
                  </a:cubicBezTo>
                  <a:cubicBezTo>
                    <a:pt x="1574" y="310"/>
                    <a:pt x="1565" y="300"/>
                    <a:pt x="1553" y="300"/>
                  </a:cubicBezTo>
                  <a:cubicBezTo>
                    <a:pt x="940" y="300"/>
                    <a:pt x="940" y="300"/>
                    <a:pt x="940" y="300"/>
                  </a:cubicBezTo>
                  <a:cubicBezTo>
                    <a:pt x="936" y="300"/>
                    <a:pt x="932" y="297"/>
                    <a:pt x="932" y="293"/>
                  </a:cubicBezTo>
                  <a:cubicBezTo>
                    <a:pt x="932" y="289"/>
                    <a:pt x="936" y="286"/>
                    <a:pt x="940" y="286"/>
                  </a:cubicBezTo>
                  <a:cubicBezTo>
                    <a:pt x="1682" y="286"/>
                    <a:pt x="1682" y="286"/>
                    <a:pt x="1682" y="286"/>
                  </a:cubicBezTo>
                  <a:cubicBezTo>
                    <a:pt x="1694" y="286"/>
                    <a:pt x="1704" y="276"/>
                    <a:pt x="1704" y="264"/>
                  </a:cubicBezTo>
                  <a:cubicBezTo>
                    <a:pt x="1704" y="252"/>
                    <a:pt x="1694" y="242"/>
                    <a:pt x="1682" y="242"/>
                  </a:cubicBezTo>
                  <a:cubicBezTo>
                    <a:pt x="1144" y="242"/>
                    <a:pt x="1144" y="242"/>
                    <a:pt x="1144" y="242"/>
                  </a:cubicBezTo>
                  <a:cubicBezTo>
                    <a:pt x="1140" y="242"/>
                    <a:pt x="1136" y="239"/>
                    <a:pt x="1136" y="235"/>
                  </a:cubicBezTo>
                  <a:cubicBezTo>
                    <a:pt x="1136" y="231"/>
                    <a:pt x="1140" y="228"/>
                    <a:pt x="1144" y="228"/>
                  </a:cubicBezTo>
                  <a:cubicBezTo>
                    <a:pt x="1685" y="228"/>
                    <a:pt x="1685" y="228"/>
                    <a:pt x="1685" y="228"/>
                  </a:cubicBezTo>
                  <a:cubicBezTo>
                    <a:pt x="1697" y="228"/>
                    <a:pt x="1707" y="218"/>
                    <a:pt x="1707" y="206"/>
                  </a:cubicBezTo>
                  <a:cubicBezTo>
                    <a:pt x="1707" y="194"/>
                    <a:pt x="1697" y="185"/>
                    <a:pt x="1685" y="185"/>
                  </a:cubicBezTo>
                  <a:cubicBezTo>
                    <a:pt x="1074" y="185"/>
                    <a:pt x="1074" y="185"/>
                    <a:pt x="1074" y="185"/>
                  </a:cubicBezTo>
                  <a:cubicBezTo>
                    <a:pt x="1070" y="185"/>
                    <a:pt x="1067" y="181"/>
                    <a:pt x="1067" y="177"/>
                  </a:cubicBezTo>
                  <a:cubicBezTo>
                    <a:pt x="1067" y="173"/>
                    <a:pt x="1070" y="170"/>
                    <a:pt x="1074" y="170"/>
                  </a:cubicBezTo>
                  <a:cubicBezTo>
                    <a:pt x="1692" y="170"/>
                    <a:pt x="1692" y="170"/>
                    <a:pt x="1692" y="170"/>
                  </a:cubicBezTo>
                  <a:cubicBezTo>
                    <a:pt x="1704" y="170"/>
                    <a:pt x="1714" y="160"/>
                    <a:pt x="1714" y="148"/>
                  </a:cubicBezTo>
                  <a:cubicBezTo>
                    <a:pt x="1714" y="137"/>
                    <a:pt x="1704" y="127"/>
                    <a:pt x="1692" y="127"/>
                  </a:cubicBezTo>
                  <a:cubicBezTo>
                    <a:pt x="1224" y="127"/>
                    <a:pt x="1224" y="127"/>
                    <a:pt x="1224" y="127"/>
                  </a:cubicBezTo>
                  <a:cubicBezTo>
                    <a:pt x="1220" y="127"/>
                    <a:pt x="1217" y="124"/>
                    <a:pt x="1217" y="120"/>
                  </a:cubicBezTo>
                  <a:cubicBezTo>
                    <a:pt x="1217" y="115"/>
                    <a:pt x="1220" y="112"/>
                    <a:pt x="1224" y="112"/>
                  </a:cubicBezTo>
                  <a:cubicBezTo>
                    <a:pt x="1236" y="112"/>
                    <a:pt x="1236" y="112"/>
                    <a:pt x="1236" y="112"/>
                  </a:cubicBezTo>
                  <a:cubicBezTo>
                    <a:pt x="1248" y="112"/>
                    <a:pt x="1257" y="103"/>
                    <a:pt x="1257" y="91"/>
                  </a:cubicBezTo>
                  <a:cubicBezTo>
                    <a:pt x="1257" y="79"/>
                    <a:pt x="1248" y="69"/>
                    <a:pt x="1236" y="69"/>
                  </a:cubicBezTo>
                  <a:cubicBezTo>
                    <a:pt x="621" y="69"/>
                    <a:pt x="621" y="69"/>
                    <a:pt x="621" y="69"/>
                  </a:cubicBezTo>
                  <a:cubicBezTo>
                    <a:pt x="609" y="69"/>
                    <a:pt x="599" y="79"/>
                    <a:pt x="599" y="91"/>
                  </a:cubicBezTo>
                  <a:cubicBezTo>
                    <a:pt x="599" y="103"/>
                    <a:pt x="609" y="112"/>
                    <a:pt x="621" y="112"/>
                  </a:cubicBezTo>
                  <a:cubicBezTo>
                    <a:pt x="754" y="112"/>
                    <a:pt x="754" y="112"/>
                    <a:pt x="754" y="112"/>
                  </a:cubicBezTo>
                  <a:cubicBezTo>
                    <a:pt x="758" y="112"/>
                    <a:pt x="761" y="115"/>
                    <a:pt x="761" y="120"/>
                  </a:cubicBezTo>
                  <a:cubicBezTo>
                    <a:pt x="761" y="124"/>
                    <a:pt x="758" y="127"/>
                    <a:pt x="754" y="127"/>
                  </a:cubicBezTo>
                  <a:cubicBezTo>
                    <a:pt x="560" y="127"/>
                    <a:pt x="560" y="127"/>
                    <a:pt x="560" y="127"/>
                  </a:cubicBezTo>
                  <a:cubicBezTo>
                    <a:pt x="548" y="127"/>
                    <a:pt x="539" y="137"/>
                    <a:pt x="539" y="148"/>
                  </a:cubicBezTo>
                  <a:cubicBezTo>
                    <a:pt x="539" y="160"/>
                    <a:pt x="548" y="170"/>
                    <a:pt x="560" y="170"/>
                  </a:cubicBezTo>
                  <a:cubicBezTo>
                    <a:pt x="748" y="170"/>
                    <a:pt x="748" y="170"/>
                    <a:pt x="748" y="170"/>
                  </a:cubicBezTo>
                  <a:cubicBezTo>
                    <a:pt x="752" y="170"/>
                    <a:pt x="755" y="173"/>
                    <a:pt x="755" y="177"/>
                  </a:cubicBezTo>
                  <a:cubicBezTo>
                    <a:pt x="755" y="181"/>
                    <a:pt x="752" y="185"/>
                    <a:pt x="748" y="185"/>
                  </a:cubicBezTo>
                  <a:cubicBezTo>
                    <a:pt x="580" y="185"/>
                    <a:pt x="580" y="185"/>
                    <a:pt x="580" y="185"/>
                  </a:cubicBezTo>
                  <a:cubicBezTo>
                    <a:pt x="568" y="185"/>
                    <a:pt x="558" y="194"/>
                    <a:pt x="558" y="206"/>
                  </a:cubicBezTo>
                  <a:cubicBezTo>
                    <a:pt x="558" y="218"/>
                    <a:pt x="568" y="228"/>
                    <a:pt x="580" y="228"/>
                  </a:cubicBezTo>
                  <a:cubicBezTo>
                    <a:pt x="733" y="228"/>
                    <a:pt x="733" y="228"/>
                    <a:pt x="733" y="228"/>
                  </a:cubicBezTo>
                  <a:cubicBezTo>
                    <a:pt x="737" y="228"/>
                    <a:pt x="741" y="231"/>
                    <a:pt x="741" y="235"/>
                  </a:cubicBezTo>
                  <a:cubicBezTo>
                    <a:pt x="741" y="239"/>
                    <a:pt x="737" y="242"/>
                    <a:pt x="733" y="242"/>
                  </a:cubicBezTo>
                  <a:cubicBezTo>
                    <a:pt x="599" y="242"/>
                    <a:pt x="599" y="242"/>
                    <a:pt x="599" y="242"/>
                  </a:cubicBezTo>
                  <a:cubicBezTo>
                    <a:pt x="587" y="242"/>
                    <a:pt x="578" y="252"/>
                    <a:pt x="578" y="264"/>
                  </a:cubicBezTo>
                  <a:cubicBezTo>
                    <a:pt x="578" y="276"/>
                    <a:pt x="587" y="286"/>
                    <a:pt x="599" y="286"/>
                  </a:cubicBezTo>
                  <a:cubicBezTo>
                    <a:pt x="720" y="286"/>
                    <a:pt x="720" y="286"/>
                    <a:pt x="720" y="286"/>
                  </a:cubicBezTo>
                  <a:cubicBezTo>
                    <a:pt x="724" y="286"/>
                    <a:pt x="728" y="289"/>
                    <a:pt x="728" y="293"/>
                  </a:cubicBezTo>
                  <a:cubicBezTo>
                    <a:pt x="728" y="297"/>
                    <a:pt x="724" y="300"/>
                    <a:pt x="720" y="300"/>
                  </a:cubicBezTo>
                  <a:cubicBezTo>
                    <a:pt x="601" y="300"/>
                    <a:pt x="601" y="300"/>
                    <a:pt x="601" y="300"/>
                  </a:cubicBezTo>
                  <a:cubicBezTo>
                    <a:pt x="589" y="300"/>
                    <a:pt x="579" y="310"/>
                    <a:pt x="579" y="322"/>
                  </a:cubicBezTo>
                  <a:cubicBezTo>
                    <a:pt x="579" y="334"/>
                    <a:pt x="589" y="343"/>
                    <a:pt x="601" y="343"/>
                  </a:cubicBezTo>
                  <a:cubicBezTo>
                    <a:pt x="624" y="343"/>
                    <a:pt x="624" y="343"/>
                    <a:pt x="624" y="343"/>
                  </a:cubicBezTo>
                  <a:cubicBezTo>
                    <a:pt x="628" y="343"/>
                    <a:pt x="631" y="347"/>
                    <a:pt x="631" y="351"/>
                  </a:cubicBezTo>
                  <a:cubicBezTo>
                    <a:pt x="631" y="355"/>
                    <a:pt x="628" y="358"/>
                    <a:pt x="624" y="358"/>
                  </a:cubicBezTo>
                  <a:cubicBezTo>
                    <a:pt x="525" y="358"/>
                    <a:pt x="525" y="358"/>
                    <a:pt x="525" y="358"/>
                  </a:cubicBezTo>
                  <a:cubicBezTo>
                    <a:pt x="524" y="358"/>
                    <a:pt x="523" y="358"/>
                    <a:pt x="521" y="358"/>
                  </a:cubicBezTo>
                  <a:cubicBezTo>
                    <a:pt x="156" y="358"/>
                    <a:pt x="156" y="358"/>
                    <a:pt x="156" y="358"/>
                  </a:cubicBezTo>
                  <a:cubicBezTo>
                    <a:pt x="152" y="358"/>
                    <a:pt x="149" y="354"/>
                    <a:pt x="149" y="350"/>
                  </a:cubicBezTo>
                  <a:cubicBezTo>
                    <a:pt x="149" y="346"/>
                    <a:pt x="152" y="343"/>
                    <a:pt x="156" y="343"/>
                  </a:cubicBezTo>
                  <a:cubicBezTo>
                    <a:pt x="366" y="343"/>
                    <a:pt x="366" y="343"/>
                    <a:pt x="366" y="343"/>
                  </a:cubicBezTo>
                  <a:cubicBezTo>
                    <a:pt x="377" y="343"/>
                    <a:pt x="387" y="333"/>
                    <a:pt x="387" y="322"/>
                  </a:cubicBezTo>
                  <a:cubicBezTo>
                    <a:pt x="387" y="310"/>
                    <a:pt x="377" y="300"/>
                    <a:pt x="366" y="300"/>
                  </a:cubicBezTo>
                  <a:cubicBezTo>
                    <a:pt x="21" y="300"/>
                    <a:pt x="21" y="300"/>
                    <a:pt x="21" y="300"/>
                  </a:cubicBezTo>
                  <a:cubicBezTo>
                    <a:pt x="17" y="300"/>
                    <a:pt x="14" y="297"/>
                    <a:pt x="14" y="293"/>
                  </a:cubicBezTo>
                  <a:cubicBezTo>
                    <a:pt x="14" y="289"/>
                    <a:pt x="17" y="285"/>
                    <a:pt x="21" y="285"/>
                  </a:cubicBezTo>
                  <a:cubicBezTo>
                    <a:pt x="345" y="285"/>
                    <a:pt x="345" y="285"/>
                    <a:pt x="345" y="285"/>
                  </a:cubicBezTo>
                  <a:cubicBezTo>
                    <a:pt x="357" y="285"/>
                    <a:pt x="367" y="276"/>
                    <a:pt x="367" y="264"/>
                  </a:cubicBezTo>
                  <a:cubicBezTo>
                    <a:pt x="367" y="252"/>
                    <a:pt x="357" y="242"/>
                    <a:pt x="345" y="242"/>
                  </a:cubicBezTo>
                  <a:cubicBezTo>
                    <a:pt x="58" y="242"/>
                    <a:pt x="58" y="242"/>
                    <a:pt x="58" y="242"/>
                  </a:cubicBezTo>
                  <a:cubicBezTo>
                    <a:pt x="54" y="242"/>
                    <a:pt x="51" y="239"/>
                    <a:pt x="51" y="235"/>
                  </a:cubicBezTo>
                  <a:cubicBezTo>
                    <a:pt x="51" y="231"/>
                    <a:pt x="54" y="228"/>
                    <a:pt x="58" y="228"/>
                  </a:cubicBezTo>
                  <a:cubicBezTo>
                    <a:pt x="236" y="228"/>
                    <a:pt x="236" y="228"/>
                    <a:pt x="236" y="228"/>
                  </a:cubicBezTo>
                  <a:cubicBezTo>
                    <a:pt x="248" y="228"/>
                    <a:pt x="258" y="218"/>
                    <a:pt x="258" y="206"/>
                  </a:cubicBezTo>
                  <a:cubicBezTo>
                    <a:pt x="258" y="194"/>
                    <a:pt x="248" y="184"/>
                    <a:pt x="236" y="184"/>
                  </a:cubicBezTo>
                  <a:cubicBezTo>
                    <a:pt x="71" y="184"/>
                    <a:pt x="71" y="184"/>
                    <a:pt x="71" y="184"/>
                  </a:cubicBezTo>
                  <a:cubicBezTo>
                    <a:pt x="67" y="184"/>
                    <a:pt x="63" y="181"/>
                    <a:pt x="63" y="177"/>
                  </a:cubicBezTo>
                  <a:cubicBezTo>
                    <a:pt x="63" y="173"/>
                    <a:pt x="67" y="170"/>
                    <a:pt x="71" y="170"/>
                  </a:cubicBezTo>
                  <a:cubicBezTo>
                    <a:pt x="199" y="170"/>
                    <a:pt x="199" y="170"/>
                    <a:pt x="199" y="170"/>
                  </a:cubicBezTo>
                  <a:cubicBezTo>
                    <a:pt x="272" y="170"/>
                    <a:pt x="332" y="110"/>
                    <a:pt x="332" y="37"/>
                  </a:cubicBezTo>
                  <a:cubicBezTo>
                    <a:pt x="343" y="37"/>
                    <a:pt x="343" y="37"/>
                    <a:pt x="343" y="37"/>
                  </a:cubicBezTo>
                  <a:cubicBezTo>
                    <a:pt x="343" y="0"/>
                    <a:pt x="343" y="0"/>
                    <a:pt x="343" y="0"/>
                  </a:cubicBezTo>
                  <a:cubicBezTo>
                    <a:pt x="305" y="0"/>
                    <a:pt x="305" y="0"/>
                    <a:pt x="305" y="0"/>
                  </a:cubicBezTo>
                  <a:cubicBezTo>
                    <a:pt x="305" y="37"/>
                    <a:pt x="305" y="37"/>
                    <a:pt x="305" y="37"/>
                  </a:cubicBezTo>
                  <a:cubicBezTo>
                    <a:pt x="317" y="37"/>
                    <a:pt x="317" y="37"/>
                    <a:pt x="317" y="37"/>
                  </a:cubicBezTo>
                  <a:cubicBezTo>
                    <a:pt x="317" y="103"/>
                    <a:pt x="264" y="155"/>
                    <a:pt x="199" y="155"/>
                  </a:cubicBezTo>
                  <a:cubicBezTo>
                    <a:pt x="71" y="155"/>
                    <a:pt x="71" y="155"/>
                    <a:pt x="71" y="155"/>
                  </a:cubicBezTo>
                  <a:cubicBezTo>
                    <a:pt x="59" y="155"/>
                    <a:pt x="49" y="165"/>
                    <a:pt x="49" y="177"/>
                  </a:cubicBezTo>
                  <a:cubicBezTo>
                    <a:pt x="49" y="189"/>
                    <a:pt x="59" y="199"/>
                    <a:pt x="71" y="199"/>
                  </a:cubicBezTo>
                  <a:cubicBezTo>
                    <a:pt x="236" y="199"/>
                    <a:pt x="236" y="199"/>
                    <a:pt x="236" y="199"/>
                  </a:cubicBezTo>
                  <a:cubicBezTo>
                    <a:pt x="240" y="199"/>
                    <a:pt x="243" y="202"/>
                    <a:pt x="243" y="206"/>
                  </a:cubicBezTo>
                  <a:cubicBezTo>
                    <a:pt x="243" y="210"/>
                    <a:pt x="240" y="213"/>
                    <a:pt x="236" y="213"/>
                  </a:cubicBezTo>
                  <a:cubicBezTo>
                    <a:pt x="58" y="213"/>
                    <a:pt x="58" y="213"/>
                    <a:pt x="58" y="213"/>
                  </a:cubicBezTo>
                  <a:cubicBezTo>
                    <a:pt x="46" y="213"/>
                    <a:pt x="36" y="223"/>
                    <a:pt x="36" y="235"/>
                  </a:cubicBezTo>
                  <a:cubicBezTo>
                    <a:pt x="36" y="247"/>
                    <a:pt x="46" y="256"/>
                    <a:pt x="58" y="256"/>
                  </a:cubicBezTo>
                  <a:cubicBezTo>
                    <a:pt x="345" y="256"/>
                    <a:pt x="345" y="256"/>
                    <a:pt x="345" y="256"/>
                  </a:cubicBezTo>
                  <a:cubicBezTo>
                    <a:pt x="349" y="256"/>
                    <a:pt x="352" y="260"/>
                    <a:pt x="352" y="264"/>
                  </a:cubicBezTo>
                  <a:cubicBezTo>
                    <a:pt x="352" y="268"/>
                    <a:pt x="349" y="271"/>
                    <a:pt x="345" y="271"/>
                  </a:cubicBezTo>
                  <a:cubicBezTo>
                    <a:pt x="21" y="271"/>
                    <a:pt x="21" y="271"/>
                    <a:pt x="21" y="271"/>
                  </a:cubicBezTo>
                  <a:cubicBezTo>
                    <a:pt x="9" y="271"/>
                    <a:pt x="0" y="281"/>
                    <a:pt x="0" y="293"/>
                  </a:cubicBezTo>
                  <a:cubicBezTo>
                    <a:pt x="0" y="305"/>
                    <a:pt x="9" y="314"/>
                    <a:pt x="21" y="314"/>
                  </a:cubicBezTo>
                  <a:cubicBezTo>
                    <a:pt x="366" y="314"/>
                    <a:pt x="366" y="314"/>
                    <a:pt x="366" y="314"/>
                  </a:cubicBezTo>
                  <a:cubicBezTo>
                    <a:pt x="370" y="314"/>
                    <a:pt x="373" y="318"/>
                    <a:pt x="373" y="322"/>
                  </a:cubicBezTo>
                  <a:cubicBezTo>
                    <a:pt x="373" y="326"/>
                    <a:pt x="370" y="329"/>
                    <a:pt x="366" y="329"/>
                  </a:cubicBezTo>
                  <a:cubicBezTo>
                    <a:pt x="156" y="329"/>
                    <a:pt x="156" y="329"/>
                    <a:pt x="156" y="329"/>
                  </a:cubicBezTo>
                  <a:cubicBezTo>
                    <a:pt x="144" y="329"/>
                    <a:pt x="134" y="339"/>
                    <a:pt x="134" y="350"/>
                  </a:cubicBezTo>
                  <a:cubicBezTo>
                    <a:pt x="134" y="362"/>
                    <a:pt x="144" y="372"/>
                    <a:pt x="156" y="372"/>
                  </a:cubicBezTo>
                  <a:cubicBezTo>
                    <a:pt x="496" y="372"/>
                    <a:pt x="496" y="372"/>
                    <a:pt x="496" y="372"/>
                  </a:cubicBezTo>
                  <a:cubicBezTo>
                    <a:pt x="496" y="372"/>
                    <a:pt x="496" y="372"/>
                    <a:pt x="496" y="372"/>
                  </a:cubicBezTo>
                  <a:cubicBezTo>
                    <a:pt x="524" y="372"/>
                    <a:pt x="524" y="372"/>
                    <a:pt x="524" y="372"/>
                  </a:cubicBezTo>
                  <a:cubicBezTo>
                    <a:pt x="527" y="373"/>
                    <a:pt x="529" y="376"/>
                    <a:pt x="529" y="379"/>
                  </a:cubicBezTo>
                  <a:cubicBezTo>
                    <a:pt x="529" y="383"/>
                    <a:pt x="525" y="387"/>
                    <a:pt x="521" y="387"/>
                  </a:cubicBezTo>
                  <a:cubicBezTo>
                    <a:pt x="163" y="387"/>
                    <a:pt x="163" y="387"/>
                    <a:pt x="163" y="387"/>
                  </a:cubicBezTo>
                  <a:cubicBezTo>
                    <a:pt x="151" y="387"/>
                    <a:pt x="141" y="396"/>
                    <a:pt x="141" y="408"/>
                  </a:cubicBezTo>
                  <a:cubicBezTo>
                    <a:pt x="141" y="420"/>
                    <a:pt x="151" y="430"/>
                    <a:pt x="163" y="430"/>
                  </a:cubicBezTo>
                  <a:cubicBezTo>
                    <a:pt x="517" y="430"/>
                    <a:pt x="517" y="430"/>
                    <a:pt x="517" y="430"/>
                  </a:cubicBezTo>
                  <a:cubicBezTo>
                    <a:pt x="521" y="430"/>
                    <a:pt x="524" y="433"/>
                    <a:pt x="524" y="437"/>
                  </a:cubicBezTo>
                  <a:cubicBezTo>
                    <a:pt x="524" y="441"/>
                    <a:pt x="521" y="444"/>
                    <a:pt x="517" y="444"/>
                  </a:cubicBezTo>
                  <a:cubicBezTo>
                    <a:pt x="179" y="444"/>
                    <a:pt x="179" y="444"/>
                    <a:pt x="179" y="444"/>
                  </a:cubicBezTo>
                  <a:cubicBezTo>
                    <a:pt x="167" y="444"/>
                    <a:pt x="157" y="454"/>
                    <a:pt x="157" y="466"/>
                  </a:cubicBezTo>
                  <a:cubicBezTo>
                    <a:pt x="157" y="478"/>
                    <a:pt x="167" y="488"/>
                    <a:pt x="179" y="488"/>
                  </a:cubicBezTo>
                  <a:cubicBezTo>
                    <a:pt x="432" y="488"/>
                    <a:pt x="432" y="488"/>
                    <a:pt x="432" y="488"/>
                  </a:cubicBezTo>
                  <a:cubicBezTo>
                    <a:pt x="436" y="488"/>
                    <a:pt x="439" y="491"/>
                    <a:pt x="439" y="495"/>
                  </a:cubicBezTo>
                  <a:cubicBezTo>
                    <a:pt x="439" y="499"/>
                    <a:pt x="436" y="502"/>
                    <a:pt x="432" y="502"/>
                  </a:cubicBezTo>
                  <a:cubicBezTo>
                    <a:pt x="161" y="502"/>
                    <a:pt x="161" y="502"/>
                    <a:pt x="161" y="502"/>
                  </a:cubicBezTo>
                  <a:cubicBezTo>
                    <a:pt x="149" y="502"/>
                    <a:pt x="139" y="512"/>
                    <a:pt x="139" y="524"/>
                  </a:cubicBezTo>
                  <a:cubicBezTo>
                    <a:pt x="139" y="536"/>
                    <a:pt x="149" y="545"/>
                    <a:pt x="161" y="545"/>
                  </a:cubicBezTo>
                  <a:cubicBezTo>
                    <a:pt x="380" y="545"/>
                    <a:pt x="380" y="545"/>
                    <a:pt x="380" y="545"/>
                  </a:cubicBezTo>
                  <a:cubicBezTo>
                    <a:pt x="384" y="545"/>
                    <a:pt x="387" y="549"/>
                    <a:pt x="387" y="553"/>
                  </a:cubicBezTo>
                  <a:cubicBezTo>
                    <a:pt x="387" y="557"/>
                    <a:pt x="384" y="560"/>
                    <a:pt x="380" y="560"/>
                  </a:cubicBezTo>
                  <a:cubicBezTo>
                    <a:pt x="189" y="560"/>
                    <a:pt x="189" y="560"/>
                    <a:pt x="189" y="560"/>
                  </a:cubicBezTo>
                  <a:cubicBezTo>
                    <a:pt x="177" y="560"/>
                    <a:pt x="167" y="570"/>
                    <a:pt x="167" y="582"/>
                  </a:cubicBezTo>
                  <a:cubicBezTo>
                    <a:pt x="167" y="594"/>
                    <a:pt x="177" y="603"/>
                    <a:pt x="189" y="603"/>
                  </a:cubicBezTo>
                  <a:cubicBezTo>
                    <a:pt x="265" y="603"/>
                    <a:pt x="265" y="603"/>
                    <a:pt x="265" y="603"/>
                  </a:cubicBezTo>
                  <a:cubicBezTo>
                    <a:pt x="269" y="603"/>
                    <a:pt x="273" y="607"/>
                    <a:pt x="273" y="611"/>
                  </a:cubicBezTo>
                  <a:cubicBezTo>
                    <a:pt x="273" y="615"/>
                    <a:pt x="269" y="618"/>
                    <a:pt x="265" y="618"/>
                  </a:cubicBezTo>
                  <a:cubicBezTo>
                    <a:pt x="236" y="618"/>
                    <a:pt x="236" y="618"/>
                    <a:pt x="236" y="618"/>
                  </a:cubicBezTo>
                  <a:cubicBezTo>
                    <a:pt x="224" y="618"/>
                    <a:pt x="214" y="628"/>
                    <a:pt x="214" y="640"/>
                  </a:cubicBezTo>
                  <a:cubicBezTo>
                    <a:pt x="214" y="651"/>
                    <a:pt x="224" y="661"/>
                    <a:pt x="236" y="661"/>
                  </a:cubicBezTo>
                  <a:cubicBezTo>
                    <a:pt x="275" y="661"/>
                    <a:pt x="275" y="661"/>
                    <a:pt x="275" y="661"/>
                  </a:cubicBezTo>
                  <a:cubicBezTo>
                    <a:pt x="279" y="661"/>
                    <a:pt x="282" y="664"/>
                    <a:pt x="282" y="668"/>
                  </a:cubicBezTo>
                  <a:cubicBezTo>
                    <a:pt x="282" y="672"/>
                    <a:pt x="279" y="676"/>
                    <a:pt x="275" y="676"/>
                  </a:cubicBezTo>
                  <a:cubicBezTo>
                    <a:pt x="272" y="676"/>
                    <a:pt x="272" y="676"/>
                    <a:pt x="272" y="676"/>
                  </a:cubicBezTo>
                  <a:cubicBezTo>
                    <a:pt x="260" y="676"/>
                    <a:pt x="251" y="685"/>
                    <a:pt x="251" y="697"/>
                  </a:cubicBezTo>
                  <a:cubicBezTo>
                    <a:pt x="251" y="709"/>
                    <a:pt x="260" y="719"/>
                    <a:pt x="272" y="719"/>
                  </a:cubicBezTo>
                  <a:cubicBezTo>
                    <a:pt x="352" y="719"/>
                    <a:pt x="352" y="719"/>
                    <a:pt x="352" y="719"/>
                  </a:cubicBezTo>
                  <a:cubicBezTo>
                    <a:pt x="356" y="719"/>
                    <a:pt x="359" y="722"/>
                    <a:pt x="359" y="726"/>
                  </a:cubicBezTo>
                  <a:cubicBezTo>
                    <a:pt x="359" y="730"/>
                    <a:pt x="356" y="734"/>
                    <a:pt x="352" y="734"/>
                  </a:cubicBezTo>
                  <a:cubicBezTo>
                    <a:pt x="336" y="734"/>
                    <a:pt x="336" y="734"/>
                    <a:pt x="336" y="734"/>
                  </a:cubicBezTo>
                  <a:cubicBezTo>
                    <a:pt x="324" y="734"/>
                    <a:pt x="315" y="743"/>
                    <a:pt x="315" y="755"/>
                  </a:cubicBezTo>
                  <a:cubicBezTo>
                    <a:pt x="315" y="767"/>
                    <a:pt x="324" y="777"/>
                    <a:pt x="336" y="777"/>
                  </a:cubicBezTo>
                  <a:cubicBezTo>
                    <a:pt x="529" y="777"/>
                    <a:pt x="529" y="777"/>
                    <a:pt x="529" y="777"/>
                  </a:cubicBezTo>
                  <a:cubicBezTo>
                    <a:pt x="533" y="777"/>
                    <a:pt x="536" y="780"/>
                    <a:pt x="536" y="784"/>
                  </a:cubicBezTo>
                  <a:cubicBezTo>
                    <a:pt x="536" y="788"/>
                    <a:pt x="533" y="791"/>
                    <a:pt x="529" y="791"/>
                  </a:cubicBezTo>
                  <a:cubicBezTo>
                    <a:pt x="376" y="791"/>
                    <a:pt x="376" y="791"/>
                    <a:pt x="376" y="791"/>
                  </a:cubicBezTo>
                  <a:cubicBezTo>
                    <a:pt x="364" y="791"/>
                    <a:pt x="355" y="801"/>
                    <a:pt x="355" y="813"/>
                  </a:cubicBezTo>
                  <a:cubicBezTo>
                    <a:pt x="355" y="825"/>
                    <a:pt x="364" y="835"/>
                    <a:pt x="376" y="835"/>
                  </a:cubicBezTo>
                  <a:cubicBezTo>
                    <a:pt x="606" y="835"/>
                    <a:pt x="606" y="835"/>
                    <a:pt x="606" y="835"/>
                  </a:cubicBezTo>
                  <a:cubicBezTo>
                    <a:pt x="610" y="835"/>
                    <a:pt x="614" y="838"/>
                    <a:pt x="614" y="842"/>
                  </a:cubicBezTo>
                  <a:cubicBezTo>
                    <a:pt x="614" y="846"/>
                    <a:pt x="610" y="849"/>
                    <a:pt x="606" y="849"/>
                  </a:cubicBezTo>
                  <a:cubicBezTo>
                    <a:pt x="416" y="849"/>
                    <a:pt x="416" y="849"/>
                    <a:pt x="416" y="849"/>
                  </a:cubicBezTo>
                  <a:cubicBezTo>
                    <a:pt x="404" y="849"/>
                    <a:pt x="395" y="859"/>
                    <a:pt x="395" y="871"/>
                  </a:cubicBezTo>
                  <a:cubicBezTo>
                    <a:pt x="395" y="883"/>
                    <a:pt x="404" y="892"/>
                    <a:pt x="416" y="892"/>
                  </a:cubicBezTo>
                  <a:cubicBezTo>
                    <a:pt x="592" y="892"/>
                    <a:pt x="592" y="892"/>
                    <a:pt x="592" y="892"/>
                  </a:cubicBezTo>
                  <a:cubicBezTo>
                    <a:pt x="596" y="892"/>
                    <a:pt x="599" y="896"/>
                    <a:pt x="599" y="900"/>
                  </a:cubicBezTo>
                  <a:cubicBezTo>
                    <a:pt x="599" y="904"/>
                    <a:pt x="596" y="907"/>
                    <a:pt x="592" y="907"/>
                  </a:cubicBezTo>
                  <a:cubicBezTo>
                    <a:pt x="446" y="907"/>
                    <a:pt x="446" y="907"/>
                    <a:pt x="446" y="907"/>
                  </a:cubicBezTo>
                  <a:cubicBezTo>
                    <a:pt x="434" y="907"/>
                    <a:pt x="424" y="917"/>
                    <a:pt x="424" y="929"/>
                  </a:cubicBezTo>
                  <a:cubicBezTo>
                    <a:pt x="424" y="940"/>
                    <a:pt x="434" y="950"/>
                    <a:pt x="446" y="950"/>
                  </a:cubicBezTo>
                  <a:cubicBezTo>
                    <a:pt x="550" y="950"/>
                    <a:pt x="550" y="950"/>
                    <a:pt x="550" y="950"/>
                  </a:cubicBezTo>
                  <a:cubicBezTo>
                    <a:pt x="554" y="950"/>
                    <a:pt x="557" y="953"/>
                    <a:pt x="557" y="957"/>
                  </a:cubicBezTo>
                  <a:cubicBezTo>
                    <a:pt x="557" y="961"/>
                    <a:pt x="554" y="965"/>
                    <a:pt x="550" y="965"/>
                  </a:cubicBezTo>
                  <a:cubicBezTo>
                    <a:pt x="437" y="965"/>
                    <a:pt x="437" y="965"/>
                    <a:pt x="437" y="965"/>
                  </a:cubicBezTo>
                  <a:cubicBezTo>
                    <a:pt x="425" y="965"/>
                    <a:pt x="416" y="974"/>
                    <a:pt x="416" y="986"/>
                  </a:cubicBezTo>
                  <a:cubicBezTo>
                    <a:pt x="416" y="998"/>
                    <a:pt x="425" y="1008"/>
                    <a:pt x="437" y="1008"/>
                  </a:cubicBezTo>
                  <a:cubicBezTo>
                    <a:pt x="494" y="1008"/>
                    <a:pt x="494" y="1008"/>
                    <a:pt x="494" y="1008"/>
                  </a:cubicBezTo>
                  <a:cubicBezTo>
                    <a:pt x="498" y="1008"/>
                    <a:pt x="502" y="1011"/>
                    <a:pt x="502" y="1015"/>
                  </a:cubicBezTo>
                  <a:cubicBezTo>
                    <a:pt x="502" y="1019"/>
                    <a:pt x="498" y="1023"/>
                    <a:pt x="494" y="1023"/>
                  </a:cubicBezTo>
                  <a:cubicBezTo>
                    <a:pt x="443" y="1023"/>
                    <a:pt x="443" y="1023"/>
                    <a:pt x="443" y="1023"/>
                  </a:cubicBezTo>
                  <a:cubicBezTo>
                    <a:pt x="431" y="1023"/>
                    <a:pt x="421" y="1032"/>
                    <a:pt x="421" y="1044"/>
                  </a:cubicBezTo>
                  <a:cubicBezTo>
                    <a:pt x="421" y="1056"/>
                    <a:pt x="431" y="1066"/>
                    <a:pt x="443" y="1066"/>
                  </a:cubicBezTo>
                  <a:cubicBezTo>
                    <a:pt x="471" y="1066"/>
                    <a:pt x="471" y="1066"/>
                    <a:pt x="471" y="1066"/>
                  </a:cubicBezTo>
                  <a:cubicBezTo>
                    <a:pt x="475" y="1066"/>
                    <a:pt x="478" y="1069"/>
                    <a:pt x="478" y="1073"/>
                  </a:cubicBezTo>
                  <a:cubicBezTo>
                    <a:pt x="478" y="1077"/>
                    <a:pt x="475" y="1080"/>
                    <a:pt x="471" y="1080"/>
                  </a:cubicBezTo>
                  <a:cubicBezTo>
                    <a:pt x="443" y="1080"/>
                    <a:pt x="443" y="1080"/>
                    <a:pt x="443" y="1080"/>
                  </a:cubicBezTo>
                  <a:cubicBezTo>
                    <a:pt x="431" y="1080"/>
                    <a:pt x="421" y="1090"/>
                    <a:pt x="421" y="1102"/>
                  </a:cubicBezTo>
                  <a:cubicBezTo>
                    <a:pt x="421" y="1114"/>
                    <a:pt x="431" y="1124"/>
                    <a:pt x="443" y="1124"/>
                  </a:cubicBezTo>
                  <a:cubicBezTo>
                    <a:pt x="461" y="1124"/>
                    <a:pt x="461" y="1124"/>
                    <a:pt x="461" y="1124"/>
                  </a:cubicBezTo>
                  <a:cubicBezTo>
                    <a:pt x="1016" y="1124"/>
                    <a:pt x="1016" y="1124"/>
                    <a:pt x="1016" y="1124"/>
                  </a:cubicBezTo>
                  <a:cubicBezTo>
                    <a:pt x="1036" y="1124"/>
                    <a:pt x="1052" y="1107"/>
                    <a:pt x="1052" y="1088"/>
                  </a:cubicBezTo>
                  <a:cubicBezTo>
                    <a:pt x="1052" y="1068"/>
                    <a:pt x="1036" y="1051"/>
                    <a:pt x="1016" y="1051"/>
                  </a:cubicBezTo>
                  <a:cubicBezTo>
                    <a:pt x="975" y="1051"/>
                    <a:pt x="975" y="1051"/>
                    <a:pt x="975" y="1051"/>
                  </a:cubicBezTo>
                  <a:cubicBezTo>
                    <a:pt x="963" y="1051"/>
                    <a:pt x="954" y="1042"/>
                    <a:pt x="954" y="1030"/>
                  </a:cubicBezTo>
                  <a:cubicBezTo>
                    <a:pt x="954" y="1018"/>
                    <a:pt x="963" y="1008"/>
                    <a:pt x="975" y="1008"/>
                  </a:cubicBezTo>
                  <a:cubicBezTo>
                    <a:pt x="978" y="1008"/>
                    <a:pt x="978" y="1008"/>
                    <a:pt x="978" y="1008"/>
                  </a:cubicBezTo>
                  <a:cubicBezTo>
                    <a:pt x="990" y="1008"/>
                    <a:pt x="999" y="998"/>
                    <a:pt x="999" y="986"/>
                  </a:cubicBezTo>
                  <a:cubicBezTo>
                    <a:pt x="999" y="974"/>
                    <a:pt x="990" y="965"/>
                    <a:pt x="978" y="965"/>
                  </a:cubicBezTo>
                  <a:cubicBezTo>
                    <a:pt x="940" y="965"/>
                    <a:pt x="940" y="965"/>
                    <a:pt x="940" y="965"/>
                  </a:cubicBezTo>
                  <a:cubicBezTo>
                    <a:pt x="936" y="965"/>
                    <a:pt x="933" y="961"/>
                    <a:pt x="933" y="957"/>
                  </a:cubicBezTo>
                  <a:cubicBezTo>
                    <a:pt x="933" y="953"/>
                    <a:pt x="936" y="950"/>
                    <a:pt x="940" y="950"/>
                  </a:cubicBezTo>
                  <a:cubicBezTo>
                    <a:pt x="1016" y="950"/>
                    <a:pt x="1016" y="950"/>
                    <a:pt x="1016" y="950"/>
                  </a:cubicBezTo>
                  <a:cubicBezTo>
                    <a:pt x="1028" y="950"/>
                    <a:pt x="1038" y="940"/>
                    <a:pt x="1038" y="929"/>
                  </a:cubicBezTo>
                  <a:cubicBezTo>
                    <a:pt x="1038" y="917"/>
                    <a:pt x="1028" y="907"/>
                    <a:pt x="1016" y="907"/>
                  </a:cubicBezTo>
                  <a:cubicBezTo>
                    <a:pt x="919" y="907"/>
                    <a:pt x="919" y="907"/>
                    <a:pt x="919" y="907"/>
                  </a:cubicBezTo>
                  <a:cubicBezTo>
                    <a:pt x="915" y="907"/>
                    <a:pt x="911" y="904"/>
                    <a:pt x="911" y="900"/>
                  </a:cubicBezTo>
                  <a:cubicBezTo>
                    <a:pt x="911" y="896"/>
                    <a:pt x="915" y="892"/>
                    <a:pt x="919" y="892"/>
                  </a:cubicBezTo>
                  <a:cubicBezTo>
                    <a:pt x="1053" y="892"/>
                    <a:pt x="1053" y="892"/>
                    <a:pt x="1053" y="892"/>
                  </a:cubicBezTo>
                  <a:cubicBezTo>
                    <a:pt x="1065" y="892"/>
                    <a:pt x="1074" y="883"/>
                    <a:pt x="1074" y="871"/>
                  </a:cubicBezTo>
                  <a:cubicBezTo>
                    <a:pt x="1074" y="859"/>
                    <a:pt x="1065" y="849"/>
                    <a:pt x="1053" y="849"/>
                  </a:cubicBezTo>
                  <a:cubicBezTo>
                    <a:pt x="913" y="849"/>
                    <a:pt x="913" y="849"/>
                    <a:pt x="913" y="849"/>
                  </a:cubicBezTo>
                  <a:cubicBezTo>
                    <a:pt x="909" y="849"/>
                    <a:pt x="906" y="846"/>
                    <a:pt x="906" y="842"/>
                  </a:cubicBezTo>
                  <a:cubicBezTo>
                    <a:pt x="906" y="838"/>
                    <a:pt x="909" y="835"/>
                    <a:pt x="913" y="835"/>
                  </a:cubicBezTo>
                  <a:cubicBezTo>
                    <a:pt x="1048" y="835"/>
                    <a:pt x="1048" y="835"/>
                    <a:pt x="1048" y="835"/>
                  </a:cubicBezTo>
                  <a:cubicBezTo>
                    <a:pt x="1060" y="835"/>
                    <a:pt x="1070" y="825"/>
                    <a:pt x="1070" y="813"/>
                  </a:cubicBezTo>
                  <a:cubicBezTo>
                    <a:pt x="1070" y="801"/>
                    <a:pt x="1060" y="791"/>
                    <a:pt x="1048" y="791"/>
                  </a:cubicBezTo>
                  <a:cubicBezTo>
                    <a:pt x="904" y="791"/>
                    <a:pt x="904" y="791"/>
                    <a:pt x="904" y="791"/>
                  </a:cubicBezTo>
                  <a:cubicBezTo>
                    <a:pt x="900" y="791"/>
                    <a:pt x="897" y="788"/>
                    <a:pt x="897" y="784"/>
                  </a:cubicBezTo>
                  <a:cubicBezTo>
                    <a:pt x="897" y="780"/>
                    <a:pt x="900" y="777"/>
                    <a:pt x="904" y="777"/>
                  </a:cubicBezTo>
                  <a:cubicBezTo>
                    <a:pt x="1103" y="777"/>
                    <a:pt x="1103" y="777"/>
                    <a:pt x="1103" y="777"/>
                  </a:cubicBezTo>
                  <a:cubicBezTo>
                    <a:pt x="1115" y="777"/>
                    <a:pt x="1124" y="767"/>
                    <a:pt x="1124" y="755"/>
                  </a:cubicBezTo>
                  <a:cubicBezTo>
                    <a:pt x="1124" y="743"/>
                    <a:pt x="1115" y="734"/>
                    <a:pt x="1103" y="734"/>
                  </a:cubicBezTo>
                  <a:cubicBezTo>
                    <a:pt x="790" y="734"/>
                    <a:pt x="790" y="734"/>
                    <a:pt x="790" y="734"/>
                  </a:cubicBezTo>
                  <a:cubicBezTo>
                    <a:pt x="786" y="734"/>
                    <a:pt x="783" y="730"/>
                    <a:pt x="783" y="726"/>
                  </a:cubicBezTo>
                  <a:cubicBezTo>
                    <a:pt x="783" y="722"/>
                    <a:pt x="786" y="719"/>
                    <a:pt x="790" y="719"/>
                  </a:cubicBezTo>
                  <a:cubicBezTo>
                    <a:pt x="1045" y="719"/>
                    <a:pt x="1045" y="719"/>
                    <a:pt x="1045" y="719"/>
                  </a:cubicBezTo>
                  <a:cubicBezTo>
                    <a:pt x="1057" y="719"/>
                    <a:pt x="1067" y="709"/>
                    <a:pt x="1067" y="697"/>
                  </a:cubicBezTo>
                  <a:cubicBezTo>
                    <a:pt x="1067" y="685"/>
                    <a:pt x="1057" y="676"/>
                    <a:pt x="1045" y="676"/>
                  </a:cubicBezTo>
                  <a:cubicBezTo>
                    <a:pt x="762" y="676"/>
                    <a:pt x="762" y="676"/>
                    <a:pt x="762" y="676"/>
                  </a:cubicBezTo>
                  <a:cubicBezTo>
                    <a:pt x="758" y="676"/>
                    <a:pt x="755" y="672"/>
                    <a:pt x="755" y="668"/>
                  </a:cubicBezTo>
                  <a:cubicBezTo>
                    <a:pt x="755" y="664"/>
                    <a:pt x="758" y="661"/>
                    <a:pt x="762" y="661"/>
                  </a:cubicBezTo>
                  <a:cubicBezTo>
                    <a:pt x="1010" y="661"/>
                    <a:pt x="1010" y="661"/>
                    <a:pt x="1010" y="661"/>
                  </a:cubicBezTo>
                  <a:cubicBezTo>
                    <a:pt x="1022" y="661"/>
                    <a:pt x="1031" y="651"/>
                    <a:pt x="1031" y="640"/>
                  </a:cubicBezTo>
                  <a:cubicBezTo>
                    <a:pt x="1031" y="628"/>
                    <a:pt x="1022" y="618"/>
                    <a:pt x="1010" y="618"/>
                  </a:cubicBezTo>
                  <a:cubicBezTo>
                    <a:pt x="804" y="618"/>
                    <a:pt x="804" y="618"/>
                    <a:pt x="804" y="618"/>
                  </a:cubicBezTo>
                  <a:cubicBezTo>
                    <a:pt x="800" y="618"/>
                    <a:pt x="797" y="615"/>
                    <a:pt x="797" y="611"/>
                  </a:cubicBezTo>
                  <a:cubicBezTo>
                    <a:pt x="797" y="607"/>
                    <a:pt x="800" y="603"/>
                    <a:pt x="804" y="603"/>
                  </a:cubicBezTo>
                  <a:cubicBezTo>
                    <a:pt x="859" y="603"/>
                    <a:pt x="859" y="603"/>
                    <a:pt x="859" y="603"/>
                  </a:cubicBezTo>
                  <a:cubicBezTo>
                    <a:pt x="871" y="603"/>
                    <a:pt x="880" y="594"/>
                    <a:pt x="880" y="582"/>
                  </a:cubicBezTo>
                  <a:cubicBezTo>
                    <a:pt x="880" y="570"/>
                    <a:pt x="871" y="560"/>
                    <a:pt x="859" y="560"/>
                  </a:cubicBezTo>
                  <a:cubicBezTo>
                    <a:pt x="804" y="560"/>
                    <a:pt x="804" y="560"/>
                    <a:pt x="804" y="560"/>
                  </a:cubicBezTo>
                  <a:cubicBezTo>
                    <a:pt x="800" y="560"/>
                    <a:pt x="797" y="557"/>
                    <a:pt x="797" y="553"/>
                  </a:cubicBezTo>
                  <a:cubicBezTo>
                    <a:pt x="797" y="549"/>
                    <a:pt x="800" y="545"/>
                    <a:pt x="804" y="545"/>
                  </a:cubicBezTo>
                  <a:cubicBezTo>
                    <a:pt x="971" y="545"/>
                    <a:pt x="971" y="545"/>
                    <a:pt x="971" y="545"/>
                  </a:cubicBezTo>
                  <a:cubicBezTo>
                    <a:pt x="983" y="545"/>
                    <a:pt x="993" y="536"/>
                    <a:pt x="993" y="524"/>
                  </a:cubicBezTo>
                  <a:cubicBezTo>
                    <a:pt x="993" y="512"/>
                    <a:pt x="983" y="502"/>
                    <a:pt x="971" y="502"/>
                  </a:cubicBezTo>
                  <a:cubicBezTo>
                    <a:pt x="845" y="502"/>
                    <a:pt x="845" y="502"/>
                    <a:pt x="845" y="502"/>
                  </a:cubicBezTo>
                  <a:cubicBezTo>
                    <a:pt x="841" y="502"/>
                    <a:pt x="838" y="499"/>
                    <a:pt x="838" y="495"/>
                  </a:cubicBezTo>
                  <a:cubicBezTo>
                    <a:pt x="838" y="491"/>
                    <a:pt x="841" y="488"/>
                    <a:pt x="845" y="488"/>
                  </a:cubicBezTo>
                  <a:cubicBezTo>
                    <a:pt x="969" y="488"/>
                    <a:pt x="969" y="488"/>
                    <a:pt x="969" y="488"/>
                  </a:cubicBezTo>
                  <a:cubicBezTo>
                    <a:pt x="981" y="488"/>
                    <a:pt x="990" y="478"/>
                    <a:pt x="990" y="466"/>
                  </a:cubicBezTo>
                  <a:cubicBezTo>
                    <a:pt x="990" y="454"/>
                    <a:pt x="981" y="444"/>
                    <a:pt x="969" y="444"/>
                  </a:cubicBezTo>
                  <a:cubicBezTo>
                    <a:pt x="767" y="444"/>
                    <a:pt x="767" y="444"/>
                    <a:pt x="767" y="444"/>
                  </a:cubicBezTo>
                  <a:cubicBezTo>
                    <a:pt x="763" y="444"/>
                    <a:pt x="760" y="441"/>
                    <a:pt x="760" y="437"/>
                  </a:cubicBezTo>
                  <a:cubicBezTo>
                    <a:pt x="760" y="433"/>
                    <a:pt x="763" y="430"/>
                    <a:pt x="767" y="430"/>
                  </a:cubicBezTo>
                  <a:cubicBezTo>
                    <a:pt x="804" y="430"/>
                    <a:pt x="804" y="430"/>
                    <a:pt x="804" y="430"/>
                  </a:cubicBezTo>
                  <a:cubicBezTo>
                    <a:pt x="816" y="430"/>
                    <a:pt x="825" y="420"/>
                    <a:pt x="825" y="408"/>
                  </a:cubicBezTo>
                  <a:cubicBezTo>
                    <a:pt x="825" y="396"/>
                    <a:pt x="816" y="387"/>
                    <a:pt x="804" y="387"/>
                  </a:cubicBezTo>
                  <a:cubicBezTo>
                    <a:pt x="765" y="387"/>
                    <a:pt x="765" y="387"/>
                    <a:pt x="765" y="387"/>
                  </a:cubicBezTo>
                  <a:cubicBezTo>
                    <a:pt x="761" y="387"/>
                    <a:pt x="758" y="383"/>
                    <a:pt x="758" y="379"/>
                  </a:cubicBezTo>
                  <a:cubicBezTo>
                    <a:pt x="758" y="375"/>
                    <a:pt x="761" y="372"/>
                    <a:pt x="765" y="372"/>
                  </a:cubicBezTo>
                  <a:cubicBezTo>
                    <a:pt x="884" y="372"/>
                    <a:pt x="884" y="372"/>
                    <a:pt x="884" y="372"/>
                  </a:cubicBezTo>
                  <a:cubicBezTo>
                    <a:pt x="885" y="372"/>
                    <a:pt x="886" y="372"/>
                    <a:pt x="888" y="372"/>
                  </a:cubicBezTo>
                  <a:cubicBezTo>
                    <a:pt x="1591" y="372"/>
                    <a:pt x="1591" y="372"/>
                    <a:pt x="1591" y="372"/>
                  </a:cubicBezTo>
                  <a:cubicBezTo>
                    <a:pt x="1595" y="372"/>
                    <a:pt x="1598" y="376"/>
                    <a:pt x="1598" y="380"/>
                  </a:cubicBezTo>
                  <a:cubicBezTo>
                    <a:pt x="1598" y="384"/>
                    <a:pt x="1595" y="387"/>
                    <a:pt x="1591" y="387"/>
                  </a:cubicBezTo>
                  <a:cubicBezTo>
                    <a:pt x="854" y="387"/>
                    <a:pt x="854" y="387"/>
                    <a:pt x="854" y="387"/>
                  </a:cubicBezTo>
                  <a:cubicBezTo>
                    <a:pt x="842" y="387"/>
                    <a:pt x="833" y="397"/>
                    <a:pt x="833" y="409"/>
                  </a:cubicBezTo>
                  <a:cubicBezTo>
                    <a:pt x="833" y="420"/>
                    <a:pt x="842" y="430"/>
                    <a:pt x="854" y="430"/>
                  </a:cubicBezTo>
                  <a:cubicBezTo>
                    <a:pt x="1591" y="430"/>
                    <a:pt x="1591" y="430"/>
                    <a:pt x="1591" y="430"/>
                  </a:cubicBezTo>
                  <a:cubicBezTo>
                    <a:pt x="1595" y="430"/>
                    <a:pt x="1598" y="433"/>
                    <a:pt x="1598" y="437"/>
                  </a:cubicBezTo>
                  <a:cubicBezTo>
                    <a:pt x="1598" y="442"/>
                    <a:pt x="1595" y="445"/>
                    <a:pt x="1591" y="445"/>
                  </a:cubicBezTo>
                  <a:cubicBezTo>
                    <a:pt x="1038" y="445"/>
                    <a:pt x="1038" y="445"/>
                    <a:pt x="1038" y="445"/>
                  </a:cubicBezTo>
                  <a:cubicBezTo>
                    <a:pt x="1026" y="445"/>
                    <a:pt x="1017" y="454"/>
                    <a:pt x="1017" y="466"/>
                  </a:cubicBezTo>
                  <a:cubicBezTo>
                    <a:pt x="1017" y="478"/>
                    <a:pt x="1026" y="488"/>
                    <a:pt x="1038" y="488"/>
                  </a:cubicBezTo>
                  <a:cubicBezTo>
                    <a:pt x="1552" y="488"/>
                    <a:pt x="1552" y="488"/>
                    <a:pt x="1552" y="488"/>
                  </a:cubicBezTo>
                  <a:cubicBezTo>
                    <a:pt x="1556" y="488"/>
                    <a:pt x="1559" y="491"/>
                    <a:pt x="1559" y="495"/>
                  </a:cubicBezTo>
                  <a:cubicBezTo>
                    <a:pt x="1559" y="499"/>
                    <a:pt x="1556" y="503"/>
                    <a:pt x="1552" y="503"/>
                  </a:cubicBezTo>
                  <a:cubicBezTo>
                    <a:pt x="1038" y="503"/>
                    <a:pt x="1038" y="503"/>
                    <a:pt x="1038" y="503"/>
                  </a:cubicBezTo>
                  <a:cubicBezTo>
                    <a:pt x="1026" y="503"/>
                    <a:pt x="1017" y="512"/>
                    <a:pt x="1017" y="524"/>
                  </a:cubicBezTo>
                  <a:cubicBezTo>
                    <a:pt x="1017" y="536"/>
                    <a:pt x="1026" y="546"/>
                    <a:pt x="1038" y="546"/>
                  </a:cubicBezTo>
                  <a:cubicBezTo>
                    <a:pt x="1527" y="546"/>
                    <a:pt x="1527" y="546"/>
                    <a:pt x="1527" y="546"/>
                  </a:cubicBezTo>
                  <a:cubicBezTo>
                    <a:pt x="1531" y="546"/>
                    <a:pt x="1535" y="549"/>
                    <a:pt x="1535" y="553"/>
                  </a:cubicBezTo>
                  <a:cubicBezTo>
                    <a:pt x="1535" y="557"/>
                    <a:pt x="1531" y="560"/>
                    <a:pt x="1527" y="560"/>
                  </a:cubicBezTo>
                  <a:cubicBezTo>
                    <a:pt x="1018" y="560"/>
                    <a:pt x="1018" y="560"/>
                    <a:pt x="1018" y="560"/>
                  </a:cubicBezTo>
                  <a:cubicBezTo>
                    <a:pt x="1006" y="560"/>
                    <a:pt x="997" y="570"/>
                    <a:pt x="997" y="582"/>
                  </a:cubicBezTo>
                  <a:cubicBezTo>
                    <a:pt x="997" y="594"/>
                    <a:pt x="1006" y="604"/>
                    <a:pt x="1018" y="604"/>
                  </a:cubicBezTo>
                  <a:cubicBezTo>
                    <a:pt x="1525" y="604"/>
                    <a:pt x="1525" y="604"/>
                    <a:pt x="1525" y="604"/>
                  </a:cubicBezTo>
                  <a:cubicBezTo>
                    <a:pt x="1529" y="604"/>
                    <a:pt x="1533" y="607"/>
                    <a:pt x="1533" y="611"/>
                  </a:cubicBezTo>
                  <a:cubicBezTo>
                    <a:pt x="1533" y="615"/>
                    <a:pt x="1529" y="618"/>
                    <a:pt x="1525" y="618"/>
                  </a:cubicBezTo>
                  <a:cubicBezTo>
                    <a:pt x="1067" y="618"/>
                    <a:pt x="1067" y="618"/>
                    <a:pt x="1067" y="618"/>
                  </a:cubicBezTo>
                  <a:cubicBezTo>
                    <a:pt x="1055" y="618"/>
                    <a:pt x="1045" y="628"/>
                    <a:pt x="1045" y="640"/>
                  </a:cubicBezTo>
                  <a:cubicBezTo>
                    <a:pt x="1045" y="652"/>
                    <a:pt x="1055" y="661"/>
                    <a:pt x="1067" y="661"/>
                  </a:cubicBezTo>
                  <a:cubicBezTo>
                    <a:pt x="1435" y="661"/>
                    <a:pt x="1435" y="661"/>
                    <a:pt x="1435" y="661"/>
                  </a:cubicBezTo>
                  <a:cubicBezTo>
                    <a:pt x="1439" y="661"/>
                    <a:pt x="1443" y="665"/>
                    <a:pt x="1443" y="669"/>
                  </a:cubicBezTo>
                  <a:cubicBezTo>
                    <a:pt x="1443" y="673"/>
                    <a:pt x="1439" y="676"/>
                    <a:pt x="1435" y="676"/>
                  </a:cubicBezTo>
                  <a:cubicBezTo>
                    <a:pt x="1287" y="676"/>
                    <a:pt x="1287" y="676"/>
                    <a:pt x="1287" y="676"/>
                  </a:cubicBezTo>
                  <a:cubicBezTo>
                    <a:pt x="1275" y="676"/>
                    <a:pt x="1265" y="686"/>
                    <a:pt x="1265" y="698"/>
                  </a:cubicBezTo>
                  <a:cubicBezTo>
                    <a:pt x="1265" y="710"/>
                    <a:pt x="1275" y="719"/>
                    <a:pt x="1287" y="719"/>
                  </a:cubicBezTo>
                  <a:cubicBezTo>
                    <a:pt x="1453" y="719"/>
                    <a:pt x="1453" y="719"/>
                    <a:pt x="1453" y="719"/>
                  </a:cubicBezTo>
                  <a:cubicBezTo>
                    <a:pt x="1457" y="719"/>
                    <a:pt x="1460" y="723"/>
                    <a:pt x="1460" y="727"/>
                  </a:cubicBezTo>
                  <a:cubicBezTo>
                    <a:pt x="1460" y="731"/>
                    <a:pt x="1457" y="734"/>
                    <a:pt x="1453" y="734"/>
                  </a:cubicBezTo>
                  <a:cubicBezTo>
                    <a:pt x="1320" y="734"/>
                    <a:pt x="1320" y="734"/>
                    <a:pt x="1320" y="734"/>
                  </a:cubicBezTo>
                  <a:cubicBezTo>
                    <a:pt x="1308" y="734"/>
                    <a:pt x="1299" y="744"/>
                    <a:pt x="1299" y="755"/>
                  </a:cubicBezTo>
                  <a:cubicBezTo>
                    <a:pt x="1299" y="767"/>
                    <a:pt x="1308" y="777"/>
                    <a:pt x="1320" y="777"/>
                  </a:cubicBezTo>
                  <a:cubicBezTo>
                    <a:pt x="1548" y="777"/>
                    <a:pt x="1548" y="777"/>
                    <a:pt x="1548" y="777"/>
                  </a:cubicBezTo>
                  <a:cubicBezTo>
                    <a:pt x="1552" y="777"/>
                    <a:pt x="1555" y="780"/>
                    <a:pt x="1555" y="784"/>
                  </a:cubicBezTo>
                  <a:cubicBezTo>
                    <a:pt x="1555" y="788"/>
                    <a:pt x="1552" y="792"/>
                    <a:pt x="1548" y="792"/>
                  </a:cubicBezTo>
                  <a:cubicBezTo>
                    <a:pt x="1454" y="792"/>
                    <a:pt x="1454" y="792"/>
                    <a:pt x="1454" y="792"/>
                  </a:cubicBezTo>
                  <a:cubicBezTo>
                    <a:pt x="1442" y="792"/>
                    <a:pt x="1433" y="801"/>
                    <a:pt x="1433" y="813"/>
                  </a:cubicBezTo>
                  <a:cubicBezTo>
                    <a:pt x="1433" y="825"/>
                    <a:pt x="1442" y="835"/>
                    <a:pt x="1454" y="835"/>
                  </a:cubicBezTo>
                  <a:cubicBezTo>
                    <a:pt x="1623" y="835"/>
                    <a:pt x="1623" y="835"/>
                    <a:pt x="1623" y="835"/>
                  </a:cubicBezTo>
                  <a:cubicBezTo>
                    <a:pt x="1635" y="835"/>
                    <a:pt x="1644" y="825"/>
                    <a:pt x="1644" y="813"/>
                  </a:cubicBezTo>
                  <a:cubicBezTo>
                    <a:pt x="1644" y="801"/>
                    <a:pt x="1635" y="792"/>
                    <a:pt x="1623" y="792"/>
                  </a:cubicBezTo>
                  <a:cubicBezTo>
                    <a:pt x="1606" y="792"/>
                    <a:pt x="1606" y="792"/>
                    <a:pt x="1606" y="792"/>
                  </a:cubicBezTo>
                  <a:cubicBezTo>
                    <a:pt x="1602" y="792"/>
                    <a:pt x="1599" y="788"/>
                    <a:pt x="1599" y="784"/>
                  </a:cubicBezTo>
                  <a:cubicBezTo>
                    <a:pt x="1599" y="780"/>
                    <a:pt x="1602" y="777"/>
                    <a:pt x="1606" y="777"/>
                  </a:cubicBezTo>
                  <a:cubicBezTo>
                    <a:pt x="1682" y="777"/>
                    <a:pt x="1682" y="777"/>
                    <a:pt x="1682" y="777"/>
                  </a:cubicBezTo>
                  <a:cubicBezTo>
                    <a:pt x="1686" y="777"/>
                    <a:pt x="1689" y="780"/>
                    <a:pt x="1689" y="784"/>
                  </a:cubicBezTo>
                  <a:cubicBezTo>
                    <a:pt x="1689" y="788"/>
                    <a:pt x="1686" y="792"/>
                    <a:pt x="1682" y="792"/>
                  </a:cubicBezTo>
                  <a:cubicBezTo>
                    <a:pt x="1673" y="792"/>
                    <a:pt x="1673" y="792"/>
                    <a:pt x="1673" y="792"/>
                  </a:cubicBezTo>
                  <a:cubicBezTo>
                    <a:pt x="1661" y="792"/>
                    <a:pt x="1651" y="801"/>
                    <a:pt x="1651" y="813"/>
                  </a:cubicBezTo>
                  <a:cubicBezTo>
                    <a:pt x="1651" y="825"/>
                    <a:pt x="1661" y="835"/>
                    <a:pt x="1673" y="835"/>
                  </a:cubicBezTo>
                  <a:cubicBezTo>
                    <a:pt x="1681" y="835"/>
                    <a:pt x="1681" y="835"/>
                    <a:pt x="1681" y="835"/>
                  </a:cubicBezTo>
                  <a:cubicBezTo>
                    <a:pt x="1693" y="835"/>
                    <a:pt x="1702" y="845"/>
                    <a:pt x="1702" y="857"/>
                  </a:cubicBezTo>
                  <a:cubicBezTo>
                    <a:pt x="1702" y="869"/>
                    <a:pt x="1693" y="878"/>
                    <a:pt x="1681" y="878"/>
                  </a:cubicBezTo>
                  <a:cubicBezTo>
                    <a:pt x="1549" y="878"/>
                    <a:pt x="1549" y="878"/>
                    <a:pt x="1549" y="878"/>
                  </a:cubicBezTo>
                  <a:cubicBezTo>
                    <a:pt x="1538" y="878"/>
                    <a:pt x="1528" y="888"/>
                    <a:pt x="1528" y="900"/>
                  </a:cubicBezTo>
                  <a:cubicBezTo>
                    <a:pt x="1528" y="912"/>
                    <a:pt x="1538" y="922"/>
                    <a:pt x="1549" y="922"/>
                  </a:cubicBezTo>
                  <a:cubicBezTo>
                    <a:pt x="1696" y="922"/>
                    <a:pt x="1696" y="922"/>
                    <a:pt x="1696" y="922"/>
                  </a:cubicBezTo>
                  <a:cubicBezTo>
                    <a:pt x="1700" y="922"/>
                    <a:pt x="1703" y="925"/>
                    <a:pt x="1703" y="929"/>
                  </a:cubicBezTo>
                  <a:cubicBezTo>
                    <a:pt x="1703" y="933"/>
                    <a:pt x="1700" y="936"/>
                    <a:pt x="1696" y="936"/>
                  </a:cubicBezTo>
                  <a:cubicBezTo>
                    <a:pt x="1503" y="936"/>
                    <a:pt x="1503" y="936"/>
                    <a:pt x="1503" y="936"/>
                  </a:cubicBezTo>
                  <a:cubicBezTo>
                    <a:pt x="1491" y="936"/>
                    <a:pt x="1481" y="946"/>
                    <a:pt x="1481" y="958"/>
                  </a:cubicBezTo>
                  <a:cubicBezTo>
                    <a:pt x="1481" y="970"/>
                    <a:pt x="1491" y="979"/>
                    <a:pt x="1503" y="979"/>
                  </a:cubicBezTo>
                  <a:cubicBezTo>
                    <a:pt x="1711" y="979"/>
                    <a:pt x="1711" y="979"/>
                    <a:pt x="1711" y="979"/>
                  </a:cubicBezTo>
                  <a:cubicBezTo>
                    <a:pt x="1715" y="979"/>
                    <a:pt x="1718" y="983"/>
                    <a:pt x="1718" y="987"/>
                  </a:cubicBezTo>
                  <a:cubicBezTo>
                    <a:pt x="1718" y="991"/>
                    <a:pt x="1715" y="994"/>
                    <a:pt x="1711" y="994"/>
                  </a:cubicBezTo>
                  <a:cubicBezTo>
                    <a:pt x="1505" y="994"/>
                    <a:pt x="1505" y="994"/>
                    <a:pt x="1505" y="994"/>
                  </a:cubicBezTo>
                  <a:cubicBezTo>
                    <a:pt x="1493" y="994"/>
                    <a:pt x="1483" y="1004"/>
                    <a:pt x="1483" y="1016"/>
                  </a:cubicBezTo>
                  <a:cubicBezTo>
                    <a:pt x="1483" y="1028"/>
                    <a:pt x="1493" y="1037"/>
                    <a:pt x="1505" y="1037"/>
                  </a:cubicBezTo>
                  <a:cubicBezTo>
                    <a:pt x="1692" y="1037"/>
                    <a:pt x="1692" y="1037"/>
                    <a:pt x="1692" y="1037"/>
                  </a:cubicBezTo>
                  <a:cubicBezTo>
                    <a:pt x="1696" y="1037"/>
                    <a:pt x="1700" y="1040"/>
                    <a:pt x="1700" y="1045"/>
                  </a:cubicBezTo>
                  <a:cubicBezTo>
                    <a:pt x="1700" y="1049"/>
                    <a:pt x="1696" y="1052"/>
                    <a:pt x="1692" y="1052"/>
                  </a:cubicBezTo>
                  <a:cubicBezTo>
                    <a:pt x="1634" y="1052"/>
                    <a:pt x="1634" y="1052"/>
                    <a:pt x="1634" y="1052"/>
                  </a:cubicBezTo>
                  <a:cubicBezTo>
                    <a:pt x="1622" y="1052"/>
                    <a:pt x="1613" y="1062"/>
                    <a:pt x="1613" y="1073"/>
                  </a:cubicBezTo>
                  <a:cubicBezTo>
                    <a:pt x="1613" y="1085"/>
                    <a:pt x="1622" y="1095"/>
                    <a:pt x="1634" y="1095"/>
                  </a:cubicBezTo>
                  <a:cubicBezTo>
                    <a:pt x="1657" y="1095"/>
                    <a:pt x="1657" y="1095"/>
                    <a:pt x="1657" y="1095"/>
                  </a:cubicBezTo>
                  <a:cubicBezTo>
                    <a:pt x="1661" y="1095"/>
                    <a:pt x="1665" y="1098"/>
                    <a:pt x="1665" y="1102"/>
                  </a:cubicBezTo>
                  <a:cubicBezTo>
                    <a:pt x="1665" y="1106"/>
                    <a:pt x="1661" y="1110"/>
                    <a:pt x="1657" y="1110"/>
                  </a:cubicBezTo>
                  <a:cubicBezTo>
                    <a:pt x="1649" y="1110"/>
                    <a:pt x="1649" y="1110"/>
                    <a:pt x="1649" y="1110"/>
                  </a:cubicBezTo>
                  <a:cubicBezTo>
                    <a:pt x="1630" y="1110"/>
                    <a:pt x="1613" y="1126"/>
                    <a:pt x="1613" y="1146"/>
                  </a:cubicBezTo>
                  <a:cubicBezTo>
                    <a:pt x="1613" y="1166"/>
                    <a:pt x="1630" y="1182"/>
                    <a:pt x="1649" y="1182"/>
                  </a:cubicBezTo>
                  <a:cubicBezTo>
                    <a:pt x="1788" y="1182"/>
                    <a:pt x="1788" y="1182"/>
                    <a:pt x="1788" y="1182"/>
                  </a:cubicBezTo>
                  <a:cubicBezTo>
                    <a:pt x="1800" y="1182"/>
                    <a:pt x="1810" y="1172"/>
                    <a:pt x="1810" y="1160"/>
                  </a:cubicBezTo>
                  <a:cubicBezTo>
                    <a:pt x="1810" y="1148"/>
                    <a:pt x="1800" y="1139"/>
                    <a:pt x="1788" y="1139"/>
                  </a:cubicBezTo>
                  <a:cubicBezTo>
                    <a:pt x="1765" y="1139"/>
                    <a:pt x="1765" y="1139"/>
                    <a:pt x="1765" y="1139"/>
                  </a:cubicBezTo>
                  <a:cubicBezTo>
                    <a:pt x="1761" y="1139"/>
                    <a:pt x="1758" y="1135"/>
                    <a:pt x="1758" y="1131"/>
                  </a:cubicBezTo>
                  <a:cubicBezTo>
                    <a:pt x="1758" y="1127"/>
                    <a:pt x="1761" y="1124"/>
                    <a:pt x="1765" y="1124"/>
                  </a:cubicBezTo>
                  <a:cubicBezTo>
                    <a:pt x="1824" y="1124"/>
                    <a:pt x="1824" y="1124"/>
                    <a:pt x="1824" y="1124"/>
                  </a:cubicBezTo>
                  <a:cubicBezTo>
                    <a:pt x="1835" y="1124"/>
                    <a:pt x="1845" y="1114"/>
                    <a:pt x="1845" y="1102"/>
                  </a:cubicBezTo>
                  <a:cubicBezTo>
                    <a:pt x="1845" y="1090"/>
                    <a:pt x="1835" y="1081"/>
                    <a:pt x="1824" y="1081"/>
                  </a:cubicBezTo>
                  <a:cubicBezTo>
                    <a:pt x="1796" y="1081"/>
                    <a:pt x="1796" y="1081"/>
                    <a:pt x="1796" y="1081"/>
                  </a:cubicBezTo>
                  <a:cubicBezTo>
                    <a:pt x="1792" y="1081"/>
                    <a:pt x="1789" y="1077"/>
                    <a:pt x="1789" y="1073"/>
                  </a:cubicBezTo>
                  <a:cubicBezTo>
                    <a:pt x="1789" y="1069"/>
                    <a:pt x="1792" y="1066"/>
                    <a:pt x="1796" y="1066"/>
                  </a:cubicBezTo>
                  <a:cubicBezTo>
                    <a:pt x="1842" y="1066"/>
                    <a:pt x="1842" y="1066"/>
                    <a:pt x="1842" y="1066"/>
                  </a:cubicBezTo>
                  <a:cubicBezTo>
                    <a:pt x="1854" y="1066"/>
                    <a:pt x="1864" y="1056"/>
                    <a:pt x="1864" y="1045"/>
                  </a:cubicBezTo>
                  <a:cubicBezTo>
                    <a:pt x="1864" y="1033"/>
                    <a:pt x="1854" y="1023"/>
                    <a:pt x="1842" y="1023"/>
                  </a:cubicBezTo>
                  <a:cubicBezTo>
                    <a:pt x="1790" y="1023"/>
                    <a:pt x="1790" y="1023"/>
                    <a:pt x="1790" y="1023"/>
                  </a:cubicBezTo>
                  <a:cubicBezTo>
                    <a:pt x="1786" y="1023"/>
                    <a:pt x="1783" y="1020"/>
                    <a:pt x="1783" y="1016"/>
                  </a:cubicBezTo>
                  <a:cubicBezTo>
                    <a:pt x="1783" y="1012"/>
                    <a:pt x="1786" y="1008"/>
                    <a:pt x="1790" y="1008"/>
                  </a:cubicBezTo>
                  <a:cubicBezTo>
                    <a:pt x="1875" y="1008"/>
                    <a:pt x="1875" y="1008"/>
                    <a:pt x="1875" y="1008"/>
                  </a:cubicBezTo>
                  <a:cubicBezTo>
                    <a:pt x="1945" y="1008"/>
                    <a:pt x="2002" y="955"/>
                    <a:pt x="2007" y="887"/>
                  </a:cubicBezTo>
                  <a:cubicBezTo>
                    <a:pt x="2014" y="884"/>
                    <a:pt x="2019" y="877"/>
                    <a:pt x="2019" y="869"/>
                  </a:cubicBezTo>
                  <a:cubicBezTo>
                    <a:pt x="2019" y="859"/>
                    <a:pt x="2010" y="851"/>
                    <a:pt x="2000" y="851"/>
                  </a:cubicBezTo>
                  <a:close/>
                  <a:moveTo>
                    <a:pt x="867" y="358"/>
                  </a:moveTo>
                  <a:cubicBezTo>
                    <a:pt x="765" y="358"/>
                    <a:pt x="765" y="358"/>
                    <a:pt x="765" y="358"/>
                  </a:cubicBezTo>
                  <a:cubicBezTo>
                    <a:pt x="753" y="358"/>
                    <a:pt x="744" y="367"/>
                    <a:pt x="744" y="379"/>
                  </a:cubicBezTo>
                  <a:cubicBezTo>
                    <a:pt x="744" y="391"/>
                    <a:pt x="753" y="401"/>
                    <a:pt x="765" y="401"/>
                  </a:cubicBezTo>
                  <a:cubicBezTo>
                    <a:pt x="804" y="401"/>
                    <a:pt x="804" y="401"/>
                    <a:pt x="804" y="401"/>
                  </a:cubicBezTo>
                  <a:cubicBezTo>
                    <a:pt x="808" y="401"/>
                    <a:pt x="811" y="404"/>
                    <a:pt x="811" y="408"/>
                  </a:cubicBezTo>
                  <a:cubicBezTo>
                    <a:pt x="811" y="412"/>
                    <a:pt x="808" y="416"/>
                    <a:pt x="804" y="416"/>
                  </a:cubicBezTo>
                  <a:cubicBezTo>
                    <a:pt x="767" y="416"/>
                    <a:pt x="767" y="416"/>
                    <a:pt x="767" y="416"/>
                  </a:cubicBezTo>
                  <a:cubicBezTo>
                    <a:pt x="755" y="416"/>
                    <a:pt x="746" y="425"/>
                    <a:pt x="746" y="437"/>
                  </a:cubicBezTo>
                  <a:cubicBezTo>
                    <a:pt x="746" y="449"/>
                    <a:pt x="755" y="459"/>
                    <a:pt x="767" y="459"/>
                  </a:cubicBezTo>
                  <a:cubicBezTo>
                    <a:pt x="969" y="459"/>
                    <a:pt x="969" y="459"/>
                    <a:pt x="969" y="459"/>
                  </a:cubicBezTo>
                  <a:cubicBezTo>
                    <a:pt x="973" y="459"/>
                    <a:pt x="976" y="462"/>
                    <a:pt x="976" y="466"/>
                  </a:cubicBezTo>
                  <a:cubicBezTo>
                    <a:pt x="976" y="470"/>
                    <a:pt x="973" y="473"/>
                    <a:pt x="969" y="473"/>
                  </a:cubicBezTo>
                  <a:cubicBezTo>
                    <a:pt x="845" y="473"/>
                    <a:pt x="845" y="473"/>
                    <a:pt x="845" y="473"/>
                  </a:cubicBezTo>
                  <a:cubicBezTo>
                    <a:pt x="833" y="473"/>
                    <a:pt x="824" y="483"/>
                    <a:pt x="824" y="495"/>
                  </a:cubicBezTo>
                  <a:cubicBezTo>
                    <a:pt x="824" y="507"/>
                    <a:pt x="833" y="517"/>
                    <a:pt x="845" y="517"/>
                  </a:cubicBezTo>
                  <a:cubicBezTo>
                    <a:pt x="971" y="517"/>
                    <a:pt x="971" y="517"/>
                    <a:pt x="971" y="517"/>
                  </a:cubicBezTo>
                  <a:cubicBezTo>
                    <a:pt x="975" y="517"/>
                    <a:pt x="978" y="520"/>
                    <a:pt x="978" y="524"/>
                  </a:cubicBezTo>
                  <a:cubicBezTo>
                    <a:pt x="978" y="528"/>
                    <a:pt x="975" y="531"/>
                    <a:pt x="971" y="531"/>
                  </a:cubicBezTo>
                  <a:cubicBezTo>
                    <a:pt x="804" y="531"/>
                    <a:pt x="804" y="531"/>
                    <a:pt x="804" y="531"/>
                  </a:cubicBezTo>
                  <a:cubicBezTo>
                    <a:pt x="792" y="531"/>
                    <a:pt x="783" y="541"/>
                    <a:pt x="783" y="553"/>
                  </a:cubicBezTo>
                  <a:cubicBezTo>
                    <a:pt x="783" y="565"/>
                    <a:pt x="792" y="574"/>
                    <a:pt x="804" y="574"/>
                  </a:cubicBezTo>
                  <a:cubicBezTo>
                    <a:pt x="859" y="574"/>
                    <a:pt x="859" y="574"/>
                    <a:pt x="859" y="574"/>
                  </a:cubicBezTo>
                  <a:cubicBezTo>
                    <a:pt x="863" y="574"/>
                    <a:pt x="866" y="578"/>
                    <a:pt x="866" y="582"/>
                  </a:cubicBezTo>
                  <a:cubicBezTo>
                    <a:pt x="866" y="586"/>
                    <a:pt x="863" y="589"/>
                    <a:pt x="859" y="589"/>
                  </a:cubicBezTo>
                  <a:cubicBezTo>
                    <a:pt x="804" y="589"/>
                    <a:pt x="804" y="589"/>
                    <a:pt x="804" y="589"/>
                  </a:cubicBezTo>
                  <a:cubicBezTo>
                    <a:pt x="792" y="589"/>
                    <a:pt x="783" y="599"/>
                    <a:pt x="783" y="611"/>
                  </a:cubicBezTo>
                  <a:cubicBezTo>
                    <a:pt x="783" y="623"/>
                    <a:pt x="792" y="632"/>
                    <a:pt x="804" y="632"/>
                  </a:cubicBezTo>
                  <a:cubicBezTo>
                    <a:pt x="1010" y="632"/>
                    <a:pt x="1010" y="632"/>
                    <a:pt x="1010" y="632"/>
                  </a:cubicBezTo>
                  <a:cubicBezTo>
                    <a:pt x="1014" y="632"/>
                    <a:pt x="1017" y="635"/>
                    <a:pt x="1017" y="640"/>
                  </a:cubicBezTo>
                  <a:cubicBezTo>
                    <a:pt x="1017" y="644"/>
                    <a:pt x="1014" y="647"/>
                    <a:pt x="1010" y="647"/>
                  </a:cubicBezTo>
                  <a:cubicBezTo>
                    <a:pt x="762" y="647"/>
                    <a:pt x="762" y="647"/>
                    <a:pt x="762" y="647"/>
                  </a:cubicBezTo>
                  <a:cubicBezTo>
                    <a:pt x="750" y="647"/>
                    <a:pt x="740" y="656"/>
                    <a:pt x="740" y="668"/>
                  </a:cubicBezTo>
                  <a:cubicBezTo>
                    <a:pt x="740" y="680"/>
                    <a:pt x="750" y="690"/>
                    <a:pt x="762" y="690"/>
                  </a:cubicBezTo>
                  <a:cubicBezTo>
                    <a:pt x="1045" y="690"/>
                    <a:pt x="1045" y="690"/>
                    <a:pt x="1045" y="690"/>
                  </a:cubicBezTo>
                  <a:cubicBezTo>
                    <a:pt x="1049" y="690"/>
                    <a:pt x="1053" y="693"/>
                    <a:pt x="1053" y="697"/>
                  </a:cubicBezTo>
                  <a:cubicBezTo>
                    <a:pt x="1053" y="701"/>
                    <a:pt x="1049" y="705"/>
                    <a:pt x="1045" y="705"/>
                  </a:cubicBezTo>
                  <a:cubicBezTo>
                    <a:pt x="790" y="705"/>
                    <a:pt x="790" y="705"/>
                    <a:pt x="790" y="705"/>
                  </a:cubicBezTo>
                  <a:cubicBezTo>
                    <a:pt x="778" y="705"/>
                    <a:pt x="769" y="714"/>
                    <a:pt x="769" y="726"/>
                  </a:cubicBezTo>
                  <a:cubicBezTo>
                    <a:pt x="769" y="738"/>
                    <a:pt x="778" y="748"/>
                    <a:pt x="790" y="748"/>
                  </a:cubicBezTo>
                  <a:cubicBezTo>
                    <a:pt x="1103" y="748"/>
                    <a:pt x="1103" y="748"/>
                    <a:pt x="1103" y="748"/>
                  </a:cubicBezTo>
                  <a:cubicBezTo>
                    <a:pt x="1107" y="748"/>
                    <a:pt x="1110" y="751"/>
                    <a:pt x="1110" y="755"/>
                  </a:cubicBezTo>
                  <a:cubicBezTo>
                    <a:pt x="1110" y="759"/>
                    <a:pt x="1107" y="762"/>
                    <a:pt x="1103" y="762"/>
                  </a:cubicBezTo>
                  <a:cubicBezTo>
                    <a:pt x="904" y="762"/>
                    <a:pt x="904" y="762"/>
                    <a:pt x="904" y="762"/>
                  </a:cubicBezTo>
                  <a:cubicBezTo>
                    <a:pt x="892" y="762"/>
                    <a:pt x="883" y="772"/>
                    <a:pt x="883" y="784"/>
                  </a:cubicBezTo>
                  <a:cubicBezTo>
                    <a:pt x="883" y="796"/>
                    <a:pt x="892" y="806"/>
                    <a:pt x="904" y="806"/>
                  </a:cubicBezTo>
                  <a:cubicBezTo>
                    <a:pt x="1048" y="806"/>
                    <a:pt x="1048" y="806"/>
                    <a:pt x="1048" y="806"/>
                  </a:cubicBezTo>
                  <a:cubicBezTo>
                    <a:pt x="1053" y="806"/>
                    <a:pt x="1056" y="809"/>
                    <a:pt x="1056" y="813"/>
                  </a:cubicBezTo>
                  <a:cubicBezTo>
                    <a:pt x="1056" y="817"/>
                    <a:pt x="1053" y="820"/>
                    <a:pt x="1048" y="820"/>
                  </a:cubicBezTo>
                  <a:cubicBezTo>
                    <a:pt x="913" y="820"/>
                    <a:pt x="913" y="820"/>
                    <a:pt x="913" y="820"/>
                  </a:cubicBezTo>
                  <a:cubicBezTo>
                    <a:pt x="901" y="820"/>
                    <a:pt x="891" y="830"/>
                    <a:pt x="891" y="842"/>
                  </a:cubicBezTo>
                  <a:cubicBezTo>
                    <a:pt x="891" y="854"/>
                    <a:pt x="901" y="863"/>
                    <a:pt x="913" y="863"/>
                  </a:cubicBezTo>
                  <a:cubicBezTo>
                    <a:pt x="1053" y="863"/>
                    <a:pt x="1053" y="863"/>
                    <a:pt x="1053" y="863"/>
                  </a:cubicBezTo>
                  <a:cubicBezTo>
                    <a:pt x="1057" y="863"/>
                    <a:pt x="1060" y="867"/>
                    <a:pt x="1060" y="871"/>
                  </a:cubicBezTo>
                  <a:cubicBezTo>
                    <a:pt x="1060" y="875"/>
                    <a:pt x="1057" y="878"/>
                    <a:pt x="1053" y="878"/>
                  </a:cubicBezTo>
                  <a:cubicBezTo>
                    <a:pt x="919" y="878"/>
                    <a:pt x="919" y="878"/>
                    <a:pt x="919" y="878"/>
                  </a:cubicBezTo>
                  <a:cubicBezTo>
                    <a:pt x="907" y="878"/>
                    <a:pt x="897" y="888"/>
                    <a:pt x="897" y="900"/>
                  </a:cubicBezTo>
                  <a:cubicBezTo>
                    <a:pt x="897" y="912"/>
                    <a:pt x="907" y="921"/>
                    <a:pt x="919" y="921"/>
                  </a:cubicBezTo>
                  <a:cubicBezTo>
                    <a:pt x="1016" y="921"/>
                    <a:pt x="1016" y="921"/>
                    <a:pt x="1016" y="921"/>
                  </a:cubicBezTo>
                  <a:cubicBezTo>
                    <a:pt x="1020" y="921"/>
                    <a:pt x="1023" y="925"/>
                    <a:pt x="1023" y="929"/>
                  </a:cubicBezTo>
                  <a:cubicBezTo>
                    <a:pt x="1023" y="933"/>
                    <a:pt x="1020" y="936"/>
                    <a:pt x="1016" y="936"/>
                  </a:cubicBezTo>
                  <a:cubicBezTo>
                    <a:pt x="940" y="936"/>
                    <a:pt x="940" y="936"/>
                    <a:pt x="940" y="936"/>
                  </a:cubicBezTo>
                  <a:cubicBezTo>
                    <a:pt x="928" y="936"/>
                    <a:pt x="918" y="946"/>
                    <a:pt x="918" y="957"/>
                  </a:cubicBezTo>
                  <a:cubicBezTo>
                    <a:pt x="918" y="969"/>
                    <a:pt x="928" y="979"/>
                    <a:pt x="940" y="979"/>
                  </a:cubicBezTo>
                  <a:cubicBezTo>
                    <a:pt x="978" y="979"/>
                    <a:pt x="978" y="979"/>
                    <a:pt x="978" y="979"/>
                  </a:cubicBezTo>
                  <a:cubicBezTo>
                    <a:pt x="982" y="979"/>
                    <a:pt x="985" y="982"/>
                    <a:pt x="985" y="986"/>
                  </a:cubicBezTo>
                  <a:cubicBezTo>
                    <a:pt x="985" y="990"/>
                    <a:pt x="982" y="994"/>
                    <a:pt x="978" y="994"/>
                  </a:cubicBezTo>
                  <a:cubicBezTo>
                    <a:pt x="975" y="994"/>
                    <a:pt x="975" y="994"/>
                    <a:pt x="975" y="994"/>
                  </a:cubicBezTo>
                  <a:cubicBezTo>
                    <a:pt x="956" y="994"/>
                    <a:pt x="939" y="1010"/>
                    <a:pt x="939" y="1030"/>
                  </a:cubicBezTo>
                  <a:cubicBezTo>
                    <a:pt x="939" y="1050"/>
                    <a:pt x="956" y="1066"/>
                    <a:pt x="975" y="1066"/>
                  </a:cubicBezTo>
                  <a:cubicBezTo>
                    <a:pt x="1016" y="1066"/>
                    <a:pt x="1016" y="1066"/>
                    <a:pt x="1016" y="1066"/>
                  </a:cubicBezTo>
                  <a:cubicBezTo>
                    <a:pt x="1028" y="1066"/>
                    <a:pt x="1038" y="1076"/>
                    <a:pt x="1038" y="1088"/>
                  </a:cubicBezTo>
                  <a:cubicBezTo>
                    <a:pt x="1038" y="1100"/>
                    <a:pt x="1028" y="1109"/>
                    <a:pt x="1016" y="1109"/>
                  </a:cubicBezTo>
                  <a:cubicBezTo>
                    <a:pt x="443" y="1109"/>
                    <a:pt x="443" y="1109"/>
                    <a:pt x="443" y="1109"/>
                  </a:cubicBezTo>
                  <a:cubicBezTo>
                    <a:pt x="439" y="1109"/>
                    <a:pt x="435" y="1106"/>
                    <a:pt x="435" y="1102"/>
                  </a:cubicBezTo>
                  <a:cubicBezTo>
                    <a:pt x="435" y="1098"/>
                    <a:pt x="439" y="1095"/>
                    <a:pt x="443" y="1095"/>
                  </a:cubicBezTo>
                  <a:cubicBezTo>
                    <a:pt x="471" y="1095"/>
                    <a:pt x="471" y="1095"/>
                    <a:pt x="471" y="1095"/>
                  </a:cubicBezTo>
                  <a:cubicBezTo>
                    <a:pt x="483" y="1095"/>
                    <a:pt x="493" y="1085"/>
                    <a:pt x="493" y="1073"/>
                  </a:cubicBezTo>
                  <a:cubicBezTo>
                    <a:pt x="493" y="1061"/>
                    <a:pt x="483" y="1051"/>
                    <a:pt x="471" y="1051"/>
                  </a:cubicBezTo>
                  <a:cubicBezTo>
                    <a:pt x="443" y="1051"/>
                    <a:pt x="443" y="1051"/>
                    <a:pt x="443" y="1051"/>
                  </a:cubicBezTo>
                  <a:cubicBezTo>
                    <a:pt x="439" y="1051"/>
                    <a:pt x="435" y="1048"/>
                    <a:pt x="435" y="1044"/>
                  </a:cubicBezTo>
                  <a:cubicBezTo>
                    <a:pt x="435" y="1040"/>
                    <a:pt x="439" y="1037"/>
                    <a:pt x="443" y="1037"/>
                  </a:cubicBezTo>
                  <a:cubicBezTo>
                    <a:pt x="494" y="1037"/>
                    <a:pt x="494" y="1037"/>
                    <a:pt x="494" y="1037"/>
                  </a:cubicBezTo>
                  <a:cubicBezTo>
                    <a:pt x="506" y="1037"/>
                    <a:pt x="516" y="1027"/>
                    <a:pt x="516" y="1015"/>
                  </a:cubicBezTo>
                  <a:cubicBezTo>
                    <a:pt x="516" y="1003"/>
                    <a:pt x="506" y="994"/>
                    <a:pt x="494" y="994"/>
                  </a:cubicBezTo>
                  <a:cubicBezTo>
                    <a:pt x="437" y="994"/>
                    <a:pt x="437" y="994"/>
                    <a:pt x="437" y="994"/>
                  </a:cubicBezTo>
                  <a:cubicBezTo>
                    <a:pt x="433" y="994"/>
                    <a:pt x="430" y="990"/>
                    <a:pt x="430" y="986"/>
                  </a:cubicBezTo>
                  <a:cubicBezTo>
                    <a:pt x="430" y="982"/>
                    <a:pt x="433" y="979"/>
                    <a:pt x="437" y="979"/>
                  </a:cubicBezTo>
                  <a:cubicBezTo>
                    <a:pt x="550" y="979"/>
                    <a:pt x="550" y="979"/>
                    <a:pt x="550" y="979"/>
                  </a:cubicBezTo>
                  <a:cubicBezTo>
                    <a:pt x="562" y="979"/>
                    <a:pt x="571" y="969"/>
                    <a:pt x="571" y="957"/>
                  </a:cubicBezTo>
                  <a:cubicBezTo>
                    <a:pt x="571" y="946"/>
                    <a:pt x="562" y="936"/>
                    <a:pt x="550" y="936"/>
                  </a:cubicBezTo>
                  <a:cubicBezTo>
                    <a:pt x="446" y="936"/>
                    <a:pt x="446" y="936"/>
                    <a:pt x="446" y="936"/>
                  </a:cubicBezTo>
                  <a:cubicBezTo>
                    <a:pt x="442" y="936"/>
                    <a:pt x="438" y="933"/>
                    <a:pt x="438" y="929"/>
                  </a:cubicBezTo>
                  <a:cubicBezTo>
                    <a:pt x="438" y="925"/>
                    <a:pt x="442" y="921"/>
                    <a:pt x="446" y="921"/>
                  </a:cubicBezTo>
                  <a:cubicBezTo>
                    <a:pt x="592" y="921"/>
                    <a:pt x="592" y="921"/>
                    <a:pt x="592" y="921"/>
                  </a:cubicBezTo>
                  <a:cubicBezTo>
                    <a:pt x="604" y="921"/>
                    <a:pt x="613" y="912"/>
                    <a:pt x="613" y="900"/>
                  </a:cubicBezTo>
                  <a:cubicBezTo>
                    <a:pt x="613" y="888"/>
                    <a:pt x="604" y="878"/>
                    <a:pt x="592" y="878"/>
                  </a:cubicBezTo>
                  <a:cubicBezTo>
                    <a:pt x="416" y="878"/>
                    <a:pt x="416" y="878"/>
                    <a:pt x="416" y="878"/>
                  </a:cubicBezTo>
                  <a:cubicBezTo>
                    <a:pt x="412" y="878"/>
                    <a:pt x="409" y="875"/>
                    <a:pt x="409" y="871"/>
                  </a:cubicBezTo>
                  <a:cubicBezTo>
                    <a:pt x="409" y="867"/>
                    <a:pt x="412" y="863"/>
                    <a:pt x="416" y="863"/>
                  </a:cubicBezTo>
                  <a:cubicBezTo>
                    <a:pt x="606" y="863"/>
                    <a:pt x="606" y="863"/>
                    <a:pt x="606" y="863"/>
                  </a:cubicBezTo>
                  <a:cubicBezTo>
                    <a:pt x="618" y="863"/>
                    <a:pt x="628" y="854"/>
                    <a:pt x="628" y="842"/>
                  </a:cubicBezTo>
                  <a:cubicBezTo>
                    <a:pt x="628" y="830"/>
                    <a:pt x="618" y="820"/>
                    <a:pt x="606" y="820"/>
                  </a:cubicBezTo>
                  <a:cubicBezTo>
                    <a:pt x="376" y="820"/>
                    <a:pt x="376" y="820"/>
                    <a:pt x="376" y="820"/>
                  </a:cubicBezTo>
                  <a:cubicBezTo>
                    <a:pt x="372" y="820"/>
                    <a:pt x="369" y="817"/>
                    <a:pt x="369" y="813"/>
                  </a:cubicBezTo>
                  <a:cubicBezTo>
                    <a:pt x="369" y="809"/>
                    <a:pt x="372" y="806"/>
                    <a:pt x="376" y="806"/>
                  </a:cubicBezTo>
                  <a:cubicBezTo>
                    <a:pt x="529" y="806"/>
                    <a:pt x="529" y="806"/>
                    <a:pt x="529" y="806"/>
                  </a:cubicBezTo>
                  <a:cubicBezTo>
                    <a:pt x="541" y="806"/>
                    <a:pt x="550" y="796"/>
                    <a:pt x="550" y="784"/>
                  </a:cubicBezTo>
                  <a:cubicBezTo>
                    <a:pt x="550" y="772"/>
                    <a:pt x="541" y="762"/>
                    <a:pt x="529" y="762"/>
                  </a:cubicBezTo>
                  <a:cubicBezTo>
                    <a:pt x="336" y="762"/>
                    <a:pt x="336" y="762"/>
                    <a:pt x="336" y="762"/>
                  </a:cubicBezTo>
                  <a:cubicBezTo>
                    <a:pt x="332" y="762"/>
                    <a:pt x="329" y="759"/>
                    <a:pt x="329" y="755"/>
                  </a:cubicBezTo>
                  <a:cubicBezTo>
                    <a:pt x="329" y="751"/>
                    <a:pt x="332" y="748"/>
                    <a:pt x="336" y="748"/>
                  </a:cubicBezTo>
                  <a:cubicBezTo>
                    <a:pt x="352" y="748"/>
                    <a:pt x="352" y="748"/>
                    <a:pt x="352" y="748"/>
                  </a:cubicBezTo>
                  <a:cubicBezTo>
                    <a:pt x="364" y="748"/>
                    <a:pt x="374" y="738"/>
                    <a:pt x="374" y="726"/>
                  </a:cubicBezTo>
                  <a:cubicBezTo>
                    <a:pt x="374" y="714"/>
                    <a:pt x="364" y="705"/>
                    <a:pt x="352" y="705"/>
                  </a:cubicBezTo>
                  <a:cubicBezTo>
                    <a:pt x="272" y="705"/>
                    <a:pt x="272" y="705"/>
                    <a:pt x="272" y="705"/>
                  </a:cubicBezTo>
                  <a:cubicBezTo>
                    <a:pt x="268" y="705"/>
                    <a:pt x="265" y="701"/>
                    <a:pt x="265" y="697"/>
                  </a:cubicBezTo>
                  <a:cubicBezTo>
                    <a:pt x="265" y="693"/>
                    <a:pt x="268" y="690"/>
                    <a:pt x="272" y="690"/>
                  </a:cubicBezTo>
                  <a:cubicBezTo>
                    <a:pt x="275" y="690"/>
                    <a:pt x="275" y="690"/>
                    <a:pt x="275" y="690"/>
                  </a:cubicBezTo>
                  <a:cubicBezTo>
                    <a:pt x="287" y="690"/>
                    <a:pt x="296" y="680"/>
                    <a:pt x="296" y="668"/>
                  </a:cubicBezTo>
                  <a:cubicBezTo>
                    <a:pt x="296" y="656"/>
                    <a:pt x="287" y="647"/>
                    <a:pt x="275" y="647"/>
                  </a:cubicBezTo>
                  <a:cubicBezTo>
                    <a:pt x="236" y="647"/>
                    <a:pt x="236" y="647"/>
                    <a:pt x="236" y="647"/>
                  </a:cubicBezTo>
                  <a:cubicBezTo>
                    <a:pt x="231" y="647"/>
                    <a:pt x="228" y="644"/>
                    <a:pt x="228" y="640"/>
                  </a:cubicBezTo>
                  <a:cubicBezTo>
                    <a:pt x="228" y="635"/>
                    <a:pt x="231" y="632"/>
                    <a:pt x="236" y="632"/>
                  </a:cubicBezTo>
                  <a:cubicBezTo>
                    <a:pt x="265" y="632"/>
                    <a:pt x="265" y="632"/>
                    <a:pt x="265" y="632"/>
                  </a:cubicBezTo>
                  <a:cubicBezTo>
                    <a:pt x="277" y="632"/>
                    <a:pt x="287" y="623"/>
                    <a:pt x="287" y="611"/>
                  </a:cubicBezTo>
                  <a:cubicBezTo>
                    <a:pt x="287" y="599"/>
                    <a:pt x="277" y="589"/>
                    <a:pt x="265" y="589"/>
                  </a:cubicBezTo>
                  <a:cubicBezTo>
                    <a:pt x="189" y="589"/>
                    <a:pt x="189" y="589"/>
                    <a:pt x="189" y="589"/>
                  </a:cubicBezTo>
                  <a:cubicBezTo>
                    <a:pt x="185" y="589"/>
                    <a:pt x="182" y="586"/>
                    <a:pt x="182" y="582"/>
                  </a:cubicBezTo>
                  <a:cubicBezTo>
                    <a:pt x="182" y="578"/>
                    <a:pt x="185" y="574"/>
                    <a:pt x="189" y="574"/>
                  </a:cubicBezTo>
                  <a:cubicBezTo>
                    <a:pt x="380" y="574"/>
                    <a:pt x="380" y="574"/>
                    <a:pt x="380" y="574"/>
                  </a:cubicBezTo>
                  <a:cubicBezTo>
                    <a:pt x="392" y="574"/>
                    <a:pt x="402" y="565"/>
                    <a:pt x="402" y="553"/>
                  </a:cubicBezTo>
                  <a:cubicBezTo>
                    <a:pt x="402" y="541"/>
                    <a:pt x="392" y="531"/>
                    <a:pt x="380" y="531"/>
                  </a:cubicBezTo>
                  <a:cubicBezTo>
                    <a:pt x="161" y="531"/>
                    <a:pt x="161" y="531"/>
                    <a:pt x="161" y="531"/>
                  </a:cubicBezTo>
                  <a:cubicBezTo>
                    <a:pt x="157" y="531"/>
                    <a:pt x="154" y="528"/>
                    <a:pt x="154" y="524"/>
                  </a:cubicBezTo>
                  <a:cubicBezTo>
                    <a:pt x="154" y="520"/>
                    <a:pt x="157" y="517"/>
                    <a:pt x="161" y="517"/>
                  </a:cubicBezTo>
                  <a:cubicBezTo>
                    <a:pt x="432" y="517"/>
                    <a:pt x="432" y="517"/>
                    <a:pt x="432" y="517"/>
                  </a:cubicBezTo>
                  <a:cubicBezTo>
                    <a:pt x="444" y="517"/>
                    <a:pt x="454" y="507"/>
                    <a:pt x="454" y="495"/>
                  </a:cubicBezTo>
                  <a:cubicBezTo>
                    <a:pt x="454" y="483"/>
                    <a:pt x="444" y="473"/>
                    <a:pt x="432" y="473"/>
                  </a:cubicBezTo>
                  <a:cubicBezTo>
                    <a:pt x="179" y="473"/>
                    <a:pt x="179" y="473"/>
                    <a:pt x="179" y="473"/>
                  </a:cubicBezTo>
                  <a:cubicBezTo>
                    <a:pt x="175" y="473"/>
                    <a:pt x="172" y="470"/>
                    <a:pt x="172" y="466"/>
                  </a:cubicBezTo>
                  <a:cubicBezTo>
                    <a:pt x="172" y="462"/>
                    <a:pt x="175" y="459"/>
                    <a:pt x="179" y="459"/>
                  </a:cubicBezTo>
                  <a:cubicBezTo>
                    <a:pt x="517" y="459"/>
                    <a:pt x="517" y="459"/>
                    <a:pt x="517" y="459"/>
                  </a:cubicBezTo>
                  <a:cubicBezTo>
                    <a:pt x="529" y="459"/>
                    <a:pt x="539" y="449"/>
                    <a:pt x="539" y="437"/>
                  </a:cubicBezTo>
                  <a:cubicBezTo>
                    <a:pt x="539" y="425"/>
                    <a:pt x="529" y="416"/>
                    <a:pt x="517" y="416"/>
                  </a:cubicBezTo>
                  <a:cubicBezTo>
                    <a:pt x="163" y="416"/>
                    <a:pt x="163" y="416"/>
                    <a:pt x="163" y="416"/>
                  </a:cubicBezTo>
                  <a:cubicBezTo>
                    <a:pt x="159" y="416"/>
                    <a:pt x="156" y="412"/>
                    <a:pt x="156" y="408"/>
                  </a:cubicBezTo>
                  <a:cubicBezTo>
                    <a:pt x="156" y="404"/>
                    <a:pt x="159" y="401"/>
                    <a:pt x="163" y="401"/>
                  </a:cubicBezTo>
                  <a:cubicBezTo>
                    <a:pt x="521" y="401"/>
                    <a:pt x="521" y="401"/>
                    <a:pt x="521" y="401"/>
                  </a:cubicBezTo>
                  <a:cubicBezTo>
                    <a:pt x="533" y="401"/>
                    <a:pt x="543" y="391"/>
                    <a:pt x="543" y="379"/>
                  </a:cubicBezTo>
                  <a:cubicBezTo>
                    <a:pt x="543" y="377"/>
                    <a:pt x="543" y="375"/>
                    <a:pt x="542" y="372"/>
                  </a:cubicBezTo>
                  <a:cubicBezTo>
                    <a:pt x="624" y="372"/>
                    <a:pt x="624" y="372"/>
                    <a:pt x="624" y="372"/>
                  </a:cubicBezTo>
                  <a:cubicBezTo>
                    <a:pt x="636" y="372"/>
                    <a:pt x="645" y="363"/>
                    <a:pt x="645" y="351"/>
                  </a:cubicBezTo>
                  <a:cubicBezTo>
                    <a:pt x="645" y="339"/>
                    <a:pt x="636" y="329"/>
                    <a:pt x="624" y="329"/>
                  </a:cubicBezTo>
                  <a:cubicBezTo>
                    <a:pt x="601" y="329"/>
                    <a:pt x="601" y="329"/>
                    <a:pt x="601" y="329"/>
                  </a:cubicBezTo>
                  <a:cubicBezTo>
                    <a:pt x="597" y="329"/>
                    <a:pt x="593" y="326"/>
                    <a:pt x="593" y="322"/>
                  </a:cubicBezTo>
                  <a:cubicBezTo>
                    <a:pt x="593" y="318"/>
                    <a:pt x="597" y="315"/>
                    <a:pt x="601" y="315"/>
                  </a:cubicBezTo>
                  <a:cubicBezTo>
                    <a:pt x="720" y="315"/>
                    <a:pt x="720" y="315"/>
                    <a:pt x="720" y="315"/>
                  </a:cubicBezTo>
                  <a:cubicBezTo>
                    <a:pt x="732" y="315"/>
                    <a:pt x="742" y="305"/>
                    <a:pt x="742" y="293"/>
                  </a:cubicBezTo>
                  <a:cubicBezTo>
                    <a:pt x="742" y="281"/>
                    <a:pt x="732" y="271"/>
                    <a:pt x="720" y="271"/>
                  </a:cubicBezTo>
                  <a:cubicBezTo>
                    <a:pt x="599" y="271"/>
                    <a:pt x="599" y="271"/>
                    <a:pt x="599" y="271"/>
                  </a:cubicBezTo>
                  <a:cubicBezTo>
                    <a:pt x="595" y="271"/>
                    <a:pt x="592" y="268"/>
                    <a:pt x="592" y="264"/>
                  </a:cubicBezTo>
                  <a:cubicBezTo>
                    <a:pt x="592" y="260"/>
                    <a:pt x="595" y="257"/>
                    <a:pt x="599" y="257"/>
                  </a:cubicBezTo>
                  <a:cubicBezTo>
                    <a:pt x="733" y="257"/>
                    <a:pt x="733" y="257"/>
                    <a:pt x="733" y="257"/>
                  </a:cubicBezTo>
                  <a:cubicBezTo>
                    <a:pt x="745" y="257"/>
                    <a:pt x="755" y="247"/>
                    <a:pt x="755" y="235"/>
                  </a:cubicBezTo>
                  <a:cubicBezTo>
                    <a:pt x="755" y="223"/>
                    <a:pt x="745" y="214"/>
                    <a:pt x="733" y="214"/>
                  </a:cubicBezTo>
                  <a:cubicBezTo>
                    <a:pt x="580" y="214"/>
                    <a:pt x="580" y="214"/>
                    <a:pt x="580" y="214"/>
                  </a:cubicBezTo>
                  <a:cubicBezTo>
                    <a:pt x="576" y="214"/>
                    <a:pt x="572" y="210"/>
                    <a:pt x="572" y="206"/>
                  </a:cubicBezTo>
                  <a:cubicBezTo>
                    <a:pt x="572" y="202"/>
                    <a:pt x="576" y="199"/>
                    <a:pt x="580" y="199"/>
                  </a:cubicBezTo>
                  <a:cubicBezTo>
                    <a:pt x="748" y="199"/>
                    <a:pt x="748" y="199"/>
                    <a:pt x="748" y="199"/>
                  </a:cubicBezTo>
                  <a:cubicBezTo>
                    <a:pt x="760" y="199"/>
                    <a:pt x="769" y="189"/>
                    <a:pt x="769" y="177"/>
                  </a:cubicBezTo>
                  <a:cubicBezTo>
                    <a:pt x="769" y="165"/>
                    <a:pt x="760" y="156"/>
                    <a:pt x="748" y="156"/>
                  </a:cubicBezTo>
                  <a:cubicBezTo>
                    <a:pt x="560" y="156"/>
                    <a:pt x="560" y="156"/>
                    <a:pt x="560" y="156"/>
                  </a:cubicBezTo>
                  <a:cubicBezTo>
                    <a:pt x="556" y="156"/>
                    <a:pt x="553" y="152"/>
                    <a:pt x="553" y="148"/>
                  </a:cubicBezTo>
                  <a:cubicBezTo>
                    <a:pt x="553" y="144"/>
                    <a:pt x="556" y="141"/>
                    <a:pt x="560" y="141"/>
                  </a:cubicBezTo>
                  <a:cubicBezTo>
                    <a:pt x="754" y="141"/>
                    <a:pt x="754" y="141"/>
                    <a:pt x="754" y="141"/>
                  </a:cubicBezTo>
                  <a:cubicBezTo>
                    <a:pt x="765" y="141"/>
                    <a:pt x="775" y="131"/>
                    <a:pt x="775" y="120"/>
                  </a:cubicBezTo>
                  <a:cubicBezTo>
                    <a:pt x="775" y="108"/>
                    <a:pt x="765" y="98"/>
                    <a:pt x="754" y="98"/>
                  </a:cubicBezTo>
                  <a:cubicBezTo>
                    <a:pt x="621" y="98"/>
                    <a:pt x="621" y="98"/>
                    <a:pt x="621" y="98"/>
                  </a:cubicBezTo>
                  <a:cubicBezTo>
                    <a:pt x="617" y="98"/>
                    <a:pt x="614" y="95"/>
                    <a:pt x="614" y="91"/>
                  </a:cubicBezTo>
                  <a:cubicBezTo>
                    <a:pt x="614" y="87"/>
                    <a:pt x="617" y="83"/>
                    <a:pt x="621" y="83"/>
                  </a:cubicBezTo>
                  <a:cubicBezTo>
                    <a:pt x="1236" y="83"/>
                    <a:pt x="1236" y="83"/>
                    <a:pt x="1236" y="83"/>
                  </a:cubicBezTo>
                  <a:cubicBezTo>
                    <a:pt x="1240" y="83"/>
                    <a:pt x="1243" y="87"/>
                    <a:pt x="1243" y="91"/>
                  </a:cubicBezTo>
                  <a:cubicBezTo>
                    <a:pt x="1243" y="95"/>
                    <a:pt x="1240" y="98"/>
                    <a:pt x="1236" y="98"/>
                  </a:cubicBezTo>
                  <a:cubicBezTo>
                    <a:pt x="1224" y="98"/>
                    <a:pt x="1224" y="98"/>
                    <a:pt x="1224" y="98"/>
                  </a:cubicBezTo>
                  <a:cubicBezTo>
                    <a:pt x="1212" y="98"/>
                    <a:pt x="1203" y="108"/>
                    <a:pt x="1203" y="120"/>
                  </a:cubicBezTo>
                  <a:cubicBezTo>
                    <a:pt x="1203" y="131"/>
                    <a:pt x="1212" y="141"/>
                    <a:pt x="1224" y="141"/>
                  </a:cubicBezTo>
                  <a:cubicBezTo>
                    <a:pt x="1692" y="141"/>
                    <a:pt x="1692" y="141"/>
                    <a:pt x="1692" y="141"/>
                  </a:cubicBezTo>
                  <a:cubicBezTo>
                    <a:pt x="1696" y="141"/>
                    <a:pt x="1700" y="144"/>
                    <a:pt x="1700" y="148"/>
                  </a:cubicBezTo>
                  <a:cubicBezTo>
                    <a:pt x="1700" y="152"/>
                    <a:pt x="1696" y="156"/>
                    <a:pt x="1692" y="156"/>
                  </a:cubicBezTo>
                  <a:cubicBezTo>
                    <a:pt x="1074" y="156"/>
                    <a:pt x="1074" y="156"/>
                    <a:pt x="1074" y="156"/>
                  </a:cubicBezTo>
                  <a:cubicBezTo>
                    <a:pt x="1062" y="156"/>
                    <a:pt x="1053" y="165"/>
                    <a:pt x="1053" y="177"/>
                  </a:cubicBezTo>
                  <a:cubicBezTo>
                    <a:pt x="1053" y="189"/>
                    <a:pt x="1062" y="199"/>
                    <a:pt x="1074" y="199"/>
                  </a:cubicBezTo>
                  <a:cubicBezTo>
                    <a:pt x="1685" y="199"/>
                    <a:pt x="1685" y="199"/>
                    <a:pt x="1685" y="199"/>
                  </a:cubicBezTo>
                  <a:cubicBezTo>
                    <a:pt x="1689" y="199"/>
                    <a:pt x="1693" y="202"/>
                    <a:pt x="1693" y="206"/>
                  </a:cubicBezTo>
                  <a:cubicBezTo>
                    <a:pt x="1693" y="210"/>
                    <a:pt x="1689" y="214"/>
                    <a:pt x="1685" y="214"/>
                  </a:cubicBezTo>
                  <a:cubicBezTo>
                    <a:pt x="1144" y="214"/>
                    <a:pt x="1144" y="214"/>
                    <a:pt x="1144" y="214"/>
                  </a:cubicBezTo>
                  <a:cubicBezTo>
                    <a:pt x="1132" y="214"/>
                    <a:pt x="1122" y="223"/>
                    <a:pt x="1122" y="235"/>
                  </a:cubicBezTo>
                  <a:cubicBezTo>
                    <a:pt x="1122" y="247"/>
                    <a:pt x="1132" y="257"/>
                    <a:pt x="1144" y="257"/>
                  </a:cubicBezTo>
                  <a:cubicBezTo>
                    <a:pt x="1682" y="257"/>
                    <a:pt x="1682" y="257"/>
                    <a:pt x="1682" y="257"/>
                  </a:cubicBezTo>
                  <a:cubicBezTo>
                    <a:pt x="1686" y="257"/>
                    <a:pt x="1690" y="260"/>
                    <a:pt x="1690" y="264"/>
                  </a:cubicBezTo>
                  <a:cubicBezTo>
                    <a:pt x="1690" y="268"/>
                    <a:pt x="1686" y="271"/>
                    <a:pt x="1682" y="271"/>
                  </a:cubicBezTo>
                  <a:cubicBezTo>
                    <a:pt x="940" y="271"/>
                    <a:pt x="940" y="271"/>
                    <a:pt x="940" y="271"/>
                  </a:cubicBezTo>
                  <a:cubicBezTo>
                    <a:pt x="928" y="271"/>
                    <a:pt x="918" y="281"/>
                    <a:pt x="918" y="293"/>
                  </a:cubicBezTo>
                  <a:cubicBezTo>
                    <a:pt x="918" y="305"/>
                    <a:pt x="928" y="315"/>
                    <a:pt x="940" y="315"/>
                  </a:cubicBezTo>
                  <a:cubicBezTo>
                    <a:pt x="1553" y="315"/>
                    <a:pt x="1553" y="315"/>
                    <a:pt x="1553" y="315"/>
                  </a:cubicBezTo>
                  <a:cubicBezTo>
                    <a:pt x="1557" y="315"/>
                    <a:pt x="1560" y="318"/>
                    <a:pt x="1560" y="322"/>
                  </a:cubicBezTo>
                  <a:cubicBezTo>
                    <a:pt x="1560" y="326"/>
                    <a:pt x="1557" y="329"/>
                    <a:pt x="1553" y="329"/>
                  </a:cubicBezTo>
                  <a:cubicBezTo>
                    <a:pt x="888" y="329"/>
                    <a:pt x="888" y="329"/>
                    <a:pt x="888" y="329"/>
                  </a:cubicBezTo>
                  <a:cubicBezTo>
                    <a:pt x="876" y="329"/>
                    <a:pt x="866" y="339"/>
                    <a:pt x="866" y="351"/>
                  </a:cubicBezTo>
                  <a:cubicBezTo>
                    <a:pt x="866" y="353"/>
                    <a:pt x="866" y="356"/>
                    <a:pt x="867" y="358"/>
                  </a:cubicBezTo>
                  <a:close/>
                </a:path>
              </a:pathLst>
            </a:custGeom>
            <a:solidFill>
              <a:srgbClr val="00D8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dirty="0"/>
            </a:p>
          </p:txBody>
        </p:sp>
        <p:sp>
          <p:nvSpPr>
            <p:cNvPr id="9" name="Freeform 7"/>
            <p:cNvSpPr>
              <a:spLocks/>
            </p:cNvSpPr>
            <p:nvPr userDrawn="1"/>
          </p:nvSpPr>
          <p:spPr bwMode="auto">
            <a:xfrm>
              <a:off x="6528" y="1085"/>
              <a:ext cx="151" cy="143"/>
            </a:xfrm>
            <a:custGeom>
              <a:avLst/>
              <a:gdLst>
                <a:gd name="T0" fmla="*/ 315 w 322"/>
                <a:gd name="T1" fmla="*/ 29 h 303"/>
                <a:gd name="T2" fmla="*/ 158 w 322"/>
                <a:gd name="T3" fmla="*/ 29 h 303"/>
                <a:gd name="T4" fmla="*/ 141 w 322"/>
                <a:gd name="T5" fmla="*/ 29 h 303"/>
                <a:gd name="T6" fmla="*/ 144 w 322"/>
                <a:gd name="T7" fmla="*/ 14 h 303"/>
                <a:gd name="T8" fmla="*/ 269 w 322"/>
                <a:gd name="T9" fmla="*/ 14 h 303"/>
                <a:gd name="T10" fmla="*/ 276 w 322"/>
                <a:gd name="T11" fmla="*/ 7 h 303"/>
                <a:gd name="T12" fmla="*/ 269 w 322"/>
                <a:gd name="T13" fmla="*/ 0 h 303"/>
                <a:gd name="T14" fmla="*/ 144 w 322"/>
                <a:gd name="T15" fmla="*/ 0 h 303"/>
                <a:gd name="T16" fmla="*/ 123 w 322"/>
                <a:gd name="T17" fmla="*/ 29 h 303"/>
                <a:gd name="T18" fmla="*/ 0 w 322"/>
                <a:gd name="T19" fmla="*/ 50 h 303"/>
                <a:gd name="T20" fmla="*/ 60 w 322"/>
                <a:gd name="T21" fmla="*/ 72 h 303"/>
                <a:gd name="T22" fmla="*/ 60 w 322"/>
                <a:gd name="T23" fmla="*/ 87 h 303"/>
                <a:gd name="T24" fmla="*/ 2 w 322"/>
                <a:gd name="T25" fmla="*/ 108 h 303"/>
                <a:gd name="T26" fmla="*/ 225 w 322"/>
                <a:gd name="T27" fmla="*/ 130 h 303"/>
                <a:gd name="T28" fmla="*/ 225 w 322"/>
                <a:gd name="T29" fmla="*/ 144 h 303"/>
                <a:gd name="T30" fmla="*/ 80 w 322"/>
                <a:gd name="T31" fmla="*/ 166 h 303"/>
                <a:gd name="T32" fmla="*/ 227 w 322"/>
                <a:gd name="T33" fmla="*/ 188 h 303"/>
                <a:gd name="T34" fmla="*/ 227 w 322"/>
                <a:gd name="T35" fmla="*/ 202 h 303"/>
                <a:gd name="T36" fmla="*/ 39 w 322"/>
                <a:gd name="T37" fmla="*/ 224 h 303"/>
                <a:gd name="T38" fmla="*/ 115 w 322"/>
                <a:gd name="T39" fmla="*/ 245 h 303"/>
                <a:gd name="T40" fmla="*/ 115 w 322"/>
                <a:gd name="T41" fmla="*/ 260 h 303"/>
                <a:gd name="T42" fmla="*/ 39 w 322"/>
                <a:gd name="T43" fmla="*/ 282 h 303"/>
                <a:gd name="T44" fmla="*/ 67 w 322"/>
                <a:gd name="T45" fmla="*/ 296 h 303"/>
                <a:gd name="T46" fmla="*/ 60 w 322"/>
                <a:gd name="T47" fmla="*/ 289 h 303"/>
                <a:gd name="T48" fmla="*/ 60 w 322"/>
                <a:gd name="T49" fmla="*/ 274 h 303"/>
                <a:gd name="T50" fmla="*/ 136 w 322"/>
                <a:gd name="T51" fmla="*/ 253 h 303"/>
                <a:gd name="T52" fmla="*/ 60 w 322"/>
                <a:gd name="T53" fmla="*/ 231 h 303"/>
                <a:gd name="T54" fmla="*/ 60 w 322"/>
                <a:gd name="T55" fmla="*/ 216 h 303"/>
                <a:gd name="T56" fmla="*/ 249 w 322"/>
                <a:gd name="T57" fmla="*/ 195 h 303"/>
                <a:gd name="T58" fmla="*/ 101 w 322"/>
                <a:gd name="T59" fmla="*/ 173 h 303"/>
                <a:gd name="T60" fmla="*/ 101 w 322"/>
                <a:gd name="T61" fmla="*/ 159 h 303"/>
                <a:gd name="T62" fmla="*/ 246 w 322"/>
                <a:gd name="T63" fmla="*/ 137 h 303"/>
                <a:gd name="T64" fmla="*/ 23 w 322"/>
                <a:gd name="T65" fmla="*/ 115 h 303"/>
                <a:gd name="T66" fmla="*/ 23 w 322"/>
                <a:gd name="T67" fmla="*/ 101 h 303"/>
                <a:gd name="T68" fmla="*/ 81 w 322"/>
                <a:gd name="T69" fmla="*/ 79 h 303"/>
                <a:gd name="T70" fmla="*/ 21 w 322"/>
                <a:gd name="T71" fmla="*/ 58 h 303"/>
                <a:gd name="T72" fmla="*/ 21 w 322"/>
                <a:gd name="T73" fmla="*/ 43 h 303"/>
                <a:gd name="T74" fmla="*/ 144 w 322"/>
                <a:gd name="T75" fmla="*/ 43 h 303"/>
                <a:gd name="T76" fmla="*/ 315 w 322"/>
                <a:gd name="T77" fmla="*/ 43 h 303"/>
                <a:gd name="T78" fmla="*/ 315 w 322"/>
                <a:gd name="T79" fmla="*/ 29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22" h="303">
                  <a:moveTo>
                    <a:pt x="315" y="29"/>
                  </a:moveTo>
                  <a:cubicBezTo>
                    <a:pt x="315" y="29"/>
                    <a:pt x="315" y="29"/>
                    <a:pt x="315" y="29"/>
                  </a:cubicBezTo>
                  <a:cubicBezTo>
                    <a:pt x="314" y="29"/>
                    <a:pt x="314" y="29"/>
                    <a:pt x="314" y="29"/>
                  </a:cubicBezTo>
                  <a:cubicBezTo>
                    <a:pt x="158" y="29"/>
                    <a:pt x="158" y="29"/>
                    <a:pt x="158" y="29"/>
                  </a:cubicBezTo>
                  <a:cubicBezTo>
                    <a:pt x="158" y="29"/>
                    <a:pt x="158" y="29"/>
                    <a:pt x="158" y="29"/>
                  </a:cubicBezTo>
                  <a:cubicBezTo>
                    <a:pt x="141" y="29"/>
                    <a:pt x="141" y="29"/>
                    <a:pt x="141" y="29"/>
                  </a:cubicBezTo>
                  <a:cubicBezTo>
                    <a:pt x="138" y="28"/>
                    <a:pt x="136" y="25"/>
                    <a:pt x="136" y="22"/>
                  </a:cubicBezTo>
                  <a:cubicBezTo>
                    <a:pt x="136" y="18"/>
                    <a:pt x="139" y="14"/>
                    <a:pt x="144" y="14"/>
                  </a:cubicBezTo>
                  <a:cubicBezTo>
                    <a:pt x="269" y="14"/>
                    <a:pt x="269" y="14"/>
                    <a:pt x="269" y="14"/>
                  </a:cubicBezTo>
                  <a:cubicBezTo>
                    <a:pt x="269" y="14"/>
                    <a:pt x="269" y="14"/>
                    <a:pt x="269" y="14"/>
                  </a:cubicBezTo>
                  <a:cubicBezTo>
                    <a:pt x="269" y="14"/>
                    <a:pt x="269" y="14"/>
                    <a:pt x="269" y="14"/>
                  </a:cubicBezTo>
                  <a:cubicBezTo>
                    <a:pt x="273" y="14"/>
                    <a:pt x="276" y="11"/>
                    <a:pt x="276" y="7"/>
                  </a:cubicBezTo>
                  <a:cubicBezTo>
                    <a:pt x="276" y="3"/>
                    <a:pt x="273" y="0"/>
                    <a:pt x="269" y="0"/>
                  </a:cubicBezTo>
                  <a:cubicBezTo>
                    <a:pt x="269" y="0"/>
                    <a:pt x="269" y="0"/>
                    <a:pt x="269" y="0"/>
                  </a:cubicBezTo>
                  <a:cubicBezTo>
                    <a:pt x="269" y="0"/>
                    <a:pt x="269" y="0"/>
                    <a:pt x="269" y="0"/>
                  </a:cubicBezTo>
                  <a:cubicBezTo>
                    <a:pt x="144" y="0"/>
                    <a:pt x="144" y="0"/>
                    <a:pt x="144" y="0"/>
                  </a:cubicBezTo>
                  <a:cubicBezTo>
                    <a:pt x="132" y="0"/>
                    <a:pt x="122" y="10"/>
                    <a:pt x="122" y="22"/>
                  </a:cubicBezTo>
                  <a:cubicBezTo>
                    <a:pt x="122" y="24"/>
                    <a:pt x="122" y="27"/>
                    <a:pt x="123" y="29"/>
                  </a:cubicBezTo>
                  <a:cubicBezTo>
                    <a:pt x="21" y="29"/>
                    <a:pt x="21" y="29"/>
                    <a:pt x="21" y="29"/>
                  </a:cubicBezTo>
                  <a:cubicBezTo>
                    <a:pt x="9" y="29"/>
                    <a:pt x="0" y="38"/>
                    <a:pt x="0" y="50"/>
                  </a:cubicBezTo>
                  <a:cubicBezTo>
                    <a:pt x="0" y="62"/>
                    <a:pt x="9" y="72"/>
                    <a:pt x="21" y="72"/>
                  </a:cubicBezTo>
                  <a:cubicBezTo>
                    <a:pt x="60" y="72"/>
                    <a:pt x="60" y="72"/>
                    <a:pt x="60" y="72"/>
                  </a:cubicBezTo>
                  <a:cubicBezTo>
                    <a:pt x="64" y="72"/>
                    <a:pt x="67" y="75"/>
                    <a:pt x="67" y="79"/>
                  </a:cubicBezTo>
                  <a:cubicBezTo>
                    <a:pt x="67" y="83"/>
                    <a:pt x="64" y="87"/>
                    <a:pt x="60" y="87"/>
                  </a:cubicBezTo>
                  <a:cubicBezTo>
                    <a:pt x="23" y="87"/>
                    <a:pt x="23" y="87"/>
                    <a:pt x="23" y="87"/>
                  </a:cubicBezTo>
                  <a:cubicBezTo>
                    <a:pt x="11" y="87"/>
                    <a:pt x="2" y="96"/>
                    <a:pt x="2" y="108"/>
                  </a:cubicBezTo>
                  <a:cubicBezTo>
                    <a:pt x="2" y="120"/>
                    <a:pt x="11" y="130"/>
                    <a:pt x="23" y="130"/>
                  </a:cubicBezTo>
                  <a:cubicBezTo>
                    <a:pt x="225" y="130"/>
                    <a:pt x="225" y="130"/>
                    <a:pt x="225" y="130"/>
                  </a:cubicBezTo>
                  <a:cubicBezTo>
                    <a:pt x="229" y="130"/>
                    <a:pt x="232" y="133"/>
                    <a:pt x="232" y="137"/>
                  </a:cubicBezTo>
                  <a:cubicBezTo>
                    <a:pt x="232" y="141"/>
                    <a:pt x="229" y="144"/>
                    <a:pt x="225" y="144"/>
                  </a:cubicBezTo>
                  <a:cubicBezTo>
                    <a:pt x="101" y="144"/>
                    <a:pt x="101" y="144"/>
                    <a:pt x="101" y="144"/>
                  </a:cubicBezTo>
                  <a:cubicBezTo>
                    <a:pt x="89" y="144"/>
                    <a:pt x="80" y="154"/>
                    <a:pt x="80" y="166"/>
                  </a:cubicBezTo>
                  <a:cubicBezTo>
                    <a:pt x="80" y="178"/>
                    <a:pt x="89" y="188"/>
                    <a:pt x="101" y="188"/>
                  </a:cubicBezTo>
                  <a:cubicBezTo>
                    <a:pt x="227" y="188"/>
                    <a:pt x="227" y="188"/>
                    <a:pt x="227" y="188"/>
                  </a:cubicBezTo>
                  <a:cubicBezTo>
                    <a:pt x="231" y="188"/>
                    <a:pt x="234" y="191"/>
                    <a:pt x="234" y="195"/>
                  </a:cubicBezTo>
                  <a:cubicBezTo>
                    <a:pt x="234" y="199"/>
                    <a:pt x="231" y="202"/>
                    <a:pt x="227" y="202"/>
                  </a:cubicBezTo>
                  <a:cubicBezTo>
                    <a:pt x="60" y="202"/>
                    <a:pt x="60" y="202"/>
                    <a:pt x="60" y="202"/>
                  </a:cubicBezTo>
                  <a:cubicBezTo>
                    <a:pt x="48" y="202"/>
                    <a:pt x="39" y="212"/>
                    <a:pt x="39" y="224"/>
                  </a:cubicBezTo>
                  <a:cubicBezTo>
                    <a:pt x="39" y="236"/>
                    <a:pt x="48" y="245"/>
                    <a:pt x="60" y="245"/>
                  </a:cubicBezTo>
                  <a:cubicBezTo>
                    <a:pt x="115" y="245"/>
                    <a:pt x="115" y="245"/>
                    <a:pt x="115" y="245"/>
                  </a:cubicBezTo>
                  <a:cubicBezTo>
                    <a:pt x="119" y="245"/>
                    <a:pt x="122" y="249"/>
                    <a:pt x="122" y="253"/>
                  </a:cubicBezTo>
                  <a:cubicBezTo>
                    <a:pt x="122" y="257"/>
                    <a:pt x="119" y="260"/>
                    <a:pt x="115" y="260"/>
                  </a:cubicBezTo>
                  <a:cubicBezTo>
                    <a:pt x="60" y="260"/>
                    <a:pt x="60" y="260"/>
                    <a:pt x="60" y="260"/>
                  </a:cubicBezTo>
                  <a:cubicBezTo>
                    <a:pt x="48" y="260"/>
                    <a:pt x="39" y="270"/>
                    <a:pt x="39" y="282"/>
                  </a:cubicBezTo>
                  <a:cubicBezTo>
                    <a:pt x="39" y="294"/>
                    <a:pt x="48" y="303"/>
                    <a:pt x="60" y="303"/>
                  </a:cubicBezTo>
                  <a:cubicBezTo>
                    <a:pt x="64" y="303"/>
                    <a:pt x="67" y="300"/>
                    <a:pt x="67" y="296"/>
                  </a:cubicBezTo>
                  <a:cubicBezTo>
                    <a:pt x="67" y="292"/>
                    <a:pt x="64" y="289"/>
                    <a:pt x="60" y="289"/>
                  </a:cubicBezTo>
                  <a:cubicBezTo>
                    <a:pt x="60" y="289"/>
                    <a:pt x="60" y="289"/>
                    <a:pt x="60" y="289"/>
                  </a:cubicBezTo>
                  <a:cubicBezTo>
                    <a:pt x="56" y="289"/>
                    <a:pt x="53" y="286"/>
                    <a:pt x="53" y="282"/>
                  </a:cubicBezTo>
                  <a:cubicBezTo>
                    <a:pt x="53" y="278"/>
                    <a:pt x="56" y="274"/>
                    <a:pt x="60" y="274"/>
                  </a:cubicBezTo>
                  <a:cubicBezTo>
                    <a:pt x="115" y="274"/>
                    <a:pt x="115" y="274"/>
                    <a:pt x="115" y="274"/>
                  </a:cubicBezTo>
                  <a:cubicBezTo>
                    <a:pt x="127" y="274"/>
                    <a:pt x="136" y="265"/>
                    <a:pt x="136" y="253"/>
                  </a:cubicBezTo>
                  <a:cubicBezTo>
                    <a:pt x="136" y="241"/>
                    <a:pt x="127" y="231"/>
                    <a:pt x="115" y="231"/>
                  </a:cubicBezTo>
                  <a:cubicBezTo>
                    <a:pt x="60" y="231"/>
                    <a:pt x="60" y="231"/>
                    <a:pt x="60" y="231"/>
                  </a:cubicBezTo>
                  <a:cubicBezTo>
                    <a:pt x="56" y="231"/>
                    <a:pt x="53" y="228"/>
                    <a:pt x="53" y="224"/>
                  </a:cubicBezTo>
                  <a:cubicBezTo>
                    <a:pt x="53" y="220"/>
                    <a:pt x="56" y="216"/>
                    <a:pt x="60" y="216"/>
                  </a:cubicBezTo>
                  <a:cubicBezTo>
                    <a:pt x="227" y="216"/>
                    <a:pt x="227" y="216"/>
                    <a:pt x="227" y="216"/>
                  </a:cubicBezTo>
                  <a:cubicBezTo>
                    <a:pt x="239" y="216"/>
                    <a:pt x="249" y="207"/>
                    <a:pt x="249" y="195"/>
                  </a:cubicBezTo>
                  <a:cubicBezTo>
                    <a:pt x="249" y="183"/>
                    <a:pt x="239" y="173"/>
                    <a:pt x="227" y="173"/>
                  </a:cubicBezTo>
                  <a:cubicBezTo>
                    <a:pt x="101" y="173"/>
                    <a:pt x="101" y="173"/>
                    <a:pt x="101" y="173"/>
                  </a:cubicBezTo>
                  <a:cubicBezTo>
                    <a:pt x="97" y="173"/>
                    <a:pt x="94" y="170"/>
                    <a:pt x="94" y="166"/>
                  </a:cubicBezTo>
                  <a:cubicBezTo>
                    <a:pt x="94" y="162"/>
                    <a:pt x="97" y="159"/>
                    <a:pt x="101" y="159"/>
                  </a:cubicBezTo>
                  <a:cubicBezTo>
                    <a:pt x="225" y="159"/>
                    <a:pt x="225" y="159"/>
                    <a:pt x="225" y="159"/>
                  </a:cubicBezTo>
                  <a:cubicBezTo>
                    <a:pt x="237" y="159"/>
                    <a:pt x="246" y="149"/>
                    <a:pt x="246" y="137"/>
                  </a:cubicBezTo>
                  <a:cubicBezTo>
                    <a:pt x="246" y="125"/>
                    <a:pt x="237" y="115"/>
                    <a:pt x="225" y="115"/>
                  </a:cubicBezTo>
                  <a:cubicBezTo>
                    <a:pt x="23" y="115"/>
                    <a:pt x="23" y="115"/>
                    <a:pt x="23" y="115"/>
                  </a:cubicBezTo>
                  <a:cubicBezTo>
                    <a:pt x="19" y="115"/>
                    <a:pt x="16" y="112"/>
                    <a:pt x="16" y="108"/>
                  </a:cubicBezTo>
                  <a:cubicBezTo>
                    <a:pt x="16" y="104"/>
                    <a:pt x="19" y="101"/>
                    <a:pt x="23" y="101"/>
                  </a:cubicBezTo>
                  <a:cubicBezTo>
                    <a:pt x="60" y="101"/>
                    <a:pt x="60" y="101"/>
                    <a:pt x="60" y="101"/>
                  </a:cubicBezTo>
                  <a:cubicBezTo>
                    <a:pt x="72" y="101"/>
                    <a:pt x="81" y="91"/>
                    <a:pt x="81" y="79"/>
                  </a:cubicBezTo>
                  <a:cubicBezTo>
                    <a:pt x="81" y="67"/>
                    <a:pt x="72" y="58"/>
                    <a:pt x="60" y="58"/>
                  </a:cubicBezTo>
                  <a:cubicBezTo>
                    <a:pt x="21" y="58"/>
                    <a:pt x="21" y="58"/>
                    <a:pt x="21" y="58"/>
                  </a:cubicBezTo>
                  <a:cubicBezTo>
                    <a:pt x="17" y="58"/>
                    <a:pt x="14" y="54"/>
                    <a:pt x="14" y="50"/>
                  </a:cubicBezTo>
                  <a:cubicBezTo>
                    <a:pt x="14" y="46"/>
                    <a:pt x="17" y="43"/>
                    <a:pt x="21" y="43"/>
                  </a:cubicBezTo>
                  <a:cubicBezTo>
                    <a:pt x="140" y="43"/>
                    <a:pt x="140" y="43"/>
                    <a:pt x="140" y="43"/>
                  </a:cubicBezTo>
                  <a:cubicBezTo>
                    <a:pt x="141" y="43"/>
                    <a:pt x="142" y="43"/>
                    <a:pt x="144" y="43"/>
                  </a:cubicBezTo>
                  <a:cubicBezTo>
                    <a:pt x="314" y="43"/>
                    <a:pt x="314" y="43"/>
                    <a:pt x="314" y="43"/>
                  </a:cubicBezTo>
                  <a:cubicBezTo>
                    <a:pt x="314" y="43"/>
                    <a:pt x="314" y="43"/>
                    <a:pt x="315" y="43"/>
                  </a:cubicBezTo>
                  <a:cubicBezTo>
                    <a:pt x="319" y="43"/>
                    <a:pt x="322" y="40"/>
                    <a:pt x="322" y="36"/>
                  </a:cubicBezTo>
                  <a:cubicBezTo>
                    <a:pt x="322" y="32"/>
                    <a:pt x="319" y="29"/>
                    <a:pt x="315" y="2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dirty="0"/>
            </a:p>
          </p:txBody>
        </p:sp>
        <p:sp>
          <p:nvSpPr>
            <p:cNvPr id="10" name="Freeform 8"/>
            <p:cNvSpPr>
              <a:spLocks/>
            </p:cNvSpPr>
            <p:nvPr userDrawn="1"/>
          </p:nvSpPr>
          <p:spPr bwMode="auto">
            <a:xfrm>
              <a:off x="6656" y="1140"/>
              <a:ext cx="74" cy="20"/>
            </a:xfrm>
            <a:custGeom>
              <a:avLst/>
              <a:gdLst>
                <a:gd name="T0" fmla="*/ 21 w 156"/>
                <a:gd name="T1" fmla="*/ 0 h 43"/>
                <a:gd name="T2" fmla="*/ 0 w 156"/>
                <a:gd name="T3" fmla="*/ 21 h 43"/>
                <a:gd name="T4" fmla="*/ 21 w 156"/>
                <a:gd name="T5" fmla="*/ 43 h 43"/>
                <a:gd name="T6" fmla="*/ 149 w 156"/>
                <a:gd name="T7" fmla="*/ 43 h 43"/>
                <a:gd name="T8" fmla="*/ 149 w 156"/>
                <a:gd name="T9" fmla="*/ 43 h 43"/>
                <a:gd name="T10" fmla="*/ 156 w 156"/>
                <a:gd name="T11" fmla="*/ 36 h 43"/>
                <a:gd name="T12" fmla="*/ 149 w 156"/>
                <a:gd name="T13" fmla="*/ 29 h 43"/>
                <a:gd name="T14" fmla="*/ 149 w 156"/>
                <a:gd name="T15" fmla="*/ 29 h 43"/>
                <a:gd name="T16" fmla="*/ 21 w 156"/>
                <a:gd name="T17" fmla="*/ 29 h 43"/>
                <a:gd name="T18" fmla="*/ 14 w 156"/>
                <a:gd name="T19" fmla="*/ 21 h 43"/>
                <a:gd name="T20" fmla="*/ 21 w 156"/>
                <a:gd name="T21" fmla="*/ 14 h 43"/>
                <a:gd name="T22" fmla="*/ 124 w 156"/>
                <a:gd name="T23" fmla="*/ 14 h 43"/>
                <a:gd name="T24" fmla="*/ 124 w 156"/>
                <a:gd name="T25" fmla="*/ 14 h 43"/>
                <a:gd name="T26" fmla="*/ 132 w 156"/>
                <a:gd name="T27" fmla="*/ 7 h 43"/>
                <a:gd name="T28" fmla="*/ 124 w 156"/>
                <a:gd name="T29" fmla="*/ 0 h 43"/>
                <a:gd name="T30" fmla="*/ 124 w 156"/>
                <a:gd name="T31" fmla="*/ 0 h 43"/>
                <a:gd name="T32" fmla="*/ 21 w 156"/>
                <a:gd name="T33"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6" h="43">
                  <a:moveTo>
                    <a:pt x="21" y="0"/>
                  </a:moveTo>
                  <a:cubicBezTo>
                    <a:pt x="9" y="0"/>
                    <a:pt x="0" y="9"/>
                    <a:pt x="0" y="21"/>
                  </a:cubicBezTo>
                  <a:cubicBezTo>
                    <a:pt x="0" y="33"/>
                    <a:pt x="9" y="43"/>
                    <a:pt x="21" y="43"/>
                  </a:cubicBezTo>
                  <a:cubicBezTo>
                    <a:pt x="149" y="43"/>
                    <a:pt x="149" y="43"/>
                    <a:pt x="149" y="43"/>
                  </a:cubicBezTo>
                  <a:cubicBezTo>
                    <a:pt x="149" y="43"/>
                    <a:pt x="149" y="43"/>
                    <a:pt x="149" y="43"/>
                  </a:cubicBezTo>
                  <a:cubicBezTo>
                    <a:pt x="153" y="43"/>
                    <a:pt x="156" y="40"/>
                    <a:pt x="156" y="36"/>
                  </a:cubicBezTo>
                  <a:cubicBezTo>
                    <a:pt x="156" y="32"/>
                    <a:pt x="153" y="29"/>
                    <a:pt x="149" y="29"/>
                  </a:cubicBezTo>
                  <a:cubicBezTo>
                    <a:pt x="149" y="29"/>
                    <a:pt x="149" y="29"/>
                    <a:pt x="149" y="29"/>
                  </a:cubicBezTo>
                  <a:cubicBezTo>
                    <a:pt x="21" y="29"/>
                    <a:pt x="21" y="29"/>
                    <a:pt x="21" y="29"/>
                  </a:cubicBezTo>
                  <a:cubicBezTo>
                    <a:pt x="17" y="29"/>
                    <a:pt x="14" y="25"/>
                    <a:pt x="14" y="21"/>
                  </a:cubicBezTo>
                  <a:cubicBezTo>
                    <a:pt x="14" y="17"/>
                    <a:pt x="17" y="14"/>
                    <a:pt x="21" y="14"/>
                  </a:cubicBezTo>
                  <a:cubicBezTo>
                    <a:pt x="124" y="14"/>
                    <a:pt x="124" y="14"/>
                    <a:pt x="124" y="14"/>
                  </a:cubicBezTo>
                  <a:cubicBezTo>
                    <a:pt x="124" y="14"/>
                    <a:pt x="124" y="14"/>
                    <a:pt x="124" y="14"/>
                  </a:cubicBezTo>
                  <a:cubicBezTo>
                    <a:pt x="128" y="14"/>
                    <a:pt x="132" y="11"/>
                    <a:pt x="132" y="7"/>
                  </a:cubicBezTo>
                  <a:cubicBezTo>
                    <a:pt x="132" y="3"/>
                    <a:pt x="128" y="0"/>
                    <a:pt x="124" y="0"/>
                  </a:cubicBezTo>
                  <a:cubicBezTo>
                    <a:pt x="124" y="0"/>
                    <a:pt x="124" y="0"/>
                    <a:pt x="124" y="0"/>
                  </a:cubicBezTo>
                  <a:lnTo>
                    <a:pt x="2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dirty="0"/>
            </a:p>
          </p:txBody>
        </p:sp>
        <p:sp>
          <p:nvSpPr>
            <p:cNvPr id="11" name="Freeform 9"/>
            <p:cNvSpPr>
              <a:spLocks/>
            </p:cNvSpPr>
            <p:nvPr userDrawn="1"/>
          </p:nvSpPr>
          <p:spPr bwMode="auto">
            <a:xfrm>
              <a:off x="6570" y="1112"/>
              <a:ext cx="144" cy="21"/>
            </a:xfrm>
            <a:custGeom>
              <a:avLst/>
              <a:gdLst>
                <a:gd name="T0" fmla="*/ 306 w 306"/>
                <a:gd name="T1" fmla="*/ 36 h 43"/>
                <a:gd name="T2" fmla="*/ 299 w 306"/>
                <a:gd name="T3" fmla="*/ 29 h 43"/>
                <a:gd name="T4" fmla="*/ 299 w 306"/>
                <a:gd name="T5" fmla="*/ 29 h 43"/>
                <a:gd name="T6" fmla="*/ 299 w 306"/>
                <a:gd name="T7" fmla="*/ 29 h 43"/>
                <a:gd name="T8" fmla="*/ 21 w 306"/>
                <a:gd name="T9" fmla="*/ 29 h 43"/>
                <a:gd name="T10" fmla="*/ 14 w 306"/>
                <a:gd name="T11" fmla="*/ 22 h 43"/>
                <a:gd name="T12" fmla="*/ 21 w 306"/>
                <a:gd name="T13" fmla="*/ 14 h 43"/>
                <a:gd name="T14" fmla="*/ 291 w 306"/>
                <a:gd name="T15" fmla="*/ 14 h 43"/>
                <a:gd name="T16" fmla="*/ 291 w 306"/>
                <a:gd name="T17" fmla="*/ 14 h 43"/>
                <a:gd name="T18" fmla="*/ 298 w 306"/>
                <a:gd name="T19" fmla="*/ 7 h 43"/>
                <a:gd name="T20" fmla="*/ 291 w 306"/>
                <a:gd name="T21" fmla="*/ 0 h 43"/>
                <a:gd name="T22" fmla="*/ 291 w 306"/>
                <a:gd name="T23" fmla="*/ 0 h 43"/>
                <a:gd name="T24" fmla="*/ 291 w 306"/>
                <a:gd name="T25" fmla="*/ 0 h 43"/>
                <a:gd name="T26" fmla="*/ 21 w 306"/>
                <a:gd name="T27" fmla="*/ 0 h 43"/>
                <a:gd name="T28" fmla="*/ 0 w 306"/>
                <a:gd name="T29" fmla="*/ 22 h 43"/>
                <a:gd name="T30" fmla="*/ 21 w 306"/>
                <a:gd name="T31" fmla="*/ 43 h 43"/>
                <a:gd name="T32" fmla="*/ 299 w 306"/>
                <a:gd name="T33" fmla="*/ 43 h 43"/>
                <a:gd name="T34" fmla="*/ 306 w 306"/>
                <a:gd name="T35" fmla="*/ 36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6" h="43">
                  <a:moveTo>
                    <a:pt x="306" y="36"/>
                  </a:moveTo>
                  <a:cubicBezTo>
                    <a:pt x="306" y="32"/>
                    <a:pt x="303" y="29"/>
                    <a:pt x="299" y="29"/>
                  </a:cubicBezTo>
                  <a:cubicBezTo>
                    <a:pt x="299" y="29"/>
                    <a:pt x="299" y="29"/>
                    <a:pt x="299" y="29"/>
                  </a:cubicBezTo>
                  <a:cubicBezTo>
                    <a:pt x="299" y="29"/>
                    <a:pt x="299" y="29"/>
                    <a:pt x="299" y="29"/>
                  </a:cubicBezTo>
                  <a:cubicBezTo>
                    <a:pt x="21" y="29"/>
                    <a:pt x="21" y="29"/>
                    <a:pt x="21" y="29"/>
                  </a:cubicBezTo>
                  <a:cubicBezTo>
                    <a:pt x="17" y="29"/>
                    <a:pt x="14" y="26"/>
                    <a:pt x="14" y="22"/>
                  </a:cubicBezTo>
                  <a:cubicBezTo>
                    <a:pt x="14" y="18"/>
                    <a:pt x="17" y="14"/>
                    <a:pt x="21" y="14"/>
                  </a:cubicBezTo>
                  <a:cubicBezTo>
                    <a:pt x="291" y="14"/>
                    <a:pt x="291" y="14"/>
                    <a:pt x="291" y="14"/>
                  </a:cubicBezTo>
                  <a:cubicBezTo>
                    <a:pt x="291" y="14"/>
                    <a:pt x="291" y="14"/>
                    <a:pt x="291" y="14"/>
                  </a:cubicBezTo>
                  <a:cubicBezTo>
                    <a:pt x="295" y="14"/>
                    <a:pt x="298" y="11"/>
                    <a:pt x="298" y="7"/>
                  </a:cubicBezTo>
                  <a:cubicBezTo>
                    <a:pt x="298" y="3"/>
                    <a:pt x="295" y="0"/>
                    <a:pt x="291" y="0"/>
                  </a:cubicBezTo>
                  <a:cubicBezTo>
                    <a:pt x="291" y="0"/>
                    <a:pt x="291" y="0"/>
                    <a:pt x="291" y="0"/>
                  </a:cubicBezTo>
                  <a:cubicBezTo>
                    <a:pt x="291" y="0"/>
                    <a:pt x="291" y="0"/>
                    <a:pt x="291" y="0"/>
                  </a:cubicBezTo>
                  <a:cubicBezTo>
                    <a:pt x="21" y="0"/>
                    <a:pt x="21" y="0"/>
                    <a:pt x="21" y="0"/>
                  </a:cubicBezTo>
                  <a:cubicBezTo>
                    <a:pt x="10" y="0"/>
                    <a:pt x="0" y="10"/>
                    <a:pt x="0" y="22"/>
                  </a:cubicBezTo>
                  <a:cubicBezTo>
                    <a:pt x="0" y="34"/>
                    <a:pt x="10" y="43"/>
                    <a:pt x="21" y="43"/>
                  </a:cubicBezTo>
                  <a:cubicBezTo>
                    <a:pt x="299" y="43"/>
                    <a:pt x="299" y="43"/>
                    <a:pt x="299" y="43"/>
                  </a:cubicBezTo>
                  <a:cubicBezTo>
                    <a:pt x="303" y="43"/>
                    <a:pt x="306" y="40"/>
                    <a:pt x="306" y="3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dirty="0"/>
            </a:p>
          </p:txBody>
        </p:sp>
        <p:sp>
          <p:nvSpPr>
            <p:cNvPr id="12" name="Freeform 10"/>
            <p:cNvSpPr>
              <a:spLocks/>
            </p:cNvSpPr>
            <p:nvPr userDrawn="1"/>
          </p:nvSpPr>
          <p:spPr bwMode="auto">
            <a:xfrm>
              <a:off x="6656" y="1167"/>
              <a:ext cx="77" cy="20"/>
            </a:xfrm>
            <a:custGeom>
              <a:avLst/>
              <a:gdLst>
                <a:gd name="T0" fmla="*/ 156 w 163"/>
                <a:gd name="T1" fmla="*/ 29 h 43"/>
                <a:gd name="T2" fmla="*/ 156 w 163"/>
                <a:gd name="T3" fmla="*/ 29 h 43"/>
                <a:gd name="T4" fmla="*/ 156 w 163"/>
                <a:gd name="T5" fmla="*/ 29 h 43"/>
                <a:gd name="T6" fmla="*/ 21 w 163"/>
                <a:gd name="T7" fmla="*/ 29 h 43"/>
                <a:gd name="T8" fmla="*/ 14 w 163"/>
                <a:gd name="T9" fmla="*/ 21 h 43"/>
                <a:gd name="T10" fmla="*/ 21 w 163"/>
                <a:gd name="T11" fmla="*/ 14 h 43"/>
                <a:gd name="T12" fmla="*/ 130 w 163"/>
                <a:gd name="T13" fmla="*/ 14 h 43"/>
                <a:gd name="T14" fmla="*/ 130 w 163"/>
                <a:gd name="T15" fmla="*/ 14 h 43"/>
                <a:gd name="T16" fmla="*/ 131 w 163"/>
                <a:gd name="T17" fmla="*/ 14 h 43"/>
                <a:gd name="T18" fmla="*/ 138 w 163"/>
                <a:gd name="T19" fmla="*/ 7 h 43"/>
                <a:gd name="T20" fmla="*/ 131 w 163"/>
                <a:gd name="T21" fmla="*/ 0 h 43"/>
                <a:gd name="T22" fmla="*/ 131 w 163"/>
                <a:gd name="T23" fmla="*/ 0 h 43"/>
                <a:gd name="T24" fmla="*/ 131 w 163"/>
                <a:gd name="T25" fmla="*/ 0 h 43"/>
                <a:gd name="T26" fmla="*/ 21 w 163"/>
                <a:gd name="T27" fmla="*/ 0 h 43"/>
                <a:gd name="T28" fmla="*/ 0 w 163"/>
                <a:gd name="T29" fmla="*/ 21 h 43"/>
                <a:gd name="T30" fmla="*/ 21 w 163"/>
                <a:gd name="T31" fmla="*/ 43 h 43"/>
                <a:gd name="T32" fmla="*/ 156 w 163"/>
                <a:gd name="T33" fmla="*/ 43 h 43"/>
                <a:gd name="T34" fmla="*/ 163 w 163"/>
                <a:gd name="T35" fmla="*/ 36 h 43"/>
                <a:gd name="T36" fmla="*/ 156 w 163"/>
                <a:gd name="T37" fmla="*/ 29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3" h="43">
                  <a:moveTo>
                    <a:pt x="156" y="29"/>
                  </a:moveTo>
                  <a:cubicBezTo>
                    <a:pt x="156" y="29"/>
                    <a:pt x="156" y="29"/>
                    <a:pt x="156" y="29"/>
                  </a:cubicBezTo>
                  <a:cubicBezTo>
                    <a:pt x="156" y="29"/>
                    <a:pt x="156" y="29"/>
                    <a:pt x="156" y="29"/>
                  </a:cubicBezTo>
                  <a:cubicBezTo>
                    <a:pt x="21" y="29"/>
                    <a:pt x="21" y="29"/>
                    <a:pt x="21" y="29"/>
                  </a:cubicBezTo>
                  <a:cubicBezTo>
                    <a:pt x="17" y="29"/>
                    <a:pt x="14" y="25"/>
                    <a:pt x="14" y="21"/>
                  </a:cubicBezTo>
                  <a:cubicBezTo>
                    <a:pt x="14" y="17"/>
                    <a:pt x="17" y="14"/>
                    <a:pt x="21" y="14"/>
                  </a:cubicBezTo>
                  <a:cubicBezTo>
                    <a:pt x="130" y="14"/>
                    <a:pt x="130" y="14"/>
                    <a:pt x="130" y="14"/>
                  </a:cubicBezTo>
                  <a:cubicBezTo>
                    <a:pt x="130" y="14"/>
                    <a:pt x="130" y="14"/>
                    <a:pt x="130" y="14"/>
                  </a:cubicBezTo>
                  <a:cubicBezTo>
                    <a:pt x="130" y="14"/>
                    <a:pt x="130" y="14"/>
                    <a:pt x="131" y="14"/>
                  </a:cubicBezTo>
                  <a:cubicBezTo>
                    <a:pt x="134" y="14"/>
                    <a:pt x="138" y="11"/>
                    <a:pt x="138" y="7"/>
                  </a:cubicBezTo>
                  <a:cubicBezTo>
                    <a:pt x="138" y="3"/>
                    <a:pt x="134" y="0"/>
                    <a:pt x="131" y="0"/>
                  </a:cubicBezTo>
                  <a:cubicBezTo>
                    <a:pt x="131" y="0"/>
                    <a:pt x="131" y="0"/>
                    <a:pt x="131" y="0"/>
                  </a:cubicBezTo>
                  <a:cubicBezTo>
                    <a:pt x="131" y="0"/>
                    <a:pt x="131" y="0"/>
                    <a:pt x="131" y="0"/>
                  </a:cubicBezTo>
                  <a:cubicBezTo>
                    <a:pt x="21" y="0"/>
                    <a:pt x="21" y="0"/>
                    <a:pt x="21" y="0"/>
                  </a:cubicBezTo>
                  <a:cubicBezTo>
                    <a:pt x="9" y="0"/>
                    <a:pt x="0" y="9"/>
                    <a:pt x="0" y="21"/>
                  </a:cubicBezTo>
                  <a:cubicBezTo>
                    <a:pt x="0" y="33"/>
                    <a:pt x="9" y="43"/>
                    <a:pt x="21" y="43"/>
                  </a:cubicBezTo>
                  <a:cubicBezTo>
                    <a:pt x="156" y="43"/>
                    <a:pt x="156" y="43"/>
                    <a:pt x="156" y="43"/>
                  </a:cubicBezTo>
                  <a:cubicBezTo>
                    <a:pt x="160" y="43"/>
                    <a:pt x="163" y="40"/>
                    <a:pt x="163" y="36"/>
                  </a:cubicBezTo>
                  <a:cubicBezTo>
                    <a:pt x="163" y="32"/>
                    <a:pt x="160" y="29"/>
                    <a:pt x="156" y="2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dirty="0"/>
            </a:p>
          </p:txBody>
        </p:sp>
        <p:sp>
          <p:nvSpPr>
            <p:cNvPr id="13" name="Freeform 11"/>
            <p:cNvSpPr>
              <a:spLocks/>
            </p:cNvSpPr>
            <p:nvPr userDrawn="1"/>
          </p:nvSpPr>
          <p:spPr bwMode="auto">
            <a:xfrm>
              <a:off x="6647" y="1194"/>
              <a:ext cx="78" cy="21"/>
            </a:xfrm>
            <a:custGeom>
              <a:avLst/>
              <a:gdLst>
                <a:gd name="T0" fmla="*/ 166 w 166"/>
                <a:gd name="T1" fmla="*/ 36 h 44"/>
                <a:gd name="T2" fmla="*/ 159 w 166"/>
                <a:gd name="T3" fmla="*/ 29 h 44"/>
                <a:gd name="T4" fmla="*/ 159 w 166"/>
                <a:gd name="T5" fmla="*/ 29 h 44"/>
                <a:gd name="T6" fmla="*/ 21 w 166"/>
                <a:gd name="T7" fmla="*/ 29 h 44"/>
                <a:gd name="T8" fmla="*/ 14 w 166"/>
                <a:gd name="T9" fmla="*/ 22 h 44"/>
                <a:gd name="T10" fmla="*/ 21 w 166"/>
                <a:gd name="T11" fmla="*/ 15 h 44"/>
                <a:gd name="T12" fmla="*/ 152 w 166"/>
                <a:gd name="T13" fmla="*/ 15 h 44"/>
                <a:gd name="T14" fmla="*/ 152 w 166"/>
                <a:gd name="T15" fmla="*/ 15 h 44"/>
                <a:gd name="T16" fmla="*/ 159 w 166"/>
                <a:gd name="T17" fmla="*/ 8 h 44"/>
                <a:gd name="T18" fmla="*/ 152 w 166"/>
                <a:gd name="T19" fmla="*/ 0 h 44"/>
                <a:gd name="T20" fmla="*/ 152 w 166"/>
                <a:gd name="T21" fmla="*/ 0 h 44"/>
                <a:gd name="T22" fmla="*/ 21 w 166"/>
                <a:gd name="T23" fmla="*/ 0 h 44"/>
                <a:gd name="T24" fmla="*/ 0 w 166"/>
                <a:gd name="T25" fmla="*/ 22 h 44"/>
                <a:gd name="T26" fmla="*/ 21 w 166"/>
                <a:gd name="T27" fmla="*/ 44 h 44"/>
                <a:gd name="T28" fmla="*/ 159 w 166"/>
                <a:gd name="T29" fmla="*/ 44 h 44"/>
                <a:gd name="T30" fmla="*/ 159 w 166"/>
                <a:gd name="T31" fmla="*/ 44 h 44"/>
                <a:gd name="T32" fmla="*/ 166 w 166"/>
                <a:gd name="T33" fmla="*/ 36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6" h="44">
                  <a:moveTo>
                    <a:pt x="166" y="36"/>
                  </a:moveTo>
                  <a:cubicBezTo>
                    <a:pt x="166" y="33"/>
                    <a:pt x="163" y="29"/>
                    <a:pt x="159" y="29"/>
                  </a:cubicBezTo>
                  <a:cubicBezTo>
                    <a:pt x="159" y="29"/>
                    <a:pt x="159" y="29"/>
                    <a:pt x="159" y="29"/>
                  </a:cubicBezTo>
                  <a:cubicBezTo>
                    <a:pt x="21" y="29"/>
                    <a:pt x="21" y="29"/>
                    <a:pt x="21" y="29"/>
                  </a:cubicBezTo>
                  <a:cubicBezTo>
                    <a:pt x="17" y="29"/>
                    <a:pt x="14" y="26"/>
                    <a:pt x="14" y="22"/>
                  </a:cubicBezTo>
                  <a:cubicBezTo>
                    <a:pt x="14" y="18"/>
                    <a:pt x="17" y="15"/>
                    <a:pt x="21" y="15"/>
                  </a:cubicBezTo>
                  <a:cubicBezTo>
                    <a:pt x="152" y="15"/>
                    <a:pt x="152" y="15"/>
                    <a:pt x="152" y="15"/>
                  </a:cubicBezTo>
                  <a:cubicBezTo>
                    <a:pt x="152" y="15"/>
                    <a:pt x="152" y="15"/>
                    <a:pt x="152" y="15"/>
                  </a:cubicBezTo>
                  <a:cubicBezTo>
                    <a:pt x="155" y="15"/>
                    <a:pt x="159" y="11"/>
                    <a:pt x="159" y="8"/>
                  </a:cubicBezTo>
                  <a:cubicBezTo>
                    <a:pt x="159" y="4"/>
                    <a:pt x="155" y="1"/>
                    <a:pt x="152" y="0"/>
                  </a:cubicBezTo>
                  <a:cubicBezTo>
                    <a:pt x="152" y="0"/>
                    <a:pt x="152" y="0"/>
                    <a:pt x="152" y="0"/>
                  </a:cubicBezTo>
                  <a:cubicBezTo>
                    <a:pt x="21" y="0"/>
                    <a:pt x="21" y="0"/>
                    <a:pt x="21" y="0"/>
                  </a:cubicBezTo>
                  <a:cubicBezTo>
                    <a:pt x="9" y="0"/>
                    <a:pt x="0" y="10"/>
                    <a:pt x="0" y="22"/>
                  </a:cubicBezTo>
                  <a:cubicBezTo>
                    <a:pt x="0" y="34"/>
                    <a:pt x="9" y="44"/>
                    <a:pt x="21" y="44"/>
                  </a:cubicBezTo>
                  <a:cubicBezTo>
                    <a:pt x="159" y="44"/>
                    <a:pt x="159" y="44"/>
                    <a:pt x="159" y="44"/>
                  </a:cubicBezTo>
                  <a:cubicBezTo>
                    <a:pt x="159" y="44"/>
                    <a:pt x="159" y="44"/>
                    <a:pt x="159" y="44"/>
                  </a:cubicBezTo>
                  <a:cubicBezTo>
                    <a:pt x="163" y="43"/>
                    <a:pt x="166" y="40"/>
                    <a:pt x="166" y="3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dirty="0"/>
            </a:p>
          </p:txBody>
        </p:sp>
        <p:sp>
          <p:nvSpPr>
            <p:cNvPr id="14" name="Freeform 12"/>
            <p:cNvSpPr>
              <a:spLocks/>
            </p:cNvSpPr>
            <p:nvPr userDrawn="1"/>
          </p:nvSpPr>
          <p:spPr bwMode="auto">
            <a:xfrm>
              <a:off x="6670" y="1221"/>
              <a:ext cx="42" cy="20"/>
            </a:xfrm>
            <a:custGeom>
              <a:avLst/>
              <a:gdLst>
                <a:gd name="T0" fmla="*/ 74 w 91"/>
                <a:gd name="T1" fmla="*/ 29 h 43"/>
                <a:gd name="T2" fmla="*/ 22 w 91"/>
                <a:gd name="T3" fmla="*/ 29 h 43"/>
                <a:gd name="T4" fmla="*/ 15 w 91"/>
                <a:gd name="T5" fmla="*/ 22 h 43"/>
                <a:gd name="T6" fmla="*/ 22 w 91"/>
                <a:gd name="T7" fmla="*/ 15 h 43"/>
                <a:gd name="T8" fmla="*/ 84 w 91"/>
                <a:gd name="T9" fmla="*/ 15 h 43"/>
                <a:gd name="T10" fmla="*/ 84 w 91"/>
                <a:gd name="T11" fmla="*/ 15 h 43"/>
                <a:gd name="T12" fmla="*/ 84 w 91"/>
                <a:gd name="T13" fmla="*/ 15 h 43"/>
                <a:gd name="T14" fmla="*/ 91 w 91"/>
                <a:gd name="T15" fmla="*/ 7 h 43"/>
                <a:gd name="T16" fmla="*/ 84 w 91"/>
                <a:gd name="T17" fmla="*/ 0 h 43"/>
                <a:gd name="T18" fmla="*/ 83 w 91"/>
                <a:gd name="T19" fmla="*/ 0 h 43"/>
                <a:gd name="T20" fmla="*/ 83 w 91"/>
                <a:gd name="T21" fmla="*/ 0 h 43"/>
                <a:gd name="T22" fmla="*/ 22 w 91"/>
                <a:gd name="T23" fmla="*/ 0 h 43"/>
                <a:gd name="T24" fmla="*/ 0 w 91"/>
                <a:gd name="T25" fmla="*/ 22 h 43"/>
                <a:gd name="T26" fmla="*/ 22 w 91"/>
                <a:gd name="T27" fmla="*/ 43 h 43"/>
                <a:gd name="T28" fmla="*/ 74 w 91"/>
                <a:gd name="T29" fmla="*/ 43 h 43"/>
                <a:gd name="T30" fmla="*/ 74 w 91"/>
                <a:gd name="T31" fmla="*/ 43 h 43"/>
                <a:gd name="T32" fmla="*/ 81 w 91"/>
                <a:gd name="T33" fmla="*/ 36 h 43"/>
                <a:gd name="T34" fmla="*/ 74 w 91"/>
                <a:gd name="T35" fmla="*/ 29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1" h="43">
                  <a:moveTo>
                    <a:pt x="74" y="29"/>
                  </a:moveTo>
                  <a:cubicBezTo>
                    <a:pt x="22" y="29"/>
                    <a:pt x="22" y="29"/>
                    <a:pt x="22" y="29"/>
                  </a:cubicBezTo>
                  <a:cubicBezTo>
                    <a:pt x="18" y="29"/>
                    <a:pt x="15" y="26"/>
                    <a:pt x="15" y="22"/>
                  </a:cubicBezTo>
                  <a:cubicBezTo>
                    <a:pt x="15" y="18"/>
                    <a:pt x="18" y="15"/>
                    <a:pt x="22" y="15"/>
                  </a:cubicBezTo>
                  <a:cubicBezTo>
                    <a:pt x="84" y="15"/>
                    <a:pt x="84" y="15"/>
                    <a:pt x="84" y="15"/>
                  </a:cubicBezTo>
                  <a:cubicBezTo>
                    <a:pt x="84" y="15"/>
                    <a:pt x="84" y="15"/>
                    <a:pt x="84" y="15"/>
                  </a:cubicBezTo>
                  <a:cubicBezTo>
                    <a:pt x="84" y="15"/>
                    <a:pt x="84" y="15"/>
                    <a:pt x="84" y="15"/>
                  </a:cubicBezTo>
                  <a:cubicBezTo>
                    <a:pt x="87" y="15"/>
                    <a:pt x="91" y="11"/>
                    <a:pt x="91" y="7"/>
                  </a:cubicBezTo>
                  <a:cubicBezTo>
                    <a:pt x="91" y="3"/>
                    <a:pt x="87" y="0"/>
                    <a:pt x="84" y="0"/>
                  </a:cubicBezTo>
                  <a:cubicBezTo>
                    <a:pt x="83" y="0"/>
                    <a:pt x="83" y="0"/>
                    <a:pt x="83" y="0"/>
                  </a:cubicBezTo>
                  <a:cubicBezTo>
                    <a:pt x="83" y="0"/>
                    <a:pt x="83" y="0"/>
                    <a:pt x="83" y="0"/>
                  </a:cubicBezTo>
                  <a:cubicBezTo>
                    <a:pt x="22" y="0"/>
                    <a:pt x="22" y="0"/>
                    <a:pt x="22" y="0"/>
                  </a:cubicBezTo>
                  <a:cubicBezTo>
                    <a:pt x="10" y="0"/>
                    <a:pt x="0" y="10"/>
                    <a:pt x="0" y="22"/>
                  </a:cubicBezTo>
                  <a:cubicBezTo>
                    <a:pt x="0" y="34"/>
                    <a:pt x="10" y="43"/>
                    <a:pt x="22" y="43"/>
                  </a:cubicBezTo>
                  <a:cubicBezTo>
                    <a:pt x="74" y="43"/>
                    <a:pt x="74" y="43"/>
                    <a:pt x="74" y="43"/>
                  </a:cubicBezTo>
                  <a:cubicBezTo>
                    <a:pt x="74" y="43"/>
                    <a:pt x="74" y="43"/>
                    <a:pt x="74" y="43"/>
                  </a:cubicBezTo>
                  <a:cubicBezTo>
                    <a:pt x="77" y="43"/>
                    <a:pt x="81" y="40"/>
                    <a:pt x="81" y="36"/>
                  </a:cubicBezTo>
                  <a:cubicBezTo>
                    <a:pt x="81" y="32"/>
                    <a:pt x="77" y="29"/>
                    <a:pt x="74" y="2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dirty="0"/>
            </a:p>
          </p:txBody>
        </p:sp>
      </p:grpSp>
    </p:spTree>
    <p:extLst>
      <p:ext uri="{BB962C8B-B14F-4D97-AF65-F5344CB8AC3E}">
        <p14:creationId xmlns:p14="http://schemas.microsoft.com/office/powerpoint/2010/main" val="37491184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2_Section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0">
                      <a:schemeClr val="tx1"/>
                    </a:gs>
                    <a:gs pos="100000">
                      <a:schemeClr val="tx1"/>
                    </a:gs>
                  </a:gsLst>
                  <a:lin ang="5400000" scaled="0"/>
                </a:gradFill>
              </a:defRPr>
            </a:lvl1pPr>
          </a:lstStyle>
          <a:p>
            <a:r>
              <a:rPr lang="en-US" dirty="0"/>
              <a:t>Section title</a:t>
            </a:r>
          </a:p>
        </p:txBody>
      </p:sp>
      <p:sp>
        <p:nvSpPr>
          <p:cNvPr id="5" name="Text Placeholder 4"/>
          <p:cNvSpPr>
            <a:spLocks noGrp="1"/>
          </p:cNvSpPr>
          <p:nvPr>
            <p:ph type="body" sz="quarter" idx="12" hasCustomPrompt="1"/>
          </p:nvPr>
        </p:nvSpPr>
        <p:spPr>
          <a:xfrm>
            <a:off x="269240" y="3877277"/>
            <a:ext cx="9860674" cy="1793881"/>
          </a:xfrm>
          <a:noFill/>
        </p:spPr>
        <p:txBody>
          <a:bodyPr lIns="182880" tIns="146304" rIns="182880" bIns="146304">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dirty="0"/>
              <a:t>Subsection Title</a:t>
            </a:r>
          </a:p>
        </p:txBody>
      </p:sp>
      <p:pic>
        <p:nvPicPr>
          <p:cNvPr id="238" name="Picture 237"/>
          <p:cNvPicPr>
            <a:picLocks noChangeAspect="1"/>
          </p:cNvPicPr>
          <p:nvPr userDrawn="1"/>
        </p:nvPicPr>
        <p:blipFill>
          <a:blip r:embed="rId2"/>
          <a:stretch>
            <a:fillRect/>
          </a:stretch>
        </p:blipFill>
        <p:spPr>
          <a:xfrm>
            <a:off x="7609946" y="4045997"/>
            <a:ext cx="4837424" cy="3228201"/>
          </a:xfrm>
          <a:prstGeom prst="rect">
            <a:avLst/>
          </a:prstGeom>
        </p:spPr>
      </p:pic>
    </p:spTree>
    <p:extLst>
      <p:ext uri="{BB962C8B-B14F-4D97-AF65-F5344CB8AC3E}">
        <p14:creationId xmlns:p14="http://schemas.microsoft.com/office/powerpoint/2010/main" val="40552138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rgbClr val="107C10"/>
        </a:solid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0">
                      <a:schemeClr val="tx1"/>
                    </a:gs>
                    <a:gs pos="100000">
                      <a:schemeClr val="tx1"/>
                    </a:gs>
                  </a:gsLst>
                  <a:lin ang="5400000" scaled="0"/>
                </a:gradFill>
              </a:defRPr>
            </a:lvl1pPr>
          </a:lstStyle>
          <a:p>
            <a:r>
              <a:rPr lang="en-US" dirty="0"/>
              <a:t>Section title</a:t>
            </a:r>
          </a:p>
        </p:txBody>
      </p:sp>
      <p:sp>
        <p:nvSpPr>
          <p:cNvPr id="4" name="Text Placeholder 4"/>
          <p:cNvSpPr>
            <a:spLocks noGrp="1"/>
          </p:cNvSpPr>
          <p:nvPr>
            <p:ph type="body" sz="quarter" idx="12" hasCustomPrompt="1"/>
          </p:nvPr>
        </p:nvSpPr>
        <p:spPr>
          <a:xfrm>
            <a:off x="269240" y="3877277"/>
            <a:ext cx="9860674" cy="1793881"/>
          </a:xfrm>
          <a:noFill/>
        </p:spPr>
        <p:txBody>
          <a:bodyPr lIns="182880" tIns="146304" rIns="182880" bIns="146304">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dirty="0"/>
              <a:t>Subsection Title</a:t>
            </a:r>
          </a:p>
        </p:txBody>
      </p:sp>
      <p:pic>
        <p:nvPicPr>
          <p:cNvPr id="122" name="Picture 121"/>
          <p:cNvPicPr>
            <a:picLocks noChangeAspect="1"/>
          </p:cNvPicPr>
          <p:nvPr userDrawn="1"/>
        </p:nvPicPr>
        <p:blipFill>
          <a:blip r:embed="rId2"/>
          <a:stretch>
            <a:fillRect/>
          </a:stretch>
        </p:blipFill>
        <p:spPr>
          <a:xfrm>
            <a:off x="7609946" y="4045997"/>
            <a:ext cx="4837424" cy="3228201"/>
          </a:xfrm>
          <a:prstGeom prst="rect">
            <a:avLst/>
          </a:prstGeom>
        </p:spPr>
      </p:pic>
    </p:spTree>
    <p:extLst>
      <p:ext uri="{BB962C8B-B14F-4D97-AF65-F5344CB8AC3E}">
        <p14:creationId xmlns:p14="http://schemas.microsoft.com/office/powerpoint/2010/main" val="120695803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3"/>
        </a:solid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0">
                      <a:schemeClr val="tx1"/>
                    </a:gs>
                    <a:gs pos="100000">
                      <a:schemeClr val="tx1"/>
                    </a:gs>
                  </a:gsLst>
                  <a:lin ang="5400000" scaled="0"/>
                </a:gradFill>
              </a:defRPr>
            </a:lvl1pPr>
          </a:lstStyle>
          <a:p>
            <a:r>
              <a:rPr lang="en-US" dirty="0"/>
              <a:t>Section title</a:t>
            </a:r>
          </a:p>
        </p:txBody>
      </p:sp>
      <p:sp>
        <p:nvSpPr>
          <p:cNvPr id="4" name="Text Placeholder 4"/>
          <p:cNvSpPr>
            <a:spLocks noGrp="1"/>
          </p:cNvSpPr>
          <p:nvPr>
            <p:ph type="body" sz="quarter" idx="12" hasCustomPrompt="1"/>
          </p:nvPr>
        </p:nvSpPr>
        <p:spPr>
          <a:xfrm>
            <a:off x="269240" y="3877277"/>
            <a:ext cx="9860674" cy="1793881"/>
          </a:xfrm>
          <a:noFill/>
        </p:spPr>
        <p:txBody>
          <a:bodyPr lIns="182880" tIns="146304" rIns="182880" bIns="146304">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dirty="0"/>
              <a:t>Subsection Title</a:t>
            </a:r>
          </a:p>
        </p:txBody>
      </p:sp>
      <p:pic>
        <p:nvPicPr>
          <p:cNvPr id="239" name="Picture 238"/>
          <p:cNvPicPr>
            <a:picLocks noChangeAspect="1"/>
          </p:cNvPicPr>
          <p:nvPr userDrawn="1"/>
        </p:nvPicPr>
        <p:blipFill>
          <a:blip r:embed="rId2"/>
          <a:stretch>
            <a:fillRect/>
          </a:stretch>
        </p:blipFill>
        <p:spPr>
          <a:xfrm>
            <a:off x="7609946" y="4045997"/>
            <a:ext cx="4837424" cy="3228201"/>
          </a:xfrm>
          <a:prstGeom prst="rect">
            <a:avLst/>
          </a:prstGeom>
        </p:spPr>
      </p:pic>
    </p:spTree>
    <p:extLst>
      <p:ext uri="{BB962C8B-B14F-4D97-AF65-F5344CB8AC3E}">
        <p14:creationId xmlns:p14="http://schemas.microsoft.com/office/powerpoint/2010/main" val="49475837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Demo Slide1">
    <p:bg>
      <p:bgPr>
        <a:solidFill>
          <a:srgbClr val="0072C6"/>
        </a:solid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stretch>
            <a:fillRect/>
          </a:stretch>
        </p:blipFill>
        <p:spPr>
          <a:xfrm>
            <a:off x="8419246" y="1939607"/>
            <a:ext cx="3779157" cy="4890007"/>
          </a:xfrm>
          <a:prstGeom prst="rect">
            <a:avLst/>
          </a:prstGeom>
        </p:spPr>
      </p:pic>
      <p:sp>
        <p:nvSpPr>
          <p:cNvPr id="6" name="Title 4"/>
          <p:cNvSpPr>
            <a:spLocks noGrp="1"/>
          </p:cNvSpPr>
          <p:nvPr>
            <p:ph type="title" hasCustomPrompt="1"/>
          </p:nvPr>
        </p:nvSpPr>
        <p:spPr>
          <a:xfrm>
            <a:off x="269240" y="1186356"/>
            <a:ext cx="9859116" cy="2697988"/>
          </a:xfrm>
        </p:spPr>
        <p:txBody>
          <a:bodyPr/>
          <a:lstStyle>
            <a:lvl1pPr>
              <a:defRPr sz="7058"/>
            </a:lvl1pPr>
          </a:lstStyle>
          <a:p>
            <a:r>
              <a:rPr lang="en-US" b="1" dirty="0">
                <a:solidFill>
                  <a:schemeClr val="tx1"/>
                </a:solidFill>
              </a:rPr>
              <a:t>Demonstration:</a:t>
            </a:r>
            <a:r>
              <a:rPr lang="en-US" dirty="0">
                <a:solidFill>
                  <a:schemeClr val="tx1"/>
                </a:solidFill>
              </a:rPr>
              <a:t> </a:t>
            </a:r>
            <a:br>
              <a:rPr lang="en-US" dirty="0">
                <a:solidFill>
                  <a:schemeClr val="tx1"/>
                </a:solidFill>
              </a:rPr>
            </a:br>
            <a:r>
              <a:rPr lang="en-US" dirty="0">
                <a:solidFill>
                  <a:schemeClr val="tx1"/>
                </a:solidFill>
              </a:rPr>
              <a:t>Demo Title</a:t>
            </a:r>
          </a:p>
        </p:txBody>
      </p:sp>
    </p:spTree>
    <p:extLst>
      <p:ext uri="{BB962C8B-B14F-4D97-AF65-F5344CB8AC3E}">
        <p14:creationId xmlns:p14="http://schemas.microsoft.com/office/powerpoint/2010/main" val="397663012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rgbClr val="5C2D9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23373768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284449125"/>
      </p:ext>
    </p:extLst>
  </p:cSld>
  <p:clrMapOvr>
    <a:masterClrMapping/>
  </p:clrMapOvr>
  <p:transition>
    <p:fade/>
  </p:transition>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4396079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rgbClr val="107C1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9158432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8872685"/>
      </p:ext>
    </p:extLst>
  </p:cSld>
  <p:clrMapOvr>
    <a:overrideClrMapping bg1="dk1" tx1="lt1" bg2="dk2" tx2="lt2" accent1="accent1" accent2="accent2" accent3="accent3" accent4="accent4" accent5="accent5" accent6="accent6" hlink="hlink" folHlink="folHlink"/>
  </p:clrMapOvr>
  <p:transition>
    <p:fad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tags" Target="../tags/tag3.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tags" Target="../tags/tag4.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tags" Target="../tags/tag2.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52.xml"/><Relationship Id="rId13" Type="http://schemas.openxmlformats.org/officeDocument/2006/relationships/slideLayout" Target="../slideLayouts/slideLayout57.xml"/><Relationship Id="rId18" Type="http://schemas.openxmlformats.org/officeDocument/2006/relationships/slideLayout" Target="../slideLayouts/slideLayout62.xml"/><Relationship Id="rId26" Type="http://schemas.openxmlformats.org/officeDocument/2006/relationships/slideLayout" Target="../slideLayouts/slideLayout70.xml"/><Relationship Id="rId3" Type="http://schemas.openxmlformats.org/officeDocument/2006/relationships/slideLayout" Target="../slideLayouts/slideLayout47.xml"/><Relationship Id="rId21" Type="http://schemas.openxmlformats.org/officeDocument/2006/relationships/slideLayout" Target="../slideLayouts/slideLayout65.xml"/><Relationship Id="rId7" Type="http://schemas.openxmlformats.org/officeDocument/2006/relationships/slideLayout" Target="../slideLayouts/slideLayout51.xml"/><Relationship Id="rId12" Type="http://schemas.openxmlformats.org/officeDocument/2006/relationships/slideLayout" Target="../slideLayouts/slideLayout56.xml"/><Relationship Id="rId17" Type="http://schemas.openxmlformats.org/officeDocument/2006/relationships/slideLayout" Target="../slideLayouts/slideLayout61.xml"/><Relationship Id="rId25" Type="http://schemas.openxmlformats.org/officeDocument/2006/relationships/slideLayout" Target="../slideLayouts/slideLayout69.xml"/><Relationship Id="rId2" Type="http://schemas.openxmlformats.org/officeDocument/2006/relationships/slideLayout" Target="../slideLayouts/slideLayout46.xml"/><Relationship Id="rId16" Type="http://schemas.openxmlformats.org/officeDocument/2006/relationships/slideLayout" Target="../slideLayouts/slideLayout60.xml"/><Relationship Id="rId20" Type="http://schemas.openxmlformats.org/officeDocument/2006/relationships/slideLayout" Target="../slideLayouts/slideLayout64.xml"/><Relationship Id="rId29" Type="http://schemas.openxmlformats.org/officeDocument/2006/relationships/theme" Target="../theme/theme2.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24" Type="http://schemas.openxmlformats.org/officeDocument/2006/relationships/slideLayout" Target="../slideLayouts/slideLayout68.xml"/><Relationship Id="rId5" Type="http://schemas.openxmlformats.org/officeDocument/2006/relationships/slideLayout" Target="../slideLayouts/slideLayout49.xml"/><Relationship Id="rId15" Type="http://schemas.openxmlformats.org/officeDocument/2006/relationships/slideLayout" Target="../slideLayouts/slideLayout59.xml"/><Relationship Id="rId23" Type="http://schemas.openxmlformats.org/officeDocument/2006/relationships/slideLayout" Target="../slideLayouts/slideLayout67.xml"/><Relationship Id="rId28" Type="http://schemas.openxmlformats.org/officeDocument/2006/relationships/slideLayout" Target="../slideLayouts/slideLayout72.xml"/><Relationship Id="rId10" Type="http://schemas.openxmlformats.org/officeDocument/2006/relationships/slideLayout" Target="../slideLayouts/slideLayout54.xml"/><Relationship Id="rId19" Type="http://schemas.openxmlformats.org/officeDocument/2006/relationships/slideLayout" Target="../slideLayouts/slideLayout63.xml"/><Relationship Id="rId4" Type="http://schemas.openxmlformats.org/officeDocument/2006/relationships/slideLayout" Target="../slideLayouts/slideLayout48.xml"/><Relationship Id="rId9" Type="http://schemas.openxmlformats.org/officeDocument/2006/relationships/slideLayout" Target="../slideLayouts/slideLayout53.xml"/><Relationship Id="rId14" Type="http://schemas.openxmlformats.org/officeDocument/2006/relationships/slideLayout" Target="../slideLayouts/slideLayout58.xml"/><Relationship Id="rId22" Type="http://schemas.openxmlformats.org/officeDocument/2006/relationships/slideLayout" Target="../slideLayouts/slideLayout66.xml"/><Relationship Id="rId27" Type="http://schemas.openxmlformats.org/officeDocument/2006/relationships/slideLayout" Target="../slideLayouts/slideLayout71.xml"/><Relationship Id="rId30" Type="http://schemas.openxmlformats.org/officeDocument/2006/relationships/image" Target="../media/image4.png"/></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75.xml"/><Relationship Id="rId2" Type="http://schemas.openxmlformats.org/officeDocument/2006/relationships/slideLayout" Target="../slideLayouts/slideLayout74.xml"/><Relationship Id="rId1" Type="http://schemas.openxmlformats.org/officeDocument/2006/relationships/slideLayout" Target="../slideLayouts/slideLayout73.xml"/><Relationship Id="rId5" Type="http://schemas.openxmlformats.org/officeDocument/2006/relationships/theme" Target="../theme/theme3.xml"/><Relationship Id="rId4" Type="http://schemas.openxmlformats.org/officeDocument/2006/relationships/slideLayout" Target="../slideLayouts/slideLayout76.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84.xml"/><Relationship Id="rId13" Type="http://schemas.openxmlformats.org/officeDocument/2006/relationships/slideLayout" Target="../slideLayouts/slideLayout89.xml"/><Relationship Id="rId18" Type="http://schemas.openxmlformats.org/officeDocument/2006/relationships/slideLayout" Target="../slideLayouts/slideLayout94.xml"/><Relationship Id="rId26" Type="http://schemas.openxmlformats.org/officeDocument/2006/relationships/slideLayout" Target="../slideLayouts/slideLayout102.xml"/><Relationship Id="rId3" Type="http://schemas.openxmlformats.org/officeDocument/2006/relationships/slideLayout" Target="../slideLayouts/slideLayout79.xml"/><Relationship Id="rId21" Type="http://schemas.openxmlformats.org/officeDocument/2006/relationships/slideLayout" Target="../slideLayouts/slideLayout97.xml"/><Relationship Id="rId7" Type="http://schemas.openxmlformats.org/officeDocument/2006/relationships/slideLayout" Target="../slideLayouts/slideLayout83.xml"/><Relationship Id="rId12" Type="http://schemas.openxmlformats.org/officeDocument/2006/relationships/slideLayout" Target="../slideLayouts/slideLayout88.xml"/><Relationship Id="rId17" Type="http://schemas.openxmlformats.org/officeDocument/2006/relationships/slideLayout" Target="../slideLayouts/slideLayout93.xml"/><Relationship Id="rId25" Type="http://schemas.openxmlformats.org/officeDocument/2006/relationships/slideLayout" Target="../slideLayouts/slideLayout101.xml"/><Relationship Id="rId2" Type="http://schemas.openxmlformats.org/officeDocument/2006/relationships/slideLayout" Target="../slideLayouts/slideLayout78.xml"/><Relationship Id="rId16" Type="http://schemas.openxmlformats.org/officeDocument/2006/relationships/slideLayout" Target="../slideLayouts/slideLayout92.xml"/><Relationship Id="rId20" Type="http://schemas.openxmlformats.org/officeDocument/2006/relationships/slideLayout" Target="../slideLayouts/slideLayout96.xml"/><Relationship Id="rId29" Type="http://schemas.openxmlformats.org/officeDocument/2006/relationships/theme" Target="../theme/theme4.xml"/><Relationship Id="rId1" Type="http://schemas.openxmlformats.org/officeDocument/2006/relationships/slideLayout" Target="../slideLayouts/slideLayout77.xml"/><Relationship Id="rId6" Type="http://schemas.openxmlformats.org/officeDocument/2006/relationships/slideLayout" Target="../slideLayouts/slideLayout82.xml"/><Relationship Id="rId11" Type="http://schemas.openxmlformats.org/officeDocument/2006/relationships/slideLayout" Target="../slideLayouts/slideLayout87.xml"/><Relationship Id="rId24" Type="http://schemas.openxmlformats.org/officeDocument/2006/relationships/slideLayout" Target="../slideLayouts/slideLayout100.xml"/><Relationship Id="rId5" Type="http://schemas.openxmlformats.org/officeDocument/2006/relationships/slideLayout" Target="../slideLayouts/slideLayout81.xml"/><Relationship Id="rId15" Type="http://schemas.openxmlformats.org/officeDocument/2006/relationships/slideLayout" Target="../slideLayouts/slideLayout91.xml"/><Relationship Id="rId23" Type="http://schemas.openxmlformats.org/officeDocument/2006/relationships/slideLayout" Target="../slideLayouts/slideLayout99.xml"/><Relationship Id="rId28" Type="http://schemas.openxmlformats.org/officeDocument/2006/relationships/slideLayout" Target="../slideLayouts/slideLayout104.xml"/><Relationship Id="rId10" Type="http://schemas.openxmlformats.org/officeDocument/2006/relationships/slideLayout" Target="../slideLayouts/slideLayout86.xml"/><Relationship Id="rId19" Type="http://schemas.openxmlformats.org/officeDocument/2006/relationships/slideLayout" Target="../slideLayouts/slideLayout95.xml"/><Relationship Id="rId4" Type="http://schemas.openxmlformats.org/officeDocument/2006/relationships/slideLayout" Target="../slideLayouts/slideLayout80.xml"/><Relationship Id="rId9" Type="http://schemas.openxmlformats.org/officeDocument/2006/relationships/slideLayout" Target="../slideLayouts/slideLayout85.xml"/><Relationship Id="rId14" Type="http://schemas.openxmlformats.org/officeDocument/2006/relationships/slideLayout" Target="../slideLayouts/slideLayout90.xml"/><Relationship Id="rId22" Type="http://schemas.openxmlformats.org/officeDocument/2006/relationships/slideLayout" Target="../slideLayouts/slideLayout98.xml"/><Relationship Id="rId27" Type="http://schemas.openxmlformats.org/officeDocument/2006/relationships/slideLayout" Target="../slideLayouts/slideLayout103.xml"/><Relationship Id="rId30"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FC8F91-29D2-46D6-B97C-60B7917783E4}"/>
              </a:ext>
            </a:extLst>
          </p:cNvPr>
          <p:cNvSpPr>
            <a:spLocks noGrp="1"/>
          </p:cNvSpPr>
          <p:nvPr>
            <p:ph type="title"/>
          </p:nvPr>
        </p:nvSpPr>
        <p:spPr>
          <a:xfrm>
            <a:off x="655638" y="320040"/>
            <a:ext cx="10880725" cy="461665"/>
          </a:xfrm>
          <a:prstGeom prst="rect">
            <a:avLst/>
          </a:prstGeom>
          <a:ln>
            <a:noFill/>
          </a:ln>
        </p:spPr>
        <p:txBody>
          <a:bodyPr vert="horz" wrap="square" lIns="0" tIns="0" rIns="0" bIns="0" rtlCol="0" anchor="t">
            <a:spAutoFit/>
          </a:bodyPr>
          <a:lstStyle/>
          <a:p>
            <a:pPr lvl="0"/>
            <a:endParaRPr lang="en-US" noProof="0"/>
          </a:p>
        </p:txBody>
      </p:sp>
      <p:sp>
        <p:nvSpPr>
          <p:cNvPr id="7" name="Text Placeholder 6">
            <a:extLst>
              <a:ext uri="{FF2B5EF4-FFF2-40B4-BE49-F238E27FC236}">
                <a16:creationId xmlns:a16="http://schemas.microsoft.com/office/drawing/2014/main" id="{410D62B6-BDC2-4365-8282-7CDE25F8F3C0}"/>
              </a:ext>
            </a:extLst>
          </p:cNvPr>
          <p:cNvSpPr>
            <a:spLocks noGrp="1"/>
          </p:cNvSpPr>
          <p:nvPr>
            <p:ph type="body" idx="1"/>
          </p:nvPr>
        </p:nvSpPr>
        <p:spPr>
          <a:xfrm>
            <a:off x="655638" y="1408113"/>
            <a:ext cx="10880725" cy="4819650"/>
          </a:xfrm>
          <a:prstGeom prst="rect">
            <a:avLst/>
          </a:prstGeom>
        </p:spPr>
        <p:txBody>
          <a:bodyPr vert="horz" lIns="0" tIns="0" rIns="0" bIns="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pic>
        <p:nvPicPr>
          <p:cNvPr id="8" name="MS Brand colors">
            <a:extLst>
              <a:ext uri="{FF2B5EF4-FFF2-40B4-BE49-F238E27FC236}">
                <a16:creationId xmlns:a16="http://schemas.microsoft.com/office/drawing/2014/main" id="{7FDDEAB1-5CAC-4401-B7CF-8D3A04EEA501}"/>
              </a:ext>
              <a:ext uri="{C183D7F6-B498-43B3-948B-1728B52AA6E4}">
                <adec:decorative xmlns:adec="http://schemas.microsoft.com/office/drawing/2017/decorative" val="1"/>
              </a:ext>
            </a:extLst>
          </p:cNvPr>
          <p:cNvPicPr>
            <a:picLocks noChangeAspect="1"/>
          </p:cNvPicPr>
          <p:nvPr/>
        </p:nvPicPr>
        <p:blipFill rotWithShape="1">
          <a:blip r:embed="rId49"/>
          <a:srcRect l="762"/>
          <a:stretch/>
        </p:blipFill>
        <p:spPr>
          <a:xfrm rot="5400000">
            <a:off x="9411411" y="2852917"/>
            <a:ext cx="6858000" cy="1170455"/>
          </a:xfrm>
          <a:prstGeom prst="rect">
            <a:avLst/>
          </a:prstGeom>
        </p:spPr>
      </p:pic>
      <p:sp>
        <p:nvSpPr>
          <p:cNvPr id="3" name="empower - DO NOT DELETE!!!">
            <a:extLst>
              <a:ext uri="{FF2B5EF4-FFF2-40B4-BE49-F238E27FC236}">
                <a16:creationId xmlns:a16="http://schemas.microsoft.com/office/drawing/2014/main" id="{0F122836-CB97-4F90-AC88-C28ED272EA5B}"/>
              </a:ext>
              <a:ext uri="{C183D7F6-B498-43B3-948B-1728B52AA6E4}">
                <adec:decorative xmlns:adec="http://schemas.microsoft.com/office/drawing/2017/decorative" val="1"/>
              </a:ext>
            </a:extLst>
          </p:cNvPr>
          <p:cNvSpPr/>
          <p:nvPr>
            <p:custDataLst>
              <p:tags r:id="rId46"/>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l" defTabSz="932472" fontAlgn="base">
              <a:spcBef>
                <a:spcPct val="0"/>
              </a:spcBef>
              <a:spcAft>
                <a:spcPct val="0"/>
              </a:spcAft>
            </a:pPr>
            <a:endParaRPr lang="de-DE" sz="2000" err="1">
              <a:gradFill>
                <a:gsLst>
                  <a:gs pos="0">
                    <a:srgbClr val="FFFFFF"/>
                  </a:gs>
                  <a:gs pos="100000">
                    <a:srgbClr val="FFFFFF"/>
                  </a:gs>
                </a:gsLst>
                <a:lin ang="5400000" scaled="0"/>
              </a:gradFill>
              <a:ea typeface="Segoe UI" pitchFamily="34" charset="0"/>
              <a:cs typeface="Segoe UI" pitchFamily="34" charset="0"/>
            </a:endParaRPr>
          </a:p>
        </p:txBody>
      </p:sp>
      <p:sp>
        <p:nvSpPr>
          <p:cNvPr id="10" name="empower - DO NOT DELETE!!!">
            <a:extLst>
              <a:ext uri="{FF2B5EF4-FFF2-40B4-BE49-F238E27FC236}">
                <a16:creationId xmlns:a16="http://schemas.microsoft.com/office/drawing/2014/main" id="{20A69E4A-20B1-4C0B-AFCB-B1CD4F146A0F}"/>
              </a:ext>
              <a:ext uri="{C183D7F6-B498-43B3-948B-1728B52AA6E4}">
                <adec:decorative xmlns:adec="http://schemas.microsoft.com/office/drawing/2017/decorative" val="1"/>
              </a:ext>
            </a:extLst>
          </p:cNvPr>
          <p:cNvSpPr/>
          <p:nvPr userDrawn="1">
            <p:custDataLst>
              <p:tags r:id="rId47"/>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l" defTabSz="932472" fontAlgn="base">
              <a:spcBef>
                <a:spcPct val="0"/>
              </a:spcBef>
              <a:spcAft>
                <a:spcPct val="0"/>
              </a:spcAft>
            </a:pPr>
            <a:endParaRPr lang="de-DE" sz="2000" err="1">
              <a:gradFill>
                <a:gsLst>
                  <a:gs pos="0">
                    <a:srgbClr val="FFFFFF"/>
                  </a:gs>
                  <a:gs pos="100000">
                    <a:srgbClr val="FFFFFF"/>
                  </a:gs>
                </a:gsLst>
                <a:lin ang="5400000" scaled="0"/>
              </a:gradFill>
              <a:ea typeface="Segoe UI" pitchFamily="34" charset="0"/>
              <a:cs typeface="Segoe UI" pitchFamily="34" charset="0"/>
            </a:endParaRPr>
          </a:p>
        </p:txBody>
      </p:sp>
      <p:sp>
        <p:nvSpPr>
          <p:cNvPr id="11" name="empower - DO NOT DELETE!!!" hidden="1">
            <a:extLst>
              <a:ext uri="{FF2B5EF4-FFF2-40B4-BE49-F238E27FC236}">
                <a16:creationId xmlns:a16="http://schemas.microsoft.com/office/drawing/2014/main" id="{B314B8BE-3452-43CC-97D2-6670AE4B0FD5}"/>
              </a:ext>
            </a:extLst>
          </p:cNvPr>
          <p:cNvSpPr/>
          <p:nvPr userDrawn="1">
            <p:custDataLst>
              <p:tags r:id="rId48"/>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044402230"/>
      </p:ext>
    </p:extLst>
  </p:cSld>
  <p:clrMap bg1="lt1" tx1="dk1" bg2="lt2" tx2="dk2" accent1="accent1" accent2="accent2" accent3="accent3" accent4="accent4" accent5="accent5" accent6="accent6" hlink="hlink" folHlink="folHlink"/>
  <p:sldLayoutIdLst>
    <p:sldLayoutId id="2147483743" r:id="rId1"/>
    <p:sldLayoutId id="2147483746" r:id="rId2"/>
    <p:sldLayoutId id="2147483744" r:id="rId3"/>
    <p:sldLayoutId id="2147483707" r:id="rId4"/>
    <p:sldLayoutId id="2147483708" r:id="rId5"/>
    <p:sldLayoutId id="2147483709" r:id="rId6"/>
    <p:sldLayoutId id="2147483710" r:id="rId7"/>
    <p:sldLayoutId id="2147483740" r:id="rId8"/>
    <p:sldLayoutId id="2147483711" r:id="rId9"/>
    <p:sldLayoutId id="2147483735" r:id="rId10"/>
    <p:sldLayoutId id="2147483741" r:id="rId11"/>
    <p:sldLayoutId id="2147483712" r:id="rId12"/>
    <p:sldLayoutId id="2147483742" r:id="rId13"/>
    <p:sldLayoutId id="2147483713" r:id="rId14"/>
    <p:sldLayoutId id="2147483714" r:id="rId15"/>
    <p:sldLayoutId id="2147483739" r:id="rId16"/>
    <p:sldLayoutId id="2147483738" r:id="rId17"/>
    <p:sldLayoutId id="2147483716" r:id="rId18"/>
    <p:sldLayoutId id="2147483747" r:id="rId19"/>
    <p:sldLayoutId id="2147483717" r:id="rId20"/>
    <p:sldLayoutId id="2147483745" r:id="rId21"/>
    <p:sldLayoutId id="2147483748" r:id="rId22"/>
    <p:sldLayoutId id="2147483718" r:id="rId23"/>
    <p:sldLayoutId id="2147483719" r:id="rId24"/>
    <p:sldLayoutId id="2147483720" r:id="rId25"/>
    <p:sldLayoutId id="2147483721" r:id="rId26"/>
    <p:sldLayoutId id="2147483722" r:id="rId27"/>
    <p:sldLayoutId id="2147483749" r:id="rId28"/>
    <p:sldLayoutId id="2147483723" r:id="rId29"/>
    <p:sldLayoutId id="2147483750" r:id="rId30"/>
    <p:sldLayoutId id="2147483724" r:id="rId31"/>
    <p:sldLayoutId id="2147483751" r:id="rId32"/>
    <p:sldLayoutId id="2147483736" r:id="rId33"/>
    <p:sldLayoutId id="2147483752" r:id="rId34"/>
    <p:sldLayoutId id="2147483726" r:id="rId35"/>
    <p:sldLayoutId id="2147483737" r:id="rId36"/>
    <p:sldLayoutId id="2147483727" r:id="rId37"/>
    <p:sldLayoutId id="2147483728" r:id="rId38"/>
    <p:sldLayoutId id="2147483753" r:id="rId39"/>
    <p:sldLayoutId id="2147483729" r:id="rId40"/>
    <p:sldLayoutId id="2147483730" r:id="rId41"/>
    <p:sldLayoutId id="2147483731" r:id="rId42"/>
    <p:sldLayoutId id="2147483732" r:id="rId43"/>
    <p:sldLayoutId id="2147483733" r:id="rId44"/>
  </p:sldLayoutIdLst>
  <p:hf sldNum="0" hdr="0" ftr="0" dt="0"/>
  <p:txStyles>
    <p:titleStyle>
      <a:lvl1pPr algn="l" defTabSz="932742" rtl="0" eaLnBrk="1" latinLnBrk="0" hangingPunct="1">
        <a:lnSpc>
          <a:spcPts val="3620"/>
        </a:lnSpc>
        <a:spcBef>
          <a:spcPct val="0"/>
        </a:spcBef>
        <a:buNone/>
        <a:defRPr lang="en-GB" sz="3200" b="0" kern="1200" cap="none" spc="-50" baseline="0" dirty="0" smtClean="0">
          <a:ln w="3175">
            <a:noFill/>
          </a:ln>
          <a:solidFill>
            <a:schemeClr val="tx1"/>
          </a:solidFill>
          <a:effectLst/>
          <a:latin typeface="+mj-lt"/>
          <a:ea typeface="+mn-ea"/>
          <a:cs typeface="Segoe UI" pitchFamily="34" charset="0"/>
        </a:defRPr>
      </a:lvl1pPr>
    </p:titleStyle>
    <p:bodyStyle>
      <a:lvl1pPr marL="310896" indent="-310896" algn="l" defTabSz="932688" rtl="0" eaLnBrk="1" latinLnBrk="0" hangingPunct="1">
        <a:lnSpc>
          <a:spcPct val="100000"/>
        </a:lnSpc>
        <a:spcBef>
          <a:spcPts val="672"/>
        </a:spcBef>
        <a:buClr>
          <a:schemeClr val="tx1"/>
        </a:buClr>
        <a:buSzPct val="90000"/>
        <a:buFont typeface="Wingdings" panose="05000000000000000000" pitchFamily="2" charset="2"/>
        <a:buChar char=""/>
        <a:defRPr lang="en-US" sz="2400" kern="1200" spc="0" baseline="0" dirty="0" smtClean="0">
          <a:solidFill>
            <a:schemeClr val="tx1"/>
          </a:solidFill>
          <a:latin typeface="+mn-lt"/>
          <a:ea typeface="+mn-ea"/>
          <a:cs typeface="Segoe UI" panose="020B0502040204020203" pitchFamily="34" charset="0"/>
        </a:defRPr>
      </a:lvl1pPr>
      <a:lvl2pPr marL="621792" indent="-310896" algn="l" defTabSz="932688" rtl="0" eaLnBrk="1" latinLnBrk="0" hangingPunct="1">
        <a:lnSpc>
          <a:spcPct val="100000"/>
        </a:lnSpc>
        <a:spcBef>
          <a:spcPts val="480"/>
        </a:spcBef>
        <a:buClr>
          <a:schemeClr val="tx1"/>
        </a:buClr>
        <a:buSzPct val="90000"/>
        <a:buFont typeface="Wingdings" panose="05000000000000000000" pitchFamily="2" charset="2"/>
        <a:buChar char=""/>
        <a:defRPr lang="en-US" sz="2000" kern="1200" spc="0" baseline="0" dirty="0" smtClean="0">
          <a:solidFill>
            <a:schemeClr val="tx1"/>
          </a:solidFill>
          <a:latin typeface="+mn-lt"/>
          <a:ea typeface="+mn-ea"/>
          <a:cs typeface="+mn-cs"/>
        </a:defRPr>
      </a:lvl2pPr>
      <a:lvl3pPr marL="932688" indent="-310896" algn="l" defTabSz="932688" rtl="0" eaLnBrk="1" latinLnBrk="0" hangingPunct="1">
        <a:lnSpc>
          <a:spcPct val="100000"/>
        </a:lnSpc>
        <a:spcBef>
          <a:spcPts val="384"/>
        </a:spcBef>
        <a:buClr>
          <a:schemeClr val="tx1"/>
        </a:buClr>
        <a:buSzPct val="90000"/>
        <a:buFont typeface="Wingdings" panose="05000000000000000000" pitchFamily="2" charset="2"/>
        <a:buChar char=""/>
        <a:defRPr lang="en-US" sz="1600" kern="1200" spc="0" baseline="0" dirty="0" smtClean="0">
          <a:solidFill>
            <a:schemeClr val="tx1"/>
          </a:solidFill>
          <a:latin typeface="+mn-lt"/>
          <a:ea typeface="+mn-ea"/>
          <a:cs typeface="+mn-cs"/>
        </a:defRPr>
      </a:lvl3pPr>
      <a:lvl4pPr marL="1243584" indent="-310896" algn="l" defTabSz="932688" rtl="0" eaLnBrk="1" latinLnBrk="0" hangingPunct="1">
        <a:lnSpc>
          <a:spcPct val="100000"/>
        </a:lnSpc>
        <a:spcBef>
          <a:spcPts val="336"/>
        </a:spcBef>
        <a:buClr>
          <a:schemeClr val="tx1"/>
        </a:buClr>
        <a:buSzPct val="90000"/>
        <a:buFont typeface="Wingdings" panose="05000000000000000000" pitchFamily="2" charset="2"/>
        <a:buChar char=""/>
        <a:defRPr lang="en-US" sz="1400" kern="1200" spc="0" baseline="0" dirty="0" smtClean="0">
          <a:solidFill>
            <a:schemeClr val="tx1"/>
          </a:solidFill>
          <a:latin typeface="+mn-lt"/>
          <a:ea typeface="+mn-ea"/>
          <a:cs typeface="+mn-cs"/>
        </a:defRPr>
      </a:lvl4pPr>
      <a:lvl5pPr marL="1554480" indent="-329184" algn="l" defTabSz="932688" rtl="0" eaLnBrk="1" latinLnBrk="0" hangingPunct="1">
        <a:lnSpc>
          <a:spcPct val="100000"/>
        </a:lnSpc>
        <a:spcBef>
          <a:spcPts val="336"/>
        </a:spcBef>
        <a:buClr>
          <a:schemeClr val="tx1"/>
        </a:buClr>
        <a:buSzPct val="90000"/>
        <a:buFont typeface="Wingdings" panose="05000000000000000000" pitchFamily="2" charset="2"/>
        <a:buChar char=""/>
        <a:defRPr lang="en-US" sz="1400" kern="1200" spc="0" baseline="0" dirty="0" smtClean="0">
          <a:solidFill>
            <a:schemeClr val="tx1"/>
          </a:solidFill>
          <a:latin typeface="+mn-lt"/>
          <a:ea typeface="+mn-ea"/>
          <a:cs typeface="+mn-cs"/>
        </a:defRPr>
      </a:lvl5pPr>
      <a:lvl6pPr marL="310896" indent="-310896" algn="l" defTabSz="932688" rtl="0" eaLnBrk="1" latinLnBrk="0" hangingPunct="1">
        <a:lnSpc>
          <a:spcPct val="100000"/>
        </a:lnSpc>
        <a:spcBef>
          <a:spcPts val="480"/>
        </a:spcBef>
        <a:buSzPct val="100000"/>
        <a:buFont typeface="+mj-lt"/>
        <a:buAutoNum type="arabicPeriod"/>
        <a:defRPr sz="2000" kern="1200" baseline="0">
          <a:solidFill>
            <a:schemeClr val="tx1"/>
          </a:solidFill>
          <a:latin typeface="+mn-lt"/>
          <a:ea typeface="+mn-ea"/>
          <a:cs typeface="+mn-cs"/>
        </a:defRPr>
      </a:lvl6pPr>
      <a:lvl7pPr marL="621792" indent="-310896" algn="l" defTabSz="932688" rtl="0" eaLnBrk="1" latinLnBrk="0" hangingPunct="1">
        <a:lnSpc>
          <a:spcPct val="100000"/>
        </a:lnSpc>
        <a:spcBef>
          <a:spcPts val="480"/>
        </a:spcBef>
        <a:buSzPct val="90000"/>
        <a:buFont typeface="+mj-lt"/>
        <a:buAutoNum type="alphaLcPeriod"/>
        <a:defRPr lang="en-US" sz="1600" b="0" i="0" u="none" kern="1200" baseline="0" noProof="0" dirty="0">
          <a:ln>
            <a:noFill/>
          </a:ln>
          <a:solidFill>
            <a:schemeClr val="tx1"/>
          </a:solidFill>
          <a:latin typeface="+mn-lt"/>
          <a:ea typeface="+mn-ea"/>
          <a:cs typeface="Arial" panose="020B0604020202020204" pitchFamily="34" charset="0"/>
        </a:defRPr>
      </a:lvl7pPr>
      <a:lvl8pPr marL="0" indent="0" algn="l" defTabSz="932688" rtl="0" eaLnBrk="1" latinLnBrk="0" hangingPunct="1">
        <a:lnSpc>
          <a:spcPct val="100000"/>
        </a:lnSpc>
        <a:spcBef>
          <a:spcPts val="288"/>
        </a:spcBef>
        <a:buSzPct val="90000"/>
        <a:buFontTx/>
        <a:buNone/>
        <a:defRPr sz="1200" kern="1200" baseline="0">
          <a:solidFill>
            <a:schemeClr val="tx1"/>
          </a:solidFill>
          <a:latin typeface="+mn-lt"/>
          <a:ea typeface="+mn-ea"/>
          <a:cs typeface="+mn-cs"/>
        </a:defRPr>
      </a:lvl8pPr>
      <a:lvl9pPr marL="0" indent="0" algn="l" defTabSz="932688" rtl="0" eaLnBrk="1" latinLnBrk="0" hangingPunct="1">
        <a:lnSpc>
          <a:spcPct val="100000"/>
        </a:lnSpc>
        <a:spcBef>
          <a:spcPts val="240"/>
        </a:spcBef>
        <a:buSzPct val="90000"/>
        <a:buFont typeface="Wingdings" panose="05000000000000000000" pitchFamily="2" charset="2"/>
        <a:buNone/>
        <a:defRPr sz="10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92" userDrawn="1">
          <p15:clr>
            <a:srgbClr val="A4A3A4"/>
          </p15:clr>
        </p15:guide>
        <p15:guide id="2" pos="192" userDrawn="1">
          <p15:clr>
            <a:srgbClr val="A4A3A4"/>
          </p15:clr>
        </p15:guide>
        <p15:guide id="3" orient="horz" pos="384" userDrawn="1">
          <p15:clr>
            <a:srgbClr val="F26B43"/>
          </p15:clr>
        </p15:guide>
        <p15:guide id="5" orient="horz" pos="4128" userDrawn="1">
          <p15:clr>
            <a:srgbClr val="A4A3A4"/>
          </p15:clr>
        </p15:guide>
        <p15:guide id="6" orient="horz" pos="3936" userDrawn="1">
          <p15:clr>
            <a:srgbClr val="F26B43"/>
          </p15:clr>
        </p15:guide>
        <p15:guide id="7" pos="7296" userDrawn="1">
          <p15:clr>
            <a:srgbClr val="F26B43"/>
          </p15:clr>
        </p15:guide>
        <p15:guide id="8" pos="7488" userDrawn="1">
          <p15:clr>
            <a:srgbClr val="A4A3A4"/>
          </p15:clr>
        </p15:guide>
        <p15:guide id="9" pos="384"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p:cNvPicPr>
            <a:picLocks noChangeAspect="1"/>
          </p:cNvPicPr>
          <p:nvPr userDrawn="1"/>
        </p:nvPicPr>
        <p:blipFill>
          <a:blip r:embed="rId30"/>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689549344"/>
      </p:ext>
    </p:extLst>
  </p:cSld>
  <p:clrMap bg1="lt1" tx1="dk1" bg2="lt2" tx2="dk2" accent1="accent1" accent2="accent2" accent3="accent3" accent4="accent4" accent5="accent5" accent6="accent6" hlink="hlink" folHlink="folHlink"/>
  <p:sldLayoutIdLst>
    <p:sldLayoutId id="2147483755" r:id="rId1"/>
    <p:sldLayoutId id="2147483756" r:id="rId2"/>
    <p:sldLayoutId id="2147483757" r:id="rId3"/>
    <p:sldLayoutId id="2147483758" r:id="rId4"/>
    <p:sldLayoutId id="2147483759" r:id="rId5"/>
    <p:sldLayoutId id="2147483760" r:id="rId6"/>
    <p:sldLayoutId id="2147483761" r:id="rId7"/>
    <p:sldLayoutId id="2147483762" r:id="rId8"/>
    <p:sldLayoutId id="2147483763" r:id="rId9"/>
    <p:sldLayoutId id="2147483764" r:id="rId10"/>
    <p:sldLayoutId id="2147483765" r:id="rId11"/>
    <p:sldLayoutId id="2147483766" r:id="rId12"/>
    <p:sldLayoutId id="2147483767" r:id="rId13"/>
    <p:sldLayoutId id="2147483768" r:id="rId14"/>
    <p:sldLayoutId id="2147483769" r:id="rId15"/>
    <p:sldLayoutId id="2147483770" r:id="rId16"/>
    <p:sldLayoutId id="2147483771" r:id="rId17"/>
    <p:sldLayoutId id="2147483772" r:id="rId18"/>
    <p:sldLayoutId id="2147483773" r:id="rId19"/>
    <p:sldLayoutId id="2147483774" r:id="rId20"/>
    <p:sldLayoutId id="2147483775" r:id="rId21"/>
    <p:sldLayoutId id="2147483776" r:id="rId22"/>
    <p:sldLayoutId id="2147483777" r:id="rId23"/>
    <p:sldLayoutId id="2147483778" r:id="rId24"/>
    <p:sldLayoutId id="2147483779" r:id="rId25"/>
    <p:sldLayoutId id="2147483780" r:id="rId26"/>
    <p:sldLayoutId id="2147483781" r:id="rId27"/>
    <p:sldLayoutId id="2147483782" r:id="rId28"/>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solidFill>
            <a:srgbClr val="0078D7"/>
          </a:soli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solidFill>
            <a:srgbClr val="000000"/>
          </a:soli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solidFill>
            <a:srgbClr val="000000"/>
          </a:soli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solidFill>
            <a:srgbClr val="000000"/>
          </a:soli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solidFill>
            <a:srgbClr val="000000"/>
          </a:soli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solidFill>
            <a:srgbClr val="000000"/>
          </a:soli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p:cNvSpPr txBox="1"/>
          <p:nvPr/>
        </p:nvSpPr>
        <p:spPr>
          <a:xfrm>
            <a:off x="11978904" y="5821363"/>
            <a:ext cx="184731" cy="374846"/>
          </a:xfrm>
          <a:prstGeom prst="rect">
            <a:avLst/>
          </a:prstGeom>
          <a:noFill/>
        </p:spPr>
        <p:txBody>
          <a:bodyPr wrap="none" rtlCol="0">
            <a:spAutoFit/>
          </a:bodyPr>
          <a:lstStyle/>
          <a:p>
            <a:pPr defTabSz="913254"/>
            <a:endParaRPr lang="en-US" sz="1800" dirty="0">
              <a:solidFill>
                <a:prstClr val="black"/>
              </a:solidFill>
            </a:endParaRPr>
          </a:p>
        </p:txBody>
      </p:sp>
      <p:sp>
        <p:nvSpPr>
          <p:cNvPr id="9" name="Title Placeholder 8"/>
          <p:cNvSpPr>
            <a:spLocks noGrp="1"/>
          </p:cNvSpPr>
          <p:nvPr>
            <p:ph type="title"/>
          </p:nvPr>
        </p:nvSpPr>
        <p:spPr>
          <a:xfrm>
            <a:off x="609600" y="274638"/>
            <a:ext cx="10972800" cy="1143000"/>
          </a:xfrm>
          <a:prstGeom prst="rect">
            <a:avLst/>
          </a:prstGeom>
        </p:spPr>
        <p:txBody>
          <a:bodyPr vert="horz" lIns="91440" tIns="45720" rIns="91440" bIns="45720" rtlCol="0" anchor="t">
            <a:noAutofit/>
          </a:bodyPr>
          <a:lstStyle/>
          <a:p>
            <a:r>
              <a:rPr lang="en-US" dirty="0"/>
              <a:t>Title Styling</a:t>
            </a:r>
          </a:p>
        </p:txBody>
      </p:sp>
      <p:sp>
        <p:nvSpPr>
          <p:cNvPr id="10" name="Text Placeholder 9"/>
          <p:cNvSpPr>
            <a:spLocks noGrp="1"/>
          </p:cNvSpPr>
          <p:nvPr>
            <p:ph type="body" idx="1"/>
          </p:nvPr>
        </p:nvSpPr>
        <p:spPr>
          <a:xfrm>
            <a:off x="609600" y="1600202"/>
            <a:ext cx="10972800" cy="4525963"/>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Box 6"/>
          <p:cNvSpPr txBox="1"/>
          <p:nvPr userDrawn="1"/>
        </p:nvSpPr>
        <p:spPr>
          <a:xfrm>
            <a:off x="124892" y="6539115"/>
            <a:ext cx="2334845" cy="280718"/>
          </a:xfrm>
          <a:prstGeom prst="rect">
            <a:avLst/>
          </a:prstGeom>
          <a:noFill/>
        </p:spPr>
        <p:txBody>
          <a:bodyPr wrap="square" rtlCol="0">
            <a:spAutoFit/>
          </a:bodyPr>
          <a:lstStyle/>
          <a:p>
            <a:r>
              <a:rPr lang="en-US" sz="1200" dirty="0">
                <a:solidFill>
                  <a:schemeClr val="bg1"/>
                </a:solidFill>
              </a:rPr>
              <a:t>www.ThatAwesomeTrainer.com</a:t>
            </a:r>
          </a:p>
        </p:txBody>
      </p:sp>
    </p:spTree>
    <p:extLst>
      <p:ext uri="{BB962C8B-B14F-4D97-AF65-F5344CB8AC3E}">
        <p14:creationId xmlns:p14="http://schemas.microsoft.com/office/powerpoint/2010/main" val="776560336"/>
      </p:ext>
    </p:extLst>
  </p:cSld>
  <p:clrMap bg1="lt1" tx1="dk1" bg2="lt2" tx2="dk2" accent1="accent1" accent2="accent2" accent3="accent3" accent4="accent4" accent5="accent5" accent6="accent6" hlink="hlink" folHlink="folHlink"/>
  <p:sldLayoutIdLst>
    <p:sldLayoutId id="2147483784" r:id="rId1"/>
    <p:sldLayoutId id="2147483785" r:id="rId2"/>
    <p:sldLayoutId id="2147483786" r:id="rId3"/>
    <p:sldLayoutId id="2147483788" r:id="rId4"/>
  </p:sldLayoutIdLst>
  <p:txStyles>
    <p:titleStyle>
      <a:lvl1pPr marL="0" marR="0" indent="0" algn="l" defTabSz="457025" rtl="0" eaLnBrk="1" fontAlgn="auto" latinLnBrk="0" hangingPunct="1">
        <a:lnSpc>
          <a:spcPts val="3500"/>
        </a:lnSpc>
        <a:spcBef>
          <a:spcPct val="0"/>
        </a:spcBef>
        <a:spcAft>
          <a:spcPts val="0"/>
        </a:spcAft>
        <a:buClrTx/>
        <a:buSzTx/>
        <a:buFontTx/>
        <a:buNone/>
        <a:tabLst/>
        <a:defRPr kumimoji="0" lang="en-US" sz="3600" b="0" i="0" u="none" strike="noStrike" kern="1200" cap="none" spc="0" normalizeH="0" baseline="0">
          <a:ln>
            <a:noFill/>
          </a:ln>
          <a:solidFill>
            <a:srgbClr val="424CA0"/>
          </a:solidFill>
          <a:effectLst/>
          <a:uLnTx/>
          <a:uFillTx/>
          <a:latin typeface="+mj-lt"/>
          <a:ea typeface="+mj-ea"/>
          <a:cs typeface="Segoe UI Light"/>
        </a:defRPr>
      </a:lvl1pPr>
    </p:titleStyle>
    <p:bodyStyle>
      <a:lvl1pPr marL="0" indent="0" algn="l" defTabSz="914049" rtl="0" eaLnBrk="1" latinLnBrk="0" hangingPunct="1">
        <a:spcBef>
          <a:spcPct val="20000"/>
        </a:spcBef>
        <a:buFont typeface="Arial"/>
        <a:buNone/>
        <a:defRPr sz="2400" kern="1200">
          <a:solidFill>
            <a:srgbClr val="404040"/>
          </a:solidFill>
          <a:latin typeface="+mn-lt"/>
          <a:ea typeface="+mn-ea"/>
          <a:cs typeface="+mn-cs"/>
        </a:defRPr>
      </a:lvl1pPr>
      <a:lvl2pPr marL="342768" indent="-342768" algn="l" defTabSz="914049" rtl="0" eaLnBrk="1" latinLnBrk="0" hangingPunct="1">
        <a:spcBef>
          <a:spcPct val="20000"/>
        </a:spcBef>
        <a:buClr>
          <a:schemeClr val="accent4"/>
        </a:buClr>
        <a:buFont typeface="Arial"/>
        <a:buChar char="•"/>
        <a:defRPr lang="en-US" sz="2000" kern="1200" dirty="0" smtClean="0">
          <a:solidFill>
            <a:srgbClr val="404040"/>
          </a:solidFill>
          <a:latin typeface="Century Gothic"/>
          <a:ea typeface="+mn-ea"/>
          <a:cs typeface="+mn-cs"/>
        </a:defRPr>
      </a:lvl2pPr>
      <a:lvl3pPr marL="637930" indent="-342768" algn="l" defTabSz="914049" rtl="0" eaLnBrk="1" latinLnBrk="0" hangingPunct="1">
        <a:spcBef>
          <a:spcPct val="20000"/>
        </a:spcBef>
        <a:buClr>
          <a:schemeClr val="accent4"/>
        </a:buClr>
        <a:buFont typeface="Arial"/>
        <a:buChar char="•"/>
        <a:defRPr lang="en-US" sz="1800" kern="1200" dirty="0" smtClean="0">
          <a:solidFill>
            <a:srgbClr val="404040"/>
          </a:solidFill>
          <a:latin typeface="Century Gothic"/>
          <a:ea typeface="+mn-ea"/>
          <a:cs typeface="+mn-cs"/>
        </a:defRPr>
      </a:lvl3pPr>
      <a:lvl4pPr marL="921984" indent="-342768" algn="l" defTabSz="914049" rtl="0" eaLnBrk="1" latinLnBrk="0" hangingPunct="1">
        <a:spcBef>
          <a:spcPct val="20000"/>
        </a:spcBef>
        <a:buClr>
          <a:schemeClr val="accent4"/>
        </a:buClr>
        <a:buFont typeface="Arial"/>
        <a:buChar char="•"/>
        <a:defRPr lang="en-US" sz="1800" kern="1200" dirty="0" smtClean="0">
          <a:solidFill>
            <a:srgbClr val="404040"/>
          </a:solidFill>
          <a:latin typeface="Century Gothic"/>
          <a:ea typeface="+mn-ea"/>
          <a:cs typeface="+mn-cs"/>
        </a:defRPr>
      </a:lvl4pPr>
      <a:lvl5pPr marL="1188581" indent="-342768" algn="l" defTabSz="914049" rtl="0" eaLnBrk="1" latinLnBrk="0" hangingPunct="1">
        <a:spcBef>
          <a:spcPct val="20000"/>
        </a:spcBef>
        <a:buClr>
          <a:schemeClr val="accent4"/>
        </a:buClr>
        <a:buFont typeface="Arial"/>
        <a:buChar char="•"/>
        <a:defRPr lang="en-US" sz="1800" kern="1200" dirty="0">
          <a:solidFill>
            <a:srgbClr val="404040"/>
          </a:solidFill>
          <a:latin typeface="Century Gothic"/>
          <a:ea typeface="+mn-ea"/>
          <a:cs typeface="+mn-cs"/>
        </a:defRPr>
      </a:lvl5pPr>
      <a:lvl6pPr marL="2513635" indent="-228512" algn="l" defTabSz="914049"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659" indent="-228512" algn="l" defTabSz="914049"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683" indent="-228512" algn="l" defTabSz="914049"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707" indent="-228512" algn="l" defTabSz="914049"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49" rtl="0" eaLnBrk="1" latinLnBrk="0" hangingPunct="1">
        <a:defRPr sz="1800" kern="1200">
          <a:solidFill>
            <a:schemeClr val="tx1"/>
          </a:solidFill>
          <a:latin typeface="+mn-lt"/>
          <a:ea typeface="+mn-ea"/>
          <a:cs typeface="+mn-cs"/>
        </a:defRPr>
      </a:lvl1pPr>
      <a:lvl2pPr marL="457025" algn="l" defTabSz="914049" rtl="0" eaLnBrk="1" latinLnBrk="0" hangingPunct="1">
        <a:defRPr sz="1800" kern="1200">
          <a:solidFill>
            <a:schemeClr val="tx1"/>
          </a:solidFill>
          <a:latin typeface="+mn-lt"/>
          <a:ea typeface="+mn-ea"/>
          <a:cs typeface="+mn-cs"/>
        </a:defRPr>
      </a:lvl2pPr>
      <a:lvl3pPr marL="914049" algn="l" defTabSz="914049" rtl="0" eaLnBrk="1" latinLnBrk="0" hangingPunct="1">
        <a:defRPr sz="1800" kern="1200">
          <a:solidFill>
            <a:schemeClr val="tx1"/>
          </a:solidFill>
          <a:latin typeface="+mn-lt"/>
          <a:ea typeface="+mn-ea"/>
          <a:cs typeface="+mn-cs"/>
        </a:defRPr>
      </a:lvl3pPr>
      <a:lvl4pPr marL="1371074" algn="l" defTabSz="914049" rtl="0" eaLnBrk="1" latinLnBrk="0" hangingPunct="1">
        <a:defRPr sz="1800" kern="1200">
          <a:solidFill>
            <a:schemeClr val="tx1"/>
          </a:solidFill>
          <a:latin typeface="+mn-lt"/>
          <a:ea typeface="+mn-ea"/>
          <a:cs typeface="+mn-cs"/>
        </a:defRPr>
      </a:lvl4pPr>
      <a:lvl5pPr marL="1828098" algn="l" defTabSz="914049" rtl="0" eaLnBrk="1" latinLnBrk="0" hangingPunct="1">
        <a:defRPr sz="1800" kern="1200">
          <a:solidFill>
            <a:schemeClr val="tx1"/>
          </a:solidFill>
          <a:latin typeface="+mn-lt"/>
          <a:ea typeface="+mn-ea"/>
          <a:cs typeface="+mn-cs"/>
        </a:defRPr>
      </a:lvl5pPr>
      <a:lvl6pPr marL="2285122" algn="l" defTabSz="914049" rtl="0" eaLnBrk="1" latinLnBrk="0" hangingPunct="1">
        <a:defRPr sz="1800" kern="1200">
          <a:solidFill>
            <a:schemeClr val="tx1"/>
          </a:solidFill>
          <a:latin typeface="+mn-lt"/>
          <a:ea typeface="+mn-ea"/>
          <a:cs typeface="+mn-cs"/>
        </a:defRPr>
      </a:lvl6pPr>
      <a:lvl7pPr marL="2742147" algn="l" defTabSz="914049" rtl="0" eaLnBrk="1" latinLnBrk="0" hangingPunct="1">
        <a:defRPr sz="1800" kern="1200">
          <a:solidFill>
            <a:schemeClr val="tx1"/>
          </a:solidFill>
          <a:latin typeface="+mn-lt"/>
          <a:ea typeface="+mn-ea"/>
          <a:cs typeface="+mn-cs"/>
        </a:defRPr>
      </a:lvl7pPr>
      <a:lvl8pPr marL="3199171" algn="l" defTabSz="914049" rtl="0" eaLnBrk="1" latinLnBrk="0" hangingPunct="1">
        <a:defRPr sz="1800" kern="1200">
          <a:solidFill>
            <a:schemeClr val="tx1"/>
          </a:solidFill>
          <a:latin typeface="+mn-lt"/>
          <a:ea typeface="+mn-ea"/>
          <a:cs typeface="+mn-cs"/>
        </a:defRPr>
      </a:lvl8pPr>
      <a:lvl9pPr marL="3656195" algn="l" defTabSz="914049"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p:cNvPicPr>
            <a:picLocks noChangeAspect="1"/>
          </p:cNvPicPr>
          <p:nvPr userDrawn="1"/>
        </p:nvPicPr>
        <p:blipFill>
          <a:blip r:embed="rId30"/>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1542108402"/>
      </p:ext>
    </p:extLst>
  </p:cSld>
  <p:clrMap bg1="lt1" tx1="dk1" bg2="lt2" tx2="dk2" accent1="accent1" accent2="accent2" accent3="accent3" accent4="accent4" accent5="accent5" accent6="accent6" hlink="hlink" folHlink="folHlink"/>
  <p:sldLayoutIdLst>
    <p:sldLayoutId id="2147483791" r:id="rId1"/>
    <p:sldLayoutId id="2147483792" r:id="rId2"/>
    <p:sldLayoutId id="2147483793" r:id="rId3"/>
    <p:sldLayoutId id="2147483794" r:id="rId4"/>
    <p:sldLayoutId id="2147483795" r:id="rId5"/>
    <p:sldLayoutId id="2147483796" r:id="rId6"/>
    <p:sldLayoutId id="2147483797" r:id="rId7"/>
    <p:sldLayoutId id="2147483798" r:id="rId8"/>
    <p:sldLayoutId id="2147483799" r:id="rId9"/>
    <p:sldLayoutId id="2147483800" r:id="rId10"/>
    <p:sldLayoutId id="2147483801" r:id="rId11"/>
    <p:sldLayoutId id="2147483802" r:id="rId12"/>
    <p:sldLayoutId id="2147483803" r:id="rId13"/>
    <p:sldLayoutId id="2147483804" r:id="rId14"/>
    <p:sldLayoutId id="2147483805" r:id="rId15"/>
    <p:sldLayoutId id="2147483806" r:id="rId16"/>
    <p:sldLayoutId id="2147483807" r:id="rId17"/>
    <p:sldLayoutId id="2147483808" r:id="rId18"/>
    <p:sldLayoutId id="2147483809" r:id="rId19"/>
    <p:sldLayoutId id="2147483810" r:id="rId20"/>
    <p:sldLayoutId id="2147483811" r:id="rId21"/>
    <p:sldLayoutId id="2147483812" r:id="rId22"/>
    <p:sldLayoutId id="2147483813" r:id="rId23"/>
    <p:sldLayoutId id="2147483814" r:id="rId24"/>
    <p:sldLayoutId id="2147483815" r:id="rId25"/>
    <p:sldLayoutId id="2147483816" r:id="rId26"/>
    <p:sldLayoutId id="2147483817" r:id="rId27"/>
    <p:sldLayoutId id="2147483818" r:id="rId28"/>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solidFill>
            <a:srgbClr val="0078D7"/>
          </a:soli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solidFill>
            <a:srgbClr val="000000"/>
          </a:soli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solidFill>
            <a:srgbClr val="000000"/>
          </a:soli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solidFill>
            <a:srgbClr val="000000"/>
          </a:soli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solidFill>
            <a:srgbClr val="000000"/>
          </a:soli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solidFill>
            <a:srgbClr val="000000"/>
          </a:soli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73.xml"/><Relationship Id="rId6" Type="http://schemas.openxmlformats.org/officeDocument/2006/relationships/image" Target="../media/image18.png"/><Relationship Id="rId5" Type="http://schemas.openxmlformats.org/officeDocument/2006/relationships/image" Target="../media/image15.sv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6.xml"/><Relationship Id="rId1" Type="http://schemas.openxmlformats.org/officeDocument/2006/relationships/slideLayout" Target="../slideLayouts/slideLayout9.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7.xml"/><Relationship Id="rId1" Type="http://schemas.openxmlformats.org/officeDocument/2006/relationships/slideLayout" Target="../slideLayouts/slideLayout9.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3" Type="http://schemas.openxmlformats.org/officeDocument/2006/relationships/customXml" Target="../../customXml/item7.xml"/><Relationship Id="rId7" Type="http://schemas.openxmlformats.org/officeDocument/2006/relationships/image" Target="../media/image11.png"/><Relationship Id="rId2" Type="http://schemas.openxmlformats.org/officeDocument/2006/relationships/customXml" Target="../../customXml/item2.xml"/><Relationship Id="rId1" Type="http://schemas.openxmlformats.org/officeDocument/2006/relationships/tags" Target="../tags/tag7.xml"/><Relationship Id="rId6" Type="http://schemas.openxmlformats.org/officeDocument/2006/relationships/notesSlide" Target="../notesSlides/notesSlide8.xml"/><Relationship Id="rId5" Type="http://schemas.openxmlformats.org/officeDocument/2006/relationships/slideLayout" Target="../slideLayouts/slideLayout9.xml"/><Relationship Id="rId4" Type="http://schemas.openxmlformats.org/officeDocument/2006/relationships/tags" Target="../tags/tag8.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3.xml"/><Relationship Id="rId5" Type="http://schemas.openxmlformats.org/officeDocument/2006/relationships/image" Target="../media/image22.png"/><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9.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49.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14.xml"/><Relationship Id="rId1" Type="http://schemas.openxmlformats.org/officeDocument/2006/relationships/slideLayout" Target="../slideLayouts/slideLayout8.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0.xml"/></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16.xml"/><Relationship Id="rId1" Type="http://schemas.openxmlformats.org/officeDocument/2006/relationships/slideLayout" Target="../slideLayouts/slideLayout9.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0.xml"/><Relationship Id="rId1" Type="http://schemas.openxmlformats.org/officeDocument/2006/relationships/tags" Target="../tags/tag9.xml"/><Relationship Id="rId4" Type="http://schemas.openxmlformats.org/officeDocument/2006/relationships/image" Target="../media/image24.jpeg"/></Relationships>
</file>

<file path=ppt/slides/_rels/slide28.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20.xml"/><Relationship Id="rId1" Type="http://schemas.openxmlformats.org/officeDocument/2006/relationships/slideLayout" Target="../slideLayouts/slideLayout14.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3" Type="http://schemas.openxmlformats.org/officeDocument/2006/relationships/customXml" Target="../../customXml/item1.xml"/><Relationship Id="rId7" Type="http://schemas.openxmlformats.org/officeDocument/2006/relationships/image" Target="../media/image11.png"/><Relationship Id="rId2" Type="http://schemas.openxmlformats.org/officeDocument/2006/relationships/customXml" Target="../../customXml/item5.xml"/><Relationship Id="rId1" Type="http://schemas.openxmlformats.org/officeDocument/2006/relationships/tags" Target="../tags/tag5.xml"/><Relationship Id="rId6" Type="http://schemas.openxmlformats.org/officeDocument/2006/relationships/notesSlide" Target="../notesSlides/notesSlide2.xml"/><Relationship Id="rId5" Type="http://schemas.openxmlformats.org/officeDocument/2006/relationships/slideLayout" Target="../slideLayouts/slideLayout9.xml"/><Relationship Id="rId4" Type="http://schemas.openxmlformats.org/officeDocument/2006/relationships/tags" Target="../tags/tag6.xml"/></Relationships>
</file>

<file path=ppt/slides/_rels/slide30.xml.rels><?xml version="1.0" encoding="UTF-8" standalone="yes"?>
<Relationships xmlns="http://schemas.openxmlformats.org/package/2006/relationships"><Relationship Id="rId3" Type="http://schemas.openxmlformats.org/officeDocument/2006/relationships/customXml" Target="../../customXml/item10.xml"/><Relationship Id="rId7" Type="http://schemas.openxmlformats.org/officeDocument/2006/relationships/image" Target="../media/image11.png"/><Relationship Id="rId2" Type="http://schemas.openxmlformats.org/officeDocument/2006/relationships/customXml" Target="../../customXml/item9.xml"/><Relationship Id="rId1" Type="http://schemas.openxmlformats.org/officeDocument/2006/relationships/tags" Target="../tags/tag10.xml"/><Relationship Id="rId6" Type="http://schemas.openxmlformats.org/officeDocument/2006/relationships/notesSlide" Target="../notesSlides/notesSlide22.xml"/><Relationship Id="rId5" Type="http://schemas.openxmlformats.org/officeDocument/2006/relationships/slideLayout" Target="../slideLayouts/slideLayout9.xml"/><Relationship Id="rId4" Type="http://schemas.openxmlformats.org/officeDocument/2006/relationships/tags" Target="../tags/tag11.xml"/></Relationships>
</file>

<file path=ppt/slides/_rels/slide31.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23.xml"/><Relationship Id="rId1" Type="http://schemas.openxmlformats.org/officeDocument/2006/relationships/slideLayout" Target="../slideLayouts/slideLayout9.xml"/><Relationship Id="rId6" Type="http://schemas.openxmlformats.org/officeDocument/2006/relationships/diagramColors" Target="../diagrams/colors11.xml"/><Relationship Id="rId5" Type="http://schemas.openxmlformats.org/officeDocument/2006/relationships/diagramQuickStyle" Target="../diagrams/quickStyle11.xml"/><Relationship Id="rId10" Type="http://schemas.openxmlformats.org/officeDocument/2006/relationships/image" Target="../media/image27.emf"/><Relationship Id="rId4" Type="http://schemas.openxmlformats.org/officeDocument/2006/relationships/diagramLayout" Target="../diagrams/layout11.xml"/><Relationship Id="rId9" Type="http://schemas.openxmlformats.org/officeDocument/2006/relationships/image" Target="../media/image26.svg"/></Relationships>
</file>

<file path=ppt/slides/_rels/slide32.xml.rels><?xml version="1.0" encoding="UTF-8" standalone="yes"?>
<Relationships xmlns="http://schemas.openxmlformats.org/package/2006/relationships"><Relationship Id="rId8" Type="http://schemas.openxmlformats.org/officeDocument/2006/relationships/image" Target="../media/image28.gif"/><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notesSlide" Target="../notesSlides/notesSlide24.xml"/><Relationship Id="rId1" Type="http://schemas.openxmlformats.org/officeDocument/2006/relationships/slideLayout" Target="../slideLayouts/slideLayout8.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33.xml.rels><?xml version="1.0" encoding="UTF-8" standalone="yes"?>
<Relationships xmlns="http://schemas.openxmlformats.org/package/2006/relationships"><Relationship Id="rId3" Type="http://schemas.openxmlformats.org/officeDocument/2006/relationships/image" Target="../media/image28.gif"/><Relationship Id="rId2" Type="http://schemas.openxmlformats.org/officeDocument/2006/relationships/notesSlide" Target="../notesSlides/notesSlide25.xml"/><Relationship Id="rId1" Type="http://schemas.openxmlformats.org/officeDocument/2006/relationships/slideLayout" Target="../slideLayouts/slideLayout82.xml"/></Relationships>
</file>

<file path=ppt/slides/_rels/slide34.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diagramData" Target="../diagrams/data13.xml"/><Relationship Id="rId7" Type="http://schemas.microsoft.com/office/2007/relationships/diagramDrawing" Target="../diagrams/drawing13.xml"/><Relationship Id="rId2" Type="http://schemas.openxmlformats.org/officeDocument/2006/relationships/notesSlide" Target="../notesSlides/notesSlide26.xml"/><Relationship Id="rId1" Type="http://schemas.openxmlformats.org/officeDocument/2006/relationships/slideLayout" Target="../slideLayouts/slideLayout9.xml"/><Relationship Id="rId6" Type="http://schemas.openxmlformats.org/officeDocument/2006/relationships/diagramColors" Target="../diagrams/colors13.xml"/><Relationship Id="rId5" Type="http://schemas.openxmlformats.org/officeDocument/2006/relationships/diagramQuickStyle" Target="../diagrams/quickStyle13.xml"/><Relationship Id="rId4" Type="http://schemas.openxmlformats.org/officeDocument/2006/relationships/diagramLayout" Target="../diagrams/layout1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8" Type="http://schemas.openxmlformats.org/officeDocument/2006/relationships/diagramData" Target="../diagrams/data2.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8.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8.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4.xml"/><Relationship Id="rId1" Type="http://schemas.openxmlformats.org/officeDocument/2006/relationships/slideLayout" Target="../slideLayouts/slideLayout9.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3.svg"/><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73.xml"/><Relationship Id="rId6" Type="http://schemas.openxmlformats.org/officeDocument/2006/relationships/image" Target="../media/image16.png"/><Relationship Id="rId5" Type="http://schemas.openxmlformats.org/officeDocument/2006/relationships/image" Target="../media/image15.sv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5.xml"/><Relationship Id="rId1" Type="http://schemas.openxmlformats.org/officeDocument/2006/relationships/slideLayout" Target="../slideLayouts/slideLayout9.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D85DF47-300F-4085-B774-DDE734B96F99}"/>
              </a:ext>
            </a:extLst>
          </p:cNvPr>
          <p:cNvSpPr>
            <a:spLocks noGrp="1"/>
          </p:cNvSpPr>
          <p:nvPr>
            <p:ph type="ctrTitle"/>
          </p:nvPr>
        </p:nvSpPr>
        <p:spPr/>
        <p:txBody>
          <a:bodyPr/>
          <a:lstStyle/>
          <a:p>
            <a:r>
              <a:rPr lang="en-US" dirty="0"/>
              <a:t>SQL Server Concurrency and Transactions</a:t>
            </a:r>
          </a:p>
        </p:txBody>
      </p:sp>
      <p:sp>
        <p:nvSpPr>
          <p:cNvPr id="5" name="Subtitle 4">
            <a:extLst>
              <a:ext uri="{FF2B5EF4-FFF2-40B4-BE49-F238E27FC236}">
                <a16:creationId xmlns:a16="http://schemas.microsoft.com/office/drawing/2014/main" id="{806AE5AE-CAF0-4BF4-872E-C97AF8874A6F}"/>
              </a:ext>
            </a:extLst>
          </p:cNvPr>
          <p:cNvSpPr>
            <a:spLocks noGrp="1"/>
          </p:cNvSpPr>
          <p:nvPr>
            <p:ph type="subTitle" idx="1"/>
          </p:nvPr>
        </p:nvSpPr>
        <p:spPr/>
        <p:txBody>
          <a:bodyPr>
            <a:normAutofit lnSpcReduction="10000"/>
          </a:bodyPr>
          <a:lstStyle/>
          <a:p>
            <a:r>
              <a:rPr lang="en-US" dirty="0"/>
              <a:t>Module 3</a:t>
            </a:r>
          </a:p>
        </p:txBody>
      </p:sp>
      <p:sp>
        <p:nvSpPr>
          <p:cNvPr id="6" name="Picture Placeholder 5">
            <a:extLst>
              <a:ext uri="{FF2B5EF4-FFF2-40B4-BE49-F238E27FC236}">
                <a16:creationId xmlns:a16="http://schemas.microsoft.com/office/drawing/2014/main" id="{0B24CF9C-EA03-4678-8221-3892B00F4889}"/>
              </a:ext>
            </a:extLst>
          </p:cNvPr>
          <p:cNvSpPr>
            <a:spLocks noGrp="1"/>
          </p:cNvSpPr>
          <p:nvPr>
            <p:ph type="pic" sz="quarter" idx="17"/>
          </p:nvPr>
        </p:nvSpPr>
        <p:spPr/>
      </p:sp>
    </p:spTree>
    <p:extLst>
      <p:ext uri="{BB962C8B-B14F-4D97-AF65-F5344CB8AC3E}">
        <p14:creationId xmlns:p14="http://schemas.microsoft.com/office/powerpoint/2010/main" val="11961210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Image result for blue database"/>
          <p:cNvSpPr>
            <a:spLocks noChangeAspect="1" noChangeArrowheads="1"/>
          </p:cNvSpPr>
          <p:nvPr/>
        </p:nvSpPr>
        <p:spPr bwMode="auto">
          <a:xfrm>
            <a:off x="156417" y="-143955"/>
            <a:ext cx="304757" cy="30475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14225"/>
            <a:endParaRPr lang="en-US">
              <a:solidFill>
                <a:prstClr val="black"/>
              </a:solidFill>
              <a:latin typeface="Segoe UI"/>
            </a:endParaRPr>
          </a:p>
        </p:txBody>
      </p:sp>
      <p:sp>
        <p:nvSpPr>
          <p:cNvPr id="3" name="AutoShape 4" descr="Image result for blue database"/>
          <p:cNvSpPr>
            <a:spLocks noChangeAspect="1" noChangeArrowheads="1"/>
          </p:cNvSpPr>
          <p:nvPr/>
        </p:nvSpPr>
        <p:spPr bwMode="auto">
          <a:xfrm>
            <a:off x="308796" y="8423"/>
            <a:ext cx="304757" cy="30475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14225"/>
            <a:endParaRPr lang="en-US">
              <a:solidFill>
                <a:prstClr val="black"/>
              </a:solidFill>
              <a:latin typeface="Segoe UI"/>
            </a:endParaRPr>
          </a:p>
        </p:txBody>
      </p:sp>
      <p:sp>
        <p:nvSpPr>
          <p:cNvPr id="16" name="Title 1"/>
          <p:cNvSpPr txBox="1">
            <a:spLocks/>
          </p:cNvSpPr>
          <p:nvPr/>
        </p:nvSpPr>
        <p:spPr>
          <a:xfrm>
            <a:off x="270065" y="186290"/>
            <a:ext cx="10971244" cy="1142838"/>
          </a:xfrm>
          <a:prstGeom prst="rect">
            <a:avLst/>
          </a:prstGeom>
        </p:spPr>
        <p:txBody>
          <a:bodyPr vert="horz" lIns="91427" tIns="45713" rIns="91427" bIns="45713" rtlCol="0" anchor="t">
            <a:noAutofit/>
          </a:bodyPr>
          <a:lstStyle>
            <a:lvl1pPr marL="0" marR="0" indent="0" algn="l" defTabSz="457112" rtl="0" eaLnBrk="1" fontAlgn="auto" latinLnBrk="0" hangingPunct="1">
              <a:lnSpc>
                <a:spcPts val="3500"/>
              </a:lnSpc>
              <a:spcBef>
                <a:spcPct val="0"/>
              </a:spcBef>
              <a:spcAft>
                <a:spcPts val="0"/>
              </a:spcAft>
              <a:buClrTx/>
              <a:buSzTx/>
              <a:buFontTx/>
              <a:buNone/>
              <a:tabLst/>
              <a:defRPr kumimoji="0" lang="en-US" sz="3600" b="0" i="0" u="none" strike="noStrike" kern="1200" cap="none" spc="0" normalizeH="0" baseline="0">
                <a:ln>
                  <a:noFill/>
                </a:ln>
                <a:solidFill>
                  <a:srgbClr val="424CA0"/>
                </a:solidFill>
                <a:effectLst/>
                <a:uLnTx/>
                <a:uFillTx/>
                <a:latin typeface="+mj-lt"/>
                <a:ea typeface="+mj-ea"/>
                <a:cs typeface="Segoe UI Light"/>
              </a:defRPr>
            </a:lvl1pPr>
          </a:lstStyle>
          <a:p>
            <a:pPr defTabSz="457025"/>
            <a:r>
              <a:rPr lang="en-US" altLang="en-US" dirty="0">
                <a:solidFill>
                  <a:prstClr val="black"/>
                </a:solidFill>
                <a:latin typeface="Segoe UI"/>
              </a:rPr>
              <a:t>Single Logical Unit of Work – Explicit Transactions</a:t>
            </a:r>
          </a:p>
        </p:txBody>
      </p:sp>
      <p:grpSp>
        <p:nvGrpSpPr>
          <p:cNvPr id="8" name="Group 7">
            <a:extLst>
              <a:ext uri="{FF2B5EF4-FFF2-40B4-BE49-F238E27FC236}">
                <a16:creationId xmlns:a16="http://schemas.microsoft.com/office/drawing/2014/main" id="{30A88CED-183B-4229-83A9-5BA0D3DF6AD5}"/>
              </a:ext>
            </a:extLst>
          </p:cNvPr>
          <p:cNvGrpSpPr/>
          <p:nvPr/>
        </p:nvGrpSpPr>
        <p:grpSpPr>
          <a:xfrm>
            <a:off x="694446" y="1158962"/>
            <a:ext cx="10803110" cy="5214230"/>
            <a:chOff x="612774" y="1132514"/>
            <a:chExt cx="10804643" cy="5214969"/>
          </a:xfrm>
        </p:grpSpPr>
        <p:pic>
          <p:nvPicPr>
            <p:cNvPr id="25" name="Graphic 24" descr="Woman">
              <a:extLst>
                <a:ext uri="{FF2B5EF4-FFF2-40B4-BE49-F238E27FC236}">
                  <a16:creationId xmlns:a16="http://schemas.microsoft.com/office/drawing/2014/main" id="{1CB2FCCC-244E-4E74-875D-A7B83D0E9F6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48314" y="2588578"/>
              <a:ext cx="1591515" cy="1591515"/>
            </a:xfrm>
            <a:prstGeom prst="rect">
              <a:avLst/>
            </a:prstGeom>
          </p:spPr>
        </p:pic>
        <p:sp>
          <p:nvSpPr>
            <p:cNvPr id="26" name="Rectangle 25">
              <a:extLst>
                <a:ext uri="{FF2B5EF4-FFF2-40B4-BE49-F238E27FC236}">
                  <a16:creationId xmlns:a16="http://schemas.microsoft.com/office/drawing/2014/main" id="{CADAED4B-70D0-4C3B-8EA4-7069B422819A}"/>
                </a:ext>
              </a:extLst>
            </p:cNvPr>
            <p:cNvSpPr/>
            <p:nvPr/>
          </p:nvSpPr>
          <p:spPr>
            <a:xfrm>
              <a:off x="9628936" y="3150009"/>
              <a:ext cx="1396015" cy="646409"/>
            </a:xfrm>
            <a:prstGeom prst="rect">
              <a:avLst/>
            </a:prstGeom>
            <a:noFill/>
          </p:spPr>
          <p:txBody>
            <a:bodyPr wrap="square" lIns="91427" tIns="45713" rIns="91427" bIns="45713">
              <a:spAutoFit/>
            </a:bodyPr>
            <a:lstStyle/>
            <a:p>
              <a:pPr algn="ctr" defTabSz="914225"/>
              <a:r>
                <a:rPr lang="en-US" sz="3600" dirty="0">
                  <a:ln w="0"/>
                  <a:solidFill>
                    <a:prstClr val="black"/>
                  </a:solidFill>
                  <a:effectLst>
                    <a:outerShdw blurRad="38100" dist="19050" dir="2700000" algn="tl" rotWithShape="0">
                      <a:prstClr val="black">
                        <a:alpha val="40000"/>
                      </a:prstClr>
                    </a:outerShdw>
                  </a:effectLst>
                  <a:latin typeface="Segoe UI"/>
                </a:rPr>
                <a:t>Diane</a:t>
              </a:r>
            </a:p>
          </p:txBody>
        </p:sp>
        <p:grpSp>
          <p:nvGrpSpPr>
            <p:cNvPr id="33" name="Group 32">
              <a:extLst>
                <a:ext uri="{FF2B5EF4-FFF2-40B4-BE49-F238E27FC236}">
                  <a16:creationId xmlns:a16="http://schemas.microsoft.com/office/drawing/2014/main" id="{F5FB84FD-57F0-48EC-B79A-C2A3A342E01F}"/>
                </a:ext>
              </a:extLst>
            </p:cNvPr>
            <p:cNvGrpSpPr/>
            <p:nvPr/>
          </p:nvGrpSpPr>
          <p:grpSpPr>
            <a:xfrm>
              <a:off x="1275882" y="2588578"/>
              <a:ext cx="2363504" cy="1591515"/>
              <a:chOff x="992290" y="1732574"/>
              <a:chExt cx="2363504" cy="1591515"/>
            </a:xfrm>
          </p:grpSpPr>
          <p:pic>
            <p:nvPicPr>
              <p:cNvPr id="28" name="Graphic 27" descr="Man">
                <a:extLst>
                  <a:ext uri="{FF2B5EF4-FFF2-40B4-BE49-F238E27FC236}">
                    <a16:creationId xmlns:a16="http://schemas.microsoft.com/office/drawing/2014/main" id="{E6BEB965-2FBE-4B12-B559-DF9399BA168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764279" y="1732574"/>
                <a:ext cx="1591515" cy="1591515"/>
              </a:xfrm>
              <a:prstGeom prst="rect">
                <a:avLst/>
              </a:prstGeom>
            </p:spPr>
          </p:pic>
          <p:sp>
            <p:nvSpPr>
              <p:cNvPr id="29" name="Rectangle 28">
                <a:extLst>
                  <a:ext uri="{FF2B5EF4-FFF2-40B4-BE49-F238E27FC236}">
                    <a16:creationId xmlns:a16="http://schemas.microsoft.com/office/drawing/2014/main" id="{2F04B5DA-F1BD-4F6F-BFC1-394003C40191}"/>
                  </a:ext>
                </a:extLst>
              </p:cNvPr>
              <p:cNvSpPr/>
              <p:nvPr/>
            </p:nvSpPr>
            <p:spPr>
              <a:xfrm>
                <a:off x="992290" y="2294003"/>
                <a:ext cx="1190934" cy="657424"/>
              </a:xfrm>
              <a:prstGeom prst="rect">
                <a:avLst/>
              </a:prstGeom>
              <a:noFill/>
            </p:spPr>
            <p:txBody>
              <a:bodyPr wrap="square" lIns="91427" tIns="45713" rIns="91427" bIns="45713">
                <a:spAutoFit/>
              </a:bodyPr>
              <a:lstStyle/>
              <a:p>
                <a:pPr algn="ctr" defTabSz="914225"/>
                <a:r>
                  <a:rPr lang="en-US" sz="3600" dirty="0">
                    <a:ln w="0"/>
                    <a:solidFill>
                      <a:prstClr val="black"/>
                    </a:solidFill>
                    <a:effectLst>
                      <a:outerShdw blurRad="38100" dist="19050" dir="2700000" algn="tl" rotWithShape="0">
                        <a:prstClr val="black">
                          <a:alpha val="40000"/>
                        </a:prstClr>
                      </a:outerShdw>
                    </a:effectLst>
                    <a:latin typeface="Segoe UI"/>
                  </a:rPr>
                  <a:t>Jack</a:t>
                </a:r>
              </a:p>
            </p:txBody>
          </p:sp>
        </p:grpSp>
        <p:sp>
          <p:nvSpPr>
            <p:cNvPr id="36" name="Rectangle: Rounded Corners 35">
              <a:extLst>
                <a:ext uri="{FF2B5EF4-FFF2-40B4-BE49-F238E27FC236}">
                  <a16:creationId xmlns:a16="http://schemas.microsoft.com/office/drawing/2014/main" id="{88635BB8-6052-4ECE-8ABD-282DC1A12872}"/>
                </a:ext>
              </a:extLst>
            </p:cNvPr>
            <p:cNvSpPr/>
            <p:nvPr/>
          </p:nvSpPr>
          <p:spPr>
            <a:xfrm>
              <a:off x="612774" y="1132514"/>
              <a:ext cx="10804643" cy="463911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endParaRPr lang="en-US">
                <a:solidFill>
                  <a:prstClr val="white"/>
                </a:solidFill>
                <a:latin typeface="Segoe UI"/>
              </a:endParaRPr>
            </a:p>
          </p:txBody>
        </p:sp>
        <p:sp>
          <p:nvSpPr>
            <p:cNvPr id="38" name="Rectangle 37">
              <a:extLst>
                <a:ext uri="{FF2B5EF4-FFF2-40B4-BE49-F238E27FC236}">
                  <a16:creationId xmlns:a16="http://schemas.microsoft.com/office/drawing/2014/main" id="{5FB1EBEC-46D4-42A3-95A3-B8B96F97E442}"/>
                </a:ext>
              </a:extLst>
            </p:cNvPr>
            <p:cNvSpPr/>
            <p:nvPr/>
          </p:nvSpPr>
          <p:spPr>
            <a:xfrm>
              <a:off x="1422172" y="4864541"/>
              <a:ext cx="2275224" cy="521432"/>
            </a:xfrm>
            <a:prstGeom prst="rect">
              <a:avLst/>
            </a:prstGeom>
          </p:spPr>
          <p:txBody>
            <a:bodyPr wrap="square">
              <a:spAutoFit/>
            </a:bodyPr>
            <a:lstStyle/>
            <a:p>
              <a:pPr defTabSz="914225"/>
              <a:r>
                <a:rPr lang="en-US" sz="2800" dirty="0">
                  <a:solidFill>
                    <a:prstClr val="white"/>
                  </a:solidFill>
                  <a:latin typeface="Segoe UI"/>
                </a:rPr>
                <a:t>Transaction 1</a:t>
              </a:r>
            </a:p>
          </p:txBody>
        </p:sp>
        <p:grpSp>
          <p:nvGrpSpPr>
            <p:cNvPr id="7" name="Group 6">
              <a:extLst>
                <a:ext uri="{FF2B5EF4-FFF2-40B4-BE49-F238E27FC236}">
                  <a16:creationId xmlns:a16="http://schemas.microsoft.com/office/drawing/2014/main" id="{20CB5A57-BE27-4CB4-BD6C-4E3363C5BE0E}"/>
                </a:ext>
              </a:extLst>
            </p:cNvPr>
            <p:cNvGrpSpPr/>
            <p:nvPr/>
          </p:nvGrpSpPr>
          <p:grpSpPr>
            <a:xfrm>
              <a:off x="3808403" y="1809203"/>
              <a:ext cx="4068131" cy="3146945"/>
              <a:chOff x="3747440" y="1809203"/>
              <a:chExt cx="4068131" cy="3146945"/>
            </a:xfrm>
          </p:grpSpPr>
          <p:sp>
            <p:nvSpPr>
              <p:cNvPr id="22" name="Rounded Rectangle 3">
                <a:extLst>
                  <a:ext uri="{FF2B5EF4-FFF2-40B4-BE49-F238E27FC236}">
                    <a16:creationId xmlns:a16="http://schemas.microsoft.com/office/drawing/2014/main" id="{32D1F96F-3683-4075-AC11-5EE32177CFF3}"/>
                  </a:ext>
                </a:extLst>
              </p:cNvPr>
              <p:cNvSpPr/>
              <p:nvPr/>
            </p:nvSpPr>
            <p:spPr>
              <a:xfrm>
                <a:off x="3747440" y="1809203"/>
                <a:ext cx="4068131" cy="3146945"/>
              </a:xfrm>
              <a:prstGeom prst="roundRect">
                <a:avLst/>
              </a:prstGeom>
              <a:solidFill>
                <a:schemeClr val="accent4">
                  <a:lumMod val="75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defRPr/>
                </a:pPr>
                <a:endParaRPr lang="en-US">
                  <a:solidFill>
                    <a:prstClr val="white"/>
                  </a:solidFill>
                  <a:latin typeface="Segoe UI"/>
                </a:endParaRPr>
              </a:p>
            </p:txBody>
          </p:sp>
          <p:pic>
            <p:nvPicPr>
              <p:cNvPr id="4" name="Picture 3">
                <a:extLst>
                  <a:ext uri="{FF2B5EF4-FFF2-40B4-BE49-F238E27FC236}">
                    <a16:creationId xmlns:a16="http://schemas.microsoft.com/office/drawing/2014/main" id="{77A4C68B-DF2F-4D14-92A9-EE9D25BFE99B}"/>
                  </a:ext>
                </a:extLst>
              </p:cNvPr>
              <p:cNvPicPr>
                <a:picLocks noChangeAspect="1"/>
              </p:cNvPicPr>
              <p:nvPr/>
            </p:nvPicPr>
            <p:blipFill>
              <a:blip r:embed="rId6"/>
              <a:stretch>
                <a:fillRect/>
              </a:stretch>
            </p:blipFill>
            <p:spPr>
              <a:xfrm>
                <a:off x="4172129" y="2148606"/>
                <a:ext cx="3282408" cy="2474479"/>
              </a:xfrm>
              <a:prstGeom prst="rect">
                <a:avLst/>
              </a:prstGeom>
            </p:spPr>
          </p:pic>
        </p:grpSp>
        <p:grpSp>
          <p:nvGrpSpPr>
            <p:cNvPr id="5" name="Group 4">
              <a:extLst>
                <a:ext uri="{FF2B5EF4-FFF2-40B4-BE49-F238E27FC236}">
                  <a16:creationId xmlns:a16="http://schemas.microsoft.com/office/drawing/2014/main" id="{13C5B8C2-B6DB-4ACE-AC22-52E550E8DF10}"/>
                </a:ext>
              </a:extLst>
            </p:cNvPr>
            <p:cNvGrpSpPr/>
            <p:nvPr/>
          </p:nvGrpSpPr>
          <p:grpSpPr>
            <a:xfrm>
              <a:off x="4716735" y="5204483"/>
              <a:ext cx="2596720" cy="1143000"/>
              <a:chOff x="4797640" y="1224320"/>
              <a:chExt cx="2596720" cy="1143000"/>
            </a:xfrm>
          </p:grpSpPr>
          <p:sp>
            <p:nvSpPr>
              <p:cNvPr id="31" name="Arrow: Right 30">
                <a:extLst>
                  <a:ext uri="{FF2B5EF4-FFF2-40B4-BE49-F238E27FC236}">
                    <a16:creationId xmlns:a16="http://schemas.microsoft.com/office/drawing/2014/main" id="{1EABDD45-FA95-4956-9B72-F263097D1441}"/>
                  </a:ext>
                </a:extLst>
              </p:cNvPr>
              <p:cNvSpPr/>
              <p:nvPr/>
            </p:nvSpPr>
            <p:spPr>
              <a:xfrm>
                <a:off x="4797640" y="1224320"/>
                <a:ext cx="2596720" cy="1143000"/>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endParaRPr lang="en-US">
                  <a:solidFill>
                    <a:prstClr val="white"/>
                  </a:solidFill>
                  <a:latin typeface="Segoe UI"/>
                </a:endParaRPr>
              </a:p>
            </p:txBody>
          </p:sp>
          <p:sp>
            <p:nvSpPr>
              <p:cNvPr id="32" name="Rectangle 31">
                <a:extLst>
                  <a:ext uri="{FF2B5EF4-FFF2-40B4-BE49-F238E27FC236}">
                    <a16:creationId xmlns:a16="http://schemas.microsoft.com/office/drawing/2014/main" id="{00C59E7A-7437-4BF3-AB7E-BA6E4C9B1DA7}"/>
                  </a:ext>
                </a:extLst>
              </p:cNvPr>
              <p:cNvSpPr/>
              <p:nvPr/>
            </p:nvSpPr>
            <p:spPr>
              <a:xfrm>
                <a:off x="5349213" y="1472655"/>
                <a:ext cx="1425730" cy="657424"/>
              </a:xfrm>
              <a:prstGeom prst="rect">
                <a:avLst/>
              </a:prstGeom>
            </p:spPr>
            <p:txBody>
              <a:bodyPr wrap="square">
                <a:spAutoFit/>
              </a:bodyPr>
              <a:lstStyle/>
              <a:p>
                <a:pPr defTabSz="914225"/>
                <a:r>
                  <a:rPr lang="en-US" sz="3600" dirty="0">
                    <a:solidFill>
                      <a:prstClr val="white"/>
                    </a:solidFill>
                    <a:latin typeface="Segoe UI"/>
                  </a:rPr>
                  <a:t>$200</a:t>
                </a:r>
              </a:p>
            </p:txBody>
          </p:sp>
        </p:grpSp>
      </p:grpSp>
    </p:spTree>
    <p:extLst>
      <p:ext uri="{BB962C8B-B14F-4D97-AF65-F5344CB8AC3E}">
        <p14:creationId xmlns:p14="http://schemas.microsoft.com/office/powerpoint/2010/main" val="2862361172"/>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7312A-9819-43C6-8D84-D9136E6CFFCC}"/>
              </a:ext>
            </a:extLst>
          </p:cNvPr>
          <p:cNvSpPr>
            <a:spLocks noGrp="1"/>
          </p:cNvSpPr>
          <p:nvPr>
            <p:ph type="title"/>
          </p:nvPr>
        </p:nvSpPr>
        <p:spPr/>
        <p:txBody>
          <a:bodyPr/>
          <a:lstStyle/>
          <a:p>
            <a:r>
              <a:rPr lang="en-US" dirty="0"/>
              <a:t>Implicit transaction mode</a:t>
            </a:r>
          </a:p>
        </p:txBody>
      </p:sp>
      <p:graphicFrame>
        <p:nvGraphicFramePr>
          <p:cNvPr id="5" name="Content Placeholder 4">
            <a:extLst>
              <a:ext uri="{FF2B5EF4-FFF2-40B4-BE49-F238E27FC236}">
                <a16:creationId xmlns:a16="http://schemas.microsoft.com/office/drawing/2014/main" id="{04F72BFE-4C2C-4C23-98B9-ECD56D0BE91F}"/>
              </a:ext>
            </a:extLst>
          </p:cNvPr>
          <p:cNvGraphicFramePr>
            <a:graphicFrameLocks noGrp="1"/>
          </p:cNvGraphicFramePr>
          <p:nvPr>
            <p:ph sz="quarter" idx="13"/>
            <p:extLst>
              <p:ext uri="{D42A27DB-BD31-4B8C-83A1-F6EECF244321}">
                <p14:modId xmlns:p14="http://schemas.microsoft.com/office/powerpoint/2010/main" val="4111003716"/>
              </p:ext>
            </p:extLst>
          </p:nvPr>
        </p:nvGraphicFramePr>
        <p:xfrm>
          <a:off x="655638" y="1408114"/>
          <a:ext cx="10880726" cy="48196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028208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7312A-9819-43C6-8D84-D9136E6CFFCC}"/>
              </a:ext>
            </a:extLst>
          </p:cNvPr>
          <p:cNvSpPr>
            <a:spLocks noGrp="1"/>
          </p:cNvSpPr>
          <p:nvPr>
            <p:ph type="title"/>
          </p:nvPr>
        </p:nvSpPr>
        <p:spPr/>
        <p:txBody>
          <a:bodyPr/>
          <a:lstStyle/>
          <a:p>
            <a:r>
              <a:rPr lang="en-US" dirty="0"/>
              <a:t>Considerations for using transactions</a:t>
            </a:r>
          </a:p>
        </p:txBody>
      </p:sp>
      <p:graphicFrame>
        <p:nvGraphicFramePr>
          <p:cNvPr id="5" name="Content Placeholder 4">
            <a:extLst>
              <a:ext uri="{FF2B5EF4-FFF2-40B4-BE49-F238E27FC236}">
                <a16:creationId xmlns:a16="http://schemas.microsoft.com/office/drawing/2014/main" id="{66AE8D0F-0C1A-4425-A31A-630369385BC7}"/>
              </a:ext>
            </a:extLst>
          </p:cNvPr>
          <p:cNvGraphicFramePr>
            <a:graphicFrameLocks noGrp="1"/>
          </p:cNvGraphicFramePr>
          <p:nvPr>
            <p:ph sz="quarter" idx="13"/>
            <p:extLst>
              <p:ext uri="{D42A27DB-BD31-4B8C-83A1-F6EECF244321}">
                <p14:modId xmlns:p14="http://schemas.microsoft.com/office/powerpoint/2010/main" val="959428833"/>
              </p:ext>
            </p:extLst>
          </p:nvPr>
        </p:nvGraphicFramePr>
        <p:xfrm>
          <a:off x="655638" y="1408114"/>
          <a:ext cx="10880726" cy="345649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983120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D77A6-E28D-4D8D-9FE5-64ADAA827AC9}"/>
              </a:ext>
            </a:extLst>
          </p:cNvPr>
          <p:cNvSpPr>
            <a:spLocks noGrp="1"/>
          </p:cNvSpPr>
          <p:nvPr>
            <p:ph type="title"/>
          </p:nvPr>
        </p:nvSpPr>
        <p:spPr/>
        <p:txBody>
          <a:bodyPr/>
          <a:lstStyle/>
          <a:p>
            <a:r>
              <a:rPr lang="en-US" dirty="0"/>
              <a:t>Lesson 2: SQL Server Locking</a:t>
            </a:r>
          </a:p>
        </p:txBody>
      </p:sp>
    </p:spTree>
    <p:extLst>
      <p:ext uri="{BB962C8B-B14F-4D97-AF65-F5344CB8AC3E}">
        <p14:creationId xmlns:p14="http://schemas.microsoft.com/office/powerpoint/2010/main" val="574958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26C7312-6643-4F44-86B4-FA64F536177B}"/>
              </a:ext>
            </a:extLst>
          </p:cNvPr>
          <p:cNvSpPr>
            <a:spLocks noGrp="1"/>
          </p:cNvSpPr>
          <p:nvPr>
            <p:ph type="title"/>
          </p:nvPr>
        </p:nvSpPr>
        <p:spPr/>
        <p:txBody>
          <a:bodyPr/>
          <a:lstStyle/>
          <a:p>
            <a:r>
              <a:rPr lang="en-US" dirty="0"/>
              <a:t>Objectives</a:t>
            </a:r>
          </a:p>
        </p:txBody>
      </p:sp>
      <p:sp>
        <p:nvSpPr>
          <p:cNvPr id="4" name="Text Placeholder 3">
            <a:extLst>
              <a:ext uri="{FF2B5EF4-FFF2-40B4-BE49-F238E27FC236}">
                <a16:creationId xmlns:a16="http://schemas.microsoft.com/office/drawing/2014/main" id="{3BDD850C-29B9-4641-B580-0B91B9EBAE00}"/>
              </a:ext>
            </a:extLst>
          </p:cNvPr>
          <p:cNvSpPr>
            <a:spLocks noGrp="1"/>
          </p:cNvSpPr>
          <p:nvPr>
            <p:ph type="subTitle" idx="1"/>
            <p:custDataLst>
              <p:custData r:id="rId2"/>
            </p:custDataLst>
          </p:nvPr>
        </p:nvSpPr>
        <p:spPr/>
        <p:txBody>
          <a:bodyPr/>
          <a:lstStyle/>
          <a:p>
            <a:r>
              <a:rPr lang="en-US" dirty="0"/>
              <a:t>After completing this learning, you will be able to:</a:t>
            </a:r>
          </a:p>
        </p:txBody>
      </p:sp>
      <p:sp>
        <p:nvSpPr>
          <p:cNvPr id="5" name="Text Placeholder 4">
            <a:extLst>
              <a:ext uri="{FF2B5EF4-FFF2-40B4-BE49-F238E27FC236}">
                <a16:creationId xmlns:a16="http://schemas.microsoft.com/office/drawing/2014/main" id="{55182462-DFDF-4D48-A92C-42FD52821C4E}"/>
              </a:ext>
            </a:extLst>
          </p:cNvPr>
          <p:cNvSpPr>
            <a:spLocks noGrp="1"/>
          </p:cNvSpPr>
          <p:nvPr>
            <p:ph sz="quarter" idx="13"/>
            <p:custDataLst>
              <p:custData r:id="rId3"/>
            </p:custDataLst>
          </p:nvPr>
        </p:nvSpPr>
        <p:spPr/>
        <p:txBody>
          <a:bodyPr/>
          <a:lstStyle/>
          <a:p>
            <a:r>
              <a:rPr lang="en-US" dirty="0"/>
              <a:t>Understand locking concepts.</a:t>
            </a:r>
          </a:p>
          <a:p>
            <a:r>
              <a:rPr lang="en-US" dirty="0"/>
              <a:t>Understand lock Modes and lock compatibility.</a:t>
            </a:r>
          </a:p>
          <a:p>
            <a:r>
              <a:rPr lang="en-US" dirty="0"/>
              <a:t>How SQL server choose granularity.</a:t>
            </a:r>
          </a:p>
          <a:p>
            <a:r>
              <a:rPr lang="en-US" dirty="0"/>
              <a:t>Learn how SQL server escalate locks.</a:t>
            </a:r>
          </a:p>
          <a:p>
            <a:r>
              <a:rPr lang="en-US" dirty="0"/>
              <a:t>What are lock Hints ?</a:t>
            </a:r>
          </a:p>
        </p:txBody>
      </p:sp>
      <p:pic>
        <p:nvPicPr>
          <p:cNvPr id="33" name="Business (13)">
            <a:extLst>
              <a:ext uri="{FF2B5EF4-FFF2-40B4-BE49-F238E27FC236}">
                <a16:creationId xmlns:a16="http://schemas.microsoft.com/office/drawing/2014/main" id="{BC22353F-89C7-45EE-831B-77CDADFC2251}"/>
              </a:ext>
              <a:ext uri="{C183D7F6-B498-43B3-948B-1728B52AA6E4}">
                <adec:decorative xmlns:adec="http://schemas.microsoft.com/office/drawing/2017/decorative" val="1"/>
              </a:ext>
            </a:extLst>
          </p:cNvPr>
          <p:cNvPicPr>
            <a:picLocks noChangeAspect="1"/>
          </p:cNvPicPr>
          <p:nvPr>
            <p:custDataLst>
              <p:tags r:id="rId4"/>
            </p:custDataLst>
          </p:nvPr>
        </p:nvPicPr>
        <p:blipFill>
          <a:blip r:embed="rId7">
            <a:extLst>
              <a:ext uri="{28A0092B-C50C-407E-A947-70E740481C1C}">
                <a14:useLocalDpi xmlns:a14="http://schemas.microsoft.com/office/drawing/2010/main" val="0"/>
              </a:ext>
            </a:extLst>
          </a:blip>
          <a:stretch>
            <a:fillRect/>
          </a:stretch>
        </p:blipFill>
        <p:spPr>
          <a:xfrm>
            <a:off x="9701308" y="3857249"/>
            <a:ext cx="1835055" cy="2371550"/>
          </a:xfrm>
          <a:prstGeom prst="rect">
            <a:avLst/>
          </a:prstGeom>
        </p:spPr>
      </p:pic>
    </p:spTree>
    <p:custDataLst>
      <p:tags r:id="rId1"/>
    </p:custDataLst>
    <p:extLst>
      <p:ext uri="{BB962C8B-B14F-4D97-AF65-F5344CB8AC3E}">
        <p14:creationId xmlns:p14="http://schemas.microsoft.com/office/powerpoint/2010/main" val="2314306782"/>
      </p:ext>
    </p:extLst>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7521090" y="2071176"/>
            <a:ext cx="2895189" cy="3042638"/>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endParaRPr lang="en-US">
              <a:solidFill>
                <a:prstClr val="white"/>
              </a:solidFill>
              <a:latin typeface="Segoe UI"/>
            </a:endParaRPr>
          </a:p>
        </p:txBody>
      </p:sp>
      <p:sp>
        <p:nvSpPr>
          <p:cNvPr id="17" name="Bent Arrow 16"/>
          <p:cNvSpPr/>
          <p:nvPr/>
        </p:nvSpPr>
        <p:spPr>
          <a:xfrm rot="5400000">
            <a:off x="5329940" y="1817981"/>
            <a:ext cx="1309631" cy="1294402"/>
          </a:xfrm>
          <a:prstGeom prst="ben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endParaRPr lang="en-US">
              <a:solidFill>
                <a:prstClr val="black"/>
              </a:solidFill>
              <a:latin typeface="Segoe UI"/>
            </a:endParaRPr>
          </a:p>
        </p:txBody>
      </p:sp>
      <p:sp>
        <p:nvSpPr>
          <p:cNvPr id="18" name="Bent Arrow 17"/>
          <p:cNvSpPr/>
          <p:nvPr/>
        </p:nvSpPr>
        <p:spPr>
          <a:xfrm rot="16200000" flipV="1">
            <a:off x="5359356" y="4024714"/>
            <a:ext cx="1309631" cy="1294402"/>
          </a:xfrm>
          <a:prstGeom prst="ben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endParaRPr lang="en-US">
              <a:solidFill>
                <a:prstClr val="black"/>
              </a:solidFill>
              <a:latin typeface="Segoe UI"/>
            </a:endParaRPr>
          </a:p>
        </p:txBody>
      </p:sp>
      <p:grpSp>
        <p:nvGrpSpPr>
          <p:cNvPr id="24" name="Group 23">
            <a:extLst>
              <a:ext uri="{FF2B5EF4-FFF2-40B4-BE49-F238E27FC236}">
                <a16:creationId xmlns:a16="http://schemas.microsoft.com/office/drawing/2014/main" id="{99853E08-4BE7-4A37-A148-C69FB7376A49}"/>
              </a:ext>
            </a:extLst>
          </p:cNvPr>
          <p:cNvGrpSpPr/>
          <p:nvPr/>
        </p:nvGrpSpPr>
        <p:grpSpPr>
          <a:xfrm>
            <a:off x="8092509" y="2427939"/>
            <a:ext cx="1752352" cy="2071070"/>
            <a:chOff x="4963829" y="4298078"/>
            <a:chExt cx="1393773" cy="1547244"/>
          </a:xfrm>
        </p:grpSpPr>
        <p:sp>
          <p:nvSpPr>
            <p:cNvPr id="25" name="Cylinder 24">
              <a:extLst>
                <a:ext uri="{FF2B5EF4-FFF2-40B4-BE49-F238E27FC236}">
                  <a16:creationId xmlns:a16="http://schemas.microsoft.com/office/drawing/2014/main" id="{D5B8A228-D65E-4B26-B078-1270B40EE0E5}"/>
                </a:ext>
              </a:extLst>
            </p:cNvPr>
            <p:cNvSpPr/>
            <p:nvPr/>
          </p:nvSpPr>
          <p:spPr>
            <a:xfrm>
              <a:off x="4963829" y="5232674"/>
              <a:ext cx="1393771" cy="612648"/>
            </a:xfrm>
            <a:prstGeom prst="can">
              <a:avLst>
                <a:gd name="adj" fmla="val 30417"/>
              </a:avLst>
            </a:prstGeom>
            <a:solidFill>
              <a:schemeClr val="accent4">
                <a:lumMod val="75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endParaRPr lang="en-US">
                <a:solidFill>
                  <a:prstClr val="white"/>
                </a:solidFill>
                <a:latin typeface="Segoe UI"/>
              </a:endParaRPr>
            </a:p>
          </p:txBody>
        </p:sp>
        <p:sp>
          <p:nvSpPr>
            <p:cNvPr id="27" name="Cylinder 26">
              <a:extLst>
                <a:ext uri="{FF2B5EF4-FFF2-40B4-BE49-F238E27FC236}">
                  <a16:creationId xmlns:a16="http://schemas.microsoft.com/office/drawing/2014/main" id="{E375785A-A54E-4F9F-A641-A57C70D2AEE1}"/>
                </a:ext>
              </a:extLst>
            </p:cNvPr>
            <p:cNvSpPr/>
            <p:nvPr/>
          </p:nvSpPr>
          <p:spPr>
            <a:xfrm>
              <a:off x="4963830" y="4763793"/>
              <a:ext cx="1393771" cy="612648"/>
            </a:xfrm>
            <a:prstGeom prst="can">
              <a:avLst>
                <a:gd name="adj" fmla="val 30417"/>
              </a:avLst>
            </a:prstGeom>
            <a:solidFill>
              <a:schemeClr val="accent4">
                <a:lumMod val="75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endParaRPr lang="en-US">
                <a:solidFill>
                  <a:prstClr val="white"/>
                </a:solidFill>
                <a:latin typeface="Segoe UI"/>
              </a:endParaRPr>
            </a:p>
          </p:txBody>
        </p:sp>
        <p:sp>
          <p:nvSpPr>
            <p:cNvPr id="29" name="Cylinder 28">
              <a:extLst>
                <a:ext uri="{FF2B5EF4-FFF2-40B4-BE49-F238E27FC236}">
                  <a16:creationId xmlns:a16="http://schemas.microsoft.com/office/drawing/2014/main" id="{F0A0EFD7-7C31-449F-8B5D-8528DDC35C58}"/>
                </a:ext>
              </a:extLst>
            </p:cNvPr>
            <p:cNvSpPr/>
            <p:nvPr/>
          </p:nvSpPr>
          <p:spPr>
            <a:xfrm>
              <a:off x="4963831" y="4298078"/>
              <a:ext cx="1393771" cy="612648"/>
            </a:xfrm>
            <a:prstGeom prst="can">
              <a:avLst>
                <a:gd name="adj" fmla="val 30417"/>
              </a:avLst>
            </a:prstGeom>
            <a:solidFill>
              <a:schemeClr val="accent4">
                <a:lumMod val="75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endParaRPr lang="en-US">
                <a:solidFill>
                  <a:prstClr val="white"/>
                </a:solidFill>
                <a:latin typeface="Segoe UI"/>
              </a:endParaRPr>
            </a:p>
          </p:txBody>
        </p:sp>
      </p:grpSp>
      <p:sp>
        <p:nvSpPr>
          <p:cNvPr id="7" name="TextBox 6"/>
          <p:cNvSpPr txBox="1"/>
          <p:nvPr/>
        </p:nvSpPr>
        <p:spPr>
          <a:xfrm>
            <a:off x="8118445" y="4537433"/>
            <a:ext cx="1752352" cy="374793"/>
          </a:xfrm>
          <a:prstGeom prst="rect">
            <a:avLst/>
          </a:prstGeom>
          <a:noFill/>
        </p:spPr>
        <p:txBody>
          <a:bodyPr wrap="square" rtlCol="0">
            <a:spAutoFit/>
          </a:bodyPr>
          <a:lstStyle/>
          <a:p>
            <a:pPr defTabSz="914225"/>
            <a:r>
              <a:rPr lang="en-US" dirty="0">
                <a:solidFill>
                  <a:prstClr val="black"/>
                </a:solidFill>
                <a:latin typeface="Segoe UI"/>
              </a:rPr>
              <a:t>TSQL2012.mdf</a:t>
            </a:r>
          </a:p>
        </p:txBody>
      </p:sp>
      <p:sp>
        <p:nvSpPr>
          <p:cNvPr id="9" name="Rounded Rectangle 8"/>
          <p:cNvSpPr/>
          <p:nvPr/>
        </p:nvSpPr>
        <p:spPr>
          <a:xfrm>
            <a:off x="775897" y="1328382"/>
            <a:ext cx="4950481" cy="1414917"/>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endParaRPr lang="en-US">
              <a:solidFill>
                <a:prstClr val="white"/>
              </a:solidFill>
              <a:latin typeface="Segoe UI"/>
            </a:endParaRPr>
          </a:p>
        </p:txBody>
      </p:sp>
      <p:pic>
        <p:nvPicPr>
          <p:cNvPr id="11" name="Picture 10"/>
          <p:cNvPicPr>
            <a:picLocks noChangeAspect="1"/>
          </p:cNvPicPr>
          <p:nvPr/>
        </p:nvPicPr>
        <p:blipFill>
          <a:blip r:embed="rId2"/>
          <a:stretch>
            <a:fillRect/>
          </a:stretch>
        </p:blipFill>
        <p:spPr>
          <a:xfrm>
            <a:off x="6302358" y="3267169"/>
            <a:ext cx="5384525" cy="709900"/>
          </a:xfrm>
          <a:prstGeom prst="rect">
            <a:avLst/>
          </a:prstGeom>
        </p:spPr>
      </p:pic>
      <p:pic>
        <p:nvPicPr>
          <p:cNvPr id="8" name="Picture 6" descr="Security_Secured.png"/>
          <p:cNvPicPr>
            <a:picLocks noChangeAspect="1"/>
          </p:cNvPicPr>
          <p:nvPr/>
        </p:nvPicPr>
        <p:blipFill>
          <a:blip r:embed="rId3" cstate="print"/>
          <a:srcRect/>
          <a:stretch>
            <a:fillRect/>
          </a:stretch>
        </p:blipFill>
        <p:spPr bwMode="auto">
          <a:xfrm>
            <a:off x="6717741" y="3556305"/>
            <a:ext cx="406342" cy="652371"/>
          </a:xfrm>
          <a:prstGeom prst="rect">
            <a:avLst/>
          </a:prstGeom>
          <a:noFill/>
          <a:ln w="9525">
            <a:noFill/>
            <a:miter lim="800000"/>
            <a:headEnd/>
            <a:tailEnd/>
          </a:ln>
        </p:spPr>
      </p:pic>
      <p:sp>
        <p:nvSpPr>
          <p:cNvPr id="13" name="Rounded Rectangle 12"/>
          <p:cNvSpPr/>
          <p:nvPr/>
        </p:nvSpPr>
        <p:spPr>
          <a:xfrm>
            <a:off x="775897" y="4349671"/>
            <a:ext cx="4950481" cy="1414917"/>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endParaRPr lang="en-US">
              <a:solidFill>
                <a:prstClr val="white"/>
              </a:solidFill>
              <a:latin typeface="Segoe UI"/>
            </a:endParaRPr>
          </a:p>
        </p:txBody>
      </p:sp>
      <p:sp>
        <p:nvSpPr>
          <p:cNvPr id="20" name="Rounded Rectangle 19"/>
          <p:cNvSpPr/>
          <p:nvPr/>
        </p:nvSpPr>
        <p:spPr>
          <a:xfrm>
            <a:off x="2310185" y="2533040"/>
            <a:ext cx="1975665" cy="462553"/>
          </a:xfrm>
          <a:prstGeom prst="round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endParaRPr lang="en-US">
              <a:solidFill>
                <a:prstClr val="white"/>
              </a:solidFill>
              <a:latin typeface="Segoe UI"/>
            </a:endParaRPr>
          </a:p>
        </p:txBody>
      </p:sp>
      <p:sp>
        <p:nvSpPr>
          <p:cNvPr id="19" name="TextBox 18"/>
          <p:cNvSpPr txBox="1"/>
          <p:nvPr/>
        </p:nvSpPr>
        <p:spPr>
          <a:xfrm>
            <a:off x="2491436" y="2579677"/>
            <a:ext cx="2259403" cy="374793"/>
          </a:xfrm>
          <a:prstGeom prst="rect">
            <a:avLst/>
          </a:prstGeom>
          <a:noFill/>
        </p:spPr>
        <p:txBody>
          <a:bodyPr wrap="square" rtlCol="0">
            <a:spAutoFit/>
          </a:bodyPr>
          <a:lstStyle/>
          <a:p>
            <a:pPr defTabSz="914225"/>
            <a:r>
              <a:rPr lang="en-US" dirty="0">
                <a:solidFill>
                  <a:prstClr val="white"/>
                </a:solidFill>
                <a:latin typeface="Segoe UI"/>
              </a:rPr>
              <a:t>Transaction 1</a:t>
            </a:r>
          </a:p>
        </p:txBody>
      </p:sp>
      <p:sp>
        <p:nvSpPr>
          <p:cNvPr id="22" name="Rounded Rectangle 21"/>
          <p:cNvSpPr/>
          <p:nvPr/>
        </p:nvSpPr>
        <p:spPr>
          <a:xfrm>
            <a:off x="2310185" y="4083092"/>
            <a:ext cx="1975665" cy="462553"/>
          </a:xfrm>
          <a:prstGeom prst="round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endParaRPr lang="en-US">
              <a:solidFill>
                <a:prstClr val="white"/>
              </a:solidFill>
              <a:latin typeface="Segoe UI"/>
            </a:endParaRPr>
          </a:p>
        </p:txBody>
      </p:sp>
      <p:sp>
        <p:nvSpPr>
          <p:cNvPr id="23" name="TextBox 22"/>
          <p:cNvSpPr txBox="1"/>
          <p:nvPr/>
        </p:nvSpPr>
        <p:spPr>
          <a:xfrm>
            <a:off x="2491436" y="4129729"/>
            <a:ext cx="2259403" cy="374793"/>
          </a:xfrm>
          <a:prstGeom prst="rect">
            <a:avLst/>
          </a:prstGeom>
          <a:noFill/>
        </p:spPr>
        <p:txBody>
          <a:bodyPr wrap="square" rtlCol="0">
            <a:spAutoFit/>
          </a:bodyPr>
          <a:lstStyle/>
          <a:p>
            <a:pPr defTabSz="914225"/>
            <a:r>
              <a:rPr lang="en-US" dirty="0">
                <a:solidFill>
                  <a:prstClr val="white"/>
                </a:solidFill>
                <a:latin typeface="Segoe UI"/>
              </a:rPr>
              <a:t>Transaction 2</a:t>
            </a:r>
          </a:p>
        </p:txBody>
      </p:sp>
      <p:pic>
        <p:nvPicPr>
          <p:cNvPr id="26" name="Picture 25"/>
          <p:cNvPicPr>
            <a:picLocks noChangeAspect="1"/>
          </p:cNvPicPr>
          <p:nvPr/>
        </p:nvPicPr>
        <p:blipFill>
          <a:blip r:embed="rId4"/>
          <a:stretch>
            <a:fillRect/>
          </a:stretch>
        </p:blipFill>
        <p:spPr>
          <a:xfrm>
            <a:off x="908319" y="1447281"/>
            <a:ext cx="4685635" cy="1019030"/>
          </a:xfrm>
          <a:prstGeom prst="rect">
            <a:avLst/>
          </a:prstGeom>
        </p:spPr>
      </p:pic>
      <p:pic>
        <p:nvPicPr>
          <p:cNvPr id="28" name="Picture 27"/>
          <p:cNvPicPr>
            <a:picLocks noChangeAspect="1"/>
          </p:cNvPicPr>
          <p:nvPr/>
        </p:nvPicPr>
        <p:blipFill>
          <a:blip r:embed="rId5"/>
          <a:stretch>
            <a:fillRect/>
          </a:stretch>
        </p:blipFill>
        <p:spPr>
          <a:xfrm>
            <a:off x="875884" y="4629055"/>
            <a:ext cx="4657064" cy="961888"/>
          </a:xfrm>
          <a:prstGeom prst="rect">
            <a:avLst/>
          </a:prstGeom>
        </p:spPr>
      </p:pic>
      <p:sp>
        <p:nvSpPr>
          <p:cNvPr id="21" name="Title 1"/>
          <p:cNvSpPr txBox="1">
            <a:spLocks/>
          </p:cNvSpPr>
          <p:nvPr/>
        </p:nvSpPr>
        <p:spPr>
          <a:xfrm>
            <a:off x="444859" y="290829"/>
            <a:ext cx="10971244" cy="1142838"/>
          </a:xfrm>
          <a:prstGeom prst="rect">
            <a:avLst/>
          </a:prstGeom>
        </p:spPr>
        <p:txBody>
          <a:bodyPr vert="horz" lIns="91427" tIns="45713" rIns="91427" bIns="45713" rtlCol="0" anchor="t">
            <a:noAutofit/>
          </a:bodyPr>
          <a:lstStyle>
            <a:lvl1pPr marL="0" marR="0" indent="0" algn="l" defTabSz="457112" rtl="0" eaLnBrk="1" fontAlgn="auto" latinLnBrk="0" hangingPunct="1">
              <a:lnSpc>
                <a:spcPts val="3500"/>
              </a:lnSpc>
              <a:spcBef>
                <a:spcPct val="0"/>
              </a:spcBef>
              <a:spcAft>
                <a:spcPts val="0"/>
              </a:spcAft>
              <a:buClrTx/>
              <a:buSzTx/>
              <a:buFontTx/>
              <a:buNone/>
              <a:tabLst/>
              <a:defRPr kumimoji="0" lang="en-US" sz="3600" b="0" i="0" u="none" strike="noStrike" kern="1200" cap="none" spc="0" normalizeH="0" baseline="0">
                <a:ln>
                  <a:noFill/>
                </a:ln>
                <a:solidFill>
                  <a:srgbClr val="424CA0"/>
                </a:solidFill>
                <a:effectLst/>
                <a:uLnTx/>
                <a:uFillTx/>
                <a:latin typeface="+mj-lt"/>
                <a:ea typeface="+mj-ea"/>
                <a:cs typeface="Segoe UI Light"/>
              </a:defRPr>
            </a:lvl1pPr>
          </a:lstStyle>
          <a:p>
            <a:pPr defTabSz="457025"/>
            <a:r>
              <a:rPr lang="en-US" altLang="en-US" sz="3000" dirty="0">
                <a:solidFill>
                  <a:prstClr val="black"/>
                </a:solidFill>
                <a:latin typeface="Segoe UI Semibold" panose="020B0702040204020203" pitchFamily="34" charset="0"/>
              </a:rPr>
              <a:t>What is a Lock?</a:t>
            </a:r>
          </a:p>
        </p:txBody>
      </p:sp>
    </p:spTree>
    <p:extLst>
      <p:ext uri="{BB962C8B-B14F-4D97-AF65-F5344CB8AC3E}">
        <p14:creationId xmlns:p14="http://schemas.microsoft.com/office/powerpoint/2010/main" val="4283856541"/>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57675" y="1059507"/>
            <a:ext cx="11653523" cy="3545586"/>
          </a:xfrm>
        </p:spPr>
        <p:txBody>
          <a:bodyPr/>
          <a:lstStyle/>
          <a:p>
            <a:r>
              <a:rPr lang="en-US" sz="2600" dirty="0">
                <a:solidFill>
                  <a:schemeClr val="tx1"/>
                </a:solidFill>
              </a:rPr>
              <a:t>Many items can be locked in SQL Server</a:t>
            </a:r>
          </a:p>
          <a:p>
            <a:pPr lvl="1"/>
            <a:r>
              <a:rPr lang="en-US" sz="2600" dirty="0">
                <a:solidFill>
                  <a:schemeClr val="tx1"/>
                </a:solidFill>
                <a:latin typeface="+mj-lt"/>
              </a:rPr>
              <a:t>Databases</a:t>
            </a:r>
          </a:p>
          <a:p>
            <a:pPr lvl="1"/>
            <a:r>
              <a:rPr lang="en-US" sz="2600" dirty="0">
                <a:solidFill>
                  <a:schemeClr val="tx1"/>
                </a:solidFill>
                <a:latin typeface="+mj-lt"/>
              </a:rPr>
              <a:t>Schema</a:t>
            </a:r>
          </a:p>
          <a:p>
            <a:pPr lvl="1"/>
            <a:r>
              <a:rPr lang="en-US" sz="2600" dirty="0">
                <a:solidFill>
                  <a:schemeClr val="tx1"/>
                </a:solidFill>
                <a:latin typeface="+mj-lt"/>
              </a:rPr>
              <a:t>Objects</a:t>
            </a:r>
          </a:p>
          <a:p>
            <a:r>
              <a:rPr lang="en-US" sz="2600" dirty="0">
                <a:solidFill>
                  <a:schemeClr val="tx1"/>
                </a:solidFill>
              </a:rPr>
              <a:t>Some objects can be locked at different levels of granularity</a:t>
            </a:r>
          </a:p>
          <a:p>
            <a:r>
              <a:rPr lang="en-US" sz="2600" dirty="0">
                <a:solidFill>
                  <a:schemeClr val="tx1"/>
                </a:solidFill>
              </a:rPr>
              <a:t>SQL Server will automatically choose the granularity of the lock based on the estimated cost</a:t>
            </a:r>
          </a:p>
          <a:p>
            <a:r>
              <a:rPr lang="en-US" sz="2600" dirty="0">
                <a:solidFill>
                  <a:schemeClr val="tx1"/>
                </a:solidFill>
              </a:rPr>
              <a:t>Multiple levels of granularity are grouped into a lock hierarchy</a:t>
            </a:r>
          </a:p>
        </p:txBody>
      </p:sp>
      <p:sp>
        <p:nvSpPr>
          <p:cNvPr id="3" name="Title 2"/>
          <p:cNvSpPr>
            <a:spLocks noGrp="1"/>
          </p:cNvSpPr>
          <p:nvPr>
            <p:ph type="title"/>
          </p:nvPr>
        </p:nvSpPr>
        <p:spPr/>
        <p:txBody>
          <a:bodyPr/>
          <a:lstStyle/>
          <a:p>
            <a:r>
              <a:rPr lang="en-US" sz="3200" dirty="0">
                <a:solidFill>
                  <a:srgbClr val="44546A"/>
                </a:solidFill>
                <a:latin typeface="Segoe UI Semibold" panose="020B0702040204020203" pitchFamily="34" charset="0"/>
              </a:rPr>
              <a:t>Multi-Granular Locking</a:t>
            </a:r>
          </a:p>
        </p:txBody>
      </p:sp>
      <p:grpSp>
        <p:nvGrpSpPr>
          <p:cNvPr id="16" name="Group 15"/>
          <p:cNvGrpSpPr/>
          <p:nvPr/>
        </p:nvGrpSpPr>
        <p:grpSpPr>
          <a:xfrm>
            <a:off x="2725082" y="4605093"/>
            <a:ext cx="7118708" cy="2023040"/>
            <a:chOff x="996944" y="4419600"/>
            <a:chExt cx="6975924" cy="1692645"/>
          </a:xfrm>
        </p:grpSpPr>
        <p:sp>
          <p:nvSpPr>
            <p:cNvPr id="17" name="AutoShape 5"/>
            <p:cNvSpPr>
              <a:spLocks noChangeArrowheads="1"/>
            </p:cNvSpPr>
            <p:nvPr/>
          </p:nvSpPr>
          <p:spPr bwMode="auto">
            <a:xfrm>
              <a:off x="1497013" y="4460875"/>
              <a:ext cx="6159500" cy="1333500"/>
            </a:xfrm>
            <a:prstGeom prst="rtTriangle">
              <a:avLst/>
            </a:prstGeom>
            <a:solidFill>
              <a:srgbClr val="129038"/>
            </a:solidFill>
            <a:ln w="6350">
              <a:solidFill>
                <a:sysClr val="window" lastClr="FFFFFF"/>
              </a:solidFill>
              <a:miter lim="800000"/>
              <a:headEnd type="none" w="sm" len="sm"/>
              <a:tailEnd type="none" w="sm" len="sm"/>
            </a:ln>
            <a:effectLst/>
          </p:spPr>
          <p:txBody>
            <a:bodyPr wrap="none" anchor="ctr"/>
            <a:lstStyle/>
            <a:p>
              <a:pPr defTabSz="448193">
                <a:defRPr/>
              </a:pPr>
              <a:r>
                <a:rPr lang="en-US" sz="2353" kern="0" dirty="0">
                  <a:solidFill>
                    <a:prstClr val="white"/>
                  </a:solidFill>
                  <a:effectLst>
                    <a:outerShdw blurRad="38100" dist="38100" dir="2700000" algn="tl">
                      <a:srgbClr val="000000"/>
                    </a:outerShdw>
                  </a:effectLst>
                  <a:latin typeface="Arial" charset="0"/>
                </a:rPr>
                <a:t>Locking Cost</a:t>
              </a:r>
              <a:endParaRPr lang="en-US" sz="1765" kern="0" dirty="0">
                <a:solidFill>
                  <a:prstClr val="white"/>
                </a:solidFill>
                <a:effectLst>
                  <a:outerShdw blurRad="38100" dist="38100" dir="2700000" algn="tl">
                    <a:srgbClr val="000000"/>
                  </a:outerShdw>
                </a:effectLst>
                <a:latin typeface="Arial" charset="0"/>
              </a:endParaRPr>
            </a:p>
          </p:txBody>
        </p:sp>
        <p:sp>
          <p:nvSpPr>
            <p:cNvPr id="18" name="AutoShape 6"/>
            <p:cNvSpPr>
              <a:spLocks noChangeArrowheads="1"/>
            </p:cNvSpPr>
            <p:nvPr/>
          </p:nvSpPr>
          <p:spPr bwMode="auto">
            <a:xfrm flipH="1" flipV="1">
              <a:off x="1497013" y="4419600"/>
              <a:ext cx="6159500" cy="1331913"/>
            </a:xfrm>
            <a:prstGeom prst="rtTriangle">
              <a:avLst/>
            </a:prstGeom>
            <a:gradFill rotWithShape="0">
              <a:gsLst>
                <a:gs pos="0">
                  <a:srgbClr val="15AEEF">
                    <a:lumMod val="75000"/>
                  </a:srgbClr>
                </a:gs>
                <a:gs pos="100000">
                  <a:srgbClr val="000000"/>
                </a:gs>
              </a:gsLst>
              <a:lin ang="5400000" scaled="0"/>
            </a:gradFill>
            <a:ln w="6350">
              <a:solidFill>
                <a:sysClr val="window" lastClr="FFFFFF"/>
              </a:solidFill>
              <a:miter lim="800000"/>
              <a:headEnd type="none" w="sm" len="sm"/>
              <a:tailEnd type="none" w="sm" len="sm"/>
            </a:ln>
          </p:spPr>
          <p:txBody>
            <a:bodyPr rot="10800000" wrap="none" anchor="ctr"/>
            <a:lstStyle/>
            <a:p>
              <a:pPr defTabSz="448193">
                <a:defRPr/>
              </a:pPr>
              <a:r>
                <a:rPr lang="en-US" sz="2353" kern="0" dirty="0">
                  <a:solidFill>
                    <a:prstClr val="white"/>
                  </a:solidFill>
                  <a:effectLst>
                    <a:outerShdw blurRad="38100" dist="38100" dir="2700000" algn="tl">
                      <a:srgbClr val="000000"/>
                    </a:outerShdw>
                  </a:effectLst>
                  <a:latin typeface="Arial" charset="0"/>
                </a:rPr>
                <a:t>Concurrency Cost</a:t>
              </a:r>
            </a:p>
          </p:txBody>
        </p:sp>
        <p:sp>
          <p:nvSpPr>
            <p:cNvPr id="19" name="Text Box 7"/>
            <p:cNvSpPr txBox="1">
              <a:spLocks noChangeArrowheads="1"/>
            </p:cNvSpPr>
            <p:nvPr/>
          </p:nvSpPr>
          <p:spPr bwMode="auto">
            <a:xfrm>
              <a:off x="1096963" y="5807737"/>
              <a:ext cx="625513" cy="304508"/>
            </a:xfrm>
            <a:prstGeom prst="rect">
              <a:avLst/>
            </a:prstGeom>
            <a:noFill/>
            <a:ln w="12700">
              <a:noFill/>
              <a:miter lim="800000"/>
              <a:headEnd type="none" w="sm" len="sm"/>
              <a:tailEnd type="none" w="sm" len="sm"/>
            </a:ln>
            <a:effectLst/>
          </p:spPr>
          <p:txBody>
            <a:bodyPr wrap="none" anchor="ctr">
              <a:spAutoFit/>
            </a:bodyPr>
            <a:lstStyle/>
            <a:p>
              <a:pPr defTabSz="448193">
                <a:defRPr/>
              </a:pPr>
              <a:r>
                <a:rPr lang="en-US" sz="1765" kern="0" dirty="0">
                  <a:solidFill>
                    <a:srgbClr val="000000"/>
                  </a:solidFill>
                  <a:latin typeface="Arial" charset="0"/>
                </a:rPr>
                <a:t>Row</a:t>
              </a:r>
            </a:p>
          </p:txBody>
        </p:sp>
        <p:sp>
          <p:nvSpPr>
            <p:cNvPr id="20" name="Text Box 8"/>
            <p:cNvSpPr txBox="1">
              <a:spLocks noChangeArrowheads="1"/>
            </p:cNvSpPr>
            <p:nvPr/>
          </p:nvSpPr>
          <p:spPr bwMode="auto">
            <a:xfrm>
              <a:off x="4144963" y="5807737"/>
              <a:ext cx="700914" cy="304508"/>
            </a:xfrm>
            <a:prstGeom prst="rect">
              <a:avLst/>
            </a:prstGeom>
            <a:noFill/>
            <a:ln w="12700">
              <a:noFill/>
              <a:miter lim="800000"/>
              <a:headEnd type="none" w="sm" len="sm"/>
              <a:tailEnd type="none" w="sm" len="sm"/>
            </a:ln>
            <a:effectLst/>
          </p:spPr>
          <p:txBody>
            <a:bodyPr wrap="none" anchor="ctr">
              <a:spAutoFit/>
            </a:bodyPr>
            <a:lstStyle/>
            <a:p>
              <a:pPr defTabSz="448193">
                <a:defRPr/>
              </a:pPr>
              <a:r>
                <a:rPr lang="en-US" sz="1765" kern="0" dirty="0">
                  <a:solidFill>
                    <a:srgbClr val="000000"/>
                  </a:solidFill>
                  <a:latin typeface="Arial" charset="0"/>
                </a:rPr>
                <a:t>Page</a:t>
              </a:r>
            </a:p>
          </p:txBody>
        </p:sp>
        <p:sp>
          <p:nvSpPr>
            <p:cNvPr id="21" name="Text Box 9"/>
            <p:cNvSpPr txBox="1">
              <a:spLocks noChangeArrowheads="1"/>
            </p:cNvSpPr>
            <p:nvPr/>
          </p:nvSpPr>
          <p:spPr bwMode="auto">
            <a:xfrm>
              <a:off x="7235825" y="5807737"/>
              <a:ext cx="737043" cy="304508"/>
            </a:xfrm>
            <a:prstGeom prst="rect">
              <a:avLst/>
            </a:prstGeom>
            <a:noFill/>
            <a:ln w="12700">
              <a:noFill/>
              <a:miter lim="800000"/>
              <a:headEnd type="none" w="sm" len="sm"/>
              <a:tailEnd type="none" w="sm" len="sm"/>
            </a:ln>
            <a:effectLst/>
          </p:spPr>
          <p:txBody>
            <a:bodyPr wrap="none" anchor="ctr">
              <a:spAutoFit/>
            </a:bodyPr>
            <a:lstStyle/>
            <a:p>
              <a:pPr defTabSz="448193">
                <a:defRPr/>
              </a:pPr>
              <a:r>
                <a:rPr lang="en-US" sz="1765" kern="0" dirty="0">
                  <a:solidFill>
                    <a:srgbClr val="000000"/>
                  </a:solidFill>
                  <a:latin typeface="Arial" charset="0"/>
                </a:rPr>
                <a:t>Table</a:t>
              </a:r>
            </a:p>
          </p:txBody>
        </p:sp>
        <p:sp>
          <p:nvSpPr>
            <p:cNvPr id="22" name="Line 10"/>
            <p:cNvSpPr>
              <a:spLocks noChangeShapeType="1"/>
            </p:cNvSpPr>
            <p:nvPr/>
          </p:nvSpPr>
          <p:spPr bwMode="auto">
            <a:xfrm>
              <a:off x="1855788" y="5991225"/>
              <a:ext cx="2219325" cy="0"/>
            </a:xfrm>
            <a:prstGeom prst="line">
              <a:avLst/>
            </a:prstGeom>
            <a:noFill/>
            <a:ln w="28575">
              <a:solidFill>
                <a:srgbClr val="000000">
                  <a:lumMod val="85000"/>
                  <a:lumOff val="15000"/>
                </a:srgbClr>
              </a:solidFill>
              <a:round/>
              <a:headEnd type="triangle" w="med" len="med"/>
              <a:tailEnd type="triangle" w="med" len="med"/>
            </a:ln>
          </p:spPr>
          <p:txBody>
            <a:bodyPr wrap="none" anchor="ctr">
              <a:spAutoFit/>
            </a:bodyPr>
            <a:lstStyle/>
            <a:p>
              <a:pPr defTabSz="448193">
                <a:defRPr/>
              </a:pPr>
              <a:endParaRPr lang="en-US" sz="1765" kern="0" dirty="0">
                <a:solidFill>
                  <a:srgbClr val="000000"/>
                </a:solidFill>
                <a:latin typeface="Segoe UI Light" panose="020B0502040204020203" pitchFamily="34" charset="0"/>
              </a:endParaRPr>
            </a:p>
          </p:txBody>
        </p:sp>
        <p:sp>
          <p:nvSpPr>
            <p:cNvPr id="23" name="Line 11"/>
            <p:cNvSpPr>
              <a:spLocks noChangeShapeType="1"/>
            </p:cNvSpPr>
            <p:nvPr/>
          </p:nvSpPr>
          <p:spPr bwMode="auto">
            <a:xfrm>
              <a:off x="4935538" y="5991225"/>
              <a:ext cx="2292350" cy="0"/>
            </a:xfrm>
            <a:prstGeom prst="line">
              <a:avLst/>
            </a:prstGeom>
            <a:noFill/>
            <a:ln w="28575">
              <a:solidFill>
                <a:srgbClr val="000000">
                  <a:lumMod val="85000"/>
                  <a:lumOff val="15000"/>
                </a:srgbClr>
              </a:solidFill>
              <a:round/>
              <a:headEnd type="triangle" w="med" len="med"/>
              <a:tailEnd type="triangle" w="med" len="med"/>
            </a:ln>
          </p:spPr>
          <p:txBody>
            <a:bodyPr anchor="ctr">
              <a:spAutoFit/>
            </a:bodyPr>
            <a:lstStyle/>
            <a:p>
              <a:pPr defTabSz="448193">
                <a:defRPr/>
              </a:pPr>
              <a:endParaRPr lang="en-US" sz="1765" kern="0" dirty="0">
                <a:solidFill>
                  <a:srgbClr val="000000"/>
                </a:solidFill>
                <a:latin typeface="Segoe UI Light" panose="020B0502040204020203" pitchFamily="34" charset="0"/>
              </a:endParaRPr>
            </a:p>
          </p:txBody>
        </p:sp>
        <p:sp>
          <p:nvSpPr>
            <p:cNvPr id="24" name="Line 12"/>
            <p:cNvSpPr>
              <a:spLocks noChangeShapeType="1"/>
            </p:cNvSpPr>
            <p:nvPr/>
          </p:nvSpPr>
          <p:spPr bwMode="auto">
            <a:xfrm flipV="1">
              <a:off x="1354654" y="4545013"/>
              <a:ext cx="0" cy="1206500"/>
            </a:xfrm>
            <a:prstGeom prst="line">
              <a:avLst/>
            </a:prstGeom>
            <a:noFill/>
            <a:ln w="28575">
              <a:solidFill>
                <a:srgbClr val="000000">
                  <a:lumMod val="85000"/>
                  <a:lumOff val="15000"/>
                </a:srgbClr>
              </a:solidFill>
              <a:round/>
              <a:headEnd type="none" w="med" len="med"/>
              <a:tailEnd type="triangle" w="med" len="med"/>
            </a:ln>
          </p:spPr>
          <p:txBody>
            <a:bodyPr wrap="none" anchor="ctr">
              <a:spAutoFit/>
            </a:bodyPr>
            <a:lstStyle/>
            <a:p>
              <a:pPr defTabSz="448193">
                <a:defRPr/>
              </a:pPr>
              <a:endParaRPr lang="en-US" sz="1765" kern="0" dirty="0">
                <a:solidFill>
                  <a:srgbClr val="000000"/>
                </a:solidFill>
                <a:latin typeface="Segoe UI Light" panose="020B0502040204020203" pitchFamily="34" charset="0"/>
              </a:endParaRPr>
            </a:p>
          </p:txBody>
        </p:sp>
        <p:sp>
          <p:nvSpPr>
            <p:cNvPr id="25" name="Text Box 13"/>
            <p:cNvSpPr txBox="1">
              <a:spLocks noChangeArrowheads="1"/>
            </p:cNvSpPr>
            <p:nvPr/>
          </p:nvSpPr>
          <p:spPr bwMode="auto">
            <a:xfrm rot="16200000">
              <a:off x="902868" y="4952477"/>
              <a:ext cx="544798" cy="356646"/>
            </a:xfrm>
            <a:prstGeom prst="rect">
              <a:avLst/>
            </a:prstGeom>
            <a:noFill/>
            <a:ln w="12700">
              <a:noFill/>
              <a:miter lim="800000"/>
              <a:headEnd type="none" w="sm" len="sm"/>
              <a:tailEnd type="none" w="sm" len="sm"/>
            </a:ln>
            <a:effectLst/>
          </p:spPr>
          <p:txBody>
            <a:bodyPr wrap="none" anchor="ctr">
              <a:spAutoFit/>
            </a:bodyPr>
            <a:lstStyle/>
            <a:p>
              <a:pPr defTabSz="448193">
                <a:defRPr/>
              </a:pPr>
              <a:r>
                <a:rPr lang="en-US" sz="1765" kern="0" dirty="0">
                  <a:solidFill>
                    <a:srgbClr val="000000"/>
                  </a:solidFill>
                  <a:latin typeface="Arial" charset="0"/>
                </a:rPr>
                <a:t>Cost</a:t>
              </a:r>
            </a:p>
          </p:txBody>
        </p:sp>
      </p:grpSp>
    </p:spTree>
    <p:extLst>
      <p:ext uri="{BB962C8B-B14F-4D97-AF65-F5344CB8AC3E}">
        <p14:creationId xmlns:p14="http://schemas.microsoft.com/office/powerpoint/2010/main" val="334076800"/>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FBE4FC68-94BB-4EEC-A529-899F366D5845}"/>
              </a:ext>
            </a:extLst>
          </p:cNvPr>
          <p:cNvGraphicFramePr/>
          <p:nvPr>
            <p:extLst>
              <p:ext uri="{D42A27DB-BD31-4B8C-83A1-F6EECF244321}">
                <p14:modId xmlns:p14="http://schemas.microsoft.com/office/powerpoint/2010/main" val="508814015"/>
              </p:ext>
            </p:extLst>
          </p:nvPr>
        </p:nvGraphicFramePr>
        <p:xfrm>
          <a:off x="593932" y="925173"/>
          <a:ext cx="11329988" cy="5308832"/>
        </p:xfrm>
        <a:graphic>
          <a:graphicData uri="http://schemas.openxmlformats.org/drawingml/2006/table">
            <a:tbl>
              <a:tblPr>
                <a:tableStyleId>{91EBBBCC-DAD2-459C-BE2E-F6DE35CF9A28}</a:tableStyleId>
              </a:tblPr>
              <a:tblGrid>
                <a:gridCol w="3688233">
                  <a:extLst>
                    <a:ext uri="{9D8B030D-6E8A-4147-A177-3AD203B41FA5}">
                      <a16:colId xmlns:a16="http://schemas.microsoft.com/office/drawing/2014/main" val="551438999"/>
                    </a:ext>
                  </a:extLst>
                </a:gridCol>
                <a:gridCol w="7641755">
                  <a:extLst>
                    <a:ext uri="{9D8B030D-6E8A-4147-A177-3AD203B41FA5}">
                      <a16:colId xmlns:a16="http://schemas.microsoft.com/office/drawing/2014/main" val="1370580759"/>
                    </a:ext>
                  </a:extLst>
                </a:gridCol>
              </a:tblGrid>
              <a:tr h="477499">
                <a:tc>
                  <a:txBody>
                    <a:bodyPr/>
                    <a:lstStyle/>
                    <a:p>
                      <a:pPr algn="ctr" fontAlgn="t">
                        <a:spcBef>
                          <a:spcPts val="0"/>
                        </a:spcBef>
                        <a:spcAft>
                          <a:spcPts val="0"/>
                        </a:spcAft>
                      </a:pPr>
                      <a:r>
                        <a:rPr lang="en-US" sz="2400" b="1" u="none" strike="noStrike" dirty="0">
                          <a:solidFill>
                            <a:schemeClr val="bg1"/>
                          </a:solidFill>
                          <a:effectLst/>
                        </a:rPr>
                        <a:t>Resource</a:t>
                      </a:r>
                      <a:endParaRPr lang="en-US" sz="2400" b="1" i="0" u="none" strike="noStrike" dirty="0">
                        <a:solidFill>
                          <a:schemeClr val="bg1"/>
                        </a:solidFill>
                        <a:effectLst/>
                        <a:latin typeface="Arial" panose="020B0604020202020204" pitchFamily="34" charset="0"/>
                      </a:endParaRPr>
                    </a:p>
                  </a:txBody>
                  <a:tcPr marL="18492" marR="18492" marT="9246" marB="9246">
                    <a:solidFill>
                      <a:schemeClr val="accent3"/>
                    </a:solidFill>
                  </a:tcPr>
                </a:tc>
                <a:tc>
                  <a:txBody>
                    <a:bodyPr/>
                    <a:lstStyle/>
                    <a:p>
                      <a:pPr algn="ctr" fontAlgn="t">
                        <a:spcBef>
                          <a:spcPts val="0"/>
                        </a:spcBef>
                        <a:spcAft>
                          <a:spcPts val="0"/>
                        </a:spcAft>
                      </a:pPr>
                      <a:r>
                        <a:rPr lang="en-US" sz="2400" b="1" u="none" strike="noStrike" dirty="0">
                          <a:solidFill>
                            <a:schemeClr val="bg1"/>
                          </a:solidFill>
                          <a:effectLst/>
                        </a:rPr>
                        <a:t>Description</a:t>
                      </a:r>
                      <a:endParaRPr lang="en-US" sz="2400" b="1" i="0" u="none" strike="noStrike" dirty="0">
                        <a:solidFill>
                          <a:schemeClr val="bg1"/>
                        </a:solidFill>
                        <a:effectLst/>
                        <a:latin typeface="Arial" panose="020B0604020202020204" pitchFamily="34" charset="0"/>
                      </a:endParaRPr>
                    </a:p>
                  </a:txBody>
                  <a:tcPr marL="18492" marR="18492" marT="9246" marB="9246">
                    <a:solidFill>
                      <a:schemeClr val="accent3"/>
                    </a:solidFill>
                  </a:tcPr>
                </a:tc>
                <a:extLst>
                  <a:ext uri="{0D108BD9-81ED-4DB2-BD59-A6C34878D82A}">
                    <a16:rowId xmlns:a16="http://schemas.microsoft.com/office/drawing/2014/main" val="3084849551"/>
                  </a:ext>
                </a:extLst>
              </a:tr>
              <a:tr h="354080">
                <a:tc>
                  <a:txBody>
                    <a:bodyPr/>
                    <a:lstStyle/>
                    <a:p>
                      <a:pPr marL="0" algn="l" defTabSz="932742" rtl="0" eaLnBrk="1" fontAlgn="t" latinLnBrk="0" hangingPunct="1">
                        <a:spcBef>
                          <a:spcPts val="0"/>
                        </a:spcBef>
                        <a:spcAft>
                          <a:spcPts val="0"/>
                        </a:spcAft>
                      </a:pPr>
                      <a:r>
                        <a:rPr lang="en-US" sz="2000" u="none" strike="noStrike" kern="1200" dirty="0">
                          <a:solidFill>
                            <a:schemeClr val="dk1"/>
                          </a:solidFill>
                          <a:effectLst/>
                          <a:latin typeface="Segoe UI" panose="020B0502040204020203" pitchFamily="34" charset="0"/>
                          <a:ea typeface="+mn-ea"/>
                          <a:cs typeface="Segoe UI" panose="020B0502040204020203" pitchFamily="34" charset="0"/>
                        </a:rPr>
                        <a:t>RID</a:t>
                      </a:r>
                    </a:p>
                  </a:txBody>
                  <a:tcPr marL="18492" marR="18492" marT="9246" marB="9246">
                    <a:solidFill>
                      <a:srgbClr val="CBD6EF"/>
                    </a:solidFill>
                  </a:tcPr>
                </a:tc>
                <a:tc>
                  <a:txBody>
                    <a:bodyPr/>
                    <a:lstStyle/>
                    <a:p>
                      <a:pPr marL="0" algn="l" defTabSz="932742" rtl="0" eaLnBrk="1" fontAlgn="t" latinLnBrk="0" hangingPunct="1">
                        <a:spcBef>
                          <a:spcPts val="0"/>
                        </a:spcBef>
                        <a:spcAft>
                          <a:spcPts val="0"/>
                        </a:spcAft>
                      </a:pPr>
                      <a:r>
                        <a:rPr lang="en-US" sz="2000" u="none" strike="noStrike" kern="1200" dirty="0">
                          <a:solidFill>
                            <a:schemeClr val="dk1"/>
                          </a:solidFill>
                          <a:effectLst/>
                          <a:latin typeface="Segoe UI" panose="020B0502040204020203" pitchFamily="34" charset="0"/>
                          <a:ea typeface="+mn-ea"/>
                          <a:cs typeface="Segoe UI" panose="020B0502040204020203" pitchFamily="34" charset="0"/>
                        </a:rPr>
                        <a:t>A row identifier used to lock a single row within a heap.</a:t>
                      </a:r>
                    </a:p>
                  </a:txBody>
                  <a:tcPr marL="18492" marR="18492" marT="9246" marB="9246">
                    <a:solidFill>
                      <a:srgbClr val="CBD6EF"/>
                    </a:solidFill>
                  </a:tcPr>
                </a:tc>
                <a:extLst>
                  <a:ext uri="{0D108BD9-81ED-4DB2-BD59-A6C34878D82A}">
                    <a16:rowId xmlns:a16="http://schemas.microsoft.com/office/drawing/2014/main" val="2600364352"/>
                  </a:ext>
                </a:extLst>
              </a:tr>
              <a:tr h="659785">
                <a:tc>
                  <a:txBody>
                    <a:bodyPr/>
                    <a:lstStyle/>
                    <a:p>
                      <a:pPr algn="l" fontAlgn="t">
                        <a:spcBef>
                          <a:spcPts val="0"/>
                        </a:spcBef>
                        <a:spcAft>
                          <a:spcPts val="0"/>
                        </a:spcAft>
                      </a:pPr>
                      <a:r>
                        <a:rPr lang="en-US" sz="2000" u="none" strike="noStrike" dirty="0">
                          <a:effectLst/>
                        </a:rPr>
                        <a:t>KEY</a:t>
                      </a:r>
                      <a:endParaRPr lang="en-US" sz="2000" b="0" i="0" u="none" strike="noStrike" dirty="0">
                        <a:effectLst/>
                        <a:latin typeface="Arial" panose="020B0604020202020204" pitchFamily="34" charset="0"/>
                      </a:endParaRPr>
                    </a:p>
                  </a:txBody>
                  <a:tcPr marL="18492" marR="18492" marT="9246" marB="9246"/>
                </a:tc>
                <a:tc>
                  <a:txBody>
                    <a:bodyPr/>
                    <a:lstStyle/>
                    <a:p>
                      <a:pPr algn="l" fontAlgn="t">
                        <a:spcBef>
                          <a:spcPts val="0"/>
                        </a:spcBef>
                        <a:spcAft>
                          <a:spcPts val="0"/>
                        </a:spcAft>
                      </a:pPr>
                      <a:r>
                        <a:rPr lang="en-US" sz="2000" u="none" strike="noStrike" dirty="0">
                          <a:effectLst/>
                        </a:rPr>
                        <a:t>A row lock within an index used to protect key ranges in serializable transactions.</a:t>
                      </a:r>
                      <a:endParaRPr lang="en-US" sz="2000" b="0" i="0" u="none" strike="noStrike" dirty="0">
                        <a:effectLst/>
                        <a:latin typeface="Arial" panose="020B0604020202020204" pitchFamily="34" charset="0"/>
                      </a:endParaRPr>
                    </a:p>
                  </a:txBody>
                  <a:tcPr marL="18492" marR="18492" marT="9246" marB="9246"/>
                </a:tc>
                <a:extLst>
                  <a:ext uri="{0D108BD9-81ED-4DB2-BD59-A6C34878D82A}">
                    <a16:rowId xmlns:a16="http://schemas.microsoft.com/office/drawing/2014/main" val="1182269037"/>
                  </a:ext>
                </a:extLst>
              </a:tr>
              <a:tr h="659785">
                <a:tc>
                  <a:txBody>
                    <a:bodyPr/>
                    <a:lstStyle/>
                    <a:p>
                      <a:pPr marL="0" algn="l" defTabSz="932742" rtl="0" eaLnBrk="1" fontAlgn="t" latinLnBrk="0" hangingPunct="1">
                        <a:spcBef>
                          <a:spcPts val="0"/>
                        </a:spcBef>
                        <a:spcAft>
                          <a:spcPts val="0"/>
                        </a:spcAft>
                      </a:pPr>
                      <a:r>
                        <a:rPr lang="en-US" sz="2000" u="none" strike="noStrike" kern="1200" dirty="0">
                          <a:solidFill>
                            <a:schemeClr val="dk1"/>
                          </a:solidFill>
                          <a:effectLst/>
                          <a:latin typeface="Segoe UI" panose="020B0502040204020203" pitchFamily="34" charset="0"/>
                          <a:ea typeface="+mn-ea"/>
                          <a:cs typeface="Segoe UI" panose="020B0502040204020203" pitchFamily="34" charset="0"/>
                        </a:rPr>
                        <a:t>PAGE</a:t>
                      </a:r>
                    </a:p>
                  </a:txBody>
                  <a:tcPr marL="18492" marR="18492" marT="9246" marB="9246">
                    <a:solidFill>
                      <a:srgbClr val="CBD6EF"/>
                    </a:solidFill>
                  </a:tcPr>
                </a:tc>
                <a:tc>
                  <a:txBody>
                    <a:bodyPr/>
                    <a:lstStyle/>
                    <a:p>
                      <a:pPr marL="0" algn="l" defTabSz="932742" rtl="0" eaLnBrk="1" fontAlgn="t" latinLnBrk="0" hangingPunct="1">
                        <a:spcBef>
                          <a:spcPts val="0"/>
                        </a:spcBef>
                        <a:spcAft>
                          <a:spcPts val="0"/>
                        </a:spcAft>
                      </a:pPr>
                      <a:r>
                        <a:rPr lang="en-US" sz="2000" u="none" strike="noStrike" kern="1200" dirty="0">
                          <a:solidFill>
                            <a:schemeClr val="dk1"/>
                          </a:solidFill>
                          <a:effectLst/>
                          <a:latin typeface="Segoe UI" panose="020B0502040204020203" pitchFamily="34" charset="0"/>
                          <a:ea typeface="+mn-ea"/>
                          <a:cs typeface="Segoe UI" panose="020B0502040204020203" pitchFamily="34" charset="0"/>
                        </a:rPr>
                        <a:t>An 8-kilobyte (KB) page in a database, such as data or index pages.</a:t>
                      </a:r>
                    </a:p>
                  </a:txBody>
                  <a:tcPr marL="18492" marR="18492" marT="9246" marB="9246">
                    <a:solidFill>
                      <a:srgbClr val="CBD6EF"/>
                    </a:solidFill>
                  </a:tcPr>
                </a:tc>
                <a:extLst>
                  <a:ext uri="{0D108BD9-81ED-4DB2-BD59-A6C34878D82A}">
                    <a16:rowId xmlns:a16="http://schemas.microsoft.com/office/drawing/2014/main" val="1834709958"/>
                  </a:ext>
                </a:extLst>
              </a:tr>
              <a:tr h="659785">
                <a:tc>
                  <a:txBody>
                    <a:bodyPr/>
                    <a:lstStyle/>
                    <a:p>
                      <a:pPr algn="l" fontAlgn="t">
                        <a:spcBef>
                          <a:spcPts val="0"/>
                        </a:spcBef>
                        <a:spcAft>
                          <a:spcPts val="0"/>
                        </a:spcAft>
                      </a:pPr>
                      <a:r>
                        <a:rPr lang="en-US" sz="2000" u="none" strike="noStrike" dirty="0">
                          <a:effectLst/>
                        </a:rPr>
                        <a:t>EXTENT</a:t>
                      </a:r>
                      <a:endParaRPr lang="en-US" sz="2000" b="0" i="0" u="none" strike="noStrike" dirty="0">
                        <a:effectLst/>
                        <a:latin typeface="Arial" panose="020B0604020202020204" pitchFamily="34" charset="0"/>
                      </a:endParaRPr>
                    </a:p>
                  </a:txBody>
                  <a:tcPr marL="18492" marR="18492" marT="9246" marB="9246"/>
                </a:tc>
                <a:tc>
                  <a:txBody>
                    <a:bodyPr/>
                    <a:lstStyle/>
                    <a:p>
                      <a:pPr algn="l" fontAlgn="t">
                        <a:spcBef>
                          <a:spcPts val="0"/>
                        </a:spcBef>
                        <a:spcAft>
                          <a:spcPts val="0"/>
                        </a:spcAft>
                      </a:pPr>
                      <a:r>
                        <a:rPr lang="en-US" sz="2000" u="none" strike="noStrike" dirty="0">
                          <a:effectLst/>
                        </a:rPr>
                        <a:t>A contiguous group of eight pages, such as data or index pages.</a:t>
                      </a:r>
                      <a:endParaRPr lang="en-US" sz="2000" b="0" i="0" u="none" strike="noStrike" dirty="0">
                        <a:effectLst/>
                        <a:latin typeface="Arial" panose="020B0604020202020204" pitchFamily="34" charset="0"/>
                      </a:endParaRPr>
                    </a:p>
                  </a:txBody>
                  <a:tcPr marL="18492" marR="18492" marT="9246" marB="9246"/>
                </a:tc>
                <a:extLst>
                  <a:ext uri="{0D108BD9-81ED-4DB2-BD59-A6C34878D82A}">
                    <a16:rowId xmlns:a16="http://schemas.microsoft.com/office/drawing/2014/main" val="3273170699"/>
                  </a:ext>
                </a:extLst>
              </a:tr>
              <a:tr h="711606">
                <a:tc>
                  <a:txBody>
                    <a:bodyPr/>
                    <a:lstStyle/>
                    <a:p>
                      <a:pPr algn="l" fontAlgn="t">
                        <a:spcBef>
                          <a:spcPts val="0"/>
                        </a:spcBef>
                        <a:spcAft>
                          <a:spcPts val="0"/>
                        </a:spcAft>
                      </a:pPr>
                      <a:r>
                        <a:rPr lang="en-US" sz="2000" u="none" strike="noStrike" dirty="0" err="1">
                          <a:effectLst/>
                        </a:rPr>
                        <a:t>HoBT</a:t>
                      </a:r>
                      <a:endParaRPr lang="en-US" sz="2000" b="0" i="0" u="none" strike="noStrike" dirty="0">
                        <a:effectLst/>
                        <a:latin typeface="Arial" panose="020B0604020202020204" pitchFamily="34" charset="0"/>
                      </a:endParaRPr>
                    </a:p>
                  </a:txBody>
                  <a:tcPr marL="18492" marR="18492" marT="9246" marB="9246">
                    <a:solidFill>
                      <a:srgbClr val="CBD6EF"/>
                    </a:solidFill>
                  </a:tcPr>
                </a:tc>
                <a:tc>
                  <a:txBody>
                    <a:bodyPr/>
                    <a:lstStyle/>
                    <a:p>
                      <a:pPr algn="l" fontAlgn="t">
                        <a:spcBef>
                          <a:spcPts val="0"/>
                        </a:spcBef>
                        <a:spcAft>
                          <a:spcPts val="0"/>
                        </a:spcAft>
                      </a:pPr>
                      <a:r>
                        <a:rPr lang="en-US" sz="2000" u="none" strike="noStrike" dirty="0">
                          <a:effectLst/>
                        </a:rPr>
                        <a:t>A heap or B-tree. A lock protecting heap data pages in a table that does not have a clustered index or the pages of a B-tree index.</a:t>
                      </a:r>
                      <a:endParaRPr lang="en-US" sz="2000" b="0" i="0" u="none" strike="noStrike" dirty="0">
                        <a:effectLst/>
                        <a:latin typeface="Arial" panose="020B0604020202020204" pitchFamily="34" charset="0"/>
                      </a:endParaRPr>
                    </a:p>
                  </a:txBody>
                  <a:tcPr marL="18492" marR="18492" marT="9246" marB="9246">
                    <a:solidFill>
                      <a:srgbClr val="CBD6EF"/>
                    </a:solidFill>
                  </a:tcPr>
                </a:tc>
                <a:extLst>
                  <a:ext uri="{0D108BD9-81ED-4DB2-BD59-A6C34878D82A}">
                    <a16:rowId xmlns:a16="http://schemas.microsoft.com/office/drawing/2014/main" val="679612011"/>
                  </a:ext>
                </a:extLst>
              </a:tr>
              <a:tr h="354080">
                <a:tc>
                  <a:txBody>
                    <a:bodyPr/>
                    <a:lstStyle/>
                    <a:p>
                      <a:pPr algn="l" fontAlgn="t">
                        <a:spcBef>
                          <a:spcPts val="0"/>
                        </a:spcBef>
                        <a:spcAft>
                          <a:spcPts val="0"/>
                        </a:spcAft>
                      </a:pPr>
                      <a:r>
                        <a:rPr lang="en-US" sz="2000" u="none" strike="noStrike">
                          <a:effectLst/>
                        </a:rPr>
                        <a:t>TABLE</a:t>
                      </a:r>
                      <a:endParaRPr lang="en-US" sz="2000" b="0" i="0" u="none" strike="noStrike">
                        <a:effectLst/>
                        <a:latin typeface="Arial" panose="020B0604020202020204" pitchFamily="34" charset="0"/>
                      </a:endParaRPr>
                    </a:p>
                  </a:txBody>
                  <a:tcPr marL="18492" marR="18492" marT="9246" marB="9246"/>
                </a:tc>
                <a:tc>
                  <a:txBody>
                    <a:bodyPr/>
                    <a:lstStyle/>
                    <a:p>
                      <a:pPr algn="l" fontAlgn="t">
                        <a:spcBef>
                          <a:spcPts val="0"/>
                        </a:spcBef>
                        <a:spcAft>
                          <a:spcPts val="0"/>
                        </a:spcAft>
                      </a:pPr>
                      <a:r>
                        <a:rPr lang="en-US" sz="2000" u="none" strike="noStrike">
                          <a:effectLst/>
                        </a:rPr>
                        <a:t>The entire table, including all data and indexes.</a:t>
                      </a:r>
                      <a:endParaRPr lang="en-US" sz="2000" b="0" i="0" u="none" strike="noStrike">
                        <a:effectLst/>
                        <a:latin typeface="Arial" panose="020B0604020202020204" pitchFamily="34" charset="0"/>
                      </a:endParaRPr>
                    </a:p>
                  </a:txBody>
                  <a:tcPr marL="18492" marR="18492" marT="9246" marB="9246"/>
                </a:tc>
                <a:extLst>
                  <a:ext uri="{0D108BD9-81ED-4DB2-BD59-A6C34878D82A}">
                    <a16:rowId xmlns:a16="http://schemas.microsoft.com/office/drawing/2014/main" val="2436033383"/>
                  </a:ext>
                </a:extLst>
              </a:tr>
              <a:tr h="338027">
                <a:tc>
                  <a:txBody>
                    <a:bodyPr/>
                    <a:lstStyle/>
                    <a:p>
                      <a:pPr algn="l" fontAlgn="t">
                        <a:spcBef>
                          <a:spcPts val="0"/>
                        </a:spcBef>
                        <a:spcAft>
                          <a:spcPts val="0"/>
                        </a:spcAft>
                      </a:pPr>
                      <a:r>
                        <a:rPr lang="en-US" sz="2000" u="none" strike="noStrike" dirty="0">
                          <a:effectLst/>
                        </a:rPr>
                        <a:t>FILE</a:t>
                      </a:r>
                      <a:endParaRPr lang="en-US" sz="2000" b="0" i="0" u="none" strike="noStrike" dirty="0">
                        <a:effectLst/>
                        <a:latin typeface="Arial" panose="020B0604020202020204" pitchFamily="34" charset="0"/>
                      </a:endParaRPr>
                    </a:p>
                  </a:txBody>
                  <a:tcPr marL="18492" marR="18492" marT="9246" marB="9246">
                    <a:solidFill>
                      <a:srgbClr val="CBD6EF"/>
                    </a:solidFill>
                  </a:tcPr>
                </a:tc>
                <a:tc>
                  <a:txBody>
                    <a:bodyPr/>
                    <a:lstStyle/>
                    <a:p>
                      <a:pPr algn="l" fontAlgn="t">
                        <a:spcBef>
                          <a:spcPts val="0"/>
                        </a:spcBef>
                        <a:spcAft>
                          <a:spcPts val="0"/>
                        </a:spcAft>
                      </a:pPr>
                      <a:r>
                        <a:rPr lang="en-US" sz="2000" u="none" strike="noStrike" dirty="0">
                          <a:effectLst/>
                        </a:rPr>
                        <a:t>A database file.</a:t>
                      </a:r>
                      <a:endParaRPr lang="en-US" sz="2000" b="0" i="0" u="none" strike="noStrike" dirty="0">
                        <a:effectLst/>
                        <a:latin typeface="Arial" panose="020B0604020202020204" pitchFamily="34" charset="0"/>
                      </a:endParaRPr>
                    </a:p>
                  </a:txBody>
                  <a:tcPr marL="18492" marR="18492" marT="9246" marB="9246">
                    <a:solidFill>
                      <a:srgbClr val="CBD6EF"/>
                    </a:solidFill>
                  </a:tcPr>
                </a:tc>
                <a:extLst>
                  <a:ext uri="{0D108BD9-81ED-4DB2-BD59-A6C34878D82A}">
                    <a16:rowId xmlns:a16="http://schemas.microsoft.com/office/drawing/2014/main" val="2390764849"/>
                  </a:ext>
                </a:extLst>
              </a:tr>
              <a:tr h="506959">
                <a:tc>
                  <a:txBody>
                    <a:bodyPr/>
                    <a:lstStyle/>
                    <a:p>
                      <a:pPr algn="l" fontAlgn="t">
                        <a:spcBef>
                          <a:spcPts val="0"/>
                        </a:spcBef>
                        <a:spcAft>
                          <a:spcPts val="0"/>
                        </a:spcAft>
                      </a:pPr>
                      <a:r>
                        <a:rPr lang="en-US" sz="2000" u="none" strike="noStrike" dirty="0">
                          <a:effectLst/>
                        </a:rPr>
                        <a:t>ALLOCATION_UNIT</a:t>
                      </a:r>
                      <a:endParaRPr lang="en-US" sz="2000" b="0" i="0" u="none" strike="noStrike" dirty="0">
                        <a:effectLst/>
                        <a:latin typeface="Arial" panose="020B0604020202020204" pitchFamily="34" charset="0"/>
                      </a:endParaRPr>
                    </a:p>
                  </a:txBody>
                  <a:tcPr marL="18492" marR="18492" marT="9246" marB="9246">
                    <a:solidFill>
                      <a:srgbClr val="DBE3F1"/>
                    </a:solidFill>
                  </a:tcPr>
                </a:tc>
                <a:tc>
                  <a:txBody>
                    <a:bodyPr/>
                    <a:lstStyle/>
                    <a:p>
                      <a:pPr algn="l" fontAlgn="t">
                        <a:spcBef>
                          <a:spcPts val="0"/>
                        </a:spcBef>
                        <a:spcAft>
                          <a:spcPts val="0"/>
                        </a:spcAft>
                      </a:pPr>
                      <a:r>
                        <a:rPr lang="en-US" sz="2000" u="none" strike="noStrike" dirty="0">
                          <a:effectLst/>
                        </a:rPr>
                        <a:t>An allocation unit.</a:t>
                      </a:r>
                      <a:endParaRPr lang="en-US" sz="2000" b="0" i="0" u="none" strike="noStrike" dirty="0">
                        <a:effectLst/>
                        <a:latin typeface="Arial" panose="020B0604020202020204" pitchFamily="34" charset="0"/>
                      </a:endParaRPr>
                    </a:p>
                  </a:txBody>
                  <a:tcPr marL="18492" marR="18492" marT="9246" marB="9246">
                    <a:solidFill>
                      <a:srgbClr val="DBE3F1"/>
                    </a:solidFill>
                  </a:tcPr>
                </a:tc>
                <a:extLst>
                  <a:ext uri="{0D108BD9-81ED-4DB2-BD59-A6C34878D82A}">
                    <a16:rowId xmlns:a16="http://schemas.microsoft.com/office/drawing/2014/main" val="2601625397"/>
                  </a:ext>
                </a:extLst>
              </a:tr>
              <a:tr h="587226">
                <a:tc>
                  <a:txBody>
                    <a:bodyPr/>
                    <a:lstStyle/>
                    <a:p>
                      <a:pPr algn="l" fontAlgn="t">
                        <a:spcBef>
                          <a:spcPts val="0"/>
                        </a:spcBef>
                        <a:spcAft>
                          <a:spcPts val="0"/>
                        </a:spcAft>
                      </a:pPr>
                      <a:r>
                        <a:rPr lang="en-US" sz="2000" u="none" strike="noStrike" dirty="0">
                          <a:effectLst/>
                        </a:rPr>
                        <a:t>DATABASE</a:t>
                      </a:r>
                      <a:endParaRPr lang="en-US" sz="2000" b="0" i="0" u="none" strike="noStrike" dirty="0">
                        <a:effectLst/>
                        <a:latin typeface="Arial" panose="020B0604020202020204" pitchFamily="34" charset="0"/>
                      </a:endParaRPr>
                    </a:p>
                  </a:txBody>
                  <a:tcPr marL="18492" marR="18492" marT="9246" marB="9246">
                    <a:solidFill>
                      <a:srgbClr val="CBD6EF"/>
                    </a:solidFill>
                  </a:tcPr>
                </a:tc>
                <a:tc>
                  <a:txBody>
                    <a:bodyPr/>
                    <a:lstStyle/>
                    <a:p>
                      <a:pPr algn="l" fontAlgn="t">
                        <a:spcBef>
                          <a:spcPts val="0"/>
                        </a:spcBef>
                        <a:spcAft>
                          <a:spcPts val="0"/>
                        </a:spcAft>
                      </a:pPr>
                      <a:r>
                        <a:rPr lang="en-US" sz="2000" u="none" strike="noStrike" dirty="0">
                          <a:effectLst/>
                        </a:rPr>
                        <a:t>The entire database.</a:t>
                      </a:r>
                      <a:endParaRPr lang="en-US" sz="2000" b="0" i="0" u="none" strike="noStrike" dirty="0">
                        <a:effectLst/>
                        <a:latin typeface="Arial" panose="020B0604020202020204" pitchFamily="34" charset="0"/>
                      </a:endParaRPr>
                    </a:p>
                  </a:txBody>
                  <a:tcPr marL="18492" marR="18492" marT="9246" marB="9246">
                    <a:solidFill>
                      <a:srgbClr val="CBD6EF"/>
                    </a:solidFill>
                  </a:tcPr>
                </a:tc>
                <a:extLst>
                  <a:ext uri="{0D108BD9-81ED-4DB2-BD59-A6C34878D82A}">
                    <a16:rowId xmlns:a16="http://schemas.microsoft.com/office/drawing/2014/main" val="3256919526"/>
                  </a:ext>
                </a:extLst>
              </a:tr>
            </a:tbl>
          </a:graphicData>
        </a:graphic>
      </p:graphicFrame>
      <p:sp>
        <p:nvSpPr>
          <p:cNvPr id="4" name="Title 2">
            <a:extLst>
              <a:ext uri="{FF2B5EF4-FFF2-40B4-BE49-F238E27FC236}">
                <a16:creationId xmlns:a16="http://schemas.microsoft.com/office/drawing/2014/main" id="{80315AC2-0FC4-466A-BA64-1CA4AD46B645}"/>
              </a:ext>
            </a:extLst>
          </p:cNvPr>
          <p:cNvSpPr>
            <a:spLocks noGrp="1"/>
          </p:cNvSpPr>
          <p:nvPr>
            <p:ph type="title"/>
          </p:nvPr>
        </p:nvSpPr>
        <p:spPr>
          <a:xfrm>
            <a:off x="268080" y="201099"/>
            <a:ext cx="11655840" cy="899665"/>
          </a:xfrm>
        </p:spPr>
        <p:txBody>
          <a:bodyPr/>
          <a:lstStyle/>
          <a:p>
            <a:r>
              <a:rPr lang="en-US" sz="3200" dirty="0">
                <a:solidFill>
                  <a:srgbClr val="44546A"/>
                </a:solidFill>
                <a:latin typeface="Segoe UI Semibold" panose="020B0702040204020203" pitchFamily="34" charset="0"/>
              </a:rPr>
              <a:t>Lock Granularity and Hierarchies</a:t>
            </a:r>
          </a:p>
        </p:txBody>
      </p:sp>
    </p:spTree>
    <p:extLst>
      <p:ext uri="{BB962C8B-B14F-4D97-AF65-F5344CB8AC3E}">
        <p14:creationId xmlns:p14="http://schemas.microsoft.com/office/powerpoint/2010/main" val="398962127"/>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3200" dirty="0">
                <a:solidFill>
                  <a:srgbClr val="44546A"/>
                </a:solidFill>
                <a:latin typeface="Segoe UI Semibold" panose="020B0702040204020203" pitchFamily="34" charset="0"/>
              </a:rPr>
              <a:t>Lock Duration</a:t>
            </a:r>
          </a:p>
        </p:txBody>
      </p:sp>
      <p:graphicFrame>
        <p:nvGraphicFramePr>
          <p:cNvPr id="6" name="Table 5"/>
          <p:cNvGraphicFramePr>
            <a:graphicFrameLocks noGrp="1"/>
          </p:cNvGraphicFramePr>
          <p:nvPr>
            <p:extLst>
              <p:ext uri="{D42A27DB-BD31-4B8C-83A1-F6EECF244321}">
                <p14:modId xmlns:p14="http://schemas.microsoft.com/office/powerpoint/2010/main" val="3010730985"/>
              </p:ext>
            </p:extLst>
          </p:nvPr>
        </p:nvGraphicFramePr>
        <p:xfrm>
          <a:off x="979560" y="1451885"/>
          <a:ext cx="10232879" cy="4229824"/>
        </p:xfrm>
        <a:graphic>
          <a:graphicData uri="http://schemas.openxmlformats.org/drawingml/2006/table">
            <a:tbl>
              <a:tblPr firstRow="1"/>
              <a:tblGrid>
                <a:gridCol w="1136987">
                  <a:extLst>
                    <a:ext uri="{9D8B030D-6E8A-4147-A177-3AD203B41FA5}">
                      <a16:colId xmlns:a16="http://schemas.microsoft.com/office/drawing/2014/main" val="20000"/>
                    </a:ext>
                  </a:extLst>
                </a:gridCol>
                <a:gridCol w="2273973">
                  <a:extLst>
                    <a:ext uri="{9D8B030D-6E8A-4147-A177-3AD203B41FA5}">
                      <a16:colId xmlns:a16="http://schemas.microsoft.com/office/drawing/2014/main" val="20001"/>
                    </a:ext>
                  </a:extLst>
                </a:gridCol>
                <a:gridCol w="2273973">
                  <a:extLst>
                    <a:ext uri="{9D8B030D-6E8A-4147-A177-3AD203B41FA5}">
                      <a16:colId xmlns:a16="http://schemas.microsoft.com/office/drawing/2014/main" val="20002"/>
                    </a:ext>
                  </a:extLst>
                </a:gridCol>
                <a:gridCol w="2273973">
                  <a:extLst>
                    <a:ext uri="{9D8B030D-6E8A-4147-A177-3AD203B41FA5}">
                      <a16:colId xmlns:a16="http://schemas.microsoft.com/office/drawing/2014/main" val="2033690424"/>
                    </a:ext>
                  </a:extLst>
                </a:gridCol>
                <a:gridCol w="2273973">
                  <a:extLst>
                    <a:ext uri="{9D8B030D-6E8A-4147-A177-3AD203B41FA5}">
                      <a16:colId xmlns:a16="http://schemas.microsoft.com/office/drawing/2014/main" val="20003"/>
                    </a:ext>
                  </a:extLst>
                </a:gridCol>
              </a:tblGrid>
              <a:tr h="640590">
                <a:tc>
                  <a:txBody>
                    <a:bodyPr/>
                    <a:lstStyle>
                      <a:lvl1pPr marL="0" algn="l" defTabSz="932742" rtl="0" eaLnBrk="1" latinLnBrk="0" hangingPunct="1">
                        <a:defRPr sz="1800" b="1" kern="1200">
                          <a:solidFill>
                            <a:schemeClr val="lt1"/>
                          </a:solidFill>
                          <a:latin typeface="Calibri" panose="020F0502020204030204"/>
                        </a:defRPr>
                      </a:lvl1pPr>
                      <a:lvl2pPr marL="466371" algn="l" defTabSz="932742" rtl="0" eaLnBrk="1" latinLnBrk="0" hangingPunct="1">
                        <a:defRPr sz="1800" b="1" kern="1200">
                          <a:solidFill>
                            <a:schemeClr val="lt1"/>
                          </a:solidFill>
                          <a:latin typeface="Calibri" panose="020F0502020204030204"/>
                        </a:defRPr>
                      </a:lvl2pPr>
                      <a:lvl3pPr marL="932742" algn="l" defTabSz="932742" rtl="0" eaLnBrk="1" latinLnBrk="0" hangingPunct="1">
                        <a:defRPr sz="1800" b="1" kern="1200">
                          <a:solidFill>
                            <a:schemeClr val="lt1"/>
                          </a:solidFill>
                          <a:latin typeface="Calibri" panose="020F0502020204030204"/>
                        </a:defRPr>
                      </a:lvl3pPr>
                      <a:lvl4pPr marL="1399113" algn="l" defTabSz="932742" rtl="0" eaLnBrk="1" latinLnBrk="0" hangingPunct="1">
                        <a:defRPr sz="1800" b="1" kern="1200">
                          <a:solidFill>
                            <a:schemeClr val="lt1"/>
                          </a:solidFill>
                          <a:latin typeface="Calibri" panose="020F0502020204030204"/>
                        </a:defRPr>
                      </a:lvl4pPr>
                      <a:lvl5pPr marL="1865484" algn="l" defTabSz="932742" rtl="0" eaLnBrk="1" latinLnBrk="0" hangingPunct="1">
                        <a:defRPr sz="1800" b="1" kern="1200">
                          <a:solidFill>
                            <a:schemeClr val="lt1"/>
                          </a:solidFill>
                          <a:latin typeface="Calibri" panose="020F0502020204030204"/>
                        </a:defRPr>
                      </a:lvl5pPr>
                      <a:lvl6pPr marL="2331856" algn="l" defTabSz="932742" rtl="0" eaLnBrk="1" latinLnBrk="0" hangingPunct="1">
                        <a:defRPr sz="1800" b="1" kern="1200">
                          <a:solidFill>
                            <a:schemeClr val="lt1"/>
                          </a:solidFill>
                          <a:latin typeface="Calibri" panose="020F0502020204030204"/>
                        </a:defRPr>
                      </a:lvl6pPr>
                      <a:lvl7pPr marL="2798226" algn="l" defTabSz="932742" rtl="0" eaLnBrk="1" latinLnBrk="0" hangingPunct="1">
                        <a:defRPr sz="1800" b="1" kern="1200">
                          <a:solidFill>
                            <a:schemeClr val="lt1"/>
                          </a:solidFill>
                          <a:latin typeface="Calibri" panose="020F0502020204030204"/>
                        </a:defRPr>
                      </a:lvl7pPr>
                      <a:lvl8pPr marL="3264597" algn="l" defTabSz="932742" rtl="0" eaLnBrk="1" latinLnBrk="0" hangingPunct="1">
                        <a:defRPr sz="1800" b="1" kern="1200">
                          <a:solidFill>
                            <a:schemeClr val="lt1"/>
                          </a:solidFill>
                          <a:latin typeface="Calibri" panose="020F0502020204030204"/>
                        </a:defRPr>
                      </a:lvl8pPr>
                      <a:lvl9pPr marL="3730969" algn="l" defTabSz="932742" rtl="0" eaLnBrk="1" latinLnBrk="0" hangingPunct="1">
                        <a:defRPr sz="1800" b="1" kern="1200">
                          <a:solidFill>
                            <a:schemeClr val="lt1"/>
                          </a:solidFill>
                          <a:latin typeface="Calibri" panose="020F0502020204030204"/>
                        </a:defRPr>
                      </a:lvl9pPr>
                    </a:lstStyle>
                    <a:p>
                      <a:pPr algn="ctr" fontAlgn="t"/>
                      <a:r>
                        <a:rPr lang="en-US" sz="1600" u="none" strike="noStrike" dirty="0">
                          <a:effectLst/>
                          <a:latin typeface="Segoe UI" panose="020B0502040204020203" pitchFamily="34" charset="0"/>
                          <a:cs typeface="Segoe UI" panose="020B0502040204020203" pitchFamily="34" charset="0"/>
                        </a:rPr>
                        <a:t>Mode</a:t>
                      </a:r>
                      <a:endParaRPr lang="en-US" sz="1600" b="1" i="0" u="none" strike="noStrike" dirty="0">
                        <a:solidFill>
                          <a:srgbClr val="FFFFFF"/>
                        </a:solidFill>
                        <a:effectLst/>
                        <a:latin typeface="Segoe UI" panose="020B0502040204020203" pitchFamily="34" charset="0"/>
                        <a:cs typeface="Segoe UI" panose="020B0502040204020203" pitchFamily="34" charset="0"/>
                      </a:endParaRPr>
                    </a:p>
                  </a:txBody>
                  <a:tcPr marL="84040" marR="9338" marT="9338" marB="0">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472C4"/>
                    </a:solidFill>
                  </a:tcPr>
                </a:tc>
                <a:tc>
                  <a:txBody>
                    <a:bodyPr/>
                    <a:lstStyle>
                      <a:lvl1pPr marL="0" algn="l" defTabSz="932742" rtl="0" eaLnBrk="1" latinLnBrk="0" hangingPunct="1">
                        <a:defRPr sz="1800" b="1" kern="1200">
                          <a:solidFill>
                            <a:schemeClr val="lt1"/>
                          </a:solidFill>
                          <a:latin typeface="Calibri" panose="020F0502020204030204"/>
                        </a:defRPr>
                      </a:lvl1pPr>
                      <a:lvl2pPr marL="466371" algn="l" defTabSz="932742" rtl="0" eaLnBrk="1" latinLnBrk="0" hangingPunct="1">
                        <a:defRPr sz="1800" b="1" kern="1200">
                          <a:solidFill>
                            <a:schemeClr val="lt1"/>
                          </a:solidFill>
                          <a:latin typeface="Calibri" panose="020F0502020204030204"/>
                        </a:defRPr>
                      </a:lvl2pPr>
                      <a:lvl3pPr marL="932742" algn="l" defTabSz="932742" rtl="0" eaLnBrk="1" latinLnBrk="0" hangingPunct="1">
                        <a:defRPr sz="1800" b="1" kern="1200">
                          <a:solidFill>
                            <a:schemeClr val="lt1"/>
                          </a:solidFill>
                          <a:latin typeface="Calibri" panose="020F0502020204030204"/>
                        </a:defRPr>
                      </a:lvl3pPr>
                      <a:lvl4pPr marL="1399113" algn="l" defTabSz="932742" rtl="0" eaLnBrk="1" latinLnBrk="0" hangingPunct="1">
                        <a:defRPr sz="1800" b="1" kern="1200">
                          <a:solidFill>
                            <a:schemeClr val="lt1"/>
                          </a:solidFill>
                          <a:latin typeface="Calibri" panose="020F0502020204030204"/>
                        </a:defRPr>
                      </a:lvl4pPr>
                      <a:lvl5pPr marL="1865484" algn="l" defTabSz="932742" rtl="0" eaLnBrk="1" latinLnBrk="0" hangingPunct="1">
                        <a:defRPr sz="1800" b="1" kern="1200">
                          <a:solidFill>
                            <a:schemeClr val="lt1"/>
                          </a:solidFill>
                          <a:latin typeface="Calibri" panose="020F0502020204030204"/>
                        </a:defRPr>
                      </a:lvl5pPr>
                      <a:lvl6pPr marL="2331856" algn="l" defTabSz="932742" rtl="0" eaLnBrk="1" latinLnBrk="0" hangingPunct="1">
                        <a:defRPr sz="1800" b="1" kern="1200">
                          <a:solidFill>
                            <a:schemeClr val="lt1"/>
                          </a:solidFill>
                          <a:latin typeface="Calibri" panose="020F0502020204030204"/>
                        </a:defRPr>
                      </a:lvl6pPr>
                      <a:lvl7pPr marL="2798226" algn="l" defTabSz="932742" rtl="0" eaLnBrk="1" latinLnBrk="0" hangingPunct="1">
                        <a:defRPr sz="1800" b="1" kern="1200">
                          <a:solidFill>
                            <a:schemeClr val="lt1"/>
                          </a:solidFill>
                          <a:latin typeface="Calibri" panose="020F0502020204030204"/>
                        </a:defRPr>
                      </a:lvl7pPr>
                      <a:lvl8pPr marL="3264597" algn="l" defTabSz="932742" rtl="0" eaLnBrk="1" latinLnBrk="0" hangingPunct="1">
                        <a:defRPr sz="1800" b="1" kern="1200">
                          <a:solidFill>
                            <a:schemeClr val="lt1"/>
                          </a:solidFill>
                          <a:latin typeface="Calibri" panose="020F0502020204030204"/>
                        </a:defRPr>
                      </a:lvl8pPr>
                      <a:lvl9pPr marL="3730969" algn="l" defTabSz="932742" rtl="0" eaLnBrk="1" latinLnBrk="0" hangingPunct="1">
                        <a:defRPr sz="1800" b="1" kern="1200">
                          <a:solidFill>
                            <a:schemeClr val="lt1"/>
                          </a:solidFill>
                          <a:latin typeface="Calibri" panose="020F0502020204030204"/>
                        </a:defRPr>
                      </a:lvl9pPr>
                    </a:lstStyle>
                    <a:p>
                      <a:pPr algn="ctr" fontAlgn="t"/>
                      <a:r>
                        <a:rPr lang="en-US" sz="1600" u="none" strike="noStrike" dirty="0">
                          <a:effectLst/>
                          <a:latin typeface="Segoe UI" panose="020B0502040204020203" pitchFamily="34" charset="0"/>
                          <a:cs typeface="Segoe UI" panose="020B0502040204020203" pitchFamily="34" charset="0"/>
                        </a:rPr>
                        <a:t>Read Committed</a:t>
                      </a:r>
                      <a:endParaRPr lang="en-US" sz="1600" b="1" i="0" u="none" strike="noStrike" dirty="0">
                        <a:solidFill>
                          <a:srgbClr val="FFFFFF"/>
                        </a:solidFill>
                        <a:effectLst/>
                        <a:latin typeface="Segoe UI" panose="020B0502040204020203" pitchFamily="34" charset="0"/>
                        <a:cs typeface="Segoe UI" panose="020B0502040204020203" pitchFamily="34" charset="0"/>
                      </a:endParaRPr>
                    </a:p>
                  </a:txBody>
                  <a:tcPr marL="84040" marR="9338" marT="9338" marB="0">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472C4"/>
                    </a:solidFill>
                  </a:tcPr>
                </a:tc>
                <a:tc>
                  <a:txBody>
                    <a:bodyPr/>
                    <a:lstStyle>
                      <a:lvl1pPr marL="0" algn="l" defTabSz="932742" rtl="0" eaLnBrk="1" latinLnBrk="0" hangingPunct="1">
                        <a:defRPr sz="1800" b="1" kern="1200">
                          <a:solidFill>
                            <a:schemeClr val="lt1"/>
                          </a:solidFill>
                          <a:latin typeface="Calibri" panose="020F0502020204030204"/>
                        </a:defRPr>
                      </a:lvl1pPr>
                      <a:lvl2pPr marL="466371" algn="l" defTabSz="932742" rtl="0" eaLnBrk="1" latinLnBrk="0" hangingPunct="1">
                        <a:defRPr sz="1800" b="1" kern="1200">
                          <a:solidFill>
                            <a:schemeClr val="lt1"/>
                          </a:solidFill>
                          <a:latin typeface="Calibri" panose="020F0502020204030204"/>
                        </a:defRPr>
                      </a:lvl2pPr>
                      <a:lvl3pPr marL="932742" algn="l" defTabSz="932742" rtl="0" eaLnBrk="1" latinLnBrk="0" hangingPunct="1">
                        <a:defRPr sz="1800" b="1" kern="1200">
                          <a:solidFill>
                            <a:schemeClr val="lt1"/>
                          </a:solidFill>
                          <a:latin typeface="Calibri" panose="020F0502020204030204"/>
                        </a:defRPr>
                      </a:lvl3pPr>
                      <a:lvl4pPr marL="1399113" algn="l" defTabSz="932742" rtl="0" eaLnBrk="1" latinLnBrk="0" hangingPunct="1">
                        <a:defRPr sz="1800" b="1" kern="1200">
                          <a:solidFill>
                            <a:schemeClr val="lt1"/>
                          </a:solidFill>
                          <a:latin typeface="Calibri" panose="020F0502020204030204"/>
                        </a:defRPr>
                      </a:lvl4pPr>
                      <a:lvl5pPr marL="1865484" algn="l" defTabSz="932742" rtl="0" eaLnBrk="1" latinLnBrk="0" hangingPunct="1">
                        <a:defRPr sz="1800" b="1" kern="1200">
                          <a:solidFill>
                            <a:schemeClr val="lt1"/>
                          </a:solidFill>
                          <a:latin typeface="Calibri" panose="020F0502020204030204"/>
                        </a:defRPr>
                      </a:lvl5pPr>
                      <a:lvl6pPr marL="2331856" algn="l" defTabSz="932742" rtl="0" eaLnBrk="1" latinLnBrk="0" hangingPunct="1">
                        <a:defRPr sz="1800" b="1" kern="1200">
                          <a:solidFill>
                            <a:schemeClr val="lt1"/>
                          </a:solidFill>
                          <a:latin typeface="Calibri" panose="020F0502020204030204"/>
                        </a:defRPr>
                      </a:lvl6pPr>
                      <a:lvl7pPr marL="2798226" algn="l" defTabSz="932742" rtl="0" eaLnBrk="1" latinLnBrk="0" hangingPunct="1">
                        <a:defRPr sz="1800" b="1" kern="1200">
                          <a:solidFill>
                            <a:schemeClr val="lt1"/>
                          </a:solidFill>
                          <a:latin typeface="Calibri" panose="020F0502020204030204"/>
                        </a:defRPr>
                      </a:lvl7pPr>
                      <a:lvl8pPr marL="3264597" algn="l" defTabSz="932742" rtl="0" eaLnBrk="1" latinLnBrk="0" hangingPunct="1">
                        <a:defRPr sz="1800" b="1" kern="1200">
                          <a:solidFill>
                            <a:schemeClr val="lt1"/>
                          </a:solidFill>
                          <a:latin typeface="Calibri" panose="020F0502020204030204"/>
                        </a:defRPr>
                      </a:lvl8pPr>
                      <a:lvl9pPr marL="3730969" algn="l" defTabSz="932742" rtl="0" eaLnBrk="1" latinLnBrk="0" hangingPunct="1">
                        <a:defRPr sz="1800" b="1" kern="1200">
                          <a:solidFill>
                            <a:schemeClr val="lt1"/>
                          </a:solidFill>
                          <a:latin typeface="Calibri" panose="020F0502020204030204"/>
                        </a:defRPr>
                      </a:lvl9pPr>
                    </a:lstStyle>
                    <a:p>
                      <a:pPr algn="ctr" fontAlgn="t"/>
                      <a:r>
                        <a:rPr lang="en-US" sz="1600" u="none" strike="noStrike" dirty="0">
                          <a:effectLst/>
                          <a:latin typeface="Segoe UI" panose="020B0502040204020203" pitchFamily="34" charset="0"/>
                          <a:cs typeface="Segoe UI" panose="020B0502040204020203" pitchFamily="34" charset="0"/>
                        </a:rPr>
                        <a:t>Repeatable Read</a:t>
                      </a:r>
                      <a:endParaRPr lang="en-US" sz="1600" b="1" i="0" u="none" strike="noStrike" dirty="0">
                        <a:solidFill>
                          <a:srgbClr val="FFFFFF"/>
                        </a:solidFill>
                        <a:effectLst/>
                        <a:latin typeface="Segoe UI" panose="020B0502040204020203" pitchFamily="34" charset="0"/>
                        <a:cs typeface="Segoe UI" panose="020B0502040204020203" pitchFamily="34" charset="0"/>
                      </a:endParaRPr>
                    </a:p>
                  </a:txBody>
                  <a:tcPr marL="84040" marR="9338" marT="9338" marB="0">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472C4"/>
                    </a:solidFill>
                  </a:tcPr>
                </a:tc>
                <a:tc>
                  <a:txBody>
                    <a:bodyPr/>
                    <a:lstStyle>
                      <a:lvl1pPr marL="0" algn="l" defTabSz="932742" rtl="0" eaLnBrk="1" latinLnBrk="0" hangingPunct="1">
                        <a:defRPr sz="1800" b="1" kern="1200">
                          <a:solidFill>
                            <a:schemeClr val="lt1"/>
                          </a:solidFill>
                          <a:latin typeface="Calibri" panose="020F0502020204030204"/>
                        </a:defRPr>
                      </a:lvl1pPr>
                      <a:lvl2pPr marL="466371" algn="l" defTabSz="932742" rtl="0" eaLnBrk="1" latinLnBrk="0" hangingPunct="1">
                        <a:defRPr sz="1800" b="1" kern="1200">
                          <a:solidFill>
                            <a:schemeClr val="lt1"/>
                          </a:solidFill>
                          <a:latin typeface="Calibri" panose="020F0502020204030204"/>
                        </a:defRPr>
                      </a:lvl2pPr>
                      <a:lvl3pPr marL="932742" algn="l" defTabSz="932742" rtl="0" eaLnBrk="1" latinLnBrk="0" hangingPunct="1">
                        <a:defRPr sz="1800" b="1" kern="1200">
                          <a:solidFill>
                            <a:schemeClr val="lt1"/>
                          </a:solidFill>
                          <a:latin typeface="Calibri" panose="020F0502020204030204"/>
                        </a:defRPr>
                      </a:lvl3pPr>
                      <a:lvl4pPr marL="1399113" algn="l" defTabSz="932742" rtl="0" eaLnBrk="1" latinLnBrk="0" hangingPunct="1">
                        <a:defRPr sz="1800" b="1" kern="1200">
                          <a:solidFill>
                            <a:schemeClr val="lt1"/>
                          </a:solidFill>
                          <a:latin typeface="Calibri" panose="020F0502020204030204"/>
                        </a:defRPr>
                      </a:lvl4pPr>
                      <a:lvl5pPr marL="1865484" algn="l" defTabSz="932742" rtl="0" eaLnBrk="1" latinLnBrk="0" hangingPunct="1">
                        <a:defRPr sz="1800" b="1" kern="1200">
                          <a:solidFill>
                            <a:schemeClr val="lt1"/>
                          </a:solidFill>
                          <a:latin typeface="Calibri" panose="020F0502020204030204"/>
                        </a:defRPr>
                      </a:lvl5pPr>
                      <a:lvl6pPr marL="2331856" algn="l" defTabSz="932742" rtl="0" eaLnBrk="1" latinLnBrk="0" hangingPunct="1">
                        <a:defRPr sz="1800" b="1" kern="1200">
                          <a:solidFill>
                            <a:schemeClr val="lt1"/>
                          </a:solidFill>
                          <a:latin typeface="Calibri" panose="020F0502020204030204"/>
                        </a:defRPr>
                      </a:lvl6pPr>
                      <a:lvl7pPr marL="2798226" algn="l" defTabSz="932742" rtl="0" eaLnBrk="1" latinLnBrk="0" hangingPunct="1">
                        <a:defRPr sz="1800" b="1" kern="1200">
                          <a:solidFill>
                            <a:schemeClr val="lt1"/>
                          </a:solidFill>
                          <a:latin typeface="Calibri" panose="020F0502020204030204"/>
                        </a:defRPr>
                      </a:lvl7pPr>
                      <a:lvl8pPr marL="3264597" algn="l" defTabSz="932742" rtl="0" eaLnBrk="1" latinLnBrk="0" hangingPunct="1">
                        <a:defRPr sz="1800" b="1" kern="1200">
                          <a:solidFill>
                            <a:schemeClr val="lt1"/>
                          </a:solidFill>
                          <a:latin typeface="Calibri" panose="020F0502020204030204"/>
                        </a:defRPr>
                      </a:lvl8pPr>
                      <a:lvl9pPr marL="3730969" algn="l" defTabSz="932742" rtl="0" eaLnBrk="1" latinLnBrk="0" hangingPunct="1">
                        <a:defRPr sz="1800" b="1" kern="1200">
                          <a:solidFill>
                            <a:schemeClr val="lt1"/>
                          </a:solidFill>
                          <a:latin typeface="Calibri" panose="020F0502020204030204"/>
                        </a:defRPr>
                      </a:lvl9pPr>
                    </a:lstStyle>
                    <a:p>
                      <a:pPr algn="ctr" fontAlgn="t"/>
                      <a:r>
                        <a:rPr lang="en-US" sz="1600" u="none" strike="noStrike" dirty="0">
                          <a:effectLst/>
                          <a:latin typeface="Segoe UI" panose="020B0502040204020203" pitchFamily="34" charset="0"/>
                          <a:cs typeface="Segoe UI" panose="020B0502040204020203" pitchFamily="34" charset="0"/>
                        </a:rPr>
                        <a:t>Serializable</a:t>
                      </a:r>
                      <a:endParaRPr lang="en-US" sz="1600" b="1" i="0" u="none" strike="noStrike" dirty="0">
                        <a:solidFill>
                          <a:srgbClr val="FFFFFF"/>
                        </a:solidFill>
                        <a:effectLst/>
                        <a:latin typeface="Segoe UI" panose="020B0502040204020203" pitchFamily="34" charset="0"/>
                        <a:cs typeface="Segoe UI" panose="020B0502040204020203" pitchFamily="34" charset="0"/>
                      </a:endParaRPr>
                    </a:p>
                  </a:txBody>
                  <a:tcPr marL="84040" marR="9338" marT="9338" marB="0">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472C4"/>
                    </a:solidFill>
                  </a:tcPr>
                </a:tc>
                <a:tc>
                  <a:txBody>
                    <a:bodyPr/>
                    <a:lstStyle>
                      <a:lvl1pPr marL="0" algn="l" defTabSz="932742" rtl="0" eaLnBrk="1" latinLnBrk="0" hangingPunct="1">
                        <a:defRPr sz="1800" b="1" kern="1200">
                          <a:solidFill>
                            <a:schemeClr val="lt1"/>
                          </a:solidFill>
                          <a:latin typeface="Calibri" panose="020F0502020204030204"/>
                        </a:defRPr>
                      </a:lvl1pPr>
                      <a:lvl2pPr marL="466371" algn="l" defTabSz="932742" rtl="0" eaLnBrk="1" latinLnBrk="0" hangingPunct="1">
                        <a:defRPr sz="1800" b="1" kern="1200">
                          <a:solidFill>
                            <a:schemeClr val="lt1"/>
                          </a:solidFill>
                          <a:latin typeface="Calibri" panose="020F0502020204030204"/>
                        </a:defRPr>
                      </a:lvl2pPr>
                      <a:lvl3pPr marL="932742" algn="l" defTabSz="932742" rtl="0" eaLnBrk="1" latinLnBrk="0" hangingPunct="1">
                        <a:defRPr sz="1800" b="1" kern="1200">
                          <a:solidFill>
                            <a:schemeClr val="lt1"/>
                          </a:solidFill>
                          <a:latin typeface="Calibri" panose="020F0502020204030204"/>
                        </a:defRPr>
                      </a:lvl3pPr>
                      <a:lvl4pPr marL="1399113" algn="l" defTabSz="932742" rtl="0" eaLnBrk="1" latinLnBrk="0" hangingPunct="1">
                        <a:defRPr sz="1800" b="1" kern="1200">
                          <a:solidFill>
                            <a:schemeClr val="lt1"/>
                          </a:solidFill>
                          <a:latin typeface="Calibri" panose="020F0502020204030204"/>
                        </a:defRPr>
                      </a:lvl4pPr>
                      <a:lvl5pPr marL="1865484" algn="l" defTabSz="932742" rtl="0" eaLnBrk="1" latinLnBrk="0" hangingPunct="1">
                        <a:defRPr sz="1800" b="1" kern="1200">
                          <a:solidFill>
                            <a:schemeClr val="lt1"/>
                          </a:solidFill>
                          <a:latin typeface="Calibri" panose="020F0502020204030204"/>
                        </a:defRPr>
                      </a:lvl5pPr>
                      <a:lvl6pPr marL="2331856" algn="l" defTabSz="932742" rtl="0" eaLnBrk="1" latinLnBrk="0" hangingPunct="1">
                        <a:defRPr sz="1800" b="1" kern="1200">
                          <a:solidFill>
                            <a:schemeClr val="lt1"/>
                          </a:solidFill>
                          <a:latin typeface="Calibri" panose="020F0502020204030204"/>
                        </a:defRPr>
                      </a:lvl6pPr>
                      <a:lvl7pPr marL="2798226" algn="l" defTabSz="932742" rtl="0" eaLnBrk="1" latinLnBrk="0" hangingPunct="1">
                        <a:defRPr sz="1800" b="1" kern="1200">
                          <a:solidFill>
                            <a:schemeClr val="lt1"/>
                          </a:solidFill>
                          <a:latin typeface="Calibri" panose="020F0502020204030204"/>
                        </a:defRPr>
                      </a:lvl7pPr>
                      <a:lvl8pPr marL="3264597" algn="l" defTabSz="932742" rtl="0" eaLnBrk="1" latinLnBrk="0" hangingPunct="1">
                        <a:defRPr sz="1800" b="1" kern="1200">
                          <a:solidFill>
                            <a:schemeClr val="lt1"/>
                          </a:solidFill>
                          <a:latin typeface="Calibri" panose="020F0502020204030204"/>
                        </a:defRPr>
                      </a:lvl8pPr>
                      <a:lvl9pPr marL="3730969" algn="l" defTabSz="932742" rtl="0" eaLnBrk="1" latinLnBrk="0" hangingPunct="1">
                        <a:defRPr sz="1800" b="1" kern="1200">
                          <a:solidFill>
                            <a:schemeClr val="lt1"/>
                          </a:solidFill>
                          <a:latin typeface="Calibri" panose="020F0502020204030204"/>
                        </a:defRPr>
                      </a:lvl9pPr>
                    </a:lstStyle>
                    <a:p>
                      <a:pPr algn="ctr" fontAlgn="t"/>
                      <a:r>
                        <a:rPr lang="en-US" sz="1600" u="none" strike="noStrike" dirty="0">
                          <a:effectLst/>
                          <a:latin typeface="Segoe UI" panose="020B0502040204020203" pitchFamily="34" charset="0"/>
                          <a:cs typeface="Segoe UI" panose="020B0502040204020203" pitchFamily="34" charset="0"/>
                        </a:rPr>
                        <a:t>Snapshot</a:t>
                      </a:r>
                      <a:endParaRPr lang="en-US" sz="1600" b="1" i="0" u="none" strike="noStrike" dirty="0">
                        <a:solidFill>
                          <a:srgbClr val="FFFFFF"/>
                        </a:solidFill>
                        <a:effectLst/>
                        <a:latin typeface="Segoe UI" panose="020B0502040204020203" pitchFamily="34" charset="0"/>
                        <a:cs typeface="Segoe UI" panose="020B0502040204020203" pitchFamily="34" charset="0"/>
                      </a:endParaRPr>
                    </a:p>
                  </a:txBody>
                  <a:tcPr marL="84040" marR="9338" marT="9338" marB="0">
                    <a:lnL w="12700" cap="flat" cmpd="sng" algn="ctr">
                      <a:solidFill>
                        <a:sysClr val="window" lastClr="FFFFFF"/>
                      </a:solidFill>
                      <a:prstDash val="solid"/>
                      <a:round/>
                      <a:headEnd type="none" w="med" len="med"/>
                      <a:tailEnd type="none" w="med" len="med"/>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472C4"/>
                    </a:solidFill>
                  </a:tcPr>
                </a:tc>
                <a:extLst>
                  <a:ext uri="{0D108BD9-81ED-4DB2-BD59-A6C34878D82A}">
                    <a16:rowId xmlns:a16="http://schemas.microsoft.com/office/drawing/2014/main" val="10000"/>
                  </a:ext>
                </a:extLst>
              </a:tr>
              <a:tr h="985746">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l" fontAlgn="t"/>
                      <a:r>
                        <a:rPr lang="en-US" sz="1600" u="none" strike="noStrike" dirty="0">
                          <a:effectLst/>
                          <a:latin typeface="Segoe UI" panose="020B0502040204020203" pitchFamily="34" charset="0"/>
                          <a:cs typeface="Segoe UI" panose="020B0502040204020203" pitchFamily="34" charset="0"/>
                        </a:rPr>
                        <a:t>Shared</a:t>
                      </a:r>
                      <a:endParaRPr lang="en-US" sz="16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l" fontAlgn="t"/>
                      <a:r>
                        <a:rPr lang="en-US" sz="1600" u="none" strike="noStrike" dirty="0">
                          <a:effectLst/>
                          <a:latin typeface="Segoe UI" panose="020B0502040204020203" pitchFamily="34" charset="0"/>
                          <a:cs typeface="Segoe UI" panose="020B0502040204020203" pitchFamily="34" charset="0"/>
                        </a:rPr>
                        <a:t>Held until data read and processed</a:t>
                      </a:r>
                      <a:endParaRPr lang="en-US" sz="16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l" fontAlgn="t"/>
                      <a:r>
                        <a:rPr lang="en-US" sz="1600" u="none" strike="noStrike" dirty="0">
                          <a:effectLst/>
                          <a:latin typeface="Segoe UI" panose="020B0502040204020203" pitchFamily="34" charset="0"/>
                          <a:cs typeface="Segoe UI" panose="020B0502040204020203" pitchFamily="34" charset="0"/>
                        </a:rPr>
                        <a:t>Held until end of transaction</a:t>
                      </a:r>
                      <a:endParaRPr lang="en-US" sz="16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lnL w="12700" cmpd="sng">
                      <a:solidFill>
                        <a:sysClr val="window" lastClr="FFFFFF"/>
                      </a:solidFill>
                    </a:lnL>
                    <a:lnR w="12700" cap="flat" cmpd="sng" algn="ctr">
                      <a:solidFill>
                        <a:sysClr val="window" lastClr="FFFFFF"/>
                      </a:solidFill>
                      <a:prstDash val="solid"/>
                      <a:round/>
                      <a:headEnd type="none" w="med" len="med"/>
                      <a:tailEnd type="none" w="med" len="med"/>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l" fontAlgn="t"/>
                      <a:r>
                        <a:rPr lang="en-US" sz="1600" u="none" strike="noStrike" dirty="0">
                          <a:effectLst/>
                          <a:latin typeface="Segoe UI" panose="020B0502040204020203" pitchFamily="34" charset="0"/>
                          <a:cs typeface="Segoe UI" panose="020B0502040204020203" pitchFamily="34" charset="0"/>
                        </a:rPr>
                        <a:t>Held until end of transaction</a:t>
                      </a:r>
                      <a:endParaRPr lang="en-US" sz="16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lnL w="12700" cmpd="sng">
                      <a:solidFill>
                        <a:sysClr val="window" lastClr="FFFFFF"/>
                      </a:solidFill>
                    </a:lnL>
                    <a:lnR w="127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472C4">
                        <a:tint val="20000"/>
                      </a:srgbClr>
                    </a:solidFill>
                  </a:tcPr>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l" fontAlgn="t"/>
                      <a:r>
                        <a:rPr lang="en-US" sz="1600" u="none" strike="noStrike" dirty="0">
                          <a:effectLst/>
                          <a:latin typeface="Segoe UI" panose="020B0502040204020203" pitchFamily="34" charset="0"/>
                          <a:cs typeface="Segoe UI" panose="020B0502040204020203" pitchFamily="34" charset="0"/>
                        </a:rPr>
                        <a:t>N/A</a:t>
                      </a:r>
                      <a:endParaRPr lang="en-US" sz="16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lnL w="12700" cap="flat" cmpd="sng" algn="ctr">
                      <a:solidFill>
                        <a:sysClr val="window" lastClr="FFFFFF"/>
                      </a:solidFill>
                      <a:prstDash val="solid"/>
                      <a:round/>
                      <a:headEnd type="none" w="med" len="med"/>
                      <a:tailEnd type="none" w="med" len="med"/>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extLst>
                  <a:ext uri="{0D108BD9-81ED-4DB2-BD59-A6C34878D82A}">
                    <a16:rowId xmlns:a16="http://schemas.microsoft.com/office/drawing/2014/main" val="10001"/>
                  </a:ext>
                </a:extLst>
              </a:tr>
              <a:tr h="1751812">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l" fontAlgn="t"/>
                      <a:r>
                        <a:rPr lang="en-US" sz="1600" u="none" strike="noStrike" dirty="0">
                          <a:effectLst/>
                          <a:latin typeface="Segoe UI" panose="020B0502040204020203" pitchFamily="34" charset="0"/>
                          <a:cs typeface="Segoe UI" panose="020B0502040204020203" pitchFamily="34" charset="0"/>
                        </a:rPr>
                        <a:t>Update</a:t>
                      </a:r>
                      <a:endParaRPr lang="en-US" sz="16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l" fontAlgn="t"/>
                      <a:r>
                        <a:rPr lang="en-US" sz="1600" u="none" strike="noStrike" dirty="0">
                          <a:effectLst/>
                          <a:latin typeface="Segoe UI" panose="020B0502040204020203" pitchFamily="34" charset="0"/>
                          <a:cs typeface="Segoe UI" panose="020B0502040204020203" pitchFamily="34" charset="0"/>
                        </a:rPr>
                        <a:t>Held until data read and processed unless promoted to Exclusive</a:t>
                      </a:r>
                      <a:endParaRPr lang="en-US" sz="16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l" fontAlgn="t"/>
                      <a:r>
                        <a:rPr lang="en-US" sz="1600" u="none" strike="noStrike" dirty="0">
                          <a:effectLst/>
                          <a:latin typeface="Segoe UI" panose="020B0502040204020203" pitchFamily="34" charset="0"/>
                          <a:cs typeface="Segoe UI" panose="020B0502040204020203" pitchFamily="34" charset="0"/>
                        </a:rPr>
                        <a:t>Held until data read and processed unless promoted to</a:t>
                      </a:r>
                      <a:r>
                        <a:rPr lang="en-US" sz="1600" u="none" strike="noStrike" baseline="0" dirty="0">
                          <a:effectLst/>
                          <a:latin typeface="Segoe UI" panose="020B0502040204020203" pitchFamily="34" charset="0"/>
                          <a:cs typeface="Segoe UI" panose="020B0502040204020203" pitchFamily="34" charset="0"/>
                        </a:rPr>
                        <a:t> </a:t>
                      </a:r>
                      <a:r>
                        <a:rPr lang="en-US" sz="1600" u="none" strike="noStrike" dirty="0">
                          <a:effectLst/>
                          <a:latin typeface="Segoe UI" panose="020B0502040204020203" pitchFamily="34" charset="0"/>
                          <a:cs typeface="Segoe UI" panose="020B0502040204020203" pitchFamily="34" charset="0"/>
                        </a:rPr>
                        <a:t>Exclusive</a:t>
                      </a:r>
                      <a:endParaRPr lang="en-US" sz="16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l" fontAlgn="t"/>
                      <a:r>
                        <a:rPr lang="en-US" sz="1600" u="none" strike="noStrike" dirty="0">
                          <a:effectLst/>
                          <a:latin typeface="Segoe UI" panose="020B0502040204020203" pitchFamily="34" charset="0"/>
                          <a:cs typeface="Segoe UI" panose="020B0502040204020203" pitchFamily="34" charset="0"/>
                        </a:rPr>
                        <a:t>Held until end of transaction unless promoted to Exclusive</a:t>
                      </a:r>
                      <a:endParaRPr lang="en-US" sz="16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lnL w="12700" cmpd="sng">
                      <a:solidFill>
                        <a:sysClr val="window" lastClr="FFFFFF"/>
                      </a:solidFill>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472C4">
                        <a:tint val="20000"/>
                      </a:srgbClr>
                    </a:solidFill>
                  </a:tcPr>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l" fontAlgn="t"/>
                      <a:r>
                        <a:rPr lang="en-US" sz="1600" u="none" strike="noStrike" dirty="0">
                          <a:effectLst/>
                          <a:latin typeface="Segoe UI" panose="020B0502040204020203" pitchFamily="34" charset="0"/>
                          <a:cs typeface="Segoe UI" panose="020B0502040204020203" pitchFamily="34" charset="0"/>
                        </a:rPr>
                        <a:t>Held until data read and processed unless promoted to Exclusive</a:t>
                      </a:r>
                      <a:endParaRPr lang="en-US" sz="16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lnL w="12700" cap="flat" cmpd="sng" algn="ctr">
                      <a:solidFill>
                        <a:sysClr val="window" lastClr="FFFFFF"/>
                      </a:solidFill>
                      <a:prstDash val="solid"/>
                      <a:round/>
                      <a:headEnd type="none" w="med" len="med"/>
                      <a:tailEnd type="none" w="med" len="med"/>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extLst>
                  <a:ext uri="{0D108BD9-81ED-4DB2-BD59-A6C34878D82A}">
                    <a16:rowId xmlns:a16="http://schemas.microsoft.com/office/drawing/2014/main" val="10002"/>
                  </a:ext>
                </a:extLst>
              </a:tr>
              <a:tr h="851676">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l" fontAlgn="t"/>
                      <a:r>
                        <a:rPr lang="en-US" sz="1600" u="none" strike="noStrike" dirty="0">
                          <a:effectLst/>
                          <a:latin typeface="Segoe UI" panose="020B0502040204020203" pitchFamily="34" charset="0"/>
                          <a:cs typeface="Segoe UI" panose="020B0502040204020203" pitchFamily="34" charset="0"/>
                        </a:rPr>
                        <a:t>Exclusive</a:t>
                      </a:r>
                      <a:endParaRPr lang="en-US" sz="16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l" fontAlgn="t"/>
                      <a:r>
                        <a:rPr lang="en-US" sz="1600" u="none" strike="noStrike" dirty="0">
                          <a:effectLst/>
                          <a:latin typeface="Segoe UI" panose="020B0502040204020203" pitchFamily="34" charset="0"/>
                          <a:cs typeface="Segoe UI" panose="020B0502040204020203" pitchFamily="34" charset="0"/>
                        </a:rPr>
                        <a:t>Held until end of transaction</a:t>
                      </a:r>
                      <a:endParaRPr lang="en-US" sz="16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l" fontAlgn="t"/>
                      <a:r>
                        <a:rPr lang="en-US" sz="1600" u="none" strike="noStrike" dirty="0">
                          <a:effectLst/>
                          <a:latin typeface="Segoe UI" panose="020B0502040204020203" pitchFamily="34" charset="0"/>
                          <a:cs typeface="Segoe UI" panose="020B0502040204020203" pitchFamily="34" charset="0"/>
                        </a:rPr>
                        <a:t>Held until end of transaction</a:t>
                      </a:r>
                      <a:endParaRPr lang="en-US" sz="16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l" fontAlgn="t"/>
                      <a:r>
                        <a:rPr lang="en-US" sz="1600" u="none" strike="noStrike" dirty="0">
                          <a:effectLst/>
                          <a:latin typeface="Segoe UI" panose="020B0502040204020203" pitchFamily="34" charset="0"/>
                          <a:cs typeface="Segoe UI" panose="020B0502040204020203" pitchFamily="34" charset="0"/>
                        </a:rPr>
                        <a:t>Held until end of transaction</a:t>
                      </a:r>
                      <a:endParaRPr lang="en-US" sz="16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lnL w="12700" cmpd="sng">
                      <a:solidFill>
                        <a:sysClr val="window" lastClr="FFFFFF"/>
                      </a:solidFill>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l" fontAlgn="t"/>
                      <a:r>
                        <a:rPr lang="en-US" sz="1600" u="none" strike="noStrike" dirty="0">
                          <a:effectLst/>
                          <a:latin typeface="Segoe UI" panose="020B0502040204020203" pitchFamily="34" charset="0"/>
                          <a:cs typeface="Segoe UI" panose="020B0502040204020203" pitchFamily="34" charset="0"/>
                        </a:rPr>
                        <a:t>Held until end of transaction</a:t>
                      </a:r>
                      <a:endParaRPr lang="en-US" sz="16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lnL w="12700" cap="flat" cmpd="sng" algn="ctr">
                      <a:solidFill>
                        <a:sysClr val="window" lastClr="FFFFFF"/>
                      </a:solidFill>
                      <a:prstDash val="solid"/>
                      <a:round/>
                      <a:headEnd type="none" w="med" len="med"/>
                      <a:tailEnd type="none" w="med" len="med"/>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976471031"/>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241" y="142110"/>
            <a:ext cx="11655840" cy="899537"/>
          </a:xfrm>
        </p:spPr>
        <p:txBody>
          <a:bodyPr/>
          <a:lstStyle/>
          <a:p>
            <a:r>
              <a:rPr lang="en-US" sz="3200" dirty="0">
                <a:solidFill>
                  <a:srgbClr val="44546A"/>
                </a:solidFill>
                <a:latin typeface="Segoe UI Semibold" panose="020B0702040204020203" pitchFamily="34" charset="0"/>
              </a:rPr>
              <a:t>Lock Mode - Standard</a:t>
            </a:r>
          </a:p>
        </p:txBody>
      </p:sp>
      <p:graphicFrame>
        <p:nvGraphicFramePr>
          <p:cNvPr id="5" name="Table 4"/>
          <p:cNvGraphicFramePr>
            <a:graphicFrameLocks noGrp="1"/>
          </p:cNvGraphicFramePr>
          <p:nvPr>
            <p:extLst>
              <p:ext uri="{D42A27DB-BD31-4B8C-83A1-F6EECF244321}">
                <p14:modId xmlns:p14="http://schemas.microsoft.com/office/powerpoint/2010/main" val="3348469366"/>
              </p:ext>
            </p:extLst>
          </p:nvPr>
        </p:nvGraphicFramePr>
        <p:xfrm>
          <a:off x="448213" y="957420"/>
          <a:ext cx="10900525" cy="5235556"/>
        </p:xfrm>
        <a:graphic>
          <a:graphicData uri="http://schemas.openxmlformats.org/drawingml/2006/table">
            <a:tbl>
              <a:tblPr firstRow="1" bandRow="1"/>
              <a:tblGrid>
                <a:gridCol w="3705533">
                  <a:extLst>
                    <a:ext uri="{9D8B030D-6E8A-4147-A177-3AD203B41FA5}">
                      <a16:colId xmlns:a16="http://schemas.microsoft.com/office/drawing/2014/main" val="20000"/>
                    </a:ext>
                  </a:extLst>
                </a:gridCol>
                <a:gridCol w="7194992">
                  <a:extLst>
                    <a:ext uri="{9D8B030D-6E8A-4147-A177-3AD203B41FA5}">
                      <a16:colId xmlns:a16="http://schemas.microsoft.com/office/drawing/2014/main" val="20001"/>
                    </a:ext>
                  </a:extLst>
                </a:gridCol>
              </a:tblGrid>
              <a:tr h="493204">
                <a:tc>
                  <a:txBody>
                    <a:bodyPr/>
                    <a:lstStyle>
                      <a:lvl1pPr marL="0" algn="l" defTabSz="932742" rtl="0" eaLnBrk="1" latinLnBrk="0" hangingPunct="1">
                        <a:defRPr sz="1800" b="1" kern="1200">
                          <a:solidFill>
                            <a:schemeClr val="lt1"/>
                          </a:solidFill>
                          <a:latin typeface="Calibri" panose="020F0502020204030204"/>
                        </a:defRPr>
                      </a:lvl1pPr>
                      <a:lvl2pPr marL="466371" algn="l" defTabSz="932742" rtl="0" eaLnBrk="1" latinLnBrk="0" hangingPunct="1">
                        <a:defRPr sz="1800" b="1" kern="1200">
                          <a:solidFill>
                            <a:schemeClr val="lt1"/>
                          </a:solidFill>
                          <a:latin typeface="Calibri" panose="020F0502020204030204"/>
                        </a:defRPr>
                      </a:lvl2pPr>
                      <a:lvl3pPr marL="932742" algn="l" defTabSz="932742" rtl="0" eaLnBrk="1" latinLnBrk="0" hangingPunct="1">
                        <a:defRPr sz="1800" b="1" kern="1200">
                          <a:solidFill>
                            <a:schemeClr val="lt1"/>
                          </a:solidFill>
                          <a:latin typeface="Calibri" panose="020F0502020204030204"/>
                        </a:defRPr>
                      </a:lvl3pPr>
                      <a:lvl4pPr marL="1399113" algn="l" defTabSz="932742" rtl="0" eaLnBrk="1" latinLnBrk="0" hangingPunct="1">
                        <a:defRPr sz="1800" b="1" kern="1200">
                          <a:solidFill>
                            <a:schemeClr val="lt1"/>
                          </a:solidFill>
                          <a:latin typeface="Calibri" panose="020F0502020204030204"/>
                        </a:defRPr>
                      </a:lvl4pPr>
                      <a:lvl5pPr marL="1865484" algn="l" defTabSz="932742" rtl="0" eaLnBrk="1" latinLnBrk="0" hangingPunct="1">
                        <a:defRPr sz="1800" b="1" kern="1200">
                          <a:solidFill>
                            <a:schemeClr val="lt1"/>
                          </a:solidFill>
                          <a:latin typeface="Calibri" panose="020F0502020204030204"/>
                        </a:defRPr>
                      </a:lvl5pPr>
                      <a:lvl6pPr marL="2331856" algn="l" defTabSz="932742" rtl="0" eaLnBrk="1" latinLnBrk="0" hangingPunct="1">
                        <a:defRPr sz="1800" b="1" kern="1200">
                          <a:solidFill>
                            <a:schemeClr val="lt1"/>
                          </a:solidFill>
                          <a:latin typeface="Calibri" panose="020F0502020204030204"/>
                        </a:defRPr>
                      </a:lvl6pPr>
                      <a:lvl7pPr marL="2798226" algn="l" defTabSz="932742" rtl="0" eaLnBrk="1" latinLnBrk="0" hangingPunct="1">
                        <a:defRPr sz="1800" b="1" kern="1200">
                          <a:solidFill>
                            <a:schemeClr val="lt1"/>
                          </a:solidFill>
                          <a:latin typeface="Calibri" panose="020F0502020204030204"/>
                        </a:defRPr>
                      </a:lvl7pPr>
                      <a:lvl8pPr marL="3264597" algn="l" defTabSz="932742" rtl="0" eaLnBrk="1" latinLnBrk="0" hangingPunct="1">
                        <a:defRPr sz="1800" b="1" kern="1200">
                          <a:solidFill>
                            <a:schemeClr val="lt1"/>
                          </a:solidFill>
                          <a:latin typeface="Calibri" panose="020F0502020204030204"/>
                        </a:defRPr>
                      </a:lvl8pPr>
                      <a:lvl9pPr marL="3730969" algn="l" defTabSz="932742" rtl="0" eaLnBrk="1" latinLnBrk="0" hangingPunct="1">
                        <a:defRPr sz="1800" b="1" kern="1200">
                          <a:solidFill>
                            <a:schemeClr val="lt1"/>
                          </a:solidFill>
                          <a:latin typeface="Calibri" panose="020F0502020204030204"/>
                        </a:defRPr>
                      </a:lvl9pPr>
                    </a:lstStyle>
                    <a:p>
                      <a:pPr algn="ctr" fontAlgn="t"/>
                      <a:r>
                        <a:rPr lang="en-US" sz="2000" u="none" strike="noStrike" dirty="0">
                          <a:effectLst/>
                          <a:latin typeface="Segoe UI" panose="020B0502040204020203" pitchFamily="34" charset="0"/>
                          <a:cs typeface="Segoe UI" panose="020B0502040204020203" pitchFamily="34" charset="0"/>
                        </a:rPr>
                        <a:t>Lock Mode</a:t>
                      </a:r>
                      <a:endParaRPr lang="en-US" sz="2000" b="1" i="0" u="none" strike="noStrike" dirty="0">
                        <a:solidFill>
                          <a:srgbClr val="FFFFFF"/>
                        </a:solidFill>
                        <a:effectLst/>
                        <a:latin typeface="Segoe UI" panose="020B0502040204020203" pitchFamily="34" charset="0"/>
                        <a:cs typeface="Segoe UI" panose="020B0502040204020203" pitchFamily="34" charset="0"/>
                      </a:endParaRPr>
                    </a:p>
                  </a:txBody>
                  <a:tcPr marL="44821" marR="44821" marT="44821" marB="44821">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472C4"/>
                    </a:solidFill>
                  </a:tcPr>
                </a:tc>
                <a:tc>
                  <a:txBody>
                    <a:bodyPr/>
                    <a:lstStyle>
                      <a:lvl1pPr marL="0" algn="l" defTabSz="932742" rtl="0" eaLnBrk="1" latinLnBrk="0" hangingPunct="1">
                        <a:defRPr sz="1800" b="1" kern="1200">
                          <a:solidFill>
                            <a:schemeClr val="lt1"/>
                          </a:solidFill>
                          <a:latin typeface="Calibri" panose="020F0502020204030204"/>
                        </a:defRPr>
                      </a:lvl1pPr>
                      <a:lvl2pPr marL="466371" algn="l" defTabSz="932742" rtl="0" eaLnBrk="1" latinLnBrk="0" hangingPunct="1">
                        <a:defRPr sz="1800" b="1" kern="1200">
                          <a:solidFill>
                            <a:schemeClr val="lt1"/>
                          </a:solidFill>
                          <a:latin typeface="Calibri" panose="020F0502020204030204"/>
                        </a:defRPr>
                      </a:lvl2pPr>
                      <a:lvl3pPr marL="932742" algn="l" defTabSz="932742" rtl="0" eaLnBrk="1" latinLnBrk="0" hangingPunct="1">
                        <a:defRPr sz="1800" b="1" kern="1200">
                          <a:solidFill>
                            <a:schemeClr val="lt1"/>
                          </a:solidFill>
                          <a:latin typeface="Calibri" panose="020F0502020204030204"/>
                        </a:defRPr>
                      </a:lvl3pPr>
                      <a:lvl4pPr marL="1399113" algn="l" defTabSz="932742" rtl="0" eaLnBrk="1" latinLnBrk="0" hangingPunct="1">
                        <a:defRPr sz="1800" b="1" kern="1200">
                          <a:solidFill>
                            <a:schemeClr val="lt1"/>
                          </a:solidFill>
                          <a:latin typeface="Calibri" panose="020F0502020204030204"/>
                        </a:defRPr>
                      </a:lvl4pPr>
                      <a:lvl5pPr marL="1865484" algn="l" defTabSz="932742" rtl="0" eaLnBrk="1" latinLnBrk="0" hangingPunct="1">
                        <a:defRPr sz="1800" b="1" kern="1200">
                          <a:solidFill>
                            <a:schemeClr val="lt1"/>
                          </a:solidFill>
                          <a:latin typeface="Calibri" panose="020F0502020204030204"/>
                        </a:defRPr>
                      </a:lvl5pPr>
                      <a:lvl6pPr marL="2331856" algn="l" defTabSz="932742" rtl="0" eaLnBrk="1" latinLnBrk="0" hangingPunct="1">
                        <a:defRPr sz="1800" b="1" kern="1200">
                          <a:solidFill>
                            <a:schemeClr val="lt1"/>
                          </a:solidFill>
                          <a:latin typeface="Calibri" panose="020F0502020204030204"/>
                        </a:defRPr>
                      </a:lvl6pPr>
                      <a:lvl7pPr marL="2798226" algn="l" defTabSz="932742" rtl="0" eaLnBrk="1" latinLnBrk="0" hangingPunct="1">
                        <a:defRPr sz="1800" b="1" kern="1200">
                          <a:solidFill>
                            <a:schemeClr val="lt1"/>
                          </a:solidFill>
                          <a:latin typeface="Calibri" panose="020F0502020204030204"/>
                        </a:defRPr>
                      </a:lvl7pPr>
                      <a:lvl8pPr marL="3264597" algn="l" defTabSz="932742" rtl="0" eaLnBrk="1" latinLnBrk="0" hangingPunct="1">
                        <a:defRPr sz="1800" b="1" kern="1200">
                          <a:solidFill>
                            <a:schemeClr val="lt1"/>
                          </a:solidFill>
                          <a:latin typeface="Calibri" panose="020F0502020204030204"/>
                        </a:defRPr>
                      </a:lvl8pPr>
                      <a:lvl9pPr marL="3730969" algn="l" defTabSz="932742" rtl="0" eaLnBrk="1" latinLnBrk="0" hangingPunct="1">
                        <a:defRPr sz="1800" b="1" kern="1200">
                          <a:solidFill>
                            <a:schemeClr val="lt1"/>
                          </a:solidFill>
                          <a:latin typeface="Calibri" panose="020F0502020204030204"/>
                        </a:defRPr>
                      </a:lvl9pPr>
                    </a:lstStyle>
                    <a:p>
                      <a:pPr algn="ctr" fontAlgn="t"/>
                      <a:r>
                        <a:rPr lang="en-US" sz="2000" u="none" strike="noStrike" dirty="0">
                          <a:effectLst/>
                          <a:latin typeface="Segoe UI" panose="020B0502040204020203" pitchFamily="34" charset="0"/>
                          <a:cs typeface="Segoe UI" panose="020B0502040204020203" pitchFamily="34" charset="0"/>
                        </a:rPr>
                        <a:t>Description</a:t>
                      </a:r>
                      <a:endParaRPr lang="en-US" sz="2000" b="1" i="0" u="none" strike="noStrike" dirty="0">
                        <a:solidFill>
                          <a:srgbClr val="FFFFFF"/>
                        </a:solidFill>
                        <a:effectLst/>
                        <a:latin typeface="Segoe UI" panose="020B0502040204020203" pitchFamily="34" charset="0"/>
                        <a:cs typeface="Segoe UI" panose="020B0502040204020203" pitchFamily="34" charset="0"/>
                      </a:endParaRPr>
                    </a:p>
                  </a:txBody>
                  <a:tcPr marL="44821" marR="44821" marT="44821" marB="44821">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472C4"/>
                    </a:solidFill>
                  </a:tcPr>
                </a:tc>
                <a:extLst>
                  <a:ext uri="{0D108BD9-81ED-4DB2-BD59-A6C34878D82A}">
                    <a16:rowId xmlns:a16="http://schemas.microsoft.com/office/drawing/2014/main" val="10000"/>
                  </a:ext>
                </a:extLst>
              </a:tr>
              <a:tr h="493204">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l" fontAlgn="t"/>
                      <a:r>
                        <a:rPr lang="en-US" sz="2000" u="none" strike="noStrike" dirty="0">
                          <a:effectLst/>
                          <a:latin typeface="Segoe UI" panose="020B0502040204020203" pitchFamily="34" charset="0"/>
                          <a:cs typeface="Segoe UI" panose="020B0502040204020203" pitchFamily="34" charset="0"/>
                        </a:rPr>
                        <a:t>Schema-Stability (Sch-S)</a:t>
                      </a:r>
                      <a:endParaRPr lang="en-US" sz="20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l" fontAlgn="t"/>
                      <a:r>
                        <a:rPr lang="en-US" sz="2000" u="none" strike="noStrike" dirty="0">
                          <a:effectLst/>
                          <a:latin typeface="Segoe UI" panose="020B0502040204020203" pitchFamily="34" charset="0"/>
                          <a:cs typeface="Segoe UI" panose="020B0502040204020203" pitchFamily="34" charset="0"/>
                        </a:rPr>
                        <a:t>Used when compiling queries</a:t>
                      </a:r>
                      <a:endParaRPr lang="en-US" sz="20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extLst>
                  <a:ext uri="{0D108BD9-81ED-4DB2-BD59-A6C34878D82A}">
                    <a16:rowId xmlns:a16="http://schemas.microsoft.com/office/drawing/2014/main" val="10001"/>
                  </a:ext>
                </a:extLst>
              </a:tr>
              <a:tr h="872593">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l" fontAlgn="t"/>
                      <a:r>
                        <a:rPr lang="en-US" sz="2000" u="none" strike="noStrike" dirty="0">
                          <a:effectLst/>
                          <a:latin typeface="Segoe UI" panose="020B0502040204020203" pitchFamily="34" charset="0"/>
                          <a:cs typeface="Segoe UI" panose="020B0502040204020203" pitchFamily="34" charset="0"/>
                        </a:rPr>
                        <a:t>Schema Modification (Sch-M)</a:t>
                      </a:r>
                      <a:endParaRPr lang="en-US" sz="20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l" fontAlgn="t"/>
                      <a:r>
                        <a:rPr lang="en-US" sz="2000" u="none" strike="noStrike" dirty="0">
                          <a:effectLst/>
                          <a:latin typeface="Segoe UI" panose="020B0502040204020203" pitchFamily="34" charset="0"/>
                          <a:cs typeface="Segoe UI" panose="020B0502040204020203" pitchFamily="34" charset="0"/>
                        </a:rPr>
                        <a:t>Used when a table data definition language operation (for example, dropping a table) is being performed</a:t>
                      </a:r>
                      <a:endParaRPr lang="en-US" sz="20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extLst>
                  <a:ext uri="{0D108BD9-81ED-4DB2-BD59-A6C34878D82A}">
                    <a16:rowId xmlns:a16="http://schemas.microsoft.com/office/drawing/2014/main" val="10002"/>
                  </a:ext>
                </a:extLst>
              </a:tr>
              <a:tr h="872593">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l" fontAlgn="t"/>
                      <a:r>
                        <a:rPr lang="en-US" sz="2000" u="none" strike="noStrike" dirty="0">
                          <a:effectLst/>
                          <a:latin typeface="Segoe UI" panose="020B0502040204020203" pitchFamily="34" charset="0"/>
                          <a:cs typeface="Segoe UI" panose="020B0502040204020203" pitchFamily="34" charset="0"/>
                        </a:rPr>
                        <a:t>Shared (S)</a:t>
                      </a:r>
                      <a:endParaRPr lang="en-US" sz="20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l" fontAlgn="t"/>
                      <a:r>
                        <a:rPr lang="en-US" sz="2000" u="none" strike="noStrike" dirty="0">
                          <a:effectLst/>
                          <a:latin typeface="Segoe UI" panose="020B0502040204020203" pitchFamily="34" charset="0"/>
                          <a:cs typeface="Segoe UI" panose="020B0502040204020203" pitchFamily="34" charset="0"/>
                        </a:rPr>
                        <a:t>Used for read operations that do not change or update data, such as a SELECT statement</a:t>
                      </a:r>
                      <a:endParaRPr lang="en-US" sz="20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extLst>
                  <a:ext uri="{0D108BD9-81ED-4DB2-BD59-A6C34878D82A}">
                    <a16:rowId xmlns:a16="http://schemas.microsoft.com/office/drawing/2014/main" val="10003"/>
                  </a:ext>
                </a:extLst>
              </a:tr>
              <a:tr h="1251981">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l" fontAlgn="t"/>
                      <a:r>
                        <a:rPr lang="en-US" sz="2000" u="none" strike="noStrike" dirty="0">
                          <a:effectLst/>
                          <a:latin typeface="Segoe UI" panose="020B0502040204020203" pitchFamily="34" charset="0"/>
                          <a:cs typeface="Segoe UI" panose="020B0502040204020203" pitchFamily="34" charset="0"/>
                        </a:rPr>
                        <a:t>Update (U)</a:t>
                      </a:r>
                      <a:endParaRPr lang="en-US" sz="20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l" fontAlgn="t"/>
                      <a:r>
                        <a:rPr lang="en-US" sz="2000" u="none" strike="noStrike" dirty="0">
                          <a:effectLst/>
                          <a:latin typeface="Segoe UI" panose="020B0502040204020203" pitchFamily="34" charset="0"/>
                          <a:cs typeface="Segoe UI" panose="020B0502040204020203" pitchFamily="34" charset="0"/>
                        </a:rPr>
                        <a:t>Used on resources that can be updated. Prevents a common form of deadlock that occurs when multiple sessions are reading, locking, and potentially updating resources later</a:t>
                      </a:r>
                      <a:endParaRPr lang="en-US" sz="20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extLst>
                  <a:ext uri="{0D108BD9-81ED-4DB2-BD59-A6C34878D82A}">
                    <a16:rowId xmlns:a16="http://schemas.microsoft.com/office/drawing/2014/main" val="10004"/>
                  </a:ext>
                </a:extLst>
              </a:tr>
              <a:tr h="1251981">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l" fontAlgn="t"/>
                      <a:r>
                        <a:rPr lang="en-US" sz="2000" u="none" strike="noStrike" dirty="0">
                          <a:effectLst/>
                          <a:latin typeface="Segoe UI" panose="020B0502040204020203" pitchFamily="34" charset="0"/>
                          <a:cs typeface="Segoe UI" panose="020B0502040204020203" pitchFamily="34" charset="0"/>
                        </a:rPr>
                        <a:t>Exclusive (X)</a:t>
                      </a:r>
                      <a:endParaRPr lang="en-US" sz="20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l" fontAlgn="t"/>
                      <a:r>
                        <a:rPr lang="en-US" sz="2000" u="none" strike="noStrike" dirty="0">
                          <a:effectLst/>
                          <a:latin typeface="Segoe UI" panose="020B0502040204020203" pitchFamily="34" charset="0"/>
                          <a:cs typeface="Segoe UI" panose="020B0502040204020203" pitchFamily="34" charset="0"/>
                        </a:rPr>
                        <a:t>Used for data-modification operations, such as INSERT, UPDATE, or DELETE. Ensures that multiple updates cannot be made to the same resource at the same time</a:t>
                      </a:r>
                      <a:endParaRPr lang="en-US" sz="20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218441348"/>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7978F-9845-41F7-B950-A076D70F7A52}"/>
              </a:ext>
            </a:extLst>
          </p:cNvPr>
          <p:cNvSpPr>
            <a:spLocks noGrp="1"/>
          </p:cNvSpPr>
          <p:nvPr>
            <p:ph type="title"/>
          </p:nvPr>
        </p:nvSpPr>
        <p:spPr/>
        <p:txBody>
          <a:bodyPr/>
          <a:lstStyle/>
          <a:p>
            <a:r>
              <a:rPr lang="en-US" dirty="0"/>
              <a:t>Learning Units covered in this Module</a:t>
            </a:r>
          </a:p>
        </p:txBody>
      </p:sp>
      <p:sp>
        <p:nvSpPr>
          <p:cNvPr id="3" name="Text Placeholder 2">
            <a:extLst>
              <a:ext uri="{FF2B5EF4-FFF2-40B4-BE49-F238E27FC236}">
                <a16:creationId xmlns:a16="http://schemas.microsoft.com/office/drawing/2014/main" id="{859B2BAE-A383-4E74-B3CF-9AC64DA11727}"/>
              </a:ext>
            </a:extLst>
          </p:cNvPr>
          <p:cNvSpPr>
            <a:spLocks noGrp="1"/>
          </p:cNvSpPr>
          <p:nvPr>
            <p:ph type="body" sz="quarter" idx="10"/>
          </p:nvPr>
        </p:nvSpPr>
        <p:spPr>
          <a:xfrm>
            <a:off x="5008562" y="630238"/>
            <a:ext cx="6954838" cy="5597525"/>
          </a:xfrm>
        </p:spPr>
        <p:txBody>
          <a:bodyPr/>
          <a:lstStyle/>
          <a:p>
            <a:r>
              <a:rPr lang="en-US" dirty="0"/>
              <a:t>Lesson 1: SQL Server Transactions</a:t>
            </a:r>
          </a:p>
          <a:p>
            <a:r>
              <a:rPr lang="en-US" dirty="0"/>
              <a:t>Lesson 2: SQL Server Locking</a:t>
            </a:r>
          </a:p>
        </p:txBody>
      </p:sp>
    </p:spTree>
    <p:extLst>
      <p:ext uri="{BB962C8B-B14F-4D97-AF65-F5344CB8AC3E}">
        <p14:creationId xmlns:p14="http://schemas.microsoft.com/office/powerpoint/2010/main" val="16155601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241" y="142110"/>
            <a:ext cx="11655840" cy="899537"/>
          </a:xfrm>
        </p:spPr>
        <p:txBody>
          <a:bodyPr/>
          <a:lstStyle/>
          <a:p>
            <a:r>
              <a:rPr lang="en-US" sz="3200" dirty="0">
                <a:solidFill>
                  <a:srgbClr val="44546A"/>
                </a:solidFill>
                <a:latin typeface="Segoe UI Semibold" panose="020B0702040204020203" pitchFamily="34" charset="0"/>
              </a:rPr>
              <a:t>Lock Mode - Special</a:t>
            </a:r>
          </a:p>
        </p:txBody>
      </p:sp>
      <p:graphicFrame>
        <p:nvGraphicFramePr>
          <p:cNvPr id="5" name="Table 4"/>
          <p:cNvGraphicFramePr>
            <a:graphicFrameLocks noGrp="1"/>
          </p:cNvGraphicFramePr>
          <p:nvPr>
            <p:extLst>
              <p:ext uri="{D42A27DB-BD31-4B8C-83A1-F6EECF244321}">
                <p14:modId xmlns:p14="http://schemas.microsoft.com/office/powerpoint/2010/main" val="3991676885"/>
              </p:ext>
            </p:extLst>
          </p:nvPr>
        </p:nvGraphicFramePr>
        <p:xfrm>
          <a:off x="448213" y="957421"/>
          <a:ext cx="10900526" cy="5494328"/>
        </p:xfrm>
        <a:graphic>
          <a:graphicData uri="http://schemas.openxmlformats.org/drawingml/2006/table">
            <a:tbl>
              <a:tblPr firstRow="1" bandRow="1"/>
              <a:tblGrid>
                <a:gridCol w="3406725">
                  <a:extLst>
                    <a:ext uri="{9D8B030D-6E8A-4147-A177-3AD203B41FA5}">
                      <a16:colId xmlns:a16="http://schemas.microsoft.com/office/drawing/2014/main" val="20000"/>
                    </a:ext>
                  </a:extLst>
                </a:gridCol>
                <a:gridCol w="7493801">
                  <a:extLst>
                    <a:ext uri="{9D8B030D-6E8A-4147-A177-3AD203B41FA5}">
                      <a16:colId xmlns:a16="http://schemas.microsoft.com/office/drawing/2014/main" val="20001"/>
                    </a:ext>
                  </a:extLst>
                </a:gridCol>
              </a:tblGrid>
              <a:tr h="515175">
                <a:tc>
                  <a:txBody>
                    <a:bodyPr/>
                    <a:lstStyle>
                      <a:lvl1pPr marL="0" algn="l" defTabSz="932742" rtl="0" eaLnBrk="1" latinLnBrk="0" hangingPunct="1">
                        <a:defRPr sz="1800" b="1" kern="1200">
                          <a:solidFill>
                            <a:schemeClr val="lt1"/>
                          </a:solidFill>
                          <a:latin typeface="Calibri" panose="020F0502020204030204"/>
                        </a:defRPr>
                      </a:lvl1pPr>
                      <a:lvl2pPr marL="466371" algn="l" defTabSz="932742" rtl="0" eaLnBrk="1" latinLnBrk="0" hangingPunct="1">
                        <a:defRPr sz="1800" b="1" kern="1200">
                          <a:solidFill>
                            <a:schemeClr val="lt1"/>
                          </a:solidFill>
                          <a:latin typeface="Calibri" panose="020F0502020204030204"/>
                        </a:defRPr>
                      </a:lvl2pPr>
                      <a:lvl3pPr marL="932742" algn="l" defTabSz="932742" rtl="0" eaLnBrk="1" latinLnBrk="0" hangingPunct="1">
                        <a:defRPr sz="1800" b="1" kern="1200">
                          <a:solidFill>
                            <a:schemeClr val="lt1"/>
                          </a:solidFill>
                          <a:latin typeface="Calibri" panose="020F0502020204030204"/>
                        </a:defRPr>
                      </a:lvl3pPr>
                      <a:lvl4pPr marL="1399113" algn="l" defTabSz="932742" rtl="0" eaLnBrk="1" latinLnBrk="0" hangingPunct="1">
                        <a:defRPr sz="1800" b="1" kern="1200">
                          <a:solidFill>
                            <a:schemeClr val="lt1"/>
                          </a:solidFill>
                          <a:latin typeface="Calibri" panose="020F0502020204030204"/>
                        </a:defRPr>
                      </a:lvl4pPr>
                      <a:lvl5pPr marL="1865484" algn="l" defTabSz="932742" rtl="0" eaLnBrk="1" latinLnBrk="0" hangingPunct="1">
                        <a:defRPr sz="1800" b="1" kern="1200">
                          <a:solidFill>
                            <a:schemeClr val="lt1"/>
                          </a:solidFill>
                          <a:latin typeface="Calibri" panose="020F0502020204030204"/>
                        </a:defRPr>
                      </a:lvl5pPr>
                      <a:lvl6pPr marL="2331856" algn="l" defTabSz="932742" rtl="0" eaLnBrk="1" latinLnBrk="0" hangingPunct="1">
                        <a:defRPr sz="1800" b="1" kern="1200">
                          <a:solidFill>
                            <a:schemeClr val="lt1"/>
                          </a:solidFill>
                          <a:latin typeface="Calibri" panose="020F0502020204030204"/>
                        </a:defRPr>
                      </a:lvl6pPr>
                      <a:lvl7pPr marL="2798226" algn="l" defTabSz="932742" rtl="0" eaLnBrk="1" latinLnBrk="0" hangingPunct="1">
                        <a:defRPr sz="1800" b="1" kern="1200">
                          <a:solidFill>
                            <a:schemeClr val="lt1"/>
                          </a:solidFill>
                          <a:latin typeface="Calibri" panose="020F0502020204030204"/>
                        </a:defRPr>
                      </a:lvl7pPr>
                      <a:lvl8pPr marL="3264597" algn="l" defTabSz="932742" rtl="0" eaLnBrk="1" latinLnBrk="0" hangingPunct="1">
                        <a:defRPr sz="1800" b="1" kern="1200">
                          <a:solidFill>
                            <a:schemeClr val="lt1"/>
                          </a:solidFill>
                          <a:latin typeface="Calibri" panose="020F0502020204030204"/>
                        </a:defRPr>
                      </a:lvl8pPr>
                      <a:lvl9pPr marL="3730969" algn="l" defTabSz="932742" rtl="0" eaLnBrk="1" latinLnBrk="0" hangingPunct="1">
                        <a:defRPr sz="1800" b="1" kern="1200">
                          <a:solidFill>
                            <a:schemeClr val="lt1"/>
                          </a:solidFill>
                          <a:latin typeface="Calibri" panose="020F0502020204030204"/>
                        </a:defRPr>
                      </a:lvl9pPr>
                    </a:lstStyle>
                    <a:p>
                      <a:pPr algn="ctr" fontAlgn="t"/>
                      <a:r>
                        <a:rPr lang="en-US" sz="2000" u="none" strike="noStrike" dirty="0">
                          <a:effectLst/>
                          <a:latin typeface="Segoe UI" panose="020B0502040204020203" pitchFamily="34" charset="0"/>
                          <a:cs typeface="Segoe UI" panose="020B0502040204020203" pitchFamily="34" charset="0"/>
                        </a:rPr>
                        <a:t>Lock Mode</a:t>
                      </a:r>
                      <a:endParaRPr lang="en-US" sz="2000" b="1" i="0" u="none" strike="noStrike" dirty="0">
                        <a:solidFill>
                          <a:srgbClr val="FFFFFF"/>
                        </a:solidFill>
                        <a:effectLst/>
                        <a:latin typeface="Segoe UI" panose="020B0502040204020203" pitchFamily="34" charset="0"/>
                        <a:cs typeface="Segoe UI" panose="020B0502040204020203" pitchFamily="34" charset="0"/>
                      </a:endParaRPr>
                    </a:p>
                  </a:txBody>
                  <a:tcPr marL="44821" marR="44821" marT="44821" marB="44821">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472C4"/>
                    </a:solidFill>
                  </a:tcPr>
                </a:tc>
                <a:tc>
                  <a:txBody>
                    <a:bodyPr/>
                    <a:lstStyle>
                      <a:lvl1pPr marL="0" algn="l" defTabSz="932742" rtl="0" eaLnBrk="1" latinLnBrk="0" hangingPunct="1">
                        <a:defRPr sz="1800" b="1" kern="1200">
                          <a:solidFill>
                            <a:schemeClr val="lt1"/>
                          </a:solidFill>
                          <a:latin typeface="Calibri" panose="020F0502020204030204"/>
                        </a:defRPr>
                      </a:lvl1pPr>
                      <a:lvl2pPr marL="466371" algn="l" defTabSz="932742" rtl="0" eaLnBrk="1" latinLnBrk="0" hangingPunct="1">
                        <a:defRPr sz="1800" b="1" kern="1200">
                          <a:solidFill>
                            <a:schemeClr val="lt1"/>
                          </a:solidFill>
                          <a:latin typeface="Calibri" panose="020F0502020204030204"/>
                        </a:defRPr>
                      </a:lvl2pPr>
                      <a:lvl3pPr marL="932742" algn="l" defTabSz="932742" rtl="0" eaLnBrk="1" latinLnBrk="0" hangingPunct="1">
                        <a:defRPr sz="1800" b="1" kern="1200">
                          <a:solidFill>
                            <a:schemeClr val="lt1"/>
                          </a:solidFill>
                          <a:latin typeface="Calibri" panose="020F0502020204030204"/>
                        </a:defRPr>
                      </a:lvl3pPr>
                      <a:lvl4pPr marL="1399113" algn="l" defTabSz="932742" rtl="0" eaLnBrk="1" latinLnBrk="0" hangingPunct="1">
                        <a:defRPr sz="1800" b="1" kern="1200">
                          <a:solidFill>
                            <a:schemeClr val="lt1"/>
                          </a:solidFill>
                          <a:latin typeface="Calibri" panose="020F0502020204030204"/>
                        </a:defRPr>
                      </a:lvl4pPr>
                      <a:lvl5pPr marL="1865484" algn="l" defTabSz="932742" rtl="0" eaLnBrk="1" latinLnBrk="0" hangingPunct="1">
                        <a:defRPr sz="1800" b="1" kern="1200">
                          <a:solidFill>
                            <a:schemeClr val="lt1"/>
                          </a:solidFill>
                          <a:latin typeface="Calibri" panose="020F0502020204030204"/>
                        </a:defRPr>
                      </a:lvl5pPr>
                      <a:lvl6pPr marL="2331856" algn="l" defTabSz="932742" rtl="0" eaLnBrk="1" latinLnBrk="0" hangingPunct="1">
                        <a:defRPr sz="1800" b="1" kern="1200">
                          <a:solidFill>
                            <a:schemeClr val="lt1"/>
                          </a:solidFill>
                          <a:latin typeface="Calibri" panose="020F0502020204030204"/>
                        </a:defRPr>
                      </a:lvl6pPr>
                      <a:lvl7pPr marL="2798226" algn="l" defTabSz="932742" rtl="0" eaLnBrk="1" latinLnBrk="0" hangingPunct="1">
                        <a:defRPr sz="1800" b="1" kern="1200">
                          <a:solidFill>
                            <a:schemeClr val="lt1"/>
                          </a:solidFill>
                          <a:latin typeface="Calibri" panose="020F0502020204030204"/>
                        </a:defRPr>
                      </a:lvl7pPr>
                      <a:lvl8pPr marL="3264597" algn="l" defTabSz="932742" rtl="0" eaLnBrk="1" latinLnBrk="0" hangingPunct="1">
                        <a:defRPr sz="1800" b="1" kern="1200">
                          <a:solidFill>
                            <a:schemeClr val="lt1"/>
                          </a:solidFill>
                          <a:latin typeface="Calibri" panose="020F0502020204030204"/>
                        </a:defRPr>
                      </a:lvl8pPr>
                      <a:lvl9pPr marL="3730969" algn="l" defTabSz="932742" rtl="0" eaLnBrk="1" latinLnBrk="0" hangingPunct="1">
                        <a:defRPr sz="1800" b="1" kern="1200">
                          <a:solidFill>
                            <a:schemeClr val="lt1"/>
                          </a:solidFill>
                          <a:latin typeface="Calibri" panose="020F0502020204030204"/>
                        </a:defRPr>
                      </a:lvl9pPr>
                    </a:lstStyle>
                    <a:p>
                      <a:pPr algn="ctr" fontAlgn="t"/>
                      <a:r>
                        <a:rPr lang="en-US" sz="2000" u="none" strike="noStrike" dirty="0">
                          <a:effectLst/>
                          <a:latin typeface="Segoe UI" panose="020B0502040204020203" pitchFamily="34" charset="0"/>
                          <a:cs typeface="Segoe UI" panose="020B0502040204020203" pitchFamily="34" charset="0"/>
                        </a:rPr>
                        <a:t>Description</a:t>
                      </a:r>
                      <a:endParaRPr lang="en-US" sz="2000" b="1" i="0" u="none" strike="noStrike" dirty="0">
                        <a:solidFill>
                          <a:srgbClr val="FFFFFF"/>
                        </a:solidFill>
                        <a:effectLst/>
                        <a:latin typeface="Segoe UI" panose="020B0502040204020203" pitchFamily="34" charset="0"/>
                        <a:cs typeface="Segoe UI" panose="020B0502040204020203" pitchFamily="34" charset="0"/>
                      </a:endParaRPr>
                    </a:p>
                  </a:txBody>
                  <a:tcPr marL="44821" marR="44821" marT="44821" marB="44821">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472C4"/>
                    </a:solidFill>
                  </a:tcPr>
                </a:tc>
                <a:extLst>
                  <a:ext uri="{0D108BD9-81ED-4DB2-BD59-A6C34878D82A}">
                    <a16:rowId xmlns:a16="http://schemas.microsoft.com/office/drawing/2014/main" val="10000"/>
                  </a:ext>
                </a:extLst>
              </a:tr>
              <a:tr h="515175">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l" fontAlgn="t"/>
                      <a:r>
                        <a:rPr lang="en-US" sz="2000" u="none" strike="noStrike" dirty="0">
                          <a:effectLst/>
                          <a:latin typeface="Segoe UI" panose="020B0502040204020203" pitchFamily="34" charset="0"/>
                          <a:cs typeface="Segoe UI" panose="020B0502040204020203" pitchFamily="34" charset="0"/>
                        </a:rPr>
                        <a:t>Intent Shared (IS)</a:t>
                      </a:r>
                      <a:endParaRPr lang="en-US" sz="20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lnL w="12700" cmpd="sng">
                      <a:solidFill>
                        <a:sysClr val="window" lastClr="FFFFFF"/>
                      </a:solidFill>
                    </a:lnL>
                    <a:lnR w="127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l" fontAlgn="t"/>
                      <a:r>
                        <a:rPr lang="en-US" sz="2000" u="none" strike="noStrike" dirty="0">
                          <a:effectLst/>
                          <a:latin typeface="Segoe UI" panose="020B0502040204020203" pitchFamily="34" charset="0"/>
                          <a:cs typeface="Segoe UI" panose="020B0502040204020203" pitchFamily="34" charset="0"/>
                        </a:rPr>
                        <a:t>Have or will request shared lock(s) at a finer level</a:t>
                      </a:r>
                      <a:endParaRPr lang="en-US" sz="20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lnL w="12700" cap="flat" cmpd="sng" algn="ctr">
                      <a:solidFill>
                        <a:sysClr val="window" lastClr="FFFFFF"/>
                      </a:solidFill>
                      <a:prstDash val="solid"/>
                      <a:round/>
                      <a:headEnd type="none" w="med" len="med"/>
                      <a:tailEnd type="none" w="med" len="med"/>
                    </a:lnL>
                    <a:lnR w="12700" cmpd="sng">
                      <a:solidFill>
                        <a:sysClr val="window" lastClr="FFFFFF"/>
                      </a:solidFill>
                    </a:lnR>
                    <a:lnT w="381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extLst>
                  <a:ext uri="{0D108BD9-81ED-4DB2-BD59-A6C34878D82A}">
                    <a16:rowId xmlns:a16="http://schemas.microsoft.com/office/drawing/2014/main" val="10006"/>
                  </a:ext>
                </a:extLst>
              </a:tr>
              <a:tr h="515175">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l" fontAlgn="t"/>
                      <a:r>
                        <a:rPr lang="en-US" sz="2000" u="none" strike="noStrike" dirty="0">
                          <a:effectLst/>
                          <a:latin typeface="Segoe UI" panose="020B0502040204020203" pitchFamily="34" charset="0"/>
                          <a:cs typeface="Segoe UI" panose="020B0502040204020203" pitchFamily="34" charset="0"/>
                        </a:rPr>
                        <a:t>Intent Update (IU)</a:t>
                      </a:r>
                      <a:endParaRPr lang="en-US" sz="20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lnL w="12700" cmpd="sng">
                      <a:solidFill>
                        <a:sysClr val="window" lastClr="FFFFFF"/>
                      </a:solidFill>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l" fontAlgn="t"/>
                      <a:r>
                        <a:rPr lang="en-US" sz="2000" u="none" strike="noStrike" dirty="0">
                          <a:effectLst/>
                          <a:latin typeface="Segoe UI" panose="020B0502040204020203" pitchFamily="34" charset="0"/>
                          <a:cs typeface="Segoe UI" panose="020B0502040204020203" pitchFamily="34" charset="0"/>
                        </a:rPr>
                        <a:t>Have or will request update lock(s) at a finer level</a:t>
                      </a:r>
                      <a:endParaRPr lang="en-US" sz="20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lnL w="12700" cap="flat" cmpd="sng" algn="ctr">
                      <a:solidFill>
                        <a:sysClr val="window" lastClr="FFFFFF"/>
                      </a:solidFill>
                      <a:prstDash val="solid"/>
                      <a:round/>
                      <a:headEnd type="none" w="med" len="med"/>
                      <a:tailEnd type="none" w="med" len="med"/>
                    </a:lnL>
                    <a:lnR w="12700" cmpd="sng">
                      <a:solidFill>
                        <a:sysClr val="window" lastClr="FFFFFF"/>
                      </a:solidFill>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extLst>
                  <a:ext uri="{0D108BD9-81ED-4DB2-BD59-A6C34878D82A}">
                    <a16:rowId xmlns:a16="http://schemas.microsoft.com/office/drawing/2014/main" val="10007"/>
                  </a:ext>
                </a:extLst>
              </a:tr>
              <a:tr h="515175">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l" fontAlgn="t"/>
                      <a:r>
                        <a:rPr lang="en-US" sz="2000" u="none" strike="noStrike" dirty="0">
                          <a:effectLst/>
                          <a:latin typeface="Segoe UI" panose="020B0502040204020203" pitchFamily="34" charset="0"/>
                          <a:cs typeface="Segoe UI" panose="020B0502040204020203" pitchFamily="34" charset="0"/>
                        </a:rPr>
                        <a:t>Intent Exclusive (IX)</a:t>
                      </a:r>
                      <a:endParaRPr lang="en-US" sz="20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lnL w="12700" cmpd="sng">
                      <a:solidFill>
                        <a:sysClr val="window" lastClr="FFFFFF"/>
                      </a:solidFill>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l" fontAlgn="t"/>
                      <a:r>
                        <a:rPr lang="en-US" sz="2000" u="none" strike="noStrike" dirty="0">
                          <a:effectLst/>
                          <a:latin typeface="Segoe UI" panose="020B0502040204020203" pitchFamily="34" charset="0"/>
                          <a:cs typeface="Segoe UI" panose="020B0502040204020203" pitchFamily="34" charset="0"/>
                        </a:rPr>
                        <a:t>Have or will request exclusive lock(s) at a finer level</a:t>
                      </a:r>
                      <a:endParaRPr lang="en-US" sz="20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lnL w="12700" cap="flat" cmpd="sng" algn="ctr">
                      <a:solidFill>
                        <a:sysClr val="window" lastClr="FFFFFF"/>
                      </a:solidFill>
                      <a:prstDash val="solid"/>
                      <a:round/>
                      <a:headEnd type="none" w="med" len="med"/>
                      <a:tailEnd type="none" w="med" len="med"/>
                    </a:lnL>
                    <a:lnR w="12700" cmpd="sng">
                      <a:solidFill>
                        <a:sysClr val="window" lastClr="FFFFFF"/>
                      </a:solidFill>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extLst>
                  <a:ext uri="{0D108BD9-81ED-4DB2-BD59-A6C34878D82A}">
                    <a16:rowId xmlns:a16="http://schemas.microsoft.com/office/drawing/2014/main" val="10008"/>
                  </a:ext>
                </a:extLst>
              </a:tr>
              <a:tr h="687259">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l" fontAlgn="t"/>
                      <a:r>
                        <a:rPr lang="en-US" sz="2000" u="none" strike="noStrike" dirty="0">
                          <a:effectLst/>
                          <a:latin typeface="Segoe UI" panose="020B0502040204020203" pitchFamily="34" charset="0"/>
                          <a:cs typeface="Segoe UI" panose="020B0502040204020203" pitchFamily="34" charset="0"/>
                        </a:rPr>
                        <a:t>Shared Intent Update (SIU)</a:t>
                      </a:r>
                      <a:endParaRPr lang="en-US" sz="20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lnL w="12700" cmpd="sng">
                      <a:solidFill>
                        <a:sysClr val="window" lastClr="FFFFFF"/>
                      </a:solidFill>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l" fontAlgn="t"/>
                      <a:r>
                        <a:rPr lang="en-US" sz="2000" u="none" strike="noStrike" dirty="0">
                          <a:effectLst/>
                          <a:latin typeface="Segoe UI" panose="020B0502040204020203" pitchFamily="34" charset="0"/>
                          <a:cs typeface="Segoe UI" panose="020B0502040204020203" pitchFamily="34" charset="0"/>
                        </a:rPr>
                        <a:t>Have shared lock with intention to acquire update lock at a finer level</a:t>
                      </a:r>
                      <a:endParaRPr lang="en-US" sz="20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lnL w="12700" cap="flat" cmpd="sng" algn="ctr">
                      <a:solidFill>
                        <a:sysClr val="window" lastClr="FFFFFF"/>
                      </a:solidFill>
                      <a:prstDash val="solid"/>
                      <a:round/>
                      <a:headEnd type="none" w="med" len="med"/>
                      <a:tailEnd type="none" w="med" len="med"/>
                    </a:lnL>
                    <a:lnR w="12700" cmpd="sng">
                      <a:solidFill>
                        <a:sysClr val="window" lastClr="FFFFFF"/>
                      </a:solidFill>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extLst>
                  <a:ext uri="{0D108BD9-81ED-4DB2-BD59-A6C34878D82A}">
                    <a16:rowId xmlns:a16="http://schemas.microsoft.com/office/drawing/2014/main" val="10009"/>
                  </a:ext>
                </a:extLst>
              </a:tr>
              <a:tr h="911462">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l" fontAlgn="t"/>
                      <a:r>
                        <a:rPr lang="en-US" sz="2000" u="none" strike="noStrike" dirty="0">
                          <a:effectLst/>
                          <a:latin typeface="Segoe UI" panose="020B0502040204020203" pitchFamily="34" charset="0"/>
                          <a:cs typeface="Segoe UI" panose="020B0502040204020203" pitchFamily="34" charset="0"/>
                        </a:rPr>
                        <a:t>Shared Intent Exclusive (SIX)</a:t>
                      </a:r>
                      <a:endParaRPr lang="en-US" sz="20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lnL w="12700" cmpd="sng">
                      <a:solidFill>
                        <a:sysClr val="window" lastClr="FFFFFF"/>
                      </a:solidFill>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l" fontAlgn="t"/>
                      <a:r>
                        <a:rPr lang="en-US" sz="2000" u="none" strike="noStrike" dirty="0">
                          <a:effectLst/>
                          <a:latin typeface="Segoe UI" panose="020B0502040204020203" pitchFamily="34" charset="0"/>
                          <a:cs typeface="Segoe UI" panose="020B0502040204020203" pitchFamily="34" charset="0"/>
                        </a:rPr>
                        <a:t>Have shared lock with intention to acquire exclusive lock at a finer level</a:t>
                      </a:r>
                      <a:endParaRPr lang="en-US" sz="20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lnL w="12700" cap="flat" cmpd="sng" algn="ctr">
                      <a:solidFill>
                        <a:sysClr val="window" lastClr="FFFFFF"/>
                      </a:solidFill>
                      <a:prstDash val="solid"/>
                      <a:round/>
                      <a:headEnd type="none" w="med" len="med"/>
                      <a:tailEnd type="none" w="med" len="med"/>
                    </a:lnL>
                    <a:lnR w="12700" cmpd="sng">
                      <a:solidFill>
                        <a:sysClr val="window" lastClr="FFFFFF"/>
                      </a:solidFill>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extLst>
                  <a:ext uri="{0D108BD9-81ED-4DB2-BD59-A6C34878D82A}">
                    <a16:rowId xmlns:a16="http://schemas.microsoft.com/office/drawing/2014/main" val="10010"/>
                  </a:ext>
                </a:extLst>
              </a:tr>
              <a:tr h="911462">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l" fontAlgn="t"/>
                      <a:r>
                        <a:rPr lang="en-US" sz="2000" u="none" strike="noStrike" dirty="0">
                          <a:effectLst/>
                          <a:latin typeface="Segoe UI" panose="020B0502040204020203" pitchFamily="34" charset="0"/>
                          <a:cs typeface="Segoe UI" panose="020B0502040204020203" pitchFamily="34" charset="0"/>
                        </a:rPr>
                        <a:t>Update Intent Exclusive (UIX)</a:t>
                      </a:r>
                      <a:endParaRPr lang="en-US" sz="20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lnL w="12700" cmpd="sng">
                      <a:solidFill>
                        <a:sysClr val="window" lastClr="FFFFFF"/>
                      </a:solidFill>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l" fontAlgn="t"/>
                      <a:r>
                        <a:rPr lang="en-US" sz="2000" u="none" strike="noStrike" dirty="0">
                          <a:effectLst/>
                          <a:latin typeface="Segoe UI" panose="020B0502040204020203" pitchFamily="34" charset="0"/>
                          <a:cs typeface="Segoe UI" panose="020B0502040204020203" pitchFamily="34" charset="0"/>
                        </a:rPr>
                        <a:t>Have update lock with intention to acquire exclusive lock at a finer level</a:t>
                      </a:r>
                      <a:endParaRPr lang="en-US" sz="20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lnL w="12700" cap="flat" cmpd="sng" algn="ctr">
                      <a:solidFill>
                        <a:sysClr val="window" lastClr="FFFFFF"/>
                      </a:solidFill>
                      <a:prstDash val="solid"/>
                      <a:round/>
                      <a:headEnd type="none" w="med" len="med"/>
                      <a:tailEnd type="none" w="med" len="med"/>
                    </a:lnL>
                    <a:lnR w="12700" cmpd="sng">
                      <a:solidFill>
                        <a:sysClr val="window" lastClr="FFFFFF"/>
                      </a:solidFill>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extLst>
                  <a:ext uri="{0D108BD9-81ED-4DB2-BD59-A6C34878D82A}">
                    <a16:rowId xmlns:a16="http://schemas.microsoft.com/office/drawing/2014/main" val="10011"/>
                  </a:ext>
                </a:extLst>
              </a:tr>
              <a:tr h="911462">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l" fontAlgn="t"/>
                      <a:r>
                        <a:rPr lang="en-US" sz="2000" u="none" strike="noStrike" dirty="0">
                          <a:effectLst/>
                          <a:latin typeface="Segoe UI" panose="020B0502040204020203" pitchFamily="34" charset="0"/>
                          <a:cs typeface="Segoe UI" panose="020B0502040204020203" pitchFamily="34" charset="0"/>
                        </a:rPr>
                        <a:t>Bulk Update (BU)</a:t>
                      </a:r>
                      <a:endParaRPr lang="en-US" sz="20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lnL w="12700" cmpd="sng">
                      <a:solidFill>
                        <a:sysClr val="window" lastClr="FFFFFF"/>
                      </a:solidFill>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l" fontAlgn="t"/>
                      <a:r>
                        <a:rPr lang="en-US" sz="2000" u="none" strike="noStrike" dirty="0">
                          <a:effectLst/>
                          <a:latin typeface="Segoe UI" panose="020B0502040204020203" pitchFamily="34" charset="0"/>
                          <a:cs typeface="Segoe UI" panose="020B0502040204020203" pitchFamily="34" charset="0"/>
                        </a:rPr>
                        <a:t>Used when bulk copying data into a table and either TABLOCK hint is specified or the table lock on bulk load table option is set</a:t>
                      </a:r>
                      <a:endParaRPr lang="en-US" sz="20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lnL w="12700" cap="flat" cmpd="sng" algn="ctr">
                      <a:solidFill>
                        <a:sysClr val="window" lastClr="FFFFFF"/>
                      </a:solidFill>
                      <a:prstDash val="solid"/>
                      <a:round/>
                      <a:headEnd type="none" w="med" len="med"/>
                      <a:tailEnd type="none" w="med" len="med"/>
                    </a:lnL>
                    <a:lnR w="12700" cmpd="sng">
                      <a:solidFill>
                        <a:sysClr val="window" lastClr="FFFFFF"/>
                      </a:solidFill>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extLst>
                  <a:ext uri="{0D108BD9-81ED-4DB2-BD59-A6C34878D82A}">
                    <a16:rowId xmlns:a16="http://schemas.microsoft.com/office/drawing/2014/main" val="10012"/>
                  </a:ext>
                </a:extLst>
              </a:tr>
            </a:tbl>
          </a:graphicData>
        </a:graphic>
      </p:graphicFrame>
    </p:spTree>
    <p:extLst>
      <p:ext uri="{BB962C8B-B14F-4D97-AF65-F5344CB8AC3E}">
        <p14:creationId xmlns:p14="http://schemas.microsoft.com/office/powerpoint/2010/main" val="2842020732"/>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3200" dirty="0">
                <a:solidFill>
                  <a:srgbClr val="44546A"/>
                </a:solidFill>
                <a:latin typeface="Segoe UI Semibold" panose="020B0702040204020203" pitchFamily="34" charset="0"/>
              </a:rPr>
              <a:t>Establish Lock Hierarchy with Intent Locks</a:t>
            </a:r>
          </a:p>
        </p:txBody>
      </p:sp>
      <p:sp>
        <p:nvSpPr>
          <p:cNvPr id="2" name="Text Placeholder 1"/>
          <p:cNvSpPr>
            <a:spLocks noGrp="1"/>
          </p:cNvSpPr>
          <p:nvPr>
            <p:ph type="body" sz="quarter" idx="10"/>
          </p:nvPr>
        </p:nvSpPr>
        <p:spPr>
          <a:xfrm>
            <a:off x="732471" y="2077769"/>
            <a:ext cx="3436294" cy="3318989"/>
          </a:xfrm>
        </p:spPr>
        <p:txBody>
          <a:bodyPr/>
          <a:lstStyle/>
          <a:p>
            <a:r>
              <a:rPr lang="en-US" sz="3137" dirty="0">
                <a:latin typeface="Segoe UI Light" panose="020B0502040204020203" pitchFamily="34" charset="0"/>
                <a:cs typeface="Segoe UI Light" panose="020B0502040204020203" pitchFamily="34" charset="0"/>
              </a:rPr>
              <a:t>To acquire a fine granular lock, you must acquire intent locks on all the higher levels in the hierarchy</a:t>
            </a:r>
          </a:p>
          <a:p>
            <a:endParaRPr lang="en-US" sz="3137" dirty="0"/>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28876" y="1189176"/>
            <a:ext cx="7436093" cy="4856563"/>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24707301"/>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7312A-9819-43C6-8D84-D9136E6CFFCC}"/>
              </a:ext>
            </a:extLst>
          </p:cNvPr>
          <p:cNvSpPr>
            <a:spLocks noGrp="1"/>
          </p:cNvSpPr>
          <p:nvPr>
            <p:ph type="title"/>
          </p:nvPr>
        </p:nvSpPr>
        <p:spPr/>
        <p:txBody>
          <a:bodyPr/>
          <a:lstStyle/>
          <a:p>
            <a:r>
              <a:rPr lang="en-US" dirty="0"/>
              <a:t>Lock hierarchy with intent locks</a:t>
            </a:r>
          </a:p>
        </p:txBody>
      </p:sp>
      <p:graphicFrame>
        <p:nvGraphicFramePr>
          <p:cNvPr id="5" name="Content Placeholder 4">
            <a:extLst>
              <a:ext uri="{FF2B5EF4-FFF2-40B4-BE49-F238E27FC236}">
                <a16:creationId xmlns:a16="http://schemas.microsoft.com/office/drawing/2014/main" id="{78BFB731-FB43-4ACF-BB33-E13D7229B2EF}"/>
              </a:ext>
            </a:extLst>
          </p:cNvPr>
          <p:cNvGraphicFramePr>
            <a:graphicFrameLocks noGrp="1"/>
          </p:cNvGraphicFramePr>
          <p:nvPr>
            <p:ph sz="quarter" idx="13"/>
            <p:extLst>
              <p:ext uri="{D42A27DB-BD31-4B8C-83A1-F6EECF244321}">
                <p14:modId xmlns:p14="http://schemas.microsoft.com/office/powerpoint/2010/main" val="2534683456"/>
              </p:ext>
            </p:extLst>
          </p:nvPr>
        </p:nvGraphicFramePr>
        <p:xfrm>
          <a:off x="655638" y="1408113"/>
          <a:ext cx="10774361" cy="48196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161963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3200" dirty="0">
                <a:solidFill>
                  <a:srgbClr val="44546A"/>
                </a:solidFill>
                <a:latin typeface="Segoe UI Semibold" panose="020B0702040204020203" pitchFamily="34" charset="0"/>
              </a:rPr>
              <a:t>Lock Compatibility</a:t>
            </a:r>
          </a:p>
        </p:txBody>
      </p:sp>
      <p:graphicFrame>
        <p:nvGraphicFramePr>
          <p:cNvPr id="8" name="Table 7"/>
          <p:cNvGraphicFramePr>
            <a:graphicFrameLocks noGrp="1"/>
          </p:cNvGraphicFramePr>
          <p:nvPr>
            <p:extLst>
              <p:ext uri="{D42A27DB-BD31-4B8C-83A1-F6EECF244321}">
                <p14:modId xmlns:p14="http://schemas.microsoft.com/office/powerpoint/2010/main" val="3835244152"/>
              </p:ext>
            </p:extLst>
          </p:nvPr>
        </p:nvGraphicFramePr>
        <p:xfrm>
          <a:off x="889074" y="1411587"/>
          <a:ext cx="9860670" cy="4583214"/>
        </p:xfrm>
        <a:graphic>
          <a:graphicData uri="http://schemas.openxmlformats.org/drawingml/2006/table">
            <a:tbl>
              <a:tblPr firstRow="1" bandRow="1"/>
              <a:tblGrid>
                <a:gridCol w="4238153">
                  <a:extLst>
                    <a:ext uri="{9D8B030D-6E8A-4147-A177-3AD203B41FA5}">
                      <a16:colId xmlns:a16="http://schemas.microsoft.com/office/drawing/2014/main" val="20000"/>
                    </a:ext>
                  </a:extLst>
                </a:gridCol>
                <a:gridCol w="937087">
                  <a:extLst>
                    <a:ext uri="{9D8B030D-6E8A-4147-A177-3AD203B41FA5}">
                      <a16:colId xmlns:a16="http://schemas.microsoft.com/office/drawing/2014/main" val="20001"/>
                    </a:ext>
                  </a:extLst>
                </a:gridCol>
                <a:gridCol w="937086">
                  <a:extLst>
                    <a:ext uri="{9D8B030D-6E8A-4147-A177-3AD203B41FA5}">
                      <a16:colId xmlns:a16="http://schemas.microsoft.com/office/drawing/2014/main" val="20002"/>
                    </a:ext>
                  </a:extLst>
                </a:gridCol>
                <a:gridCol w="937086">
                  <a:extLst>
                    <a:ext uri="{9D8B030D-6E8A-4147-A177-3AD203B41FA5}">
                      <a16:colId xmlns:a16="http://schemas.microsoft.com/office/drawing/2014/main" val="20003"/>
                    </a:ext>
                  </a:extLst>
                </a:gridCol>
                <a:gridCol w="937086">
                  <a:extLst>
                    <a:ext uri="{9D8B030D-6E8A-4147-A177-3AD203B41FA5}">
                      <a16:colId xmlns:a16="http://schemas.microsoft.com/office/drawing/2014/main" val="20004"/>
                    </a:ext>
                  </a:extLst>
                </a:gridCol>
                <a:gridCol w="937086">
                  <a:extLst>
                    <a:ext uri="{9D8B030D-6E8A-4147-A177-3AD203B41FA5}">
                      <a16:colId xmlns:a16="http://schemas.microsoft.com/office/drawing/2014/main" val="20005"/>
                    </a:ext>
                  </a:extLst>
                </a:gridCol>
                <a:gridCol w="937086">
                  <a:extLst>
                    <a:ext uri="{9D8B030D-6E8A-4147-A177-3AD203B41FA5}">
                      <a16:colId xmlns:a16="http://schemas.microsoft.com/office/drawing/2014/main" val="20006"/>
                    </a:ext>
                  </a:extLst>
                </a:gridCol>
              </a:tblGrid>
              <a:tr h="503298">
                <a:tc>
                  <a:txBody>
                    <a:bodyPr/>
                    <a:lstStyle>
                      <a:lvl1pPr marL="0" algn="l" defTabSz="932742" rtl="0" eaLnBrk="1" latinLnBrk="0" hangingPunct="1">
                        <a:defRPr sz="1800" b="1" kern="1200">
                          <a:solidFill>
                            <a:schemeClr val="lt1"/>
                          </a:solidFill>
                          <a:latin typeface="Calibri" panose="020F0502020204030204"/>
                        </a:defRPr>
                      </a:lvl1pPr>
                      <a:lvl2pPr marL="466371" algn="l" defTabSz="932742" rtl="0" eaLnBrk="1" latinLnBrk="0" hangingPunct="1">
                        <a:defRPr sz="1800" b="1" kern="1200">
                          <a:solidFill>
                            <a:schemeClr val="lt1"/>
                          </a:solidFill>
                          <a:latin typeface="Calibri" panose="020F0502020204030204"/>
                        </a:defRPr>
                      </a:lvl2pPr>
                      <a:lvl3pPr marL="932742" algn="l" defTabSz="932742" rtl="0" eaLnBrk="1" latinLnBrk="0" hangingPunct="1">
                        <a:defRPr sz="1800" b="1" kern="1200">
                          <a:solidFill>
                            <a:schemeClr val="lt1"/>
                          </a:solidFill>
                          <a:latin typeface="Calibri" panose="020F0502020204030204"/>
                        </a:defRPr>
                      </a:lvl3pPr>
                      <a:lvl4pPr marL="1399113" algn="l" defTabSz="932742" rtl="0" eaLnBrk="1" latinLnBrk="0" hangingPunct="1">
                        <a:defRPr sz="1800" b="1" kern="1200">
                          <a:solidFill>
                            <a:schemeClr val="lt1"/>
                          </a:solidFill>
                          <a:latin typeface="Calibri" panose="020F0502020204030204"/>
                        </a:defRPr>
                      </a:lvl4pPr>
                      <a:lvl5pPr marL="1865484" algn="l" defTabSz="932742" rtl="0" eaLnBrk="1" latinLnBrk="0" hangingPunct="1">
                        <a:defRPr sz="1800" b="1" kern="1200">
                          <a:solidFill>
                            <a:schemeClr val="lt1"/>
                          </a:solidFill>
                          <a:latin typeface="Calibri" panose="020F0502020204030204"/>
                        </a:defRPr>
                      </a:lvl5pPr>
                      <a:lvl6pPr marL="2331856" algn="l" defTabSz="932742" rtl="0" eaLnBrk="1" latinLnBrk="0" hangingPunct="1">
                        <a:defRPr sz="1800" b="1" kern="1200">
                          <a:solidFill>
                            <a:schemeClr val="lt1"/>
                          </a:solidFill>
                          <a:latin typeface="Calibri" panose="020F0502020204030204"/>
                        </a:defRPr>
                      </a:lvl6pPr>
                      <a:lvl7pPr marL="2798226" algn="l" defTabSz="932742" rtl="0" eaLnBrk="1" latinLnBrk="0" hangingPunct="1">
                        <a:defRPr sz="1800" b="1" kern="1200">
                          <a:solidFill>
                            <a:schemeClr val="lt1"/>
                          </a:solidFill>
                          <a:latin typeface="Calibri" panose="020F0502020204030204"/>
                        </a:defRPr>
                      </a:lvl7pPr>
                      <a:lvl8pPr marL="3264597" algn="l" defTabSz="932742" rtl="0" eaLnBrk="1" latinLnBrk="0" hangingPunct="1">
                        <a:defRPr sz="1800" b="1" kern="1200">
                          <a:solidFill>
                            <a:schemeClr val="lt1"/>
                          </a:solidFill>
                          <a:latin typeface="Calibri" panose="020F0502020204030204"/>
                        </a:defRPr>
                      </a:lvl8pPr>
                      <a:lvl9pPr marL="3730969" algn="l" defTabSz="932742" rtl="0" eaLnBrk="1" latinLnBrk="0" hangingPunct="1">
                        <a:defRPr sz="1800" b="1" kern="1200">
                          <a:solidFill>
                            <a:schemeClr val="lt1"/>
                          </a:solidFill>
                          <a:latin typeface="Calibri" panose="020F0502020204030204"/>
                        </a:defRPr>
                      </a:lvl9pPr>
                    </a:lstStyle>
                    <a:p>
                      <a:pPr marL="0" marR="0" indent="0" algn="ctr" defTabSz="914400" eaLnBrk="1" fontAlgn="b" latinLnBrk="0" hangingPunct="1">
                        <a:lnSpc>
                          <a:spcPct val="100000"/>
                        </a:lnSpc>
                        <a:spcBef>
                          <a:spcPts val="0"/>
                        </a:spcBef>
                        <a:spcAft>
                          <a:spcPts val="0"/>
                        </a:spcAft>
                        <a:buClrTx/>
                        <a:buSzTx/>
                        <a:buFontTx/>
                        <a:buNone/>
                        <a:tabLst/>
                        <a:defRPr/>
                      </a:pPr>
                      <a:endParaRPr lang="en-US" sz="1600" b="1" i="0" u="none" strike="noStrike" dirty="0">
                        <a:solidFill>
                          <a:srgbClr val="FFFFFF"/>
                        </a:solidFill>
                        <a:effectLst/>
                        <a:latin typeface="Segoe UI" panose="020B0502040204020203" pitchFamily="34" charset="0"/>
                        <a:cs typeface="Segoe UI" panose="020B0502040204020203" pitchFamily="34" charset="0"/>
                      </a:endParaRPr>
                    </a:p>
                  </a:txBody>
                  <a:tcPr marL="44821" marR="44821" marT="44821" marB="44821">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noFill/>
                  </a:tcPr>
                </a:tc>
                <a:tc gridSpan="6">
                  <a:txBody>
                    <a:bodyPr/>
                    <a:lstStyle/>
                    <a:p>
                      <a:pPr marL="0" marR="0" lvl="0" indent="0" algn="ctr" defTabSz="932742" rtl="0" eaLnBrk="1" fontAlgn="b" latinLnBrk="0" hangingPunct="1">
                        <a:lnSpc>
                          <a:spcPct val="100000"/>
                        </a:lnSpc>
                        <a:spcBef>
                          <a:spcPts val="0"/>
                        </a:spcBef>
                        <a:spcAft>
                          <a:spcPts val="0"/>
                        </a:spcAft>
                        <a:buClrTx/>
                        <a:buSzTx/>
                        <a:buFontTx/>
                        <a:buNone/>
                        <a:tabLst/>
                        <a:defRPr/>
                      </a:pPr>
                      <a:r>
                        <a:rPr lang="en-US" sz="2000" b="1" u="none" strike="noStrike" kern="1200" dirty="0">
                          <a:solidFill>
                            <a:schemeClr val="bg1"/>
                          </a:solidFill>
                          <a:effectLst/>
                          <a:latin typeface="Segoe UI" panose="020B0502040204020203" pitchFamily="34" charset="0"/>
                          <a:ea typeface="+mn-ea"/>
                          <a:cs typeface="Segoe UI" panose="020B0502040204020203" pitchFamily="34" charset="0"/>
                        </a:rPr>
                        <a:t>Existing Granted Mode</a:t>
                      </a:r>
                    </a:p>
                  </a:txBody>
                  <a:tcPr marL="44821" marR="44821" marT="44821" marB="44821">
                    <a:lnL w="12700" cap="flat" cmpd="sng" algn="ctr">
                      <a:solidFill>
                        <a:sysClr val="window" lastClr="FFFFFF"/>
                      </a:solidFill>
                      <a:prstDash val="solid"/>
                      <a:round/>
                      <a:headEnd type="none" w="med" len="med"/>
                      <a:tailEnd type="none" w="med" len="med"/>
                    </a:lnL>
                    <a:lnR w="12700" cmpd="sng">
                      <a:solidFill>
                        <a:sysClr val="window" lastClr="FFFFFF"/>
                      </a:solidFill>
                    </a:lnR>
                    <a:lnT w="12700" cap="flat" cmpd="sng" algn="ctr">
                      <a:solidFill>
                        <a:sysClr val="window" lastClr="FFFFFF"/>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4472C4"/>
                    </a:solidFill>
                  </a:tcPr>
                </a:tc>
                <a:tc hMerge="1">
                  <a:txBody>
                    <a:bodyPr/>
                    <a:lstStyle/>
                    <a:p>
                      <a:endParaRPr lang="en-US"/>
                    </a:p>
                  </a:txBody>
                  <a:tcPr>
                    <a:lnL w="12700" cap="flat" cmpd="sng" algn="ctr">
                      <a:solidFill>
                        <a:sysClr val="window" lastClr="FFFFFF"/>
                      </a:solidFill>
                      <a:prstDash val="solid"/>
                      <a:round/>
                      <a:headEnd type="none" w="med" len="med"/>
                      <a:tailEnd type="none" w="med" len="med"/>
                    </a:ln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627497">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marL="0" marR="0" lvl="0" indent="0" algn="ctr" defTabSz="932742" rtl="0" eaLnBrk="1" fontAlgn="b" latinLnBrk="0" hangingPunct="1">
                        <a:lnSpc>
                          <a:spcPct val="100000"/>
                        </a:lnSpc>
                        <a:spcBef>
                          <a:spcPts val="0"/>
                        </a:spcBef>
                        <a:spcAft>
                          <a:spcPts val="0"/>
                        </a:spcAft>
                        <a:buClrTx/>
                        <a:buSzTx/>
                        <a:buFontTx/>
                        <a:buNone/>
                        <a:tabLst/>
                        <a:defRPr/>
                      </a:pPr>
                      <a:r>
                        <a:rPr lang="en-US" sz="2000" b="1" u="none" strike="noStrike" kern="1200" dirty="0">
                          <a:solidFill>
                            <a:schemeClr val="bg1"/>
                          </a:solidFill>
                          <a:effectLst/>
                          <a:latin typeface="Segoe UI" panose="020B0502040204020203" pitchFamily="34" charset="0"/>
                          <a:ea typeface="+mn-ea"/>
                          <a:cs typeface="Segoe UI" panose="020B0502040204020203" pitchFamily="34" charset="0"/>
                        </a:rPr>
                        <a:t>Requested Mode</a:t>
                      </a:r>
                    </a:p>
                    <a:p>
                      <a:pPr algn="l" fontAlgn="b"/>
                      <a:endParaRPr lang="en-US" sz="1600" b="1" i="0" u="none" strike="noStrike" dirty="0">
                        <a:solidFill>
                          <a:schemeClr val="bg1"/>
                        </a:solidFill>
                        <a:effectLst/>
                        <a:latin typeface="Segoe UI" panose="020B0502040204020203" pitchFamily="34" charset="0"/>
                        <a:cs typeface="Segoe UI" panose="020B0502040204020203" pitchFamily="34" charset="0"/>
                      </a:endParaRPr>
                    </a:p>
                  </a:txBody>
                  <a:tcPr marL="44821" marR="44821" marT="44821" marB="44821">
                    <a:lnL w="12700" cmpd="sng">
                      <a:solidFill>
                        <a:sysClr val="window" lastClr="FFFFFF"/>
                      </a:solidFill>
                    </a:lnL>
                    <a:lnR w="12700" cap="flat" cmpd="sng" algn="ctr">
                      <a:solidFill>
                        <a:schemeClr val="bg1"/>
                      </a:solidFill>
                      <a:prstDash val="solid"/>
                      <a:round/>
                      <a:headEnd type="none" w="med" len="med"/>
                      <a:tailEnd type="none" w="med" len="med"/>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070C0"/>
                    </a:solidFill>
                  </a:tcPr>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ctr" fontAlgn="b"/>
                      <a:r>
                        <a:rPr lang="en-US" sz="1600" b="1" u="none" strike="noStrike" dirty="0">
                          <a:solidFill>
                            <a:schemeClr val="bg1"/>
                          </a:solidFill>
                          <a:effectLst/>
                          <a:latin typeface="Segoe UI" panose="020B0502040204020203" pitchFamily="34" charset="0"/>
                          <a:cs typeface="Segoe UI" panose="020B0502040204020203" pitchFamily="34" charset="0"/>
                        </a:rPr>
                        <a:t>IS</a:t>
                      </a:r>
                      <a:endParaRPr lang="en-US" sz="1600" b="1" i="0" u="none" strike="noStrike" dirty="0">
                        <a:solidFill>
                          <a:schemeClr val="bg1"/>
                        </a:solidFill>
                        <a:effectLst/>
                        <a:latin typeface="Segoe UI" panose="020B0502040204020203" pitchFamily="34" charset="0"/>
                        <a:cs typeface="Segoe UI" panose="020B0502040204020203" pitchFamily="34" charset="0"/>
                      </a:endParaRPr>
                    </a:p>
                  </a:txBody>
                  <a:tcPr marL="44821" marR="44821" marT="44821" marB="44821">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ctr" fontAlgn="b"/>
                      <a:r>
                        <a:rPr lang="en-US" sz="1600" b="1" u="none" strike="noStrike" dirty="0">
                          <a:solidFill>
                            <a:schemeClr val="bg1"/>
                          </a:solidFill>
                          <a:effectLst/>
                          <a:latin typeface="Segoe UI" panose="020B0502040204020203" pitchFamily="34" charset="0"/>
                          <a:cs typeface="Segoe UI" panose="020B0502040204020203" pitchFamily="34" charset="0"/>
                        </a:rPr>
                        <a:t>S</a:t>
                      </a:r>
                      <a:endParaRPr lang="en-US" sz="1600" b="1" i="0" u="none" strike="noStrike" dirty="0">
                        <a:solidFill>
                          <a:schemeClr val="bg1"/>
                        </a:solidFill>
                        <a:effectLst/>
                        <a:latin typeface="Segoe UI" panose="020B0502040204020203" pitchFamily="34" charset="0"/>
                        <a:cs typeface="Segoe UI" panose="020B0502040204020203" pitchFamily="34" charset="0"/>
                      </a:endParaRPr>
                    </a:p>
                  </a:txBody>
                  <a:tcPr marL="44821" marR="44821" marT="44821" marB="44821">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ctr" fontAlgn="b"/>
                      <a:r>
                        <a:rPr lang="en-US" sz="1600" b="1" u="none" strike="noStrike" dirty="0">
                          <a:solidFill>
                            <a:schemeClr val="bg1"/>
                          </a:solidFill>
                          <a:effectLst/>
                          <a:latin typeface="Segoe UI" panose="020B0502040204020203" pitchFamily="34" charset="0"/>
                          <a:cs typeface="Segoe UI" panose="020B0502040204020203" pitchFamily="34" charset="0"/>
                        </a:rPr>
                        <a:t>U</a:t>
                      </a:r>
                      <a:endParaRPr lang="en-US" sz="1600" b="1" i="0" u="none" strike="noStrike" dirty="0">
                        <a:solidFill>
                          <a:schemeClr val="bg1"/>
                        </a:solidFill>
                        <a:effectLst/>
                        <a:latin typeface="Segoe UI" panose="020B0502040204020203" pitchFamily="34" charset="0"/>
                        <a:cs typeface="Segoe UI" panose="020B0502040204020203" pitchFamily="34" charset="0"/>
                      </a:endParaRPr>
                    </a:p>
                  </a:txBody>
                  <a:tcPr marL="44821" marR="44821" marT="44821" marB="44821">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ctr" fontAlgn="b"/>
                      <a:r>
                        <a:rPr lang="en-US" sz="1600" b="1" u="none" strike="noStrike" dirty="0">
                          <a:solidFill>
                            <a:schemeClr val="bg1"/>
                          </a:solidFill>
                          <a:effectLst/>
                          <a:latin typeface="Segoe UI" panose="020B0502040204020203" pitchFamily="34" charset="0"/>
                          <a:cs typeface="Segoe UI" panose="020B0502040204020203" pitchFamily="34" charset="0"/>
                        </a:rPr>
                        <a:t>IX</a:t>
                      </a:r>
                      <a:endParaRPr lang="en-US" sz="1600" b="1" i="0" u="none" strike="noStrike" dirty="0">
                        <a:solidFill>
                          <a:schemeClr val="bg1"/>
                        </a:solidFill>
                        <a:effectLst/>
                        <a:latin typeface="Segoe UI" panose="020B0502040204020203" pitchFamily="34" charset="0"/>
                        <a:cs typeface="Segoe UI" panose="020B0502040204020203" pitchFamily="34" charset="0"/>
                      </a:endParaRPr>
                    </a:p>
                  </a:txBody>
                  <a:tcPr marL="44821" marR="44821" marT="44821" marB="44821">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ctr" fontAlgn="b"/>
                      <a:r>
                        <a:rPr lang="en-US" sz="1600" b="1" u="none" strike="noStrike" dirty="0">
                          <a:solidFill>
                            <a:schemeClr val="bg1"/>
                          </a:solidFill>
                          <a:effectLst/>
                          <a:latin typeface="Segoe UI" panose="020B0502040204020203" pitchFamily="34" charset="0"/>
                          <a:cs typeface="Segoe UI" panose="020B0502040204020203" pitchFamily="34" charset="0"/>
                        </a:rPr>
                        <a:t>SIX</a:t>
                      </a:r>
                      <a:endParaRPr lang="en-US" sz="1600" b="1" i="0" u="none" strike="noStrike" dirty="0">
                        <a:solidFill>
                          <a:schemeClr val="bg1"/>
                        </a:solidFill>
                        <a:effectLst/>
                        <a:latin typeface="Segoe UI" panose="020B0502040204020203" pitchFamily="34" charset="0"/>
                        <a:cs typeface="Segoe UI" panose="020B0502040204020203" pitchFamily="34" charset="0"/>
                      </a:endParaRPr>
                    </a:p>
                  </a:txBody>
                  <a:tcPr marL="44821" marR="44821" marT="44821" marB="44821">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ctr" fontAlgn="b"/>
                      <a:r>
                        <a:rPr lang="en-US" sz="1600" b="1" u="none" strike="noStrike" dirty="0">
                          <a:solidFill>
                            <a:schemeClr val="bg1"/>
                          </a:solidFill>
                          <a:effectLst/>
                          <a:latin typeface="Segoe UI" panose="020B0502040204020203" pitchFamily="34" charset="0"/>
                          <a:cs typeface="Segoe UI" panose="020B0502040204020203" pitchFamily="34" charset="0"/>
                        </a:rPr>
                        <a:t>X</a:t>
                      </a:r>
                      <a:endParaRPr lang="en-US" sz="1600" b="1" i="0" u="none" strike="noStrike" dirty="0">
                        <a:solidFill>
                          <a:schemeClr val="bg1"/>
                        </a:solidFill>
                        <a:effectLst/>
                        <a:latin typeface="Segoe UI" panose="020B0502040204020203" pitchFamily="34" charset="0"/>
                        <a:cs typeface="Segoe UI" panose="020B0502040204020203" pitchFamily="34" charset="0"/>
                      </a:endParaRPr>
                    </a:p>
                  </a:txBody>
                  <a:tcPr marL="44821" marR="44821" marT="44821" marB="44821">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70C0"/>
                    </a:solidFill>
                  </a:tcPr>
                </a:tc>
                <a:extLst>
                  <a:ext uri="{0D108BD9-81ED-4DB2-BD59-A6C34878D82A}">
                    <a16:rowId xmlns:a16="http://schemas.microsoft.com/office/drawing/2014/main" val="10001"/>
                  </a:ext>
                </a:extLst>
              </a:tr>
              <a:tr h="503298">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l" fontAlgn="b"/>
                      <a:r>
                        <a:rPr lang="en-US" sz="1600" u="none" strike="noStrike" dirty="0">
                          <a:effectLst/>
                          <a:latin typeface="Segoe UI" panose="020B0502040204020203" pitchFamily="34" charset="0"/>
                          <a:cs typeface="Segoe UI" panose="020B0502040204020203" pitchFamily="34" charset="0"/>
                        </a:rPr>
                        <a:t>Intent shared (IS)</a:t>
                      </a:r>
                      <a:endParaRPr lang="en-US" sz="1600" b="1"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ctr" fontAlgn="b"/>
                      <a:r>
                        <a:rPr lang="en-US" sz="1600" u="none" strike="noStrike" dirty="0">
                          <a:effectLst/>
                          <a:latin typeface="Segoe UI" panose="020B0502040204020203" pitchFamily="34" charset="0"/>
                          <a:cs typeface="Segoe UI" panose="020B0502040204020203" pitchFamily="34" charset="0"/>
                        </a:rPr>
                        <a:t>Yes</a:t>
                      </a:r>
                      <a:endParaRPr lang="en-US" sz="16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lnL w="12700" cmpd="sng">
                      <a:solidFill>
                        <a:sysClr val="window" lastClr="FFFFFF"/>
                      </a:solidFill>
                    </a:lnL>
                    <a:lnR w="12700" cmpd="sng">
                      <a:solidFill>
                        <a:sysClr val="window" lastClr="FFFFFF"/>
                      </a:solidFill>
                    </a:lnR>
                    <a:lnT w="12700" cap="flat" cmpd="sng" algn="ctr">
                      <a:solidFill>
                        <a:schemeClr val="bg1"/>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ctr" fontAlgn="b"/>
                      <a:r>
                        <a:rPr lang="en-US" sz="1600" u="none" strike="noStrike" dirty="0">
                          <a:effectLst/>
                          <a:latin typeface="Segoe UI" panose="020B0502040204020203" pitchFamily="34" charset="0"/>
                          <a:cs typeface="Segoe UI" panose="020B0502040204020203" pitchFamily="34" charset="0"/>
                        </a:rPr>
                        <a:t>Yes</a:t>
                      </a:r>
                      <a:endParaRPr lang="en-US" sz="16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lnL w="12700" cap="flat" cmpd="sng" algn="ctr">
                      <a:solidFill>
                        <a:sysClr val="window" lastClr="FFFFFF"/>
                      </a:solidFill>
                      <a:prstDash val="solid"/>
                      <a:round/>
                      <a:headEnd type="none" w="med" len="med"/>
                      <a:tailEnd type="none" w="med" len="med"/>
                    </a:lnL>
                    <a:lnR w="12700" cmpd="sng">
                      <a:solidFill>
                        <a:sysClr val="window" lastClr="FFFFFF"/>
                      </a:solidFill>
                    </a:lnR>
                    <a:lnT w="12700" cap="flat" cmpd="sng" algn="ctr">
                      <a:solidFill>
                        <a:schemeClr val="bg1"/>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472C4">
                        <a:tint val="20000"/>
                      </a:srgbClr>
                    </a:solidFill>
                  </a:tcPr>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ctr" fontAlgn="b"/>
                      <a:r>
                        <a:rPr lang="en-US" sz="1600" u="none" strike="noStrike" dirty="0">
                          <a:effectLst/>
                          <a:latin typeface="Segoe UI" panose="020B0502040204020203" pitchFamily="34" charset="0"/>
                          <a:cs typeface="Segoe UI" panose="020B0502040204020203" pitchFamily="34" charset="0"/>
                        </a:rPr>
                        <a:t>Yes</a:t>
                      </a:r>
                      <a:endParaRPr lang="en-US" sz="16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lnL w="12700" cmpd="sng">
                      <a:solidFill>
                        <a:sysClr val="window" lastClr="FFFFFF"/>
                      </a:solidFill>
                    </a:lnL>
                    <a:lnR w="12700" cmpd="sng">
                      <a:solidFill>
                        <a:sysClr val="window" lastClr="FFFFFF"/>
                      </a:solidFill>
                    </a:lnR>
                    <a:lnT w="12700" cap="flat" cmpd="sng" algn="ctr">
                      <a:solidFill>
                        <a:schemeClr val="bg1"/>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ctr" fontAlgn="b"/>
                      <a:r>
                        <a:rPr lang="en-US" sz="1600" u="none" strike="noStrike" dirty="0">
                          <a:effectLst/>
                          <a:latin typeface="Segoe UI" panose="020B0502040204020203" pitchFamily="34" charset="0"/>
                          <a:cs typeface="Segoe UI" panose="020B0502040204020203" pitchFamily="34" charset="0"/>
                        </a:rPr>
                        <a:t>Yes</a:t>
                      </a:r>
                      <a:endParaRPr lang="en-US" sz="16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lnL w="12700" cmpd="sng">
                      <a:solidFill>
                        <a:sysClr val="window" lastClr="FFFFFF"/>
                      </a:solidFill>
                    </a:lnL>
                    <a:lnR w="12700" cmpd="sng">
                      <a:solidFill>
                        <a:sysClr val="window" lastClr="FFFFFF"/>
                      </a:solidFill>
                    </a:lnR>
                    <a:lnT w="12700" cap="flat" cmpd="sng" algn="ctr">
                      <a:solidFill>
                        <a:schemeClr val="bg1"/>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ctr" fontAlgn="b"/>
                      <a:r>
                        <a:rPr lang="en-US" sz="1600" u="none" strike="noStrike" dirty="0">
                          <a:effectLst/>
                          <a:latin typeface="Segoe UI" panose="020B0502040204020203" pitchFamily="34" charset="0"/>
                          <a:cs typeface="Segoe UI" panose="020B0502040204020203" pitchFamily="34" charset="0"/>
                        </a:rPr>
                        <a:t>Yes</a:t>
                      </a:r>
                      <a:endParaRPr lang="en-US" sz="16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lnL w="12700" cmpd="sng">
                      <a:solidFill>
                        <a:sysClr val="window" lastClr="FFFFFF"/>
                      </a:solidFill>
                    </a:lnL>
                    <a:lnR w="12700" cmpd="sng">
                      <a:solidFill>
                        <a:sysClr val="window" lastClr="FFFFFF"/>
                      </a:solidFill>
                    </a:lnR>
                    <a:lnT w="12700" cap="flat" cmpd="sng" algn="ctr">
                      <a:solidFill>
                        <a:schemeClr val="bg1"/>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ctr" fontAlgn="b"/>
                      <a:r>
                        <a:rPr lang="en-US" sz="1600" u="none" strike="noStrike" dirty="0">
                          <a:effectLst/>
                          <a:latin typeface="Segoe UI" panose="020B0502040204020203" pitchFamily="34" charset="0"/>
                          <a:cs typeface="Segoe UI" panose="020B0502040204020203" pitchFamily="34" charset="0"/>
                        </a:rPr>
                        <a:t>No</a:t>
                      </a:r>
                      <a:endParaRPr lang="en-US" sz="16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lnL w="12700" cmpd="sng">
                      <a:solidFill>
                        <a:sysClr val="window" lastClr="FFFFFF"/>
                      </a:solidFill>
                    </a:lnL>
                    <a:lnR w="12700" cmpd="sng">
                      <a:solidFill>
                        <a:sysClr val="window" lastClr="FFFFFF"/>
                      </a:solidFill>
                    </a:lnR>
                    <a:lnT w="12700" cap="flat" cmpd="sng" algn="ctr">
                      <a:solidFill>
                        <a:schemeClr val="bg1"/>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extLst>
                  <a:ext uri="{0D108BD9-81ED-4DB2-BD59-A6C34878D82A}">
                    <a16:rowId xmlns:a16="http://schemas.microsoft.com/office/drawing/2014/main" val="10002"/>
                  </a:ext>
                </a:extLst>
              </a:tr>
              <a:tr h="503298">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l" fontAlgn="b"/>
                      <a:r>
                        <a:rPr lang="en-US" sz="1600" u="none" strike="noStrike" dirty="0">
                          <a:effectLst/>
                          <a:latin typeface="Segoe UI" panose="020B0502040204020203" pitchFamily="34" charset="0"/>
                          <a:cs typeface="Segoe UI" panose="020B0502040204020203" pitchFamily="34" charset="0"/>
                        </a:rPr>
                        <a:t>Shared (S)</a:t>
                      </a:r>
                      <a:endParaRPr lang="en-US" sz="1600" b="1"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ctr" fontAlgn="b"/>
                      <a:r>
                        <a:rPr lang="en-US" sz="1600" u="none" strike="noStrike" dirty="0">
                          <a:effectLst/>
                          <a:latin typeface="Segoe UI" panose="020B0502040204020203" pitchFamily="34" charset="0"/>
                          <a:cs typeface="Segoe UI" panose="020B0502040204020203" pitchFamily="34" charset="0"/>
                        </a:rPr>
                        <a:t>Yes</a:t>
                      </a:r>
                      <a:endParaRPr lang="en-US" sz="16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ctr" fontAlgn="b"/>
                      <a:r>
                        <a:rPr lang="en-US" sz="1600" u="none" strike="noStrike" dirty="0">
                          <a:effectLst/>
                          <a:latin typeface="Segoe UI" panose="020B0502040204020203" pitchFamily="34" charset="0"/>
                          <a:cs typeface="Segoe UI" panose="020B0502040204020203" pitchFamily="34" charset="0"/>
                        </a:rPr>
                        <a:t>Yes</a:t>
                      </a:r>
                      <a:endParaRPr lang="en-US" sz="16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lnL w="12700" cap="flat" cmpd="sng" algn="ctr">
                      <a:solidFill>
                        <a:sysClr val="window" lastClr="FFFFFF"/>
                      </a:solidFill>
                      <a:prstDash val="solid"/>
                      <a:round/>
                      <a:headEnd type="none" w="med" len="med"/>
                      <a:tailEnd type="none" w="med" len="med"/>
                    </a:lnL>
                    <a:lnR w="12700" cmpd="sng">
                      <a:solidFill>
                        <a:sysClr val="window" lastClr="FFFFFF"/>
                      </a:solidFill>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472C4">
                        <a:tint val="40000"/>
                      </a:srgbClr>
                    </a:solidFill>
                  </a:tcPr>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ctr" fontAlgn="b"/>
                      <a:r>
                        <a:rPr lang="en-US" sz="1600" u="none" strike="noStrike" dirty="0">
                          <a:effectLst/>
                          <a:latin typeface="Segoe UI" panose="020B0502040204020203" pitchFamily="34" charset="0"/>
                          <a:cs typeface="Segoe UI" panose="020B0502040204020203" pitchFamily="34" charset="0"/>
                        </a:rPr>
                        <a:t>Yes</a:t>
                      </a:r>
                      <a:endParaRPr lang="en-US" sz="16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ctr" fontAlgn="b"/>
                      <a:r>
                        <a:rPr lang="en-US" sz="1600" u="none" strike="noStrike" dirty="0">
                          <a:effectLst/>
                          <a:latin typeface="Segoe UI" panose="020B0502040204020203" pitchFamily="34" charset="0"/>
                          <a:cs typeface="Segoe UI" panose="020B0502040204020203" pitchFamily="34" charset="0"/>
                        </a:rPr>
                        <a:t>No</a:t>
                      </a:r>
                      <a:endParaRPr lang="en-US" sz="16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ctr" fontAlgn="b"/>
                      <a:r>
                        <a:rPr lang="en-US" sz="1600" u="none" strike="noStrike" dirty="0">
                          <a:effectLst/>
                          <a:latin typeface="Segoe UI" panose="020B0502040204020203" pitchFamily="34" charset="0"/>
                          <a:cs typeface="Segoe UI" panose="020B0502040204020203" pitchFamily="34" charset="0"/>
                        </a:rPr>
                        <a:t>No</a:t>
                      </a:r>
                      <a:endParaRPr lang="en-US" sz="16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ctr" fontAlgn="b"/>
                      <a:r>
                        <a:rPr lang="en-US" sz="1600" u="none" strike="noStrike" dirty="0">
                          <a:effectLst/>
                          <a:latin typeface="Segoe UI" panose="020B0502040204020203" pitchFamily="34" charset="0"/>
                          <a:cs typeface="Segoe UI" panose="020B0502040204020203" pitchFamily="34" charset="0"/>
                        </a:rPr>
                        <a:t>No</a:t>
                      </a:r>
                      <a:endParaRPr lang="en-US" sz="16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extLst>
                  <a:ext uri="{0D108BD9-81ED-4DB2-BD59-A6C34878D82A}">
                    <a16:rowId xmlns:a16="http://schemas.microsoft.com/office/drawing/2014/main" val="10003"/>
                  </a:ext>
                </a:extLst>
              </a:tr>
              <a:tr h="618804">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l" fontAlgn="b"/>
                      <a:r>
                        <a:rPr lang="en-US" sz="1600" u="none" strike="noStrike" dirty="0">
                          <a:effectLst/>
                          <a:latin typeface="Segoe UI" panose="020B0502040204020203" pitchFamily="34" charset="0"/>
                          <a:cs typeface="Segoe UI" panose="020B0502040204020203" pitchFamily="34" charset="0"/>
                        </a:rPr>
                        <a:t>Update (U)</a:t>
                      </a:r>
                      <a:endParaRPr lang="en-US" sz="1600" b="1"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ctr" fontAlgn="b"/>
                      <a:r>
                        <a:rPr lang="en-US" sz="1600" u="none" strike="noStrike" dirty="0">
                          <a:effectLst/>
                          <a:latin typeface="Segoe UI" panose="020B0502040204020203" pitchFamily="34" charset="0"/>
                          <a:cs typeface="Segoe UI" panose="020B0502040204020203" pitchFamily="34" charset="0"/>
                        </a:rPr>
                        <a:t>Yes</a:t>
                      </a:r>
                      <a:endParaRPr lang="en-US" sz="16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ctr" fontAlgn="b"/>
                      <a:r>
                        <a:rPr lang="en-US" sz="1600" u="none" strike="noStrike" dirty="0">
                          <a:effectLst/>
                          <a:latin typeface="Segoe UI" panose="020B0502040204020203" pitchFamily="34" charset="0"/>
                          <a:cs typeface="Segoe UI" panose="020B0502040204020203" pitchFamily="34" charset="0"/>
                        </a:rPr>
                        <a:t>Yes</a:t>
                      </a:r>
                      <a:endParaRPr lang="en-US" sz="16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lnL w="12700" cap="flat" cmpd="sng" algn="ctr">
                      <a:solidFill>
                        <a:sysClr val="window" lastClr="FFFFFF"/>
                      </a:solidFill>
                      <a:prstDash val="solid"/>
                      <a:round/>
                      <a:headEnd type="none" w="med" len="med"/>
                      <a:tailEnd type="none" w="med" len="med"/>
                    </a:lnL>
                    <a:lnR w="12700" cmpd="sng">
                      <a:solidFill>
                        <a:sysClr val="window" lastClr="FFFFFF"/>
                      </a:solidFill>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472C4">
                        <a:tint val="20000"/>
                      </a:srgbClr>
                    </a:solidFill>
                  </a:tcPr>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ctr" fontAlgn="b"/>
                      <a:r>
                        <a:rPr lang="en-US" sz="1600" u="none" strike="noStrike" dirty="0">
                          <a:effectLst/>
                          <a:latin typeface="Segoe UI" panose="020B0502040204020203" pitchFamily="34" charset="0"/>
                          <a:cs typeface="Segoe UI" panose="020B0502040204020203" pitchFamily="34" charset="0"/>
                        </a:rPr>
                        <a:t>No</a:t>
                      </a:r>
                      <a:endParaRPr lang="en-US" sz="16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ctr" fontAlgn="b"/>
                      <a:r>
                        <a:rPr lang="en-US" sz="1600" u="none" strike="noStrike" dirty="0">
                          <a:effectLst/>
                          <a:latin typeface="Segoe UI" panose="020B0502040204020203" pitchFamily="34" charset="0"/>
                          <a:cs typeface="Segoe UI" panose="020B0502040204020203" pitchFamily="34" charset="0"/>
                        </a:rPr>
                        <a:t>No</a:t>
                      </a:r>
                      <a:endParaRPr lang="en-US" sz="16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ctr" fontAlgn="b"/>
                      <a:r>
                        <a:rPr lang="en-US" sz="1600" u="none" strike="noStrike" dirty="0">
                          <a:effectLst/>
                          <a:latin typeface="Segoe UI" panose="020B0502040204020203" pitchFamily="34" charset="0"/>
                          <a:cs typeface="Segoe UI" panose="020B0502040204020203" pitchFamily="34" charset="0"/>
                        </a:rPr>
                        <a:t>No</a:t>
                      </a:r>
                      <a:endParaRPr lang="en-US" sz="16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ctr" fontAlgn="b"/>
                      <a:r>
                        <a:rPr lang="en-US" sz="1600" u="none" strike="noStrike" dirty="0">
                          <a:effectLst/>
                          <a:latin typeface="Segoe UI" panose="020B0502040204020203" pitchFamily="34" charset="0"/>
                          <a:cs typeface="Segoe UI" panose="020B0502040204020203" pitchFamily="34" charset="0"/>
                        </a:rPr>
                        <a:t>No</a:t>
                      </a:r>
                      <a:endParaRPr lang="en-US" sz="16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extLst>
                  <a:ext uri="{0D108BD9-81ED-4DB2-BD59-A6C34878D82A}">
                    <a16:rowId xmlns:a16="http://schemas.microsoft.com/office/drawing/2014/main" val="10004"/>
                  </a:ext>
                </a:extLst>
              </a:tr>
              <a:tr h="503298">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l" fontAlgn="b"/>
                      <a:r>
                        <a:rPr lang="en-US" sz="1600" u="none" strike="noStrike" dirty="0">
                          <a:effectLst/>
                          <a:latin typeface="Segoe UI" panose="020B0502040204020203" pitchFamily="34" charset="0"/>
                          <a:cs typeface="Segoe UI" panose="020B0502040204020203" pitchFamily="34" charset="0"/>
                        </a:rPr>
                        <a:t>Intent exclusive (IX)</a:t>
                      </a:r>
                      <a:endParaRPr lang="en-US" sz="1600" b="1"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ctr" fontAlgn="b"/>
                      <a:r>
                        <a:rPr lang="en-US" sz="1600" u="none" strike="noStrike" dirty="0">
                          <a:effectLst/>
                          <a:latin typeface="Segoe UI" panose="020B0502040204020203" pitchFamily="34" charset="0"/>
                          <a:cs typeface="Segoe UI" panose="020B0502040204020203" pitchFamily="34" charset="0"/>
                        </a:rPr>
                        <a:t>Yes</a:t>
                      </a:r>
                      <a:endParaRPr lang="en-US" sz="16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ctr" fontAlgn="b"/>
                      <a:r>
                        <a:rPr lang="en-US" sz="1600" u="none" strike="noStrike" dirty="0">
                          <a:effectLst/>
                          <a:latin typeface="Segoe UI" panose="020B0502040204020203" pitchFamily="34" charset="0"/>
                          <a:cs typeface="Segoe UI" panose="020B0502040204020203" pitchFamily="34" charset="0"/>
                        </a:rPr>
                        <a:t>No</a:t>
                      </a:r>
                      <a:endParaRPr lang="en-US" sz="16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lnL w="12700" cap="flat" cmpd="sng" algn="ctr">
                      <a:solidFill>
                        <a:sysClr val="window" lastClr="FFFFFF"/>
                      </a:solidFill>
                      <a:prstDash val="solid"/>
                      <a:round/>
                      <a:headEnd type="none" w="med" len="med"/>
                      <a:tailEnd type="none" w="med" len="med"/>
                    </a:lnL>
                    <a:lnR w="12700" cmpd="sng">
                      <a:solidFill>
                        <a:sysClr val="window" lastClr="FFFFFF"/>
                      </a:solidFill>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472C4">
                        <a:tint val="40000"/>
                      </a:srgbClr>
                    </a:solidFill>
                  </a:tcPr>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ctr" fontAlgn="b"/>
                      <a:r>
                        <a:rPr lang="en-US" sz="1600" u="none" strike="noStrike" dirty="0">
                          <a:effectLst/>
                          <a:latin typeface="Segoe UI" panose="020B0502040204020203" pitchFamily="34" charset="0"/>
                          <a:cs typeface="Segoe UI" panose="020B0502040204020203" pitchFamily="34" charset="0"/>
                        </a:rPr>
                        <a:t>No</a:t>
                      </a:r>
                      <a:endParaRPr lang="en-US" sz="16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ctr" fontAlgn="b"/>
                      <a:r>
                        <a:rPr lang="en-US" sz="1600" u="none" strike="noStrike" dirty="0">
                          <a:effectLst/>
                          <a:latin typeface="Segoe UI" panose="020B0502040204020203" pitchFamily="34" charset="0"/>
                          <a:cs typeface="Segoe UI" panose="020B0502040204020203" pitchFamily="34" charset="0"/>
                        </a:rPr>
                        <a:t>Yes</a:t>
                      </a:r>
                      <a:endParaRPr lang="en-US" sz="16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ctr" fontAlgn="b"/>
                      <a:r>
                        <a:rPr lang="en-US" sz="1600" u="none" strike="noStrike" dirty="0">
                          <a:effectLst/>
                          <a:latin typeface="Segoe UI" panose="020B0502040204020203" pitchFamily="34" charset="0"/>
                          <a:cs typeface="Segoe UI" panose="020B0502040204020203" pitchFamily="34" charset="0"/>
                        </a:rPr>
                        <a:t>No</a:t>
                      </a:r>
                      <a:endParaRPr lang="en-US" sz="16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ctr" fontAlgn="b"/>
                      <a:r>
                        <a:rPr lang="en-US" sz="1600" u="none" strike="noStrike" dirty="0">
                          <a:effectLst/>
                          <a:latin typeface="Segoe UI" panose="020B0502040204020203" pitchFamily="34" charset="0"/>
                          <a:cs typeface="Segoe UI" panose="020B0502040204020203" pitchFamily="34" charset="0"/>
                        </a:rPr>
                        <a:t>No</a:t>
                      </a:r>
                      <a:endParaRPr lang="en-US" sz="16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extLst>
                  <a:ext uri="{0D108BD9-81ED-4DB2-BD59-A6C34878D82A}">
                    <a16:rowId xmlns:a16="http://schemas.microsoft.com/office/drawing/2014/main" val="10005"/>
                  </a:ext>
                </a:extLst>
              </a:tr>
              <a:tr h="809638">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l" fontAlgn="b"/>
                      <a:r>
                        <a:rPr lang="en-US" sz="1600" u="none" strike="noStrike" dirty="0">
                          <a:effectLst/>
                          <a:latin typeface="Segoe UI" panose="020B0502040204020203" pitchFamily="34" charset="0"/>
                          <a:cs typeface="Segoe UI" panose="020B0502040204020203" pitchFamily="34" charset="0"/>
                        </a:rPr>
                        <a:t>Shared with intent exclusive (SIX)</a:t>
                      </a:r>
                      <a:endParaRPr lang="en-US" sz="1600" b="1"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ctr" fontAlgn="b"/>
                      <a:r>
                        <a:rPr lang="en-US" sz="1600" u="none" strike="noStrike" dirty="0">
                          <a:effectLst/>
                          <a:latin typeface="Segoe UI" panose="020B0502040204020203" pitchFamily="34" charset="0"/>
                          <a:cs typeface="Segoe UI" panose="020B0502040204020203" pitchFamily="34" charset="0"/>
                        </a:rPr>
                        <a:t>Yes</a:t>
                      </a:r>
                      <a:endParaRPr lang="en-US" sz="16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ctr" fontAlgn="b"/>
                      <a:r>
                        <a:rPr lang="en-US" sz="1600" u="none" strike="noStrike" dirty="0">
                          <a:effectLst/>
                          <a:latin typeface="Segoe UI" panose="020B0502040204020203" pitchFamily="34" charset="0"/>
                          <a:cs typeface="Segoe UI" panose="020B0502040204020203" pitchFamily="34" charset="0"/>
                        </a:rPr>
                        <a:t>No</a:t>
                      </a:r>
                      <a:endParaRPr lang="en-US" sz="16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lnL w="12700" cap="flat" cmpd="sng" algn="ctr">
                      <a:solidFill>
                        <a:sysClr val="window" lastClr="FFFFFF"/>
                      </a:solidFill>
                      <a:prstDash val="solid"/>
                      <a:round/>
                      <a:headEnd type="none" w="med" len="med"/>
                      <a:tailEnd type="none" w="med" len="med"/>
                    </a:lnL>
                    <a:lnR w="12700" cmpd="sng">
                      <a:solidFill>
                        <a:sysClr val="window" lastClr="FFFFFF"/>
                      </a:solidFill>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472C4">
                        <a:tint val="20000"/>
                      </a:srgbClr>
                    </a:solidFill>
                  </a:tcPr>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ctr" fontAlgn="b"/>
                      <a:r>
                        <a:rPr lang="en-US" sz="1600" u="none" strike="noStrike" dirty="0">
                          <a:effectLst/>
                          <a:latin typeface="Segoe UI" panose="020B0502040204020203" pitchFamily="34" charset="0"/>
                          <a:cs typeface="Segoe UI" panose="020B0502040204020203" pitchFamily="34" charset="0"/>
                        </a:rPr>
                        <a:t>No</a:t>
                      </a:r>
                      <a:endParaRPr lang="en-US" sz="16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ctr" fontAlgn="b"/>
                      <a:r>
                        <a:rPr lang="en-US" sz="1600" u="none" strike="noStrike" dirty="0">
                          <a:effectLst/>
                          <a:latin typeface="Segoe UI" panose="020B0502040204020203" pitchFamily="34" charset="0"/>
                          <a:cs typeface="Segoe UI" panose="020B0502040204020203" pitchFamily="34" charset="0"/>
                        </a:rPr>
                        <a:t>No</a:t>
                      </a:r>
                      <a:endParaRPr lang="en-US" sz="16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ctr" fontAlgn="b"/>
                      <a:r>
                        <a:rPr lang="en-US" sz="1600" u="none" strike="noStrike" dirty="0">
                          <a:effectLst/>
                          <a:latin typeface="Segoe UI" panose="020B0502040204020203" pitchFamily="34" charset="0"/>
                          <a:cs typeface="Segoe UI" panose="020B0502040204020203" pitchFamily="34" charset="0"/>
                        </a:rPr>
                        <a:t>No</a:t>
                      </a:r>
                      <a:endParaRPr lang="en-US" sz="16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ctr" fontAlgn="b"/>
                      <a:r>
                        <a:rPr lang="en-US" sz="1600" u="none" strike="noStrike" dirty="0">
                          <a:effectLst/>
                          <a:latin typeface="Segoe UI" panose="020B0502040204020203" pitchFamily="34" charset="0"/>
                          <a:cs typeface="Segoe UI" panose="020B0502040204020203" pitchFamily="34" charset="0"/>
                        </a:rPr>
                        <a:t>No</a:t>
                      </a:r>
                      <a:endParaRPr lang="en-US" sz="16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extLst>
                  <a:ext uri="{0D108BD9-81ED-4DB2-BD59-A6C34878D82A}">
                    <a16:rowId xmlns:a16="http://schemas.microsoft.com/office/drawing/2014/main" val="10006"/>
                  </a:ext>
                </a:extLst>
              </a:tr>
              <a:tr h="503298">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l" fontAlgn="b"/>
                      <a:r>
                        <a:rPr lang="en-US" sz="1600" u="none" strike="noStrike" dirty="0">
                          <a:effectLst/>
                          <a:latin typeface="Segoe UI" panose="020B0502040204020203" pitchFamily="34" charset="0"/>
                          <a:cs typeface="Segoe UI" panose="020B0502040204020203" pitchFamily="34" charset="0"/>
                        </a:rPr>
                        <a:t>Exclusive (X)</a:t>
                      </a:r>
                      <a:endParaRPr lang="en-US" sz="1600" b="1"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ctr" fontAlgn="b"/>
                      <a:r>
                        <a:rPr lang="en-US" sz="1600" u="none" strike="noStrike" dirty="0">
                          <a:effectLst/>
                          <a:latin typeface="Segoe UI" panose="020B0502040204020203" pitchFamily="34" charset="0"/>
                          <a:cs typeface="Segoe UI" panose="020B0502040204020203" pitchFamily="34" charset="0"/>
                        </a:rPr>
                        <a:t>No</a:t>
                      </a:r>
                      <a:endParaRPr lang="en-US" sz="16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ctr" fontAlgn="b"/>
                      <a:r>
                        <a:rPr lang="en-US" sz="1600" u="none" strike="noStrike" dirty="0">
                          <a:effectLst/>
                          <a:latin typeface="Segoe UI" panose="020B0502040204020203" pitchFamily="34" charset="0"/>
                          <a:cs typeface="Segoe UI" panose="020B0502040204020203" pitchFamily="34" charset="0"/>
                        </a:rPr>
                        <a:t>No</a:t>
                      </a:r>
                      <a:endParaRPr lang="en-US" sz="16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lnL w="12700" cap="flat" cmpd="sng" algn="ctr">
                      <a:solidFill>
                        <a:sysClr val="window" lastClr="FFFFFF"/>
                      </a:solidFill>
                      <a:prstDash val="solid"/>
                      <a:round/>
                      <a:headEnd type="none" w="med" len="med"/>
                      <a:tailEnd type="none" w="med" len="med"/>
                    </a:lnL>
                    <a:lnR w="12700" cmpd="sng">
                      <a:solidFill>
                        <a:sysClr val="window" lastClr="FFFFFF"/>
                      </a:solidFill>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ctr" fontAlgn="b"/>
                      <a:r>
                        <a:rPr lang="en-US" sz="1600" u="none" strike="noStrike" dirty="0">
                          <a:effectLst/>
                          <a:latin typeface="Segoe UI" panose="020B0502040204020203" pitchFamily="34" charset="0"/>
                          <a:cs typeface="Segoe UI" panose="020B0502040204020203" pitchFamily="34" charset="0"/>
                        </a:rPr>
                        <a:t>No</a:t>
                      </a:r>
                      <a:endParaRPr lang="en-US" sz="16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ctr" fontAlgn="b"/>
                      <a:r>
                        <a:rPr lang="en-US" sz="1600" u="none" strike="noStrike" dirty="0">
                          <a:effectLst/>
                          <a:latin typeface="Segoe UI" panose="020B0502040204020203" pitchFamily="34" charset="0"/>
                          <a:cs typeface="Segoe UI" panose="020B0502040204020203" pitchFamily="34" charset="0"/>
                        </a:rPr>
                        <a:t>No</a:t>
                      </a:r>
                      <a:endParaRPr lang="en-US" sz="16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ctr" fontAlgn="b"/>
                      <a:r>
                        <a:rPr lang="en-US" sz="1600" u="none" strike="noStrike" dirty="0">
                          <a:effectLst/>
                          <a:latin typeface="Segoe UI" panose="020B0502040204020203" pitchFamily="34" charset="0"/>
                          <a:cs typeface="Segoe UI" panose="020B0502040204020203" pitchFamily="34" charset="0"/>
                        </a:rPr>
                        <a:t>No</a:t>
                      </a:r>
                      <a:endParaRPr lang="en-US" sz="16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ctr" fontAlgn="b"/>
                      <a:r>
                        <a:rPr lang="en-US" sz="1600" u="none" strike="noStrike" dirty="0">
                          <a:effectLst/>
                          <a:latin typeface="Segoe UI" panose="020B0502040204020203" pitchFamily="34" charset="0"/>
                          <a:cs typeface="Segoe UI" panose="020B0502040204020203" pitchFamily="34" charset="0"/>
                        </a:rPr>
                        <a:t>No</a:t>
                      </a:r>
                      <a:endParaRPr lang="en-US" sz="16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476210758"/>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7312A-9819-43C6-8D84-D9136E6CFFCC}"/>
              </a:ext>
            </a:extLst>
          </p:cNvPr>
          <p:cNvSpPr>
            <a:spLocks noGrp="1"/>
          </p:cNvSpPr>
          <p:nvPr>
            <p:ph type="title"/>
          </p:nvPr>
        </p:nvSpPr>
        <p:spPr/>
        <p:txBody>
          <a:bodyPr/>
          <a:lstStyle/>
          <a:p>
            <a:r>
              <a:rPr lang="en-US" dirty="0"/>
              <a:t>Dynamic locking</a:t>
            </a:r>
          </a:p>
        </p:txBody>
      </p:sp>
      <p:graphicFrame>
        <p:nvGraphicFramePr>
          <p:cNvPr id="6" name="Content Placeholder 5">
            <a:extLst>
              <a:ext uri="{FF2B5EF4-FFF2-40B4-BE49-F238E27FC236}">
                <a16:creationId xmlns:a16="http://schemas.microsoft.com/office/drawing/2014/main" id="{B8E9BD94-A1FC-4D94-B4ED-FC3A51FA4D9A}"/>
              </a:ext>
            </a:extLst>
          </p:cNvPr>
          <p:cNvGraphicFramePr>
            <a:graphicFrameLocks noGrp="1"/>
          </p:cNvGraphicFramePr>
          <p:nvPr>
            <p:ph sz="quarter" idx="13"/>
            <p:extLst>
              <p:ext uri="{D42A27DB-BD31-4B8C-83A1-F6EECF244321}">
                <p14:modId xmlns:p14="http://schemas.microsoft.com/office/powerpoint/2010/main" val="2426136437"/>
              </p:ext>
            </p:extLst>
          </p:nvPr>
        </p:nvGraphicFramePr>
        <p:xfrm>
          <a:off x="655638" y="1408114"/>
          <a:ext cx="10880726" cy="48196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030895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7312A-9819-43C6-8D84-D9136E6CFFCC}"/>
              </a:ext>
            </a:extLst>
          </p:cNvPr>
          <p:cNvSpPr>
            <a:spLocks noGrp="1"/>
          </p:cNvSpPr>
          <p:nvPr>
            <p:ph type="title"/>
          </p:nvPr>
        </p:nvSpPr>
        <p:spPr/>
        <p:txBody>
          <a:bodyPr/>
          <a:lstStyle/>
          <a:p>
            <a:r>
              <a:rPr lang="en-US" dirty="0"/>
              <a:t>Lock escalation</a:t>
            </a:r>
          </a:p>
        </p:txBody>
      </p:sp>
      <p:sp>
        <p:nvSpPr>
          <p:cNvPr id="4" name="Content Placeholder 3">
            <a:extLst>
              <a:ext uri="{FF2B5EF4-FFF2-40B4-BE49-F238E27FC236}">
                <a16:creationId xmlns:a16="http://schemas.microsoft.com/office/drawing/2014/main" id="{F3616A99-090F-45E1-9334-58D58B148205}"/>
              </a:ext>
            </a:extLst>
          </p:cNvPr>
          <p:cNvSpPr>
            <a:spLocks noGrp="1"/>
          </p:cNvSpPr>
          <p:nvPr>
            <p:ph sz="quarter" idx="13"/>
          </p:nvPr>
        </p:nvSpPr>
        <p:spPr/>
        <p:txBody>
          <a:bodyPr>
            <a:normAutofit/>
          </a:bodyPr>
          <a:lstStyle/>
          <a:p>
            <a:pPr marL="0" indent="0">
              <a:buNone/>
            </a:pPr>
            <a:r>
              <a:rPr lang="en-US" dirty="0"/>
              <a:t>Lock manager attempts to replace many row or page locks with a single table-level lock.</a:t>
            </a:r>
          </a:p>
          <a:p>
            <a:pPr lvl="1"/>
            <a:r>
              <a:rPr lang="en-US" dirty="0"/>
              <a:t>One Table lock is faster and easier to manage than thousands of Row locks.</a:t>
            </a:r>
          </a:p>
          <a:p>
            <a:pPr lvl="1"/>
            <a:r>
              <a:rPr lang="en-US" dirty="0"/>
              <a:t>One Table lock requires less memory than many Row Locks.</a:t>
            </a:r>
          </a:p>
          <a:p>
            <a:pPr marL="0" indent="0">
              <a:buNone/>
            </a:pPr>
            <a:r>
              <a:rPr lang="en-US" dirty="0"/>
              <a:t>It never converts row locks to page locks.</a:t>
            </a:r>
          </a:p>
          <a:p>
            <a:pPr marL="0" indent="0">
              <a:buNone/>
            </a:pPr>
            <a:r>
              <a:rPr lang="en-US" dirty="0"/>
              <a:t>Lock de-escalation never occurs.</a:t>
            </a:r>
          </a:p>
          <a:p>
            <a:pPr marL="0" indent="0">
              <a:buNone/>
            </a:pPr>
            <a:r>
              <a:rPr lang="en-US" dirty="0"/>
              <a:t>Lock Escalation behavior can be controlled.</a:t>
            </a:r>
          </a:p>
          <a:p>
            <a:endParaRPr lang="en-US" dirty="0"/>
          </a:p>
          <a:p>
            <a:endParaRPr lang="en-US" dirty="0"/>
          </a:p>
          <a:p>
            <a:pPr marL="0" indent="0">
              <a:buNone/>
            </a:pPr>
            <a:endParaRPr lang="en-US" dirty="0"/>
          </a:p>
          <a:p>
            <a:pPr marL="0" indent="0">
              <a:buNone/>
            </a:pPr>
            <a:r>
              <a:rPr lang="en-US" dirty="0"/>
              <a:t>Syntax:</a:t>
            </a:r>
          </a:p>
          <a:p>
            <a:endParaRPr lang="en-US" dirty="0"/>
          </a:p>
        </p:txBody>
      </p:sp>
      <p:sp>
        <p:nvSpPr>
          <p:cNvPr id="5" name="Rectangle 4">
            <a:extLst>
              <a:ext uri="{FF2B5EF4-FFF2-40B4-BE49-F238E27FC236}">
                <a16:creationId xmlns:a16="http://schemas.microsoft.com/office/drawing/2014/main" id="{7C684229-8F9E-4FE4-BEB3-C74B8A73A42F}"/>
              </a:ext>
            </a:extLst>
          </p:cNvPr>
          <p:cNvSpPr/>
          <p:nvPr/>
        </p:nvSpPr>
        <p:spPr>
          <a:xfrm>
            <a:off x="655636" y="6071617"/>
            <a:ext cx="10880725" cy="588964"/>
          </a:xfrm>
          <a:prstGeom prst="rect">
            <a:avLst/>
          </a:prstGeom>
          <a:ln>
            <a:solidFill>
              <a:schemeClr val="accent1"/>
            </a:solidFill>
          </a:ln>
          <a:effectLst/>
        </p:spPr>
        <p:txBody>
          <a:bodyPr wrap="square">
            <a:noAutofit/>
          </a:bodyPr>
          <a:lstStyle/>
          <a:p>
            <a:r>
              <a:rPr lang="en-US" dirty="0">
                <a:solidFill>
                  <a:srgbClr val="0000FF"/>
                </a:solidFill>
                <a:latin typeface="Consolas" panose="020B0609020204030204" pitchFamily="49" charset="0"/>
              </a:rPr>
              <a:t>ALTER TABLE </a:t>
            </a:r>
            <a:r>
              <a:rPr lang="en-US" dirty="0">
                <a:solidFill>
                  <a:srgbClr val="000000"/>
                </a:solidFill>
                <a:latin typeface="Consolas" panose="020B0609020204030204" pitchFamily="49" charset="0"/>
              </a:rPr>
              <a:t>Table_name  </a:t>
            </a:r>
            <a:r>
              <a:rPr lang="en-US" dirty="0">
                <a:solidFill>
                  <a:srgbClr val="0000FF"/>
                </a:solidFill>
                <a:latin typeface="Consolas" panose="020B0609020204030204" pitchFamily="49" charset="0"/>
              </a:rPr>
              <a:t>SET ( LOCK_ESCALATION = { AUTO | TABLE | DISABLE } )</a:t>
            </a:r>
            <a:r>
              <a:rPr lang="en-US" dirty="0">
                <a:solidFill>
                  <a:srgbClr val="0000FF"/>
                </a:solidFill>
                <a:latin typeface="Lucida Console" panose="020B0609040504020204" pitchFamily="49" charset="0"/>
              </a:rPr>
              <a:t> </a:t>
            </a:r>
          </a:p>
        </p:txBody>
      </p:sp>
      <p:graphicFrame>
        <p:nvGraphicFramePr>
          <p:cNvPr id="6" name="Table 6">
            <a:extLst>
              <a:ext uri="{FF2B5EF4-FFF2-40B4-BE49-F238E27FC236}">
                <a16:creationId xmlns:a16="http://schemas.microsoft.com/office/drawing/2014/main" id="{E626F32D-55D9-46C8-B921-8D7923DE8C88}"/>
              </a:ext>
            </a:extLst>
          </p:cNvPr>
          <p:cNvGraphicFramePr>
            <a:graphicFrameLocks noGrp="1"/>
          </p:cNvGraphicFramePr>
          <p:nvPr>
            <p:extLst>
              <p:ext uri="{D42A27DB-BD31-4B8C-83A1-F6EECF244321}">
                <p14:modId xmlns:p14="http://schemas.microsoft.com/office/powerpoint/2010/main" val="1473988611"/>
              </p:ext>
            </p:extLst>
          </p:nvPr>
        </p:nvGraphicFramePr>
        <p:xfrm>
          <a:off x="1073285" y="4439368"/>
          <a:ext cx="10363200" cy="1005840"/>
        </p:xfrm>
        <a:graphic>
          <a:graphicData uri="http://schemas.openxmlformats.org/drawingml/2006/table">
            <a:tbl>
              <a:tblPr firstRow="1" bandRow="1">
                <a:tableStyleId>{9DCAF9ED-07DC-4A11-8D7F-57B35C25682E}</a:tableStyleId>
              </a:tblPr>
              <a:tblGrid>
                <a:gridCol w="5105400">
                  <a:extLst>
                    <a:ext uri="{9D8B030D-6E8A-4147-A177-3AD203B41FA5}">
                      <a16:colId xmlns:a16="http://schemas.microsoft.com/office/drawing/2014/main" val="4232920175"/>
                    </a:ext>
                  </a:extLst>
                </a:gridCol>
                <a:gridCol w="5257800">
                  <a:extLst>
                    <a:ext uri="{9D8B030D-6E8A-4147-A177-3AD203B41FA5}">
                      <a16:colId xmlns:a16="http://schemas.microsoft.com/office/drawing/2014/main" val="330103553"/>
                    </a:ext>
                  </a:extLst>
                </a:gridCol>
              </a:tblGrid>
              <a:tr h="0">
                <a:tc>
                  <a:txBody>
                    <a:bodyPr/>
                    <a:lstStyle/>
                    <a:p>
                      <a:r>
                        <a:rPr lang="en-US" dirty="0"/>
                        <a:t>Server Level</a:t>
                      </a:r>
                    </a:p>
                  </a:txBody>
                  <a:tcPr/>
                </a:tc>
                <a:tc>
                  <a:txBody>
                    <a:bodyPr/>
                    <a:lstStyle/>
                    <a:p>
                      <a:r>
                        <a:rPr lang="en-US" dirty="0"/>
                        <a:t>Table Level</a:t>
                      </a:r>
                    </a:p>
                  </a:txBody>
                  <a:tcPr/>
                </a:tc>
                <a:extLst>
                  <a:ext uri="{0D108BD9-81ED-4DB2-BD59-A6C34878D82A}">
                    <a16:rowId xmlns:a16="http://schemas.microsoft.com/office/drawing/2014/main" val="1295780702"/>
                  </a:ext>
                </a:extLst>
              </a:tr>
              <a:tr h="370840">
                <a:tc>
                  <a:txBody>
                    <a:bodyPr/>
                    <a:lstStyle/>
                    <a:p>
                      <a:r>
                        <a:rPr lang="en-US" dirty="0"/>
                        <a:t>Trace Flag 1211</a:t>
                      </a:r>
                    </a:p>
                    <a:p>
                      <a:r>
                        <a:rPr lang="en-US" sz="1800" dirty="0"/>
                        <a:t>Disables lock escalation due to memory pressure</a:t>
                      </a:r>
                      <a:endParaRPr lang="en-US" dirty="0"/>
                    </a:p>
                  </a:txBody>
                  <a:tcPr/>
                </a:tc>
                <a:tc>
                  <a:txBody>
                    <a:bodyPr/>
                    <a:lstStyle/>
                    <a:p>
                      <a:pPr marL="0" algn="l" defTabSz="914400" rtl="0" eaLnBrk="1" latinLnBrk="0" hangingPunct="1"/>
                      <a:r>
                        <a:rPr lang="en-US" sz="1800" kern="1200" dirty="0">
                          <a:solidFill>
                            <a:schemeClr val="dk1"/>
                          </a:solidFill>
                        </a:rPr>
                        <a:t>AUTO | TABLE (Default) | DISABLE </a:t>
                      </a:r>
                      <a:endParaRPr lang="en-US" sz="1800" kern="1200" dirty="0">
                        <a:solidFill>
                          <a:schemeClr val="dk1"/>
                        </a:solidFill>
                        <a:latin typeface="+mn-lt"/>
                        <a:ea typeface="+mn-ea"/>
                        <a:cs typeface="+mn-cs"/>
                      </a:endParaRPr>
                    </a:p>
                  </a:txBody>
                  <a:tcPr/>
                </a:tc>
                <a:extLst>
                  <a:ext uri="{0D108BD9-81ED-4DB2-BD59-A6C34878D82A}">
                    <a16:rowId xmlns:a16="http://schemas.microsoft.com/office/drawing/2014/main" val="2447036140"/>
                  </a:ext>
                </a:extLst>
              </a:tr>
            </a:tbl>
          </a:graphicData>
        </a:graphic>
      </p:graphicFrame>
      <p:sp>
        <p:nvSpPr>
          <p:cNvPr id="7" name="TextBox 6">
            <a:extLst>
              <a:ext uri="{FF2B5EF4-FFF2-40B4-BE49-F238E27FC236}">
                <a16:creationId xmlns:a16="http://schemas.microsoft.com/office/drawing/2014/main" id="{2DA05F9B-A0CF-4F87-A816-82DAB1056DC0}"/>
              </a:ext>
            </a:extLst>
          </p:cNvPr>
          <p:cNvSpPr txBox="1"/>
          <p:nvPr/>
        </p:nvSpPr>
        <p:spPr>
          <a:xfrm>
            <a:off x="6254885" y="2976664"/>
            <a:ext cx="914400" cy="914400"/>
          </a:xfrm>
          <a:prstGeom prst="rect">
            <a:avLst/>
          </a:prstGeom>
          <a:noFill/>
        </p:spPr>
        <p:txBody>
          <a:bodyPr wrap="square" lIns="0" tIns="0" rIns="0" bIns="0" rtlCol="0">
            <a:spAutoFit/>
          </a:bodyPr>
          <a:lstStyle/>
          <a:p>
            <a:pPr algn="l"/>
            <a:endParaRPr lang="en-US" sz="20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18442644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F3616A99-090F-45E1-9334-58D58B148205}"/>
              </a:ext>
            </a:extLst>
          </p:cNvPr>
          <p:cNvSpPr>
            <a:spLocks noGrp="1"/>
          </p:cNvSpPr>
          <p:nvPr>
            <p:ph sz="quarter" idx="13"/>
          </p:nvPr>
        </p:nvSpPr>
        <p:spPr>
          <a:xfrm>
            <a:off x="655638" y="1491568"/>
            <a:ext cx="10880726" cy="4736196"/>
          </a:xfrm>
        </p:spPr>
        <p:txBody>
          <a:bodyPr/>
          <a:lstStyle/>
          <a:p>
            <a:r>
              <a:rPr lang="en-US" dirty="0"/>
              <a:t>Override the default behavior of the query optimizer</a:t>
            </a:r>
          </a:p>
          <a:p>
            <a:r>
              <a:rPr lang="en-US" dirty="0"/>
              <a:t>Table hints are specified in the </a:t>
            </a:r>
            <a:r>
              <a:rPr lang="en-US" b="1" dirty="0"/>
              <a:t>FROM clause </a:t>
            </a:r>
            <a:r>
              <a:rPr lang="en-US" dirty="0"/>
              <a:t>of the DML statement </a:t>
            </a:r>
          </a:p>
          <a:p>
            <a:r>
              <a:rPr lang="en-US" dirty="0"/>
              <a:t>Affect only the table or view referenced in that clause</a:t>
            </a:r>
          </a:p>
          <a:p>
            <a:r>
              <a:rPr lang="en-US" dirty="0"/>
              <a:t>Locking method can be used at various levels as shown below</a:t>
            </a:r>
          </a:p>
          <a:p>
            <a:endParaRPr lang="en-US" dirty="0"/>
          </a:p>
        </p:txBody>
      </p:sp>
      <p:graphicFrame>
        <p:nvGraphicFramePr>
          <p:cNvPr id="7" name="Table 7">
            <a:extLst>
              <a:ext uri="{FF2B5EF4-FFF2-40B4-BE49-F238E27FC236}">
                <a16:creationId xmlns:a16="http://schemas.microsoft.com/office/drawing/2014/main" id="{56D24B17-3A7B-4181-8A4D-3354636838CD}"/>
              </a:ext>
            </a:extLst>
          </p:cNvPr>
          <p:cNvGraphicFramePr>
            <a:graphicFrameLocks noGrp="1"/>
          </p:cNvGraphicFramePr>
          <p:nvPr>
            <p:extLst>
              <p:ext uri="{D42A27DB-BD31-4B8C-83A1-F6EECF244321}">
                <p14:modId xmlns:p14="http://schemas.microsoft.com/office/powerpoint/2010/main" val="2190517460"/>
              </p:ext>
            </p:extLst>
          </p:nvPr>
        </p:nvGraphicFramePr>
        <p:xfrm>
          <a:off x="1219200" y="3254012"/>
          <a:ext cx="9144000" cy="2763412"/>
        </p:xfrm>
        <a:graphic>
          <a:graphicData uri="http://schemas.openxmlformats.org/drawingml/2006/table">
            <a:tbl>
              <a:tblPr firstRow="1" bandRow="1">
                <a:tableStyleId>{5C22544A-7EE6-4342-B048-85BDC9FD1C3A}</a:tableStyleId>
              </a:tblPr>
              <a:tblGrid>
                <a:gridCol w="2514600">
                  <a:extLst>
                    <a:ext uri="{9D8B030D-6E8A-4147-A177-3AD203B41FA5}">
                      <a16:colId xmlns:a16="http://schemas.microsoft.com/office/drawing/2014/main" val="299956989"/>
                    </a:ext>
                  </a:extLst>
                </a:gridCol>
                <a:gridCol w="6629400">
                  <a:extLst>
                    <a:ext uri="{9D8B030D-6E8A-4147-A177-3AD203B41FA5}">
                      <a16:colId xmlns:a16="http://schemas.microsoft.com/office/drawing/2014/main" val="547889748"/>
                    </a:ext>
                  </a:extLst>
                </a:gridCol>
              </a:tblGrid>
              <a:tr h="345728">
                <a:tc>
                  <a:txBody>
                    <a:bodyPr/>
                    <a:lstStyle/>
                    <a:p>
                      <a:pPr marL="0" algn="l" defTabSz="914400" rtl="0" eaLnBrk="1" latinLnBrk="0" hangingPunct="1"/>
                      <a:endParaRPr lang="en-US" sz="1800" kern="1200" dirty="0">
                        <a:solidFill>
                          <a:schemeClr val="dk1"/>
                        </a:solidFill>
                        <a:latin typeface="+mn-lt"/>
                        <a:ea typeface="+mn-ea"/>
                        <a:cs typeface="+mn-cs"/>
                      </a:endParaRPr>
                    </a:p>
                  </a:txBody>
                  <a:tcPr>
                    <a:solidFill>
                      <a:schemeClr val="bg1"/>
                    </a:solidFill>
                  </a:tcPr>
                </a:tc>
                <a:tc>
                  <a:txBody>
                    <a:bodyPr/>
                    <a:lstStyle/>
                    <a:p>
                      <a:pPr marL="0" algn="l" defTabSz="914400" rtl="0" eaLnBrk="1" latinLnBrk="0" hangingPunct="1"/>
                      <a:endParaRPr lang="en-US" sz="1800" kern="1200" dirty="0">
                        <a:solidFill>
                          <a:schemeClr val="dk1"/>
                        </a:solidFill>
                        <a:latin typeface="+mn-lt"/>
                        <a:ea typeface="+mn-ea"/>
                        <a:cs typeface="+mn-cs"/>
                      </a:endParaRPr>
                    </a:p>
                  </a:txBody>
                  <a:tcPr>
                    <a:solidFill>
                      <a:schemeClr val="bg1"/>
                    </a:solidFill>
                  </a:tcPr>
                </a:tc>
                <a:extLst>
                  <a:ext uri="{0D108BD9-81ED-4DB2-BD59-A6C34878D82A}">
                    <a16:rowId xmlns:a16="http://schemas.microsoft.com/office/drawing/2014/main" val="1368198596"/>
                  </a:ext>
                </a:extLst>
              </a:tr>
              <a:tr h="596736">
                <a:tc>
                  <a:txBody>
                    <a:bodyPr/>
                    <a:lstStyle/>
                    <a:p>
                      <a:r>
                        <a:rPr lang="en-US" sz="1800" b="1" dirty="0"/>
                        <a:t>Granularity Level hints</a:t>
                      </a:r>
                    </a:p>
                  </a:txBody>
                  <a:tcPr/>
                </a:tc>
                <a:tc>
                  <a:txBody>
                    <a:bodyPr/>
                    <a:lstStyle/>
                    <a:p>
                      <a:r>
                        <a:rPr lang="en-US" sz="1800" dirty="0"/>
                        <a:t>ROWLOCK, PAGLOCK and TABLOCK</a:t>
                      </a:r>
                    </a:p>
                  </a:txBody>
                  <a:tcPr/>
                </a:tc>
                <a:extLst>
                  <a:ext uri="{0D108BD9-81ED-4DB2-BD59-A6C34878D82A}">
                    <a16:rowId xmlns:a16="http://schemas.microsoft.com/office/drawing/2014/main" val="4021687689"/>
                  </a:ext>
                </a:extLst>
              </a:tr>
              <a:tr h="660292">
                <a:tc>
                  <a:txBody>
                    <a:bodyPr/>
                    <a:lstStyle/>
                    <a:p>
                      <a:r>
                        <a:rPr lang="en-US" sz="1800" b="1" dirty="0"/>
                        <a:t>Isolation LEVEL hints</a:t>
                      </a:r>
                    </a:p>
                  </a:txBody>
                  <a:tcPr/>
                </a:tc>
                <a:tc>
                  <a:txBody>
                    <a:bodyPr/>
                    <a:lstStyle/>
                    <a:p>
                      <a:r>
                        <a:rPr lang="en-US" sz="1800" dirty="0"/>
                        <a:t>HOLDLOCK/SERIALIZABLE, NOLOCK/ READUNCOMMITTED,</a:t>
                      </a:r>
                    </a:p>
                    <a:p>
                      <a:r>
                        <a:rPr lang="en-US" sz="1800" kern="1200" dirty="0">
                          <a:solidFill>
                            <a:schemeClr val="tx1"/>
                          </a:solidFill>
                          <a:latin typeface="+mn-lt"/>
                          <a:ea typeface="+mn-ea"/>
                          <a:cs typeface="+mn-cs"/>
                        </a:rPr>
                        <a:t>READCOMMITTED,REPEATABLEREAD, </a:t>
                      </a:r>
                      <a:r>
                        <a:rPr lang="en-US" sz="1800" dirty="0">
                          <a:solidFill>
                            <a:schemeClr val="tx1"/>
                          </a:solidFill>
                        </a:rPr>
                        <a:t>READCOMMITTED</a:t>
                      </a:r>
                      <a:endParaRPr lang="en-US" sz="1800" dirty="0"/>
                    </a:p>
                  </a:txBody>
                  <a:tcPr/>
                </a:tc>
                <a:extLst>
                  <a:ext uri="{0D108BD9-81ED-4DB2-BD59-A6C34878D82A}">
                    <a16:rowId xmlns:a16="http://schemas.microsoft.com/office/drawing/2014/main" val="144342435"/>
                  </a:ext>
                </a:extLst>
              </a:tr>
              <a:tr h="345728">
                <a:tc>
                  <a:txBody>
                    <a:bodyPr/>
                    <a:lstStyle/>
                    <a:p>
                      <a:r>
                        <a:rPr lang="en-US" sz="1800" b="1" dirty="0"/>
                        <a:t>UPDLOCK</a:t>
                      </a:r>
                    </a:p>
                  </a:txBody>
                  <a:tcPr/>
                </a:tc>
                <a:tc>
                  <a:txBody>
                    <a:bodyPr/>
                    <a:lstStyle/>
                    <a:p>
                      <a:r>
                        <a:rPr lang="en-US" sz="1800" dirty="0"/>
                        <a:t>Use update lock rather than shared lock when reading</a:t>
                      </a:r>
                    </a:p>
                  </a:txBody>
                  <a:tcPr/>
                </a:tc>
                <a:extLst>
                  <a:ext uri="{0D108BD9-81ED-4DB2-BD59-A6C34878D82A}">
                    <a16:rowId xmlns:a16="http://schemas.microsoft.com/office/drawing/2014/main" val="522866789"/>
                  </a:ext>
                </a:extLst>
              </a:tr>
              <a:tr h="345728">
                <a:tc>
                  <a:txBody>
                    <a:bodyPr/>
                    <a:lstStyle/>
                    <a:p>
                      <a:r>
                        <a:rPr lang="en-US" sz="1800" b="1" kern="1200" dirty="0">
                          <a:solidFill>
                            <a:schemeClr val="tx1"/>
                          </a:solidFill>
                          <a:latin typeface="+mn-lt"/>
                          <a:ea typeface="+mn-ea"/>
                          <a:cs typeface="+mn-cs"/>
                        </a:rPr>
                        <a:t>XLOCK</a:t>
                      </a:r>
                      <a:endParaRPr lang="en-US" sz="1800" b="1" dirty="0"/>
                    </a:p>
                  </a:txBody>
                  <a:tcPr/>
                </a:tc>
                <a:tc>
                  <a:txBody>
                    <a:bodyPr/>
                    <a:lstStyle/>
                    <a:p>
                      <a:r>
                        <a:rPr lang="en-US" sz="1800" dirty="0"/>
                        <a:t>Use exclusive lock instead</a:t>
                      </a:r>
                    </a:p>
                  </a:txBody>
                  <a:tcPr/>
                </a:tc>
                <a:extLst>
                  <a:ext uri="{0D108BD9-81ED-4DB2-BD59-A6C34878D82A}">
                    <a16:rowId xmlns:a16="http://schemas.microsoft.com/office/drawing/2014/main" val="2356148000"/>
                  </a:ext>
                </a:extLst>
              </a:tr>
              <a:tr h="345728">
                <a:tc>
                  <a:txBody>
                    <a:bodyPr/>
                    <a:lstStyle/>
                    <a:p>
                      <a:r>
                        <a:rPr lang="en-US" sz="1800" b="1" dirty="0"/>
                        <a:t>READPAST</a:t>
                      </a:r>
                    </a:p>
                  </a:txBody>
                  <a:tcPr/>
                </a:tc>
                <a:tc>
                  <a:txBody>
                    <a:bodyPr/>
                    <a:lstStyle/>
                    <a:p>
                      <a:r>
                        <a:rPr lang="en-US" sz="1800" dirty="0"/>
                        <a:t>Skips currently locked rows</a:t>
                      </a:r>
                    </a:p>
                  </a:txBody>
                  <a:tcPr/>
                </a:tc>
                <a:extLst>
                  <a:ext uri="{0D108BD9-81ED-4DB2-BD59-A6C34878D82A}">
                    <a16:rowId xmlns:a16="http://schemas.microsoft.com/office/drawing/2014/main" val="2032436737"/>
                  </a:ext>
                </a:extLst>
              </a:tr>
            </a:tbl>
          </a:graphicData>
        </a:graphic>
      </p:graphicFrame>
      <p:sp>
        <p:nvSpPr>
          <p:cNvPr id="2" name="Title 1">
            <a:extLst>
              <a:ext uri="{FF2B5EF4-FFF2-40B4-BE49-F238E27FC236}">
                <a16:creationId xmlns:a16="http://schemas.microsoft.com/office/drawing/2014/main" id="{EB67312A-9819-43C6-8D84-D9136E6CFFCC}"/>
              </a:ext>
            </a:extLst>
          </p:cNvPr>
          <p:cNvSpPr>
            <a:spLocks noGrp="1"/>
          </p:cNvSpPr>
          <p:nvPr>
            <p:ph type="title"/>
          </p:nvPr>
        </p:nvSpPr>
        <p:spPr/>
        <p:txBody>
          <a:bodyPr/>
          <a:lstStyle/>
          <a:p>
            <a:r>
              <a:rPr lang="en-US" dirty="0"/>
              <a:t>Locking Hints</a:t>
            </a:r>
          </a:p>
        </p:txBody>
      </p:sp>
    </p:spTree>
    <p:extLst>
      <p:ext uri="{BB962C8B-B14F-4D97-AF65-F5344CB8AC3E}">
        <p14:creationId xmlns:p14="http://schemas.microsoft.com/office/powerpoint/2010/main" val="6655999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F64A22E-2B43-4FC6-AF08-0CDB3F9E9269}"/>
              </a:ext>
            </a:extLst>
          </p:cNvPr>
          <p:cNvSpPr>
            <a:spLocks noGrp="1"/>
          </p:cNvSpPr>
          <p:nvPr>
            <p:ph type="title"/>
          </p:nvPr>
        </p:nvSpPr>
        <p:spPr/>
        <p:txBody>
          <a:bodyPr/>
          <a:lstStyle/>
          <a:p>
            <a:r>
              <a:rPr lang="en-US" dirty="0"/>
              <a:t>Demonstration</a:t>
            </a:r>
          </a:p>
        </p:txBody>
      </p:sp>
      <p:sp>
        <p:nvSpPr>
          <p:cNvPr id="6" name="Text Placeholder 5">
            <a:extLst>
              <a:ext uri="{FF2B5EF4-FFF2-40B4-BE49-F238E27FC236}">
                <a16:creationId xmlns:a16="http://schemas.microsoft.com/office/drawing/2014/main" id="{637E159C-9ACF-48AE-927A-D5FB13695C7F}"/>
              </a:ext>
            </a:extLst>
          </p:cNvPr>
          <p:cNvSpPr>
            <a:spLocks noGrp="1"/>
          </p:cNvSpPr>
          <p:nvPr>
            <p:ph type="body" sz="quarter" idx="10"/>
          </p:nvPr>
        </p:nvSpPr>
        <p:spPr/>
        <p:txBody>
          <a:bodyPr/>
          <a:lstStyle/>
          <a:p>
            <a:r>
              <a:rPr lang="en-US" b="1" dirty="0"/>
              <a:t>SQL Server Multi-granular locking</a:t>
            </a:r>
          </a:p>
          <a:p>
            <a:pPr marL="342900" indent="-342900">
              <a:buFont typeface="Arial" panose="020B0604020202020204" pitchFamily="34" charset="0"/>
              <a:buChar char="•"/>
            </a:pPr>
            <a:r>
              <a:rPr lang="en-US" dirty="0"/>
              <a:t>Using DMVs to obtain lock information</a:t>
            </a:r>
          </a:p>
          <a:p>
            <a:pPr marL="342900" indent="-342900">
              <a:buFont typeface="Arial" panose="020B0604020202020204" pitchFamily="34" charset="0"/>
              <a:buChar char="•"/>
            </a:pPr>
            <a:r>
              <a:rPr lang="en-US" dirty="0"/>
              <a:t>Using Extended Events to capture Lock Escalation</a:t>
            </a:r>
          </a:p>
        </p:txBody>
      </p:sp>
      <p:sp>
        <p:nvSpPr>
          <p:cNvPr id="7" name="Picture Placeholder 6">
            <a:extLst>
              <a:ext uri="{FF2B5EF4-FFF2-40B4-BE49-F238E27FC236}">
                <a16:creationId xmlns:a16="http://schemas.microsoft.com/office/drawing/2014/main" id="{BAD5EDDF-A314-483B-9E54-A357641FA52C}"/>
              </a:ext>
            </a:extLst>
          </p:cNvPr>
          <p:cNvSpPr>
            <a:spLocks noGrp="1"/>
          </p:cNvSpPr>
          <p:nvPr>
            <p:ph type="pic" sz="quarter" idx="15"/>
          </p:nvPr>
        </p:nvSpPr>
        <p:spPr/>
      </p:sp>
      <p:pic>
        <p:nvPicPr>
          <p:cNvPr id="5" name="Picture Placeholder 3">
            <a:extLst>
              <a:ext uri="{FF2B5EF4-FFF2-40B4-BE49-F238E27FC236}">
                <a16:creationId xmlns:a16="http://schemas.microsoft.com/office/drawing/2014/main" id="{77FD6CCF-3A4A-474F-975B-79F0EC563784}"/>
              </a:ext>
              <a:ext uri="{C183D7F6-B498-43B3-948B-1728B52AA6E4}">
                <adec:decorative xmlns:adec="http://schemas.microsoft.com/office/drawing/2017/decorative" val="1"/>
              </a:ext>
            </a:extLst>
          </p:cNvPr>
          <p:cNvPicPr>
            <a:picLocks noChangeAspect="1"/>
          </p:cNvPicPr>
          <p:nvPr/>
        </p:nvPicPr>
        <p:blipFill>
          <a:blip r:embed="rId4" cstate="email">
            <a:extLst>
              <a:ext uri="{28A0092B-C50C-407E-A947-70E740481C1C}">
                <a14:useLocalDpi xmlns:a14="http://schemas.microsoft.com/office/drawing/2010/main"/>
              </a:ext>
            </a:extLst>
          </a:blip>
          <a:srcRect t="5543" b="5543"/>
          <a:stretch>
            <a:fillRect/>
          </a:stretch>
        </p:blipFill>
        <p:spPr>
          <a:xfrm>
            <a:off x="5333682" y="0"/>
            <a:ext cx="6858000" cy="6861524"/>
          </a:xfrm>
          <a:prstGeom prst="rect">
            <a:avLst/>
          </a:prstGeom>
          <a:solidFill>
            <a:srgbClr val="243A5E"/>
          </a:solidFill>
        </p:spPr>
      </p:pic>
    </p:spTree>
    <p:custDataLst>
      <p:tags r:id="rId1"/>
    </p:custDataLst>
    <p:extLst>
      <p:ext uri="{BB962C8B-B14F-4D97-AF65-F5344CB8AC3E}">
        <p14:creationId xmlns:p14="http://schemas.microsoft.com/office/powerpoint/2010/main" val="1487953619"/>
      </p:ext>
    </p:extLst>
  </p:cSld>
  <p:clrMapOvr>
    <a:masterClrMapping/>
  </p:clrMapOvr>
  <p:transition spd="slow"/>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0ABF4-3F68-4730-9E24-55DA32284ED0}"/>
              </a:ext>
            </a:extLst>
          </p:cNvPr>
          <p:cNvSpPr>
            <a:spLocks noGrp="1"/>
          </p:cNvSpPr>
          <p:nvPr>
            <p:ph type="title"/>
          </p:nvPr>
        </p:nvSpPr>
        <p:spPr/>
        <p:txBody>
          <a:bodyPr/>
          <a:lstStyle/>
          <a:p>
            <a:r>
              <a:rPr lang="en-US" dirty="0"/>
              <a:t>Knowledge Check</a:t>
            </a:r>
          </a:p>
        </p:txBody>
      </p:sp>
      <p:graphicFrame>
        <p:nvGraphicFramePr>
          <p:cNvPr id="3" name="Content Placeholder 4">
            <a:extLst>
              <a:ext uri="{FF2B5EF4-FFF2-40B4-BE49-F238E27FC236}">
                <a16:creationId xmlns:a16="http://schemas.microsoft.com/office/drawing/2014/main" id="{9484E1FE-7534-495E-863C-657A46F5E628}"/>
              </a:ext>
              <a:ext uri="{C183D7F6-B498-43B3-948B-1728B52AA6E4}">
                <adec:decorative xmlns:adec="http://schemas.microsoft.com/office/drawing/2017/decorative" val="1"/>
              </a:ext>
            </a:extLst>
          </p:cNvPr>
          <p:cNvGraphicFramePr>
            <a:graphicFrameLocks/>
          </p:cNvGraphicFramePr>
          <p:nvPr>
            <p:extLst>
              <p:ext uri="{D42A27DB-BD31-4B8C-83A1-F6EECF244321}">
                <p14:modId xmlns:p14="http://schemas.microsoft.com/office/powerpoint/2010/main" val="423410018"/>
              </p:ext>
            </p:extLst>
          </p:nvPr>
        </p:nvGraphicFramePr>
        <p:xfrm>
          <a:off x="655638" y="1408113"/>
          <a:ext cx="10880725" cy="31638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061332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D77A6-E28D-4D8D-9FE5-64ADAA827AC9}"/>
              </a:ext>
            </a:extLst>
          </p:cNvPr>
          <p:cNvSpPr>
            <a:spLocks noGrp="1"/>
          </p:cNvSpPr>
          <p:nvPr>
            <p:ph type="title"/>
          </p:nvPr>
        </p:nvSpPr>
        <p:spPr>
          <a:xfrm>
            <a:off x="655638" y="2979777"/>
            <a:ext cx="10698162" cy="604798"/>
          </a:xfrm>
        </p:spPr>
        <p:txBody>
          <a:bodyPr/>
          <a:lstStyle/>
          <a:p>
            <a:r>
              <a:rPr lang="fr-FR" dirty="0"/>
              <a:t>Lesson 3: Blocking and Deadlocking</a:t>
            </a:r>
            <a:endParaRPr lang="en-US" dirty="0"/>
          </a:p>
        </p:txBody>
      </p:sp>
    </p:spTree>
    <p:extLst>
      <p:ext uri="{BB962C8B-B14F-4D97-AF65-F5344CB8AC3E}">
        <p14:creationId xmlns:p14="http://schemas.microsoft.com/office/powerpoint/2010/main" val="32650423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26C7312-6643-4F44-86B4-FA64F536177B}"/>
              </a:ext>
            </a:extLst>
          </p:cNvPr>
          <p:cNvSpPr>
            <a:spLocks noGrp="1"/>
          </p:cNvSpPr>
          <p:nvPr>
            <p:ph type="title"/>
          </p:nvPr>
        </p:nvSpPr>
        <p:spPr/>
        <p:txBody>
          <a:bodyPr/>
          <a:lstStyle/>
          <a:p>
            <a:r>
              <a:rPr lang="en-US" dirty="0"/>
              <a:t>Objectives</a:t>
            </a:r>
          </a:p>
        </p:txBody>
      </p:sp>
      <p:sp>
        <p:nvSpPr>
          <p:cNvPr id="4" name="Text Placeholder 3">
            <a:extLst>
              <a:ext uri="{FF2B5EF4-FFF2-40B4-BE49-F238E27FC236}">
                <a16:creationId xmlns:a16="http://schemas.microsoft.com/office/drawing/2014/main" id="{3BDD850C-29B9-4641-B580-0B91B9EBAE00}"/>
              </a:ext>
            </a:extLst>
          </p:cNvPr>
          <p:cNvSpPr>
            <a:spLocks noGrp="1"/>
          </p:cNvSpPr>
          <p:nvPr>
            <p:ph type="subTitle" idx="1"/>
            <p:custDataLst>
              <p:custData r:id="rId2"/>
            </p:custDataLst>
          </p:nvPr>
        </p:nvSpPr>
        <p:spPr/>
        <p:txBody>
          <a:bodyPr/>
          <a:lstStyle/>
          <a:p>
            <a:r>
              <a:rPr lang="en-US" dirty="0"/>
              <a:t>After completing this learning, you will be able to:</a:t>
            </a:r>
          </a:p>
        </p:txBody>
      </p:sp>
      <p:sp>
        <p:nvSpPr>
          <p:cNvPr id="5" name="Text Placeholder 4">
            <a:extLst>
              <a:ext uri="{FF2B5EF4-FFF2-40B4-BE49-F238E27FC236}">
                <a16:creationId xmlns:a16="http://schemas.microsoft.com/office/drawing/2014/main" id="{55182462-DFDF-4D48-A92C-42FD52821C4E}"/>
              </a:ext>
            </a:extLst>
          </p:cNvPr>
          <p:cNvSpPr>
            <a:spLocks noGrp="1"/>
          </p:cNvSpPr>
          <p:nvPr>
            <p:ph sz="quarter" idx="13"/>
            <p:custDataLst>
              <p:custData r:id="rId3"/>
            </p:custDataLst>
          </p:nvPr>
        </p:nvSpPr>
        <p:spPr/>
        <p:txBody>
          <a:bodyPr/>
          <a:lstStyle/>
          <a:p>
            <a:r>
              <a:rPr lang="en-US" dirty="0"/>
              <a:t>Understand what is a transaction and </a:t>
            </a:r>
            <a:r>
              <a:rPr lang="en-US" dirty="0">
                <a:latin typeface="Segoe UI" panose="020B0502040204020203" pitchFamily="34" charset="0"/>
              </a:rPr>
              <a:t>its </a:t>
            </a:r>
            <a:r>
              <a:rPr lang="en-US" dirty="0"/>
              <a:t>types.</a:t>
            </a:r>
          </a:p>
          <a:p>
            <a:r>
              <a:rPr lang="en-US" dirty="0"/>
              <a:t>Recommendations for using transactions.</a:t>
            </a:r>
          </a:p>
          <a:p>
            <a:r>
              <a:rPr lang="en-US" dirty="0"/>
              <a:t>Describe the concurrency and concurrency types.</a:t>
            </a:r>
          </a:p>
          <a:p>
            <a:r>
              <a:rPr lang="en-US" dirty="0"/>
              <a:t>Blocking and Deadlocking</a:t>
            </a:r>
          </a:p>
        </p:txBody>
      </p:sp>
      <p:pic>
        <p:nvPicPr>
          <p:cNvPr id="33" name="Business (13)">
            <a:extLst>
              <a:ext uri="{FF2B5EF4-FFF2-40B4-BE49-F238E27FC236}">
                <a16:creationId xmlns:a16="http://schemas.microsoft.com/office/drawing/2014/main" id="{BC22353F-89C7-45EE-831B-77CDADFC2251}"/>
              </a:ext>
              <a:ext uri="{C183D7F6-B498-43B3-948B-1728B52AA6E4}">
                <adec:decorative xmlns:adec="http://schemas.microsoft.com/office/drawing/2017/decorative" val="1"/>
              </a:ext>
            </a:extLst>
          </p:cNvPr>
          <p:cNvPicPr>
            <a:picLocks noChangeAspect="1"/>
          </p:cNvPicPr>
          <p:nvPr>
            <p:custDataLst>
              <p:tags r:id="rId4"/>
            </p:custDataLst>
          </p:nvPr>
        </p:nvPicPr>
        <p:blipFill>
          <a:blip r:embed="rId7">
            <a:extLst>
              <a:ext uri="{28A0092B-C50C-407E-A947-70E740481C1C}">
                <a14:useLocalDpi xmlns:a14="http://schemas.microsoft.com/office/drawing/2010/main" val="0"/>
              </a:ext>
            </a:extLst>
          </a:blip>
          <a:stretch>
            <a:fillRect/>
          </a:stretch>
        </p:blipFill>
        <p:spPr>
          <a:xfrm>
            <a:off x="9701308" y="3857249"/>
            <a:ext cx="1835055" cy="2371550"/>
          </a:xfrm>
          <a:prstGeom prst="rect">
            <a:avLst/>
          </a:prstGeom>
        </p:spPr>
      </p:pic>
    </p:spTree>
    <p:custDataLst>
      <p:tags r:id="rId1"/>
    </p:custDataLst>
    <p:extLst>
      <p:ext uri="{BB962C8B-B14F-4D97-AF65-F5344CB8AC3E}">
        <p14:creationId xmlns:p14="http://schemas.microsoft.com/office/powerpoint/2010/main" val="2898897673"/>
      </p:ext>
    </p:extLst>
  </p:cSld>
  <p:clrMapOvr>
    <a:masterClrMapping/>
  </p:clrMapOvr>
  <p:transition spd="slow"/>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26C7312-6643-4F44-86B4-FA64F536177B}"/>
              </a:ext>
            </a:extLst>
          </p:cNvPr>
          <p:cNvSpPr>
            <a:spLocks noGrp="1"/>
          </p:cNvSpPr>
          <p:nvPr>
            <p:ph type="title"/>
          </p:nvPr>
        </p:nvSpPr>
        <p:spPr/>
        <p:txBody>
          <a:bodyPr/>
          <a:lstStyle/>
          <a:p>
            <a:r>
              <a:rPr lang="en-US" dirty="0"/>
              <a:t>Objectives</a:t>
            </a:r>
          </a:p>
        </p:txBody>
      </p:sp>
      <p:sp>
        <p:nvSpPr>
          <p:cNvPr id="4" name="Text Placeholder 3">
            <a:extLst>
              <a:ext uri="{FF2B5EF4-FFF2-40B4-BE49-F238E27FC236}">
                <a16:creationId xmlns:a16="http://schemas.microsoft.com/office/drawing/2014/main" id="{3BDD850C-29B9-4641-B580-0B91B9EBAE00}"/>
              </a:ext>
            </a:extLst>
          </p:cNvPr>
          <p:cNvSpPr>
            <a:spLocks noGrp="1"/>
          </p:cNvSpPr>
          <p:nvPr>
            <p:ph type="subTitle" idx="1"/>
            <p:custDataLst>
              <p:custData r:id="rId2"/>
            </p:custDataLst>
          </p:nvPr>
        </p:nvSpPr>
        <p:spPr/>
        <p:txBody>
          <a:bodyPr/>
          <a:lstStyle/>
          <a:p>
            <a:r>
              <a:rPr lang="en-US" dirty="0"/>
              <a:t>After completing this lesson, you will be able to:</a:t>
            </a:r>
          </a:p>
        </p:txBody>
      </p:sp>
      <p:sp>
        <p:nvSpPr>
          <p:cNvPr id="5" name="Text Placeholder 4">
            <a:extLst>
              <a:ext uri="{FF2B5EF4-FFF2-40B4-BE49-F238E27FC236}">
                <a16:creationId xmlns:a16="http://schemas.microsoft.com/office/drawing/2014/main" id="{55182462-DFDF-4D48-A92C-42FD52821C4E}"/>
              </a:ext>
            </a:extLst>
          </p:cNvPr>
          <p:cNvSpPr>
            <a:spLocks noGrp="1"/>
          </p:cNvSpPr>
          <p:nvPr>
            <p:ph sz="quarter" idx="13"/>
            <p:custDataLst>
              <p:custData r:id="rId3"/>
            </p:custDataLst>
          </p:nvPr>
        </p:nvSpPr>
        <p:spPr/>
        <p:txBody>
          <a:bodyPr/>
          <a:lstStyle/>
          <a:p>
            <a:r>
              <a:rPr lang="en-US" dirty="0"/>
              <a:t>Describe blocking concepts.</a:t>
            </a:r>
          </a:p>
          <a:p>
            <a:r>
              <a:rPr lang="en-US" dirty="0"/>
              <a:t>Troubleshoot blocking problems.</a:t>
            </a:r>
          </a:p>
          <a:p>
            <a:r>
              <a:rPr lang="en-US" dirty="0"/>
              <a:t>Explain deadlock concepts.</a:t>
            </a:r>
          </a:p>
          <a:p>
            <a:r>
              <a:rPr lang="en-US" dirty="0"/>
              <a:t>Monitor, analyze and resolve deadlock occurrences.</a:t>
            </a:r>
          </a:p>
        </p:txBody>
      </p:sp>
      <p:pic>
        <p:nvPicPr>
          <p:cNvPr id="33" name="Business (13)">
            <a:extLst>
              <a:ext uri="{FF2B5EF4-FFF2-40B4-BE49-F238E27FC236}">
                <a16:creationId xmlns:a16="http://schemas.microsoft.com/office/drawing/2014/main" id="{BC22353F-89C7-45EE-831B-77CDADFC2251}"/>
              </a:ext>
              <a:ext uri="{C183D7F6-B498-43B3-948B-1728B52AA6E4}">
                <adec:decorative xmlns:adec="http://schemas.microsoft.com/office/drawing/2017/decorative" val="1"/>
              </a:ext>
            </a:extLst>
          </p:cNvPr>
          <p:cNvPicPr>
            <a:picLocks noChangeAspect="1"/>
          </p:cNvPicPr>
          <p:nvPr>
            <p:custDataLst>
              <p:tags r:id="rId4"/>
            </p:custDataLst>
          </p:nvPr>
        </p:nvPicPr>
        <p:blipFill>
          <a:blip r:embed="rId7">
            <a:extLst>
              <a:ext uri="{28A0092B-C50C-407E-A947-70E740481C1C}">
                <a14:useLocalDpi xmlns:a14="http://schemas.microsoft.com/office/drawing/2010/main" val="0"/>
              </a:ext>
            </a:extLst>
          </a:blip>
          <a:stretch>
            <a:fillRect/>
          </a:stretch>
        </p:blipFill>
        <p:spPr>
          <a:xfrm>
            <a:off x="9701308" y="3857249"/>
            <a:ext cx="1835055" cy="2371550"/>
          </a:xfrm>
          <a:prstGeom prst="rect">
            <a:avLst/>
          </a:prstGeom>
        </p:spPr>
      </p:pic>
    </p:spTree>
    <p:custDataLst>
      <p:tags r:id="rId1"/>
    </p:custDataLst>
    <p:extLst>
      <p:ext uri="{BB962C8B-B14F-4D97-AF65-F5344CB8AC3E}">
        <p14:creationId xmlns:p14="http://schemas.microsoft.com/office/powerpoint/2010/main" val="3258136525"/>
      </p:ext>
    </p:extLst>
  </p:cSld>
  <p:clrMapOvr>
    <a:masterClrMapping/>
  </p:clrMapOvr>
  <p:transition spd="slow"/>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7312A-9819-43C6-8D84-D9136E6CFFCC}"/>
              </a:ext>
            </a:extLst>
          </p:cNvPr>
          <p:cNvSpPr>
            <a:spLocks noGrp="1"/>
          </p:cNvSpPr>
          <p:nvPr>
            <p:ph type="title"/>
          </p:nvPr>
        </p:nvSpPr>
        <p:spPr/>
        <p:txBody>
          <a:bodyPr/>
          <a:lstStyle/>
          <a:p>
            <a:r>
              <a:rPr lang="en-US" dirty="0"/>
              <a:t>Blocking</a:t>
            </a:r>
          </a:p>
        </p:txBody>
      </p:sp>
      <p:sp>
        <p:nvSpPr>
          <p:cNvPr id="3" name="Subtitle 2">
            <a:extLst>
              <a:ext uri="{FF2B5EF4-FFF2-40B4-BE49-F238E27FC236}">
                <a16:creationId xmlns:a16="http://schemas.microsoft.com/office/drawing/2014/main" id="{F35E8CBB-5A7D-4DEF-BAF7-8DD5D042F9E0}"/>
              </a:ext>
            </a:extLst>
          </p:cNvPr>
          <p:cNvSpPr>
            <a:spLocks noGrp="1"/>
          </p:cNvSpPr>
          <p:nvPr>
            <p:ph type="subTitle" idx="1"/>
          </p:nvPr>
        </p:nvSpPr>
        <p:spPr/>
        <p:txBody>
          <a:bodyPr>
            <a:normAutofit/>
          </a:bodyPr>
          <a:lstStyle/>
          <a:p>
            <a:r>
              <a:rPr lang="en-US" dirty="0"/>
              <a:t>Blocking is an unavoidable characteristic of any RDBMS with lock-based concurrency.</a:t>
            </a:r>
          </a:p>
          <a:p>
            <a:endParaRPr lang="en-US" dirty="0"/>
          </a:p>
        </p:txBody>
      </p:sp>
      <p:graphicFrame>
        <p:nvGraphicFramePr>
          <p:cNvPr id="5" name="Content Placeholder 4">
            <a:extLst>
              <a:ext uri="{FF2B5EF4-FFF2-40B4-BE49-F238E27FC236}">
                <a16:creationId xmlns:a16="http://schemas.microsoft.com/office/drawing/2014/main" id="{394F3E58-5465-452F-B8FC-E2E1075F7D8D}"/>
              </a:ext>
            </a:extLst>
          </p:cNvPr>
          <p:cNvGraphicFramePr>
            <a:graphicFrameLocks noGrp="1"/>
          </p:cNvGraphicFramePr>
          <p:nvPr>
            <p:ph sz="quarter" idx="13"/>
            <p:extLst>
              <p:ext uri="{D42A27DB-BD31-4B8C-83A1-F6EECF244321}">
                <p14:modId xmlns:p14="http://schemas.microsoft.com/office/powerpoint/2010/main" val="303050009"/>
              </p:ext>
            </p:extLst>
          </p:nvPr>
        </p:nvGraphicFramePr>
        <p:xfrm>
          <a:off x="655637" y="3739074"/>
          <a:ext cx="10880725" cy="234614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45" name="Group 44">
            <a:extLst>
              <a:ext uri="{FF2B5EF4-FFF2-40B4-BE49-F238E27FC236}">
                <a16:creationId xmlns:a16="http://schemas.microsoft.com/office/drawing/2014/main" id="{DF9E5182-29AC-4D14-9584-C5A81C4F780A}"/>
              </a:ext>
            </a:extLst>
          </p:cNvPr>
          <p:cNvGrpSpPr/>
          <p:nvPr/>
        </p:nvGrpSpPr>
        <p:grpSpPr>
          <a:xfrm>
            <a:off x="3766016" y="1600200"/>
            <a:ext cx="4659965" cy="1828800"/>
            <a:chOff x="3048000" y="1405882"/>
            <a:chExt cx="4659965" cy="1828800"/>
          </a:xfrm>
        </p:grpSpPr>
        <p:pic>
          <p:nvPicPr>
            <p:cNvPr id="10" name="Graphic 9" descr="Table">
              <a:extLst>
                <a:ext uri="{FF2B5EF4-FFF2-40B4-BE49-F238E27FC236}">
                  <a16:creationId xmlns:a16="http://schemas.microsoft.com/office/drawing/2014/main" id="{5BFF3204-DBB8-4FBA-BA32-63D897AAB110}"/>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431365" y="1405882"/>
              <a:ext cx="1828800" cy="1251195"/>
            </a:xfrm>
            <a:prstGeom prst="rect">
              <a:avLst/>
            </a:prstGeom>
          </p:spPr>
        </p:pic>
        <p:sp>
          <p:nvSpPr>
            <p:cNvPr id="36" name="TextBox 35">
              <a:extLst>
                <a:ext uri="{FF2B5EF4-FFF2-40B4-BE49-F238E27FC236}">
                  <a16:creationId xmlns:a16="http://schemas.microsoft.com/office/drawing/2014/main" id="{5FCA33A1-E882-41C9-AE93-1961A04803A7}"/>
                </a:ext>
              </a:extLst>
            </p:cNvPr>
            <p:cNvSpPr txBox="1"/>
            <p:nvPr/>
          </p:nvSpPr>
          <p:spPr>
            <a:xfrm>
              <a:off x="4690925" y="1488341"/>
              <a:ext cx="1309679" cy="152846"/>
            </a:xfrm>
            <a:prstGeom prst="rect">
              <a:avLst/>
            </a:prstGeom>
            <a:noFill/>
          </p:spPr>
          <p:txBody>
            <a:bodyPr wrap="square" lIns="0" tIns="0" rIns="0" bIns="0" rtlCol="0">
              <a:spAutoFit/>
            </a:bodyPr>
            <a:lstStyle/>
            <a:p>
              <a:pPr algn="l"/>
              <a:r>
                <a:rPr lang="en-US" sz="1200" b="1" dirty="0">
                  <a:gradFill>
                    <a:gsLst>
                      <a:gs pos="2917">
                        <a:schemeClr val="tx1"/>
                      </a:gs>
                      <a:gs pos="30000">
                        <a:schemeClr val="tx1"/>
                      </a:gs>
                    </a:gsLst>
                    <a:lin ang="5400000" scaled="0"/>
                  </a:gradFill>
                </a:rPr>
                <a:t>EMPLOYEE Table</a:t>
              </a:r>
            </a:p>
          </p:txBody>
        </p:sp>
        <p:grpSp>
          <p:nvGrpSpPr>
            <p:cNvPr id="41" name="Group 40">
              <a:extLst>
                <a:ext uri="{FF2B5EF4-FFF2-40B4-BE49-F238E27FC236}">
                  <a16:creationId xmlns:a16="http://schemas.microsoft.com/office/drawing/2014/main" id="{6B12BFB4-DCE2-4704-93E2-E71FDD09B6B7}"/>
                </a:ext>
              </a:extLst>
            </p:cNvPr>
            <p:cNvGrpSpPr/>
            <p:nvPr/>
          </p:nvGrpSpPr>
          <p:grpSpPr>
            <a:xfrm>
              <a:off x="3048000" y="1501695"/>
              <a:ext cx="4659965" cy="1732987"/>
              <a:chOff x="2883835" y="3352801"/>
              <a:chExt cx="4659965" cy="2093772"/>
            </a:xfrm>
          </p:grpSpPr>
          <p:pic>
            <p:nvPicPr>
              <p:cNvPr id="6" name="Picture 5">
                <a:extLst>
                  <a:ext uri="{FF2B5EF4-FFF2-40B4-BE49-F238E27FC236}">
                    <a16:creationId xmlns:a16="http://schemas.microsoft.com/office/drawing/2014/main" id="{25062EBC-1C30-4A26-8B26-D05DB6527B32}"/>
                  </a:ext>
                </a:extLst>
              </p:cNvPr>
              <p:cNvPicPr>
                <a:picLocks noChangeAspect="1"/>
              </p:cNvPicPr>
              <p:nvPr/>
            </p:nvPicPr>
            <p:blipFill>
              <a:blip r:embed="rId10"/>
              <a:stretch>
                <a:fillRect/>
              </a:stretch>
            </p:blipFill>
            <p:spPr>
              <a:xfrm>
                <a:off x="2883835" y="4463096"/>
                <a:ext cx="885825" cy="942975"/>
              </a:xfrm>
              <a:prstGeom prst="rect">
                <a:avLst/>
              </a:prstGeom>
              <a:solidFill>
                <a:srgbClr val="2D4A75"/>
              </a:solidFill>
            </p:spPr>
          </p:pic>
          <p:pic>
            <p:nvPicPr>
              <p:cNvPr id="7" name="Picture 6">
                <a:extLst>
                  <a:ext uri="{FF2B5EF4-FFF2-40B4-BE49-F238E27FC236}">
                    <a16:creationId xmlns:a16="http://schemas.microsoft.com/office/drawing/2014/main" id="{89113B95-47C8-4FC4-A52E-ED5B810D27BF}"/>
                  </a:ext>
                </a:extLst>
              </p:cNvPr>
              <p:cNvPicPr>
                <a:picLocks noChangeAspect="1"/>
              </p:cNvPicPr>
              <p:nvPr/>
            </p:nvPicPr>
            <p:blipFill>
              <a:blip r:embed="rId10"/>
              <a:stretch>
                <a:fillRect/>
              </a:stretch>
            </p:blipFill>
            <p:spPr>
              <a:xfrm>
                <a:off x="6657975" y="4503598"/>
                <a:ext cx="885825" cy="942975"/>
              </a:xfrm>
              <a:prstGeom prst="rect">
                <a:avLst/>
              </a:prstGeom>
              <a:solidFill>
                <a:srgbClr val="2D4A75"/>
              </a:solidFill>
            </p:spPr>
          </p:pic>
          <p:cxnSp>
            <p:nvCxnSpPr>
              <p:cNvPr id="12" name="Connector: Elbow 11">
                <a:extLst>
                  <a:ext uri="{FF2B5EF4-FFF2-40B4-BE49-F238E27FC236}">
                    <a16:creationId xmlns:a16="http://schemas.microsoft.com/office/drawing/2014/main" id="{7B0EB48B-256E-4614-8E31-B2918C291D56}"/>
                  </a:ext>
                </a:extLst>
              </p:cNvPr>
              <p:cNvCxnSpPr>
                <a:cxnSpLocks/>
                <a:stCxn id="6" idx="0"/>
              </p:cNvCxnSpPr>
              <p:nvPr/>
            </p:nvCxnSpPr>
            <p:spPr>
              <a:xfrm rot="5400000" flipH="1" flipV="1">
                <a:off x="3599026" y="3665540"/>
                <a:ext cx="525279" cy="1069835"/>
              </a:xfrm>
              <a:prstGeom prst="bentConnector2">
                <a:avLst/>
              </a:prstGeom>
              <a:ln w="63500">
                <a:headEnd type="none" w="lg" len="med"/>
                <a:tailEnd type="triangle"/>
              </a:ln>
            </p:spPr>
            <p:style>
              <a:lnRef idx="1">
                <a:schemeClr val="accent4"/>
              </a:lnRef>
              <a:fillRef idx="0">
                <a:schemeClr val="accent4"/>
              </a:fillRef>
              <a:effectRef idx="0">
                <a:schemeClr val="accent4"/>
              </a:effectRef>
              <a:fontRef idx="minor">
                <a:schemeClr val="tx1"/>
              </a:fontRef>
            </p:style>
          </p:cxnSp>
          <p:cxnSp>
            <p:nvCxnSpPr>
              <p:cNvPr id="14" name="Connector: Elbow 13">
                <a:extLst>
                  <a:ext uri="{FF2B5EF4-FFF2-40B4-BE49-F238E27FC236}">
                    <a16:creationId xmlns:a16="http://schemas.microsoft.com/office/drawing/2014/main" id="{82C19473-0AA4-4ED3-BE83-6AA62FD1738D}"/>
                  </a:ext>
                </a:extLst>
              </p:cNvPr>
              <p:cNvCxnSpPr>
                <a:cxnSpLocks/>
                <a:stCxn id="7" idx="0"/>
              </p:cNvCxnSpPr>
              <p:nvPr/>
            </p:nvCxnSpPr>
            <p:spPr>
              <a:xfrm rot="16200000" flipV="1">
                <a:off x="6288544" y="3691254"/>
                <a:ext cx="543600" cy="1081088"/>
              </a:xfrm>
              <a:prstGeom prst="bentConnector2">
                <a:avLst/>
              </a:prstGeom>
              <a:ln w="63500">
                <a:headEnd type="none" w="lg" len="lg"/>
                <a:tailEnd type="triangle"/>
              </a:ln>
            </p:spPr>
            <p:style>
              <a:lnRef idx="1">
                <a:schemeClr val="accent3"/>
              </a:lnRef>
              <a:fillRef idx="0">
                <a:schemeClr val="accent3"/>
              </a:fillRef>
              <a:effectRef idx="0">
                <a:schemeClr val="accent3"/>
              </a:effectRef>
              <a:fontRef idx="minor">
                <a:schemeClr val="tx1"/>
              </a:fontRef>
            </p:style>
          </p:cxnSp>
          <p:cxnSp>
            <p:nvCxnSpPr>
              <p:cNvPr id="23" name="Straight Connector 22">
                <a:extLst>
                  <a:ext uri="{FF2B5EF4-FFF2-40B4-BE49-F238E27FC236}">
                    <a16:creationId xmlns:a16="http://schemas.microsoft.com/office/drawing/2014/main" id="{3210B190-270B-463C-BC1B-F94360A6AF5A}"/>
                  </a:ext>
                </a:extLst>
              </p:cNvPr>
              <p:cNvCxnSpPr>
                <a:cxnSpLocks/>
              </p:cNvCxnSpPr>
              <p:nvPr/>
            </p:nvCxnSpPr>
            <p:spPr>
              <a:xfrm>
                <a:off x="6019800" y="3550920"/>
                <a:ext cx="0" cy="868680"/>
              </a:xfrm>
              <a:prstGeom prst="line">
                <a:avLst/>
              </a:prstGeom>
              <a:ln w="101600">
                <a:solidFill>
                  <a:srgbClr val="D83B0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DE2C3D27-D773-49FA-BBD1-D04E14A74A1D}"/>
                  </a:ext>
                </a:extLst>
              </p:cNvPr>
              <p:cNvSpPr txBox="1"/>
              <p:nvPr/>
            </p:nvSpPr>
            <p:spPr>
              <a:xfrm>
                <a:off x="6334870" y="3704414"/>
                <a:ext cx="1081088" cy="184667"/>
              </a:xfrm>
              <a:prstGeom prst="rect">
                <a:avLst/>
              </a:prstGeom>
              <a:noFill/>
            </p:spPr>
            <p:txBody>
              <a:bodyPr wrap="square" lIns="0" tIns="0" rIns="0" bIns="0" rtlCol="0">
                <a:spAutoFit/>
              </a:bodyPr>
              <a:lstStyle/>
              <a:p>
                <a:pPr algn="l"/>
                <a:r>
                  <a:rPr lang="en-US" sz="1200" b="1" dirty="0">
                    <a:gradFill>
                      <a:gsLst>
                        <a:gs pos="2917">
                          <a:schemeClr val="tx1"/>
                        </a:gs>
                        <a:gs pos="30000">
                          <a:schemeClr val="tx1"/>
                        </a:gs>
                      </a:gsLst>
                      <a:lin ang="5400000" scaled="0"/>
                    </a:gradFill>
                  </a:rPr>
                  <a:t>Blocked</a:t>
                </a:r>
              </a:p>
            </p:txBody>
          </p:sp>
          <p:sp>
            <p:nvSpPr>
              <p:cNvPr id="30" name="TextBox 29">
                <a:extLst>
                  <a:ext uri="{FF2B5EF4-FFF2-40B4-BE49-F238E27FC236}">
                    <a16:creationId xmlns:a16="http://schemas.microsoft.com/office/drawing/2014/main" id="{E18EB47D-7266-4B2A-85F5-1E2DAF9E1FEC}"/>
                  </a:ext>
                </a:extLst>
              </p:cNvPr>
              <p:cNvSpPr txBox="1"/>
              <p:nvPr/>
            </p:nvSpPr>
            <p:spPr>
              <a:xfrm>
                <a:off x="6833566" y="5143189"/>
                <a:ext cx="639417" cy="184666"/>
              </a:xfrm>
              <a:prstGeom prst="rect">
                <a:avLst/>
              </a:prstGeom>
              <a:noFill/>
            </p:spPr>
            <p:txBody>
              <a:bodyPr wrap="square" lIns="0" tIns="0" rIns="0" bIns="0" rtlCol="0">
                <a:spAutoFit/>
              </a:bodyPr>
              <a:lstStyle/>
              <a:p>
                <a:pPr algn="l"/>
                <a:r>
                  <a:rPr lang="en-US" sz="1200" b="1" dirty="0">
                    <a:solidFill>
                      <a:schemeClr val="bg1"/>
                    </a:solidFill>
                  </a:rPr>
                  <a:t>User2 </a:t>
                </a:r>
              </a:p>
            </p:txBody>
          </p:sp>
          <p:sp>
            <p:nvSpPr>
              <p:cNvPr id="32" name="TextBox 31">
                <a:extLst>
                  <a:ext uri="{FF2B5EF4-FFF2-40B4-BE49-F238E27FC236}">
                    <a16:creationId xmlns:a16="http://schemas.microsoft.com/office/drawing/2014/main" id="{F359F84C-4DFB-401F-8415-8E04B7D52366}"/>
                  </a:ext>
                </a:extLst>
              </p:cNvPr>
              <p:cNvSpPr txBox="1"/>
              <p:nvPr/>
            </p:nvSpPr>
            <p:spPr>
              <a:xfrm>
                <a:off x="3487786" y="3691346"/>
                <a:ext cx="845344" cy="184667"/>
              </a:xfrm>
              <a:prstGeom prst="rect">
                <a:avLst/>
              </a:prstGeom>
              <a:noFill/>
            </p:spPr>
            <p:txBody>
              <a:bodyPr wrap="square" lIns="0" tIns="0" rIns="0" bIns="0" rtlCol="0">
                <a:spAutoFit/>
              </a:bodyPr>
              <a:lstStyle/>
              <a:p>
                <a:pPr algn="l"/>
                <a:r>
                  <a:rPr lang="en-US" sz="1200" b="1" dirty="0">
                    <a:gradFill>
                      <a:gsLst>
                        <a:gs pos="2917">
                          <a:schemeClr val="tx1"/>
                        </a:gs>
                        <a:gs pos="30000">
                          <a:schemeClr val="tx1"/>
                        </a:gs>
                      </a:gsLst>
                      <a:lin ang="5400000" scaled="0"/>
                    </a:gradFill>
                  </a:rPr>
                  <a:t>Locked</a:t>
                </a:r>
              </a:p>
            </p:txBody>
          </p:sp>
          <p:sp>
            <p:nvSpPr>
              <p:cNvPr id="34" name="TextBox 33">
                <a:extLst>
                  <a:ext uri="{FF2B5EF4-FFF2-40B4-BE49-F238E27FC236}">
                    <a16:creationId xmlns:a16="http://schemas.microsoft.com/office/drawing/2014/main" id="{0A07542E-3F02-4DBC-A6F0-8D9C42A547FF}"/>
                  </a:ext>
                </a:extLst>
              </p:cNvPr>
              <p:cNvSpPr txBox="1"/>
              <p:nvPr/>
            </p:nvSpPr>
            <p:spPr>
              <a:xfrm>
                <a:off x="2997270" y="5143189"/>
                <a:ext cx="639417" cy="184666"/>
              </a:xfrm>
              <a:prstGeom prst="rect">
                <a:avLst/>
              </a:prstGeom>
              <a:noFill/>
            </p:spPr>
            <p:txBody>
              <a:bodyPr wrap="square" lIns="0" tIns="0" rIns="0" bIns="0" rtlCol="0">
                <a:spAutoFit/>
              </a:bodyPr>
              <a:lstStyle/>
              <a:p>
                <a:pPr algn="l"/>
                <a:r>
                  <a:rPr lang="en-US" sz="1200" b="1" dirty="0">
                    <a:solidFill>
                      <a:schemeClr val="bg1"/>
                    </a:solidFill>
                  </a:rPr>
                  <a:t>User 1</a:t>
                </a:r>
              </a:p>
            </p:txBody>
          </p:sp>
          <p:sp>
            <p:nvSpPr>
              <p:cNvPr id="35" name="TextBox 34">
                <a:extLst>
                  <a:ext uri="{FF2B5EF4-FFF2-40B4-BE49-F238E27FC236}">
                    <a16:creationId xmlns:a16="http://schemas.microsoft.com/office/drawing/2014/main" id="{D52012ED-E89B-4299-80BB-3CA2109A1182}"/>
                  </a:ext>
                </a:extLst>
              </p:cNvPr>
              <p:cNvSpPr txBox="1"/>
              <p:nvPr/>
            </p:nvSpPr>
            <p:spPr>
              <a:xfrm>
                <a:off x="5715000" y="4441492"/>
                <a:ext cx="1081088" cy="184666"/>
              </a:xfrm>
              <a:prstGeom prst="rect">
                <a:avLst/>
              </a:prstGeom>
              <a:noFill/>
            </p:spPr>
            <p:txBody>
              <a:bodyPr wrap="square" lIns="0" tIns="0" rIns="0" bIns="0" rtlCol="0">
                <a:spAutoFit/>
              </a:bodyPr>
              <a:lstStyle/>
              <a:p>
                <a:pPr algn="l"/>
                <a:r>
                  <a:rPr lang="en-US" sz="1200" b="1" dirty="0">
                    <a:solidFill>
                      <a:srgbClr val="E49564"/>
                    </a:solidFill>
                  </a:rPr>
                  <a:t>Waiting</a:t>
                </a:r>
              </a:p>
            </p:txBody>
          </p:sp>
          <p:sp>
            <p:nvSpPr>
              <p:cNvPr id="39" name="TextBox 38">
                <a:extLst>
                  <a:ext uri="{FF2B5EF4-FFF2-40B4-BE49-F238E27FC236}">
                    <a16:creationId xmlns:a16="http://schemas.microsoft.com/office/drawing/2014/main" id="{45E136C4-593E-4D2E-97D7-54397EFD0A6F}"/>
                  </a:ext>
                </a:extLst>
              </p:cNvPr>
              <p:cNvSpPr txBox="1"/>
              <p:nvPr/>
            </p:nvSpPr>
            <p:spPr>
              <a:xfrm rot="16200000">
                <a:off x="6682323" y="3801012"/>
                <a:ext cx="1081088" cy="184666"/>
              </a:xfrm>
              <a:prstGeom prst="rect">
                <a:avLst/>
              </a:prstGeom>
              <a:noFill/>
            </p:spPr>
            <p:txBody>
              <a:bodyPr wrap="square" lIns="0" tIns="0" rIns="0" bIns="0" rtlCol="0">
                <a:spAutoFit/>
              </a:bodyPr>
              <a:lstStyle/>
              <a:p>
                <a:pPr algn="l"/>
                <a:r>
                  <a:rPr lang="en-US" sz="1200" b="1" dirty="0">
                    <a:gradFill>
                      <a:gsLst>
                        <a:gs pos="2917">
                          <a:schemeClr val="tx1"/>
                        </a:gs>
                        <a:gs pos="30000">
                          <a:schemeClr val="tx1"/>
                        </a:gs>
                      </a:gsLst>
                      <a:lin ang="5400000" scaled="0"/>
                    </a:gradFill>
                  </a:rPr>
                  <a:t>Tran 2</a:t>
                </a:r>
              </a:p>
            </p:txBody>
          </p:sp>
          <p:sp>
            <p:nvSpPr>
              <p:cNvPr id="40" name="TextBox 39">
                <a:extLst>
                  <a:ext uri="{FF2B5EF4-FFF2-40B4-BE49-F238E27FC236}">
                    <a16:creationId xmlns:a16="http://schemas.microsoft.com/office/drawing/2014/main" id="{271A6A7C-9535-48AE-95E8-4166C4C7B088}"/>
                  </a:ext>
                </a:extLst>
              </p:cNvPr>
              <p:cNvSpPr txBox="1"/>
              <p:nvPr/>
            </p:nvSpPr>
            <p:spPr>
              <a:xfrm rot="16200000">
                <a:off x="2652712" y="3801012"/>
                <a:ext cx="1081088" cy="184666"/>
              </a:xfrm>
              <a:prstGeom prst="rect">
                <a:avLst/>
              </a:prstGeom>
              <a:noFill/>
            </p:spPr>
            <p:txBody>
              <a:bodyPr wrap="square" lIns="0" tIns="0" rIns="0" bIns="0" rtlCol="0">
                <a:spAutoFit/>
              </a:bodyPr>
              <a:lstStyle/>
              <a:p>
                <a:pPr algn="l"/>
                <a:r>
                  <a:rPr lang="en-US" sz="1200" b="1" dirty="0">
                    <a:gradFill>
                      <a:gsLst>
                        <a:gs pos="2917">
                          <a:schemeClr val="tx1"/>
                        </a:gs>
                        <a:gs pos="30000">
                          <a:schemeClr val="tx1"/>
                        </a:gs>
                      </a:gsLst>
                      <a:lin ang="5400000" scaled="0"/>
                    </a:gradFill>
                  </a:rPr>
                  <a:t>Tran 1</a:t>
                </a:r>
              </a:p>
            </p:txBody>
          </p:sp>
        </p:grpSp>
        <p:sp>
          <p:nvSpPr>
            <p:cNvPr id="44" name="TextBox 43">
              <a:extLst>
                <a:ext uri="{FF2B5EF4-FFF2-40B4-BE49-F238E27FC236}">
                  <a16:creationId xmlns:a16="http://schemas.microsoft.com/office/drawing/2014/main" id="{31868371-54A8-43B8-9BD2-0B4C01D5A4A4}"/>
                </a:ext>
              </a:extLst>
            </p:cNvPr>
            <p:cNvSpPr txBox="1"/>
            <p:nvPr/>
          </p:nvSpPr>
          <p:spPr>
            <a:xfrm>
              <a:off x="3914287" y="2942474"/>
              <a:ext cx="2907853" cy="215444"/>
            </a:xfrm>
            <a:prstGeom prst="rect">
              <a:avLst/>
            </a:prstGeom>
            <a:noFill/>
          </p:spPr>
          <p:txBody>
            <a:bodyPr wrap="square" lIns="0" tIns="0" rIns="0" bIns="0" rtlCol="0">
              <a:spAutoFit/>
            </a:bodyPr>
            <a:lstStyle/>
            <a:p>
              <a:pPr algn="ctr"/>
              <a:r>
                <a:rPr lang="en-US" sz="1400" b="1" dirty="0">
                  <a:solidFill>
                    <a:schemeClr val="tx2"/>
                  </a:solidFill>
                </a:rPr>
                <a:t>Blocking scenario in SQL Server</a:t>
              </a:r>
            </a:p>
          </p:txBody>
        </p:sp>
      </p:grpSp>
    </p:spTree>
    <p:extLst>
      <p:ext uri="{BB962C8B-B14F-4D97-AF65-F5344CB8AC3E}">
        <p14:creationId xmlns:p14="http://schemas.microsoft.com/office/powerpoint/2010/main" val="22589587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7312A-9819-43C6-8D84-D9136E6CFFCC}"/>
              </a:ext>
            </a:extLst>
          </p:cNvPr>
          <p:cNvSpPr>
            <a:spLocks noGrp="1"/>
          </p:cNvSpPr>
          <p:nvPr>
            <p:ph type="title"/>
          </p:nvPr>
        </p:nvSpPr>
        <p:spPr>
          <a:prstGeom prst="rect">
            <a:avLst/>
          </a:prstGeom>
          <a:ln>
            <a:noFill/>
          </a:ln>
        </p:spPr>
        <p:txBody>
          <a:bodyPr wrap="square" anchor="t">
            <a:normAutofit/>
          </a:bodyPr>
          <a:lstStyle/>
          <a:p>
            <a:r>
              <a:rPr lang="en-US" dirty="0"/>
              <a:t>What is a deadlock?</a:t>
            </a:r>
          </a:p>
        </p:txBody>
      </p:sp>
      <p:graphicFrame>
        <p:nvGraphicFramePr>
          <p:cNvPr id="4" name="Content Placeholder 3">
            <a:extLst>
              <a:ext uri="{FF2B5EF4-FFF2-40B4-BE49-F238E27FC236}">
                <a16:creationId xmlns:a16="http://schemas.microsoft.com/office/drawing/2014/main" id="{5EB67473-B9AC-42FF-84B1-0BB13E3BE1FF}"/>
              </a:ext>
            </a:extLst>
          </p:cNvPr>
          <p:cNvGraphicFramePr>
            <a:graphicFrameLocks noGrp="1"/>
          </p:cNvGraphicFramePr>
          <p:nvPr>
            <p:ph sz="quarter" idx="13"/>
            <p:extLst>
              <p:ext uri="{D42A27DB-BD31-4B8C-83A1-F6EECF244321}">
                <p14:modId xmlns:p14="http://schemas.microsoft.com/office/powerpoint/2010/main" val="4255510878"/>
              </p:ext>
            </p:extLst>
          </p:nvPr>
        </p:nvGraphicFramePr>
        <p:xfrm>
          <a:off x="655638" y="1408113"/>
          <a:ext cx="6296005" cy="48196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Picture 2" descr="Diagram showing transaction deadlock">
            <a:extLst>
              <a:ext uri="{FF2B5EF4-FFF2-40B4-BE49-F238E27FC236}">
                <a16:creationId xmlns:a16="http://schemas.microsoft.com/office/drawing/2014/main" id="{3D57CE1B-7BB3-4EAE-B8C5-FD9E1DFADA30}"/>
              </a:ext>
            </a:extLst>
          </p:cNvPr>
          <p:cNvPicPr>
            <a:picLocks noChangeAspect="1" noChangeArrowheads="1"/>
          </p:cNvPicPr>
          <p:nvPr/>
        </p:nvPicPr>
        <p:blipFill>
          <a:blip r:embed="rId8" cstate="print"/>
          <a:stretch>
            <a:fillRect/>
          </a:stretch>
        </p:blipFill>
        <p:spPr bwMode="auto">
          <a:xfrm>
            <a:off x="7086600" y="2966623"/>
            <a:ext cx="4449761" cy="1702629"/>
          </a:xfrm>
          <a:prstGeom prst="rect">
            <a:avLst/>
          </a:prstGeom>
          <a:noFill/>
        </p:spPr>
      </p:pic>
    </p:spTree>
    <p:extLst>
      <p:ext uri="{BB962C8B-B14F-4D97-AF65-F5344CB8AC3E}">
        <p14:creationId xmlns:p14="http://schemas.microsoft.com/office/powerpoint/2010/main" val="163518534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3200" dirty="0">
                <a:solidFill>
                  <a:srgbClr val="44546A"/>
                </a:solidFill>
                <a:latin typeface="Segoe UI Semibold" panose="020B0702040204020203" pitchFamily="34" charset="0"/>
              </a:rPr>
              <a:t>What Is a Deadlock?</a:t>
            </a:r>
          </a:p>
        </p:txBody>
      </p:sp>
      <p:pic>
        <p:nvPicPr>
          <p:cNvPr id="6" name="Picture 2" descr="Diagram showing transaction deadlock"/>
          <p:cNvPicPr>
            <a:picLocks noChangeAspect="1" noChangeArrowheads="1"/>
          </p:cNvPicPr>
          <p:nvPr/>
        </p:nvPicPr>
        <p:blipFill>
          <a:blip r:embed="rId3" cstate="print"/>
          <a:srcRect/>
          <a:stretch>
            <a:fillRect/>
          </a:stretch>
        </p:blipFill>
        <p:spPr bwMode="auto">
          <a:xfrm>
            <a:off x="717452" y="1860257"/>
            <a:ext cx="10516509" cy="3388166"/>
          </a:xfrm>
          <a:prstGeom prst="rect">
            <a:avLst/>
          </a:prstGeom>
          <a:noFill/>
        </p:spPr>
      </p:pic>
    </p:spTree>
    <p:extLst>
      <p:ext uri="{BB962C8B-B14F-4D97-AF65-F5344CB8AC3E}">
        <p14:creationId xmlns:p14="http://schemas.microsoft.com/office/powerpoint/2010/main" val="3558362617"/>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7312A-9819-43C6-8D84-D9136E6CFFCC}"/>
              </a:ext>
            </a:extLst>
          </p:cNvPr>
          <p:cNvSpPr>
            <a:spLocks noGrp="1"/>
          </p:cNvSpPr>
          <p:nvPr>
            <p:ph type="title"/>
          </p:nvPr>
        </p:nvSpPr>
        <p:spPr/>
        <p:txBody>
          <a:bodyPr/>
          <a:lstStyle/>
          <a:p>
            <a:r>
              <a:rPr lang="en-US" dirty="0"/>
              <a:t>Deadlock Analysis</a:t>
            </a:r>
          </a:p>
        </p:txBody>
      </p:sp>
      <p:sp>
        <p:nvSpPr>
          <p:cNvPr id="7" name="Subtitle 6">
            <a:extLst>
              <a:ext uri="{FF2B5EF4-FFF2-40B4-BE49-F238E27FC236}">
                <a16:creationId xmlns:a16="http://schemas.microsoft.com/office/drawing/2014/main" id="{F7F423F5-E043-4106-BD6F-6E890018C782}"/>
              </a:ext>
            </a:extLst>
          </p:cNvPr>
          <p:cNvSpPr>
            <a:spLocks noGrp="1"/>
          </p:cNvSpPr>
          <p:nvPr>
            <p:ph type="subTitle" idx="1"/>
          </p:nvPr>
        </p:nvSpPr>
        <p:spPr/>
        <p:txBody>
          <a:bodyPr/>
          <a:lstStyle/>
          <a:p>
            <a:r>
              <a:rPr lang="en-US" dirty="0"/>
              <a:t>Using System Health </a:t>
            </a:r>
            <a:r>
              <a:rPr lang="en-US" dirty="0" err="1"/>
              <a:t>Xevent</a:t>
            </a:r>
            <a:endParaRPr lang="en-US" dirty="0"/>
          </a:p>
          <a:p>
            <a:endParaRPr lang="en-US" dirty="0"/>
          </a:p>
        </p:txBody>
      </p:sp>
      <p:graphicFrame>
        <p:nvGraphicFramePr>
          <p:cNvPr id="8" name="Content Placeholder 7">
            <a:extLst>
              <a:ext uri="{FF2B5EF4-FFF2-40B4-BE49-F238E27FC236}">
                <a16:creationId xmlns:a16="http://schemas.microsoft.com/office/drawing/2014/main" id="{1267059D-2394-456A-8A5B-99E75FF8D9D4}"/>
              </a:ext>
            </a:extLst>
          </p:cNvPr>
          <p:cNvGraphicFramePr>
            <a:graphicFrameLocks noGrp="1"/>
          </p:cNvGraphicFramePr>
          <p:nvPr>
            <p:ph sz="quarter" idx="13"/>
            <p:extLst>
              <p:ext uri="{D42A27DB-BD31-4B8C-83A1-F6EECF244321}">
                <p14:modId xmlns:p14="http://schemas.microsoft.com/office/powerpoint/2010/main" val="2684342171"/>
              </p:ext>
            </p:extLst>
          </p:nvPr>
        </p:nvGraphicFramePr>
        <p:xfrm>
          <a:off x="655638" y="1408113"/>
          <a:ext cx="10880725" cy="48196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Picture 4" descr="Logic flow diagram showing user process deadlock.">
            <a:extLst>
              <a:ext uri="{FF2B5EF4-FFF2-40B4-BE49-F238E27FC236}">
                <a16:creationId xmlns:a16="http://schemas.microsoft.com/office/drawing/2014/main" id="{052E6EDC-A853-4B22-9D30-98649C5AB9CE}"/>
              </a:ext>
            </a:extLst>
          </p:cNvPr>
          <p:cNvPicPr>
            <a:picLocks noChangeAspect="1" noChangeArrowheads="1"/>
          </p:cNvPicPr>
          <p:nvPr/>
        </p:nvPicPr>
        <p:blipFill>
          <a:blip r:embed="rId8" cstate="print"/>
          <a:srcRect/>
          <a:stretch>
            <a:fillRect/>
          </a:stretch>
        </p:blipFill>
        <p:spPr bwMode="auto">
          <a:xfrm>
            <a:off x="1935480" y="3276600"/>
            <a:ext cx="8291930" cy="2607053"/>
          </a:xfrm>
          <a:prstGeom prst="rect">
            <a:avLst/>
          </a:prstGeom>
          <a:noFill/>
          <a:ln w="9525">
            <a:solidFill>
              <a:schemeClr val="bg1">
                <a:lumMod val="75000"/>
              </a:schemeClr>
            </a:solidFill>
            <a:miter lim="800000"/>
            <a:headEnd/>
            <a:tailEnd/>
          </a:ln>
        </p:spPr>
      </p:pic>
    </p:spTree>
    <p:extLst>
      <p:ext uri="{BB962C8B-B14F-4D97-AF65-F5344CB8AC3E}">
        <p14:creationId xmlns:p14="http://schemas.microsoft.com/office/powerpoint/2010/main" val="302759902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0ABF4-3F68-4730-9E24-55DA32284ED0}"/>
              </a:ext>
            </a:extLst>
          </p:cNvPr>
          <p:cNvSpPr>
            <a:spLocks noGrp="1"/>
          </p:cNvSpPr>
          <p:nvPr>
            <p:ph type="title"/>
          </p:nvPr>
        </p:nvSpPr>
        <p:spPr/>
        <p:txBody>
          <a:bodyPr/>
          <a:lstStyle/>
          <a:p>
            <a:r>
              <a:rPr lang="en-US" dirty="0"/>
              <a:t>Knowledge Check</a:t>
            </a:r>
          </a:p>
        </p:txBody>
      </p:sp>
      <p:grpSp>
        <p:nvGrpSpPr>
          <p:cNvPr id="4" name="Group 3">
            <a:extLst>
              <a:ext uri="{FF2B5EF4-FFF2-40B4-BE49-F238E27FC236}">
                <a16:creationId xmlns:a16="http://schemas.microsoft.com/office/drawing/2014/main" id="{18B3D47A-03AE-446E-9F33-D8C9D01D87C1}"/>
              </a:ext>
            </a:extLst>
          </p:cNvPr>
          <p:cNvGrpSpPr/>
          <p:nvPr/>
        </p:nvGrpSpPr>
        <p:grpSpPr>
          <a:xfrm>
            <a:off x="655638" y="1454178"/>
            <a:ext cx="10880725" cy="3124800"/>
            <a:chOff x="655638" y="1454178"/>
            <a:chExt cx="10880725" cy="3124800"/>
          </a:xfrm>
        </p:grpSpPr>
        <p:sp>
          <p:nvSpPr>
            <p:cNvPr id="5" name="Freeform: Shape 4">
              <a:extLst>
                <a:ext uri="{FF2B5EF4-FFF2-40B4-BE49-F238E27FC236}">
                  <a16:creationId xmlns:a16="http://schemas.microsoft.com/office/drawing/2014/main" id="{2DA8BFE6-63E8-44C9-98B4-FE59948F9D64}"/>
                </a:ext>
              </a:extLst>
            </p:cNvPr>
            <p:cNvSpPr/>
            <p:nvPr/>
          </p:nvSpPr>
          <p:spPr>
            <a:xfrm>
              <a:off x="655638" y="1454178"/>
              <a:ext cx="10880725" cy="720720"/>
            </a:xfrm>
            <a:custGeom>
              <a:avLst/>
              <a:gdLst>
                <a:gd name="connsiteX0" fmla="*/ 0 w 10880725"/>
                <a:gd name="connsiteY0" fmla="*/ 120122 h 720720"/>
                <a:gd name="connsiteX1" fmla="*/ 120122 w 10880725"/>
                <a:gd name="connsiteY1" fmla="*/ 0 h 720720"/>
                <a:gd name="connsiteX2" fmla="*/ 10760603 w 10880725"/>
                <a:gd name="connsiteY2" fmla="*/ 0 h 720720"/>
                <a:gd name="connsiteX3" fmla="*/ 10880725 w 10880725"/>
                <a:gd name="connsiteY3" fmla="*/ 120122 h 720720"/>
                <a:gd name="connsiteX4" fmla="*/ 10880725 w 10880725"/>
                <a:gd name="connsiteY4" fmla="*/ 600598 h 720720"/>
                <a:gd name="connsiteX5" fmla="*/ 10760603 w 10880725"/>
                <a:gd name="connsiteY5" fmla="*/ 720720 h 720720"/>
                <a:gd name="connsiteX6" fmla="*/ 120122 w 10880725"/>
                <a:gd name="connsiteY6" fmla="*/ 720720 h 720720"/>
                <a:gd name="connsiteX7" fmla="*/ 0 w 10880725"/>
                <a:gd name="connsiteY7" fmla="*/ 600598 h 720720"/>
                <a:gd name="connsiteX8" fmla="*/ 0 w 10880725"/>
                <a:gd name="connsiteY8" fmla="*/ 120122 h 720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80725" h="720720">
                  <a:moveTo>
                    <a:pt x="0" y="120122"/>
                  </a:moveTo>
                  <a:cubicBezTo>
                    <a:pt x="0" y="53780"/>
                    <a:pt x="53780" y="0"/>
                    <a:pt x="120122" y="0"/>
                  </a:cubicBezTo>
                  <a:lnTo>
                    <a:pt x="10760603" y="0"/>
                  </a:lnTo>
                  <a:cubicBezTo>
                    <a:pt x="10826945" y="0"/>
                    <a:pt x="10880725" y="53780"/>
                    <a:pt x="10880725" y="120122"/>
                  </a:cubicBezTo>
                  <a:lnTo>
                    <a:pt x="10880725" y="600598"/>
                  </a:lnTo>
                  <a:cubicBezTo>
                    <a:pt x="10880725" y="666940"/>
                    <a:pt x="10826945" y="720720"/>
                    <a:pt x="10760603" y="720720"/>
                  </a:cubicBezTo>
                  <a:lnTo>
                    <a:pt x="120122" y="720720"/>
                  </a:lnTo>
                  <a:cubicBezTo>
                    <a:pt x="53780" y="720720"/>
                    <a:pt x="0" y="666940"/>
                    <a:pt x="0" y="600598"/>
                  </a:cubicBezTo>
                  <a:lnTo>
                    <a:pt x="0" y="120122"/>
                  </a:lnTo>
                  <a:close/>
                </a:path>
              </a:pathLst>
            </a:cu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141863" tIns="141863" rIns="141863" bIns="141863" numCol="1" spcCol="1270" anchor="ctr" anchorCtr="0">
              <a:noAutofit/>
            </a:bodyPr>
            <a:lstStyle/>
            <a:p>
              <a:pPr lvl="0" defTabSz="1244600">
                <a:lnSpc>
                  <a:spcPct val="90000"/>
                </a:lnSpc>
                <a:spcBef>
                  <a:spcPct val="0"/>
                </a:spcBef>
                <a:spcAft>
                  <a:spcPct val="35000"/>
                </a:spcAft>
              </a:pPr>
              <a:r>
                <a:rPr lang="en-US" sz="2400" dirty="0"/>
                <a:t>How is a deadlock detected?</a:t>
              </a:r>
            </a:p>
          </p:txBody>
        </p:sp>
        <p:sp>
          <p:nvSpPr>
            <p:cNvPr id="6" name="Freeform: Shape 5">
              <a:extLst>
                <a:ext uri="{FF2B5EF4-FFF2-40B4-BE49-F238E27FC236}">
                  <a16:creationId xmlns:a16="http://schemas.microsoft.com/office/drawing/2014/main" id="{237EAD4B-241F-4199-85D9-C2CB2189E465}"/>
                </a:ext>
              </a:extLst>
            </p:cNvPr>
            <p:cNvSpPr/>
            <p:nvPr/>
          </p:nvSpPr>
          <p:spPr>
            <a:xfrm>
              <a:off x="655638" y="2255538"/>
              <a:ext cx="10880725" cy="720720"/>
            </a:xfrm>
            <a:custGeom>
              <a:avLst/>
              <a:gdLst>
                <a:gd name="connsiteX0" fmla="*/ 0 w 10880725"/>
                <a:gd name="connsiteY0" fmla="*/ 120122 h 720720"/>
                <a:gd name="connsiteX1" fmla="*/ 120122 w 10880725"/>
                <a:gd name="connsiteY1" fmla="*/ 0 h 720720"/>
                <a:gd name="connsiteX2" fmla="*/ 10760603 w 10880725"/>
                <a:gd name="connsiteY2" fmla="*/ 0 h 720720"/>
                <a:gd name="connsiteX3" fmla="*/ 10880725 w 10880725"/>
                <a:gd name="connsiteY3" fmla="*/ 120122 h 720720"/>
                <a:gd name="connsiteX4" fmla="*/ 10880725 w 10880725"/>
                <a:gd name="connsiteY4" fmla="*/ 600598 h 720720"/>
                <a:gd name="connsiteX5" fmla="*/ 10760603 w 10880725"/>
                <a:gd name="connsiteY5" fmla="*/ 720720 h 720720"/>
                <a:gd name="connsiteX6" fmla="*/ 120122 w 10880725"/>
                <a:gd name="connsiteY6" fmla="*/ 720720 h 720720"/>
                <a:gd name="connsiteX7" fmla="*/ 0 w 10880725"/>
                <a:gd name="connsiteY7" fmla="*/ 600598 h 720720"/>
                <a:gd name="connsiteX8" fmla="*/ 0 w 10880725"/>
                <a:gd name="connsiteY8" fmla="*/ 120122 h 720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80725" h="720720">
                  <a:moveTo>
                    <a:pt x="0" y="120122"/>
                  </a:moveTo>
                  <a:cubicBezTo>
                    <a:pt x="0" y="53780"/>
                    <a:pt x="53780" y="0"/>
                    <a:pt x="120122" y="0"/>
                  </a:cubicBezTo>
                  <a:lnTo>
                    <a:pt x="10760603" y="0"/>
                  </a:lnTo>
                  <a:cubicBezTo>
                    <a:pt x="10826945" y="0"/>
                    <a:pt x="10880725" y="53780"/>
                    <a:pt x="10880725" y="120122"/>
                  </a:cubicBezTo>
                  <a:lnTo>
                    <a:pt x="10880725" y="600598"/>
                  </a:lnTo>
                  <a:cubicBezTo>
                    <a:pt x="10880725" y="666940"/>
                    <a:pt x="10826945" y="720720"/>
                    <a:pt x="10760603" y="720720"/>
                  </a:cubicBezTo>
                  <a:lnTo>
                    <a:pt x="120122" y="720720"/>
                  </a:lnTo>
                  <a:cubicBezTo>
                    <a:pt x="53780" y="720720"/>
                    <a:pt x="0" y="666940"/>
                    <a:pt x="0" y="600598"/>
                  </a:cubicBezTo>
                  <a:lnTo>
                    <a:pt x="0" y="120122"/>
                  </a:lnTo>
                  <a:close/>
                </a:path>
              </a:pathLst>
            </a:custGeom>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41863" tIns="141863" rIns="141863" bIns="141863" numCol="1" spcCol="1270" anchor="ctr" anchorCtr="0">
              <a:noAutofit/>
            </a:bodyPr>
            <a:lstStyle/>
            <a:p>
              <a:pPr lvl="0" defTabSz="1244600">
                <a:lnSpc>
                  <a:spcPct val="90000"/>
                </a:lnSpc>
                <a:spcBef>
                  <a:spcPct val="0"/>
                </a:spcBef>
                <a:spcAft>
                  <a:spcPct val="35000"/>
                </a:spcAft>
              </a:pPr>
              <a:r>
                <a:rPr lang="en-US" sz="2400" dirty="0"/>
                <a:t>How should a deadlock be handled in an application?</a:t>
              </a:r>
            </a:p>
          </p:txBody>
        </p:sp>
        <p:sp>
          <p:nvSpPr>
            <p:cNvPr id="7" name="Freeform: Shape 6">
              <a:extLst>
                <a:ext uri="{FF2B5EF4-FFF2-40B4-BE49-F238E27FC236}">
                  <a16:creationId xmlns:a16="http://schemas.microsoft.com/office/drawing/2014/main" id="{3BB1B8AF-5295-4D0C-8C03-B4CAC7E2587F}"/>
                </a:ext>
              </a:extLst>
            </p:cNvPr>
            <p:cNvSpPr/>
            <p:nvPr/>
          </p:nvSpPr>
          <p:spPr>
            <a:xfrm>
              <a:off x="655638" y="3056898"/>
              <a:ext cx="10880725" cy="720720"/>
            </a:xfrm>
            <a:custGeom>
              <a:avLst/>
              <a:gdLst>
                <a:gd name="connsiteX0" fmla="*/ 0 w 10880725"/>
                <a:gd name="connsiteY0" fmla="*/ 120122 h 720720"/>
                <a:gd name="connsiteX1" fmla="*/ 120122 w 10880725"/>
                <a:gd name="connsiteY1" fmla="*/ 0 h 720720"/>
                <a:gd name="connsiteX2" fmla="*/ 10760603 w 10880725"/>
                <a:gd name="connsiteY2" fmla="*/ 0 h 720720"/>
                <a:gd name="connsiteX3" fmla="*/ 10880725 w 10880725"/>
                <a:gd name="connsiteY3" fmla="*/ 120122 h 720720"/>
                <a:gd name="connsiteX4" fmla="*/ 10880725 w 10880725"/>
                <a:gd name="connsiteY4" fmla="*/ 600598 h 720720"/>
                <a:gd name="connsiteX5" fmla="*/ 10760603 w 10880725"/>
                <a:gd name="connsiteY5" fmla="*/ 720720 h 720720"/>
                <a:gd name="connsiteX6" fmla="*/ 120122 w 10880725"/>
                <a:gd name="connsiteY6" fmla="*/ 720720 h 720720"/>
                <a:gd name="connsiteX7" fmla="*/ 0 w 10880725"/>
                <a:gd name="connsiteY7" fmla="*/ 600598 h 720720"/>
                <a:gd name="connsiteX8" fmla="*/ 0 w 10880725"/>
                <a:gd name="connsiteY8" fmla="*/ 120122 h 720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80725" h="720720">
                  <a:moveTo>
                    <a:pt x="0" y="120122"/>
                  </a:moveTo>
                  <a:cubicBezTo>
                    <a:pt x="0" y="53780"/>
                    <a:pt x="53780" y="0"/>
                    <a:pt x="120122" y="0"/>
                  </a:cubicBezTo>
                  <a:lnTo>
                    <a:pt x="10760603" y="0"/>
                  </a:lnTo>
                  <a:cubicBezTo>
                    <a:pt x="10826945" y="0"/>
                    <a:pt x="10880725" y="53780"/>
                    <a:pt x="10880725" y="120122"/>
                  </a:cubicBezTo>
                  <a:lnTo>
                    <a:pt x="10880725" y="600598"/>
                  </a:lnTo>
                  <a:cubicBezTo>
                    <a:pt x="10880725" y="666940"/>
                    <a:pt x="10826945" y="720720"/>
                    <a:pt x="10760603" y="720720"/>
                  </a:cubicBezTo>
                  <a:lnTo>
                    <a:pt x="120122" y="720720"/>
                  </a:lnTo>
                  <a:cubicBezTo>
                    <a:pt x="53780" y="720720"/>
                    <a:pt x="0" y="666940"/>
                    <a:pt x="0" y="600598"/>
                  </a:cubicBezTo>
                  <a:lnTo>
                    <a:pt x="0" y="120122"/>
                  </a:lnTo>
                  <a:close/>
                </a:path>
              </a:pathLst>
            </a:custGeom>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spcFirstLastPara="0" vert="horz" wrap="square" lIns="141863" tIns="141863" rIns="141863" bIns="141863" numCol="1" spcCol="1270" anchor="ctr" anchorCtr="0">
              <a:noAutofit/>
            </a:bodyPr>
            <a:lstStyle/>
            <a:p>
              <a:pPr lvl="0" defTabSz="1244600">
                <a:lnSpc>
                  <a:spcPct val="90000"/>
                </a:lnSpc>
                <a:spcBef>
                  <a:spcPct val="0"/>
                </a:spcBef>
                <a:spcAft>
                  <a:spcPct val="35000"/>
                </a:spcAft>
              </a:pPr>
              <a:r>
                <a:rPr lang="en-US" sz="2400" dirty="0"/>
                <a:t>What trace flags are used in a deadlock analysis?</a:t>
              </a:r>
            </a:p>
          </p:txBody>
        </p:sp>
        <p:sp>
          <p:nvSpPr>
            <p:cNvPr id="8" name="Freeform: Shape 7">
              <a:extLst>
                <a:ext uri="{FF2B5EF4-FFF2-40B4-BE49-F238E27FC236}">
                  <a16:creationId xmlns:a16="http://schemas.microsoft.com/office/drawing/2014/main" id="{53F80485-B9E1-4870-8F91-0B3B4FBC4CEB}"/>
                </a:ext>
              </a:extLst>
            </p:cNvPr>
            <p:cNvSpPr/>
            <p:nvPr/>
          </p:nvSpPr>
          <p:spPr>
            <a:xfrm>
              <a:off x="655638" y="3858258"/>
              <a:ext cx="10880725" cy="720720"/>
            </a:xfrm>
            <a:custGeom>
              <a:avLst/>
              <a:gdLst>
                <a:gd name="connsiteX0" fmla="*/ 0 w 10880725"/>
                <a:gd name="connsiteY0" fmla="*/ 120122 h 720720"/>
                <a:gd name="connsiteX1" fmla="*/ 120122 w 10880725"/>
                <a:gd name="connsiteY1" fmla="*/ 0 h 720720"/>
                <a:gd name="connsiteX2" fmla="*/ 10760603 w 10880725"/>
                <a:gd name="connsiteY2" fmla="*/ 0 h 720720"/>
                <a:gd name="connsiteX3" fmla="*/ 10880725 w 10880725"/>
                <a:gd name="connsiteY3" fmla="*/ 120122 h 720720"/>
                <a:gd name="connsiteX4" fmla="*/ 10880725 w 10880725"/>
                <a:gd name="connsiteY4" fmla="*/ 600598 h 720720"/>
                <a:gd name="connsiteX5" fmla="*/ 10760603 w 10880725"/>
                <a:gd name="connsiteY5" fmla="*/ 720720 h 720720"/>
                <a:gd name="connsiteX6" fmla="*/ 120122 w 10880725"/>
                <a:gd name="connsiteY6" fmla="*/ 720720 h 720720"/>
                <a:gd name="connsiteX7" fmla="*/ 0 w 10880725"/>
                <a:gd name="connsiteY7" fmla="*/ 600598 h 720720"/>
                <a:gd name="connsiteX8" fmla="*/ 0 w 10880725"/>
                <a:gd name="connsiteY8" fmla="*/ 120122 h 720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80725" h="720720">
                  <a:moveTo>
                    <a:pt x="0" y="120122"/>
                  </a:moveTo>
                  <a:cubicBezTo>
                    <a:pt x="0" y="53780"/>
                    <a:pt x="53780" y="0"/>
                    <a:pt x="120122" y="0"/>
                  </a:cubicBezTo>
                  <a:lnTo>
                    <a:pt x="10760603" y="0"/>
                  </a:lnTo>
                  <a:cubicBezTo>
                    <a:pt x="10826945" y="0"/>
                    <a:pt x="10880725" y="53780"/>
                    <a:pt x="10880725" y="120122"/>
                  </a:cubicBezTo>
                  <a:lnTo>
                    <a:pt x="10880725" y="600598"/>
                  </a:lnTo>
                  <a:cubicBezTo>
                    <a:pt x="10880725" y="666940"/>
                    <a:pt x="10826945" y="720720"/>
                    <a:pt x="10760603" y="720720"/>
                  </a:cubicBezTo>
                  <a:lnTo>
                    <a:pt x="120122" y="720720"/>
                  </a:lnTo>
                  <a:cubicBezTo>
                    <a:pt x="53780" y="720720"/>
                    <a:pt x="0" y="666940"/>
                    <a:pt x="0" y="600598"/>
                  </a:cubicBezTo>
                  <a:lnTo>
                    <a:pt x="0" y="120122"/>
                  </a:lnTo>
                  <a:close/>
                </a:path>
              </a:pathLst>
            </a:custGeom>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141863" tIns="141863" rIns="141863" bIns="141863" numCol="1" spcCol="1270" anchor="ctr" anchorCtr="0">
              <a:noAutofit/>
            </a:bodyPr>
            <a:lstStyle/>
            <a:p>
              <a:pPr lvl="0" defTabSz="1244600">
                <a:lnSpc>
                  <a:spcPct val="90000"/>
                </a:lnSpc>
                <a:spcBef>
                  <a:spcPct val="0"/>
                </a:spcBef>
                <a:spcAft>
                  <a:spcPct val="35000"/>
                </a:spcAft>
              </a:pPr>
              <a:r>
                <a:rPr lang="en-US" sz="2400" dirty="0"/>
                <a:t>What is the Extended Event used in a deadlock analysis?</a:t>
              </a:r>
            </a:p>
          </p:txBody>
        </p:sp>
      </p:grpSp>
    </p:spTree>
    <p:extLst>
      <p:ext uri="{BB962C8B-B14F-4D97-AF65-F5344CB8AC3E}">
        <p14:creationId xmlns:p14="http://schemas.microsoft.com/office/powerpoint/2010/main" val="173729091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6496499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D77A6-E28D-4D8D-9FE5-64ADAA827AC9}"/>
              </a:ext>
            </a:extLst>
          </p:cNvPr>
          <p:cNvSpPr>
            <a:spLocks noGrp="1"/>
          </p:cNvSpPr>
          <p:nvPr>
            <p:ph type="title"/>
          </p:nvPr>
        </p:nvSpPr>
        <p:spPr>
          <a:xfrm>
            <a:off x="655638" y="2979777"/>
            <a:ext cx="10774362" cy="604798"/>
          </a:xfrm>
        </p:spPr>
        <p:txBody>
          <a:bodyPr/>
          <a:lstStyle/>
          <a:p>
            <a:r>
              <a:rPr lang="en-US" dirty="0"/>
              <a:t>Lesson 1: SQL Server Transactions</a:t>
            </a:r>
          </a:p>
        </p:txBody>
      </p:sp>
    </p:spTree>
    <p:extLst>
      <p:ext uri="{BB962C8B-B14F-4D97-AF65-F5344CB8AC3E}">
        <p14:creationId xmlns:p14="http://schemas.microsoft.com/office/powerpoint/2010/main" val="15387753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7312A-9819-43C6-8D84-D9136E6CFFCC}"/>
              </a:ext>
            </a:extLst>
          </p:cNvPr>
          <p:cNvSpPr>
            <a:spLocks noGrp="1"/>
          </p:cNvSpPr>
          <p:nvPr>
            <p:ph type="title"/>
          </p:nvPr>
        </p:nvSpPr>
        <p:spPr/>
        <p:txBody>
          <a:bodyPr/>
          <a:lstStyle/>
          <a:p>
            <a:r>
              <a:rPr lang="en-US" dirty="0"/>
              <a:t>What is a Transaction?</a:t>
            </a:r>
          </a:p>
        </p:txBody>
      </p:sp>
      <p:graphicFrame>
        <p:nvGraphicFramePr>
          <p:cNvPr id="3" name="Content Placeholder 2">
            <a:extLst>
              <a:ext uri="{FF2B5EF4-FFF2-40B4-BE49-F238E27FC236}">
                <a16:creationId xmlns:a16="http://schemas.microsoft.com/office/drawing/2014/main" id="{2424CBED-40D5-4768-8ADE-FB07AF72083A}"/>
              </a:ext>
            </a:extLst>
          </p:cNvPr>
          <p:cNvGraphicFramePr>
            <a:graphicFrameLocks noGrp="1"/>
          </p:cNvGraphicFramePr>
          <p:nvPr>
            <p:ph sz="quarter" idx="13"/>
            <p:extLst>
              <p:ext uri="{D42A27DB-BD31-4B8C-83A1-F6EECF244321}">
                <p14:modId xmlns:p14="http://schemas.microsoft.com/office/powerpoint/2010/main" val="2436818291"/>
              </p:ext>
            </p:extLst>
          </p:nvPr>
        </p:nvGraphicFramePr>
        <p:xfrm>
          <a:off x="655639" y="1408114"/>
          <a:ext cx="3302904" cy="48196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6" name="Diagram 5">
            <a:extLst>
              <a:ext uri="{FF2B5EF4-FFF2-40B4-BE49-F238E27FC236}">
                <a16:creationId xmlns:a16="http://schemas.microsoft.com/office/drawing/2014/main" id="{342AB7DA-5201-49EF-8134-02B7790879C2}"/>
              </a:ext>
            </a:extLst>
          </p:cNvPr>
          <p:cNvGraphicFramePr/>
          <p:nvPr>
            <p:extLst>
              <p:ext uri="{D42A27DB-BD31-4B8C-83A1-F6EECF244321}">
                <p14:modId xmlns:p14="http://schemas.microsoft.com/office/powerpoint/2010/main" val="2383086080"/>
              </p:ext>
            </p:extLst>
          </p:nvPr>
        </p:nvGraphicFramePr>
        <p:xfrm>
          <a:off x="4247909" y="1408114"/>
          <a:ext cx="7288451" cy="481965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27415214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75B91-31E7-41D8-BDDE-D8A41FE79574}"/>
              </a:ext>
            </a:extLst>
          </p:cNvPr>
          <p:cNvSpPr>
            <a:spLocks noGrp="1"/>
          </p:cNvSpPr>
          <p:nvPr>
            <p:ph type="title"/>
          </p:nvPr>
        </p:nvSpPr>
        <p:spPr/>
        <p:txBody>
          <a:bodyPr/>
          <a:lstStyle/>
          <a:p>
            <a:r>
              <a:rPr lang="en-US" dirty="0"/>
              <a:t>Transaction Modes</a:t>
            </a:r>
          </a:p>
        </p:txBody>
      </p:sp>
      <p:graphicFrame>
        <p:nvGraphicFramePr>
          <p:cNvPr id="4" name="Content Placeholder 2">
            <a:extLst>
              <a:ext uri="{FF2B5EF4-FFF2-40B4-BE49-F238E27FC236}">
                <a16:creationId xmlns:a16="http://schemas.microsoft.com/office/drawing/2014/main" id="{582C2060-B79C-438A-97D0-8B5F3CCE8366}"/>
              </a:ext>
            </a:extLst>
          </p:cNvPr>
          <p:cNvGraphicFramePr>
            <a:graphicFrameLocks/>
          </p:cNvGraphicFramePr>
          <p:nvPr>
            <p:extLst>
              <p:ext uri="{D42A27DB-BD31-4B8C-83A1-F6EECF244321}">
                <p14:modId xmlns:p14="http://schemas.microsoft.com/office/powerpoint/2010/main" val="2731886301"/>
              </p:ext>
            </p:extLst>
          </p:nvPr>
        </p:nvGraphicFramePr>
        <p:xfrm>
          <a:off x="655639" y="1408114"/>
          <a:ext cx="10880724" cy="48196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609523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7312A-9819-43C6-8D84-D9136E6CFFCC}"/>
              </a:ext>
            </a:extLst>
          </p:cNvPr>
          <p:cNvSpPr>
            <a:spLocks noGrp="1"/>
          </p:cNvSpPr>
          <p:nvPr>
            <p:ph type="title"/>
          </p:nvPr>
        </p:nvSpPr>
        <p:spPr/>
        <p:txBody>
          <a:bodyPr/>
          <a:lstStyle/>
          <a:p>
            <a:r>
              <a:rPr lang="en-US" dirty="0"/>
              <a:t>Auto-Commit transaction Mode</a:t>
            </a:r>
          </a:p>
        </p:txBody>
      </p:sp>
      <p:sp>
        <p:nvSpPr>
          <p:cNvPr id="3" name="Subtitle 2">
            <a:extLst>
              <a:ext uri="{FF2B5EF4-FFF2-40B4-BE49-F238E27FC236}">
                <a16:creationId xmlns:a16="http://schemas.microsoft.com/office/drawing/2014/main" id="{F35E8CBB-5A7D-4DEF-BAF7-8DD5D042F9E0}"/>
              </a:ext>
            </a:extLst>
          </p:cNvPr>
          <p:cNvSpPr>
            <a:spLocks noGrp="1"/>
          </p:cNvSpPr>
          <p:nvPr>
            <p:ph type="subTitle" idx="1"/>
          </p:nvPr>
        </p:nvSpPr>
        <p:spPr/>
        <p:txBody>
          <a:bodyPr/>
          <a:lstStyle/>
          <a:p>
            <a:r>
              <a:rPr lang="en-US" dirty="0"/>
              <a:t>Default transaction management mode of the SQL Server Database Engine</a:t>
            </a:r>
          </a:p>
          <a:p>
            <a:endParaRPr lang="en-US" dirty="0"/>
          </a:p>
        </p:txBody>
      </p:sp>
      <p:graphicFrame>
        <p:nvGraphicFramePr>
          <p:cNvPr id="6" name="Content Placeholder 5">
            <a:extLst>
              <a:ext uri="{FF2B5EF4-FFF2-40B4-BE49-F238E27FC236}">
                <a16:creationId xmlns:a16="http://schemas.microsoft.com/office/drawing/2014/main" id="{F51B4517-2B82-4973-8EDD-74FA4FBD904D}"/>
              </a:ext>
            </a:extLst>
          </p:cNvPr>
          <p:cNvGraphicFramePr>
            <a:graphicFrameLocks noGrp="1"/>
          </p:cNvGraphicFramePr>
          <p:nvPr>
            <p:ph sz="quarter" idx="13"/>
            <p:extLst>
              <p:ext uri="{D42A27DB-BD31-4B8C-83A1-F6EECF244321}">
                <p14:modId xmlns:p14="http://schemas.microsoft.com/office/powerpoint/2010/main" val="6088756"/>
              </p:ext>
            </p:extLst>
          </p:nvPr>
        </p:nvGraphicFramePr>
        <p:xfrm>
          <a:off x="655638" y="1408113"/>
          <a:ext cx="10880725" cy="498380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839348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Image result for blue database"/>
          <p:cNvSpPr>
            <a:spLocks noChangeAspect="1" noChangeArrowheads="1"/>
          </p:cNvSpPr>
          <p:nvPr/>
        </p:nvSpPr>
        <p:spPr bwMode="auto">
          <a:xfrm>
            <a:off x="156417" y="-143955"/>
            <a:ext cx="304757" cy="30475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14225"/>
            <a:endParaRPr lang="en-US">
              <a:solidFill>
                <a:prstClr val="black"/>
              </a:solidFill>
              <a:latin typeface="Segoe UI"/>
            </a:endParaRPr>
          </a:p>
        </p:txBody>
      </p:sp>
      <p:sp>
        <p:nvSpPr>
          <p:cNvPr id="3" name="AutoShape 4" descr="Image result for blue database"/>
          <p:cNvSpPr>
            <a:spLocks noChangeAspect="1" noChangeArrowheads="1"/>
          </p:cNvSpPr>
          <p:nvPr/>
        </p:nvSpPr>
        <p:spPr bwMode="auto">
          <a:xfrm>
            <a:off x="308796" y="8423"/>
            <a:ext cx="304757" cy="30475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14225"/>
            <a:endParaRPr lang="en-US">
              <a:solidFill>
                <a:prstClr val="black"/>
              </a:solidFill>
              <a:latin typeface="Segoe UI"/>
            </a:endParaRPr>
          </a:p>
        </p:txBody>
      </p:sp>
      <p:sp>
        <p:nvSpPr>
          <p:cNvPr id="16" name="Title 1"/>
          <p:cNvSpPr txBox="1">
            <a:spLocks/>
          </p:cNvSpPr>
          <p:nvPr/>
        </p:nvSpPr>
        <p:spPr>
          <a:xfrm>
            <a:off x="270065" y="186290"/>
            <a:ext cx="10971244" cy="1142838"/>
          </a:xfrm>
          <a:prstGeom prst="rect">
            <a:avLst/>
          </a:prstGeom>
        </p:spPr>
        <p:txBody>
          <a:bodyPr vert="horz" lIns="91427" tIns="45713" rIns="91427" bIns="45713" rtlCol="0" anchor="t">
            <a:noAutofit/>
          </a:bodyPr>
          <a:lstStyle>
            <a:lvl1pPr marL="0" marR="0" indent="0" algn="l" defTabSz="457112" rtl="0" eaLnBrk="1" fontAlgn="auto" latinLnBrk="0" hangingPunct="1">
              <a:lnSpc>
                <a:spcPts val="3500"/>
              </a:lnSpc>
              <a:spcBef>
                <a:spcPct val="0"/>
              </a:spcBef>
              <a:spcAft>
                <a:spcPts val="0"/>
              </a:spcAft>
              <a:buClrTx/>
              <a:buSzTx/>
              <a:buFontTx/>
              <a:buNone/>
              <a:tabLst/>
              <a:defRPr kumimoji="0" lang="en-US" sz="3600" b="0" i="0" u="none" strike="noStrike" kern="1200" cap="none" spc="0" normalizeH="0" baseline="0">
                <a:ln>
                  <a:noFill/>
                </a:ln>
                <a:solidFill>
                  <a:srgbClr val="424CA0"/>
                </a:solidFill>
                <a:effectLst/>
                <a:uLnTx/>
                <a:uFillTx/>
                <a:latin typeface="+mj-lt"/>
                <a:ea typeface="+mj-ea"/>
                <a:cs typeface="Segoe UI Light"/>
              </a:defRPr>
            </a:lvl1pPr>
          </a:lstStyle>
          <a:p>
            <a:pPr defTabSz="457025"/>
            <a:r>
              <a:rPr lang="en-US" altLang="en-US" dirty="0">
                <a:solidFill>
                  <a:prstClr val="black"/>
                </a:solidFill>
                <a:latin typeface="Segoe UI"/>
              </a:rPr>
              <a:t>Logical Units of Work – Auto Commit Transactions</a:t>
            </a:r>
          </a:p>
        </p:txBody>
      </p:sp>
      <p:grpSp>
        <p:nvGrpSpPr>
          <p:cNvPr id="6" name="Group 5">
            <a:extLst>
              <a:ext uri="{FF2B5EF4-FFF2-40B4-BE49-F238E27FC236}">
                <a16:creationId xmlns:a16="http://schemas.microsoft.com/office/drawing/2014/main" id="{4CC667FF-B22B-465A-8DC8-6641F319598E}"/>
              </a:ext>
            </a:extLst>
          </p:cNvPr>
          <p:cNvGrpSpPr/>
          <p:nvPr/>
        </p:nvGrpSpPr>
        <p:grpSpPr>
          <a:xfrm>
            <a:off x="712432" y="1329128"/>
            <a:ext cx="10767135" cy="4831373"/>
            <a:chOff x="612774" y="1132514"/>
            <a:chExt cx="10768662" cy="4832058"/>
          </a:xfrm>
        </p:grpSpPr>
        <p:pic>
          <p:nvPicPr>
            <p:cNvPr id="25" name="Graphic 24" descr="Woman">
              <a:extLst>
                <a:ext uri="{FF2B5EF4-FFF2-40B4-BE49-F238E27FC236}">
                  <a16:creationId xmlns:a16="http://schemas.microsoft.com/office/drawing/2014/main" id="{1CB2FCCC-244E-4E74-875D-A7B83D0E9F6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425891" y="1805889"/>
              <a:ext cx="1591515" cy="1591515"/>
            </a:xfrm>
            <a:prstGeom prst="rect">
              <a:avLst/>
            </a:prstGeom>
          </p:spPr>
        </p:pic>
        <p:sp>
          <p:nvSpPr>
            <p:cNvPr id="26" name="Rectangle 25">
              <a:extLst>
                <a:ext uri="{FF2B5EF4-FFF2-40B4-BE49-F238E27FC236}">
                  <a16:creationId xmlns:a16="http://schemas.microsoft.com/office/drawing/2014/main" id="{CADAED4B-70D0-4C3B-8EA4-7069B422819A}"/>
                </a:ext>
              </a:extLst>
            </p:cNvPr>
            <p:cNvSpPr/>
            <p:nvPr/>
          </p:nvSpPr>
          <p:spPr>
            <a:xfrm>
              <a:off x="9660492" y="2367318"/>
              <a:ext cx="1480948" cy="646409"/>
            </a:xfrm>
            <a:prstGeom prst="rect">
              <a:avLst/>
            </a:prstGeom>
            <a:noFill/>
          </p:spPr>
          <p:txBody>
            <a:bodyPr wrap="square" lIns="91427" tIns="45713" rIns="91427" bIns="45713">
              <a:spAutoFit/>
            </a:bodyPr>
            <a:lstStyle/>
            <a:p>
              <a:pPr algn="ctr" defTabSz="914225"/>
              <a:r>
                <a:rPr lang="en-US" sz="3600" dirty="0">
                  <a:ln w="0"/>
                  <a:solidFill>
                    <a:prstClr val="black"/>
                  </a:solidFill>
                  <a:effectLst>
                    <a:outerShdw blurRad="38100" dist="19050" dir="2700000" algn="tl" rotWithShape="0">
                      <a:prstClr val="black">
                        <a:alpha val="40000"/>
                      </a:prstClr>
                    </a:outerShdw>
                  </a:effectLst>
                  <a:latin typeface="Segoe UI"/>
                </a:rPr>
                <a:t>Diane</a:t>
              </a:r>
            </a:p>
          </p:txBody>
        </p:sp>
        <p:grpSp>
          <p:nvGrpSpPr>
            <p:cNvPr id="33" name="Group 32">
              <a:extLst>
                <a:ext uri="{FF2B5EF4-FFF2-40B4-BE49-F238E27FC236}">
                  <a16:creationId xmlns:a16="http://schemas.microsoft.com/office/drawing/2014/main" id="{F5FB84FD-57F0-48EC-B79A-C2A3A342E01F}"/>
                </a:ext>
              </a:extLst>
            </p:cNvPr>
            <p:cNvGrpSpPr/>
            <p:nvPr/>
          </p:nvGrpSpPr>
          <p:grpSpPr>
            <a:xfrm>
              <a:off x="1309104" y="1805889"/>
              <a:ext cx="2363504" cy="1591515"/>
              <a:chOff x="992290" y="1732574"/>
              <a:chExt cx="2363504" cy="1591515"/>
            </a:xfrm>
          </p:grpSpPr>
          <p:pic>
            <p:nvPicPr>
              <p:cNvPr id="28" name="Graphic 27" descr="Man">
                <a:extLst>
                  <a:ext uri="{FF2B5EF4-FFF2-40B4-BE49-F238E27FC236}">
                    <a16:creationId xmlns:a16="http://schemas.microsoft.com/office/drawing/2014/main" id="{E6BEB965-2FBE-4B12-B559-DF9399BA168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764279" y="1732574"/>
                <a:ext cx="1591515" cy="1591515"/>
              </a:xfrm>
              <a:prstGeom prst="rect">
                <a:avLst/>
              </a:prstGeom>
            </p:spPr>
          </p:pic>
          <p:sp>
            <p:nvSpPr>
              <p:cNvPr id="29" name="Rectangle 28">
                <a:extLst>
                  <a:ext uri="{FF2B5EF4-FFF2-40B4-BE49-F238E27FC236}">
                    <a16:creationId xmlns:a16="http://schemas.microsoft.com/office/drawing/2014/main" id="{2F04B5DA-F1BD-4F6F-BFC1-394003C40191}"/>
                  </a:ext>
                </a:extLst>
              </p:cNvPr>
              <p:cNvSpPr/>
              <p:nvPr/>
            </p:nvSpPr>
            <p:spPr>
              <a:xfrm>
                <a:off x="992290" y="2294003"/>
                <a:ext cx="1190934" cy="657424"/>
              </a:xfrm>
              <a:prstGeom prst="rect">
                <a:avLst/>
              </a:prstGeom>
              <a:noFill/>
            </p:spPr>
            <p:txBody>
              <a:bodyPr wrap="square" lIns="91427" tIns="45713" rIns="91427" bIns="45713">
                <a:spAutoFit/>
              </a:bodyPr>
              <a:lstStyle/>
              <a:p>
                <a:pPr algn="ctr" defTabSz="914225"/>
                <a:r>
                  <a:rPr lang="en-US" sz="3600" dirty="0">
                    <a:ln w="0"/>
                    <a:solidFill>
                      <a:prstClr val="black"/>
                    </a:solidFill>
                    <a:effectLst>
                      <a:outerShdw blurRad="38100" dist="19050" dir="2700000" algn="tl" rotWithShape="0">
                        <a:prstClr val="black">
                          <a:alpha val="40000"/>
                        </a:prstClr>
                      </a:outerShdw>
                    </a:effectLst>
                    <a:latin typeface="Segoe UI"/>
                  </a:rPr>
                  <a:t>Jack</a:t>
                </a:r>
              </a:p>
            </p:txBody>
          </p:sp>
        </p:grpSp>
        <p:sp>
          <p:nvSpPr>
            <p:cNvPr id="31" name="Arrow: Right 30">
              <a:extLst>
                <a:ext uri="{FF2B5EF4-FFF2-40B4-BE49-F238E27FC236}">
                  <a16:creationId xmlns:a16="http://schemas.microsoft.com/office/drawing/2014/main" id="{1EABDD45-FA95-4956-9B72-F263097D1441}"/>
                </a:ext>
              </a:extLst>
            </p:cNvPr>
            <p:cNvSpPr/>
            <p:nvPr/>
          </p:nvSpPr>
          <p:spPr>
            <a:xfrm>
              <a:off x="4698745" y="1935147"/>
              <a:ext cx="2596720" cy="1143000"/>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endParaRPr lang="en-US">
                <a:solidFill>
                  <a:prstClr val="white"/>
                </a:solidFill>
                <a:latin typeface="Segoe UI"/>
              </a:endParaRPr>
            </a:p>
          </p:txBody>
        </p:sp>
        <p:sp>
          <p:nvSpPr>
            <p:cNvPr id="32" name="Rectangle 31">
              <a:extLst>
                <a:ext uri="{FF2B5EF4-FFF2-40B4-BE49-F238E27FC236}">
                  <a16:creationId xmlns:a16="http://schemas.microsoft.com/office/drawing/2014/main" id="{00C59E7A-7437-4BF3-AB7E-BA6E4C9B1DA7}"/>
                </a:ext>
              </a:extLst>
            </p:cNvPr>
            <p:cNvSpPr/>
            <p:nvPr/>
          </p:nvSpPr>
          <p:spPr>
            <a:xfrm>
              <a:off x="5250318" y="2183482"/>
              <a:ext cx="1425730" cy="657424"/>
            </a:xfrm>
            <a:prstGeom prst="rect">
              <a:avLst/>
            </a:prstGeom>
          </p:spPr>
          <p:txBody>
            <a:bodyPr wrap="square">
              <a:spAutoFit/>
            </a:bodyPr>
            <a:lstStyle/>
            <a:p>
              <a:pPr defTabSz="914225"/>
              <a:r>
                <a:rPr lang="en-US" sz="3600" dirty="0">
                  <a:solidFill>
                    <a:prstClr val="white"/>
                  </a:solidFill>
                  <a:latin typeface="Segoe UI"/>
                </a:rPr>
                <a:t>$200</a:t>
              </a:r>
            </a:p>
          </p:txBody>
        </p:sp>
        <p:sp>
          <p:nvSpPr>
            <p:cNvPr id="36" name="Rectangle: Rounded Corners 35">
              <a:extLst>
                <a:ext uri="{FF2B5EF4-FFF2-40B4-BE49-F238E27FC236}">
                  <a16:creationId xmlns:a16="http://schemas.microsoft.com/office/drawing/2014/main" id="{88635BB8-6052-4ECE-8ABD-282DC1A12872}"/>
                </a:ext>
              </a:extLst>
            </p:cNvPr>
            <p:cNvSpPr/>
            <p:nvPr/>
          </p:nvSpPr>
          <p:spPr>
            <a:xfrm>
              <a:off x="612774" y="1132514"/>
              <a:ext cx="3931877" cy="483205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endParaRPr lang="en-US">
                <a:solidFill>
                  <a:prstClr val="white"/>
                </a:solidFill>
                <a:latin typeface="Segoe UI"/>
              </a:endParaRPr>
            </a:p>
          </p:txBody>
        </p:sp>
        <p:sp>
          <p:nvSpPr>
            <p:cNvPr id="37" name="Rectangle: Rounded Corners 36">
              <a:extLst>
                <a:ext uri="{FF2B5EF4-FFF2-40B4-BE49-F238E27FC236}">
                  <a16:creationId xmlns:a16="http://schemas.microsoft.com/office/drawing/2014/main" id="{6AF83B62-F638-4258-AE19-1F29D18B159F}"/>
                </a:ext>
              </a:extLst>
            </p:cNvPr>
            <p:cNvSpPr/>
            <p:nvPr/>
          </p:nvSpPr>
          <p:spPr>
            <a:xfrm>
              <a:off x="7449559" y="1132514"/>
              <a:ext cx="3931877" cy="483205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endParaRPr lang="en-US">
                <a:solidFill>
                  <a:prstClr val="white"/>
                </a:solidFill>
                <a:latin typeface="Segoe UI"/>
              </a:endParaRPr>
            </a:p>
          </p:txBody>
        </p:sp>
        <p:grpSp>
          <p:nvGrpSpPr>
            <p:cNvPr id="5" name="Group 4">
              <a:extLst>
                <a:ext uri="{FF2B5EF4-FFF2-40B4-BE49-F238E27FC236}">
                  <a16:creationId xmlns:a16="http://schemas.microsoft.com/office/drawing/2014/main" id="{9E599B0E-F234-44BD-AC0B-23BFD8915939}"/>
                </a:ext>
              </a:extLst>
            </p:cNvPr>
            <p:cNvGrpSpPr/>
            <p:nvPr/>
          </p:nvGrpSpPr>
          <p:grpSpPr>
            <a:xfrm>
              <a:off x="694605" y="3651149"/>
              <a:ext cx="3747137" cy="1835492"/>
              <a:chOff x="694605" y="3550481"/>
              <a:chExt cx="3747137" cy="1835492"/>
            </a:xfrm>
          </p:grpSpPr>
          <p:sp>
            <p:nvSpPr>
              <p:cNvPr id="21" name="Rounded Rectangle 3">
                <a:extLst>
                  <a:ext uri="{FF2B5EF4-FFF2-40B4-BE49-F238E27FC236}">
                    <a16:creationId xmlns:a16="http://schemas.microsoft.com/office/drawing/2014/main" id="{393C043D-2280-4D05-9D5F-0D050A42B04A}"/>
                  </a:ext>
                </a:extLst>
              </p:cNvPr>
              <p:cNvSpPr/>
              <p:nvPr/>
            </p:nvSpPr>
            <p:spPr>
              <a:xfrm>
                <a:off x="694605" y="3550481"/>
                <a:ext cx="3747137" cy="1801695"/>
              </a:xfrm>
              <a:prstGeom prst="roundRect">
                <a:avLst/>
              </a:prstGeom>
              <a:solidFill>
                <a:schemeClr val="accent4">
                  <a:lumMod val="75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defRPr/>
                </a:pPr>
                <a:endParaRPr lang="en-US">
                  <a:solidFill>
                    <a:prstClr val="white"/>
                  </a:solidFill>
                  <a:latin typeface="Segoe UI"/>
                </a:endParaRPr>
              </a:p>
            </p:txBody>
          </p:sp>
          <p:pic>
            <p:nvPicPr>
              <p:cNvPr id="7" name="Picture 6">
                <a:extLst>
                  <a:ext uri="{FF2B5EF4-FFF2-40B4-BE49-F238E27FC236}">
                    <a16:creationId xmlns:a16="http://schemas.microsoft.com/office/drawing/2014/main" id="{C4E79153-446E-4DE0-9BD2-95584B3825BC}"/>
                  </a:ext>
                </a:extLst>
              </p:cNvPr>
              <p:cNvPicPr>
                <a:picLocks noChangeAspect="1"/>
              </p:cNvPicPr>
              <p:nvPr/>
            </p:nvPicPr>
            <p:blipFill>
              <a:blip r:embed="rId6"/>
              <a:stretch>
                <a:fillRect/>
              </a:stretch>
            </p:blipFill>
            <p:spPr>
              <a:xfrm>
                <a:off x="865618" y="3696460"/>
                <a:ext cx="3409950" cy="1209675"/>
              </a:xfrm>
              <a:prstGeom prst="rect">
                <a:avLst/>
              </a:prstGeom>
            </p:spPr>
          </p:pic>
          <p:sp>
            <p:nvSpPr>
              <p:cNvPr id="38" name="Rectangle 37">
                <a:extLst>
                  <a:ext uri="{FF2B5EF4-FFF2-40B4-BE49-F238E27FC236}">
                    <a16:creationId xmlns:a16="http://schemas.microsoft.com/office/drawing/2014/main" id="{5FB1EBEC-46D4-42A3-95A3-B8B96F97E442}"/>
                  </a:ext>
                </a:extLst>
              </p:cNvPr>
              <p:cNvSpPr/>
              <p:nvPr/>
            </p:nvSpPr>
            <p:spPr>
              <a:xfrm>
                <a:off x="1422172" y="4864541"/>
                <a:ext cx="2275224" cy="521432"/>
              </a:xfrm>
              <a:prstGeom prst="rect">
                <a:avLst/>
              </a:prstGeom>
            </p:spPr>
            <p:txBody>
              <a:bodyPr wrap="square">
                <a:spAutoFit/>
              </a:bodyPr>
              <a:lstStyle/>
              <a:p>
                <a:pPr defTabSz="914225"/>
                <a:r>
                  <a:rPr lang="en-US" sz="2800" dirty="0">
                    <a:solidFill>
                      <a:prstClr val="white"/>
                    </a:solidFill>
                    <a:latin typeface="Segoe UI"/>
                  </a:rPr>
                  <a:t>Transaction 1</a:t>
                </a:r>
              </a:p>
            </p:txBody>
          </p:sp>
        </p:grpSp>
        <p:grpSp>
          <p:nvGrpSpPr>
            <p:cNvPr id="4" name="Group 3">
              <a:extLst>
                <a:ext uri="{FF2B5EF4-FFF2-40B4-BE49-F238E27FC236}">
                  <a16:creationId xmlns:a16="http://schemas.microsoft.com/office/drawing/2014/main" id="{25A7046C-B46D-422A-90DD-B9C0BCA92D3E}"/>
                </a:ext>
              </a:extLst>
            </p:cNvPr>
            <p:cNvGrpSpPr/>
            <p:nvPr/>
          </p:nvGrpSpPr>
          <p:grpSpPr>
            <a:xfrm>
              <a:off x="7527310" y="3651149"/>
              <a:ext cx="3781841" cy="1835492"/>
              <a:chOff x="7527310" y="3550481"/>
              <a:chExt cx="3781841" cy="1835492"/>
            </a:xfrm>
          </p:grpSpPr>
          <p:sp>
            <p:nvSpPr>
              <p:cNvPr id="22" name="Rounded Rectangle 3">
                <a:extLst>
                  <a:ext uri="{FF2B5EF4-FFF2-40B4-BE49-F238E27FC236}">
                    <a16:creationId xmlns:a16="http://schemas.microsoft.com/office/drawing/2014/main" id="{32D1F96F-3683-4075-AC11-5EE32177CFF3}"/>
                  </a:ext>
                </a:extLst>
              </p:cNvPr>
              <p:cNvSpPr/>
              <p:nvPr/>
            </p:nvSpPr>
            <p:spPr>
              <a:xfrm>
                <a:off x="7527310" y="3550481"/>
                <a:ext cx="3781841" cy="1801694"/>
              </a:xfrm>
              <a:prstGeom prst="roundRect">
                <a:avLst/>
              </a:prstGeom>
              <a:solidFill>
                <a:schemeClr val="accent4">
                  <a:lumMod val="75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defRPr/>
                </a:pPr>
                <a:endParaRPr lang="en-US">
                  <a:solidFill>
                    <a:prstClr val="white"/>
                  </a:solidFill>
                  <a:latin typeface="Segoe UI"/>
                </a:endParaRPr>
              </a:p>
            </p:txBody>
          </p:sp>
          <p:pic>
            <p:nvPicPr>
              <p:cNvPr id="20" name="Picture 19">
                <a:extLst>
                  <a:ext uri="{FF2B5EF4-FFF2-40B4-BE49-F238E27FC236}">
                    <a16:creationId xmlns:a16="http://schemas.microsoft.com/office/drawing/2014/main" id="{AED03E70-5A7B-4E15-BCE0-62A5EEB7554E}"/>
                  </a:ext>
                </a:extLst>
              </p:cNvPr>
              <p:cNvPicPr>
                <a:picLocks noChangeAspect="1"/>
              </p:cNvPicPr>
              <p:nvPr/>
            </p:nvPicPr>
            <p:blipFill>
              <a:blip r:embed="rId7"/>
              <a:stretch>
                <a:fillRect/>
              </a:stretch>
            </p:blipFill>
            <p:spPr>
              <a:xfrm>
                <a:off x="7699908" y="3719269"/>
                <a:ext cx="3441531" cy="1162050"/>
              </a:xfrm>
              <a:prstGeom prst="rect">
                <a:avLst/>
              </a:prstGeom>
            </p:spPr>
          </p:pic>
          <p:sp>
            <p:nvSpPr>
              <p:cNvPr id="40" name="Rectangle 39">
                <a:extLst>
                  <a:ext uri="{FF2B5EF4-FFF2-40B4-BE49-F238E27FC236}">
                    <a16:creationId xmlns:a16="http://schemas.microsoft.com/office/drawing/2014/main" id="{CDFEE6B0-8A8D-4912-AFCB-BDE437F3A5C0}"/>
                  </a:ext>
                </a:extLst>
              </p:cNvPr>
              <p:cNvSpPr/>
              <p:nvPr/>
            </p:nvSpPr>
            <p:spPr>
              <a:xfrm>
                <a:off x="8277885" y="4864541"/>
                <a:ext cx="2275224" cy="521432"/>
              </a:xfrm>
              <a:prstGeom prst="rect">
                <a:avLst/>
              </a:prstGeom>
            </p:spPr>
            <p:txBody>
              <a:bodyPr wrap="square">
                <a:spAutoFit/>
              </a:bodyPr>
              <a:lstStyle/>
              <a:p>
                <a:pPr defTabSz="914225"/>
                <a:r>
                  <a:rPr lang="en-US" sz="2800" dirty="0">
                    <a:solidFill>
                      <a:prstClr val="white"/>
                    </a:solidFill>
                    <a:latin typeface="Segoe UI"/>
                  </a:rPr>
                  <a:t>Transaction 2</a:t>
                </a:r>
              </a:p>
            </p:txBody>
          </p:sp>
        </p:grpSp>
      </p:grpSp>
    </p:spTree>
    <p:extLst>
      <p:ext uri="{BB962C8B-B14F-4D97-AF65-F5344CB8AC3E}">
        <p14:creationId xmlns:p14="http://schemas.microsoft.com/office/powerpoint/2010/main" val="2587757116"/>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7312A-9819-43C6-8D84-D9136E6CFFCC}"/>
              </a:ext>
            </a:extLst>
          </p:cNvPr>
          <p:cNvSpPr>
            <a:spLocks noGrp="1"/>
          </p:cNvSpPr>
          <p:nvPr>
            <p:ph type="title"/>
          </p:nvPr>
        </p:nvSpPr>
        <p:spPr/>
        <p:txBody>
          <a:bodyPr/>
          <a:lstStyle/>
          <a:p>
            <a:r>
              <a:rPr lang="en-US" dirty="0"/>
              <a:t>Explicit transaction mode</a:t>
            </a:r>
          </a:p>
        </p:txBody>
      </p:sp>
      <p:sp>
        <p:nvSpPr>
          <p:cNvPr id="3" name="Subtitle 2">
            <a:extLst>
              <a:ext uri="{FF2B5EF4-FFF2-40B4-BE49-F238E27FC236}">
                <a16:creationId xmlns:a16="http://schemas.microsoft.com/office/drawing/2014/main" id="{F35E8CBB-5A7D-4DEF-BAF7-8DD5D042F9E0}"/>
              </a:ext>
            </a:extLst>
          </p:cNvPr>
          <p:cNvSpPr>
            <a:spLocks noGrp="1"/>
          </p:cNvSpPr>
          <p:nvPr>
            <p:ph type="subTitle" idx="1"/>
          </p:nvPr>
        </p:nvSpPr>
        <p:spPr/>
        <p:txBody>
          <a:bodyPr>
            <a:normAutofit fontScale="92500"/>
          </a:bodyPr>
          <a:lstStyle/>
          <a:p>
            <a:r>
              <a:rPr lang="en-US" dirty="0"/>
              <a:t>An explicit transaction is one in which you explicitly define both the start and end of the transaction.</a:t>
            </a:r>
          </a:p>
          <a:p>
            <a:endParaRPr lang="en-US" dirty="0"/>
          </a:p>
        </p:txBody>
      </p:sp>
      <p:graphicFrame>
        <p:nvGraphicFramePr>
          <p:cNvPr id="5" name="Content Placeholder 4">
            <a:extLst>
              <a:ext uri="{FF2B5EF4-FFF2-40B4-BE49-F238E27FC236}">
                <a16:creationId xmlns:a16="http://schemas.microsoft.com/office/drawing/2014/main" id="{A1D15659-A07D-4733-A7BC-CA75EFC1B0E6}"/>
              </a:ext>
            </a:extLst>
          </p:cNvPr>
          <p:cNvGraphicFramePr>
            <a:graphicFrameLocks noGrp="1"/>
          </p:cNvGraphicFramePr>
          <p:nvPr>
            <p:ph sz="quarter" idx="13"/>
            <p:extLst>
              <p:ext uri="{D42A27DB-BD31-4B8C-83A1-F6EECF244321}">
                <p14:modId xmlns:p14="http://schemas.microsoft.com/office/powerpoint/2010/main" val="4082736393"/>
              </p:ext>
            </p:extLst>
          </p:nvPr>
        </p:nvGraphicFramePr>
        <p:xfrm>
          <a:off x="655638" y="1408113"/>
          <a:ext cx="10880725" cy="48196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9131316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UNDO_REDO_REVISION" val="0"/>
  <p:tag name="MIO_CHANGETRACKING" val="true"/>
</p:tagLst>
</file>

<file path=ppt/tags/tag10.xml><?xml version="1.0" encoding="utf-8"?>
<p:tagLst xmlns:a="http://schemas.openxmlformats.org/drawingml/2006/main" xmlns:r="http://schemas.openxmlformats.org/officeDocument/2006/relationships" xmlns:p="http://schemas.openxmlformats.org/presentationml/2006/main">
  <p:tag name="MIO_GUID" val="3ccd3973-1ec5-46fa-8710-ff514ce2a1f3"/>
  <p:tag name="MIO_EKGUID" val="60a15c4d-6c73-4fd5-9d04-768e92fa2484"/>
  <p:tag name="MIO_UPDATE" val="True"/>
  <p:tag name="MIO_VERSION" val="29.10.2019 12:50:59"/>
  <p:tag name="MIO_DBID" val="12B0C59E-2253-4124-A5E9-470ADF4CB168"/>
  <p:tag name="MIO_LASTDOWNLOADED" val="24.01.2020 00:17:08"/>
  <p:tag name="MIO_OBJECTNAME" val="Objectives"/>
  <p:tag name="MIO_LASTEDITORNAME" val="Devid Treuling"/>
</p:tagLst>
</file>

<file path=ppt/tags/tag11.xml><?xml version="1.0" encoding="utf-8"?>
<p:tagLst xmlns:a="http://schemas.openxmlformats.org/drawingml/2006/main" xmlns:r="http://schemas.openxmlformats.org/officeDocument/2006/relationships" xmlns:p="http://schemas.openxmlformats.org/presentationml/2006/main">
  <p:tag name="MIO_EKGUID" val="23f54910-c258-4bbf-8f80-3a067a627ed1"/>
  <p:tag name="MIO_GUID" val="72fd98cd-4885-46c5-9895-22cd95aa8a11"/>
  <p:tag name="MIO_UPDATE" val="True"/>
  <p:tag name="MIO_DBID" val="12B0C59E-2253-4124-A5E9-470ADF4CB168"/>
  <p:tag name="MIO_LASTDOWNLOADED" val="18.09.2019 16:58:35"/>
  <p:tag name="MIO_OBJECTNAME" val="Business (13)"/>
  <p:tag name="MIO_LASTEDITORNAME" val="Devid Treuling"/>
</p:tagLst>
</file>

<file path=ppt/tags/tag2.xml><?xml version="1.0" encoding="utf-8"?>
<p:tagLst xmlns:a="http://schemas.openxmlformats.org/drawingml/2006/main" xmlns:r="http://schemas.openxmlformats.org/officeDocument/2006/relationships" xmlns:p="http://schemas.openxmlformats.org/presentationml/2006/main">
  <p:tag name="MIO_PRESI_FIRST_SLIDENUMBER" val="1"/>
  <p:tag name="MIO_FALLBACK_LAYOUT" val="13"/>
  <p:tag name="MIO_SHOW_DATE" val="False"/>
  <p:tag name="MIO_SHOW_FOOTER" val="False"/>
  <p:tag name="MIO_SHOW_PAGENUMBER" val="False"/>
  <p:tag name="MIO_AVOID_BLANK_LAYOUT" val="False"/>
  <p:tag name="MIO_CD_LAYOUT_VALID_AREA" val="False"/>
  <p:tag name="MIO_NUMBER_OF_VALID_LAYOUTS" val="36"/>
  <p:tag name="MIO_HDS" val="True"/>
  <p:tag name="MIO_SKIPVERSION" val="01.01.0001 00:00:00"/>
  <p:tag name="MIO_EKGUID" val="2e7cc1a3-8687-4658-a4ee-700b44a1d875"/>
  <p:tag name="MIO_UPDATE" val="True"/>
  <p:tag name="MIO_VERSION" val="30.09.2019 15:01:40"/>
  <p:tag name="MIO_DBID" val="12B0C59E-2253-4124-A5E9-470ADF4CB168"/>
  <p:tag name="MIO_LASTDOWNLOADED" val="24.10.2019 15:22:21"/>
  <p:tag name="MIO_OBJECTNAME" val="Dark Blue"/>
  <p:tag name="MIO_LASTEDITORNAME" val="Sinja Giese"/>
  <p:tag name="MIO_CDID" val="0abed30f-9490-41c0-b430-1d8e289568da"/>
</p:tagLst>
</file>

<file path=ppt/tags/tag3.xml><?xml version="1.0" encoding="utf-8"?>
<p:tagLst xmlns:a="http://schemas.openxmlformats.org/drawingml/2006/main" xmlns:r="http://schemas.openxmlformats.org/officeDocument/2006/relationships" xmlns:p="http://schemas.openxmlformats.org/presentationml/2006/main">
  <p:tag name="MIO_PRESI_FIRST_SLIDENUMBER" val="1"/>
  <p:tag name="MIO_FALLBACK_LAYOUT" val="7"/>
  <p:tag name="MIO_SHOW_DATE" val="False"/>
  <p:tag name="MIO_SHOW_FOOTER" val="False"/>
  <p:tag name="MIO_SHOW_PAGENUMBER" val="False"/>
  <p:tag name="MIO_AVOID_BLANK_LAYOUT" val="True"/>
  <p:tag name="MIO_CD_LAYOUT_VALID_AREA" val="False"/>
  <p:tag name="MIO_NUMBER_OF_VALID_LAYOUTS" val="27"/>
  <p:tag name="MIO_HDS" val="True"/>
  <p:tag name="MIO_SKIPVERSION" val="01.01.0001 00:00:00"/>
  <p:tag name="MIO_EKGUID" val="691c9cc5-9124-47ef-bfbe-995e28358156"/>
  <p:tag name="MIO_UPDATE" val="True"/>
  <p:tag name="MIO_VERSION" val="05.06.2019 16:52:35"/>
  <p:tag name="MIO_DBID" val="12B0C59E-2253-4124-A5E9-470ADF4CB168"/>
  <p:tag name="MIO_LASTDOWNLOADED" val="21.06.2019 12:11:06"/>
  <p:tag name="MIO_OBJECTNAME" val="Microsoft Office Theme"/>
  <p:tag name="MIO_LASTEDITORNAME" val="Sinja Giese"/>
  <p:tag name="MIO_CDID" val="0abed30f-9490-41c0-b430-1d8e289568da"/>
</p:tagLst>
</file>

<file path=ppt/tags/tag4.xml><?xml version="1.0" encoding="utf-8"?>
<p:tagLst xmlns:a="http://schemas.openxmlformats.org/drawingml/2006/main" xmlns:r="http://schemas.openxmlformats.org/officeDocument/2006/relationships" xmlns:p="http://schemas.openxmlformats.org/presentationml/2006/main">
  <p:tag name="MIO_FALLBACK_LAYOUT" val="14"/>
  <p:tag name="MIO_SHOW_DATE" val="False"/>
  <p:tag name="MIO_SHOW_FOOTER" val="False"/>
  <p:tag name="MIO_SHOW_PAGENUMBER" val="False"/>
  <p:tag name="MIO_AVOID_BLANK_LAYOUT" val="False"/>
  <p:tag name="MIO_CD_LAYOUT_VALID_AREA" val="False"/>
  <p:tag name="MIO_NUMBER_OF_VALID_LAYOUTS" val="44"/>
  <p:tag name="MIO_HDS" val="True"/>
  <p:tag name="MIO_SKIPVERSION" val="01.01.0001 00:00:00"/>
  <p:tag name="MIO_EKGUID" val="2e7cc1a3-8687-4658-a4ee-700b44a1d875"/>
  <p:tag name="MIO_UPDATE" val="True"/>
  <p:tag name="MIO_VERSION" val="09.01.2020 14:51:23"/>
  <p:tag name="MIO_DBID" val="12B0C59E-2253-4124-A5E9-470ADF4CB168"/>
  <p:tag name="MIO_LASTDOWNLOADED" val="24.01.2020 00:15:19"/>
  <p:tag name="MIO_OBJECTNAME" val="Dark Blue"/>
  <p:tag name="MIO_CDID" val="0abed30f-9490-41c0-b430-1d8e289568da"/>
</p:tagLst>
</file>

<file path=ppt/tags/tag5.xml><?xml version="1.0" encoding="utf-8"?>
<p:tagLst xmlns:a="http://schemas.openxmlformats.org/drawingml/2006/main" xmlns:r="http://schemas.openxmlformats.org/officeDocument/2006/relationships" xmlns:p="http://schemas.openxmlformats.org/presentationml/2006/main">
  <p:tag name="MIO_GUID" val="3ccd3973-1ec5-46fa-8710-ff514ce2a1f3"/>
  <p:tag name="MIO_EKGUID" val="60a15c4d-6c73-4fd5-9d04-768e92fa2484"/>
  <p:tag name="MIO_UPDATE" val="True"/>
  <p:tag name="MIO_VERSION" val="29.10.2019 12:50:59"/>
  <p:tag name="MIO_DBID" val="12B0C59E-2253-4124-A5E9-470ADF4CB168"/>
  <p:tag name="MIO_LASTDOWNLOADED" val="24.01.2020 00:17:08"/>
  <p:tag name="MIO_OBJECTNAME" val="Objectives"/>
  <p:tag name="MIO_LASTEDITORNAME" val="Devid Treuling"/>
</p:tagLst>
</file>

<file path=ppt/tags/tag6.xml><?xml version="1.0" encoding="utf-8"?>
<p:tagLst xmlns:a="http://schemas.openxmlformats.org/drawingml/2006/main" xmlns:r="http://schemas.openxmlformats.org/officeDocument/2006/relationships" xmlns:p="http://schemas.openxmlformats.org/presentationml/2006/main">
  <p:tag name="MIO_EKGUID" val="23f54910-c258-4bbf-8f80-3a067a627ed1"/>
  <p:tag name="MIO_GUID" val="72fd98cd-4885-46c5-9895-22cd95aa8a11"/>
  <p:tag name="MIO_UPDATE" val="True"/>
  <p:tag name="MIO_DBID" val="12B0C59E-2253-4124-A5E9-470ADF4CB168"/>
  <p:tag name="MIO_LASTDOWNLOADED" val="18.09.2019 16:58:35"/>
  <p:tag name="MIO_OBJECTNAME" val="Business (13)"/>
  <p:tag name="MIO_LASTEDITORNAME" val="Devid Treuling"/>
</p:tagLst>
</file>

<file path=ppt/tags/tag7.xml><?xml version="1.0" encoding="utf-8"?>
<p:tagLst xmlns:a="http://schemas.openxmlformats.org/drawingml/2006/main" xmlns:r="http://schemas.openxmlformats.org/officeDocument/2006/relationships" xmlns:p="http://schemas.openxmlformats.org/presentationml/2006/main">
  <p:tag name="MIO_GUID" val="3ccd3973-1ec5-46fa-8710-ff514ce2a1f3"/>
  <p:tag name="MIO_EKGUID" val="60a15c4d-6c73-4fd5-9d04-768e92fa2484"/>
  <p:tag name="MIO_UPDATE" val="True"/>
  <p:tag name="MIO_VERSION" val="29.10.2019 12:50:59"/>
  <p:tag name="MIO_DBID" val="12B0C59E-2253-4124-A5E9-470ADF4CB168"/>
  <p:tag name="MIO_LASTDOWNLOADED" val="24.01.2020 00:17:08"/>
  <p:tag name="MIO_OBJECTNAME" val="Objectives"/>
  <p:tag name="MIO_LASTEDITORNAME" val="Devid Treuling"/>
</p:tagLst>
</file>

<file path=ppt/tags/tag8.xml><?xml version="1.0" encoding="utf-8"?>
<p:tagLst xmlns:a="http://schemas.openxmlformats.org/drawingml/2006/main" xmlns:r="http://schemas.openxmlformats.org/officeDocument/2006/relationships" xmlns:p="http://schemas.openxmlformats.org/presentationml/2006/main">
  <p:tag name="MIO_EKGUID" val="23f54910-c258-4bbf-8f80-3a067a627ed1"/>
  <p:tag name="MIO_GUID" val="72fd98cd-4885-46c5-9895-22cd95aa8a11"/>
  <p:tag name="MIO_UPDATE" val="True"/>
  <p:tag name="MIO_DBID" val="12B0C59E-2253-4124-A5E9-470ADF4CB168"/>
  <p:tag name="MIO_LASTDOWNLOADED" val="18.09.2019 16:58:35"/>
  <p:tag name="MIO_OBJECTNAME" val="Business (13)"/>
  <p:tag name="MIO_LASTEDITORNAME" val="Devid Treuling"/>
</p:tagLst>
</file>

<file path=ppt/tags/tag9.xml><?xml version="1.0" encoding="utf-8"?>
<p:tagLst xmlns:a="http://schemas.openxmlformats.org/drawingml/2006/main" xmlns:r="http://schemas.openxmlformats.org/officeDocument/2006/relationships" xmlns:p="http://schemas.openxmlformats.org/presentationml/2006/main">
  <p:tag name="MIO_GUID" val="00adf8b6-932b-4200-a1bc-c3f07f8f4d64"/>
  <p:tag name="MIO_EKGUID" val="00f43321-c93a-46fa-ba45-8b2678cbd02e"/>
  <p:tag name="MIO_UPDATE" val="True"/>
  <p:tag name="MIO_VERSION" val="25.10.2019 14:30:40"/>
  <p:tag name="MIO_DBID" val="12B0C59E-2253-4124-A5E9-470ADF4CB168"/>
  <p:tag name="MIO_LASTDOWNLOADED" val="24.01.2020 00:17:09"/>
  <p:tag name="MIO_OBJECTNAME" val="Demonstration"/>
  <p:tag name="MIO_LASTEDITORNAME" val="Devid Treuling"/>
</p:tagLst>
</file>

<file path=ppt/theme/theme1.xml><?xml version="1.0" encoding="utf-8"?>
<a:theme xmlns:a="http://schemas.openxmlformats.org/drawingml/2006/main" name="Dark Blue">
  <a:themeElements>
    <a:clrScheme name="Microsoft">
      <a:dk1>
        <a:srgbClr val="000000"/>
      </a:dk1>
      <a:lt1>
        <a:srgbClr val="FFFFFF"/>
      </a:lt1>
      <a:dk2>
        <a:srgbClr val="243A5E"/>
      </a:dk2>
      <a:lt2>
        <a:srgbClr val="E6E6E6"/>
      </a:lt2>
      <a:accent1>
        <a:srgbClr val="0078D4"/>
      </a:accent1>
      <a:accent2>
        <a:srgbClr val="243A5E"/>
      </a:accent2>
      <a:accent3>
        <a:srgbClr val="D83B01"/>
      </a:accent3>
      <a:accent4>
        <a:srgbClr val="107C10"/>
      </a:accent4>
      <a:accent5>
        <a:srgbClr val="8661C5"/>
      </a:accent5>
      <a:accent6>
        <a:srgbClr val="737373"/>
      </a:accent6>
      <a:hlink>
        <a:srgbClr val="0078D4"/>
      </a:hlink>
      <a:folHlink>
        <a:srgbClr val="0078D4"/>
      </a:folHlink>
    </a:clrScheme>
    <a:fontScheme name="Microsoft">
      <a:majorFont>
        <a:latin typeface="Segoe UI Semibold"/>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smtClean="0">
            <a:gradFill>
              <a:gsLst>
                <a:gs pos="2917">
                  <a:schemeClr val="tx1"/>
                </a:gs>
                <a:gs pos="30000">
                  <a:schemeClr val="tx1"/>
                </a:gs>
              </a:gsLst>
              <a:lin ang="5400000" scaled="0"/>
            </a:gradFill>
          </a:defRPr>
        </a:defPPr>
      </a:lstStyle>
    </a:txDef>
  </a:objectDefaults>
  <a:extraClrSchemeLst/>
  <a:custClrLst>
    <a:custClr name="White ">
      <a:srgbClr val="FFFFFF"/>
    </a:custClr>
    <a:custClr name="White ">
      <a:srgbClr val="FFFFFF"/>
    </a:custClr>
    <a:custClr name="White ">
      <a:srgbClr val="FFFFFF"/>
    </a:custClr>
    <a:custClr name="Rich Black">
      <a:srgbClr val="000000"/>
    </a:custClr>
    <a:custClr name="Rich Black">
      <a:srgbClr val="000000"/>
    </a:custClr>
    <a:custClr name="Rich Black">
      <a:srgbClr val="000000"/>
    </a:custClr>
    <a:custClr name="White ">
      <a:srgbClr val="FFFFFF"/>
    </a:custClr>
    <a:custClr name="White ">
      <a:srgbClr val="FFFFFF"/>
    </a:custClr>
    <a:custClr name="White ">
      <a:srgbClr val="FFFFFF"/>
    </a:custClr>
    <a:custClr name="White ">
      <a:srgbClr val="FFFFFF"/>
    </a:custClr>
    <a:custClr name="Orange">
      <a:srgbClr val="FF9349"/>
    </a:custClr>
    <a:custClr name="Yellow">
      <a:srgbClr val="FEF000"/>
    </a:custClr>
    <a:custClr name="Green">
      <a:srgbClr val="9BF00B"/>
    </a:custClr>
    <a:custClr name="Teal">
      <a:srgbClr val="30E5D0"/>
    </a:custClr>
    <a:custClr name="Aqua">
      <a:srgbClr val="50E6FF"/>
    </a:custClr>
    <a:custClr name="Lavender">
      <a:srgbClr val="D59DFF"/>
    </a:custClr>
    <a:custClr name="White ">
      <a:srgbClr val="FFFFFF"/>
    </a:custClr>
    <a:custClr name="White ">
      <a:srgbClr val="FFFFFF"/>
    </a:custClr>
    <a:custClr name="White ">
      <a:srgbClr val="FFFFFF"/>
    </a:custClr>
    <a:custClr name="White ">
      <a:srgbClr val="FFFFFF"/>
    </a:custClr>
    <a:custClr name="Red">
      <a:srgbClr val="D83B01"/>
    </a:custClr>
    <a:custClr name="Gold">
      <a:srgbClr val="FFB900"/>
    </a:custClr>
    <a:custClr name="Dark Green">
      <a:srgbClr val="107C10"/>
    </a:custClr>
    <a:custClr name="Dark Teal">
      <a:srgbClr val="008575"/>
    </a:custClr>
    <a:custClr name="Blue">
      <a:srgbClr val="0078D4"/>
    </a:custClr>
    <a:custClr name="Purple">
      <a:srgbClr val="8661C5"/>
    </a:custClr>
    <a:custClr name="White ">
      <a:srgbClr val="FFFFFF"/>
    </a:custClr>
    <a:custClr name="White ">
      <a:srgbClr val="FFFFFF"/>
    </a:custClr>
    <a:custClr name="White ">
      <a:srgbClr val="FFFFFF"/>
    </a:custClr>
    <a:custClr name="White ">
      <a:srgbClr val="FFFFFF"/>
    </a:custClr>
    <a:custClr name="Dark Red">
      <a:srgbClr val="6B2929"/>
    </a:custClr>
    <a:custClr name="Dark Yellow">
      <a:srgbClr val="6A4B16"/>
    </a:custClr>
    <a:custClr name="Dark Green">
      <a:srgbClr val="054B16"/>
    </a:custClr>
    <a:custClr name="Dark Teal">
      <a:srgbClr val="274B47"/>
    </a:custClr>
    <a:custClr name="Blue-grey">
      <a:srgbClr val="243A5E"/>
    </a:custClr>
    <a:custClr name="Dark Purple">
      <a:srgbClr val="3B2E58"/>
    </a:custClr>
    <a:custClr name="White ">
      <a:srgbClr val="FFFFFF"/>
    </a:custClr>
    <a:custClr name="White ">
      <a:srgbClr val="FFFFFF"/>
    </a:custClr>
    <a:custClr name="White ">
      <a:srgbClr val="FFFFFF"/>
    </a:custClr>
    <a:custClr name="White ">
      <a:srgbClr val="FFFFFF"/>
    </a:custClr>
    <a:custClr name="Light Grey">
      <a:srgbClr val="F2F2F2"/>
    </a:custClr>
    <a:custClr name="Light Grey">
      <a:srgbClr val="E6E6E6"/>
    </a:custClr>
    <a:custClr name="Grey">
      <a:srgbClr val="D2D2D2"/>
    </a:custClr>
    <a:custClr name="Grey">
      <a:srgbClr val="737373"/>
    </a:custClr>
    <a:custClr name="Dark Gray">
      <a:srgbClr val="505050"/>
    </a:custClr>
    <a:custClr name="Dark Gray">
      <a:srgbClr val="2F2F2F"/>
    </a:custClr>
    <a:custClr name="White ">
      <a:srgbClr val="FFFFFF"/>
    </a:custClr>
    <a:custClr name="White ">
      <a:srgbClr val="FFFFFF"/>
    </a:custClr>
    <a:custClr name="White ">
      <a:srgbClr val="FFFFFF"/>
    </a:custClr>
    <a:custClr name="White ">
      <a:srgbClr val="FFFFFF"/>
    </a:custClr>
  </a:custClrLst>
  <a:extLst>
    <a:ext uri="{05A4C25C-085E-4340-85A3-A5531E510DB2}">
      <thm15:themeFamily xmlns:thm15="http://schemas.microsoft.com/office/thememl/2012/main" name="Default Theme.pptx" id="{867CC9CB-F73F-4ACD-AE78-6D3F313B22BF}" vid="{BEC7D606-3AAB-4491-94AF-9E21D5FE87F0}"/>
    </a:ext>
  </a:extLst>
</a:theme>
</file>

<file path=ppt/theme/theme2.xml><?xml version="1.0" encoding="utf-8"?>
<a:theme xmlns:a="http://schemas.openxmlformats.org/drawingml/2006/main" name="CORE TEMPLATE">
  <a:themeElements>
    <a:clrScheme name="Custom 161">
      <a:dk1>
        <a:srgbClr val="505050"/>
      </a:dk1>
      <a:lt1>
        <a:srgbClr val="FFFFFF"/>
      </a:lt1>
      <a:dk2>
        <a:srgbClr val="002050"/>
      </a:dk2>
      <a:lt2>
        <a:srgbClr val="00BCF2"/>
      </a:lt2>
      <a:accent1>
        <a:srgbClr val="002050"/>
      </a:accent1>
      <a:accent2>
        <a:srgbClr val="B4009E"/>
      </a:accent2>
      <a:accent3>
        <a:srgbClr val="0078D7"/>
      </a:accent3>
      <a:accent4>
        <a:srgbClr val="5C2D91"/>
      </a:accent4>
      <a:accent5>
        <a:srgbClr val="107C10"/>
      </a:accent5>
      <a:accent6>
        <a:srgbClr val="D83B01"/>
      </a:accent6>
      <a:hlink>
        <a:srgbClr val="277EBB"/>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ervices_template_16-9_Business_DARK_BLUE_1" id="{4D5D49FA-D2E2-4CF4-9293-FEC3B06D6D96}" vid="{8228C419-AD61-4A3F-8F5C-D6B22305B122}"/>
    </a:ext>
  </a:extLst>
</a:theme>
</file>

<file path=ppt/theme/theme3.xml><?xml version="1.0" encoding="utf-8"?>
<a:theme xmlns:a="http://schemas.openxmlformats.org/drawingml/2006/main" name="PASS 2013_SpeakerTemplate_Final">
  <a:themeElements>
    <a:clrScheme name="Custom 13">
      <a:dk1>
        <a:sysClr val="windowText" lastClr="000000"/>
      </a:dk1>
      <a:lt1>
        <a:sysClr val="window" lastClr="FFFFFF"/>
      </a:lt1>
      <a:dk2>
        <a:srgbClr val="2A2954"/>
      </a:dk2>
      <a:lt2>
        <a:srgbClr val="EEECE1"/>
      </a:lt2>
      <a:accent1>
        <a:srgbClr val="424CA0"/>
      </a:accent1>
      <a:accent2>
        <a:srgbClr val="F8982D"/>
      </a:accent2>
      <a:accent3>
        <a:srgbClr val="EF3B24"/>
      </a:accent3>
      <a:accent4>
        <a:srgbClr val="2098D5"/>
      </a:accent4>
      <a:accent5>
        <a:srgbClr val="296A8E"/>
      </a:accent5>
      <a:accent6>
        <a:srgbClr val="58AF24"/>
      </a:accent6>
      <a:hlink>
        <a:srgbClr val="636463"/>
      </a:hlink>
      <a:folHlink>
        <a:srgbClr val="505150"/>
      </a:folHlink>
    </a:clrScheme>
    <a:fontScheme name="PASS">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ASS 2013_SpeakerTemplate_Final [Read-Only]" id="{5CC23284-34AE-4F5C-9675-96515259D814}" vid="{4344FE50-8623-4A76-B26F-1D7DA7C493FC}"/>
    </a:ext>
  </a:extLst>
</a:theme>
</file>

<file path=ppt/theme/theme4.xml><?xml version="1.0" encoding="utf-8"?>
<a:theme xmlns:a="http://schemas.openxmlformats.org/drawingml/2006/main" name="2_CORE TEMPLATE">
  <a:themeElements>
    <a:clrScheme name="Custom 162">
      <a:dk1>
        <a:srgbClr val="505050"/>
      </a:dk1>
      <a:lt1>
        <a:srgbClr val="FFFFFF"/>
      </a:lt1>
      <a:dk2>
        <a:srgbClr val="002050"/>
      </a:dk2>
      <a:lt2>
        <a:srgbClr val="00BCF2"/>
      </a:lt2>
      <a:accent1>
        <a:srgbClr val="002050"/>
      </a:accent1>
      <a:accent2>
        <a:srgbClr val="B4009E"/>
      </a:accent2>
      <a:accent3>
        <a:srgbClr val="0078D7"/>
      </a:accent3>
      <a:accent4>
        <a:srgbClr val="5C2D91"/>
      </a:accent4>
      <a:accent5>
        <a:srgbClr val="107C10"/>
      </a:accent5>
      <a:accent6>
        <a:srgbClr val="D83B01"/>
      </a:accent6>
      <a:hlink>
        <a:srgbClr val="277EBB"/>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ervices_template_16-9_Business_DARK_BLUE_1" id="{4D5D49FA-D2E2-4CF4-9293-FEC3B06D6D96}" vid="{8228C419-AD61-4A3F-8F5C-D6B22305B122}"/>
    </a:ext>
  </a:extLst>
</a:theme>
</file>

<file path=ppt/theme/theme5.xml><?xml version="1.0" encoding="utf-8"?>
<a:theme xmlns:a="http://schemas.openxmlformats.org/drawingml/2006/main" name="Office">
  <a:themeElements>
    <a:clrScheme name="Microsoft">
      <a:dk1>
        <a:srgbClr val="000000"/>
      </a:dk1>
      <a:lt1>
        <a:srgbClr val="FFFFFF"/>
      </a:lt1>
      <a:dk2>
        <a:srgbClr val="243A5E"/>
      </a:dk2>
      <a:lt2>
        <a:srgbClr val="E6E6E6"/>
      </a:lt2>
      <a:accent1>
        <a:srgbClr val="0078D4"/>
      </a:accent1>
      <a:accent2>
        <a:srgbClr val="243A5E"/>
      </a:accent2>
      <a:accent3>
        <a:srgbClr val="D83B01"/>
      </a:accent3>
      <a:accent4>
        <a:srgbClr val="107C10"/>
      </a:accent4>
      <a:accent5>
        <a:srgbClr val="8661C5"/>
      </a:accent5>
      <a:accent6>
        <a:srgbClr val="737373"/>
      </a:accent6>
      <a:hlink>
        <a:srgbClr val="0078D4"/>
      </a:hlink>
      <a:folHlink>
        <a:srgbClr val="0078D4"/>
      </a:folHlink>
    </a:clrScheme>
    <a:fontScheme name="Microsoft">
      <a:majorFont>
        <a:latin typeface="Segoe UI Semibold"/>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Microsoft">
      <a:dk1>
        <a:srgbClr val="000000"/>
      </a:dk1>
      <a:lt1>
        <a:srgbClr val="FFFFFF"/>
      </a:lt1>
      <a:dk2>
        <a:srgbClr val="243A5E"/>
      </a:dk2>
      <a:lt2>
        <a:srgbClr val="E6E6E6"/>
      </a:lt2>
      <a:accent1>
        <a:srgbClr val="0078D4"/>
      </a:accent1>
      <a:accent2>
        <a:srgbClr val="243A5E"/>
      </a:accent2>
      <a:accent3>
        <a:srgbClr val="D83B01"/>
      </a:accent3>
      <a:accent4>
        <a:srgbClr val="107C10"/>
      </a:accent4>
      <a:accent5>
        <a:srgbClr val="8661C5"/>
      </a:accent5>
      <a:accent6>
        <a:srgbClr val="737373"/>
      </a:accent6>
      <a:hlink>
        <a:srgbClr val="0078D4"/>
      </a:hlink>
      <a:folHlink>
        <a:srgbClr val="0078D4"/>
      </a:folHlink>
    </a:clrScheme>
    <a:fontScheme name="Microsoft">
      <a:majorFont>
        <a:latin typeface="Segoe UI Semibold"/>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pd:PersonalizationDefinition xmlns:pd="Strauss.PersonalizationDefinition" name="">
  <pd:DataReferenceList>
    <pd:DataReference datasourceID="feebff45-792f-402d-b0b2-aef9b0ece030" dataFieldID="24ecf766-c192-4244-a42a-b3c011702bb8" variableListUniqueId="d6c5d8a6-45b5-4a0e-b0e7-cf1e0e53bdd5"/>
  </pd:DataReferenceList>
  <pd:VariableReplacementDescriptor name="" desc="" uid="">
    <pd:DataReferenceList>
      <pd:DataReference datasourceID="feebff45-792f-402d-b0b2-aef9b0ece030" dataFieldID="24ecf766-c192-4244-a42a-b3c011702bb8" variableListUniqueId="d6c5d8a6-45b5-4a0e-b0e7-cf1e0e53bdd5"/>
    </pd:DataReferenceList>
  </pd:VariableReplacementDescriptor>
</pd:PersonalizationDefinition>
</file>

<file path=customXml/item10.xml><?xml version="1.0" encoding="utf-8"?>
<pd:PersonalizationDefinition xmlns:pd="Strauss.PersonalizationDefinition" name="">
  <pd:DataReferenceList>
    <pd:DataReference datasourceID="feebff45-792f-402d-b0b2-aef9b0ece030" dataFieldID="24ecf766-c192-4244-a42a-b3c011702bb8" variableListUniqueId="d6c5d8a6-45b5-4a0e-b0e7-cf1e0e53bdd5"/>
  </pd:DataReferenceList>
  <pd:VariableReplacementDescriptor name="" desc="" uid="">
    <pd:DataReferenceList>
      <pd:DataReference datasourceID="feebff45-792f-402d-b0b2-aef9b0ece030" dataFieldID="24ecf766-c192-4244-a42a-b3c011702bb8" variableListUniqueId="d6c5d8a6-45b5-4a0e-b0e7-cf1e0e53bdd5"/>
    </pd:DataReferenceList>
  </pd:VariableReplacementDescriptor>
</pd:PersonalizationDefinition>
</file>

<file path=customXml/item11.xml><?xml version="1.0" encoding="utf-8"?>
<pd:PersonalizationDefinition xmlns:pd="Strauss.PersonalizationDefinition" name="">
  <pd:DataReferenceList>
    <pd:DataReference datasourceID="feebff45-792f-402d-b0b2-aef9b0ece030" dataFieldID="24ecf766-c192-4244-a42a-b3c011702bb8" variableListUniqueId="d6c5d8a6-45b5-4a0e-b0e7-cf1e0e53bdd5"/>
  </pd:DataReferenceList>
  <pd:VariableReplacementDescriptor name="" desc="" uid="">
    <pd:DataReferenceList>
      <pd:DataReference datasourceID="feebff45-792f-402d-b0b2-aef9b0ece030" dataFieldID="24ecf766-c192-4244-a42a-b3c011702bb8" variableListUniqueId="d6c5d8a6-45b5-4a0e-b0e7-cf1e0e53bdd5"/>
    </pd:DataReferenceList>
  </pd:VariableReplacementDescriptor>
</pd:PersonalizationDefinition>
</file>

<file path=customXml/item12.xml><?xml version="1.0" encoding="utf-8"?>
<ct:contentTypeSchema xmlns:ct="http://schemas.microsoft.com/office/2006/metadata/contentType" xmlns:ma="http://schemas.microsoft.com/office/2006/metadata/properties/metaAttributes" ct:_="" ma:_="" ma:contentTypeName="Document" ma:contentTypeID="0x01010002528CD5CA8D1C4FB5CF073D0D91135B" ma:contentTypeVersion="13" ma:contentTypeDescription="Create a new document." ma:contentTypeScope="" ma:versionID="6b6aa878133babe6ecac692687c5b37a">
  <xsd:schema xmlns:xsd="http://www.w3.org/2001/XMLSchema" xmlns:xs="http://www.w3.org/2001/XMLSchema" xmlns:p="http://schemas.microsoft.com/office/2006/metadata/properties" xmlns:ns1="http://schemas.microsoft.com/sharepoint/v3" xmlns:ns2="0b15a96f-9efd-4f0c-b199-c53b2a01cb9d" xmlns:ns3="b66b6bb9-0c3b-4baf-b7e0-24038b18f231" targetNamespace="http://schemas.microsoft.com/office/2006/metadata/properties" ma:root="true" ma:fieldsID="9e509b03f3809131607202cb627d79d9" ns1:_="" ns2:_="" ns3:_="">
    <xsd:import namespace="http://schemas.microsoft.com/sharepoint/v3"/>
    <xsd:import namespace="0b15a96f-9efd-4f0c-b199-c53b2a01cb9d"/>
    <xsd:import namespace="b66b6bb9-0c3b-4baf-b7e0-24038b18f231"/>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1:_ip_UnifiedCompliancePolicyProperties" minOccurs="0"/>
                <xsd:element ref="ns1:_ip_UnifiedCompliancePolicyUIAction" minOccurs="0"/>
                <xsd:element ref="ns2:MediaServiceDateTaken"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4" nillable="true" ma:displayName="Unified Compliance Policy Properties" ma:hidden="true" ma:internalName="_ip_UnifiedCompliancePolicyProperties">
      <xsd:simpleType>
        <xsd:restriction base="dms:Note"/>
      </xsd:simpleType>
    </xsd:element>
    <xsd:element name="_ip_UnifiedCompliancePolicyUIAction" ma:index="15"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b15a96f-9efd-4f0c-b199-c53b2a01cb9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b66b6bb9-0c3b-4baf-b7e0-24038b18f231" elementFormDefault="qualified">
    <xsd:import namespace="http://schemas.microsoft.com/office/2006/documentManagement/types"/>
    <xsd:import namespace="http://schemas.microsoft.com/office/infopath/2007/PartnerControls"/>
    <xsd:element name="SharedWithUsers" ma:index="1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0"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1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2.xml><?xml version="1.0" encoding="utf-8"?>
<pd:PersonalizationDefinition xmlns:pd="Strauss.PersonalizationDefinition" name="">
  <pd:DataReferenceList>
    <pd:DataReference datasourceID="feebff45-792f-402d-b0b2-aef9b0ece030" dataFieldID="fd933e54-6a41-4570-85a9-1373ead2ba42" variableListUniqueId="d6c5d8a6-45b5-4a0e-b0e7-cf1e0e53bdd5"/>
  </pd:DataReferenceList>
  <pd:VariableReplacementDescriptor name="" desc="" uid="">
    <pd:DataReferenceList>
      <pd:DataReference datasourceID="feebff45-792f-402d-b0b2-aef9b0ece030" dataFieldID="fd933e54-6a41-4570-85a9-1373ead2ba42" variableListUniqueId="d6c5d8a6-45b5-4a0e-b0e7-cf1e0e53bdd5"/>
    </pd:DataReferenceList>
  </pd:VariableReplacementDescriptor>
</pd:PersonalizationDefinition>
</file>

<file path=customXml/item3.xml><?xml version="1.0" encoding="utf-8"?>
<pd:PersonalizationDefinition xmlns:pd="Strauss.PersonalizationDefinition" name="">
  <pd:DataReferenceList>
    <pd:DataReference datasourceID="feebff45-792f-402d-b0b2-aef9b0ece030" dataFieldID="fd933e54-6a41-4570-85a9-1373ead2ba42" variableListUniqueId="d6c5d8a6-45b5-4a0e-b0e7-cf1e0e53bdd5"/>
  </pd:DataReferenceList>
  <pd:VariableReplacementDescriptor name="" desc="" uid="">
    <pd:DataReferenceList>
      <pd:DataReference datasourceID="feebff45-792f-402d-b0b2-aef9b0ece030" dataFieldID="fd933e54-6a41-4570-85a9-1373ead2ba42" variableListUniqueId="d6c5d8a6-45b5-4a0e-b0e7-cf1e0e53bdd5"/>
    </pd:DataReferenceList>
  </pd:VariableReplacementDescriptor>
</pd:PersonalizationDefinition>
</file>

<file path=customXml/item4.xml><?xml version="1.0" encoding="utf-8"?>
<?mso-contentType ?>
<FormTemplates xmlns="http://schemas.microsoft.com/sharepoint/v3/contenttype/forms">
  <Display>DocumentLibraryForm</Display>
  <Edit>DocumentLibraryForm</Edit>
  <New>DocumentLibraryForm</New>
</FormTemplates>
</file>

<file path=customXml/item5.xml><?xml version="1.0" encoding="utf-8"?>
<pd:PersonalizationDefinition xmlns:pd="Strauss.PersonalizationDefinition" name="">
  <pd:DataReferenceList>
    <pd:DataReference datasourceID="feebff45-792f-402d-b0b2-aef9b0ece030" dataFieldID="fd933e54-6a41-4570-85a9-1373ead2ba42" variableListUniqueId="d6c5d8a6-45b5-4a0e-b0e7-cf1e0e53bdd5"/>
  </pd:DataReferenceList>
  <pd:VariableReplacementDescriptor name="" desc="" uid="">
    <pd:DataReferenceList>
      <pd:DataReference datasourceID="feebff45-792f-402d-b0b2-aef9b0ece030" dataFieldID="fd933e54-6a41-4570-85a9-1373ead2ba42" variableListUniqueId="d6c5d8a6-45b5-4a0e-b0e7-cf1e0e53bdd5"/>
    </pd:DataReferenceList>
  </pd:VariableReplacementDescriptor>
</pd:PersonalizationDefinition>
</file>

<file path=customXml/item6.xml><?xml version="1.0" encoding="utf-8"?>
<pd:PersonalizationDefinition xmlns:pd="Strauss.PersonalizationDefinition" name="">
  <pd:DataReferenceList>
    <pd:DataReference datasourceID="feebff45-792f-402d-b0b2-aef9b0ece030" dataFieldID="24ecf766-c192-4244-a42a-b3c011702bb8" variableListUniqueId="d6c5d8a6-45b5-4a0e-b0e7-cf1e0e53bdd5"/>
  </pd:DataReferenceList>
  <pd:VariableReplacementDescriptor name="" desc="" uid="">
    <pd:DataReferenceList>
      <pd:DataReference datasourceID="feebff45-792f-402d-b0b2-aef9b0ece030" dataFieldID="24ecf766-c192-4244-a42a-b3c011702bb8" variableListUniqueId="d6c5d8a6-45b5-4a0e-b0e7-cf1e0e53bdd5"/>
    </pd:DataReferenceList>
  </pd:VariableReplacementDescriptor>
</pd:PersonalizationDefinition>
</file>

<file path=customXml/item7.xml><?xml version="1.0" encoding="utf-8"?>
<pd:PersonalizationDefinition xmlns:pd="Strauss.PersonalizationDefinition" name="">
  <pd:DataReferenceList>
    <pd:DataReference datasourceID="feebff45-792f-402d-b0b2-aef9b0ece030" dataFieldID="24ecf766-c192-4244-a42a-b3c011702bb8" variableListUniqueId="d6c5d8a6-45b5-4a0e-b0e7-cf1e0e53bdd5"/>
  </pd:DataReferenceList>
  <pd:VariableReplacementDescriptor name="" desc="" uid="">
    <pd:DataReferenceList>
      <pd:DataReference datasourceID="feebff45-792f-402d-b0b2-aef9b0ece030" dataFieldID="24ecf766-c192-4244-a42a-b3c011702bb8" variableListUniqueId="d6c5d8a6-45b5-4a0e-b0e7-cf1e0e53bdd5"/>
    </pd:DataReferenceList>
  </pd:VariableReplacementDescriptor>
</pd:PersonalizationDefinition>
</file>

<file path=customXml/item8.xml><?xml version="1.0" encoding="utf-8"?>
<pd:PersonalizationDefinition xmlns:pd="Strauss.PersonalizationDefinition" name="">
  <pd:DataReferenceList>
    <pd:DataReference datasourceID="feebff45-792f-402d-b0b2-aef9b0ece030" dataFieldID="fd933e54-6a41-4570-85a9-1373ead2ba42" variableListUniqueId="d6c5d8a6-45b5-4a0e-b0e7-cf1e0e53bdd5"/>
  </pd:DataReferenceList>
  <pd:VariableReplacementDescriptor name="" desc="" uid="">
    <pd:DataReferenceList>
      <pd:DataReference datasourceID="feebff45-792f-402d-b0b2-aef9b0ece030" dataFieldID="fd933e54-6a41-4570-85a9-1373ead2ba42" variableListUniqueId="d6c5d8a6-45b5-4a0e-b0e7-cf1e0e53bdd5"/>
    </pd:DataReferenceList>
  </pd:VariableReplacementDescriptor>
</pd:PersonalizationDefinition>
</file>

<file path=customXml/item9.xml><?xml version="1.0" encoding="utf-8"?>
<pd:PersonalizationDefinition xmlns:pd="Strauss.PersonalizationDefinition" name="">
  <pd:DataReferenceList>
    <pd:DataReference datasourceID="feebff45-792f-402d-b0b2-aef9b0ece030" dataFieldID="fd933e54-6a41-4570-85a9-1373ead2ba42" variableListUniqueId="d6c5d8a6-45b5-4a0e-b0e7-cf1e0e53bdd5"/>
  </pd:DataReferenceList>
  <pd:VariableReplacementDescriptor name="" desc="" uid="">
    <pd:DataReferenceList>
      <pd:DataReference datasourceID="feebff45-792f-402d-b0b2-aef9b0ece030" dataFieldID="fd933e54-6a41-4570-85a9-1373ead2ba42" variableListUniqueId="d6c5d8a6-45b5-4a0e-b0e7-cf1e0e53bdd5"/>
    </pd:DataReferenceList>
  </pd:VariableReplacementDescriptor>
</pd:PersonalizationDefinition>
</file>

<file path=customXml/itemProps1.xml><?xml version="1.0" encoding="utf-8"?>
<ds:datastoreItem xmlns:ds="http://schemas.openxmlformats.org/officeDocument/2006/customXml" ds:itemID="{2ECBEDFC-6BB0-4ACB-896F-131497F3EA9D}">
  <ds:schemaRefs>
    <ds:schemaRef ds:uri="Strauss.PersonalizationDefinition"/>
  </ds:schemaRefs>
</ds:datastoreItem>
</file>

<file path=customXml/itemProps10.xml><?xml version="1.0" encoding="utf-8"?>
<ds:datastoreItem xmlns:ds="http://schemas.openxmlformats.org/officeDocument/2006/customXml" ds:itemID="{5319EDF9-1291-4762-B099-14F0AC870E88}">
  <ds:schemaRefs>
    <ds:schemaRef ds:uri="Strauss.PersonalizationDefinition"/>
  </ds:schemaRefs>
</ds:datastoreItem>
</file>

<file path=customXml/itemProps11.xml><?xml version="1.0" encoding="utf-8"?>
<ds:datastoreItem xmlns:ds="http://schemas.openxmlformats.org/officeDocument/2006/customXml" ds:itemID="{9EEC7FED-AC7D-45C9-8F29-C2C8A7233C3D}">
  <ds:schemaRefs>
    <ds:schemaRef ds:uri="Strauss.PersonalizationDefinition"/>
  </ds:schemaRefs>
</ds:datastoreItem>
</file>

<file path=customXml/itemProps12.xml><?xml version="1.0" encoding="utf-8"?>
<ds:datastoreItem xmlns:ds="http://schemas.openxmlformats.org/officeDocument/2006/customXml" ds:itemID="{B0B7365C-9007-43A3-98C2-A9E55951F74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0b15a96f-9efd-4f0c-b199-c53b2a01cb9d"/>
    <ds:schemaRef ds:uri="b66b6bb9-0c3b-4baf-b7e0-24038b18f23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13.xml><?xml version="1.0" encoding="utf-8"?>
<ds:datastoreItem xmlns:ds="http://schemas.openxmlformats.org/officeDocument/2006/customXml" ds:itemID="{29401FDA-B3A3-44C9-A0D5-0403CEE244B7}">
  <ds:schemaRefs>
    <ds:schemaRef ds:uri="http://schemas.microsoft.com/office/2006/metadata/properties"/>
    <ds:schemaRef ds:uri="http://schemas.microsoft.com/office/infopath/2007/PartnerControls"/>
    <ds:schemaRef ds:uri="http://schemas.microsoft.com/sharepoint/v3"/>
  </ds:schemaRefs>
</ds:datastoreItem>
</file>

<file path=customXml/itemProps2.xml><?xml version="1.0" encoding="utf-8"?>
<ds:datastoreItem xmlns:ds="http://schemas.openxmlformats.org/officeDocument/2006/customXml" ds:itemID="{7C42A160-080E-4178-8FDB-B5422D4D778A}">
  <ds:schemaRefs>
    <ds:schemaRef ds:uri="Strauss.PersonalizationDefinition"/>
  </ds:schemaRefs>
</ds:datastoreItem>
</file>

<file path=customXml/itemProps3.xml><?xml version="1.0" encoding="utf-8"?>
<ds:datastoreItem xmlns:ds="http://schemas.openxmlformats.org/officeDocument/2006/customXml" ds:itemID="{4C04CDDE-2D6B-4F45-8A75-E18007E562B8}">
  <ds:schemaRefs>
    <ds:schemaRef ds:uri="Strauss.PersonalizationDefinition"/>
  </ds:schemaRefs>
</ds:datastoreItem>
</file>

<file path=customXml/itemProps4.xml><?xml version="1.0" encoding="utf-8"?>
<ds:datastoreItem xmlns:ds="http://schemas.openxmlformats.org/officeDocument/2006/customXml" ds:itemID="{8F4CBF12-53FB-4126-B801-12CCF3B1A0C2}">
  <ds:schemaRefs>
    <ds:schemaRef ds:uri="http://schemas.microsoft.com/sharepoint/v3/contenttype/forms"/>
  </ds:schemaRefs>
</ds:datastoreItem>
</file>

<file path=customXml/itemProps5.xml><?xml version="1.0" encoding="utf-8"?>
<ds:datastoreItem xmlns:ds="http://schemas.openxmlformats.org/officeDocument/2006/customXml" ds:itemID="{B2662782-95F8-44F4-9C5B-3C20D01859DC}">
  <ds:schemaRefs>
    <ds:schemaRef ds:uri="Strauss.PersonalizationDefinition"/>
  </ds:schemaRefs>
</ds:datastoreItem>
</file>

<file path=customXml/itemProps6.xml><?xml version="1.0" encoding="utf-8"?>
<ds:datastoreItem xmlns:ds="http://schemas.openxmlformats.org/officeDocument/2006/customXml" ds:itemID="{35A184F6-9A4D-432E-BD2E-8543C142498D}">
  <ds:schemaRefs>
    <ds:schemaRef ds:uri="Strauss.PersonalizationDefinition"/>
  </ds:schemaRefs>
</ds:datastoreItem>
</file>

<file path=customXml/itemProps7.xml><?xml version="1.0" encoding="utf-8"?>
<ds:datastoreItem xmlns:ds="http://schemas.openxmlformats.org/officeDocument/2006/customXml" ds:itemID="{9CFE9A22-C3CB-45B7-B365-FE59FD6BB66B}">
  <ds:schemaRefs>
    <ds:schemaRef ds:uri="Strauss.PersonalizationDefinition"/>
  </ds:schemaRefs>
</ds:datastoreItem>
</file>

<file path=customXml/itemProps8.xml><?xml version="1.0" encoding="utf-8"?>
<ds:datastoreItem xmlns:ds="http://schemas.openxmlformats.org/officeDocument/2006/customXml" ds:itemID="{75C05EC8-D295-4080-807A-6EA8C339A657}">
  <ds:schemaRefs>
    <ds:schemaRef ds:uri="Strauss.PersonalizationDefinition"/>
  </ds:schemaRefs>
</ds:datastoreItem>
</file>

<file path=customXml/itemProps9.xml><?xml version="1.0" encoding="utf-8"?>
<ds:datastoreItem xmlns:ds="http://schemas.openxmlformats.org/officeDocument/2006/customXml" ds:itemID="{FDF350C7-94E8-4D0F-AE22-38F437380DED}">
  <ds:schemaRefs>
    <ds:schemaRef ds:uri="Strauss.PersonalizationDefinition"/>
  </ds:schemaRefs>
</ds:datastoreItem>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otalTime>5354</TotalTime>
  <Words>10837</Words>
  <Application>Microsoft Office PowerPoint</Application>
  <PresentationFormat>Widescreen</PresentationFormat>
  <Paragraphs>760</Paragraphs>
  <Slides>36</Slides>
  <Notes>28</Notes>
  <HiddenSlides>0</HiddenSlides>
  <MMClips>0</MMClips>
  <ScaleCrop>false</ScaleCrop>
  <HeadingPairs>
    <vt:vector size="6" baseType="variant">
      <vt:variant>
        <vt:lpstr>Fonts Used</vt:lpstr>
      </vt:variant>
      <vt:variant>
        <vt:i4>10</vt:i4>
      </vt:variant>
      <vt:variant>
        <vt:lpstr>Theme</vt:lpstr>
      </vt:variant>
      <vt:variant>
        <vt:i4>4</vt:i4>
      </vt:variant>
      <vt:variant>
        <vt:lpstr>Slide Titles</vt:lpstr>
      </vt:variant>
      <vt:variant>
        <vt:i4>36</vt:i4>
      </vt:variant>
    </vt:vector>
  </HeadingPairs>
  <TitlesOfParts>
    <vt:vector size="50" baseType="lpstr">
      <vt:lpstr>Arial</vt:lpstr>
      <vt:lpstr>Calibri Light</vt:lpstr>
      <vt:lpstr>Century Gothic</vt:lpstr>
      <vt:lpstr>Comic Sans MS</vt:lpstr>
      <vt:lpstr>Consolas</vt:lpstr>
      <vt:lpstr>Lucida Console</vt:lpstr>
      <vt:lpstr>Segoe UI</vt:lpstr>
      <vt:lpstr>Segoe UI Light</vt:lpstr>
      <vt:lpstr>Segoe UI Semibold</vt:lpstr>
      <vt:lpstr>Wingdings</vt:lpstr>
      <vt:lpstr>Dark Blue</vt:lpstr>
      <vt:lpstr>CORE TEMPLATE</vt:lpstr>
      <vt:lpstr>PASS 2013_SpeakerTemplate_Final</vt:lpstr>
      <vt:lpstr>2_CORE TEMPLATE</vt:lpstr>
      <vt:lpstr>SQL Server Concurrency and Transactions</vt:lpstr>
      <vt:lpstr>Learning Units covered in this Module</vt:lpstr>
      <vt:lpstr>Objectives</vt:lpstr>
      <vt:lpstr>Lesson 1: SQL Server Transactions</vt:lpstr>
      <vt:lpstr>What is a Transaction?</vt:lpstr>
      <vt:lpstr>Transaction Modes</vt:lpstr>
      <vt:lpstr>Auto-Commit transaction Mode</vt:lpstr>
      <vt:lpstr>PowerPoint Presentation</vt:lpstr>
      <vt:lpstr>Explicit transaction mode</vt:lpstr>
      <vt:lpstr>PowerPoint Presentation</vt:lpstr>
      <vt:lpstr>Implicit transaction mode</vt:lpstr>
      <vt:lpstr>Considerations for using transactions</vt:lpstr>
      <vt:lpstr>Lesson 2: SQL Server Locking</vt:lpstr>
      <vt:lpstr>Objectives</vt:lpstr>
      <vt:lpstr>PowerPoint Presentation</vt:lpstr>
      <vt:lpstr>Multi-Granular Locking</vt:lpstr>
      <vt:lpstr>Lock Granularity and Hierarchies</vt:lpstr>
      <vt:lpstr>Lock Duration</vt:lpstr>
      <vt:lpstr>Lock Mode - Standard</vt:lpstr>
      <vt:lpstr>Lock Mode - Special</vt:lpstr>
      <vt:lpstr>Establish Lock Hierarchy with Intent Locks</vt:lpstr>
      <vt:lpstr>Lock hierarchy with intent locks</vt:lpstr>
      <vt:lpstr>Lock Compatibility</vt:lpstr>
      <vt:lpstr>Dynamic locking</vt:lpstr>
      <vt:lpstr>Lock escalation</vt:lpstr>
      <vt:lpstr>Locking Hints</vt:lpstr>
      <vt:lpstr>Demonstration</vt:lpstr>
      <vt:lpstr>Knowledge Check</vt:lpstr>
      <vt:lpstr>Lesson 3: Blocking and Deadlocking</vt:lpstr>
      <vt:lpstr>Objectives</vt:lpstr>
      <vt:lpstr>Blocking</vt:lpstr>
      <vt:lpstr>What is a deadlock?</vt:lpstr>
      <vt:lpstr>What Is a Deadlock?</vt:lpstr>
      <vt:lpstr>Deadlock Analysis</vt:lpstr>
      <vt:lpstr>Knowledge Check</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 Server Concurrency and Transactions</dc:title>
  <dc:creator>Varinder Singh</dc:creator>
  <cp:lastModifiedBy>John Deardurff</cp:lastModifiedBy>
  <cp:revision>29</cp:revision>
  <dcterms:created xsi:type="dcterms:W3CDTF">2020-02-14T21:25:17Z</dcterms:created>
  <dcterms:modified xsi:type="dcterms:W3CDTF">2022-08-11T15:28:46Z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varising@microsoft.com</vt:lpwstr>
  </property>
  <property fmtid="{D5CDD505-2E9C-101B-9397-08002B2CF9AE}" pid="5" name="MSIP_Label_f42aa342-8706-4288-bd11-ebb85995028c_SetDate">
    <vt:lpwstr>2020-02-14T21:26:39.7145352Z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2c248230-ee35-4947-9dc1-9e71e0f3765b</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y fmtid="{D5CDD505-2E9C-101B-9397-08002B2CF9AE}" pid="11" name="ContentTypeId">
    <vt:lpwstr>0x01010002528CD5CA8D1C4FB5CF073D0D91135B</vt:lpwstr>
  </property>
</Properties>
</file>