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805" r:id="rId2"/>
    <p:sldMasterId id="2147483816" r:id="rId3"/>
  </p:sldMasterIdLst>
  <p:notesMasterIdLst>
    <p:notesMasterId r:id="rId17"/>
  </p:notesMasterIdLst>
  <p:handoutMasterIdLst>
    <p:handoutMasterId r:id="rId18"/>
  </p:handoutMasterIdLst>
  <p:sldIdLst>
    <p:sldId id="1630" r:id="rId4"/>
    <p:sldId id="509" r:id="rId5"/>
    <p:sldId id="1469" r:id="rId6"/>
    <p:sldId id="269" r:id="rId7"/>
    <p:sldId id="512" r:id="rId8"/>
    <p:sldId id="271" r:id="rId9"/>
    <p:sldId id="1504" r:id="rId10"/>
    <p:sldId id="1563" r:id="rId11"/>
    <p:sldId id="1654" r:id="rId12"/>
    <p:sldId id="539" r:id="rId13"/>
    <p:sldId id="1658" r:id="rId14"/>
    <p:sldId id="272" r:id="rId15"/>
    <p:sldId id="16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66FFCC"/>
    <a:srgbClr val="5B608A"/>
    <a:srgbClr val="FFDF6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85439-92CC-44EB-8ED2-EC1D39ED6BC9}" v="3" dt="2022-06-09T17:56:23.716"/>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51" autoAdjust="0"/>
    <p:restoredTop sz="64193" autoAdjust="0"/>
  </p:normalViewPr>
  <p:slideViewPr>
    <p:cSldViewPr snapToGrid="0">
      <p:cViewPr varScale="1">
        <p:scale>
          <a:sx n="58" d="100"/>
          <a:sy n="58" d="100"/>
        </p:scale>
        <p:origin x="432" y="17"/>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1176b27f-6749-4904-a052-7c732238bc52" providerId="ADAL" clId="{6B185439-92CC-44EB-8ED2-EC1D39ED6BC9}"/>
    <pc:docChg chg="undo custSel addSld delSld modSld">
      <pc:chgData name="John Deardurff" userId="1176b27f-6749-4904-a052-7c732238bc52" providerId="ADAL" clId="{6B185439-92CC-44EB-8ED2-EC1D39ED6BC9}" dt="2022-06-09T17:57:01.026" v="5" actId="47"/>
      <pc:docMkLst>
        <pc:docMk/>
      </pc:docMkLst>
      <pc:sldChg chg="del">
        <pc:chgData name="John Deardurff" userId="1176b27f-6749-4904-a052-7c732238bc52" providerId="ADAL" clId="{6B185439-92CC-44EB-8ED2-EC1D39ED6BC9}" dt="2022-06-09T17:56:50.078" v="2" actId="47"/>
        <pc:sldMkLst>
          <pc:docMk/>
          <pc:sldMk cId="2508791775" sldId="510"/>
        </pc:sldMkLst>
      </pc:sldChg>
      <pc:sldChg chg="add del">
        <pc:chgData name="John Deardurff" userId="1176b27f-6749-4904-a052-7c732238bc52" providerId="ADAL" clId="{6B185439-92CC-44EB-8ED2-EC1D39ED6BC9}" dt="2022-06-09T17:57:01.026" v="5" actId="47"/>
        <pc:sldMkLst>
          <pc:docMk/>
          <pc:sldMk cId="1247404613" sldId="519"/>
        </pc:sldMkLst>
      </pc:sldChg>
      <pc:sldChg chg="add del">
        <pc:chgData name="John Deardurff" userId="1176b27f-6749-4904-a052-7c732238bc52" providerId="ADAL" clId="{6B185439-92CC-44EB-8ED2-EC1D39ED6BC9}" dt="2022-06-09T17:56:18.997" v="1"/>
        <pc:sldMkLst>
          <pc:docMk/>
          <pc:sldMk cId="3070814794" sldId="1469"/>
        </pc:sldMkLst>
      </pc:sldChg>
    </pc:docChg>
  </pc:docChgLst>
</pc:chgInfo>
</file>

<file path=ppt/diagrams/_rels/data6.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_rels/drawing6.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5F66497-B41F-458F-BE0F-83DCE0E8E50E}">
      <dgm:prSet custT="1"/>
      <dgm:spPr/>
      <dgm:t>
        <a:bodyPr/>
        <a:lstStyle/>
        <a:p>
          <a:r>
            <a:rPr lang="en-US" sz="3600" b="0" i="0" baseline="0" dirty="0"/>
            <a:t>A Closer look at SQLOS</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dgm:t>
        <a:bodyPr/>
        <a:lstStyle/>
        <a:p>
          <a:r>
            <a:rPr lang="en-US" sz="3600" b="0" i="0" baseline="0" dirty="0"/>
            <a:t>Waits and Queues</a:t>
          </a:r>
          <a:endParaRPr lang="en-US" sz="3600" dirty="0"/>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9C0DC311-2086-462C-B82D-5BF254630B71}">
      <dgm:prSet custT="1"/>
      <dgm:spPr/>
      <dgm:t>
        <a:bodyPr/>
        <a:lstStyle/>
        <a:p>
          <a:r>
            <a:rPr lang="en-US" sz="3600" dirty="0"/>
            <a:t>Thread Scheduling</a:t>
          </a:r>
        </a:p>
      </dgm:t>
    </dgm:pt>
    <dgm:pt modelId="{E43C498F-B6E6-4572-84D6-6100565AFFF4}" type="parTrans" cxnId="{801CBD9C-4613-42D9-A172-E671F85429F1}">
      <dgm:prSet/>
      <dgm:spPr/>
      <dgm:t>
        <a:bodyPr/>
        <a:lstStyle/>
        <a:p>
          <a:endParaRPr lang="en-US"/>
        </a:p>
      </dgm:t>
    </dgm:pt>
    <dgm:pt modelId="{5D8CFEA6-BB91-4F17-8F36-E0B58690F183}" type="sibTrans" cxnId="{801CBD9C-4613-42D9-A172-E671F85429F1}">
      <dgm:prSet/>
      <dgm:spPr/>
      <dgm:t>
        <a:bodyPr/>
        <a:lstStyle/>
        <a:p>
          <a:endParaRPr lang="en-US"/>
        </a:p>
      </dgm:t>
    </dgm:pt>
    <dgm:pt modelId="{1F355F00-5256-4E08-A17B-DCEB8A82004C}">
      <dgm:prSet custT="1"/>
      <dgm:spPr/>
      <dgm:t>
        <a:bodyPr/>
        <a:lstStyle/>
        <a:p>
          <a:r>
            <a:rPr lang="en-US" sz="3600" dirty="0"/>
            <a:t>Task Execution Model</a:t>
          </a:r>
        </a:p>
      </dgm:t>
    </dgm:pt>
    <dgm:pt modelId="{32F880F9-505C-41E3-9F1B-76C1D730D40F}" type="parTrans" cxnId="{05ADD9E7-50E5-4D67-9875-332F27554C8A}">
      <dgm:prSet/>
      <dgm:spPr/>
      <dgm:t>
        <a:bodyPr/>
        <a:lstStyle/>
        <a:p>
          <a:endParaRPr lang="en-US"/>
        </a:p>
      </dgm:t>
    </dgm:pt>
    <dgm:pt modelId="{EFA9D837-73B1-477E-9B81-F5770B545AEC}" type="sibTrans" cxnId="{05ADD9E7-50E5-4D67-9875-332F27554C8A}">
      <dgm:prSet/>
      <dgm:spPr/>
      <dgm:t>
        <a:bodyPr/>
        <a:lstStyle/>
        <a:p>
          <a:endParaRPr lang="en-US"/>
        </a:p>
      </dgm:t>
    </dgm:pt>
    <dgm:pt modelId="{1C15E2FD-178F-47DE-9E31-E0A440E3E74D}">
      <dgm:prSet custT="1"/>
      <dgm:spPr/>
      <dgm:t>
        <a:bodyPr/>
        <a:lstStyle/>
        <a:p>
          <a:r>
            <a:rPr lang="en-US" sz="3600"/>
            <a:t>Monitoring Waits</a:t>
          </a:r>
          <a:endParaRPr lang="en-US" sz="3600" dirty="0"/>
        </a:p>
      </dgm:t>
    </dgm:pt>
    <dgm:pt modelId="{C965E388-DE5E-43EE-B72A-D241FC998B20}" type="parTrans" cxnId="{155418FE-C657-45F2-B7F4-BDB086C12F85}">
      <dgm:prSet/>
      <dgm:spPr/>
    </dgm:pt>
    <dgm:pt modelId="{3F221EE6-2B3F-40B5-A339-7821E2C8D607}" type="sibTrans" cxnId="{155418FE-C657-45F2-B7F4-BDB086C12F85}">
      <dgm:prSet/>
      <dgm:spPr/>
    </dgm:pt>
    <dgm:pt modelId="{CCF39A5D-70A2-4586-86EC-3453ED3238EC}" type="pres">
      <dgm:prSet presAssocID="{E0727030-A103-47B3-9948-2C3FB6249167}" presName="linear" presStyleCnt="0">
        <dgm:presLayoutVars>
          <dgm:animLvl val="lvl"/>
          <dgm:resizeHandles val="exact"/>
        </dgm:presLayoutVars>
      </dgm:prSet>
      <dgm:spPr/>
    </dgm:pt>
    <dgm:pt modelId="{C7DD820F-8EAF-4E20-89DD-3BC3F1F5B805}" type="pres">
      <dgm:prSet presAssocID="{55F66497-B41F-458F-BE0F-83DCE0E8E50E}" presName="parentText" presStyleLbl="node1" presStyleIdx="0" presStyleCnt="5">
        <dgm:presLayoutVars>
          <dgm:chMax val="0"/>
          <dgm:bulletEnabled val="1"/>
        </dgm:presLayoutVars>
      </dgm:prSet>
      <dgm:spPr/>
    </dgm:pt>
    <dgm:pt modelId="{56677024-D355-4992-896D-2420BBE8D4BE}" type="pres">
      <dgm:prSet presAssocID="{F07B156D-AAA1-4F25-8334-78CC51F4D586}" presName="spacer" presStyleCnt="0"/>
      <dgm:spPr/>
    </dgm:pt>
    <dgm:pt modelId="{C575FE4C-DB64-4B97-8722-4DD51F9F5505}" type="pres">
      <dgm:prSet presAssocID="{9C0DC311-2086-462C-B82D-5BF254630B71}" presName="parentText" presStyleLbl="node1" presStyleIdx="1" presStyleCnt="5">
        <dgm:presLayoutVars>
          <dgm:chMax val="0"/>
          <dgm:bulletEnabled val="1"/>
        </dgm:presLayoutVars>
      </dgm:prSet>
      <dgm:spPr/>
    </dgm:pt>
    <dgm:pt modelId="{2CEC2684-553C-420B-AF2A-6A2A9DCBC786}" type="pres">
      <dgm:prSet presAssocID="{5D8CFEA6-BB91-4F17-8F36-E0B58690F183}" presName="spacer" presStyleCnt="0"/>
      <dgm:spPr/>
    </dgm:pt>
    <dgm:pt modelId="{B0EC6B98-CE42-45B1-8CC3-69AA9B243FB0}" type="pres">
      <dgm:prSet presAssocID="{4BD4FAF8-946A-41E9-9381-61F0E7ADA6D6}" presName="parentText" presStyleLbl="node1" presStyleIdx="2" presStyleCnt="5">
        <dgm:presLayoutVars>
          <dgm:chMax val="0"/>
          <dgm:bulletEnabled val="1"/>
        </dgm:presLayoutVars>
      </dgm:prSet>
      <dgm:spPr/>
    </dgm:pt>
    <dgm:pt modelId="{8BCA8733-897F-4E30-98BD-1177DF35563F}" type="pres">
      <dgm:prSet presAssocID="{38361396-6BC7-4A21-9592-0F4DDF0403C4}" presName="spacer" presStyleCnt="0"/>
      <dgm:spPr/>
    </dgm:pt>
    <dgm:pt modelId="{7F5C1853-0D5A-4A65-AA62-CC456CCBD364}" type="pres">
      <dgm:prSet presAssocID="{1F355F00-5256-4E08-A17B-DCEB8A82004C}" presName="parentText" presStyleLbl="node1" presStyleIdx="3" presStyleCnt="5">
        <dgm:presLayoutVars>
          <dgm:chMax val="0"/>
          <dgm:bulletEnabled val="1"/>
        </dgm:presLayoutVars>
      </dgm:prSet>
      <dgm:spPr/>
    </dgm:pt>
    <dgm:pt modelId="{1A2E771F-4CFD-4F6B-9804-CE13D9BA97C9}" type="pres">
      <dgm:prSet presAssocID="{EFA9D837-73B1-477E-9B81-F5770B545AEC}" presName="spacer" presStyleCnt="0"/>
      <dgm:spPr/>
    </dgm:pt>
    <dgm:pt modelId="{4D07BC4A-C47F-4500-9B7C-2AECBCCE2315}" type="pres">
      <dgm:prSet presAssocID="{1C15E2FD-178F-47DE-9E31-E0A440E3E74D}" presName="parentText" presStyleLbl="node1" presStyleIdx="4" presStyleCnt="5">
        <dgm:presLayoutVars>
          <dgm:chMax val="0"/>
          <dgm:bulletEnabled val="1"/>
        </dgm:presLayoutVars>
      </dgm:prSet>
      <dgm:spPr/>
    </dgm:pt>
  </dgm:ptLst>
  <dgm:cxnLst>
    <dgm:cxn modelId="{E240F100-9936-4715-A206-BE6DFE9439FC}" type="presOf" srcId="{E0727030-A103-47B3-9948-2C3FB6249167}" destId="{CCF39A5D-70A2-4586-86EC-3453ED3238EC}" srcOrd="0" destOrd="0" presId="urn:microsoft.com/office/officeart/2005/8/layout/vList2"/>
    <dgm:cxn modelId="{8F436283-43BD-4892-8990-B3F421453CD7}" type="presOf" srcId="{1F355F00-5256-4E08-A17B-DCEB8A82004C}" destId="{7F5C1853-0D5A-4A65-AA62-CC456CCBD364}" srcOrd="0" destOrd="0" presId="urn:microsoft.com/office/officeart/2005/8/layout/vList2"/>
    <dgm:cxn modelId="{801CBD9C-4613-42D9-A172-E671F85429F1}" srcId="{E0727030-A103-47B3-9948-2C3FB6249167}" destId="{9C0DC311-2086-462C-B82D-5BF254630B71}" srcOrd="1" destOrd="0" parTransId="{E43C498F-B6E6-4572-84D6-6100565AFFF4}" sibTransId="{5D8CFEA6-BB91-4F17-8F36-E0B58690F183}"/>
    <dgm:cxn modelId="{2E1318C0-F146-48D3-813C-7F1EE9AD2244}" type="presOf" srcId="{55F66497-B41F-458F-BE0F-83DCE0E8E50E}" destId="{C7DD820F-8EAF-4E20-89DD-3BC3F1F5B805}" srcOrd="0" destOrd="0" presId="urn:microsoft.com/office/officeart/2005/8/layout/vList2"/>
    <dgm:cxn modelId="{75A56FE4-8917-4D91-A31B-A0D21E2804E1}" srcId="{E0727030-A103-47B3-9948-2C3FB6249167}" destId="{4BD4FAF8-946A-41E9-9381-61F0E7ADA6D6}" srcOrd="2" destOrd="0" parTransId="{F099D6F3-1298-4833-AF84-2AB04632F0A7}" sibTransId="{38361396-6BC7-4A21-9592-0F4DDF0403C4}"/>
    <dgm:cxn modelId="{05ADD9E7-50E5-4D67-9875-332F27554C8A}" srcId="{E0727030-A103-47B3-9948-2C3FB6249167}" destId="{1F355F00-5256-4E08-A17B-DCEB8A82004C}" srcOrd="3" destOrd="0" parTransId="{32F880F9-505C-41E3-9F1B-76C1D730D40F}" sibTransId="{EFA9D837-73B1-477E-9B81-F5770B545AEC}"/>
    <dgm:cxn modelId="{B6B78DE8-C420-491C-808C-96E256FE26E2}" srcId="{E0727030-A103-47B3-9948-2C3FB6249167}" destId="{55F66497-B41F-458F-BE0F-83DCE0E8E50E}" srcOrd="0" destOrd="0" parTransId="{FCC6DE80-C34E-4965-9C42-549488322652}" sibTransId="{F07B156D-AAA1-4F25-8334-78CC51F4D586}"/>
    <dgm:cxn modelId="{897D6BEB-503C-4632-B51D-380596631849}" type="presOf" srcId="{9C0DC311-2086-462C-B82D-5BF254630B71}" destId="{C575FE4C-DB64-4B97-8722-4DD51F9F5505}" srcOrd="0" destOrd="0" presId="urn:microsoft.com/office/officeart/2005/8/layout/vList2"/>
    <dgm:cxn modelId="{87A0C1F4-46C2-406C-BE88-36F1A9568C96}" type="presOf" srcId="{1C15E2FD-178F-47DE-9E31-E0A440E3E74D}" destId="{4D07BC4A-C47F-4500-9B7C-2AECBCCE2315}" srcOrd="0" destOrd="0" presId="urn:microsoft.com/office/officeart/2005/8/layout/vList2"/>
    <dgm:cxn modelId="{633130FA-7D7C-472B-A9B0-496EB73AA2D2}" type="presOf" srcId="{4BD4FAF8-946A-41E9-9381-61F0E7ADA6D6}" destId="{B0EC6B98-CE42-45B1-8CC3-69AA9B243FB0}" srcOrd="0" destOrd="0" presId="urn:microsoft.com/office/officeart/2005/8/layout/vList2"/>
    <dgm:cxn modelId="{155418FE-C657-45F2-B7F4-BDB086C12F85}" srcId="{E0727030-A103-47B3-9948-2C3FB6249167}" destId="{1C15E2FD-178F-47DE-9E31-E0A440E3E74D}" srcOrd="4" destOrd="0" parTransId="{C965E388-DE5E-43EE-B72A-D241FC998B20}" sibTransId="{3F221EE6-2B3F-40B5-A339-7821E2C8D607}"/>
    <dgm:cxn modelId="{9D44C9CE-EE56-46A8-B076-85466DED001E}" type="presParOf" srcId="{CCF39A5D-70A2-4586-86EC-3453ED3238EC}" destId="{C7DD820F-8EAF-4E20-89DD-3BC3F1F5B805}" srcOrd="0" destOrd="0" presId="urn:microsoft.com/office/officeart/2005/8/layout/vList2"/>
    <dgm:cxn modelId="{1DBC450C-6458-45A1-ACDA-66A3BE27232E}" type="presParOf" srcId="{CCF39A5D-70A2-4586-86EC-3453ED3238EC}" destId="{56677024-D355-4992-896D-2420BBE8D4BE}" srcOrd="1" destOrd="0" presId="urn:microsoft.com/office/officeart/2005/8/layout/vList2"/>
    <dgm:cxn modelId="{8FA5625D-04F9-42EC-8D33-56DF3240BF67}" type="presParOf" srcId="{CCF39A5D-70A2-4586-86EC-3453ED3238EC}" destId="{C575FE4C-DB64-4B97-8722-4DD51F9F5505}" srcOrd="2" destOrd="0" presId="urn:microsoft.com/office/officeart/2005/8/layout/vList2"/>
    <dgm:cxn modelId="{B0905B66-CDC9-400C-B268-A523DF4F6F8B}" type="presParOf" srcId="{CCF39A5D-70A2-4586-86EC-3453ED3238EC}" destId="{2CEC2684-553C-420B-AF2A-6A2A9DCBC786}" srcOrd="3" destOrd="0" presId="urn:microsoft.com/office/officeart/2005/8/layout/vList2"/>
    <dgm:cxn modelId="{68A0B58B-9080-4882-848F-5F4E2A9E6EF8}" type="presParOf" srcId="{CCF39A5D-70A2-4586-86EC-3453ED3238EC}" destId="{B0EC6B98-CE42-45B1-8CC3-69AA9B243FB0}" srcOrd="4" destOrd="0" presId="urn:microsoft.com/office/officeart/2005/8/layout/vList2"/>
    <dgm:cxn modelId="{D7B1D281-E75A-4A50-BDDA-A308A8F85124}" type="presParOf" srcId="{CCF39A5D-70A2-4586-86EC-3453ED3238EC}" destId="{8BCA8733-897F-4E30-98BD-1177DF35563F}" srcOrd="5" destOrd="0" presId="urn:microsoft.com/office/officeart/2005/8/layout/vList2"/>
    <dgm:cxn modelId="{69A01159-4222-4954-8C25-502CA9FE3A35}" type="presParOf" srcId="{CCF39A5D-70A2-4586-86EC-3453ED3238EC}" destId="{7F5C1853-0D5A-4A65-AA62-CC456CCBD364}" srcOrd="6" destOrd="0" presId="urn:microsoft.com/office/officeart/2005/8/layout/vList2"/>
    <dgm:cxn modelId="{2FABB911-A28A-4833-A79E-EE53247F5D44}" type="presParOf" srcId="{CCF39A5D-70A2-4586-86EC-3453ED3238EC}" destId="{1A2E771F-4CFD-4F6B-9804-CE13D9BA97C9}" srcOrd="7" destOrd="0" presId="urn:microsoft.com/office/officeart/2005/8/layout/vList2"/>
    <dgm:cxn modelId="{0D5B9EED-9F43-41C2-9F38-8C6535DD394C}" type="presParOf" srcId="{CCF39A5D-70A2-4586-86EC-3453ED3238EC}" destId="{4D07BC4A-C47F-4500-9B7C-2AECBCCE231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4B02CA-A2E1-4181-BBDD-3B85A1F0AD79}"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10F96858-CFFE-4D0F-A762-7C59E351A453}">
      <dgm:prSet custT="1"/>
      <dgm:spPr/>
      <dgm:t>
        <a:bodyPr/>
        <a:lstStyle/>
        <a:p>
          <a:r>
            <a:rPr lang="en-GB" sz="2400" dirty="0"/>
            <a:t>Windows uses Preemptive scheduling</a:t>
          </a:r>
          <a:endParaRPr lang="en-US" sz="2400" dirty="0"/>
        </a:p>
      </dgm:t>
    </dgm:pt>
    <dgm:pt modelId="{AF44A47D-25DC-476B-A42F-3F26F8FBE00B}" type="parTrans" cxnId="{154C8E11-19F6-429B-B878-01BF4239F94A}">
      <dgm:prSet/>
      <dgm:spPr/>
      <dgm:t>
        <a:bodyPr/>
        <a:lstStyle/>
        <a:p>
          <a:endParaRPr lang="en-US"/>
        </a:p>
      </dgm:t>
    </dgm:pt>
    <dgm:pt modelId="{85E17388-6629-4F09-AA74-D3A88E28A240}" type="sibTrans" cxnId="{154C8E11-19F6-429B-B878-01BF4239F94A}">
      <dgm:prSet/>
      <dgm:spPr/>
      <dgm:t>
        <a:bodyPr/>
        <a:lstStyle/>
        <a:p>
          <a:endParaRPr lang="en-US"/>
        </a:p>
      </dgm:t>
    </dgm:pt>
    <dgm:pt modelId="{F3EF566A-0D20-4C25-8273-9697B6437CC9}">
      <dgm:prSet/>
      <dgm:spPr/>
      <dgm:t>
        <a:bodyPr/>
        <a:lstStyle/>
        <a:p>
          <a:r>
            <a:rPr lang="en-GB" dirty="0"/>
            <a:t>Is driven by the view of prioritized computation</a:t>
          </a:r>
          <a:endParaRPr lang="en-US" dirty="0"/>
        </a:p>
      </dgm:t>
    </dgm:pt>
    <dgm:pt modelId="{8D97DA36-7EA5-4C52-B55B-8B9471DFDF43}" type="parTrans" cxnId="{F6146720-EEBA-473A-8B81-612792FE781B}">
      <dgm:prSet/>
      <dgm:spPr/>
      <dgm:t>
        <a:bodyPr/>
        <a:lstStyle/>
        <a:p>
          <a:endParaRPr lang="en-US"/>
        </a:p>
      </dgm:t>
    </dgm:pt>
    <dgm:pt modelId="{48FABB65-6672-4FC6-8A6F-16518147AFE7}" type="sibTrans" cxnId="{F6146720-EEBA-473A-8B81-612792FE781B}">
      <dgm:prSet/>
      <dgm:spPr/>
      <dgm:t>
        <a:bodyPr/>
        <a:lstStyle/>
        <a:p>
          <a:endParaRPr lang="en-US"/>
        </a:p>
      </dgm:t>
    </dgm:pt>
    <dgm:pt modelId="{7D3832F2-CB00-4EBC-97E6-25B3ED31868F}">
      <dgm:prSet/>
      <dgm:spPr/>
      <dgm:t>
        <a:bodyPr/>
        <a:lstStyle/>
        <a:p>
          <a:r>
            <a:rPr lang="en-GB" dirty="0"/>
            <a:t>Means that a low-priority process is pre-empted out of the processor by a high-priority process</a:t>
          </a:r>
          <a:endParaRPr lang="en-US" dirty="0"/>
        </a:p>
      </dgm:t>
    </dgm:pt>
    <dgm:pt modelId="{E89ECF81-EE67-4B95-AB7A-717ACBD1C112}" type="parTrans" cxnId="{A242A321-66F9-4F02-BE78-E094EA9D49EA}">
      <dgm:prSet/>
      <dgm:spPr/>
      <dgm:t>
        <a:bodyPr/>
        <a:lstStyle/>
        <a:p>
          <a:endParaRPr lang="en-US"/>
        </a:p>
      </dgm:t>
    </dgm:pt>
    <dgm:pt modelId="{08CDDC1F-A0FB-482D-8222-E6384533542A}" type="sibTrans" cxnId="{A242A321-66F9-4F02-BE78-E094EA9D49EA}">
      <dgm:prSet/>
      <dgm:spPr/>
      <dgm:t>
        <a:bodyPr/>
        <a:lstStyle/>
        <a:p>
          <a:endParaRPr lang="en-US"/>
        </a:p>
      </dgm:t>
    </dgm:pt>
    <dgm:pt modelId="{AE1A6564-49FF-46CA-A8F1-5A2D2A471EB5}">
      <dgm:prSet custT="1"/>
      <dgm:spPr/>
      <dgm:t>
        <a:bodyPr/>
        <a:lstStyle/>
        <a:p>
          <a:r>
            <a:rPr lang="en-GB" sz="2400" dirty="0"/>
            <a:t>SQL Server uses Cooperative scheduling</a:t>
          </a:r>
          <a:endParaRPr lang="en-US" sz="2400" dirty="0"/>
        </a:p>
      </dgm:t>
    </dgm:pt>
    <dgm:pt modelId="{9D4DC647-7006-4377-BF57-2A00F593E59C}" type="parTrans" cxnId="{E77592E3-DBF2-485C-A69F-82E5CDC0EED3}">
      <dgm:prSet/>
      <dgm:spPr/>
      <dgm:t>
        <a:bodyPr/>
        <a:lstStyle/>
        <a:p>
          <a:endParaRPr lang="en-US"/>
        </a:p>
      </dgm:t>
    </dgm:pt>
    <dgm:pt modelId="{B39DDB94-962D-4172-B5E4-8A9FCC1C60A3}" type="sibTrans" cxnId="{E77592E3-DBF2-485C-A69F-82E5CDC0EED3}">
      <dgm:prSet/>
      <dgm:spPr/>
      <dgm:t>
        <a:bodyPr/>
        <a:lstStyle/>
        <a:p>
          <a:endParaRPr lang="en-US"/>
        </a:p>
      </dgm:t>
    </dgm:pt>
    <dgm:pt modelId="{14842787-0C53-4676-A56C-46BEAEB822CD}">
      <dgm:prSet/>
      <dgm:spPr/>
      <dgm:t>
        <a:bodyPr/>
        <a:lstStyle/>
        <a:p>
          <a:r>
            <a:rPr lang="en-GB"/>
            <a:t>Means that the priority of a process doesn’t matter</a:t>
          </a:r>
          <a:endParaRPr lang="en-US"/>
        </a:p>
      </dgm:t>
    </dgm:pt>
    <dgm:pt modelId="{F5E58C43-C2E2-4A3F-B172-A56AE43E700B}" type="parTrans" cxnId="{94705601-8BB3-4FEA-86E4-95B18FE651B7}">
      <dgm:prSet/>
      <dgm:spPr/>
      <dgm:t>
        <a:bodyPr/>
        <a:lstStyle/>
        <a:p>
          <a:endParaRPr lang="en-US"/>
        </a:p>
      </dgm:t>
    </dgm:pt>
    <dgm:pt modelId="{4CC35CE2-5C64-45F6-BC92-1278CC9AEEEB}" type="sibTrans" cxnId="{94705601-8BB3-4FEA-86E4-95B18FE651B7}">
      <dgm:prSet/>
      <dgm:spPr/>
      <dgm:t>
        <a:bodyPr/>
        <a:lstStyle/>
        <a:p>
          <a:endParaRPr lang="en-US"/>
        </a:p>
      </dgm:t>
    </dgm:pt>
    <dgm:pt modelId="{8AB511E3-A8F0-42CB-BC94-A60DD32EB15B}">
      <dgm:prSet/>
      <dgm:spPr/>
      <dgm:t>
        <a:bodyPr/>
        <a:lstStyle/>
        <a:p>
          <a:r>
            <a:rPr lang="en-GB"/>
            <a:t>Is where a process is not preempted, and executes until it explicitly yields the processor </a:t>
          </a:r>
          <a:endParaRPr lang="en-US"/>
        </a:p>
      </dgm:t>
    </dgm:pt>
    <dgm:pt modelId="{D3A80562-C9FA-44F9-B1CD-A9744830FEED}" type="parTrans" cxnId="{74565EC9-7B0E-4E13-9AB7-AB08619FB16D}">
      <dgm:prSet/>
      <dgm:spPr>
        <a:ln>
          <a:solidFill>
            <a:schemeClr val="accent4">
              <a:lumMod val="75000"/>
            </a:schemeClr>
          </a:solidFill>
        </a:ln>
      </dgm:spPr>
      <dgm:t>
        <a:bodyPr/>
        <a:lstStyle/>
        <a:p>
          <a:endParaRPr lang="en-US"/>
        </a:p>
      </dgm:t>
    </dgm:pt>
    <dgm:pt modelId="{8393B958-D2D0-4353-BB11-C37A87069B08}" type="sibTrans" cxnId="{74565EC9-7B0E-4E13-9AB7-AB08619FB16D}">
      <dgm:prSet/>
      <dgm:spPr/>
      <dgm:t>
        <a:bodyPr/>
        <a:lstStyle/>
        <a:p>
          <a:endParaRPr lang="en-US"/>
        </a:p>
      </dgm:t>
    </dgm:pt>
    <dgm:pt modelId="{3E2FA783-E0B6-4539-9548-28EFF28995CE}" type="pres">
      <dgm:prSet presAssocID="{344B02CA-A2E1-4181-BBDD-3B85A1F0AD79}" presName="linear" presStyleCnt="0">
        <dgm:presLayoutVars>
          <dgm:dir/>
          <dgm:animLvl val="lvl"/>
          <dgm:resizeHandles val="exact"/>
        </dgm:presLayoutVars>
      </dgm:prSet>
      <dgm:spPr/>
    </dgm:pt>
    <dgm:pt modelId="{E9237561-5CAD-4AC8-BDFA-411481E98660}" type="pres">
      <dgm:prSet presAssocID="{10F96858-CFFE-4D0F-A762-7C59E351A453}" presName="parentLin" presStyleCnt="0"/>
      <dgm:spPr/>
    </dgm:pt>
    <dgm:pt modelId="{CCE58596-0C02-4E5B-8AED-74E641C15F53}" type="pres">
      <dgm:prSet presAssocID="{10F96858-CFFE-4D0F-A762-7C59E351A453}" presName="parentLeftMargin" presStyleLbl="node1" presStyleIdx="0" presStyleCnt="2"/>
      <dgm:spPr/>
    </dgm:pt>
    <dgm:pt modelId="{98A2C8B1-6B2D-4638-A360-95CEEBBDD8FC}" type="pres">
      <dgm:prSet presAssocID="{10F96858-CFFE-4D0F-A762-7C59E351A453}" presName="parentText" presStyleLbl="node1" presStyleIdx="0" presStyleCnt="2" custLinFactNeighborX="-82088" custLinFactNeighborY="2771">
        <dgm:presLayoutVars>
          <dgm:chMax val="0"/>
          <dgm:bulletEnabled val="1"/>
        </dgm:presLayoutVars>
      </dgm:prSet>
      <dgm:spPr/>
    </dgm:pt>
    <dgm:pt modelId="{42CD8F86-0B78-4308-A672-20BADEDA4AE6}" type="pres">
      <dgm:prSet presAssocID="{10F96858-CFFE-4D0F-A762-7C59E351A453}" presName="negativeSpace" presStyleCnt="0"/>
      <dgm:spPr/>
    </dgm:pt>
    <dgm:pt modelId="{12705CD0-D7D2-475E-93F9-E2BC60482916}" type="pres">
      <dgm:prSet presAssocID="{10F96858-CFFE-4D0F-A762-7C59E351A453}" presName="childText" presStyleLbl="conFgAcc1" presStyleIdx="0" presStyleCnt="2">
        <dgm:presLayoutVars>
          <dgm:bulletEnabled val="1"/>
        </dgm:presLayoutVars>
      </dgm:prSet>
      <dgm:spPr/>
    </dgm:pt>
    <dgm:pt modelId="{90BAE6C2-A9BE-4AFF-922F-B8329F41D584}" type="pres">
      <dgm:prSet presAssocID="{85E17388-6629-4F09-AA74-D3A88E28A240}" presName="spaceBetweenRectangles" presStyleCnt="0"/>
      <dgm:spPr/>
    </dgm:pt>
    <dgm:pt modelId="{900D1C8A-659E-4B42-A67A-C78C811631CB}" type="pres">
      <dgm:prSet presAssocID="{AE1A6564-49FF-46CA-A8F1-5A2D2A471EB5}" presName="parentLin" presStyleCnt="0"/>
      <dgm:spPr/>
    </dgm:pt>
    <dgm:pt modelId="{38504F75-E6C6-4508-9817-16FC7644B538}" type="pres">
      <dgm:prSet presAssocID="{AE1A6564-49FF-46CA-A8F1-5A2D2A471EB5}" presName="parentLeftMargin" presStyleLbl="node1" presStyleIdx="0" presStyleCnt="2"/>
      <dgm:spPr/>
    </dgm:pt>
    <dgm:pt modelId="{E41E93B1-5744-4E98-A6C3-E61A89EB6D99}" type="pres">
      <dgm:prSet presAssocID="{AE1A6564-49FF-46CA-A8F1-5A2D2A471EB5}" presName="parentText" presStyleLbl="node1" presStyleIdx="1" presStyleCnt="2" custLinFactNeighborX="-82089" custLinFactNeighborY="1385">
        <dgm:presLayoutVars>
          <dgm:chMax val="0"/>
          <dgm:bulletEnabled val="1"/>
        </dgm:presLayoutVars>
      </dgm:prSet>
      <dgm:spPr/>
    </dgm:pt>
    <dgm:pt modelId="{89982EB5-EF5C-4B79-8810-79055A137AAE}" type="pres">
      <dgm:prSet presAssocID="{AE1A6564-49FF-46CA-A8F1-5A2D2A471EB5}" presName="negativeSpace" presStyleCnt="0"/>
      <dgm:spPr/>
    </dgm:pt>
    <dgm:pt modelId="{5F8641DB-0536-4D2B-B0BC-BDAB4A0DA183}" type="pres">
      <dgm:prSet presAssocID="{AE1A6564-49FF-46CA-A8F1-5A2D2A471EB5}" presName="childText" presStyleLbl="conFgAcc1" presStyleIdx="1" presStyleCnt="2" custLinFactNeighborX="280" custLinFactNeighborY="2770">
        <dgm:presLayoutVars>
          <dgm:bulletEnabled val="1"/>
        </dgm:presLayoutVars>
      </dgm:prSet>
      <dgm:spPr/>
    </dgm:pt>
  </dgm:ptLst>
  <dgm:cxnLst>
    <dgm:cxn modelId="{28490C00-E1A5-4F58-938B-6EABBABB526A}" type="presOf" srcId="{F3EF566A-0D20-4C25-8273-9697B6437CC9}" destId="{12705CD0-D7D2-475E-93F9-E2BC60482916}" srcOrd="0" destOrd="0" presId="urn:microsoft.com/office/officeart/2005/8/layout/list1"/>
    <dgm:cxn modelId="{94705601-8BB3-4FEA-86E4-95B18FE651B7}" srcId="{AE1A6564-49FF-46CA-A8F1-5A2D2A471EB5}" destId="{14842787-0C53-4676-A56C-46BEAEB822CD}" srcOrd="0" destOrd="0" parTransId="{F5E58C43-C2E2-4A3F-B172-A56AE43E700B}" sibTransId="{4CC35CE2-5C64-45F6-BC92-1278CC9AEEEB}"/>
    <dgm:cxn modelId="{154C8E11-19F6-429B-B878-01BF4239F94A}" srcId="{344B02CA-A2E1-4181-BBDD-3B85A1F0AD79}" destId="{10F96858-CFFE-4D0F-A762-7C59E351A453}" srcOrd="0" destOrd="0" parTransId="{AF44A47D-25DC-476B-A42F-3F26F8FBE00B}" sibTransId="{85E17388-6629-4F09-AA74-D3A88E28A240}"/>
    <dgm:cxn modelId="{F6146720-EEBA-473A-8B81-612792FE781B}" srcId="{10F96858-CFFE-4D0F-A762-7C59E351A453}" destId="{F3EF566A-0D20-4C25-8273-9697B6437CC9}" srcOrd="0" destOrd="0" parTransId="{8D97DA36-7EA5-4C52-B55B-8B9471DFDF43}" sibTransId="{48FABB65-6672-4FC6-8A6F-16518147AFE7}"/>
    <dgm:cxn modelId="{A242A321-66F9-4F02-BE78-E094EA9D49EA}" srcId="{10F96858-CFFE-4D0F-A762-7C59E351A453}" destId="{7D3832F2-CB00-4EBC-97E6-25B3ED31868F}" srcOrd="1" destOrd="0" parTransId="{E89ECF81-EE67-4B95-AB7A-717ACBD1C112}" sibTransId="{08CDDC1F-A0FB-482D-8222-E6384533542A}"/>
    <dgm:cxn modelId="{1B1AC742-5776-4AC2-A7E5-80EDA47CAA7C}" type="presOf" srcId="{AE1A6564-49FF-46CA-A8F1-5A2D2A471EB5}" destId="{E41E93B1-5744-4E98-A6C3-E61A89EB6D99}" srcOrd="1" destOrd="0" presId="urn:microsoft.com/office/officeart/2005/8/layout/list1"/>
    <dgm:cxn modelId="{96A52744-A37D-4B73-BD5C-1ABA5B34F4BD}" type="presOf" srcId="{10F96858-CFFE-4D0F-A762-7C59E351A453}" destId="{98A2C8B1-6B2D-4638-A360-95CEEBBDD8FC}" srcOrd="1" destOrd="0" presId="urn:microsoft.com/office/officeart/2005/8/layout/list1"/>
    <dgm:cxn modelId="{6A19A04C-A7DB-4696-828E-4F2F822098E2}" type="presOf" srcId="{AE1A6564-49FF-46CA-A8F1-5A2D2A471EB5}" destId="{38504F75-E6C6-4508-9817-16FC7644B538}" srcOrd="0" destOrd="0" presId="urn:microsoft.com/office/officeart/2005/8/layout/list1"/>
    <dgm:cxn modelId="{B03F7D99-F99B-4821-8AE3-DE3A26BED915}" type="presOf" srcId="{10F96858-CFFE-4D0F-A762-7C59E351A453}" destId="{CCE58596-0C02-4E5B-8AED-74E641C15F53}" srcOrd="0" destOrd="0" presId="urn:microsoft.com/office/officeart/2005/8/layout/list1"/>
    <dgm:cxn modelId="{BB12039F-752E-4152-80F2-FCEF8C9B3E14}" type="presOf" srcId="{344B02CA-A2E1-4181-BBDD-3B85A1F0AD79}" destId="{3E2FA783-E0B6-4539-9548-28EFF28995CE}" srcOrd="0" destOrd="0" presId="urn:microsoft.com/office/officeart/2005/8/layout/list1"/>
    <dgm:cxn modelId="{74565EC9-7B0E-4E13-9AB7-AB08619FB16D}" srcId="{AE1A6564-49FF-46CA-A8F1-5A2D2A471EB5}" destId="{8AB511E3-A8F0-42CB-BC94-A60DD32EB15B}" srcOrd="1" destOrd="0" parTransId="{D3A80562-C9FA-44F9-B1CD-A9744830FEED}" sibTransId="{8393B958-D2D0-4353-BB11-C37A87069B08}"/>
    <dgm:cxn modelId="{E77592E3-DBF2-485C-A69F-82E5CDC0EED3}" srcId="{344B02CA-A2E1-4181-BBDD-3B85A1F0AD79}" destId="{AE1A6564-49FF-46CA-A8F1-5A2D2A471EB5}" srcOrd="1" destOrd="0" parTransId="{9D4DC647-7006-4377-BF57-2A00F593E59C}" sibTransId="{B39DDB94-962D-4172-B5E4-8A9FCC1C60A3}"/>
    <dgm:cxn modelId="{AE3E24E5-8421-4BDD-88AD-8CFB7001161F}" type="presOf" srcId="{8AB511E3-A8F0-42CB-BC94-A60DD32EB15B}" destId="{5F8641DB-0536-4D2B-B0BC-BDAB4A0DA183}" srcOrd="0" destOrd="1" presId="urn:microsoft.com/office/officeart/2005/8/layout/list1"/>
    <dgm:cxn modelId="{7A601DEB-812B-426E-B3F6-3808740DC8ED}" type="presOf" srcId="{7D3832F2-CB00-4EBC-97E6-25B3ED31868F}" destId="{12705CD0-D7D2-475E-93F9-E2BC60482916}" srcOrd="0" destOrd="1" presId="urn:microsoft.com/office/officeart/2005/8/layout/list1"/>
    <dgm:cxn modelId="{D6703EF2-DB79-4667-B04E-69F623A19CAA}" type="presOf" srcId="{14842787-0C53-4676-A56C-46BEAEB822CD}" destId="{5F8641DB-0536-4D2B-B0BC-BDAB4A0DA183}" srcOrd="0" destOrd="0" presId="urn:microsoft.com/office/officeart/2005/8/layout/list1"/>
    <dgm:cxn modelId="{82871636-F38C-41EA-9AC3-7A7D08F35503}" type="presParOf" srcId="{3E2FA783-E0B6-4539-9548-28EFF28995CE}" destId="{E9237561-5CAD-4AC8-BDFA-411481E98660}" srcOrd="0" destOrd="0" presId="urn:microsoft.com/office/officeart/2005/8/layout/list1"/>
    <dgm:cxn modelId="{E012C0F3-B113-4E3C-AA6E-6E85D74B2C07}" type="presParOf" srcId="{E9237561-5CAD-4AC8-BDFA-411481E98660}" destId="{CCE58596-0C02-4E5B-8AED-74E641C15F53}" srcOrd="0" destOrd="0" presId="urn:microsoft.com/office/officeart/2005/8/layout/list1"/>
    <dgm:cxn modelId="{B8342170-9CBF-419B-9473-7DAE5CB5EC2B}" type="presParOf" srcId="{E9237561-5CAD-4AC8-BDFA-411481E98660}" destId="{98A2C8B1-6B2D-4638-A360-95CEEBBDD8FC}" srcOrd="1" destOrd="0" presId="urn:microsoft.com/office/officeart/2005/8/layout/list1"/>
    <dgm:cxn modelId="{96D337F3-7E93-4E87-AE6A-517833A87DFA}" type="presParOf" srcId="{3E2FA783-E0B6-4539-9548-28EFF28995CE}" destId="{42CD8F86-0B78-4308-A672-20BADEDA4AE6}" srcOrd="1" destOrd="0" presId="urn:microsoft.com/office/officeart/2005/8/layout/list1"/>
    <dgm:cxn modelId="{51E8D6CE-7410-4701-963A-2AE750A02698}" type="presParOf" srcId="{3E2FA783-E0B6-4539-9548-28EFF28995CE}" destId="{12705CD0-D7D2-475E-93F9-E2BC60482916}" srcOrd="2" destOrd="0" presId="urn:microsoft.com/office/officeart/2005/8/layout/list1"/>
    <dgm:cxn modelId="{031B3669-65F8-459D-A763-381DD4F56DC1}" type="presParOf" srcId="{3E2FA783-E0B6-4539-9548-28EFF28995CE}" destId="{90BAE6C2-A9BE-4AFF-922F-B8329F41D584}" srcOrd="3" destOrd="0" presId="urn:microsoft.com/office/officeart/2005/8/layout/list1"/>
    <dgm:cxn modelId="{B8C74660-BE67-4868-A065-9C499E35B7D9}" type="presParOf" srcId="{3E2FA783-E0B6-4539-9548-28EFF28995CE}" destId="{900D1C8A-659E-4B42-A67A-C78C811631CB}" srcOrd="4" destOrd="0" presId="urn:microsoft.com/office/officeart/2005/8/layout/list1"/>
    <dgm:cxn modelId="{199A1AA3-7A08-4778-976C-2B8D6A6A3CFD}" type="presParOf" srcId="{900D1C8A-659E-4B42-A67A-C78C811631CB}" destId="{38504F75-E6C6-4508-9817-16FC7644B538}" srcOrd="0" destOrd="0" presId="urn:microsoft.com/office/officeart/2005/8/layout/list1"/>
    <dgm:cxn modelId="{E99635CD-6A40-4964-BB1D-539D82CBD60C}" type="presParOf" srcId="{900D1C8A-659E-4B42-A67A-C78C811631CB}" destId="{E41E93B1-5744-4E98-A6C3-E61A89EB6D99}" srcOrd="1" destOrd="0" presId="urn:microsoft.com/office/officeart/2005/8/layout/list1"/>
    <dgm:cxn modelId="{6EB31197-8694-40E0-9315-8BA7D072D308}" type="presParOf" srcId="{3E2FA783-E0B6-4539-9548-28EFF28995CE}" destId="{89982EB5-EF5C-4B79-8810-79055A137AAE}" srcOrd="5" destOrd="0" presId="urn:microsoft.com/office/officeart/2005/8/layout/list1"/>
    <dgm:cxn modelId="{A902C8D0-E003-4802-8F18-02CB7ED657F5}" type="presParOf" srcId="{3E2FA783-E0B6-4539-9548-28EFF28995CE}" destId="{5F8641DB-0536-4D2B-B0BC-BDAB4A0DA18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DCBEA9-87D6-493A-9CF2-E87BDBDE8E2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01021F09-2D1F-4D03-B46D-943823055552}">
      <dgm:prSet custT="1"/>
      <dgm:spPr/>
      <dgm:t>
        <a:bodyPr/>
        <a:lstStyle/>
        <a:p>
          <a:r>
            <a:rPr lang="en-GB" sz="2800" b="1" dirty="0"/>
            <a:t>Runnable</a:t>
          </a:r>
          <a:endParaRPr lang="en-US" sz="2800" dirty="0"/>
        </a:p>
      </dgm:t>
    </dgm:pt>
    <dgm:pt modelId="{B6EE58E1-780D-4FFB-8080-2277ED422268}" type="sibTrans" cxnId="{DC458517-008E-491D-9CC1-EC898C7BE308}">
      <dgm:prSet/>
      <dgm:spPr/>
      <dgm:t>
        <a:bodyPr/>
        <a:lstStyle/>
        <a:p>
          <a:endParaRPr lang="en-US"/>
        </a:p>
      </dgm:t>
    </dgm:pt>
    <dgm:pt modelId="{BD316740-22E8-4D35-BB2E-B151094E3349}" type="parTrans" cxnId="{DC458517-008E-491D-9CC1-EC898C7BE308}">
      <dgm:prSet/>
      <dgm:spPr/>
      <dgm:t>
        <a:bodyPr/>
        <a:lstStyle/>
        <a:p>
          <a:endParaRPr lang="en-US"/>
        </a:p>
      </dgm:t>
    </dgm:pt>
    <dgm:pt modelId="{AA931836-67EC-4C25-BD7C-03AE368C6DE3}">
      <dgm:prSet custT="1"/>
      <dgm:spPr/>
      <dgm:t>
        <a:bodyPr/>
        <a:lstStyle/>
        <a:p>
          <a:r>
            <a:rPr lang="en-GB" sz="2800" b="1" dirty="0"/>
            <a:t>Running</a:t>
          </a:r>
          <a:endParaRPr lang="en-US" sz="2800" dirty="0"/>
        </a:p>
      </dgm:t>
    </dgm:pt>
    <dgm:pt modelId="{B2538DD4-1D4E-4674-A610-22F8C381980D}" type="parTrans" cxnId="{9767E367-7897-46A7-B23F-0DCCF99666B5}">
      <dgm:prSet/>
      <dgm:spPr/>
      <dgm:t>
        <a:bodyPr/>
        <a:lstStyle/>
        <a:p>
          <a:endParaRPr lang="en-US"/>
        </a:p>
      </dgm:t>
    </dgm:pt>
    <dgm:pt modelId="{297D9F4C-0808-42EA-84BB-272EC62A69E6}" type="sibTrans" cxnId="{9767E367-7897-46A7-B23F-0DCCF99666B5}">
      <dgm:prSet/>
      <dgm:spPr/>
      <dgm:t>
        <a:bodyPr/>
        <a:lstStyle/>
        <a:p>
          <a:endParaRPr lang="en-US"/>
        </a:p>
      </dgm:t>
    </dgm:pt>
    <dgm:pt modelId="{6257F6B1-71E7-400C-AAE9-B78DAF42AAA9}">
      <dgm:prSet custT="1"/>
      <dgm:spPr/>
      <dgm:t>
        <a:bodyPr/>
        <a:lstStyle/>
        <a:p>
          <a:r>
            <a:rPr lang="en-GB" sz="2800" b="1" dirty="0"/>
            <a:t>Suspended</a:t>
          </a:r>
          <a:endParaRPr lang="en-US" sz="2800" dirty="0"/>
        </a:p>
      </dgm:t>
    </dgm:pt>
    <dgm:pt modelId="{13AC8EEF-F1E3-4F2C-B36B-555CD2A070A0}" type="parTrans" cxnId="{4EE89B7C-D610-404B-81EA-CB1052AF7EF7}">
      <dgm:prSet/>
      <dgm:spPr/>
      <dgm:t>
        <a:bodyPr/>
        <a:lstStyle/>
        <a:p>
          <a:endParaRPr lang="en-US"/>
        </a:p>
      </dgm:t>
    </dgm:pt>
    <dgm:pt modelId="{C981F7D8-194D-4534-BC92-07C9F82551F8}" type="sibTrans" cxnId="{4EE89B7C-D610-404B-81EA-CB1052AF7EF7}">
      <dgm:prSet/>
      <dgm:spPr/>
      <dgm:t>
        <a:bodyPr/>
        <a:lstStyle/>
        <a:p>
          <a:endParaRPr lang="en-US"/>
        </a:p>
      </dgm:t>
    </dgm:pt>
    <dgm:pt modelId="{B9B2415C-2497-4156-874B-CB8F2AA0E935}">
      <dgm:prSet custT="1"/>
      <dgm:spPr/>
      <dgm:t>
        <a:bodyPr/>
        <a:lstStyle/>
        <a:p>
          <a:r>
            <a:rPr lang="en-GB" sz="2800" b="0" dirty="0"/>
            <a:t>The thread is currently in the Runnable Queue waiting to execute. (First In, First Out). </a:t>
          </a:r>
          <a:endParaRPr lang="en-US" sz="2800" dirty="0"/>
        </a:p>
      </dgm:t>
    </dgm:pt>
    <dgm:pt modelId="{04C6A72B-61F2-48DB-8126-ADBDC84DDF16}" type="parTrans" cxnId="{00EF5FD1-668F-4A6D-9418-527F9713F78A}">
      <dgm:prSet/>
      <dgm:spPr/>
      <dgm:t>
        <a:bodyPr/>
        <a:lstStyle/>
        <a:p>
          <a:endParaRPr lang="en-US"/>
        </a:p>
      </dgm:t>
    </dgm:pt>
    <dgm:pt modelId="{02DC933D-86E4-4880-B9EC-D743F373C227}" type="sibTrans" cxnId="{00EF5FD1-668F-4A6D-9418-527F9713F78A}">
      <dgm:prSet/>
      <dgm:spPr/>
      <dgm:t>
        <a:bodyPr/>
        <a:lstStyle/>
        <a:p>
          <a:endParaRPr lang="en-US"/>
        </a:p>
      </dgm:t>
    </dgm:pt>
    <dgm:pt modelId="{FC88E123-1E8E-4EBF-90FC-C7482BBA6215}">
      <dgm:prSet custT="1"/>
      <dgm:spPr/>
      <dgm:t>
        <a:bodyPr/>
        <a:lstStyle/>
        <a:p>
          <a:r>
            <a:rPr lang="en-GB" sz="2800" dirty="0"/>
            <a:t>One active thread executing on a processor. </a:t>
          </a:r>
          <a:endParaRPr lang="en-US" sz="2800" dirty="0"/>
        </a:p>
      </dgm:t>
    </dgm:pt>
    <dgm:pt modelId="{4D414598-CB83-4646-BC99-CC523B8DBF0A}" type="parTrans" cxnId="{463C2228-D1AB-4E3F-8C4B-FC3FB87052A5}">
      <dgm:prSet/>
      <dgm:spPr/>
      <dgm:t>
        <a:bodyPr/>
        <a:lstStyle/>
        <a:p>
          <a:endParaRPr lang="en-US"/>
        </a:p>
      </dgm:t>
    </dgm:pt>
    <dgm:pt modelId="{6BF7E282-D444-48FD-BC55-A85BCE0DA48B}" type="sibTrans" cxnId="{463C2228-D1AB-4E3F-8C4B-FC3FB87052A5}">
      <dgm:prSet/>
      <dgm:spPr/>
      <dgm:t>
        <a:bodyPr/>
        <a:lstStyle/>
        <a:p>
          <a:endParaRPr lang="en-US"/>
        </a:p>
      </dgm:t>
    </dgm:pt>
    <dgm:pt modelId="{1892A79F-533E-4791-AC9E-4FFF17DF7D4A}">
      <dgm:prSet custT="1"/>
      <dgm:spPr/>
      <dgm:t>
        <a:bodyPr/>
        <a:lstStyle/>
        <a:p>
          <a:r>
            <a:rPr lang="en-GB" sz="2800" b="0" dirty="0"/>
            <a:t>Placed on a Waiter List waiting for a resource other than a processor. (No specific order).</a:t>
          </a:r>
          <a:endParaRPr lang="en-US" sz="2800" dirty="0"/>
        </a:p>
      </dgm:t>
    </dgm:pt>
    <dgm:pt modelId="{7464AF17-BF16-4585-AF77-9A5140A4C6CF}" type="parTrans" cxnId="{5825CAB2-F992-4976-BA06-B7447813B1EB}">
      <dgm:prSet/>
      <dgm:spPr/>
      <dgm:t>
        <a:bodyPr/>
        <a:lstStyle/>
        <a:p>
          <a:endParaRPr lang="en-US"/>
        </a:p>
      </dgm:t>
    </dgm:pt>
    <dgm:pt modelId="{7C1E7DD0-ECD4-4C37-8B95-13A63153BEF9}" type="sibTrans" cxnId="{5825CAB2-F992-4976-BA06-B7447813B1EB}">
      <dgm:prSet/>
      <dgm:spPr/>
      <dgm:t>
        <a:bodyPr/>
        <a:lstStyle/>
        <a:p>
          <a:endParaRPr lang="en-US"/>
        </a:p>
      </dgm:t>
    </dgm:pt>
    <dgm:pt modelId="{8DC9DDB2-EB6C-4C61-BDD9-EF75EB077E3B}" type="pres">
      <dgm:prSet presAssocID="{C1DCBEA9-87D6-493A-9CF2-E87BDBDE8E22}" presName="linear" presStyleCnt="0">
        <dgm:presLayoutVars>
          <dgm:dir/>
          <dgm:animLvl val="lvl"/>
          <dgm:resizeHandles val="exact"/>
        </dgm:presLayoutVars>
      </dgm:prSet>
      <dgm:spPr/>
    </dgm:pt>
    <dgm:pt modelId="{2C09380D-8931-43C2-B760-C8807D1781B1}" type="pres">
      <dgm:prSet presAssocID="{01021F09-2D1F-4D03-B46D-943823055552}" presName="parentLin" presStyleCnt="0"/>
      <dgm:spPr/>
    </dgm:pt>
    <dgm:pt modelId="{19E25397-6DEF-4FDD-89A9-443BB515336C}" type="pres">
      <dgm:prSet presAssocID="{01021F09-2D1F-4D03-B46D-943823055552}" presName="parentLeftMargin" presStyleLbl="node1" presStyleIdx="0" presStyleCnt="3"/>
      <dgm:spPr/>
    </dgm:pt>
    <dgm:pt modelId="{3129D1E5-7839-4639-A236-976EF98349F7}" type="pres">
      <dgm:prSet presAssocID="{01021F09-2D1F-4D03-B46D-943823055552}" presName="parentText" presStyleLbl="node1" presStyleIdx="0" presStyleCnt="3">
        <dgm:presLayoutVars>
          <dgm:chMax val="0"/>
          <dgm:bulletEnabled val="1"/>
        </dgm:presLayoutVars>
      </dgm:prSet>
      <dgm:spPr/>
    </dgm:pt>
    <dgm:pt modelId="{CC2780DE-3644-491B-944B-52CCF06FFC49}" type="pres">
      <dgm:prSet presAssocID="{01021F09-2D1F-4D03-B46D-943823055552}" presName="negativeSpace" presStyleCnt="0"/>
      <dgm:spPr/>
    </dgm:pt>
    <dgm:pt modelId="{61617A74-029C-4AB2-9F8A-6E088A818F6A}" type="pres">
      <dgm:prSet presAssocID="{01021F09-2D1F-4D03-B46D-943823055552}" presName="childText" presStyleLbl="conFgAcc1" presStyleIdx="0" presStyleCnt="3">
        <dgm:presLayoutVars>
          <dgm:bulletEnabled val="1"/>
        </dgm:presLayoutVars>
      </dgm:prSet>
      <dgm:spPr/>
    </dgm:pt>
    <dgm:pt modelId="{753FD2F0-3CD3-424C-91E6-6B9D86ED985A}" type="pres">
      <dgm:prSet presAssocID="{B6EE58E1-780D-4FFB-8080-2277ED422268}" presName="spaceBetweenRectangles" presStyleCnt="0"/>
      <dgm:spPr/>
    </dgm:pt>
    <dgm:pt modelId="{6299B6A9-5018-4EFE-9AD3-C0B88353CA88}" type="pres">
      <dgm:prSet presAssocID="{AA931836-67EC-4C25-BD7C-03AE368C6DE3}" presName="parentLin" presStyleCnt="0"/>
      <dgm:spPr/>
    </dgm:pt>
    <dgm:pt modelId="{6669F2DC-6EF6-4F6D-B21D-621F3FE4AA8D}" type="pres">
      <dgm:prSet presAssocID="{AA931836-67EC-4C25-BD7C-03AE368C6DE3}" presName="parentLeftMargin" presStyleLbl="node1" presStyleIdx="0" presStyleCnt="3"/>
      <dgm:spPr/>
    </dgm:pt>
    <dgm:pt modelId="{F9F86588-AF95-404F-BD7F-D6C2B9E455A3}" type="pres">
      <dgm:prSet presAssocID="{AA931836-67EC-4C25-BD7C-03AE368C6DE3}" presName="parentText" presStyleLbl="node1" presStyleIdx="1" presStyleCnt="3">
        <dgm:presLayoutVars>
          <dgm:chMax val="0"/>
          <dgm:bulletEnabled val="1"/>
        </dgm:presLayoutVars>
      </dgm:prSet>
      <dgm:spPr/>
    </dgm:pt>
    <dgm:pt modelId="{F297639F-CEC3-4C05-BEE1-F32F93639AF5}" type="pres">
      <dgm:prSet presAssocID="{AA931836-67EC-4C25-BD7C-03AE368C6DE3}" presName="negativeSpace" presStyleCnt="0"/>
      <dgm:spPr/>
    </dgm:pt>
    <dgm:pt modelId="{F4479AF4-8A56-4713-BA1B-5C5D4496C1F9}" type="pres">
      <dgm:prSet presAssocID="{AA931836-67EC-4C25-BD7C-03AE368C6DE3}" presName="childText" presStyleLbl="conFgAcc1" presStyleIdx="1" presStyleCnt="3">
        <dgm:presLayoutVars>
          <dgm:bulletEnabled val="1"/>
        </dgm:presLayoutVars>
      </dgm:prSet>
      <dgm:spPr/>
    </dgm:pt>
    <dgm:pt modelId="{B8BABBB4-AA28-48B7-B40D-F836D41C8712}" type="pres">
      <dgm:prSet presAssocID="{297D9F4C-0808-42EA-84BB-272EC62A69E6}" presName="spaceBetweenRectangles" presStyleCnt="0"/>
      <dgm:spPr/>
    </dgm:pt>
    <dgm:pt modelId="{09C32F98-ABFF-48D9-B6FB-7EFD1AF5B711}" type="pres">
      <dgm:prSet presAssocID="{6257F6B1-71E7-400C-AAE9-B78DAF42AAA9}" presName="parentLin" presStyleCnt="0"/>
      <dgm:spPr/>
    </dgm:pt>
    <dgm:pt modelId="{9EF6C8F2-B815-4C94-8E6D-BB4A74AA86A2}" type="pres">
      <dgm:prSet presAssocID="{6257F6B1-71E7-400C-AAE9-B78DAF42AAA9}" presName="parentLeftMargin" presStyleLbl="node1" presStyleIdx="1" presStyleCnt="3"/>
      <dgm:spPr/>
    </dgm:pt>
    <dgm:pt modelId="{BF312086-BE66-4AB3-91A2-F16EB4840519}" type="pres">
      <dgm:prSet presAssocID="{6257F6B1-71E7-400C-AAE9-B78DAF42AAA9}" presName="parentText" presStyleLbl="node1" presStyleIdx="2" presStyleCnt="3">
        <dgm:presLayoutVars>
          <dgm:chMax val="0"/>
          <dgm:bulletEnabled val="1"/>
        </dgm:presLayoutVars>
      </dgm:prSet>
      <dgm:spPr/>
    </dgm:pt>
    <dgm:pt modelId="{3C8A82A7-61FB-4291-A8CC-C69A82BA552F}" type="pres">
      <dgm:prSet presAssocID="{6257F6B1-71E7-400C-AAE9-B78DAF42AAA9}" presName="negativeSpace" presStyleCnt="0"/>
      <dgm:spPr/>
    </dgm:pt>
    <dgm:pt modelId="{DFB9B0F9-79B1-44B2-82D0-28FA955D7F21}" type="pres">
      <dgm:prSet presAssocID="{6257F6B1-71E7-400C-AAE9-B78DAF42AAA9}" presName="childText" presStyleLbl="conFgAcc1" presStyleIdx="2" presStyleCnt="3">
        <dgm:presLayoutVars>
          <dgm:bulletEnabled val="1"/>
        </dgm:presLayoutVars>
      </dgm:prSet>
      <dgm:spPr/>
    </dgm:pt>
  </dgm:ptLst>
  <dgm:cxnLst>
    <dgm:cxn modelId="{04F42906-E672-4971-89FA-B8A9551AF44F}" type="presOf" srcId="{C1DCBEA9-87D6-493A-9CF2-E87BDBDE8E22}" destId="{8DC9DDB2-EB6C-4C61-BDD9-EF75EB077E3B}" srcOrd="0" destOrd="0" presId="urn:microsoft.com/office/officeart/2005/8/layout/list1"/>
    <dgm:cxn modelId="{DC458517-008E-491D-9CC1-EC898C7BE308}" srcId="{C1DCBEA9-87D6-493A-9CF2-E87BDBDE8E22}" destId="{01021F09-2D1F-4D03-B46D-943823055552}" srcOrd="0" destOrd="0" parTransId="{BD316740-22E8-4D35-BB2E-B151094E3349}" sibTransId="{B6EE58E1-780D-4FFB-8080-2277ED422268}"/>
    <dgm:cxn modelId="{463C2228-D1AB-4E3F-8C4B-FC3FB87052A5}" srcId="{AA931836-67EC-4C25-BD7C-03AE368C6DE3}" destId="{FC88E123-1E8E-4EBF-90FC-C7482BBA6215}" srcOrd="0" destOrd="0" parTransId="{4D414598-CB83-4646-BC99-CC523B8DBF0A}" sibTransId="{6BF7E282-D444-48FD-BC55-A85BCE0DA48B}"/>
    <dgm:cxn modelId="{13D6683D-7445-4A73-BA5F-45D0131079C2}" type="presOf" srcId="{B9B2415C-2497-4156-874B-CB8F2AA0E935}" destId="{61617A74-029C-4AB2-9F8A-6E088A818F6A}" srcOrd="0" destOrd="0" presId="urn:microsoft.com/office/officeart/2005/8/layout/list1"/>
    <dgm:cxn modelId="{9767E367-7897-46A7-B23F-0DCCF99666B5}" srcId="{C1DCBEA9-87D6-493A-9CF2-E87BDBDE8E22}" destId="{AA931836-67EC-4C25-BD7C-03AE368C6DE3}" srcOrd="1" destOrd="0" parTransId="{B2538DD4-1D4E-4674-A610-22F8C381980D}" sibTransId="{297D9F4C-0808-42EA-84BB-272EC62A69E6}"/>
    <dgm:cxn modelId="{82AD1E6C-FFFD-4319-99F5-EE32F779BB3C}" type="presOf" srcId="{6257F6B1-71E7-400C-AAE9-B78DAF42AAA9}" destId="{BF312086-BE66-4AB3-91A2-F16EB4840519}" srcOrd="1" destOrd="0" presId="urn:microsoft.com/office/officeart/2005/8/layout/list1"/>
    <dgm:cxn modelId="{8A051255-9DE9-4616-8146-763CA1B2BCFE}" type="presOf" srcId="{AA931836-67EC-4C25-BD7C-03AE368C6DE3}" destId="{F9F86588-AF95-404F-BD7F-D6C2B9E455A3}" srcOrd="1" destOrd="0" presId="urn:microsoft.com/office/officeart/2005/8/layout/list1"/>
    <dgm:cxn modelId="{0B032957-293C-492D-8259-A854D068F861}" type="presOf" srcId="{1892A79F-533E-4791-AC9E-4FFF17DF7D4A}" destId="{DFB9B0F9-79B1-44B2-82D0-28FA955D7F21}" srcOrd="0" destOrd="0" presId="urn:microsoft.com/office/officeart/2005/8/layout/list1"/>
    <dgm:cxn modelId="{4EE89B7C-D610-404B-81EA-CB1052AF7EF7}" srcId="{C1DCBEA9-87D6-493A-9CF2-E87BDBDE8E22}" destId="{6257F6B1-71E7-400C-AAE9-B78DAF42AAA9}" srcOrd="2" destOrd="0" parTransId="{13AC8EEF-F1E3-4F2C-B36B-555CD2A070A0}" sibTransId="{C981F7D8-194D-4534-BC92-07C9F82551F8}"/>
    <dgm:cxn modelId="{88A9DB7C-FD4A-4DF9-B9F7-F24B60FBFAC6}" type="presOf" srcId="{AA931836-67EC-4C25-BD7C-03AE368C6DE3}" destId="{6669F2DC-6EF6-4F6D-B21D-621F3FE4AA8D}" srcOrd="0" destOrd="0" presId="urn:microsoft.com/office/officeart/2005/8/layout/list1"/>
    <dgm:cxn modelId="{04426FA4-730E-431B-8D4E-15D947747784}" type="presOf" srcId="{FC88E123-1E8E-4EBF-90FC-C7482BBA6215}" destId="{F4479AF4-8A56-4713-BA1B-5C5D4496C1F9}" srcOrd="0" destOrd="0" presId="urn:microsoft.com/office/officeart/2005/8/layout/list1"/>
    <dgm:cxn modelId="{A06A67AE-35AC-4BBD-A426-F2977927AC30}" type="presOf" srcId="{6257F6B1-71E7-400C-AAE9-B78DAF42AAA9}" destId="{9EF6C8F2-B815-4C94-8E6D-BB4A74AA86A2}" srcOrd="0" destOrd="0" presId="urn:microsoft.com/office/officeart/2005/8/layout/list1"/>
    <dgm:cxn modelId="{5825CAB2-F992-4976-BA06-B7447813B1EB}" srcId="{6257F6B1-71E7-400C-AAE9-B78DAF42AAA9}" destId="{1892A79F-533E-4791-AC9E-4FFF17DF7D4A}" srcOrd="0" destOrd="0" parTransId="{7464AF17-BF16-4585-AF77-9A5140A4C6CF}" sibTransId="{7C1E7DD0-ECD4-4C37-8B95-13A63153BEF9}"/>
    <dgm:cxn modelId="{00EF5FD1-668F-4A6D-9418-527F9713F78A}" srcId="{01021F09-2D1F-4D03-B46D-943823055552}" destId="{B9B2415C-2497-4156-874B-CB8F2AA0E935}" srcOrd="0" destOrd="0" parTransId="{04C6A72B-61F2-48DB-8126-ADBDC84DDF16}" sibTransId="{02DC933D-86E4-4880-B9EC-D743F373C227}"/>
    <dgm:cxn modelId="{E746FFD4-6234-4B4D-82C1-FB779FBF989E}" type="presOf" srcId="{01021F09-2D1F-4D03-B46D-943823055552}" destId="{3129D1E5-7839-4639-A236-976EF98349F7}" srcOrd="1" destOrd="0" presId="urn:microsoft.com/office/officeart/2005/8/layout/list1"/>
    <dgm:cxn modelId="{E6310AE2-EAD5-4A1E-9F3C-10B006556324}" type="presOf" srcId="{01021F09-2D1F-4D03-B46D-943823055552}" destId="{19E25397-6DEF-4FDD-89A9-443BB515336C}" srcOrd="0" destOrd="0" presId="urn:microsoft.com/office/officeart/2005/8/layout/list1"/>
    <dgm:cxn modelId="{EB4FA1C6-9BB4-407A-9298-41EF2F8E1B4B}" type="presParOf" srcId="{8DC9DDB2-EB6C-4C61-BDD9-EF75EB077E3B}" destId="{2C09380D-8931-43C2-B760-C8807D1781B1}" srcOrd="0" destOrd="0" presId="urn:microsoft.com/office/officeart/2005/8/layout/list1"/>
    <dgm:cxn modelId="{C198AA21-5678-4515-A478-1751C88898FB}" type="presParOf" srcId="{2C09380D-8931-43C2-B760-C8807D1781B1}" destId="{19E25397-6DEF-4FDD-89A9-443BB515336C}" srcOrd="0" destOrd="0" presId="urn:microsoft.com/office/officeart/2005/8/layout/list1"/>
    <dgm:cxn modelId="{CC637677-AB99-458B-9BCA-A43193F27BD5}" type="presParOf" srcId="{2C09380D-8931-43C2-B760-C8807D1781B1}" destId="{3129D1E5-7839-4639-A236-976EF98349F7}" srcOrd="1" destOrd="0" presId="urn:microsoft.com/office/officeart/2005/8/layout/list1"/>
    <dgm:cxn modelId="{13A05981-4766-41FE-B7A6-03BC8B5B1059}" type="presParOf" srcId="{8DC9DDB2-EB6C-4C61-BDD9-EF75EB077E3B}" destId="{CC2780DE-3644-491B-944B-52CCF06FFC49}" srcOrd="1" destOrd="0" presId="urn:microsoft.com/office/officeart/2005/8/layout/list1"/>
    <dgm:cxn modelId="{06081735-DB93-4EDA-838D-91ABB2DAB082}" type="presParOf" srcId="{8DC9DDB2-EB6C-4C61-BDD9-EF75EB077E3B}" destId="{61617A74-029C-4AB2-9F8A-6E088A818F6A}" srcOrd="2" destOrd="0" presId="urn:microsoft.com/office/officeart/2005/8/layout/list1"/>
    <dgm:cxn modelId="{7C396332-0D1A-4DF3-BFDE-0EAF9BCD6A39}" type="presParOf" srcId="{8DC9DDB2-EB6C-4C61-BDD9-EF75EB077E3B}" destId="{753FD2F0-3CD3-424C-91E6-6B9D86ED985A}" srcOrd="3" destOrd="0" presId="urn:microsoft.com/office/officeart/2005/8/layout/list1"/>
    <dgm:cxn modelId="{E8B75B99-D3A7-430C-AF6D-2A829EFF8E81}" type="presParOf" srcId="{8DC9DDB2-EB6C-4C61-BDD9-EF75EB077E3B}" destId="{6299B6A9-5018-4EFE-9AD3-C0B88353CA88}" srcOrd="4" destOrd="0" presId="urn:microsoft.com/office/officeart/2005/8/layout/list1"/>
    <dgm:cxn modelId="{B10515DA-3003-4902-9B47-91FF2D5DE031}" type="presParOf" srcId="{6299B6A9-5018-4EFE-9AD3-C0B88353CA88}" destId="{6669F2DC-6EF6-4F6D-B21D-621F3FE4AA8D}" srcOrd="0" destOrd="0" presId="urn:microsoft.com/office/officeart/2005/8/layout/list1"/>
    <dgm:cxn modelId="{35D7B5BC-820D-4623-8493-EF16051F466D}" type="presParOf" srcId="{6299B6A9-5018-4EFE-9AD3-C0B88353CA88}" destId="{F9F86588-AF95-404F-BD7F-D6C2B9E455A3}" srcOrd="1" destOrd="0" presId="urn:microsoft.com/office/officeart/2005/8/layout/list1"/>
    <dgm:cxn modelId="{2BB83314-3934-4DC3-ABBB-07A5CA403221}" type="presParOf" srcId="{8DC9DDB2-EB6C-4C61-BDD9-EF75EB077E3B}" destId="{F297639F-CEC3-4C05-BEE1-F32F93639AF5}" srcOrd="5" destOrd="0" presId="urn:microsoft.com/office/officeart/2005/8/layout/list1"/>
    <dgm:cxn modelId="{3CA46685-A7BA-4EA1-A14A-D5553B9ABDBA}" type="presParOf" srcId="{8DC9DDB2-EB6C-4C61-BDD9-EF75EB077E3B}" destId="{F4479AF4-8A56-4713-BA1B-5C5D4496C1F9}" srcOrd="6" destOrd="0" presId="urn:microsoft.com/office/officeart/2005/8/layout/list1"/>
    <dgm:cxn modelId="{A80436C4-528D-460E-A482-935A6A096FFC}" type="presParOf" srcId="{8DC9DDB2-EB6C-4C61-BDD9-EF75EB077E3B}" destId="{B8BABBB4-AA28-48B7-B40D-F836D41C8712}" srcOrd="7" destOrd="0" presId="urn:microsoft.com/office/officeart/2005/8/layout/list1"/>
    <dgm:cxn modelId="{EACA9C4E-A6B0-4BD4-B463-88C10557BEE9}" type="presParOf" srcId="{8DC9DDB2-EB6C-4C61-BDD9-EF75EB077E3B}" destId="{09C32F98-ABFF-48D9-B6FB-7EFD1AF5B711}" srcOrd="8" destOrd="0" presId="urn:microsoft.com/office/officeart/2005/8/layout/list1"/>
    <dgm:cxn modelId="{A0657E34-076C-4A5C-944B-2C31D2F24986}" type="presParOf" srcId="{09C32F98-ABFF-48D9-B6FB-7EFD1AF5B711}" destId="{9EF6C8F2-B815-4C94-8E6D-BB4A74AA86A2}" srcOrd="0" destOrd="0" presId="urn:microsoft.com/office/officeart/2005/8/layout/list1"/>
    <dgm:cxn modelId="{70EBB3AC-6CB4-4B0B-8853-09485F5E2C01}" type="presParOf" srcId="{09C32F98-ABFF-48D9-B6FB-7EFD1AF5B711}" destId="{BF312086-BE66-4AB3-91A2-F16EB4840519}" srcOrd="1" destOrd="0" presId="urn:microsoft.com/office/officeart/2005/8/layout/list1"/>
    <dgm:cxn modelId="{D1441742-BECC-4273-83E7-678FA558246B}" type="presParOf" srcId="{8DC9DDB2-EB6C-4C61-BDD9-EF75EB077E3B}" destId="{3C8A82A7-61FB-4291-A8CC-C69A82BA552F}" srcOrd="9" destOrd="0" presId="urn:microsoft.com/office/officeart/2005/8/layout/list1"/>
    <dgm:cxn modelId="{58E2FFA9-F2DD-4CF8-993A-EA2FC748CC74}" type="presParOf" srcId="{8DC9DDB2-EB6C-4C61-BDD9-EF75EB077E3B}" destId="{DFB9B0F9-79B1-44B2-82D0-28FA955D7F21}" srcOrd="10" destOrd="0" presId="urn:microsoft.com/office/officeart/2005/8/layout/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accent5_2" csCatId="accent5"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DCBEA9-87D6-493A-9CF2-E87BDBDE8E2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882DC0A6-F50B-487B-B192-69945F3947BD}">
      <dgm:prSet/>
      <dgm:spPr/>
      <dgm:t>
        <a:bodyPr/>
        <a:lstStyle/>
        <a:p>
          <a:r>
            <a:rPr lang="en-GB" dirty="0"/>
            <a:t>Session CPU time and memory usage: </a:t>
          </a:r>
          <a:r>
            <a:rPr lang="en-GB" b="1" dirty="0"/>
            <a:t>sys.dm_exec_sessions</a:t>
          </a:r>
          <a:endParaRPr lang="en-US" dirty="0"/>
        </a:p>
      </dgm:t>
    </dgm:pt>
    <dgm:pt modelId="{00D6C16B-909B-4D43-AC1C-EFCBDEBB560D}" type="parTrans" cxnId="{5900718E-ADE0-4C93-93EC-83F5489EB2A4}">
      <dgm:prSet/>
      <dgm:spPr/>
      <dgm:t>
        <a:bodyPr/>
        <a:lstStyle/>
        <a:p>
          <a:endParaRPr lang="en-US"/>
        </a:p>
      </dgm:t>
    </dgm:pt>
    <dgm:pt modelId="{E8752430-0F4C-4EC7-9E93-BC2CF389AC66}" type="sibTrans" cxnId="{5900718E-ADE0-4C93-93EC-83F5489EB2A4}">
      <dgm:prSet/>
      <dgm:spPr/>
      <dgm:t>
        <a:bodyPr/>
        <a:lstStyle/>
        <a:p>
          <a:endParaRPr lang="en-US"/>
        </a:p>
      </dgm:t>
    </dgm:pt>
    <dgm:pt modelId="{01021F09-2D1F-4D03-B46D-943823055552}">
      <dgm:prSet/>
      <dgm:spPr/>
      <dgm:t>
        <a:bodyPr/>
        <a:lstStyle/>
        <a:p>
          <a:r>
            <a:rPr lang="en-GB" dirty="0"/>
            <a:t>Status and session owner of request: </a:t>
          </a:r>
          <a:r>
            <a:rPr lang="en-GB" b="1" dirty="0"/>
            <a:t>sys.dm_exec_requests</a:t>
          </a:r>
          <a:endParaRPr lang="en-US" dirty="0"/>
        </a:p>
      </dgm:t>
    </dgm:pt>
    <dgm:pt modelId="{BD316740-22E8-4D35-BB2E-B151094E3349}" type="parTrans" cxnId="{DC458517-008E-491D-9CC1-EC898C7BE308}">
      <dgm:prSet/>
      <dgm:spPr/>
      <dgm:t>
        <a:bodyPr/>
        <a:lstStyle/>
        <a:p>
          <a:endParaRPr lang="en-US"/>
        </a:p>
      </dgm:t>
    </dgm:pt>
    <dgm:pt modelId="{B6EE58E1-780D-4FFB-8080-2277ED422268}" type="sibTrans" cxnId="{DC458517-008E-491D-9CC1-EC898C7BE308}">
      <dgm:prSet/>
      <dgm:spPr/>
      <dgm:t>
        <a:bodyPr/>
        <a:lstStyle/>
        <a:p>
          <a:endParaRPr lang="en-US"/>
        </a:p>
      </dgm:t>
    </dgm:pt>
    <dgm:pt modelId="{6EBA298B-E318-4915-8506-B05BAF805039}">
      <dgm:prSet/>
      <dgm:spPr/>
      <dgm:t>
        <a:bodyPr/>
        <a:lstStyle/>
        <a:p>
          <a:r>
            <a:rPr lang="en-US" dirty="0"/>
            <a:t>Actual query text of waiting task: </a:t>
          </a:r>
          <a:r>
            <a:rPr lang="en-US" b="1" dirty="0"/>
            <a:t>sys.dm_exec_sql_text</a:t>
          </a:r>
          <a:endParaRPr lang="en-US" dirty="0"/>
        </a:p>
      </dgm:t>
    </dgm:pt>
    <dgm:pt modelId="{B335C0BC-C199-479E-AC3F-8EACF0FC64A2}" type="parTrans" cxnId="{DB2C7D28-04D4-4EEA-AF87-E0260542E256}">
      <dgm:prSet/>
      <dgm:spPr/>
      <dgm:t>
        <a:bodyPr/>
        <a:lstStyle/>
        <a:p>
          <a:endParaRPr lang="en-US"/>
        </a:p>
      </dgm:t>
    </dgm:pt>
    <dgm:pt modelId="{8A317067-66B5-41C4-ACDC-19A3CA39E344}" type="sibTrans" cxnId="{DB2C7D28-04D4-4EEA-AF87-E0260542E256}">
      <dgm:prSet/>
      <dgm:spPr/>
      <dgm:t>
        <a:bodyPr/>
        <a:lstStyle/>
        <a:p>
          <a:endParaRPr lang="en-US"/>
        </a:p>
      </dgm:t>
    </dgm:pt>
    <dgm:pt modelId="{2C380ABD-49C2-45A9-B729-A88EB73DA2FE}">
      <dgm:prSet/>
      <dgm:spPr/>
      <dgm:t>
        <a:bodyPr/>
        <a:lstStyle/>
        <a:p>
          <a:r>
            <a:rPr lang="en-US" dirty="0"/>
            <a:t>Active wait duration and type: </a:t>
          </a:r>
          <a:r>
            <a:rPr lang="en-US" b="1" dirty="0"/>
            <a:t>sys.dm_os_waiting_tasks</a:t>
          </a:r>
          <a:endParaRPr lang="en-US" dirty="0"/>
        </a:p>
      </dgm:t>
    </dgm:pt>
    <dgm:pt modelId="{F588D130-D134-461C-9024-A53C6AA8FEB3}" type="parTrans" cxnId="{E1CA88F0-B874-41A6-A4E4-5EABFCCCE9D1}">
      <dgm:prSet/>
      <dgm:spPr/>
      <dgm:t>
        <a:bodyPr/>
        <a:lstStyle/>
        <a:p>
          <a:endParaRPr lang="en-US"/>
        </a:p>
      </dgm:t>
    </dgm:pt>
    <dgm:pt modelId="{19C772B9-FF29-48D4-8C1F-115F0068D92F}" type="sibTrans" cxnId="{E1CA88F0-B874-41A6-A4E4-5EABFCCCE9D1}">
      <dgm:prSet/>
      <dgm:spPr/>
      <dgm:t>
        <a:bodyPr/>
        <a:lstStyle/>
        <a:p>
          <a:endParaRPr lang="en-US"/>
        </a:p>
      </dgm:t>
    </dgm:pt>
    <dgm:pt modelId="{99BFF411-CC4F-4F26-9A66-F5F2C462B78B}" type="pres">
      <dgm:prSet presAssocID="{C1DCBEA9-87D6-493A-9CF2-E87BDBDE8E22}" presName="linear" presStyleCnt="0">
        <dgm:presLayoutVars>
          <dgm:animLvl val="lvl"/>
          <dgm:resizeHandles val="exact"/>
        </dgm:presLayoutVars>
      </dgm:prSet>
      <dgm:spPr/>
    </dgm:pt>
    <dgm:pt modelId="{3802D003-B78F-4C45-ABC6-6C9B8D5B0610}" type="pres">
      <dgm:prSet presAssocID="{2C380ABD-49C2-45A9-B729-A88EB73DA2FE}" presName="parentText" presStyleLbl="node1" presStyleIdx="0" presStyleCnt="4">
        <dgm:presLayoutVars>
          <dgm:chMax val="0"/>
          <dgm:bulletEnabled val="1"/>
        </dgm:presLayoutVars>
      </dgm:prSet>
      <dgm:spPr/>
    </dgm:pt>
    <dgm:pt modelId="{A4FB83FA-8086-439A-8C10-D84688662D56}" type="pres">
      <dgm:prSet presAssocID="{19C772B9-FF29-48D4-8C1F-115F0068D92F}" presName="spacer" presStyleCnt="0"/>
      <dgm:spPr/>
    </dgm:pt>
    <dgm:pt modelId="{B72C66EE-0B89-4429-8F40-4F39323A4870}" type="pres">
      <dgm:prSet presAssocID="{882DC0A6-F50B-487B-B192-69945F3947BD}" presName="parentText" presStyleLbl="node1" presStyleIdx="1" presStyleCnt="4" custLinFactNeighborX="-4792" custLinFactNeighborY="29700">
        <dgm:presLayoutVars>
          <dgm:chMax val="0"/>
          <dgm:bulletEnabled val="1"/>
        </dgm:presLayoutVars>
      </dgm:prSet>
      <dgm:spPr/>
    </dgm:pt>
    <dgm:pt modelId="{8473BAC4-A76E-4E58-91A9-9713792617C1}" type="pres">
      <dgm:prSet presAssocID="{E8752430-0F4C-4EC7-9E93-BC2CF389AC66}" presName="spacer" presStyleCnt="0"/>
      <dgm:spPr/>
    </dgm:pt>
    <dgm:pt modelId="{15CD9A8C-3E0A-4D13-A7FE-D583CD7C92AF}" type="pres">
      <dgm:prSet presAssocID="{01021F09-2D1F-4D03-B46D-943823055552}" presName="parentText" presStyleLbl="node1" presStyleIdx="2" presStyleCnt="4">
        <dgm:presLayoutVars>
          <dgm:chMax val="0"/>
          <dgm:bulletEnabled val="1"/>
        </dgm:presLayoutVars>
      </dgm:prSet>
      <dgm:spPr/>
    </dgm:pt>
    <dgm:pt modelId="{5FF4CE6A-BF84-43F4-8CD4-43D930EE0478}" type="pres">
      <dgm:prSet presAssocID="{B6EE58E1-780D-4FFB-8080-2277ED422268}" presName="spacer" presStyleCnt="0"/>
      <dgm:spPr/>
    </dgm:pt>
    <dgm:pt modelId="{26B96F3A-CD72-43A9-9066-400986789B2B}" type="pres">
      <dgm:prSet presAssocID="{6EBA298B-E318-4915-8506-B05BAF805039}" presName="parentText" presStyleLbl="node1" presStyleIdx="3" presStyleCnt="4">
        <dgm:presLayoutVars>
          <dgm:chMax val="0"/>
          <dgm:bulletEnabled val="1"/>
        </dgm:presLayoutVars>
      </dgm:prSet>
      <dgm:spPr/>
    </dgm:pt>
  </dgm:ptLst>
  <dgm:cxnLst>
    <dgm:cxn modelId="{DC458517-008E-491D-9CC1-EC898C7BE308}" srcId="{C1DCBEA9-87D6-493A-9CF2-E87BDBDE8E22}" destId="{01021F09-2D1F-4D03-B46D-943823055552}" srcOrd="2" destOrd="0" parTransId="{BD316740-22E8-4D35-BB2E-B151094E3349}" sibTransId="{B6EE58E1-780D-4FFB-8080-2277ED422268}"/>
    <dgm:cxn modelId="{DB2C7D28-04D4-4EEA-AF87-E0260542E256}" srcId="{C1DCBEA9-87D6-493A-9CF2-E87BDBDE8E22}" destId="{6EBA298B-E318-4915-8506-B05BAF805039}" srcOrd="3" destOrd="0" parTransId="{B335C0BC-C199-479E-AC3F-8EACF0FC64A2}" sibTransId="{8A317067-66B5-41C4-ACDC-19A3CA39E344}"/>
    <dgm:cxn modelId="{78962730-09D4-45FB-B2F4-69F4AEF4C601}" type="presOf" srcId="{2C380ABD-49C2-45A9-B729-A88EB73DA2FE}" destId="{3802D003-B78F-4C45-ABC6-6C9B8D5B0610}" srcOrd="0" destOrd="0" presId="urn:microsoft.com/office/officeart/2005/8/layout/vList2"/>
    <dgm:cxn modelId="{2DE8853E-2203-47B7-91E0-375A9139E7EF}" type="presOf" srcId="{C1DCBEA9-87D6-493A-9CF2-E87BDBDE8E22}" destId="{99BFF411-CC4F-4F26-9A66-F5F2C462B78B}" srcOrd="0" destOrd="0" presId="urn:microsoft.com/office/officeart/2005/8/layout/vList2"/>
    <dgm:cxn modelId="{62B2927F-C16E-4662-A943-F2264DA06C42}" type="presOf" srcId="{01021F09-2D1F-4D03-B46D-943823055552}" destId="{15CD9A8C-3E0A-4D13-A7FE-D583CD7C92AF}" srcOrd="0" destOrd="0" presId="urn:microsoft.com/office/officeart/2005/8/layout/vList2"/>
    <dgm:cxn modelId="{5900718E-ADE0-4C93-93EC-83F5489EB2A4}" srcId="{C1DCBEA9-87D6-493A-9CF2-E87BDBDE8E22}" destId="{882DC0A6-F50B-487B-B192-69945F3947BD}" srcOrd="1" destOrd="0" parTransId="{00D6C16B-909B-4D43-AC1C-EFCBDEBB560D}" sibTransId="{E8752430-0F4C-4EC7-9E93-BC2CF389AC66}"/>
    <dgm:cxn modelId="{8496DF9D-2DC3-49E8-B18E-303BAE30D16F}" type="presOf" srcId="{882DC0A6-F50B-487B-B192-69945F3947BD}" destId="{B72C66EE-0B89-4429-8F40-4F39323A4870}" srcOrd="0" destOrd="0" presId="urn:microsoft.com/office/officeart/2005/8/layout/vList2"/>
    <dgm:cxn modelId="{673501D6-BE92-4990-AA4E-2C7D79A0B3F5}" type="presOf" srcId="{6EBA298B-E318-4915-8506-B05BAF805039}" destId="{26B96F3A-CD72-43A9-9066-400986789B2B}" srcOrd="0" destOrd="0" presId="urn:microsoft.com/office/officeart/2005/8/layout/vList2"/>
    <dgm:cxn modelId="{E1CA88F0-B874-41A6-A4E4-5EABFCCCE9D1}" srcId="{C1DCBEA9-87D6-493A-9CF2-E87BDBDE8E22}" destId="{2C380ABD-49C2-45A9-B729-A88EB73DA2FE}" srcOrd="0" destOrd="0" parTransId="{F588D130-D134-461C-9024-A53C6AA8FEB3}" sibTransId="{19C772B9-FF29-48D4-8C1F-115F0068D92F}"/>
    <dgm:cxn modelId="{CFCC9FD8-1A72-4E9E-9E36-49B74931DCC8}" type="presParOf" srcId="{99BFF411-CC4F-4F26-9A66-F5F2C462B78B}" destId="{3802D003-B78F-4C45-ABC6-6C9B8D5B0610}" srcOrd="0" destOrd="0" presId="urn:microsoft.com/office/officeart/2005/8/layout/vList2"/>
    <dgm:cxn modelId="{D71830BF-B18C-45C5-B8D2-508DCCF771D8}" type="presParOf" srcId="{99BFF411-CC4F-4F26-9A66-F5F2C462B78B}" destId="{A4FB83FA-8086-439A-8C10-D84688662D56}" srcOrd="1" destOrd="0" presId="urn:microsoft.com/office/officeart/2005/8/layout/vList2"/>
    <dgm:cxn modelId="{232CE755-E578-49C9-883E-9D19E3CD3B1C}" type="presParOf" srcId="{99BFF411-CC4F-4F26-9A66-F5F2C462B78B}" destId="{B72C66EE-0B89-4429-8F40-4F39323A4870}" srcOrd="2" destOrd="0" presId="urn:microsoft.com/office/officeart/2005/8/layout/vList2"/>
    <dgm:cxn modelId="{847E2D6A-7675-4163-9981-354E161B5DDE}" type="presParOf" srcId="{99BFF411-CC4F-4F26-9A66-F5F2C462B78B}" destId="{8473BAC4-A76E-4E58-91A9-9713792617C1}" srcOrd="3" destOrd="0" presId="urn:microsoft.com/office/officeart/2005/8/layout/vList2"/>
    <dgm:cxn modelId="{F4F3871C-EA4A-41B8-9B71-9101E89F127D}" type="presParOf" srcId="{99BFF411-CC4F-4F26-9A66-F5F2C462B78B}" destId="{15CD9A8C-3E0A-4D13-A7FE-D583CD7C92AF}" srcOrd="4" destOrd="0" presId="urn:microsoft.com/office/officeart/2005/8/layout/vList2"/>
    <dgm:cxn modelId="{67E908E9-BF8D-43D9-92CF-D2134303F5A6}" type="presParOf" srcId="{99BFF411-CC4F-4F26-9A66-F5F2C462B78B}" destId="{5FF4CE6A-BF84-43F4-8CD4-43D930EE0478}" srcOrd="5" destOrd="0" presId="urn:microsoft.com/office/officeart/2005/8/layout/vList2"/>
    <dgm:cxn modelId="{A33A0D09-0ACF-4E5B-A49E-8B8AD37FBEE0}" type="presParOf" srcId="{99BFF411-CC4F-4F26-9A66-F5F2C462B78B}" destId="{26B96F3A-CD72-43A9-9066-400986789B2B}" srcOrd="6"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1BF663-8A3B-4DAB-8D19-9A62BC754AC0}"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DB064213-8B34-41E7-A293-D37CF61E82C7}">
      <dgm:prSet custT="1"/>
      <dgm:spPr/>
      <dgm:t>
        <a:bodyPr/>
        <a:lstStyle/>
        <a:p>
          <a:pPr algn="ctr"/>
          <a:r>
            <a:rPr lang="en-US" sz="3600" dirty="0"/>
            <a:t>Aaron Bertrand – Top Wait Types </a:t>
          </a:r>
          <a:r>
            <a:rPr lang="en-US" sz="3600" dirty="0">
              <a:hlinkClick xmlns:r="http://schemas.openxmlformats.org/officeDocument/2006/relationships" r:id="rId1"/>
            </a:rPr>
            <a:t>https://sqlperformance.com/2018/10/sql-performance/top-wait-stats</a:t>
          </a:r>
          <a:endParaRPr lang="en-US" sz="3600" dirty="0"/>
        </a:p>
      </dgm:t>
    </dgm:pt>
    <dgm:pt modelId="{67BECFCD-0460-4DC2-97FE-0CB2D094CF98}" type="parTrans" cxnId="{599F6387-49A1-4337-B18D-DD72D8B7A0FD}">
      <dgm:prSet/>
      <dgm:spPr/>
      <dgm:t>
        <a:bodyPr/>
        <a:lstStyle/>
        <a:p>
          <a:pPr algn="ctr"/>
          <a:endParaRPr lang="en-US" sz="3600"/>
        </a:p>
      </dgm:t>
    </dgm:pt>
    <dgm:pt modelId="{F4D258C8-AFC4-4C02-9B5D-532F606EF765}" type="sibTrans" cxnId="{599F6387-49A1-4337-B18D-DD72D8B7A0FD}">
      <dgm:prSet/>
      <dgm:spPr/>
      <dgm:t>
        <a:bodyPr/>
        <a:lstStyle/>
        <a:p>
          <a:pPr algn="ctr"/>
          <a:endParaRPr lang="en-US" sz="3600"/>
        </a:p>
      </dgm:t>
    </dgm:pt>
    <dgm:pt modelId="{A7C95ECE-EDD8-46AA-AB41-C077A9F7D3F8}">
      <dgm:prSet custT="1"/>
      <dgm:spPr/>
      <dgm:t>
        <a:bodyPr/>
        <a:lstStyle/>
        <a:p>
          <a:pPr algn="ctr"/>
          <a:r>
            <a:rPr lang="en-US" sz="3600" dirty="0"/>
            <a:t>Paul Randal – SQL Skills Wait Types Library </a:t>
          </a:r>
          <a:r>
            <a:rPr lang="en-US" sz="3600" dirty="0">
              <a:hlinkClick xmlns:r="http://schemas.openxmlformats.org/officeDocument/2006/relationships" r:id="rId2"/>
            </a:rPr>
            <a:t>https://www.sqlskills.com/help/waits/</a:t>
          </a:r>
          <a:endParaRPr lang="en-US" sz="3600" dirty="0"/>
        </a:p>
      </dgm:t>
    </dgm:pt>
    <dgm:pt modelId="{5168DE14-FA5F-4285-90CA-D9C474296021}" type="parTrans" cxnId="{817A77E8-568E-4D90-9B9C-7F0F22A7AAD6}">
      <dgm:prSet/>
      <dgm:spPr/>
      <dgm:t>
        <a:bodyPr/>
        <a:lstStyle/>
        <a:p>
          <a:pPr algn="ctr"/>
          <a:endParaRPr lang="en-US" sz="3600"/>
        </a:p>
      </dgm:t>
    </dgm:pt>
    <dgm:pt modelId="{696D33B4-7C1B-4993-B9BC-9FC422B912A6}" type="sibTrans" cxnId="{817A77E8-568E-4D90-9B9C-7F0F22A7AAD6}">
      <dgm:prSet/>
      <dgm:spPr/>
      <dgm:t>
        <a:bodyPr/>
        <a:lstStyle/>
        <a:p>
          <a:pPr algn="ctr"/>
          <a:endParaRPr lang="en-US" sz="3600"/>
        </a:p>
      </dgm:t>
    </dgm:pt>
    <dgm:pt modelId="{63425A77-1708-421B-B0D4-6417A85C20ED}" type="pres">
      <dgm:prSet presAssocID="{111BF663-8A3B-4DAB-8D19-9A62BC754AC0}" presName="vert0" presStyleCnt="0">
        <dgm:presLayoutVars>
          <dgm:dir/>
          <dgm:animOne val="branch"/>
          <dgm:animLvl val="lvl"/>
        </dgm:presLayoutVars>
      </dgm:prSet>
      <dgm:spPr/>
    </dgm:pt>
    <dgm:pt modelId="{9D87F789-DFE6-44F4-8E5E-71E4A744CB52}" type="pres">
      <dgm:prSet presAssocID="{DB064213-8B34-41E7-A293-D37CF61E82C7}" presName="thickLine" presStyleLbl="alignNode1" presStyleIdx="0" presStyleCnt="2" custLinFactNeighborX="721" custLinFactNeighborY="-9346"/>
      <dgm:spPr/>
    </dgm:pt>
    <dgm:pt modelId="{80B9E0DA-D2D6-4CF6-BBB7-623056D7C219}" type="pres">
      <dgm:prSet presAssocID="{DB064213-8B34-41E7-A293-D37CF61E82C7}" presName="horz1" presStyleCnt="0"/>
      <dgm:spPr/>
    </dgm:pt>
    <dgm:pt modelId="{ED11F7B8-06E0-4993-AB44-28A6764FC2AF}" type="pres">
      <dgm:prSet presAssocID="{DB064213-8B34-41E7-A293-D37CF61E82C7}" presName="tx1" presStyleLbl="revTx" presStyleIdx="0" presStyleCnt="2"/>
      <dgm:spPr/>
    </dgm:pt>
    <dgm:pt modelId="{2FA89616-ABCC-4EC7-B0C3-C9D6C6E2C3B2}" type="pres">
      <dgm:prSet presAssocID="{DB064213-8B34-41E7-A293-D37CF61E82C7}" presName="vert1" presStyleCnt="0"/>
      <dgm:spPr/>
    </dgm:pt>
    <dgm:pt modelId="{04FA338E-0DB5-4024-B1C6-4F4E0889B3A0}" type="pres">
      <dgm:prSet presAssocID="{A7C95ECE-EDD8-46AA-AB41-C077A9F7D3F8}" presName="thickLine" presStyleLbl="alignNode1" presStyleIdx="1" presStyleCnt="2" custLinFactNeighborX="848" custLinFactNeighborY="-18575"/>
      <dgm:spPr>
        <a:ln w="38100">
          <a:solidFill>
            <a:schemeClr val="accent4">
              <a:lumMod val="75000"/>
            </a:schemeClr>
          </a:solidFill>
        </a:ln>
      </dgm:spPr>
    </dgm:pt>
    <dgm:pt modelId="{64487CB4-F8A5-4446-89F5-4D0FB64CDC59}" type="pres">
      <dgm:prSet presAssocID="{A7C95ECE-EDD8-46AA-AB41-C077A9F7D3F8}" presName="horz1" presStyleCnt="0"/>
      <dgm:spPr/>
    </dgm:pt>
    <dgm:pt modelId="{13251EE6-82F1-40FA-8F1D-885623A2FD01}" type="pres">
      <dgm:prSet presAssocID="{A7C95ECE-EDD8-46AA-AB41-C077A9F7D3F8}" presName="tx1" presStyleLbl="revTx" presStyleIdx="1" presStyleCnt="2" custScaleY="69094"/>
      <dgm:spPr/>
    </dgm:pt>
    <dgm:pt modelId="{E45A66EF-A430-47D3-8961-E8D72EF9EA0D}" type="pres">
      <dgm:prSet presAssocID="{A7C95ECE-EDD8-46AA-AB41-C077A9F7D3F8}" presName="vert1" presStyleCnt="0"/>
      <dgm:spPr/>
    </dgm:pt>
  </dgm:ptLst>
  <dgm:cxnLst>
    <dgm:cxn modelId="{599F6387-49A1-4337-B18D-DD72D8B7A0FD}" srcId="{111BF663-8A3B-4DAB-8D19-9A62BC754AC0}" destId="{DB064213-8B34-41E7-A293-D37CF61E82C7}" srcOrd="0" destOrd="0" parTransId="{67BECFCD-0460-4DC2-97FE-0CB2D094CF98}" sibTransId="{F4D258C8-AFC4-4C02-9B5D-532F606EF765}"/>
    <dgm:cxn modelId="{04EE87B9-13B3-4828-BC79-914E308B55CD}" type="presOf" srcId="{111BF663-8A3B-4DAB-8D19-9A62BC754AC0}" destId="{63425A77-1708-421B-B0D4-6417A85C20ED}" srcOrd="0" destOrd="0" presId="urn:microsoft.com/office/officeart/2008/layout/LinedList"/>
    <dgm:cxn modelId="{FE695DBA-BE1A-4DE4-B5F6-35867574156C}" type="presOf" srcId="{A7C95ECE-EDD8-46AA-AB41-C077A9F7D3F8}" destId="{13251EE6-82F1-40FA-8F1D-885623A2FD01}" srcOrd="0" destOrd="0" presId="urn:microsoft.com/office/officeart/2008/layout/LinedList"/>
    <dgm:cxn modelId="{FEF34EC2-C2C6-4F0A-B7DD-21EE08AF66AC}" type="presOf" srcId="{DB064213-8B34-41E7-A293-D37CF61E82C7}" destId="{ED11F7B8-06E0-4993-AB44-28A6764FC2AF}" srcOrd="0" destOrd="0" presId="urn:microsoft.com/office/officeart/2008/layout/LinedList"/>
    <dgm:cxn modelId="{817A77E8-568E-4D90-9B9C-7F0F22A7AAD6}" srcId="{111BF663-8A3B-4DAB-8D19-9A62BC754AC0}" destId="{A7C95ECE-EDD8-46AA-AB41-C077A9F7D3F8}" srcOrd="1" destOrd="0" parTransId="{5168DE14-FA5F-4285-90CA-D9C474296021}" sibTransId="{696D33B4-7C1B-4993-B9BC-9FC422B912A6}"/>
    <dgm:cxn modelId="{DC709FB8-28BF-4910-9C82-3453BDF071BC}" type="presParOf" srcId="{63425A77-1708-421B-B0D4-6417A85C20ED}" destId="{9D87F789-DFE6-44F4-8E5E-71E4A744CB52}" srcOrd="0" destOrd="0" presId="urn:microsoft.com/office/officeart/2008/layout/LinedList"/>
    <dgm:cxn modelId="{08DBCB06-A429-4413-AF91-5FF885EBD3C5}" type="presParOf" srcId="{63425A77-1708-421B-B0D4-6417A85C20ED}" destId="{80B9E0DA-D2D6-4CF6-BBB7-623056D7C219}" srcOrd="1" destOrd="0" presId="urn:microsoft.com/office/officeart/2008/layout/LinedList"/>
    <dgm:cxn modelId="{09C48997-A5CD-4F98-B63F-9DCD47D33ECF}" type="presParOf" srcId="{80B9E0DA-D2D6-4CF6-BBB7-623056D7C219}" destId="{ED11F7B8-06E0-4993-AB44-28A6764FC2AF}" srcOrd="0" destOrd="0" presId="urn:microsoft.com/office/officeart/2008/layout/LinedList"/>
    <dgm:cxn modelId="{D24723DE-CB93-4A12-A469-04CB0E878634}" type="presParOf" srcId="{80B9E0DA-D2D6-4CF6-BBB7-623056D7C219}" destId="{2FA89616-ABCC-4EC7-B0C3-C9D6C6E2C3B2}" srcOrd="1" destOrd="0" presId="urn:microsoft.com/office/officeart/2008/layout/LinedList"/>
    <dgm:cxn modelId="{345B3F7F-2B10-4C69-AD6F-8418BE0D2B7E}" type="presParOf" srcId="{63425A77-1708-421B-B0D4-6417A85C20ED}" destId="{04FA338E-0DB5-4024-B1C6-4F4E0889B3A0}" srcOrd="2" destOrd="0" presId="urn:microsoft.com/office/officeart/2008/layout/LinedList"/>
    <dgm:cxn modelId="{03D31201-1367-4FC5-A10D-54EF8DDA1300}" type="presParOf" srcId="{63425A77-1708-421B-B0D4-6417A85C20ED}" destId="{64487CB4-F8A5-4446-89F5-4D0FB64CDC59}" srcOrd="3" destOrd="0" presId="urn:microsoft.com/office/officeart/2008/layout/LinedList"/>
    <dgm:cxn modelId="{9B138E13-44BD-4889-B128-689D8792121A}" type="presParOf" srcId="{64487CB4-F8A5-4446-89F5-4D0FB64CDC59}" destId="{13251EE6-82F1-40FA-8F1D-885623A2FD01}" srcOrd="0" destOrd="0" presId="urn:microsoft.com/office/officeart/2008/layout/LinedList"/>
    <dgm:cxn modelId="{1BF6D5AF-6353-4345-9610-85C592B5FE07}" type="presParOf" srcId="{64487CB4-F8A5-4446-89F5-4D0FB64CDC59}" destId="{E45A66EF-A430-47D3-8961-E8D72EF9EA0D}" srcOrd="1" destOrd="0" presId="urn:microsoft.com/office/officeart/2008/layout/LinedList"/>
  </dgm:cxnLst>
  <dgm:bg/>
  <dgm:whole>
    <a:ln w="57150">
      <a:solidFill>
        <a:schemeClr val="accent4">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D820F-8EAF-4E20-89DD-3BC3F1F5B805}">
      <dsp:nvSpPr>
        <dsp:cNvPr id="0" name=""/>
        <dsp:cNvSpPr/>
      </dsp:nvSpPr>
      <dsp:spPr>
        <a:xfrm>
          <a:off x="0" y="23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A Closer look at SQLOS</a:t>
          </a:r>
          <a:endParaRPr lang="en-US" sz="3600" kern="1200" dirty="0"/>
        </a:p>
      </dsp:txBody>
      <dsp:txXfrm>
        <a:off x="44549" y="46889"/>
        <a:ext cx="10304326" cy="823502"/>
      </dsp:txXfrm>
    </dsp:sp>
    <dsp:sp modelId="{C575FE4C-DB64-4B97-8722-4DD51F9F5505}">
      <dsp:nvSpPr>
        <dsp:cNvPr id="0" name=""/>
        <dsp:cNvSpPr/>
      </dsp:nvSpPr>
      <dsp:spPr>
        <a:xfrm>
          <a:off x="0" y="9725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Thread Scheduling</a:t>
          </a:r>
        </a:p>
      </dsp:txBody>
      <dsp:txXfrm>
        <a:off x="44549" y="1017089"/>
        <a:ext cx="10304326" cy="823502"/>
      </dsp:txXfrm>
    </dsp:sp>
    <dsp:sp modelId="{B0EC6B98-CE42-45B1-8CC3-69AA9B243FB0}">
      <dsp:nvSpPr>
        <dsp:cNvPr id="0" name=""/>
        <dsp:cNvSpPr/>
      </dsp:nvSpPr>
      <dsp:spPr>
        <a:xfrm>
          <a:off x="0" y="19427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Waits and Queues</a:t>
          </a:r>
          <a:endParaRPr lang="en-US" sz="3600" kern="1200" dirty="0"/>
        </a:p>
      </dsp:txBody>
      <dsp:txXfrm>
        <a:off x="44549" y="1987289"/>
        <a:ext cx="10304326" cy="823502"/>
      </dsp:txXfrm>
    </dsp:sp>
    <dsp:sp modelId="{7F5C1853-0D5A-4A65-AA62-CC456CCBD364}">
      <dsp:nvSpPr>
        <dsp:cNvPr id="0" name=""/>
        <dsp:cNvSpPr/>
      </dsp:nvSpPr>
      <dsp:spPr>
        <a:xfrm>
          <a:off x="0" y="29129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Task Execution Model</a:t>
          </a:r>
        </a:p>
      </dsp:txBody>
      <dsp:txXfrm>
        <a:off x="44549" y="2957489"/>
        <a:ext cx="10304326" cy="823502"/>
      </dsp:txXfrm>
    </dsp:sp>
    <dsp:sp modelId="{4D07BC4A-C47F-4500-9B7C-2AECBCCE2315}">
      <dsp:nvSpPr>
        <dsp:cNvPr id="0" name=""/>
        <dsp:cNvSpPr/>
      </dsp:nvSpPr>
      <dsp:spPr>
        <a:xfrm>
          <a:off x="0" y="38831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Monitoring Waits</a:t>
          </a:r>
          <a:endParaRPr lang="en-US" sz="3600" kern="1200" dirty="0"/>
        </a:p>
      </dsp:txBody>
      <dsp:txXfrm>
        <a:off x="44549" y="3927689"/>
        <a:ext cx="1030432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05CD0-D7D2-475E-93F9-E2BC60482916}">
      <dsp:nvSpPr>
        <dsp:cNvPr id="0" name=""/>
        <dsp:cNvSpPr/>
      </dsp:nvSpPr>
      <dsp:spPr>
        <a:xfrm>
          <a:off x="0" y="463497"/>
          <a:ext cx="11398214" cy="20065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4628" tIns="541528" rIns="884628" bIns="184912" numCol="1" spcCol="1270" anchor="t" anchorCtr="0">
          <a:noAutofit/>
        </a:bodyPr>
        <a:lstStyle/>
        <a:p>
          <a:pPr marL="228600" lvl="1" indent="-228600" algn="l" defTabSz="1155700">
            <a:lnSpc>
              <a:spcPct val="90000"/>
            </a:lnSpc>
            <a:spcBef>
              <a:spcPct val="0"/>
            </a:spcBef>
            <a:spcAft>
              <a:spcPct val="15000"/>
            </a:spcAft>
            <a:buChar char="•"/>
          </a:pPr>
          <a:r>
            <a:rPr lang="en-GB" sz="2600" kern="1200" dirty="0"/>
            <a:t>Is driven by the view of prioritized computation</a:t>
          </a:r>
          <a:endParaRPr lang="en-US" sz="2600" kern="1200" dirty="0"/>
        </a:p>
        <a:p>
          <a:pPr marL="228600" lvl="1" indent="-228600" algn="l" defTabSz="1155700">
            <a:lnSpc>
              <a:spcPct val="90000"/>
            </a:lnSpc>
            <a:spcBef>
              <a:spcPct val="0"/>
            </a:spcBef>
            <a:spcAft>
              <a:spcPct val="15000"/>
            </a:spcAft>
            <a:buChar char="•"/>
          </a:pPr>
          <a:r>
            <a:rPr lang="en-GB" sz="2600" kern="1200" dirty="0"/>
            <a:t>Means that a low-priority process is pre-empted out of the processor by a high-priority process</a:t>
          </a:r>
          <a:endParaRPr lang="en-US" sz="2600" kern="1200" dirty="0"/>
        </a:p>
      </dsp:txBody>
      <dsp:txXfrm>
        <a:off x="0" y="463497"/>
        <a:ext cx="11398214" cy="2006550"/>
      </dsp:txXfrm>
    </dsp:sp>
    <dsp:sp modelId="{98A2C8B1-6B2D-4638-A360-95CEEBBDD8FC}">
      <dsp:nvSpPr>
        <dsp:cNvPr id="0" name=""/>
        <dsp:cNvSpPr/>
      </dsp:nvSpPr>
      <dsp:spPr>
        <a:xfrm>
          <a:off x="102082" y="101005"/>
          <a:ext cx="7978750" cy="767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578" tIns="0" rIns="301578" bIns="0" numCol="1" spcCol="1270" anchor="ctr" anchorCtr="0">
          <a:noAutofit/>
        </a:bodyPr>
        <a:lstStyle/>
        <a:p>
          <a:pPr marL="0" lvl="0" indent="0" algn="l" defTabSz="1066800">
            <a:lnSpc>
              <a:spcPct val="90000"/>
            </a:lnSpc>
            <a:spcBef>
              <a:spcPct val="0"/>
            </a:spcBef>
            <a:spcAft>
              <a:spcPct val="35000"/>
            </a:spcAft>
            <a:buNone/>
          </a:pPr>
          <a:r>
            <a:rPr lang="en-GB" sz="2400" kern="1200" dirty="0"/>
            <a:t>Windows uses Preemptive scheduling</a:t>
          </a:r>
          <a:endParaRPr lang="en-US" sz="2400" kern="1200" dirty="0"/>
        </a:p>
      </dsp:txBody>
      <dsp:txXfrm>
        <a:off x="139549" y="138472"/>
        <a:ext cx="7903816" cy="692586"/>
      </dsp:txXfrm>
    </dsp:sp>
    <dsp:sp modelId="{5F8641DB-0536-4D2B-B0BC-BDAB4A0DA183}">
      <dsp:nvSpPr>
        <dsp:cNvPr id="0" name=""/>
        <dsp:cNvSpPr/>
      </dsp:nvSpPr>
      <dsp:spPr>
        <a:xfrm>
          <a:off x="0" y="3004837"/>
          <a:ext cx="11398214" cy="20065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4628" tIns="541528" rIns="884628" bIns="184912" numCol="1" spcCol="1270" anchor="t" anchorCtr="0">
          <a:noAutofit/>
        </a:bodyPr>
        <a:lstStyle/>
        <a:p>
          <a:pPr marL="228600" lvl="1" indent="-228600" algn="l" defTabSz="1155700">
            <a:lnSpc>
              <a:spcPct val="90000"/>
            </a:lnSpc>
            <a:spcBef>
              <a:spcPct val="0"/>
            </a:spcBef>
            <a:spcAft>
              <a:spcPct val="15000"/>
            </a:spcAft>
            <a:buChar char="•"/>
          </a:pPr>
          <a:r>
            <a:rPr lang="en-GB" sz="2600" kern="1200"/>
            <a:t>Means that the priority of a process doesn’t matter</a:t>
          </a:r>
          <a:endParaRPr lang="en-US" sz="2600" kern="1200"/>
        </a:p>
        <a:p>
          <a:pPr marL="228600" lvl="1" indent="-228600" algn="l" defTabSz="1155700">
            <a:lnSpc>
              <a:spcPct val="90000"/>
            </a:lnSpc>
            <a:spcBef>
              <a:spcPct val="0"/>
            </a:spcBef>
            <a:spcAft>
              <a:spcPct val="15000"/>
            </a:spcAft>
            <a:buChar char="•"/>
          </a:pPr>
          <a:r>
            <a:rPr lang="en-GB" sz="2600" kern="1200"/>
            <a:t>Is where a process is not preempted, and executes until it explicitly yields the processor </a:t>
          </a:r>
          <a:endParaRPr lang="en-US" sz="2600" kern="1200"/>
        </a:p>
      </dsp:txBody>
      <dsp:txXfrm>
        <a:off x="0" y="3004837"/>
        <a:ext cx="11398214" cy="2006550"/>
      </dsp:txXfrm>
    </dsp:sp>
    <dsp:sp modelId="{E41E93B1-5744-4E98-A6C3-E61A89EB6D99}">
      <dsp:nvSpPr>
        <dsp:cNvPr id="0" name=""/>
        <dsp:cNvSpPr/>
      </dsp:nvSpPr>
      <dsp:spPr>
        <a:xfrm>
          <a:off x="102076" y="2621077"/>
          <a:ext cx="7978750" cy="767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578" tIns="0" rIns="301578" bIns="0" numCol="1" spcCol="1270" anchor="ctr" anchorCtr="0">
          <a:noAutofit/>
        </a:bodyPr>
        <a:lstStyle/>
        <a:p>
          <a:pPr marL="0" lvl="0" indent="0" algn="l" defTabSz="1066800">
            <a:lnSpc>
              <a:spcPct val="90000"/>
            </a:lnSpc>
            <a:spcBef>
              <a:spcPct val="0"/>
            </a:spcBef>
            <a:spcAft>
              <a:spcPct val="35000"/>
            </a:spcAft>
            <a:buNone/>
          </a:pPr>
          <a:r>
            <a:rPr lang="en-GB" sz="2400" kern="1200" dirty="0"/>
            <a:t>SQL Server uses Cooperative scheduling</a:t>
          </a:r>
          <a:endParaRPr lang="en-US" sz="2400" kern="1200" dirty="0"/>
        </a:p>
      </dsp:txBody>
      <dsp:txXfrm>
        <a:off x="139543" y="2658544"/>
        <a:ext cx="7903816"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17A74-029C-4AB2-9F8A-6E088A818F6A}">
      <dsp:nvSpPr>
        <dsp:cNvPr id="0" name=""/>
        <dsp:cNvSpPr/>
      </dsp:nvSpPr>
      <dsp:spPr>
        <a:xfrm>
          <a:off x="0" y="305144"/>
          <a:ext cx="11354914" cy="14458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1268" tIns="374904" rIns="881268" bIns="199136" numCol="1" spcCol="1270" anchor="t" anchorCtr="0">
          <a:noAutofit/>
        </a:bodyPr>
        <a:lstStyle/>
        <a:p>
          <a:pPr marL="285750" lvl="1" indent="-285750" algn="l" defTabSz="1244600">
            <a:lnSpc>
              <a:spcPct val="90000"/>
            </a:lnSpc>
            <a:spcBef>
              <a:spcPct val="0"/>
            </a:spcBef>
            <a:spcAft>
              <a:spcPct val="15000"/>
            </a:spcAft>
            <a:buChar char="•"/>
          </a:pPr>
          <a:r>
            <a:rPr lang="en-GB" sz="2800" b="0" kern="1200" dirty="0"/>
            <a:t>The thread is currently in the Runnable Queue waiting to execute. (First In, First Out). </a:t>
          </a:r>
          <a:endParaRPr lang="en-US" sz="2800" kern="1200" dirty="0"/>
        </a:p>
      </dsp:txBody>
      <dsp:txXfrm>
        <a:off x="0" y="305144"/>
        <a:ext cx="11354914" cy="1445850"/>
      </dsp:txXfrm>
    </dsp:sp>
    <dsp:sp modelId="{3129D1E5-7839-4639-A236-976EF98349F7}">
      <dsp:nvSpPr>
        <dsp:cNvPr id="0" name=""/>
        <dsp:cNvSpPr/>
      </dsp:nvSpPr>
      <dsp:spPr>
        <a:xfrm>
          <a:off x="567745" y="39464"/>
          <a:ext cx="79484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432" tIns="0" rIns="300432" bIns="0" numCol="1" spcCol="1270" anchor="ctr" anchorCtr="0">
          <a:noAutofit/>
        </a:bodyPr>
        <a:lstStyle/>
        <a:p>
          <a:pPr marL="0" lvl="0" indent="0" algn="l" defTabSz="1244600">
            <a:lnSpc>
              <a:spcPct val="90000"/>
            </a:lnSpc>
            <a:spcBef>
              <a:spcPct val="0"/>
            </a:spcBef>
            <a:spcAft>
              <a:spcPct val="35000"/>
            </a:spcAft>
            <a:buNone/>
          </a:pPr>
          <a:r>
            <a:rPr lang="en-GB" sz="2800" b="1" kern="1200" dirty="0"/>
            <a:t>Runnable</a:t>
          </a:r>
          <a:endParaRPr lang="en-US" sz="2800" kern="1200" dirty="0"/>
        </a:p>
      </dsp:txBody>
      <dsp:txXfrm>
        <a:off x="593684" y="65403"/>
        <a:ext cx="7896562" cy="479482"/>
      </dsp:txXfrm>
    </dsp:sp>
    <dsp:sp modelId="{F4479AF4-8A56-4713-BA1B-5C5D4496C1F9}">
      <dsp:nvSpPr>
        <dsp:cNvPr id="0" name=""/>
        <dsp:cNvSpPr/>
      </dsp:nvSpPr>
      <dsp:spPr>
        <a:xfrm>
          <a:off x="0" y="2113874"/>
          <a:ext cx="11354914" cy="1020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1268" tIns="374904" rIns="881268" bIns="199136"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One active thread executing on a processor. </a:t>
          </a:r>
          <a:endParaRPr lang="en-US" sz="2800" kern="1200" dirty="0"/>
        </a:p>
      </dsp:txBody>
      <dsp:txXfrm>
        <a:off x="0" y="2113874"/>
        <a:ext cx="11354914" cy="1020600"/>
      </dsp:txXfrm>
    </dsp:sp>
    <dsp:sp modelId="{F9F86588-AF95-404F-BD7F-D6C2B9E455A3}">
      <dsp:nvSpPr>
        <dsp:cNvPr id="0" name=""/>
        <dsp:cNvSpPr/>
      </dsp:nvSpPr>
      <dsp:spPr>
        <a:xfrm>
          <a:off x="567745" y="1848194"/>
          <a:ext cx="79484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432" tIns="0" rIns="300432" bIns="0" numCol="1" spcCol="1270" anchor="ctr" anchorCtr="0">
          <a:noAutofit/>
        </a:bodyPr>
        <a:lstStyle/>
        <a:p>
          <a:pPr marL="0" lvl="0" indent="0" algn="l" defTabSz="1244600">
            <a:lnSpc>
              <a:spcPct val="90000"/>
            </a:lnSpc>
            <a:spcBef>
              <a:spcPct val="0"/>
            </a:spcBef>
            <a:spcAft>
              <a:spcPct val="35000"/>
            </a:spcAft>
            <a:buNone/>
          </a:pPr>
          <a:r>
            <a:rPr lang="en-GB" sz="2800" b="1" kern="1200" dirty="0"/>
            <a:t>Running</a:t>
          </a:r>
          <a:endParaRPr lang="en-US" sz="2800" kern="1200" dirty="0"/>
        </a:p>
      </dsp:txBody>
      <dsp:txXfrm>
        <a:off x="593684" y="1874133"/>
        <a:ext cx="7896562" cy="479482"/>
      </dsp:txXfrm>
    </dsp:sp>
    <dsp:sp modelId="{DFB9B0F9-79B1-44B2-82D0-28FA955D7F21}">
      <dsp:nvSpPr>
        <dsp:cNvPr id="0" name=""/>
        <dsp:cNvSpPr/>
      </dsp:nvSpPr>
      <dsp:spPr>
        <a:xfrm>
          <a:off x="0" y="3497354"/>
          <a:ext cx="11354914" cy="14458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1268" tIns="374904" rIns="881268" bIns="199136" numCol="1" spcCol="1270" anchor="t" anchorCtr="0">
          <a:noAutofit/>
        </a:bodyPr>
        <a:lstStyle/>
        <a:p>
          <a:pPr marL="285750" lvl="1" indent="-285750" algn="l" defTabSz="1244600">
            <a:lnSpc>
              <a:spcPct val="90000"/>
            </a:lnSpc>
            <a:spcBef>
              <a:spcPct val="0"/>
            </a:spcBef>
            <a:spcAft>
              <a:spcPct val="15000"/>
            </a:spcAft>
            <a:buChar char="•"/>
          </a:pPr>
          <a:r>
            <a:rPr lang="en-GB" sz="2800" b="0" kern="1200" dirty="0"/>
            <a:t>Placed on a Waiter List waiting for a resource other than a processor. (No specific order).</a:t>
          </a:r>
          <a:endParaRPr lang="en-US" sz="2800" kern="1200" dirty="0"/>
        </a:p>
      </dsp:txBody>
      <dsp:txXfrm>
        <a:off x="0" y="3497354"/>
        <a:ext cx="11354914" cy="1445850"/>
      </dsp:txXfrm>
    </dsp:sp>
    <dsp:sp modelId="{BF312086-BE66-4AB3-91A2-F16EB4840519}">
      <dsp:nvSpPr>
        <dsp:cNvPr id="0" name=""/>
        <dsp:cNvSpPr/>
      </dsp:nvSpPr>
      <dsp:spPr>
        <a:xfrm>
          <a:off x="567745" y="3231674"/>
          <a:ext cx="79484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432" tIns="0" rIns="300432" bIns="0" numCol="1" spcCol="1270" anchor="ctr" anchorCtr="0">
          <a:noAutofit/>
        </a:bodyPr>
        <a:lstStyle/>
        <a:p>
          <a:pPr marL="0" lvl="0" indent="0" algn="l" defTabSz="1244600">
            <a:lnSpc>
              <a:spcPct val="90000"/>
            </a:lnSpc>
            <a:spcBef>
              <a:spcPct val="0"/>
            </a:spcBef>
            <a:spcAft>
              <a:spcPct val="35000"/>
            </a:spcAft>
            <a:buNone/>
          </a:pPr>
          <a:r>
            <a:rPr lang="en-GB" sz="2800" b="1" kern="1200" dirty="0"/>
            <a:t>Suspended</a:t>
          </a:r>
          <a:endParaRPr lang="en-US" sz="2800" kern="1200" dirty="0"/>
        </a:p>
      </dsp:txBody>
      <dsp:txXfrm>
        <a:off x="593684" y="3257613"/>
        <a:ext cx="7896562"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485"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Light" panose="020B0502040204020203" pitchFamily="34" charset="0"/>
              <a:cs typeface="Segoe UI Light" panose="020B0502040204020203" pitchFamily="34" charset="0"/>
            </a:rPr>
            <a:t>CPU Time (RUNNING)</a:t>
          </a:r>
          <a:endParaRPr lang="pt-PT" sz="1600" kern="1200">
            <a:latin typeface="Segoe UI Light" panose="020B0502040204020203" pitchFamily="34" charset="0"/>
            <a:cs typeface="Segoe UI Light" panose="020B0502040204020203" pitchFamily="34" charset="0"/>
          </a:endParaRPr>
        </a:p>
      </dsp:txBody>
      <dsp:txXfrm>
        <a:off x="270374" y="1772739"/>
        <a:ext cx="1274169" cy="1274169"/>
      </dsp:txXfrm>
    </dsp:sp>
    <dsp:sp modelId="{6673E2C0-687C-4813-9CDF-C1D7AB877466}">
      <dsp:nvSpPr>
        <dsp:cNvPr id="0" name=""/>
        <dsp:cNvSpPr/>
      </dsp:nvSpPr>
      <dsp:spPr>
        <a:xfrm>
          <a:off x="1954751" y="1887259"/>
          <a:ext cx="1045129" cy="1045129"/>
        </a:xfrm>
        <a:prstGeom prst="mathPlus">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pt-PT" sz="1300" kern="1200">
            <a:latin typeface="Segoe UI Light" panose="020B0502040204020203" pitchFamily="34" charset="0"/>
            <a:cs typeface="Segoe UI Light" panose="020B0502040204020203" pitchFamily="34" charset="0"/>
          </a:endParaRPr>
        </a:p>
      </dsp:txBody>
      <dsp:txXfrm>
        <a:off x="2093283" y="2286916"/>
        <a:ext cx="768065" cy="245815"/>
      </dsp:txXfrm>
    </dsp:sp>
    <dsp:sp modelId="{10CBBA21-79EB-41F6-B412-F391EAA0507A}">
      <dsp:nvSpPr>
        <dsp:cNvPr id="0" name=""/>
        <dsp:cNvSpPr/>
      </dsp:nvSpPr>
      <dsp:spPr>
        <a:xfrm>
          <a:off x="3146198"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Light" panose="020B0502040204020203" pitchFamily="34" charset="0"/>
              <a:cs typeface="Segoe UI Light" panose="020B0502040204020203" pitchFamily="34" charset="0"/>
            </a:rPr>
            <a:t>Signal Wait Time (RUNNABLE)</a:t>
          </a:r>
          <a:endParaRPr lang="pt-PT" sz="1600" kern="1200">
            <a:latin typeface="Segoe UI Light" panose="020B0502040204020203" pitchFamily="34" charset="0"/>
            <a:cs typeface="Segoe UI Light" panose="020B0502040204020203" pitchFamily="34" charset="0"/>
          </a:endParaRPr>
        </a:p>
      </dsp:txBody>
      <dsp:txXfrm>
        <a:off x="3410087" y="1772739"/>
        <a:ext cx="1274169" cy="1274169"/>
      </dsp:txXfrm>
    </dsp:sp>
    <dsp:sp modelId="{8B0DDA86-1B95-48DA-B6BA-3D7A249A161A}">
      <dsp:nvSpPr>
        <dsp:cNvPr id="0" name=""/>
        <dsp:cNvSpPr/>
      </dsp:nvSpPr>
      <dsp:spPr>
        <a:xfrm>
          <a:off x="5094463" y="1887259"/>
          <a:ext cx="1045129" cy="1045129"/>
        </a:xfrm>
        <a:prstGeom prst="mathPlus">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32995" y="2286916"/>
        <a:ext cx="768065" cy="245815"/>
      </dsp:txXfrm>
    </dsp:sp>
    <dsp:sp modelId="{8654DA70-295E-47B4-95D9-098230C9A89A}">
      <dsp:nvSpPr>
        <dsp:cNvPr id="0" name=""/>
        <dsp:cNvSpPr/>
      </dsp:nvSpPr>
      <dsp:spPr>
        <a:xfrm>
          <a:off x="6285911"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Light" panose="020B0502040204020203" pitchFamily="34" charset="0"/>
              <a:cs typeface="Segoe UI Light" panose="020B0502040204020203" pitchFamily="34" charset="0"/>
            </a:rPr>
            <a:t>Resource Wait Time (SUSPENDED)</a:t>
          </a:r>
          <a:endParaRPr lang="pt-PT" sz="1600" kern="1200">
            <a:latin typeface="Segoe UI Light" panose="020B0502040204020203" pitchFamily="34" charset="0"/>
            <a:cs typeface="Segoe UI Light" panose="020B0502040204020203" pitchFamily="34" charset="0"/>
          </a:endParaRPr>
        </a:p>
      </dsp:txBody>
      <dsp:txXfrm>
        <a:off x="6549800" y="1772739"/>
        <a:ext cx="1274169" cy="1274169"/>
      </dsp:txXfrm>
    </dsp:sp>
    <dsp:sp modelId="{46BABBF9-D006-443D-8111-5C6F404BF7AA}">
      <dsp:nvSpPr>
        <dsp:cNvPr id="0" name=""/>
        <dsp:cNvSpPr/>
      </dsp:nvSpPr>
      <dsp:spPr>
        <a:xfrm>
          <a:off x="8234176" y="1887259"/>
          <a:ext cx="1045129" cy="1045129"/>
        </a:xfrm>
        <a:prstGeom prst="mathEqual">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372708" y="2102556"/>
        <a:ext cx="768065" cy="614535"/>
      </dsp:txXfrm>
    </dsp:sp>
    <dsp:sp modelId="{1E63E032-A34B-40F9-9996-7094989E1D20}">
      <dsp:nvSpPr>
        <dsp:cNvPr id="0" name=""/>
        <dsp:cNvSpPr/>
      </dsp:nvSpPr>
      <dsp:spPr>
        <a:xfrm>
          <a:off x="9425623"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pt-PT" sz="1600" kern="1200">
              <a:latin typeface="Segoe UI Light" panose="020B0502040204020203" pitchFamily="34" charset="0"/>
              <a:cs typeface="Segoe UI Light" panose="020B0502040204020203" pitchFamily="34" charset="0"/>
            </a:rPr>
            <a:t>Total Query Response Time</a:t>
          </a:r>
        </a:p>
      </dsp:txBody>
      <dsp:txXfrm>
        <a:off x="9689512" y="1772739"/>
        <a:ext cx="1274169" cy="1274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2D003-B78F-4C45-ABC6-6C9B8D5B0610}">
      <dsp:nvSpPr>
        <dsp:cNvPr id="0" name=""/>
        <dsp:cNvSpPr/>
      </dsp:nvSpPr>
      <dsp:spPr>
        <a:xfrm>
          <a:off x="0" y="843877"/>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Active wait duration and type: </a:t>
          </a:r>
          <a:r>
            <a:rPr lang="en-US" sz="3100" b="1" kern="1200" dirty="0"/>
            <a:t>sys.dm_os_waiting_tasks</a:t>
          </a:r>
          <a:endParaRPr lang="en-US" sz="3100" kern="1200" dirty="0"/>
        </a:p>
      </dsp:txBody>
      <dsp:txXfrm>
        <a:off x="38952" y="882829"/>
        <a:ext cx="10948420" cy="720036"/>
      </dsp:txXfrm>
    </dsp:sp>
    <dsp:sp modelId="{B72C66EE-0B89-4429-8F40-4F39323A4870}">
      <dsp:nvSpPr>
        <dsp:cNvPr id="0" name=""/>
        <dsp:cNvSpPr/>
      </dsp:nvSpPr>
      <dsp:spPr>
        <a:xfrm>
          <a:off x="0" y="1757614"/>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Session CPU time and memory usage: </a:t>
          </a:r>
          <a:r>
            <a:rPr lang="en-GB" sz="3100" b="1" kern="1200" dirty="0"/>
            <a:t>sys.dm_exec_sessions</a:t>
          </a:r>
          <a:endParaRPr lang="en-US" sz="3100" kern="1200" dirty="0"/>
        </a:p>
      </dsp:txBody>
      <dsp:txXfrm>
        <a:off x="38952" y="1796566"/>
        <a:ext cx="10948420" cy="720036"/>
      </dsp:txXfrm>
    </dsp:sp>
    <dsp:sp modelId="{15CD9A8C-3E0A-4D13-A7FE-D583CD7C92AF}">
      <dsp:nvSpPr>
        <dsp:cNvPr id="0" name=""/>
        <dsp:cNvSpPr/>
      </dsp:nvSpPr>
      <dsp:spPr>
        <a:xfrm>
          <a:off x="0" y="2618318"/>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Status and session owner of request: </a:t>
          </a:r>
          <a:r>
            <a:rPr lang="en-GB" sz="3100" b="1" kern="1200" dirty="0"/>
            <a:t>sys.dm_exec_requests</a:t>
          </a:r>
          <a:endParaRPr lang="en-US" sz="3100" kern="1200" dirty="0"/>
        </a:p>
      </dsp:txBody>
      <dsp:txXfrm>
        <a:off x="38952" y="2657270"/>
        <a:ext cx="10948420" cy="720036"/>
      </dsp:txXfrm>
    </dsp:sp>
    <dsp:sp modelId="{26B96F3A-CD72-43A9-9066-400986789B2B}">
      <dsp:nvSpPr>
        <dsp:cNvPr id="0" name=""/>
        <dsp:cNvSpPr/>
      </dsp:nvSpPr>
      <dsp:spPr>
        <a:xfrm>
          <a:off x="0" y="3505538"/>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Actual query text of waiting task: </a:t>
          </a:r>
          <a:r>
            <a:rPr lang="en-US" sz="3100" b="1" kern="1200" dirty="0"/>
            <a:t>sys.dm_exec_sql_text</a:t>
          </a:r>
          <a:endParaRPr lang="en-US" sz="3100" kern="1200" dirty="0"/>
        </a:p>
      </dsp:txBody>
      <dsp:txXfrm>
        <a:off x="38952" y="3544490"/>
        <a:ext cx="10948420" cy="7200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F789-DFE6-44F4-8E5E-71E4A744CB52}">
      <dsp:nvSpPr>
        <dsp:cNvPr id="0" name=""/>
        <dsp:cNvSpPr/>
      </dsp:nvSpPr>
      <dsp:spPr>
        <a:xfrm>
          <a:off x="0" y="0"/>
          <a:ext cx="8904982"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D11F7B8-06E0-4993-AB44-28A6764FC2AF}">
      <dsp:nvSpPr>
        <dsp:cNvPr id="0" name=""/>
        <dsp:cNvSpPr/>
      </dsp:nvSpPr>
      <dsp:spPr>
        <a:xfrm>
          <a:off x="0" y="1968"/>
          <a:ext cx="8904982" cy="242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Aaron Bertrand – Top Wait Types </a:t>
          </a:r>
          <a:r>
            <a:rPr lang="en-US" sz="3600" kern="1200" dirty="0">
              <a:hlinkClick xmlns:r="http://schemas.openxmlformats.org/officeDocument/2006/relationships" r:id="rId1"/>
            </a:rPr>
            <a:t>https://sqlperformance.com/2018/10/sql-performance/top-wait-stats</a:t>
          </a:r>
          <a:endParaRPr lang="en-US" sz="3600" kern="1200" dirty="0"/>
        </a:p>
      </dsp:txBody>
      <dsp:txXfrm>
        <a:off x="0" y="1968"/>
        <a:ext cx="8904982" cy="2427154"/>
      </dsp:txXfrm>
    </dsp:sp>
    <dsp:sp modelId="{04FA338E-0DB5-4024-B1C6-4F4E0889B3A0}">
      <dsp:nvSpPr>
        <dsp:cNvPr id="0" name=""/>
        <dsp:cNvSpPr/>
      </dsp:nvSpPr>
      <dsp:spPr>
        <a:xfrm>
          <a:off x="0" y="2117616"/>
          <a:ext cx="8904982"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38100" cap="flat" cmpd="sng" algn="ctr">
          <a:solidFill>
            <a:schemeClr val="accent4">
              <a:lumMod val="7500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3251EE6-82F1-40FA-8F1D-885623A2FD01}">
      <dsp:nvSpPr>
        <dsp:cNvPr id="0" name=""/>
        <dsp:cNvSpPr/>
      </dsp:nvSpPr>
      <dsp:spPr>
        <a:xfrm>
          <a:off x="0" y="2429122"/>
          <a:ext cx="8904982" cy="167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Paul Randal – SQL Skills Wait Types Library </a:t>
          </a:r>
          <a:r>
            <a:rPr lang="en-US" sz="3600" kern="1200" dirty="0">
              <a:hlinkClick xmlns:r="http://schemas.openxmlformats.org/officeDocument/2006/relationships" r:id="rId2"/>
            </a:rPr>
            <a:t>https://www.sqlskills.com/help/waits/</a:t>
          </a:r>
          <a:endParaRPr lang="en-US" sz="3600" kern="1200" dirty="0"/>
        </a:p>
      </dsp:txBody>
      <dsp:txXfrm>
        <a:off x="0" y="2429122"/>
        <a:ext cx="8904982" cy="16770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6/9/2022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t-sql/statements/set-statistics-io-transact-sql?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sql/t-sql/statements/set-statistics-time-transact-sql?view=sql-server-ver15"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3340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Try not to spend too much time here. Content in later slides is more important.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Technically, Resource Governor enables some processes to be treated preemptively and take priority over a process that is running in a lower-priority resource group. However, discussing this at this point is unlikely to be helpful to students who are new to the topic. Students who have some experience of Resource Governor might raise the point.</a:t>
            </a:r>
          </a:p>
        </p:txBody>
      </p:sp>
      <p:sp>
        <p:nvSpPr>
          <p:cNvPr id="4" name="Slide Number Placeholder 3"/>
          <p:cNvSpPr>
            <a:spLocks noGrp="1"/>
          </p:cNvSpPr>
          <p:nvPr>
            <p:ph type="sldNum" sz="quarter" idx="10"/>
          </p:nvPr>
        </p:nvSpPr>
        <p:spPr/>
        <p:txBody>
          <a:bodyPr/>
          <a:lstStyle/>
          <a:p>
            <a:fld id="{58C86E77-7BC2-462A-8008-2CD2CA1D8D03}"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390863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8C86E77-7BC2-462A-8008-2CD2CA1D8D03}"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75194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It’s worth spending some time on this slide to make sure that the students grasp these concepts because an understanding of them is critical for the rest of this course. Try to avoid discussing wait types here because the next lesson covers the topic in detail.</a:t>
            </a:r>
          </a:p>
        </p:txBody>
      </p:sp>
      <p:sp>
        <p:nvSpPr>
          <p:cNvPr id="4" name="Slide Number Placeholder 3"/>
          <p:cNvSpPr>
            <a:spLocks noGrp="1"/>
          </p:cNvSpPr>
          <p:nvPr>
            <p:ph type="sldNum" sz="quarter" idx="10"/>
          </p:nvPr>
        </p:nvSpPr>
        <p:spPr/>
        <p:txBody>
          <a:bodyPr/>
          <a:lstStyle/>
          <a:p>
            <a:fld id="{58C86E77-7BC2-462A-8008-2CD2CA1D8D03}"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468520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7143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SET STATISTICS IO (Transact-SQL) - SQL Server | Microsoft Docs</a:t>
            </a:r>
            <a:endParaRPr lang="en-US" dirty="0"/>
          </a:p>
          <a:p>
            <a:r>
              <a:rPr lang="en-US" b="0" i="0" dirty="0">
                <a:solidFill>
                  <a:srgbClr val="E3E3E3"/>
                </a:solidFill>
                <a:effectLst/>
                <a:latin typeface="Segoe UI" panose="020B0502040204020203" pitchFamily="34" charset="0"/>
              </a:rPr>
              <a:t>Causes SQL Server to display information about the amount of disk activity generated by Transact-SQL statements.</a:t>
            </a:r>
            <a:endParaRPr lang="en-US" dirty="0"/>
          </a:p>
          <a:p>
            <a:endParaRPr lang="en-US" dirty="0"/>
          </a:p>
          <a:p>
            <a:endParaRPr lang="en-US" dirty="0"/>
          </a:p>
          <a:p>
            <a:r>
              <a:rPr lang="en-US" dirty="0">
                <a:hlinkClick r:id="rId4"/>
              </a:rPr>
              <a:t>SET STATISTICS TIME (Transact-SQL) - SQL Server | Microsoft Docs</a:t>
            </a:r>
            <a:endParaRPr lang="en-US" dirty="0"/>
          </a:p>
          <a:p>
            <a:r>
              <a:rPr lang="en-US" b="0" i="0" dirty="0">
                <a:solidFill>
                  <a:srgbClr val="E3E3E3"/>
                </a:solidFill>
                <a:effectLst/>
                <a:latin typeface="Segoe UI" panose="020B0502040204020203" pitchFamily="34" charset="0"/>
              </a:rPr>
              <a:t>Displays the number of milliseconds required to parse, compile, and execute each statement.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332240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8C86E77-7BC2-462A-8008-2CD2CA1D8D03}"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1437401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8C86E77-7BC2-462A-8008-2CD2CA1D8D03}"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227665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7524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423236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50311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805"/>
            <a:ext cx="12192000" cy="6889924"/>
          </a:xfrm>
          <a:prstGeom prst="rect">
            <a:avLst/>
          </a:prstGeom>
        </p:spPr>
      </p:pic>
      <p:sp>
        <p:nvSpPr>
          <p:cNvPr id="2" name="Rectangle 1">
            <a:extLst>
              <a:ext uri="{FF2B5EF4-FFF2-40B4-BE49-F238E27FC236}">
                <a16:creationId xmlns:a16="http://schemas.microsoft.com/office/drawing/2014/main" id="{3F8B97E7-4A0D-42C1-BCBF-5B395C77C795}"/>
              </a:ext>
            </a:extLst>
          </p:cNvPr>
          <p:cNvSpPr/>
          <p:nvPr userDrawn="1"/>
        </p:nvSpPr>
        <p:spPr bwMode="auto">
          <a:xfrm>
            <a:off x="0" y="2725445"/>
            <a:ext cx="4003829" cy="406597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26E17756-5BE1-4A06-9D1A-CF555E584ECF}"/>
              </a:ext>
            </a:extLst>
          </p:cNvPr>
          <p:cNvSpPr/>
          <p:nvPr userDrawn="1"/>
        </p:nvSpPr>
        <p:spPr bwMode="auto">
          <a:xfrm rot="5400000">
            <a:off x="806757" y="2622243"/>
            <a:ext cx="342900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6D89EAB6-0D46-48C7-A14E-E47C3C54E970}"/>
              </a:ext>
            </a:extLst>
          </p:cNvPr>
          <p:cNvSpPr/>
          <p:nvPr userDrawn="1"/>
        </p:nvSpPr>
        <p:spPr bwMode="auto">
          <a:xfrm rot="5400000">
            <a:off x="1903585" y="2975379"/>
            <a:ext cx="273704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8731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6385393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480922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33979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02814373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36267836"/>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3212126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22471014"/>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437435872"/>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796049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712334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60121075"/>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80192465"/>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482440"/>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466762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82546718"/>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523339535"/>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23445445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927506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758743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850501977"/>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186832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46990260"/>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9777716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19837542"/>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28712811"/>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9796496"/>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10794965"/>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98254184"/>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919734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4784053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8690547"/>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57879448"/>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6891563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5420825"/>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2272949"/>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9908691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0727154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13851663"/>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51931513"/>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6097394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9471620"/>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15309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92209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633295"/>
      </p:ext>
    </p:extLst>
  </p:cSld>
  <p:clrMapOvr>
    <a:masterClrMapping/>
  </p:clrMapOvr>
  <p:hf sldNum="0" hdr="0" ft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442307"/>
      </p:ext>
    </p:extLst>
  </p:cSld>
  <p:clrMapOvr>
    <a:masterClrMapping/>
  </p:clrMapOvr>
  <p:hf sldNum="0" hdr="0" ft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95504851"/>
      </p:ext>
    </p:extLst>
  </p:cSld>
  <p:clrMapOvr>
    <a:masterClrMapping/>
  </p:clrMapOvr>
  <p:hf sldNum="0" hdr="0" ft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26688447"/>
      </p:ext>
    </p:extLst>
  </p:cSld>
  <p:clrMapOvr>
    <a:masterClrMapping/>
  </p:clrMapOvr>
  <p:hf sldNum="0" hdr="0" ftr="0" dt="0"/>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6898577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56450006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85070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9637810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7789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6/9/2022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414867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21978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810837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tags" Target="../tags/tag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tags" Target="../tags/tag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image" Target="../media/image3.emf"/><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theme" Target="../theme/theme3.xml"/><Relationship Id="rId8" Type="http://schemas.openxmlformats.org/officeDocument/2006/relationships/slideLayout" Target="../slideLayouts/slideLayout21.xml"/><Relationship Id="rId51" Type="http://schemas.openxmlformats.org/officeDocument/2006/relationships/tags" Target="../tags/tag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7F61E7A2-7DEF-4E3E-AF61-86A59737596B}"/>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3" name="TextBox 2">
            <a:extLst>
              <a:ext uri="{FF2B5EF4-FFF2-40B4-BE49-F238E27FC236}">
                <a16:creationId xmlns:a16="http://schemas.microsoft.com/office/drawing/2014/main" id="{2B97344A-6B1E-46C6-952B-6B82D0A75BDB}"/>
              </a:ext>
            </a:extLst>
          </p:cNvPr>
          <p:cNvSpPr txBox="1"/>
          <p:nvPr userDrawn="1"/>
        </p:nvSpPr>
        <p:spPr>
          <a:xfrm>
            <a:off x="194982" y="6497813"/>
            <a:ext cx="7672668" cy="369332"/>
          </a:xfrm>
          <a:prstGeom prst="rect">
            <a:avLst/>
          </a:prstGeom>
          <a:noFill/>
        </p:spPr>
        <p:txBody>
          <a:bodyPr wrap="square" rtlCol="0">
            <a:spAutoFit/>
          </a:bodyPr>
          <a:lstStyle/>
          <a:p>
            <a:r>
              <a:rPr lang="en-US" sz="1800" b="1" dirty="0">
                <a:solidFill>
                  <a:schemeClr val="bg1"/>
                </a:solidFill>
                <a:effectLst/>
                <a:ea typeface="Calibri" panose="020F0502020204030204" pitchFamily="34" charset="0"/>
              </a:rPr>
              <a:t>Waits, Queues, and the Task Execution Model</a:t>
            </a:r>
            <a:endParaRPr lang="en-US" dirty="0">
              <a:solidFill>
                <a:schemeClr val="bg1"/>
              </a:solidFill>
            </a:endParaRP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804" r:id="rId3"/>
    <p:sldLayoutId id="2147483815" r:id="rId4"/>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Contained Databases</a:t>
            </a:r>
          </a:p>
        </p:txBody>
      </p:sp>
    </p:spTree>
    <p:extLst>
      <p:ext uri="{BB962C8B-B14F-4D97-AF65-F5344CB8AC3E}">
        <p14:creationId xmlns:p14="http://schemas.microsoft.com/office/powerpoint/2010/main" val="207449479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372106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 id="2147483839" r:id="rId23"/>
    <p:sldLayoutId id="2147483840" r:id="rId24"/>
    <p:sldLayoutId id="2147483841" r:id="rId25"/>
    <p:sldLayoutId id="2147483842" r:id="rId26"/>
    <p:sldLayoutId id="2147483843" r:id="rId27"/>
    <p:sldLayoutId id="2147483844" r:id="rId28"/>
    <p:sldLayoutId id="2147483845" r:id="rId29"/>
    <p:sldLayoutId id="2147483846" r:id="rId30"/>
    <p:sldLayoutId id="2147483847" r:id="rId31"/>
    <p:sldLayoutId id="2147483848" r:id="rId32"/>
    <p:sldLayoutId id="2147483849" r:id="rId33"/>
    <p:sldLayoutId id="2147483850" r:id="rId34"/>
    <p:sldLayoutId id="2147483851" r:id="rId35"/>
    <p:sldLayoutId id="2147483852" r:id="rId36"/>
    <p:sldLayoutId id="2147483853" r:id="rId37"/>
    <p:sldLayoutId id="2147483854" r:id="rId38"/>
    <p:sldLayoutId id="2147483855" r:id="rId39"/>
    <p:sldLayoutId id="2147483856" r:id="rId40"/>
    <p:sldLayoutId id="2147483857" r:id="rId41"/>
    <p:sldLayoutId id="2147483858" r:id="rId42"/>
    <p:sldLayoutId id="2147483859" r:id="rId43"/>
    <p:sldLayoutId id="2147483860" r:id="rId44"/>
    <p:sldLayoutId id="2147483861" r:id="rId45"/>
    <p:sldLayoutId id="2147483862" r:id="rId46"/>
    <p:sldLayoutId id="2147483863" r:id="rId47"/>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5.xml"/><Relationship Id="rId7" Type="http://schemas.openxmlformats.org/officeDocument/2006/relationships/diagramColors" Target="../diagrams/colors4.xml"/><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51024" y="3753010"/>
            <a:ext cx="6276531" cy="1793104"/>
          </a:xfrm>
        </p:spPr>
        <p:txBody>
          <a:bodyPr/>
          <a:lstStyle/>
          <a:p>
            <a:pPr>
              <a:lnSpc>
                <a:spcPct val="100000"/>
              </a:lnSpc>
            </a:pPr>
            <a:r>
              <a:rPr lang="en-US" sz="3600" b="1" dirty="0">
                <a:effectLst/>
                <a:ea typeface="Calibri" panose="020F0502020204030204" pitchFamily="34" charset="0"/>
              </a:rPr>
              <a:t>Waits, Queues, and </a:t>
            </a:r>
            <a:br>
              <a:rPr lang="en-US" sz="3600" b="1" dirty="0">
                <a:effectLst/>
                <a:ea typeface="Calibri" panose="020F0502020204030204" pitchFamily="34" charset="0"/>
              </a:rPr>
            </a:br>
            <a:r>
              <a:rPr lang="en-US" sz="3600" b="1" dirty="0">
                <a:effectLst/>
                <a:ea typeface="Calibri" panose="020F0502020204030204" pitchFamily="34" charset="0"/>
              </a:rPr>
              <a:t>the Task Execution Model</a:t>
            </a:r>
            <a:br>
              <a:rPr lang="en-US" sz="3600" b="1" dirty="0"/>
            </a:br>
            <a:br>
              <a:rPr lang="en-US" sz="3600" b="1" dirty="0"/>
            </a:br>
            <a:r>
              <a:rPr lang="en-US" sz="3600" b="1" dirty="0"/>
              <a:t>John Deardurff</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10358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58622E-B93B-4A0A-B2BF-526D5D1DDF3A}"/>
              </a:ext>
            </a:extLst>
          </p:cNvPr>
          <p:cNvGraphicFramePr/>
          <p:nvPr>
            <p:extLst>
              <p:ext uri="{D42A27DB-BD31-4B8C-83A1-F6EECF244321}">
                <p14:modId xmlns:p14="http://schemas.microsoft.com/office/powerpoint/2010/main" val="215989147"/>
              </p:ext>
            </p:extLst>
          </p:nvPr>
        </p:nvGraphicFramePr>
        <p:xfrm>
          <a:off x="582837" y="967689"/>
          <a:ext cx="11026325"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89B34E23-84DF-47E8-A6D0-3A5996B7F97B}"/>
              </a:ext>
            </a:extLst>
          </p:cNvPr>
          <p:cNvSpPr>
            <a:spLocks noGrp="1"/>
          </p:cNvSpPr>
          <p:nvPr>
            <p:ph type="title"/>
          </p:nvPr>
        </p:nvSpPr>
        <p:spPr>
          <a:xfrm>
            <a:off x="221537" y="266723"/>
            <a:ext cx="10972800" cy="1143000"/>
          </a:xfrm>
        </p:spPr>
        <p:txBody>
          <a:bodyPr/>
          <a:lstStyle/>
          <a:p>
            <a:r>
              <a:rPr lang="en-GB" dirty="0"/>
              <a:t>Dynamic Management Objects for Waits</a:t>
            </a:r>
          </a:p>
        </p:txBody>
      </p:sp>
    </p:spTree>
    <p:extLst>
      <p:ext uri="{BB962C8B-B14F-4D97-AF65-F5344CB8AC3E}">
        <p14:creationId xmlns:p14="http://schemas.microsoft.com/office/powerpoint/2010/main" val="12680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A2CFC15-C8D6-4DA2-A804-C5E47FB82D73}"/>
              </a:ext>
            </a:extLst>
          </p:cNvPr>
          <p:cNvSpPr>
            <a:spLocks noGrp="1"/>
          </p:cNvSpPr>
          <p:nvPr>
            <p:ph type="title"/>
          </p:nvPr>
        </p:nvSpPr>
        <p:spPr>
          <a:xfrm>
            <a:off x="221537" y="200048"/>
            <a:ext cx="10972800" cy="1143000"/>
          </a:xfrm>
        </p:spPr>
        <p:txBody>
          <a:bodyPr/>
          <a:lstStyle/>
          <a:p>
            <a:r>
              <a:rPr lang="en-GB" dirty="0"/>
              <a:t>Dynamic Management Objects for Waits</a:t>
            </a:r>
          </a:p>
        </p:txBody>
      </p:sp>
      <p:sp>
        <p:nvSpPr>
          <p:cNvPr id="2" name="TextBox 1">
            <a:extLst>
              <a:ext uri="{FF2B5EF4-FFF2-40B4-BE49-F238E27FC236}">
                <a16:creationId xmlns:a16="http://schemas.microsoft.com/office/drawing/2014/main" id="{475971A9-613D-4609-A27D-F5357CCB1DED}"/>
              </a:ext>
            </a:extLst>
          </p:cNvPr>
          <p:cNvSpPr txBox="1"/>
          <p:nvPr/>
        </p:nvSpPr>
        <p:spPr>
          <a:xfrm>
            <a:off x="554912" y="913413"/>
            <a:ext cx="10306050" cy="4524315"/>
          </a:xfrm>
          <a:prstGeom prst="rect">
            <a:avLst/>
          </a:prstGeom>
          <a:noFill/>
        </p:spPr>
        <p:txBody>
          <a:bodyPr wrap="square" rtlCol="0">
            <a:spAutoFit/>
          </a:bodyPr>
          <a:lstStyle/>
          <a:p>
            <a:r>
              <a:rPr lang="en-US" sz="2400" dirty="0">
                <a:solidFill>
                  <a:srgbClr val="008000"/>
                </a:solidFill>
                <a:latin typeface="Consolas" panose="020B0609020204030204" pitchFamily="49" charset="0"/>
              </a:rPr>
              <a:t>--Waiting tasks</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wait_duration_ms</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wait_type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blocking_session_id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resource_description</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program_name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0000FF"/>
                </a:solidFill>
                <a:latin typeface="Consolas" panose="020B0609020204030204" pitchFamily="49" charset="0"/>
              </a:rPr>
              <a:t>text</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0000FF"/>
                </a:solidFill>
                <a:latin typeface="Consolas" panose="020B0609020204030204" pitchFamily="49" charset="0"/>
              </a:rPr>
              <a:t>dbid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cpu_time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memory_usage</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sys.dm_os_waiting_tasks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w</a:t>
            </a:r>
          </a:p>
          <a:p>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INNER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sys.dm_exec_sessions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s</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INNER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sys.dm_exec_requests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r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OUTER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APPLY</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sys.dm_exec_sql_text </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0000FF"/>
                </a:solidFill>
                <a:latin typeface="Consolas" panose="020B0609020204030204" pitchFamily="49" charset="0"/>
              </a:rPr>
              <a:t>sql_handle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is_user_process</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a:t>
            </a:r>
            <a:r>
              <a:rPr lang="en-US" sz="2400" dirty="0">
                <a:solidFill>
                  <a:srgbClr val="808080"/>
                </a:solidFill>
                <a:latin typeface="Consolas" panose="020B0609020204030204" pitchFamily="49" charset="0"/>
              </a:rPr>
              <a:t>;</a:t>
            </a:r>
            <a:endParaRPr lang="en-US" sz="2400" dirty="0"/>
          </a:p>
        </p:txBody>
      </p:sp>
      <p:pic>
        <p:nvPicPr>
          <p:cNvPr id="5" name="Picture 4">
            <a:extLst>
              <a:ext uri="{FF2B5EF4-FFF2-40B4-BE49-F238E27FC236}">
                <a16:creationId xmlns:a16="http://schemas.microsoft.com/office/drawing/2014/main" id="{0DC5DA00-75CB-4C35-BDD5-09C22582AFD6}"/>
              </a:ext>
            </a:extLst>
          </p:cNvPr>
          <p:cNvPicPr>
            <a:picLocks noChangeAspect="1"/>
          </p:cNvPicPr>
          <p:nvPr/>
        </p:nvPicPr>
        <p:blipFill>
          <a:blip r:embed="rId3"/>
          <a:stretch>
            <a:fillRect/>
          </a:stretch>
        </p:blipFill>
        <p:spPr>
          <a:xfrm>
            <a:off x="110768" y="5437728"/>
            <a:ext cx="11970463" cy="789684"/>
          </a:xfrm>
          <a:prstGeom prst="rect">
            <a:avLst/>
          </a:prstGeom>
        </p:spPr>
      </p:pic>
    </p:spTree>
    <p:extLst>
      <p:ext uri="{BB962C8B-B14F-4D97-AF65-F5344CB8AC3E}">
        <p14:creationId xmlns:p14="http://schemas.microsoft.com/office/powerpoint/2010/main" val="72614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406" y="294808"/>
            <a:ext cx="10972800" cy="1143000"/>
          </a:xfrm>
        </p:spPr>
        <p:txBody>
          <a:bodyPr/>
          <a:lstStyle/>
          <a:p>
            <a:r>
              <a:rPr lang="en-GB" dirty="0"/>
              <a:t>Troubleshooting Wait Types</a:t>
            </a:r>
          </a:p>
        </p:txBody>
      </p:sp>
      <p:graphicFrame>
        <p:nvGraphicFramePr>
          <p:cNvPr id="6" name="Diagram 5">
            <a:extLst>
              <a:ext uri="{FF2B5EF4-FFF2-40B4-BE49-F238E27FC236}">
                <a16:creationId xmlns:a16="http://schemas.microsoft.com/office/drawing/2014/main" id="{3B4C1370-BA18-468B-80AB-324E17F97302}"/>
              </a:ext>
            </a:extLst>
          </p:cNvPr>
          <p:cNvGraphicFramePr/>
          <p:nvPr>
            <p:extLst>
              <p:ext uri="{D42A27DB-BD31-4B8C-83A1-F6EECF244321}">
                <p14:modId xmlns:p14="http://schemas.microsoft.com/office/powerpoint/2010/main" val="3867210243"/>
              </p:ext>
            </p:extLst>
          </p:nvPr>
        </p:nvGraphicFramePr>
        <p:xfrm>
          <a:off x="230099" y="1396132"/>
          <a:ext cx="8904982" cy="4108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4FBC61C-1601-4191-8431-2373C0FC274D}"/>
              </a:ext>
            </a:extLst>
          </p:cNvPr>
          <p:cNvPicPr>
            <a:picLocks noChangeAspect="1"/>
          </p:cNvPicPr>
          <p:nvPr/>
        </p:nvPicPr>
        <p:blipFill>
          <a:blip r:embed="rId8"/>
          <a:stretch>
            <a:fillRect/>
          </a:stretch>
        </p:blipFill>
        <p:spPr>
          <a:xfrm>
            <a:off x="9459482" y="1728608"/>
            <a:ext cx="2533643" cy="3443155"/>
          </a:xfrm>
          <a:prstGeom prst="rect">
            <a:avLst/>
          </a:prstGeom>
          <a:ln w="57150">
            <a:solidFill>
              <a:schemeClr val="accent4">
                <a:lumMod val="75000"/>
              </a:schemeClr>
            </a:solidFill>
          </a:ln>
        </p:spPr>
      </p:pic>
    </p:spTree>
    <p:extLst>
      <p:ext uri="{BB962C8B-B14F-4D97-AF65-F5344CB8AC3E}">
        <p14:creationId xmlns:p14="http://schemas.microsoft.com/office/powerpoint/2010/main" val="2874486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82107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914994750"/>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1CB2BC7-71D6-4346-B977-512D58E34EEB}"/>
              </a:ext>
            </a:extLst>
          </p:cNvPr>
          <p:cNvSpPr/>
          <p:nvPr/>
        </p:nvSpPr>
        <p:spPr bwMode="auto">
          <a:xfrm>
            <a:off x="1516825" y="1761553"/>
            <a:ext cx="9354375" cy="26668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p:cNvSpPr>
            <a:spLocks noGrp="1"/>
          </p:cNvSpPr>
          <p:nvPr>
            <p:ph type="title"/>
          </p:nvPr>
        </p:nvSpPr>
        <p:spPr>
          <a:xfrm>
            <a:off x="460188" y="144626"/>
            <a:ext cx="10880725" cy="461665"/>
          </a:xfrm>
        </p:spPr>
        <p:txBody>
          <a:bodyPr/>
          <a:lstStyle/>
          <a:p>
            <a:r>
              <a:rPr lang="en-US" dirty="0"/>
              <a:t>Inside the Database Engine</a:t>
            </a:r>
          </a:p>
        </p:txBody>
      </p:sp>
      <p:sp>
        <p:nvSpPr>
          <p:cNvPr id="6" name="Rectangle 4"/>
          <p:cNvSpPr>
            <a:spLocks noChangeArrowheads="1"/>
          </p:cNvSpPr>
          <p:nvPr/>
        </p:nvSpPr>
        <p:spPr bwMode="auto">
          <a:xfrm>
            <a:off x="2225964" y="4580058"/>
            <a:ext cx="8645236" cy="1747375"/>
          </a:xfrm>
          <a:prstGeom prst="rect">
            <a:avLst/>
          </a:prstGeom>
          <a:solidFill>
            <a:schemeClr val="accent1">
              <a:lumMod val="20000"/>
              <a:lumOff val="80000"/>
            </a:schemeClr>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961" b="0" i="0" u="none" strike="noStrike" kern="1200" cap="none" spc="0" normalizeH="0" baseline="0" noProof="0">
              <a:ln>
                <a:noFill/>
              </a:ln>
              <a:solidFill>
                <a:srgbClr val="E6E6E6"/>
              </a:solidFill>
              <a:effectLst/>
              <a:uLnTx/>
              <a:uFillTx/>
              <a:latin typeface="Segoe UI"/>
              <a:ea typeface="+mn-ea"/>
              <a:cs typeface="+mn-cs"/>
            </a:endParaRPr>
          </a:p>
        </p:txBody>
      </p:sp>
      <p:sp>
        <p:nvSpPr>
          <p:cNvPr id="9" name="Rectangle 20"/>
          <p:cNvSpPr>
            <a:spLocks noChangeArrowheads="1"/>
          </p:cNvSpPr>
          <p:nvPr/>
        </p:nvSpPr>
        <p:spPr bwMode="auto">
          <a:xfrm>
            <a:off x="2335009" y="3912298"/>
            <a:ext cx="8335984" cy="342945"/>
          </a:xfrm>
          <a:prstGeom prst="rect">
            <a:avLst/>
          </a:prstGeom>
          <a:solidFill>
            <a:srgbClr val="FFC00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a:ea typeface="+mn-ea"/>
                <a:cs typeface="+mn-cs"/>
              </a:rPr>
              <a:t>SQLOS API</a:t>
            </a:r>
          </a:p>
        </p:txBody>
      </p:sp>
      <p:sp>
        <p:nvSpPr>
          <p:cNvPr id="10" name="Rectangle 30"/>
          <p:cNvSpPr>
            <a:spLocks noChangeArrowheads="1"/>
          </p:cNvSpPr>
          <p:nvPr/>
        </p:nvSpPr>
        <p:spPr bwMode="auto">
          <a:xfrm>
            <a:off x="2225964" y="1160594"/>
            <a:ext cx="8645236" cy="508594"/>
          </a:xfrm>
          <a:prstGeom prst="rect">
            <a:avLst/>
          </a:prstGeom>
          <a:solidFill>
            <a:srgbClr val="00808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Protocols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Shared Memory / TCP / Named Pipes</a:t>
            </a:r>
            <a:endParaRPr kumimoji="0" lang="en-US" sz="1568"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31"/>
          <p:cNvSpPr>
            <a:spLocks noChangeArrowheads="1"/>
          </p:cNvSpPr>
          <p:nvPr/>
        </p:nvSpPr>
        <p:spPr bwMode="auto">
          <a:xfrm>
            <a:off x="2335352" y="1858705"/>
            <a:ext cx="3216210" cy="2023498"/>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Relational Engine</a:t>
            </a:r>
          </a:p>
        </p:txBody>
      </p:sp>
      <p:sp>
        <p:nvSpPr>
          <p:cNvPr id="12" name="Rectangle 11"/>
          <p:cNvSpPr/>
          <p:nvPr/>
        </p:nvSpPr>
        <p:spPr>
          <a:xfrm>
            <a:off x="263251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Parser and Algebrizer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p:cNvSpPr/>
          <p:nvPr/>
        </p:nvSpPr>
        <p:spPr>
          <a:xfrm>
            <a:off x="399516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Optimizer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Rectangle 14"/>
          <p:cNvSpPr/>
          <p:nvPr/>
        </p:nvSpPr>
        <p:spPr>
          <a:xfrm>
            <a:off x="399516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a:ea typeface="+mn-ea"/>
                <a:cs typeface="+mn-cs"/>
              </a:rPr>
              <a:t>Query Executor</a:t>
            </a:r>
            <a:endParaRPr kumimoji="0" lang="pt-PT" sz="1372" b="0" i="0" u="none" strike="noStrike" kern="1200" cap="none" spc="0" normalizeH="0" baseline="0" noProof="0">
              <a:ln>
                <a:noFill/>
              </a:ln>
              <a:solidFill>
                <a:srgbClr val="000000"/>
              </a:solidFill>
              <a:effectLst/>
              <a:uLnTx/>
              <a:uFillTx/>
              <a:latin typeface="Segoe UI"/>
              <a:ea typeface="+mn-ea"/>
              <a:cs typeface="+mn-cs"/>
            </a:endParaRPr>
          </a:p>
        </p:txBody>
      </p:sp>
      <p:sp>
        <p:nvSpPr>
          <p:cNvPr id="16" name="Down Arrow 15"/>
          <p:cNvSpPr/>
          <p:nvPr/>
        </p:nvSpPr>
        <p:spPr>
          <a:xfrm>
            <a:off x="6191950" y="848285"/>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24"/>
          <p:cNvSpPr>
            <a:spLocks noChangeArrowheads="1"/>
          </p:cNvSpPr>
          <p:nvPr/>
        </p:nvSpPr>
        <p:spPr bwMode="auto">
          <a:xfrm>
            <a:off x="5685863" y="1855523"/>
            <a:ext cx="4989312" cy="2025730"/>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Storage Engine</a:t>
            </a:r>
          </a:p>
        </p:txBody>
      </p:sp>
      <p:grpSp>
        <p:nvGrpSpPr>
          <p:cNvPr id="18" name="Group 17"/>
          <p:cNvGrpSpPr/>
          <p:nvPr/>
        </p:nvGrpSpPr>
        <p:grpSpPr>
          <a:xfrm>
            <a:off x="6076663" y="2363861"/>
            <a:ext cx="4207714" cy="1305516"/>
            <a:chOff x="5307512" y="2389071"/>
            <a:chExt cx="4292087" cy="1232837"/>
          </a:xfrm>
          <a:solidFill>
            <a:schemeClr val="accent5">
              <a:lumMod val="40000"/>
              <a:lumOff val="60000"/>
            </a:schemeClr>
          </a:solidFill>
        </p:grpSpPr>
        <p:sp>
          <p:nvSpPr>
            <p:cNvPr id="19" name="Rectangle 18"/>
            <p:cNvSpPr/>
            <p:nvPr/>
          </p:nvSpPr>
          <p:spPr>
            <a:xfrm>
              <a:off x="8308401" y="3249033"/>
              <a:ext cx="1291198" cy="372874"/>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Transaction Services</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Rectangle 19"/>
            <p:cNvSpPr/>
            <p:nvPr/>
          </p:nvSpPr>
          <p:spPr>
            <a:xfrm>
              <a:off x="8308401" y="2833121"/>
              <a:ext cx="1291198" cy="358920"/>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File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 name="Rectangle 20"/>
            <p:cNvSpPr/>
            <p:nvPr/>
          </p:nvSpPr>
          <p:spPr>
            <a:xfrm>
              <a:off x="8296307" y="2389071"/>
              <a:ext cx="1291198" cy="38705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Buffer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21"/>
            <p:cNvSpPr/>
            <p:nvPr/>
          </p:nvSpPr>
          <p:spPr>
            <a:xfrm>
              <a:off x="5307512" y="2389071"/>
              <a:ext cx="1548449" cy="1219525"/>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Access Methods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Pages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Records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Indexes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LOB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Versioning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Allocation</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Rectangle 22"/>
            <p:cNvSpPr/>
            <p:nvPr/>
          </p:nvSpPr>
          <p:spPr>
            <a:xfrm>
              <a:off x="6941705" y="2389071"/>
              <a:ext cx="1293116" cy="123283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Utilities</a:t>
              </a:r>
              <a:br>
                <a:rPr kumimoji="0" lang="en-US" sz="1372" b="0" i="0" u="none" strike="noStrike" kern="1200" cap="none" spc="0" normalizeH="0" baseline="0" noProof="0" dirty="0">
                  <a:ln>
                    <a:noFill/>
                  </a:ln>
                  <a:solidFill>
                    <a:srgbClr val="000000"/>
                  </a:solidFill>
                  <a:effectLst/>
                  <a:uLnTx/>
                  <a:uFillTx/>
                  <a:latin typeface="Segoe UI"/>
                  <a:ea typeface="+mn-ea"/>
                  <a:cs typeface="+mn-cs"/>
                </a:rPr>
              </a:br>
              <a:r>
                <a:rPr kumimoji="0" lang="en-US" sz="1176" b="0" i="0" u="none" strike="noStrike" kern="1200" cap="none" spc="0" normalizeH="0" baseline="0" noProof="0" dirty="0">
                  <a:ln>
                    <a:noFill/>
                  </a:ln>
                  <a:solidFill>
                    <a:srgbClr val="000000"/>
                  </a:solidFill>
                  <a:effectLst/>
                  <a:uLnTx/>
                  <a:uFillTx/>
                  <a:latin typeface="Segoe UI"/>
                  <a:ea typeface="+mn-ea"/>
                  <a:cs typeface="+mn-cs"/>
                </a:rPr>
                <a:t>DBCC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Bulk 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Backup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Restore</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4" name="Down Arrow 23"/>
          <p:cNvSpPr/>
          <p:nvPr/>
        </p:nvSpPr>
        <p:spPr>
          <a:xfrm>
            <a:off x="3811111" y="1616328"/>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 name="Down Arrow 24"/>
          <p:cNvSpPr/>
          <p:nvPr/>
        </p:nvSpPr>
        <p:spPr>
          <a:xfrm rot="16200000">
            <a:off x="5524123" y="2733042"/>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a:off x="263251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Compiler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Down Arrow 26"/>
          <p:cNvSpPr/>
          <p:nvPr/>
        </p:nvSpPr>
        <p:spPr>
          <a:xfrm>
            <a:off x="3811111" y="3821080"/>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28" name="Group 27"/>
          <p:cNvGrpSpPr/>
          <p:nvPr/>
        </p:nvGrpSpPr>
        <p:grpSpPr>
          <a:xfrm>
            <a:off x="4858120" y="4640516"/>
            <a:ext cx="5181977" cy="1495480"/>
            <a:chOff x="3412344" y="4639837"/>
            <a:chExt cx="5285886" cy="1525467"/>
          </a:xfrm>
          <a:solidFill>
            <a:schemeClr val="tx2">
              <a:lumMod val="40000"/>
              <a:lumOff val="60000"/>
            </a:schemeClr>
          </a:solidFill>
        </p:grpSpPr>
        <p:sp>
          <p:nvSpPr>
            <p:cNvPr id="29" name="Rectangle 8"/>
            <p:cNvSpPr>
              <a:spLocks noChangeArrowheads="1"/>
            </p:cNvSpPr>
            <p:nvPr/>
          </p:nvSpPr>
          <p:spPr bwMode="auto">
            <a:xfrm>
              <a:off x="6590003" y="5146396"/>
              <a:ext cx="210822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Thread Scheduling</a:t>
              </a:r>
            </a:p>
          </p:txBody>
        </p:sp>
        <p:sp>
          <p:nvSpPr>
            <p:cNvPr id="30" name="Rectangle 9"/>
            <p:cNvSpPr>
              <a:spLocks noChangeArrowheads="1"/>
            </p:cNvSpPr>
            <p:nvPr/>
          </p:nvSpPr>
          <p:spPr bwMode="auto">
            <a:xfrm>
              <a:off x="5602486" y="5641470"/>
              <a:ext cx="3095744"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Memory Manager</a:t>
              </a:r>
            </a:p>
          </p:txBody>
        </p:sp>
        <p:sp>
          <p:nvSpPr>
            <p:cNvPr id="31" name="Rectangle 12"/>
            <p:cNvSpPr>
              <a:spLocks noChangeArrowheads="1"/>
            </p:cNvSpPr>
            <p:nvPr/>
          </p:nvSpPr>
          <p:spPr bwMode="auto">
            <a:xfrm>
              <a:off x="7198123" y="4639837"/>
              <a:ext cx="150010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Synchronization</a:t>
              </a:r>
            </a:p>
          </p:txBody>
        </p:sp>
        <p:sp>
          <p:nvSpPr>
            <p:cNvPr id="32" name="Rectangle 10"/>
            <p:cNvSpPr>
              <a:spLocks noChangeArrowheads="1"/>
            </p:cNvSpPr>
            <p:nvPr/>
          </p:nvSpPr>
          <p:spPr bwMode="auto">
            <a:xfrm>
              <a:off x="3412344" y="5538904"/>
              <a:ext cx="1963575" cy="6264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Buffer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Pool</a:t>
              </a:r>
            </a:p>
          </p:txBody>
        </p:sp>
      </p:grpSp>
      <p:sp>
        <p:nvSpPr>
          <p:cNvPr id="33" name="Rectangle 21"/>
          <p:cNvSpPr>
            <a:spLocks noChangeArrowheads="1"/>
          </p:cNvSpPr>
          <p:nvPr/>
        </p:nvSpPr>
        <p:spPr bwMode="auto">
          <a:xfrm>
            <a:off x="10110063" y="5137117"/>
            <a:ext cx="505355" cy="979434"/>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I/O</a:t>
            </a:r>
          </a:p>
        </p:txBody>
      </p:sp>
      <p:sp>
        <p:nvSpPr>
          <p:cNvPr id="34" name="Rectangle 33"/>
          <p:cNvSpPr/>
          <p:nvPr/>
        </p:nvSpPr>
        <p:spPr>
          <a:xfrm>
            <a:off x="5865496"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Lock </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Manager</a:t>
            </a:r>
            <a:endParaRPr kumimoji="0" lang="pt-PT" sz="1372" b="0" i="0" u="none" strike="noStrike" kern="1200" cap="none" spc="0" normalizeH="0" baseline="0" noProof="0">
              <a:ln>
                <a:noFill/>
              </a:ln>
              <a:solidFill>
                <a:srgbClr val="FFFFFF"/>
              </a:solidFill>
              <a:effectLst/>
              <a:uLnTx/>
              <a:uFillTx/>
              <a:latin typeface="Segoe UI"/>
              <a:ea typeface="+mn-ea"/>
              <a:cs typeface="+mn-cs"/>
            </a:endParaRPr>
          </a:p>
        </p:txBody>
      </p:sp>
      <p:sp>
        <p:nvSpPr>
          <p:cNvPr id="35" name="Down Arrow 34"/>
          <p:cNvSpPr/>
          <p:nvPr/>
        </p:nvSpPr>
        <p:spPr>
          <a:xfrm rot="10800000">
            <a:off x="4387089" y="1616327"/>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6" name="Down Arrow 35"/>
          <p:cNvSpPr/>
          <p:nvPr/>
        </p:nvSpPr>
        <p:spPr>
          <a:xfrm rot="10800000">
            <a:off x="6525195" y="825983"/>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5"/>
          <p:cNvSpPr>
            <a:spLocks noChangeArrowheads="1"/>
          </p:cNvSpPr>
          <p:nvPr/>
        </p:nvSpPr>
        <p:spPr bwMode="auto">
          <a:xfrm>
            <a:off x="2495433"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Deadlock</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8" name="Rectangle 18"/>
          <p:cNvSpPr>
            <a:spLocks noChangeArrowheads="1"/>
          </p:cNvSpPr>
          <p:nvPr/>
        </p:nvSpPr>
        <p:spPr bwMode="auto">
          <a:xfrm>
            <a:off x="2495433"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Resource</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9" name="Rectangle 19"/>
          <p:cNvSpPr>
            <a:spLocks noChangeArrowheads="1"/>
          </p:cNvSpPr>
          <p:nvPr/>
        </p:nvSpPr>
        <p:spPr bwMode="auto">
          <a:xfrm>
            <a:off x="3675139"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Lazy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Writer</a:t>
            </a:r>
          </a:p>
        </p:txBody>
      </p:sp>
      <p:sp>
        <p:nvSpPr>
          <p:cNvPr id="41" name="Line 26"/>
          <p:cNvSpPr>
            <a:spLocks noChangeShapeType="1"/>
          </p:cNvSpPr>
          <p:nvPr/>
        </p:nvSpPr>
        <p:spPr bwMode="auto">
          <a:xfrm flipH="1">
            <a:off x="11331676" y="4726789"/>
            <a:ext cx="380976" cy="1162"/>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2" name="Line 27"/>
          <p:cNvSpPr>
            <a:spLocks noChangeShapeType="1"/>
          </p:cNvSpPr>
          <p:nvPr/>
        </p:nvSpPr>
        <p:spPr bwMode="auto">
          <a:xfrm flipH="1">
            <a:off x="11331676" y="5507148"/>
            <a:ext cx="380976" cy="0"/>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3" name="Rectangle 29"/>
          <p:cNvSpPr>
            <a:spLocks noChangeArrowheads="1"/>
          </p:cNvSpPr>
          <p:nvPr/>
        </p:nvSpPr>
        <p:spPr bwMode="auto">
          <a:xfrm>
            <a:off x="3675148"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Scheduler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44" name="Rectangle 10"/>
          <p:cNvSpPr>
            <a:spLocks noChangeArrowheads="1"/>
          </p:cNvSpPr>
          <p:nvPr/>
        </p:nvSpPr>
        <p:spPr bwMode="auto">
          <a:xfrm>
            <a:off x="4862650"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XEvents</a:t>
            </a:r>
          </a:p>
        </p:txBody>
      </p:sp>
      <p:sp>
        <p:nvSpPr>
          <p:cNvPr id="3" name="Rectangle 5">
            <a:extLst>
              <a:ext uri="{FF2B5EF4-FFF2-40B4-BE49-F238E27FC236}">
                <a16:creationId xmlns:a16="http://schemas.microsoft.com/office/drawing/2014/main" id="{853C5D5E-3614-42C3-81BF-1E94044ADFBC}"/>
              </a:ext>
            </a:extLst>
          </p:cNvPr>
          <p:cNvSpPr>
            <a:spLocks noChangeArrowheads="1"/>
          </p:cNvSpPr>
          <p:nvPr/>
        </p:nvSpPr>
        <p:spPr bwMode="auto">
          <a:xfrm>
            <a:off x="682366" y="4708170"/>
            <a:ext cx="118538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Monitoring</a:t>
            </a:r>
            <a:endParaRPr kumimoji="0" lang="en-US" sz="1372"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5">
            <a:extLst>
              <a:ext uri="{FF2B5EF4-FFF2-40B4-BE49-F238E27FC236}">
                <a16:creationId xmlns:a16="http://schemas.microsoft.com/office/drawing/2014/main" id="{0B9C3D5B-4A1D-4C37-BB09-82679FC99078}"/>
              </a:ext>
            </a:extLst>
          </p:cNvPr>
          <p:cNvSpPr>
            <a:spLocks noChangeArrowheads="1"/>
          </p:cNvSpPr>
          <p:nvPr/>
        </p:nvSpPr>
        <p:spPr bwMode="auto">
          <a:xfrm>
            <a:off x="682367" y="5537121"/>
            <a:ext cx="1185389" cy="614086"/>
          </a:xfrm>
          <a:prstGeom prst="rect">
            <a:avLst/>
          </a:prstGeom>
          <a:solidFill>
            <a:srgbClr val="91ABD5"/>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Management</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5">
            <a:extLst>
              <a:ext uri="{FF2B5EF4-FFF2-40B4-BE49-F238E27FC236}">
                <a16:creationId xmlns:a16="http://schemas.microsoft.com/office/drawing/2014/main" id="{6846164B-E2AC-4AE4-963D-11275D5BB57E}"/>
              </a:ext>
            </a:extLst>
          </p:cNvPr>
          <p:cNvSpPr>
            <a:spLocks noChangeArrowheads="1"/>
          </p:cNvSpPr>
          <p:nvPr/>
        </p:nvSpPr>
        <p:spPr bwMode="auto">
          <a:xfrm rot="16200000">
            <a:off x="581872" y="2770391"/>
            <a:ext cx="2598014" cy="614086"/>
          </a:xfrm>
          <a:prstGeom prst="rect">
            <a:avLst/>
          </a:prstGeom>
          <a:solidFill>
            <a:schemeClr val="accent1"/>
          </a:solidFill>
          <a:ln>
            <a:solidFill>
              <a:schemeClr val="accent2">
                <a:lumMod val="50000"/>
              </a:schemeClr>
            </a:solidFill>
            <a:headEnd/>
            <a:tailEnd/>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Database Engine</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Down Arrow 26">
            <a:extLst>
              <a:ext uri="{FF2B5EF4-FFF2-40B4-BE49-F238E27FC236}">
                <a16:creationId xmlns:a16="http://schemas.microsoft.com/office/drawing/2014/main" id="{80FB7214-A5FC-48CF-B466-28DC4D4C1520}"/>
              </a:ext>
            </a:extLst>
          </p:cNvPr>
          <p:cNvSpPr/>
          <p:nvPr/>
        </p:nvSpPr>
        <p:spPr>
          <a:xfrm>
            <a:off x="6376943" y="4334255"/>
            <a:ext cx="264692" cy="303350"/>
          </a:xfrm>
          <a:prstGeom prst="downArrow">
            <a:avLst/>
          </a:prstGeom>
          <a:solidFill>
            <a:srgbClr val="00B0F0"/>
          </a:solidFill>
          <a:effectLst>
            <a:glow rad="139700">
              <a:schemeClr val="accent1">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07081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Preemptive vs. Cooperative Scheduling</a:t>
            </a:r>
          </a:p>
        </p:txBody>
      </p:sp>
      <p:graphicFrame>
        <p:nvGraphicFramePr>
          <p:cNvPr id="6" name="Diagram 5">
            <a:extLst>
              <a:ext uri="{FF2B5EF4-FFF2-40B4-BE49-F238E27FC236}">
                <a16:creationId xmlns:a16="http://schemas.microsoft.com/office/drawing/2014/main" id="{13072694-366E-4BBD-A1BE-1909B4BF332C}"/>
              </a:ext>
            </a:extLst>
          </p:cNvPr>
          <p:cNvGraphicFramePr/>
          <p:nvPr>
            <p:extLst>
              <p:ext uri="{D42A27DB-BD31-4B8C-83A1-F6EECF244321}">
                <p14:modId xmlns:p14="http://schemas.microsoft.com/office/powerpoint/2010/main" val="3283458693"/>
              </p:ext>
            </p:extLst>
          </p:nvPr>
        </p:nvGraphicFramePr>
        <p:xfrm>
          <a:off x="435822" y="1049073"/>
          <a:ext cx="11398215" cy="5080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80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States and Queues</a:t>
            </a:r>
          </a:p>
        </p:txBody>
      </p:sp>
      <p:graphicFrame>
        <p:nvGraphicFramePr>
          <p:cNvPr id="3" name="Diagram 2">
            <a:extLst>
              <a:ext uri="{FF2B5EF4-FFF2-40B4-BE49-F238E27FC236}">
                <a16:creationId xmlns:a16="http://schemas.microsoft.com/office/drawing/2014/main" id="{8C5A161C-459C-47E2-A87D-EE120BBEB10F}"/>
              </a:ext>
            </a:extLst>
          </p:cNvPr>
          <p:cNvGraphicFramePr/>
          <p:nvPr>
            <p:extLst>
              <p:ext uri="{D42A27DB-BD31-4B8C-83A1-F6EECF244321}">
                <p14:modId xmlns:p14="http://schemas.microsoft.com/office/powerpoint/2010/main" val="1184479474"/>
              </p:ext>
            </p:extLst>
          </p:nvPr>
        </p:nvGraphicFramePr>
        <p:xfrm>
          <a:off x="418542" y="937665"/>
          <a:ext cx="11354915" cy="4982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3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19" y="178220"/>
            <a:ext cx="10972800" cy="1143000"/>
          </a:xfrm>
        </p:spPr>
        <p:txBody>
          <a:bodyPr/>
          <a:lstStyle/>
          <a:p>
            <a:r>
              <a:rPr lang="en-GB" dirty="0"/>
              <a:t>SQL Server Execution Model</a:t>
            </a:r>
          </a:p>
        </p:txBody>
      </p:sp>
      <p:grpSp>
        <p:nvGrpSpPr>
          <p:cNvPr id="27" name="Group 26">
            <a:extLst>
              <a:ext uri="{FF2B5EF4-FFF2-40B4-BE49-F238E27FC236}">
                <a16:creationId xmlns:a16="http://schemas.microsoft.com/office/drawing/2014/main" id="{07EFCBBF-8919-4968-BEDA-7A4882C6E5EF}"/>
              </a:ext>
            </a:extLst>
          </p:cNvPr>
          <p:cNvGrpSpPr/>
          <p:nvPr/>
        </p:nvGrpSpPr>
        <p:grpSpPr>
          <a:xfrm>
            <a:off x="849747" y="853562"/>
            <a:ext cx="10805508" cy="5336476"/>
            <a:chOff x="666867" y="907088"/>
            <a:chExt cx="10805508" cy="5336476"/>
          </a:xfrm>
        </p:grpSpPr>
        <p:sp>
          <p:nvSpPr>
            <p:cNvPr id="6" name="Oval 5" descr="A black circle representing the start of a task." title="Start"/>
            <p:cNvSpPr/>
            <p:nvPr/>
          </p:nvSpPr>
          <p:spPr bwMode="auto">
            <a:xfrm>
              <a:off x="666867" y="1115637"/>
              <a:ext cx="661591" cy="660630"/>
            </a:xfrm>
            <a:prstGeom prst="ellipse">
              <a:avLst/>
            </a:prstGeom>
            <a:solidFill>
              <a:schemeClr val="accent4">
                <a:lumMod val="75000"/>
              </a:schemeClr>
            </a:solidFill>
            <a:ln w="76200" cap="flat" cmpd="sng" algn="ctr">
              <a:solidFill>
                <a:schemeClr val="accent4">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9" name="Oval 8"/>
            <p:cNvSpPr/>
            <p:nvPr/>
          </p:nvSpPr>
          <p:spPr bwMode="auto">
            <a:xfrm>
              <a:off x="10825816" y="3261822"/>
              <a:ext cx="517247" cy="470987"/>
            </a:xfrm>
            <a:prstGeom prst="ellipse">
              <a:avLst/>
            </a:prstGeom>
            <a:solidFill>
              <a:schemeClr val="accent4">
                <a:lumMod val="7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0" name="Oval 9"/>
            <p:cNvSpPr/>
            <p:nvPr/>
          </p:nvSpPr>
          <p:spPr bwMode="auto">
            <a:xfrm>
              <a:off x="10696504" y="3144075"/>
              <a:ext cx="775871" cy="706480"/>
            </a:xfrm>
            <a:prstGeom prst="ellipse">
              <a:avLst/>
            </a:prstGeom>
            <a:noFill/>
            <a:ln w="63500" cap="flat" cmpd="sng" algn="ctr">
              <a:solidFill>
                <a:schemeClr val="accent4">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1" name="TextBox 10"/>
            <p:cNvSpPr txBox="1"/>
            <p:nvPr/>
          </p:nvSpPr>
          <p:spPr>
            <a:xfrm>
              <a:off x="666867" y="1825676"/>
              <a:ext cx="709746"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Start</a:t>
              </a:r>
              <a:endParaRPr lang="en-US" b="1"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10800547" y="3901395"/>
              <a:ext cx="590226"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End</a:t>
              </a:r>
              <a:endParaRPr lang="en-US" b="1"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descr="An unlablled arrow linking the Start of the process to the Runnable list box." title="starting"/>
            <p:cNvCxnSpPr>
              <a:cxnSpLocks/>
            </p:cNvCxnSpPr>
            <p:nvPr/>
          </p:nvCxnSpPr>
          <p:spPr bwMode="auto">
            <a:xfrm>
              <a:off x="1529947" y="1459747"/>
              <a:ext cx="793062" cy="0"/>
            </a:xfrm>
            <a:prstGeom prst="straightConnector1">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descr="An arrow from the CPU box to the End of the process labelled &quot;Complete&quot;." title="Complete"/>
            <p:cNvCxnSpPr/>
            <p:nvPr/>
          </p:nvCxnSpPr>
          <p:spPr bwMode="auto">
            <a:xfrm>
              <a:off x="9060465" y="3522670"/>
              <a:ext cx="1440248" cy="0"/>
            </a:xfrm>
            <a:prstGeom prst="straightConnector1">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descr="An arrow from the CPU box to the Waiter List box, labelled &quot;Resource blocked&quot;." title="Resource blocked"/>
            <p:cNvCxnSpPr>
              <a:cxnSpLocks/>
            </p:cNvCxnSpPr>
            <p:nvPr/>
          </p:nvCxnSpPr>
          <p:spPr bwMode="auto">
            <a:xfrm>
              <a:off x="7451257" y="4177927"/>
              <a:ext cx="0" cy="673008"/>
            </a:xfrm>
            <a:prstGeom prst="straightConnector1">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Elbow Connector 15" descr="An arrow from the Waiter List box to the Runnable List box, labelled &quot;Resource available&quot;." title="Resource available"/>
            <p:cNvCxnSpPr/>
            <p:nvPr/>
          </p:nvCxnSpPr>
          <p:spPr bwMode="auto">
            <a:xfrm rot="10800000">
              <a:off x="3088301" y="2206325"/>
              <a:ext cx="2728617" cy="3225459"/>
            </a:xfrm>
            <a:prstGeom prst="bentConnector2">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Elbow Connector 16" descr="An arrow from the Runnable List box to the CPU box, labelled &quot;CPU available&quot;." title="CPU available"/>
            <p:cNvCxnSpPr>
              <a:cxnSpLocks/>
            </p:cNvCxnSpPr>
            <p:nvPr/>
          </p:nvCxnSpPr>
          <p:spPr bwMode="auto">
            <a:xfrm>
              <a:off x="5391146" y="1532726"/>
              <a:ext cx="2019966" cy="1236043"/>
            </a:xfrm>
            <a:prstGeom prst="bentConnector2">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Elbow Connector 17" descr="An arrow from the CPU box to the Runnable list box, labelled &quot;Quantum exhausted&quot;" title="Quantum exhausted"/>
            <p:cNvCxnSpPr/>
            <p:nvPr/>
          </p:nvCxnSpPr>
          <p:spPr bwMode="auto">
            <a:xfrm rot="10800000">
              <a:off x="3782017" y="2291086"/>
              <a:ext cx="2019965" cy="1236043"/>
            </a:xfrm>
            <a:prstGeom prst="bentConnector2">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620787" y="1111019"/>
              <a:ext cx="1657570"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CPU available</a:t>
              </a:r>
              <a:endParaRPr lang="en-US" b="1" dirty="0">
                <a:solidFill>
                  <a:srgbClr val="000000"/>
                </a:solidFill>
                <a:latin typeface="Segoe UI" panose="020B0502040204020203" pitchFamily="34" charset="0"/>
                <a:cs typeface="Segoe UI" panose="020B0502040204020203" pitchFamily="34" charset="0"/>
              </a:endParaRPr>
            </a:p>
          </p:txBody>
        </p:sp>
        <p:sp>
          <p:nvSpPr>
            <p:cNvPr id="20" name="TextBox 19"/>
            <p:cNvSpPr txBox="1"/>
            <p:nvPr/>
          </p:nvSpPr>
          <p:spPr>
            <a:xfrm>
              <a:off x="3522233" y="3637843"/>
              <a:ext cx="2379882"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Quantum exhausted</a:t>
              </a:r>
              <a:endParaRPr lang="en-US" b="1" dirty="0">
                <a:solidFill>
                  <a:srgbClr val="000000"/>
                </a:solidFill>
                <a:latin typeface="Segoe UI" panose="020B0502040204020203" pitchFamily="34" charset="0"/>
                <a:cs typeface="Segoe UI" panose="020B0502040204020203" pitchFamily="34" charset="0"/>
              </a:endParaRPr>
            </a:p>
          </p:txBody>
        </p:sp>
        <p:sp>
          <p:nvSpPr>
            <p:cNvPr id="21" name="TextBox 20"/>
            <p:cNvSpPr txBox="1"/>
            <p:nvPr/>
          </p:nvSpPr>
          <p:spPr>
            <a:xfrm>
              <a:off x="3502513" y="5535627"/>
              <a:ext cx="2183098"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Resource available</a:t>
              </a:r>
              <a:endParaRPr lang="en-US" b="1"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7614123" y="4297327"/>
              <a:ext cx="2080698"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Resource blocked</a:t>
              </a:r>
              <a:endParaRPr lang="en-US" b="1"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9176993" y="3051137"/>
              <a:ext cx="1228926"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Complete</a:t>
              </a:r>
              <a:endParaRPr lang="en-US" b="1" dirty="0">
                <a:solidFill>
                  <a:srgbClr val="000000"/>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07933447-F70E-4DFC-AA39-D0807FBD39E8}"/>
                </a:ext>
              </a:extLst>
            </p:cNvPr>
            <p:cNvSpPr/>
            <p:nvPr/>
          </p:nvSpPr>
          <p:spPr>
            <a:xfrm>
              <a:off x="2416375" y="907088"/>
              <a:ext cx="2765502" cy="1251276"/>
            </a:xfrm>
            <a:prstGeom prst="roundRect">
              <a:avLst/>
            </a:prstGeom>
            <a:solidFill>
              <a:schemeClr val="accent4">
                <a:lumMod val="75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GB" sz="2400" dirty="0">
                  <a:solidFill>
                    <a:srgbClr val="FFFFFF"/>
                  </a:solidFill>
                  <a:latin typeface="Segoe UI" panose="020B0502040204020203" pitchFamily="34" charset="0"/>
                  <a:cs typeface="Segoe UI" panose="020B0502040204020203" pitchFamily="34" charset="0"/>
                </a:rPr>
                <a:t>Runnable List</a:t>
              </a:r>
            </a:p>
            <a:p>
              <a:pPr lvl="0" fontAlgn="base">
                <a:spcBef>
                  <a:spcPct val="0"/>
                </a:spcBef>
                <a:spcAft>
                  <a:spcPct val="0"/>
                </a:spcAft>
              </a:pPr>
              <a:endParaRPr lang="en-GB" sz="2400" dirty="0">
                <a:solidFill>
                  <a:srgbClr val="FFFFFF"/>
                </a:solidFill>
                <a:latin typeface="Segoe UI" panose="020B0502040204020203" pitchFamily="34" charset="0"/>
                <a:cs typeface="Segoe UI" panose="020B0502040204020203" pitchFamily="34" charset="0"/>
              </a:endParaRPr>
            </a:p>
            <a:p>
              <a:pPr lvl="0" fontAlgn="base">
                <a:spcBef>
                  <a:spcPct val="0"/>
                </a:spcBef>
                <a:spcAft>
                  <a:spcPct val="0"/>
                </a:spcAft>
              </a:pPr>
              <a:r>
                <a:rPr lang="en-GB" sz="2400" dirty="0">
                  <a:solidFill>
                    <a:srgbClr val="FFFFFF"/>
                  </a:solidFill>
                  <a:latin typeface="Segoe UI" panose="020B0502040204020203" pitchFamily="34" charset="0"/>
                  <a:cs typeface="Segoe UI" panose="020B0502040204020203" pitchFamily="34" charset="0"/>
                </a:rPr>
                <a:t>Status: </a:t>
              </a:r>
              <a:r>
                <a:rPr lang="en-GB" sz="2400" b="1" dirty="0">
                  <a:solidFill>
                    <a:srgbClr val="FFFFFF"/>
                  </a:solidFill>
                  <a:latin typeface="Segoe UI" panose="020B0502040204020203" pitchFamily="34" charset="0"/>
                  <a:cs typeface="Segoe UI" panose="020B0502040204020203" pitchFamily="34" charset="0"/>
                </a:rPr>
                <a:t>runnable</a:t>
              </a:r>
              <a:endParaRPr lang="en-US" sz="2400" b="1" dirty="0">
                <a:solidFill>
                  <a:srgbClr val="FFFFFF"/>
                </a:solidFill>
                <a:latin typeface="Segoe UI" panose="020B0502040204020203" pitchFamily="34" charset="0"/>
                <a:cs typeface="Segoe UI" panose="020B0502040204020203" pitchFamily="34" charset="0"/>
              </a:endParaRPr>
            </a:p>
          </p:txBody>
        </p:sp>
        <p:sp>
          <p:nvSpPr>
            <p:cNvPr id="31" name="Rectangle: Rounded Corners 30">
              <a:extLst>
                <a:ext uri="{FF2B5EF4-FFF2-40B4-BE49-F238E27FC236}">
                  <a16:creationId xmlns:a16="http://schemas.microsoft.com/office/drawing/2014/main" id="{6D589942-CF11-4155-87F3-622993F3D6BC}"/>
                </a:ext>
              </a:extLst>
            </p:cNvPr>
            <p:cNvSpPr/>
            <p:nvPr/>
          </p:nvSpPr>
          <p:spPr>
            <a:xfrm>
              <a:off x="6028360" y="2849000"/>
              <a:ext cx="2765502" cy="1251276"/>
            </a:xfrm>
            <a:prstGeom prst="roundRect">
              <a:avLst/>
            </a:prstGeom>
            <a:solidFill>
              <a:schemeClr val="accent4">
                <a:lumMod val="75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CPU</a:t>
              </a:r>
            </a:p>
            <a:p>
              <a:pPr lvl="0" fontAlgn="base">
                <a:spcBef>
                  <a:spcPct val="0"/>
                </a:spcBef>
                <a:spcAft>
                  <a:spcPct val="0"/>
                </a:spcAft>
              </a:pPr>
              <a:endParaRPr lang="en-GB" sz="2400" dirty="0">
                <a:solidFill>
                  <a:schemeClr val="bg1"/>
                </a:solidFill>
                <a:latin typeface="Segoe UI" panose="020B0502040204020203" pitchFamily="34" charset="0"/>
                <a:cs typeface="Segoe UI" panose="020B0502040204020203" pitchFamily="34" charset="0"/>
              </a:endParaRPr>
            </a:p>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Status: </a:t>
              </a:r>
              <a:r>
                <a:rPr lang="en-GB" sz="2400" b="1" dirty="0">
                  <a:solidFill>
                    <a:schemeClr val="bg1"/>
                  </a:solidFill>
                  <a:latin typeface="Segoe UI" panose="020B0502040204020203" pitchFamily="34" charset="0"/>
                  <a:cs typeface="Segoe UI" panose="020B0502040204020203" pitchFamily="34" charset="0"/>
                </a:rPr>
                <a:t>running</a:t>
              </a:r>
              <a:endParaRPr lang="en-US" sz="2400" b="1" dirty="0">
                <a:solidFill>
                  <a:schemeClr val="bg1"/>
                </a:solidFill>
                <a:latin typeface="Segoe UI" panose="020B0502040204020203" pitchFamily="34" charset="0"/>
                <a:cs typeface="Segoe UI" panose="020B0502040204020203" pitchFamily="34" charset="0"/>
              </a:endParaRPr>
            </a:p>
          </p:txBody>
        </p:sp>
        <p:sp>
          <p:nvSpPr>
            <p:cNvPr id="32" name="Rectangle: Rounded Corners 31">
              <a:extLst>
                <a:ext uri="{FF2B5EF4-FFF2-40B4-BE49-F238E27FC236}">
                  <a16:creationId xmlns:a16="http://schemas.microsoft.com/office/drawing/2014/main" id="{AA93FCDD-05E9-4543-B67B-65DF5A697963}"/>
                </a:ext>
              </a:extLst>
            </p:cNvPr>
            <p:cNvSpPr/>
            <p:nvPr/>
          </p:nvSpPr>
          <p:spPr>
            <a:xfrm>
              <a:off x="5988606" y="4953526"/>
              <a:ext cx="2845011" cy="1290038"/>
            </a:xfrm>
            <a:prstGeom prst="roundRect">
              <a:avLst/>
            </a:prstGeom>
            <a:solidFill>
              <a:schemeClr val="accent4">
                <a:lumMod val="75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Waiter List</a:t>
              </a:r>
            </a:p>
            <a:p>
              <a:pPr lvl="0" fontAlgn="base">
                <a:spcBef>
                  <a:spcPct val="0"/>
                </a:spcBef>
                <a:spcAft>
                  <a:spcPct val="0"/>
                </a:spcAft>
              </a:pPr>
              <a:endParaRPr lang="en-GB" sz="2400" dirty="0">
                <a:solidFill>
                  <a:schemeClr val="bg1"/>
                </a:solidFill>
                <a:latin typeface="Segoe UI" panose="020B0502040204020203" pitchFamily="34" charset="0"/>
                <a:cs typeface="Segoe UI" panose="020B0502040204020203" pitchFamily="34" charset="0"/>
              </a:endParaRPr>
            </a:p>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Status: </a:t>
              </a:r>
              <a:r>
                <a:rPr lang="en-GB" sz="2400" b="1" dirty="0">
                  <a:solidFill>
                    <a:schemeClr val="bg1"/>
                  </a:solidFill>
                  <a:latin typeface="Segoe UI" panose="020B0502040204020203" pitchFamily="34" charset="0"/>
                  <a:cs typeface="Segoe UI" panose="020B0502040204020203" pitchFamily="34" charset="0"/>
                </a:rPr>
                <a:t>suspended</a:t>
              </a:r>
              <a:endParaRPr lang="en-US" sz="2400" b="1"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03036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3"/>
          </p:nvPr>
        </p:nvSpPr>
        <p:spPr>
          <a:xfrm>
            <a:off x="655637" y="1220040"/>
            <a:ext cx="10880726" cy="4819650"/>
          </a:xfrm>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3334859935"/>
              </p:ext>
            </p:extLst>
          </p:nvPr>
        </p:nvGraphicFramePr>
        <p:xfrm>
          <a:off x="435429" y="1408115"/>
          <a:ext cx="11234057" cy="48196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8BD31412-F45E-45FF-9FB3-C5EDEA5CAC17}"/>
              </a:ext>
            </a:extLst>
          </p:cNvPr>
          <p:cNvSpPr>
            <a:spLocks noGrp="1"/>
          </p:cNvSpPr>
          <p:nvPr>
            <p:ph type="title"/>
          </p:nvPr>
        </p:nvSpPr>
        <p:spPr>
          <a:xfrm>
            <a:off x="294519" y="246810"/>
            <a:ext cx="10972800" cy="785156"/>
          </a:xfrm>
        </p:spPr>
        <p:txBody>
          <a:bodyPr/>
          <a:lstStyle/>
          <a:p>
            <a:r>
              <a:rPr lang="en-GB" dirty="0">
                <a:solidFill>
                  <a:schemeClr val="tx1"/>
                </a:solidFill>
              </a:rPr>
              <a:t>Total Query Response Time</a:t>
            </a:r>
          </a:p>
        </p:txBody>
      </p:sp>
    </p:spTree>
    <p:custDataLst>
      <p:tags r:id="rId1"/>
    </p:custDataLst>
    <p:extLst>
      <p:ext uri="{BB962C8B-B14F-4D97-AF65-F5344CB8AC3E}">
        <p14:creationId xmlns:p14="http://schemas.microsoft.com/office/powerpoint/2010/main" val="298133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31043FA-3475-402A-859E-D648C523D4F5}"/>
              </a:ext>
            </a:extLst>
          </p:cNvPr>
          <p:cNvSpPr txBox="1"/>
          <p:nvPr/>
        </p:nvSpPr>
        <p:spPr>
          <a:xfrm>
            <a:off x="1030664" y="1079184"/>
            <a:ext cx="4788721" cy="2800767"/>
          </a:xfrm>
          <a:prstGeom prst="rect">
            <a:avLst/>
          </a:prstGeom>
          <a:noFill/>
          <a:ln w="19050">
            <a:solidFill>
              <a:schemeClr val="accent1"/>
            </a:solidFill>
          </a:ln>
        </p:spPr>
        <p:txBody>
          <a:bodyPr wrap="square">
            <a:spAutoFit/>
          </a:bodyPr>
          <a:lstStyle/>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OrderQty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SalesOrderHeader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SOH</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SalesOrderDetail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SOD</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OFF</a:t>
            </a:r>
            <a:endParaRPr lang="en-US" sz="1600" dirty="0"/>
          </a:p>
        </p:txBody>
      </p:sp>
      <p:sp>
        <p:nvSpPr>
          <p:cNvPr id="15" name="TextBox 14">
            <a:extLst>
              <a:ext uri="{FF2B5EF4-FFF2-40B4-BE49-F238E27FC236}">
                <a16:creationId xmlns:a16="http://schemas.microsoft.com/office/drawing/2014/main" id="{371ED342-CFFA-47F0-9C2C-6291AE05F28A}"/>
              </a:ext>
            </a:extLst>
          </p:cNvPr>
          <p:cNvSpPr txBox="1"/>
          <p:nvPr/>
        </p:nvSpPr>
        <p:spPr>
          <a:xfrm>
            <a:off x="7154945" y="1834967"/>
            <a:ext cx="4006391" cy="1600438"/>
          </a:xfrm>
          <a:prstGeom prst="rect">
            <a:avLst/>
          </a:prstGeom>
          <a:noFill/>
        </p:spPr>
        <p:txBody>
          <a:bodyPr wrap="square" lIns="0" tIns="0" rIns="0" bIns="0" rtlCol="0">
            <a:spAutoFit/>
          </a:bodyPr>
          <a:lstStyle/>
          <a:p>
            <a:r>
              <a:rPr lang="en-US" sz="2800" dirty="0"/>
              <a:t>Used to identify physical reads and logical reads for a query </a:t>
            </a:r>
          </a:p>
          <a:p>
            <a:pPr algn="l"/>
            <a:endParaRPr lang="en-US" sz="2000" dirty="0">
              <a:gradFill>
                <a:gsLst>
                  <a:gs pos="2917">
                    <a:schemeClr val="tx1"/>
                  </a:gs>
                  <a:gs pos="30000">
                    <a:schemeClr val="tx1"/>
                  </a:gs>
                </a:gsLst>
                <a:lin ang="5400000" scaled="0"/>
              </a:gradFill>
            </a:endParaRPr>
          </a:p>
        </p:txBody>
      </p:sp>
      <p:pic>
        <p:nvPicPr>
          <p:cNvPr id="19" name="Picture 18">
            <a:extLst>
              <a:ext uri="{FF2B5EF4-FFF2-40B4-BE49-F238E27FC236}">
                <a16:creationId xmlns:a16="http://schemas.microsoft.com/office/drawing/2014/main" id="{BE8B8688-31F8-4377-A61A-8700BC00AD0B}"/>
              </a:ext>
            </a:extLst>
          </p:cNvPr>
          <p:cNvPicPr>
            <a:picLocks noChangeAspect="1"/>
          </p:cNvPicPr>
          <p:nvPr/>
        </p:nvPicPr>
        <p:blipFill>
          <a:blip r:embed="rId3"/>
          <a:stretch>
            <a:fillRect/>
          </a:stretch>
        </p:blipFill>
        <p:spPr>
          <a:xfrm>
            <a:off x="1808604" y="4058654"/>
            <a:ext cx="8574791" cy="2037509"/>
          </a:xfrm>
          <a:prstGeom prst="rect">
            <a:avLst/>
          </a:prstGeom>
          <a:ln>
            <a:noFill/>
          </a:ln>
          <a:effectLst>
            <a:outerShdw blurRad="190500" algn="tl" rotWithShape="0">
              <a:srgbClr val="000000">
                <a:alpha val="70000"/>
              </a:srgbClr>
            </a:outerShdw>
          </a:effectLst>
        </p:spPr>
      </p:pic>
      <p:sp>
        <p:nvSpPr>
          <p:cNvPr id="8" name="Title 1">
            <a:extLst>
              <a:ext uri="{FF2B5EF4-FFF2-40B4-BE49-F238E27FC236}">
                <a16:creationId xmlns:a16="http://schemas.microsoft.com/office/drawing/2014/main" id="{6A751C08-A3F7-46A1-BC72-B8FBEED406DC}"/>
              </a:ext>
            </a:extLst>
          </p:cNvPr>
          <p:cNvSpPr txBox="1">
            <a:spLocks/>
          </p:cNvSpPr>
          <p:nvPr/>
        </p:nvSpPr>
        <p:spPr>
          <a:xfrm>
            <a:off x="294519" y="246810"/>
            <a:ext cx="10972800" cy="785156"/>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GB" dirty="0">
                <a:solidFill>
                  <a:schemeClr val="tx1"/>
                </a:solidFill>
              </a:rPr>
              <a:t>SET STATISTICS IO, TIME ON</a:t>
            </a:r>
          </a:p>
        </p:txBody>
      </p:sp>
    </p:spTree>
    <p:extLst>
      <p:ext uri="{BB962C8B-B14F-4D97-AF65-F5344CB8AC3E}">
        <p14:creationId xmlns:p14="http://schemas.microsoft.com/office/powerpoint/2010/main" val="384762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Activity Monitor</a:t>
            </a:r>
          </a:p>
        </p:txBody>
      </p:sp>
      <p:pic>
        <p:nvPicPr>
          <p:cNvPr id="2" name="Picture 1">
            <a:extLst>
              <a:ext uri="{FF2B5EF4-FFF2-40B4-BE49-F238E27FC236}">
                <a16:creationId xmlns:a16="http://schemas.microsoft.com/office/drawing/2014/main" id="{777CDCD9-38BE-4072-B782-E1D8C33123C7}"/>
              </a:ext>
            </a:extLst>
          </p:cNvPr>
          <p:cNvPicPr>
            <a:picLocks noChangeAspect="1"/>
          </p:cNvPicPr>
          <p:nvPr/>
        </p:nvPicPr>
        <p:blipFill>
          <a:blip r:embed="rId2"/>
          <a:stretch>
            <a:fillRect/>
          </a:stretch>
        </p:blipFill>
        <p:spPr>
          <a:xfrm>
            <a:off x="281685" y="1455938"/>
            <a:ext cx="11441557" cy="3539055"/>
          </a:xfrm>
          <a:prstGeom prst="rect">
            <a:avLst/>
          </a:prstGeom>
        </p:spPr>
      </p:pic>
    </p:spTree>
    <p:extLst>
      <p:ext uri="{BB962C8B-B14F-4D97-AF65-F5344CB8AC3E}">
        <p14:creationId xmlns:p14="http://schemas.microsoft.com/office/powerpoint/2010/main" val="324125647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2603</TotalTime>
  <Words>1548</Words>
  <Application>Microsoft Office PowerPoint</Application>
  <PresentationFormat>Widescreen</PresentationFormat>
  <Paragraphs>170</Paragraphs>
  <Slides>13</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13</vt:i4>
      </vt:variant>
    </vt:vector>
  </HeadingPairs>
  <TitlesOfParts>
    <vt:vector size="27" baseType="lpstr">
      <vt:lpstr>Arial</vt:lpstr>
      <vt:lpstr>Calibri</vt:lpstr>
      <vt:lpstr>Calibri Light</vt:lpstr>
      <vt:lpstr>Century Gothic</vt:lpstr>
      <vt:lpstr>Comic Sans MS</vt:lpstr>
      <vt:lpstr>Consolas</vt:lpstr>
      <vt:lpstr>Segoe UI</vt:lpstr>
      <vt:lpstr>Segoe UI Light</vt:lpstr>
      <vt:lpstr>Segoe UI Semibold</vt:lpstr>
      <vt:lpstr>Verdana</vt:lpstr>
      <vt:lpstr>Wingdings</vt:lpstr>
      <vt:lpstr>PASS 2013_SpeakerTemplate_Final</vt:lpstr>
      <vt:lpstr>1_PASS 2013_SpeakerTemplate_Final</vt:lpstr>
      <vt:lpstr>Dark Blue</vt:lpstr>
      <vt:lpstr>Waits, Queues, and  the Task Execution Model  John Deardurff    </vt:lpstr>
      <vt:lpstr>PowerPoint Presentation</vt:lpstr>
      <vt:lpstr>Inside the Database Engine</vt:lpstr>
      <vt:lpstr>Preemptive vs. Cooperative Scheduling</vt:lpstr>
      <vt:lpstr>Thread States and Queues</vt:lpstr>
      <vt:lpstr>SQL Server Execution Model</vt:lpstr>
      <vt:lpstr>Total Query Response Time</vt:lpstr>
      <vt:lpstr>PowerPoint Presentation</vt:lpstr>
      <vt:lpstr>PowerPoint Presentation</vt:lpstr>
      <vt:lpstr>Dynamic Management Objects for Waits</vt:lpstr>
      <vt:lpstr>Dynamic Management Objects for Waits</vt:lpstr>
      <vt:lpstr>Troubleshooting Wait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219</cp:revision>
  <dcterms:created xsi:type="dcterms:W3CDTF">2015-01-18T17:57:52Z</dcterms:created>
  <dcterms:modified xsi:type="dcterms:W3CDTF">2022-06-09T17:57:08Z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2020-01-29T20:08:26.4392076Z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b02ef87f-a990-4917-b859-a7cfbf556e5b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