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3" r:id="rId5"/>
    <p:sldMasterId id="2147484373" r:id="rId6"/>
  </p:sldMasterIdLst>
  <p:notesMasterIdLst>
    <p:notesMasterId r:id="rId14"/>
  </p:notesMasterIdLst>
  <p:handoutMasterIdLst>
    <p:handoutMasterId r:id="rId15"/>
  </p:handoutMasterIdLst>
  <p:sldIdLst>
    <p:sldId id="1336" r:id="rId7"/>
    <p:sldId id="11112" r:id="rId8"/>
    <p:sldId id="1329" r:id="rId9"/>
    <p:sldId id="11113" r:id="rId10"/>
    <p:sldId id="11114" r:id="rId11"/>
    <p:sldId id="11115" r:id="rId12"/>
    <p:sldId id="1326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e Template" id="{0C8682EF-709C-4DD2-B11B-19E2D910C2A9}">
          <p14:sldIdLst>
            <p14:sldId id="1336"/>
            <p14:sldId id="11112"/>
            <p14:sldId id="1329"/>
            <p14:sldId id="11113"/>
            <p14:sldId id="11114"/>
            <p14:sldId id="11115"/>
            <p14:sldId id="1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Lakshmy Nair" initials="LN" lastIdx="2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8D7"/>
    <a:srgbClr val="00C2F9"/>
    <a:srgbClr val="107C10"/>
    <a:srgbClr val="002050"/>
    <a:srgbClr val="00188F"/>
    <a:srgbClr val="A80000"/>
    <a:srgbClr val="D83B01"/>
    <a:srgbClr val="0072C6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E089C-B3E2-41F0-9B0A-AA9697BCA783}" v="87" dt="2021-11-21T15:15:06.887"/>
    <p1510:client id="{B301D5F8-083E-4CA1-BEA2-F42D9B6E601B}" v="99" dt="2021-11-21T14:38:33.86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00" autoAdjust="0"/>
    <p:restoredTop sz="91667" autoAdjust="0"/>
  </p:normalViewPr>
  <p:slideViewPr>
    <p:cSldViewPr>
      <p:cViewPr varScale="1">
        <p:scale>
          <a:sx n="64" d="100"/>
          <a:sy n="64" d="100"/>
        </p:scale>
        <p:origin x="72" y="12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70" d="100"/>
          <a:sy n="70" d="100"/>
        </p:scale>
        <p:origin x="-4086" y="-54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eardurff" userId="1176b27f-6749-4904-a052-7c732238bc52" providerId="ADAL" clId="{B1BA896C-E2BD-41B4-913E-2057B15556B6}"/>
    <pc:docChg chg="modSld modMainMaster">
      <pc:chgData name="John Deardurff" userId="1176b27f-6749-4904-a052-7c732238bc52" providerId="ADAL" clId="{B1BA896C-E2BD-41B4-913E-2057B15556B6}" dt="2020-11-03T23:12:17.674" v="69" actId="1076"/>
      <pc:docMkLst>
        <pc:docMk/>
      </pc:docMkLst>
      <pc:sldChg chg="modSp mod">
        <pc:chgData name="John Deardurff" userId="1176b27f-6749-4904-a052-7c732238bc52" providerId="ADAL" clId="{B1BA896C-E2BD-41B4-913E-2057B15556B6}" dt="2020-11-03T23:12:17.674" v="69" actId="1076"/>
        <pc:sldMkLst>
          <pc:docMk/>
          <pc:sldMk cId="2793923593" sldId="1336"/>
        </pc:sldMkLst>
        <pc:spChg chg="mod">
          <ac:chgData name="John Deardurff" userId="1176b27f-6749-4904-a052-7c732238bc52" providerId="ADAL" clId="{B1BA896C-E2BD-41B4-913E-2057B15556B6}" dt="2020-11-03T23:12:17.674" v="69" actId="1076"/>
          <ac:spMkLst>
            <pc:docMk/>
            <pc:sldMk cId="2793923593" sldId="1336"/>
            <ac:spMk id="4" creationId="{F72ED843-5A1B-4DAC-9648-7313D2F0EF97}"/>
          </ac:spMkLst>
        </pc:spChg>
      </pc:sldChg>
      <pc:sldMasterChg chg="delSldLayout">
        <pc:chgData name="John Deardurff" userId="1176b27f-6749-4904-a052-7c732238bc52" providerId="ADAL" clId="{B1BA896C-E2BD-41B4-913E-2057B15556B6}" dt="2020-11-03T23:10:36.162" v="14" actId="2696"/>
        <pc:sldMasterMkLst>
          <pc:docMk/>
          <pc:sldMasterMk cId="1790270825" sldId="2147484082"/>
        </pc:sldMasterMkLst>
        <pc:sldLayoutChg chg="del">
          <pc:chgData name="John Deardurff" userId="1176b27f-6749-4904-a052-7c732238bc52" providerId="ADAL" clId="{B1BA896C-E2BD-41B4-913E-2057B15556B6}" dt="2020-11-03T23:10:27.813" v="6" actId="2696"/>
          <pc:sldLayoutMkLst>
            <pc:docMk/>
            <pc:sldMasterMk cId="1790270825" sldId="2147484082"/>
            <pc:sldLayoutMk cId="2174816850" sldId="2147484087"/>
          </pc:sldLayoutMkLst>
        </pc:sldLayoutChg>
        <pc:sldLayoutChg chg="del">
          <pc:chgData name="John Deardurff" userId="1176b27f-6749-4904-a052-7c732238bc52" providerId="ADAL" clId="{B1BA896C-E2BD-41B4-913E-2057B15556B6}" dt="2020-11-03T23:10:35.623" v="13" actId="2696"/>
          <pc:sldLayoutMkLst>
            <pc:docMk/>
            <pc:sldMasterMk cId="1790270825" sldId="2147484082"/>
            <pc:sldLayoutMk cId="429362577" sldId="2147484089"/>
          </pc:sldLayoutMkLst>
        </pc:sldLayoutChg>
        <pc:sldLayoutChg chg="del">
          <pc:chgData name="John Deardurff" userId="1176b27f-6749-4904-a052-7c732238bc52" providerId="ADAL" clId="{B1BA896C-E2BD-41B4-913E-2057B15556B6}" dt="2020-11-03T23:10:34.310" v="12" actId="2696"/>
          <pc:sldLayoutMkLst>
            <pc:docMk/>
            <pc:sldMasterMk cId="1790270825" sldId="2147484082"/>
            <pc:sldLayoutMk cId="3311135705" sldId="2147484092"/>
          </pc:sldLayoutMkLst>
        </pc:sldLayoutChg>
        <pc:sldLayoutChg chg="del">
          <pc:chgData name="John Deardurff" userId="1176b27f-6749-4904-a052-7c732238bc52" providerId="ADAL" clId="{B1BA896C-E2BD-41B4-913E-2057B15556B6}" dt="2020-11-03T23:10:28.218" v="7" actId="2696"/>
          <pc:sldLayoutMkLst>
            <pc:docMk/>
            <pc:sldMasterMk cId="1790270825" sldId="2147484082"/>
            <pc:sldLayoutMk cId="843985228" sldId="2147484098"/>
          </pc:sldLayoutMkLst>
        </pc:sldLayoutChg>
        <pc:sldLayoutChg chg="del">
          <pc:chgData name="John Deardurff" userId="1176b27f-6749-4904-a052-7c732238bc52" providerId="ADAL" clId="{B1BA896C-E2BD-41B4-913E-2057B15556B6}" dt="2020-11-03T23:10:30.533" v="9" actId="2696"/>
          <pc:sldLayoutMkLst>
            <pc:docMk/>
            <pc:sldMasterMk cId="1790270825" sldId="2147484082"/>
            <pc:sldLayoutMk cId="3968534032" sldId="2147484099"/>
          </pc:sldLayoutMkLst>
        </pc:sldLayoutChg>
        <pc:sldLayoutChg chg="del">
          <pc:chgData name="John Deardurff" userId="1176b27f-6749-4904-a052-7c732238bc52" providerId="ADAL" clId="{B1BA896C-E2BD-41B4-913E-2057B15556B6}" dt="2020-11-03T23:10:31.660" v="10" actId="2696"/>
          <pc:sldLayoutMkLst>
            <pc:docMk/>
            <pc:sldMasterMk cId="1790270825" sldId="2147484082"/>
            <pc:sldLayoutMk cId="1918839873" sldId="2147484100"/>
          </pc:sldLayoutMkLst>
        </pc:sldLayoutChg>
        <pc:sldLayoutChg chg="del">
          <pc:chgData name="John Deardurff" userId="1176b27f-6749-4904-a052-7c732238bc52" providerId="ADAL" clId="{B1BA896C-E2BD-41B4-913E-2057B15556B6}" dt="2020-11-03T23:10:36.162" v="14" actId="2696"/>
          <pc:sldLayoutMkLst>
            <pc:docMk/>
            <pc:sldMasterMk cId="1790270825" sldId="2147484082"/>
            <pc:sldLayoutMk cId="2923861903" sldId="2147484105"/>
          </pc:sldLayoutMkLst>
        </pc:sldLayoutChg>
        <pc:sldLayoutChg chg="del">
          <pc:chgData name="John Deardurff" userId="1176b27f-6749-4904-a052-7c732238bc52" providerId="ADAL" clId="{B1BA896C-E2BD-41B4-913E-2057B15556B6}" dt="2020-11-03T23:10:32.532" v="11" actId="2696"/>
          <pc:sldLayoutMkLst>
            <pc:docMk/>
            <pc:sldMasterMk cId="1790270825" sldId="2147484082"/>
            <pc:sldLayoutMk cId="1198371309" sldId="2147484106"/>
          </pc:sldLayoutMkLst>
        </pc:sldLayoutChg>
        <pc:sldLayoutChg chg="del">
          <pc:chgData name="John Deardurff" userId="1176b27f-6749-4904-a052-7c732238bc52" providerId="ADAL" clId="{B1BA896C-E2BD-41B4-913E-2057B15556B6}" dt="2020-11-03T23:10:28.582" v="8" actId="2696"/>
          <pc:sldLayoutMkLst>
            <pc:docMk/>
            <pc:sldMasterMk cId="1790270825" sldId="2147484082"/>
            <pc:sldLayoutMk cId="2229941979" sldId="2147484107"/>
          </pc:sldLayoutMkLst>
        </pc:sldLayoutChg>
        <pc:sldLayoutChg chg="del">
          <pc:chgData name="John Deardurff" userId="1176b27f-6749-4904-a052-7c732238bc52" providerId="ADAL" clId="{B1BA896C-E2BD-41B4-913E-2057B15556B6}" dt="2020-11-03T23:10:26.259" v="4" actId="2696"/>
          <pc:sldLayoutMkLst>
            <pc:docMk/>
            <pc:sldMasterMk cId="1790270825" sldId="2147484082"/>
            <pc:sldLayoutMk cId="594675651" sldId="2147484170"/>
          </pc:sldLayoutMkLst>
        </pc:sldLayoutChg>
        <pc:sldLayoutChg chg="del">
          <pc:chgData name="John Deardurff" userId="1176b27f-6749-4904-a052-7c732238bc52" providerId="ADAL" clId="{B1BA896C-E2BD-41B4-913E-2057B15556B6}" dt="2020-11-03T23:10:25.229" v="3" actId="2696"/>
          <pc:sldLayoutMkLst>
            <pc:docMk/>
            <pc:sldMasterMk cId="1790270825" sldId="2147484082"/>
            <pc:sldLayoutMk cId="877191022" sldId="2147484299"/>
          </pc:sldLayoutMkLst>
        </pc:sldLayoutChg>
        <pc:sldLayoutChg chg="del">
          <pc:chgData name="John Deardurff" userId="1176b27f-6749-4904-a052-7c732238bc52" providerId="ADAL" clId="{B1BA896C-E2BD-41B4-913E-2057B15556B6}" dt="2020-11-03T23:10:27.225" v="5" actId="2696"/>
          <pc:sldLayoutMkLst>
            <pc:docMk/>
            <pc:sldMasterMk cId="1790270825" sldId="2147484082"/>
            <pc:sldLayoutMk cId="2285871225" sldId="2147484304"/>
          </pc:sldLayoutMkLst>
        </pc:sldLayoutChg>
      </pc:sldMasterChg>
      <pc:sldMasterChg chg="modSp mod">
        <pc:chgData name="John Deardurff" userId="1176b27f-6749-4904-a052-7c732238bc52" providerId="ADAL" clId="{B1BA896C-E2BD-41B4-913E-2057B15556B6}" dt="2020-11-03T23:11:49.508" v="66" actId="20577"/>
        <pc:sldMasterMkLst>
          <pc:docMk/>
          <pc:sldMasterMk cId="952962962" sldId="2147484343"/>
        </pc:sldMasterMkLst>
        <pc:spChg chg="mod">
          <ac:chgData name="John Deardurff" userId="1176b27f-6749-4904-a052-7c732238bc52" providerId="ADAL" clId="{B1BA896C-E2BD-41B4-913E-2057B15556B6}" dt="2020-11-03T23:11:49.508" v="66" actId="20577"/>
          <ac:spMkLst>
            <pc:docMk/>
            <pc:sldMasterMk cId="952962962" sldId="2147484343"/>
            <ac:spMk id="7" creationId="{86B374D5-5744-4147-B311-13B6E1E8798F}"/>
          </ac:spMkLst>
        </pc:spChg>
      </pc:sldMasterChg>
      <pc:sldMasterChg chg="delSldLayout modSldLayout">
        <pc:chgData name="John Deardurff" userId="1176b27f-6749-4904-a052-7c732238bc52" providerId="ADAL" clId="{B1BA896C-E2BD-41B4-913E-2057B15556B6}" dt="2020-11-03T23:11:13.282" v="18" actId="2696"/>
        <pc:sldMasterMkLst>
          <pc:docMk/>
          <pc:sldMasterMk cId="443831809" sldId="2147484365"/>
        </pc:sldMasterMkLst>
        <pc:sldLayoutChg chg="del">
          <pc:chgData name="John Deardurff" userId="1176b27f-6749-4904-a052-7c732238bc52" providerId="ADAL" clId="{B1BA896C-E2BD-41B4-913E-2057B15556B6}" dt="2020-11-03T23:11:13.282" v="18" actId="2696"/>
          <pc:sldLayoutMkLst>
            <pc:docMk/>
            <pc:sldMasterMk cId="443831809" sldId="2147484365"/>
            <pc:sldLayoutMk cId="644503046" sldId="2147484366"/>
          </pc:sldLayoutMkLst>
        </pc:sldLayoutChg>
        <pc:sldLayoutChg chg="del">
          <pc:chgData name="John Deardurff" userId="1176b27f-6749-4904-a052-7c732238bc52" providerId="ADAL" clId="{B1BA896C-E2BD-41B4-913E-2057B15556B6}" dt="2020-11-03T23:11:09.615" v="15" actId="2696"/>
          <pc:sldLayoutMkLst>
            <pc:docMk/>
            <pc:sldMasterMk cId="443831809" sldId="2147484365"/>
            <pc:sldLayoutMk cId="2182020260" sldId="2147484367"/>
          </pc:sldLayoutMkLst>
        </pc:sldLayoutChg>
        <pc:sldLayoutChg chg="del">
          <pc:chgData name="John Deardurff" userId="1176b27f-6749-4904-a052-7c732238bc52" providerId="ADAL" clId="{B1BA896C-E2BD-41B4-913E-2057B15556B6}" dt="2020-11-03T23:11:10.590" v="16" actId="2696"/>
          <pc:sldLayoutMkLst>
            <pc:docMk/>
            <pc:sldMasterMk cId="443831809" sldId="2147484365"/>
            <pc:sldLayoutMk cId="1813167496" sldId="2147484368"/>
          </pc:sldLayoutMkLst>
        </pc:sldLayoutChg>
        <pc:sldLayoutChg chg="del">
          <pc:chgData name="John Deardurff" userId="1176b27f-6749-4904-a052-7c732238bc52" providerId="ADAL" clId="{B1BA896C-E2BD-41B4-913E-2057B15556B6}" dt="2020-11-03T23:11:11.227" v="17" actId="2696"/>
          <pc:sldLayoutMkLst>
            <pc:docMk/>
            <pc:sldMasterMk cId="443831809" sldId="2147484365"/>
            <pc:sldLayoutMk cId="2926099020" sldId="2147484369"/>
          </pc:sldLayoutMkLst>
        </pc:sldLayoutChg>
        <pc:sldLayoutChg chg="addSp modSp mod">
          <pc:chgData name="John Deardurff" userId="1176b27f-6749-4904-a052-7c732238bc52" providerId="ADAL" clId="{B1BA896C-E2BD-41B4-913E-2057B15556B6}" dt="2020-11-03T16:41:39.720" v="2" actId="207"/>
          <pc:sldLayoutMkLst>
            <pc:docMk/>
            <pc:sldMasterMk cId="443831809" sldId="2147484365"/>
            <pc:sldLayoutMk cId="961341534" sldId="2147484370"/>
          </pc:sldLayoutMkLst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5" creationId="{718B6869-28A8-4388-8306-E329A6D1903D}"/>
            </ac:spMkLst>
          </pc:spChg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6" creationId="{37449785-A819-4624-8518-D5FC961AD4F1}"/>
            </ac:spMkLst>
          </pc:spChg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7" creationId="{2447A246-B4E2-489C-9DF1-F3FE63737CD1}"/>
            </ac:spMkLst>
          </pc:spChg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8" creationId="{7FBA654B-2693-47D3-825D-FFF76FB33630}"/>
            </ac:spMkLst>
          </pc:spChg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9" creationId="{00000000-0000-0000-0000-000000000000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0" creationId="{3C8EAE74-149D-487B-9A5A-3F338F612E75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1" creationId="{718B6869-28A8-4388-8306-E329A6D1903D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2" creationId="{37449785-A819-4624-8518-D5FC961AD4F1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3" creationId="{2447A246-B4E2-489C-9DF1-F3FE63737CD1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4" creationId="{7FBA654B-2693-47D3-825D-FFF76FB33630}"/>
            </ac:spMkLst>
          </pc:spChg>
        </pc:sldLayoutChg>
      </pc:sldMasterChg>
    </pc:docChg>
  </pc:docChgLst>
  <pc:docChgLst>
    <pc:chgData name="John Deardurff" userId="a22eae058e899168" providerId="LiveId" clId="{B301D5F8-083E-4CA1-BEA2-F42D9B6E601B}"/>
    <pc:docChg chg="custSel addSld delSld modSld modMainMaster modSection">
      <pc:chgData name="John Deardurff" userId="a22eae058e899168" providerId="LiveId" clId="{B301D5F8-083E-4CA1-BEA2-F42D9B6E601B}" dt="2021-11-21T14:38:33.861" v="222" actId="12100"/>
      <pc:docMkLst>
        <pc:docMk/>
      </pc:docMkLst>
      <pc:sldChg chg="addSp delSp modSp mod">
        <pc:chgData name="John Deardurff" userId="a22eae058e899168" providerId="LiveId" clId="{B301D5F8-083E-4CA1-BEA2-F42D9B6E601B}" dt="2021-11-21T14:38:01.218" v="218" actId="1076"/>
        <pc:sldMkLst>
          <pc:docMk/>
          <pc:sldMk cId="3922526658" sldId="1329"/>
        </pc:sldMkLst>
        <pc:spChg chg="add del mod">
          <ac:chgData name="John Deardurff" userId="a22eae058e899168" providerId="LiveId" clId="{B301D5F8-083E-4CA1-BEA2-F42D9B6E601B}" dt="2021-11-21T14:17:10.194" v="99" actId="12084"/>
          <ac:spMkLst>
            <pc:docMk/>
            <pc:sldMk cId="3922526658" sldId="1329"/>
            <ac:spMk id="2" creationId="{87D55723-7C5F-4335-A0D1-5475C40D86AC}"/>
          </ac:spMkLst>
        </pc:spChg>
        <pc:graphicFrameChg chg="add del mod">
          <ac:chgData name="John Deardurff" userId="a22eae058e899168" providerId="LiveId" clId="{B301D5F8-083E-4CA1-BEA2-F42D9B6E601B}" dt="2021-11-21T14:14:49.556" v="16"/>
          <ac:graphicFrameMkLst>
            <pc:docMk/>
            <pc:sldMk cId="3922526658" sldId="1329"/>
            <ac:graphicFrameMk id="3" creationId="{9E561F61-6CC3-4DB4-A950-5EF82B9F77D3}"/>
          </ac:graphicFrameMkLst>
        </pc:graphicFrameChg>
        <pc:graphicFrameChg chg="add del mod modGraphic">
          <ac:chgData name="John Deardurff" userId="a22eae058e899168" providerId="LiveId" clId="{B301D5F8-083E-4CA1-BEA2-F42D9B6E601B}" dt="2021-11-21T14:15:09.133" v="22" actId="478"/>
          <ac:graphicFrameMkLst>
            <pc:docMk/>
            <pc:sldMk cId="3922526658" sldId="1329"/>
            <ac:graphicFrameMk id="5" creationId="{8F8F1F39-B2C4-465B-9BE5-08A93DE8B057}"/>
          </ac:graphicFrameMkLst>
        </pc:graphicFrameChg>
        <pc:graphicFrameChg chg="add mod">
          <ac:chgData name="John Deardurff" userId="a22eae058e899168" providerId="LiveId" clId="{B301D5F8-083E-4CA1-BEA2-F42D9B6E601B}" dt="2021-11-21T14:38:01.218" v="218" actId="1076"/>
          <ac:graphicFrameMkLst>
            <pc:docMk/>
            <pc:sldMk cId="3922526658" sldId="1329"/>
            <ac:graphicFrameMk id="6" creationId="{CD84ECD3-3ECD-40E6-84F0-E3108B6219E0}"/>
          </ac:graphicFrameMkLst>
        </pc:graphicFrameChg>
        <pc:picChg chg="del">
          <ac:chgData name="John Deardurff" userId="a22eae058e899168" providerId="LiveId" clId="{B301D5F8-083E-4CA1-BEA2-F42D9B6E601B}" dt="2021-11-21T14:14:23.100" v="12" actId="478"/>
          <ac:picMkLst>
            <pc:docMk/>
            <pc:sldMk cId="3922526658" sldId="1329"/>
            <ac:picMk id="7" creationId="{7E37914D-85AB-4AC8-9349-ACAA19121FF9}"/>
          </ac:picMkLst>
        </pc:picChg>
      </pc:sldChg>
      <pc:sldChg chg="del">
        <pc:chgData name="John Deardurff" userId="a22eae058e899168" providerId="LiveId" clId="{B301D5F8-083E-4CA1-BEA2-F42D9B6E601B}" dt="2021-11-21T14:35:22.790" v="195" actId="47"/>
        <pc:sldMkLst>
          <pc:docMk/>
          <pc:sldMk cId="4275936488" sldId="1330"/>
        </pc:sldMkLst>
      </pc:sldChg>
      <pc:sldChg chg="del">
        <pc:chgData name="John Deardurff" userId="a22eae058e899168" providerId="LiveId" clId="{B301D5F8-083E-4CA1-BEA2-F42D9B6E601B}" dt="2021-11-21T14:35:25.453" v="196" actId="47"/>
        <pc:sldMkLst>
          <pc:docMk/>
          <pc:sldMk cId="822516342" sldId="1331"/>
        </pc:sldMkLst>
      </pc:sldChg>
      <pc:sldChg chg="del">
        <pc:chgData name="John Deardurff" userId="a22eae058e899168" providerId="LiveId" clId="{B301D5F8-083E-4CA1-BEA2-F42D9B6E601B}" dt="2021-11-21T14:35:26.546" v="197" actId="47"/>
        <pc:sldMkLst>
          <pc:docMk/>
          <pc:sldMk cId="2762109027" sldId="1333"/>
        </pc:sldMkLst>
      </pc:sldChg>
      <pc:sldChg chg="del">
        <pc:chgData name="John Deardurff" userId="a22eae058e899168" providerId="LiveId" clId="{B301D5F8-083E-4CA1-BEA2-F42D9B6E601B}" dt="2021-11-21T14:35:27.687" v="198" actId="47"/>
        <pc:sldMkLst>
          <pc:docMk/>
          <pc:sldMk cId="743838907" sldId="1334"/>
        </pc:sldMkLst>
      </pc:sldChg>
      <pc:sldChg chg="del">
        <pc:chgData name="John Deardurff" userId="a22eae058e899168" providerId="LiveId" clId="{B301D5F8-083E-4CA1-BEA2-F42D9B6E601B}" dt="2021-11-21T14:13:49.718" v="10" actId="47"/>
        <pc:sldMkLst>
          <pc:docMk/>
          <pc:sldMk cId="709629581" sldId="1335"/>
        </pc:sldMkLst>
      </pc:sldChg>
      <pc:sldChg chg="modSp mod">
        <pc:chgData name="John Deardurff" userId="a22eae058e899168" providerId="LiveId" clId="{B301D5F8-083E-4CA1-BEA2-F42D9B6E601B}" dt="2021-11-21T14:13:05.314" v="9" actId="1076"/>
        <pc:sldMkLst>
          <pc:docMk/>
          <pc:sldMk cId="2793923593" sldId="1336"/>
        </pc:sldMkLst>
        <pc:spChg chg="mod">
          <ac:chgData name="John Deardurff" userId="a22eae058e899168" providerId="LiveId" clId="{B301D5F8-083E-4CA1-BEA2-F42D9B6E601B}" dt="2021-11-21T14:13:05.314" v="9" actId="1076"/>
          <ac:spMkLst>
            <pc:docMk/>
            <pc:sldMk cId="2793923593" sldId="1336"/>
            <ac:spMk id="4" creationId="{F72ED843-5A1B-4DAC-9648-7313D2F0EF97}"/>
          </ac:spMkLst>
        </pc:spChg>
      </pc:sldChg>
      <pc:sldChg chg="mod modShow">
        <pc:chgData name="John Deardurff" userId="a22eae058e899168" providerId="LiveId" clId="{B301D5F8-083E-4CA1-BEA2-F42D9B6E601B}" dt="2021-11-21T14:13:55.715" v="11" actId="729"/>
        <pc:sldMkLst>
          <pc:docMk/>
          <pc:sldMk cId="2405206243" sldId="11112"/>
        </pc:sldMkLst>
      </pc:sldChg>
      <pc:sldChg chg="modSp add mod">
        <pc:chgData name="John Deardurff" userId="a22eae058e899168" providerId="LiveId" clId="{B301D5F8-083E-4CA1-BEA2-F42D9B6E601B}" dt="2021-11-21T14:38:21.981" v="220" actId="12100"/>
        <pc:sldMkLst>
          <pc:docMk/>
          <pc:sldMk cId="3077016644" sldId="11113"/>
        </pc:sldMkLst>
        <pc:spChg chg="mod">
          <ac:chgData name="John Deardurff" userId="a22eae058e899168" providerId="LiveId" clId="{B301D5F8-083E-4CA1-BEA2-F42D9B6E601B}" dt="2021-11-21T14:33:33.040" v="168" actId="20577"/>
          <ac:spMkLst>
            <pc:docMk/>
            <pc:sldMk cId="3077016644" sldId="11113"/>
            <ac:spMk id="4" creationId="{5FDEDBD8-57A1-4E23-A54C-C8A603502C44}"/>
          </ac:spMkLst>
        </pc:spChg>
        <pc:graphicFrameChg chg="mod">
          <ac:chgData name="John Deardurff" userId="a22eae058e899168" providerId="LiveId" clId="{B301D5F8-083E-4CA1-BEA2-F42D9B6E601B}" dt="2021-11-21T14:38:21.981" v="220" actId="12100"/>
          <ac:graphicFrameMkLst>
            <pc:docMk/>
            <pc:sldMk cId="3077016644" sldId="11113"/>
            <ac:graphicFrameMk id="6" creationId="{CD84ECD3-3ECD-40E6-84F0-E3108B6219E0}"/>
          </ac:graphicFrameMkLst>
        </pc:graphicFrameChg>
      </pc:sldChg>
      <pc:sldChg chg="modSp add mod">
        <pc:chgData name="John Deardurff" userId="a22eae058e899168" providerId="LiveId" clId="{B301D5F8-083E-4CA1-BEA2-F42D9B6E601B}" dt="2021-11-21T14:38:33.861" v="222" actId="12100"/>
        <pc:sldMkLst>
          <pc:docMk/>
          <pc:sldMk cId="3691729389" sldId="11114"/>
        </pc:sldMkLst>
        <pc:spChg chg="mod">
          <ac:chgData name="John Deardurff" userId="a22eae058e899168" providerId="LiveId" clId="{B301D5F8-083E-4CA1-BEA2-F42D9B6E601B}" dt="2021-11-21T14:36:06.108" v="208" actId="20577"/>
          <ac:spMkLst>
            <pc:docMk/>
            <pc:sldMk cId="3691729389" sldId="11114"/>
            <ac:spMk id="4" creationId="{5FDEDBD8-57A1-4E23-A54C-C8A603502C44}"/>
          </ac:spMkLst>
        </pc:spChg>
        <pc:graphicFrameChg chg="mod">
          <ac:chgData name="John Deardurff" userId="a22eae058e899168" providerId="LiveId" clId="{B301D5F8-083E-4CA1-BEA2-F42D9B6E601B}" dt="2021-11-21T14:38:33.861" v="222" actId="12100"/>
          <ac:graphicFrameMkLst>
            <pc:docMk/>
            <pc:sldMk cId="3691729389" sldId="11114"/>
            <ac:graphicFrameMk id="6" creationId="{CD84ECD3-3ECD-40E6-84F0-E3108B6219E0}"/>
          </ac:graphicFrameMkLst>
        </pc:graphicFrameChg>
      </pc:sldChg>
      <pc:sldMasterChg chg="modSp mod delSldLayout">
        <pc:chgData name="John Deardurff" userId="a22eae058e899168" providerId="LiveId" clId="{B301D5F8-083E-4CA1-BEA2-F42D9B6E601B}" dt="2021-11-21T14:35:45.890" v="199" actId="20577"/>
        <pc:sldMasterMkLst>
          <pc:docMk/>
          <pc:sldMasterMk cId="952962962" sldId="2147484343"/>
        </pc:sldMasterMkLst>
        <pc:spChg chg="mod">
          <ac:chgData name="John Deardurff" userId="a22eae058e899168" providerId="LiveId" clId="{B301D5F8-083E-4CA1-BEA2-F42D9B6E601B}" dt="2021-11-21T14:35:45.890" v="199" actId="20577"/>
          <ac:spMkLst>
            <pc:docMk/>
            <pc:sldMasterMk cId="952962962" sldId="2147484343"/>
            <ac:spMk id="7" creationId="{86B374D5-5744-4147-B311-13B6E1E8798F}"/>
          </ac:spMkLst>
        </pc:spChg>
        <pc:sldLayoutChg chg="del">
          <pc:chgData name="John Deardurff" userId="a22eae058e899168" providerId="LiveId" clId="{B301D5F8-083E-4CA1-BEA2-F42D9B6E601B}" dt="2021-11-21T14:13:49.718" v="10" actId="47"/>
          <pc:sldLayoutMkLst>
            <pc:docMk/>
            <pc:sldMasterMk cId="952962962" sldId="2147484343"/>
            <pc:sldLayoutMk cId="2381678338" sldId="2147484349"/>
          </pc:sldLayoutMkLst>
        </pc:sldLayoutChg>
      </pc:sldMasterChg>
    </pc:docChg>
  </pc:docChgLst>
  <pc:docChgLst>
    <pc:chgData name="John Deardurff" userId="a22eae058e899168" providerId="LiveId" clId="{2F5E089C-B3E2-41F0-9B0A-AA9697BCA783}"/>
    <pc:docChg chg="undo custSel addSld modSld modSection">
      <pc:chgData name="John Deardurff" userId="a22eae058e899168" providerId="LiveId" clId="{2F5E089C-B3E2-41F0-9B0A-AA9697BCA783}" dt="2021-11-21T15:15:06.887" v="339" actId="12100"/>
      <pc:docMkLst>
        <pc:docMk/>
      </pc:docMkLst>
      <pc:sldChg chg="addSp delSp modSp new mod">
        <pc:chgData name="John Deardurff" userId="a22eae058e899168" providerId="LiveId" clId="{2F5E089C-B3E2-41F0-9B0A-AA9697BCA783}" dt="2021-11-21T15:15:06.887" v="339" actId="12100"/>
        <pc:sldMkLst>
          <pc:docMk/>
          <pc:sldMk cId="3247462202" sldId="11115"/>
        </pc:sldMkLst>
        <pc:spChg chg="mod">
          <ac:chgData name="John Deardurff" userId="a22eae058e899168" providerId="LiveId" clId="{2F5E089C-B3E2-41F0-9B0A-AA9697BCA783}" dt="2021-11-21T15:13:39.456" v="329" actId="1076"/>
          <ac:spMkLst>
            <pc:docMk/>
            <pc:sldMk cId="3247462202" sldId="11115"/>
            <ac:spMk id="2" creationId="{F8148004-BBBD-44D3-9D43-63F253D7B28C}"/>
          </ac:spMkLst>
        </pc:spChg>
        <pc:spChg chg="add del mod">
          <ac:chgData name="John Deardurff" userId="a22eae058e899168" providerId="LiveId" clId="{2F5E089C-B3E2-41F0-9B0A-AA9697BCA783}" dt="2021-11-21T15:08:33.887" v="255"/>
          <ac:spMkLst>
            <pc:docMk/>
            <pc:sldMk cId="3247462202" sldId="11115"/>
            <ac:spMk id="3" creationId="{AD6F6933-8030-4445-BE32-78BB393288DB}"/>
          </ac:spMkLst>
        </pc:spChg>
        <pc:spChg chg="add del mod">
          <ac:chgData name="John Deardurff" userId="a22eae058e899168" providerId="LiveId" clId="{2F5E089C-B3E2-41F0-9B0A-AA9697BCA783}" dt="2021-11-21T15:09:03.604" v="256" actId="12084"/>
          <ac:spMkLst>
            <pc:docMk/>
            <pc:sldMk cId="3247462202" sldId="11115"/>
            <ac:spMk id="4" creationId="{6FC5B183-EDA0-4CB6-A1D4-1F98D956C8E2}"/>
          </ac:spMkLst>
        </pc:spChg>
        <pc:graphicFrameChg chg="add mod">
          <ac:chgData name="John Deardurff" userId="a22eae058e899168" providerId="LiveId" clId="{2F5E089C-B3E2-41F0-9B0A-AA9697BCA783}" dt="2021-11-21T15:15:06.887" v="339" actId="12100"/>
          <ac:graphicFrameMkLst>
            <pc:docMk/>
            <pc:sldMk cId="3247462202" sldId="11115"/>
            <ac:graphicFrameMk id="5" creationId="{A09F3E18-9FB0-4CCA-9D58-E4519A11F91B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download-sql-server-management-studio-ssms?view=sql-server-ver15" TargetMode="External"/><Relationship Id="rId2" Type="http://schemas.openxmlformats.org/officeDocument/2006/relationships/hyperlink" Target="https://azure.microsoft.com/en-us/products/azure-sql/database/" TargetMode="External"/><Relationship Id="rId1" Type="http://schemas.openxmlformats.org/officeDocument/2006/relationships/hyperlink" Target="https://www.microsoft.com/en-us/sql-server/sql-server-downloads" TargetMode="External"/><Relationship Id="rId6" Type="http://schemas.openxmlformats.org/officeDocument/2006/relationships/hyperlink" Target="https://github.com/SQLMCT/SQL_Query_Writing" TargetMode="External"/><Relationship Id="rId5" Type="http://schemas.openxmlformats.org/officeDocument/2006/relationships/hyperlink" Target="https://docs.microsoft.com/en-us/sql/samples/adventureworks-install-configure?view=sql-server-ver15&amp;tabs=ssms" TargetMode="External"/><Relationship Id="rId4" Type="http://schemas.openxmlformats.org/officeDocument/2006/relationships/hyperlink" Target="https://docs.microsoft.com/en-us/sql/azure-data-studio/download-azure-data-studio?view=sql-server-ver15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download-sql-server-management-studio-ssms?view=sql-server-ver15" TargetMode="External"/><Relationship Id="rId2" Type="http://schemas.openxmlformats.org/officeDocument/2006/relationships/hyperlink" Target="https://azure.microsoft.com/en-us/products/azure-sql/database/" TargetMode="External"/><Relationship Id="rId1" Type="http://schemas.openxmlformats.org/officeDocument/2006/relationships/hyperlink" Target="https://www.microsoft.com/en-us/sql-server/sql-server-downloads" TargetMode="External"/><Relationship Id="rId6" Type="http://schemas.openxmlformats.org/officeDocument/2006/relationships/hyperlink" Target="https://github.com/SQLMCT/SQL_Query_Writing" TargetMode="External"/><Relationship Id="rId5" Type="http://schemas.openxmlformats.org/officeDocument/2006/relationships/hyperlink" Target="https://docs.microsoft.com/en-us/sql/samples/adventureworks-install-configure?view=sql-server-ver15&amp;tabs=ssms" TargetMode="External"/><Relationship Id="rId4" Type="http://schemas.openxmlformats.org/officeDocument/2006/relationships/hyperlink" Target="https://docs.microsoft.com/en-us/sql/azure-data-studio/download-azure-data-studio?view=sql-server-ver1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1E861-5BB8-4563-9A1D-97CD284BBEF4}" type="doc">
      <dgm:prSet loTypeId="urn:microsoft.com/office/officeart/2008/layout/AlternatingPictureBlocks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FA81CFC-006A-41CC-8540-33C471845F4B}">
      <dgm:prSet custT="1"/>
      <dgm:spPr/>
      <dgm:t>
        <a:bodyPr/>
        <a:lstStyle/>
        <a:p>
          <a:r>
            <a:rPr lang="en-US" sz="2400" dirty="0"/>
            <a:t>Writing a SELECT Statement</a:t>
          </a:r>
        </a:p>
      </dgm:t>
    </dgm:pt>
    <dgm:pt modelId="{662A0C17-4806-42DD-AA79-3784F9BD7DD4}" type="parTrans" cxnId="{6E663604-5388-469E-A00A-242C6B23CA6A}">
      <dgm:prSet/>
      <dgm:spPr/>
      <dgm:t>
        <a:bodyPr/>
        <a:lstStyle/>
        <a:p>
          <a:endParaRPr lang="en-US"/>
        </a:p>
      </dgm:t>
    </dgm:pt>
    <dgm:pt modelId="{532D02E1-1E09-440E-AD00-696F518EA17A}" type="sibTrans" cxnId="{6E663604-5388-469E-A00A-242C6B23CA6A}">
      <dgm:prSet/>
      <dgm:spPr/>
      <dgm:t>
        <a:bodyPr/>
        <a:lstStyle/>
        <a:p>
          <a:endParaRPr lang="en-US"/>
        </a:p>
      </dgm:t>
    </dgm:pt>
    <dgm:pt modelId="{75376CF1-C70C-429E-8FE1-6D133E085CCC}">
      <dgm:prSet custT="1"/>
      <dgm:spPr/>
      <dgm:t>
        <a:bodyPr/>
        <a:lstStyle/>
        <a:p>
          <a:r>
            <a:rPr lang="en-US" sz="2000" dirty="0"/>
            <a:t>Structure of a SELECT statement</a:t>
          </a:r>
        </a:p>
      </dgm:t>
    </dgm:pt>
    <dgm:pt modelId="{B785D53B-1CCA-4E21-87C4-A999526B2869}" type="parTrans" cxnId="{0E87DC90-8B11-4343-8241-69323A8A6511}">
      <dgm:prSet/>
      <dgm:spPr/>
      <dgm:t>
        <a:bodyPr/>
        <a:lstStyle/>
        <a:p>
          <a:endParaRPr lang="en-US"/>
        </a:p>
      </dgm:t>
    </dgm:pt>
    <dgm:pt modelId="{E126BB2B-9EAC-434B-B5FA-2B1F9AC17A9B}" type="sibTrans" cxnId="{0E87DC90-8B11-4343-8241-69323A8A6511}">
      <dgm:prSet/>
      <dgm:spPr/>
      <dgm:t>
        <a:bodyPr/>
        <a:lstStyle/>
        <a:p>
          <a:endParaRPr lang="en-US"/>
        </a:p>
      </dgm:t>
    </dgm:pt>
    <dgm:pt modelId="{97B325A7-7E2B-4FE8-A066-A74737FEE385}">
      <dgm:prSet custT="1"/>
      <dgm:spPr/>
      <dgm:t>
        <a:bodyPr/>
        <a:lstStyle/>
        <a:p>
          <a:r>
            <a:rPr lang="en-US" sz="2000" dirty="0"/>
            <a:t>Structure of object names</a:t>
          </a:r>
        </a:p>
      </dgm:t>
    </dgm:pt>
    <dgm:pt modelId="{AB5FDD36-4A4D-488E-B813-EF48FE7C5103}" type="parTrans" cxnId="{031CAD01-384C-492A-8738-B7336D9E351C}">
      <dgm:prSet/>
      <dgm:spPr/>
      <dgm:t>
        <a:bodyPr/>
        <a:lstStyle/>
        <a:p>
          <a:endParaRPr lang="en-US"/>
        </a:p>
      </dgm:t>
    </dgm:pt>
    <dgm:pt modelId="{0A8D3D70-52B1-4B2D-9D60-A375717B5CAD}" type="sibTrans" cxnId="{031CAD01-384C-492A-8738-B7336D9E351C}">
      <dgm:prSet/>
      <dgm:spPr/>
      <dgm:t>
        <a:bodyPr/>
        <a:lstStyle/>
        <a:p>
          <a:endParaRPr lang="en-US"/>
        </a:p>
      </dgm:t>
    </dgm:pt>
    <dgm:pt modelId="{2B8CA143-9668-4988-B833-9F7DCA5D110B}">
      <dgm:prSet custT="1"/>
      <dgm:spPr/>
      <dgm:t>
        <a:bodyPr/>
        <a:lstStyle/>
        <a:p>
          <a:r>
            <a:rPr lang="en-US" sz="2000" dirty="0"/>
            <a:t>Concatenation and Aliases</a:t>
          </a:r>
        </a:p>
      </dgm:t>
    </dgm:pt>
    <dgm:pt modelId="{F2017936-02DB-4A06-949A-0A49B75CD91F}" type="parTrans" cxnId="{4D3DC50E-D742-4828-B4DB-917DF8129655}">
      <dgm:prSet/>
      <dgm:spPr/>
      <dgm:t>
        <a:bodyPr/>
        <a:lstStyle/>
        <a:p>
          <a:endParaRPr lang="en-US"/>
        </a:p>
      </dgm:t>
    </dgm:pt>
    <dgm:pt modelId="{34A096AA-A401-4BD5-AAF3-1DB712191305}" type="sibTrans" cxnId="{4D3DC50E-D742-4828-B4DB-917DF8129655}">
      <dgm:prSet/>
      <dgm:spPr/>
      <dgm:t>
        <a:bodyPr/>
        <a:lstStyle/>
        <a:p>
          <a:endParaRPr lang="en-US"/>
        </a:p>
      </dgm:t>
    </dgm:pt>
    <dgm:pt modelId="{2EBBCD67-2F35-41E9-A8F7-B4F8AFF4CA3B}">
      <dgm:prSet custT="1"/>
      <dgm:spPr/>
      <dgm:t>
        <a:bodyPr/>
        <a:lstStyle/>
        <a:p>
          <a:r>
            <a:rPr lang="en-US" sz="2000" dirty="0"/>
            <a:t>Sorting and Filtering records</a:t>
          </a:r>
        </a:p>
      </dgm:t>
    </dgm:pt>
    <dgm:pt modelId="{B8597BE2-773C-4A28-BA95-211CFE987DFB}" type="parTrans" cxnId="{ACD33F77-DF7B-4F0C-A2B3-9FF85CA69389}">
      <dgm:prSet/>
      <dgm:spPr/>
      <dgm:t>
        <a:bodyPr/>
        <a:lstStyle/>
        <a:p>
          <a:endParaRPr lang="en-US"/>
        </a:p>
      </dgm:t>
    </dgm:pt>
    <dgm:pt modelId="{390A6B29-01AB-48A1-A9B1-97AD22CFC323}" type="sibTrans" cxnId="{ACD33F77-DF7B-4F0C-A2B3-9FF85CA69389}">
      <dgm:prSet/>
      <dgm:spPr/>
      <dgm:t>
        <a:bodyPr/>
        <a:lstStyle/>
        <a:p>
          <a:endParaRPr lang="en-US"/>
        </a:p>
      </dgm:t>
    </dgm:pt>
    <dgm:pt modelId="{8138CD54-4F45-415C-BA22-E91FC36556D1}">
      <dgm:prSet custT="1"/>
      <dgm:spPr/>
      <dgm:t>
        <a:bodyPr/>
        <a:lstStyle/>
        <a:p>
          <a:r>
            <a:rPr lang="en-US" sz="2400" dirty="0"/>
            <a:t>Choosing the right Data Type</a:t>
          </a:r>
        </a:p>
      </dgm:t>
    </dgm:pt>
    <dgm:pt modelId="{63925929-409B-4305-BE9B-065C16D62A7B}" type="parTrans" cxnId="{E9203080-CCAC-49F3-B15D-A1C6D20F6712}">
      <dgm:prSet/>
      <dgm:spPr/>
      <dgm:t>
        <a:bodyPr/>
        <a:lstStyle/>
        <a:p>
          <a:endParaRPr lang="en-US"/>
        </a:p>
      </dgm:t>
    </dgm:pt>
    <dgm:pt modelId="{8898BE6C-D8C5-4144-8BB5-B81317A72215}" type="sibTrans" cxnId="{E9203080-CCAC-49F3-B15D-A1C6D20F6712}">
      <dgm:prSet/>
      <dgm:spPr/>
      <dgm:t>
        <a:bodyPr/>
        <a:lstStyle/>
        <a:p>
          <a:endParaRPr lang="en-US"/>
        </a:p>
      </dgm:t>
    </dgm:pt>
    <dgm:pt modelId="{B9471920-D980-4C0D-86F6-36CF69204063}">
      <dgm:prSet custT="1"/>
      <dgm:spPr/>
      <dgm:t>
        <a:bodyPr/>
        <a:lstStyle/>
        <a:p>
          <a:r>
            <a:rPr lang="en-US" sz="2000" dirty="0"/>
            <a:t>What are Data Types?</a:t>
          </a:r>
        </a:p>
      </dgm:t>
    </dgm:pt>
    <dgm:pt modelId="{81808317-CD52-4BC6-BBE8-BA2002DE38D7}" type="parTrans" cxnId="{044CDFAC-0D12-430A-8B3C-A787EDC67F7F}">
      <dgm:prSet/>
      <dgm:spPr/>
      <dgm:t>
        <a:bodyPr/>
        <a:lstStyle/>
        <a:p>
          <a:endParaRPr lang="en-US"/>
        </a:p>
      </dgm:t>
    </dgm:pt>
    <dgm:pt modelId="{33D0B2A9-B8C3-4B28-A2F9-13A4E91A25B1}" type="sibTrans" cxnId="{044CDFAC-0D12-430A-8B3C-A787EDC67F7F}">
      <dgm:prSet/>
      <dgm:spPr/>
      <dgm:t>
        <a:bodyPr/>
        <a:lstStyle/>
        <a:p>
          <a:endParaRPr lang="en-US"/>
        </a:p>
      </dgm:t>
    </dgm:pt>
    <dgm:pt modelId="{675062D2-BD90-443B-B783-E5A7FACE371F}">
      <dgm:prSet custT="1"/>
      <dgm:spPr/>
      <dgm:t>
        <a:bodyPr/>
        <a:lstStyle/>
        <a:p>
          <a:r>
            <a:rPr lang="en-US" sz="2000" dirty="0"/>
            <a:t>Where are Data Types used?</a:t>
          </a:r>
        </a:p>
      </dgm:t>
    </dgm:pt>
    <dgm:pt modelId="{FDDF0B98-1FDE-424C-8CEF-18FD56EF9271}" type="parTrans" cxnId="{EAF12F44-4925-4AE3-B153-0E58527F7219}">
      <dgm:prSet/>
      <dgm:spPr/>
      <dgm:t>
        <a:bodyPr/>
        <a:lstStyle/>
        <a:p>
          <a:endParaRPr lang="en-US"/>
        </a:p>
      </dgm:t>
    </dgm:pt>
    <dgm:pt modelId="{BC3B8D9E-A868-468B-A4D6-A4668842059C}" type="sibTrans" cxnId="{EAF12F44-4925-4AE3-B153-0E58527F7219}">
      <dgm:prSet/>
      <dgm:spPr/>
      <dgm:t>
        <a:bodyPr/>
        <a:lstStyle/>
        <a:p>
          <a:endParaRPr lang="en-US"/>
        </a:p>
      </dgm:t>
    </dgm:pt>
    <dgm:pt modelId="{28C5D78C-5C46-4264-B35D-6B8904D55E99}">
      <dgm:prSet custT="1"/>
      <dgm:spPr/>
      <dgm:t>
        <a:bodyPr/>
        <a:lstStyle/>
        <a:p>
          <a:r>
            <a:rPr lang="en-US" sz="2000" dirty="0"/>
            <a:t>Working with Integers</a:t>
          </a:r>
        </a:p>
      </dgm:t>
    </dgm:pt>
    <dgm:pt modelId="{6088CFE2-C53A-4252-8C7C-175659AB1756}" type="parTrans" cxnId="{07F5CA72-E849-4719-91D7-DF766F895189}">
      <dgm:prSet/>
      <dgm:spPr/>
      <dgm:t>
        <a:bodyPr/>
        <a:lstStyle/>
        <a:p>
          <a:endParaRPr lang="en-US"/>
        </a:p>
      </dgm:t>
    </dgm:pt>
    <dgm:pt modelId="{065D4B84-B0FE-4EFF-8D17-C69ED3DFF499}" type="sibTrans" cxnId="{07F5CA72-E849-4719-91D7-DF766F895189}">
      <dgm:prSet/>
      <dgm:spPr/>
      <dgm:t>
        <a:bodyPr/>
        <a:lstStyle/>
        <a:p>
          <a:endParaRPr lang="en-US"/>
        </a:p>
      </dgm:t>
    </dgm:pt>
    <dgm:pt modelId="{42399A47-7B1F-4521-A9EF-349B718606C1}">
      <dgm:prSet custT="1"/>
      <dgm:spPr/>
      <dgm:t>
        <a:bodyPr/>
        <a:lstStyle/>
        <a:p>
          <a:r>
            <a:rPr lang="en-US" sz="2000" dirty="0"/>
            <a:t>Working with Characters</a:t>
          </a:r>
        </a:p>
      </dgm:t>
    </dgm:pt>
    <dgm:pt modelId="{ACFFC01F-AEEE-492A-B94B-51CEA338D282}" type="parTrans" cxnId="{7C745B3E-9EA7-4A2A-9909-FDECFFC1FAFC}">
      <dgm:prSet/>
      <dgm:spPr/>
      <dgm:t>
        <a:bodyPr/>
        <a:lstStyle/>
        <a:p>
          <a:endParaRPr lang="en-US"/>
        </a:p>
      </dgm:t>
    </dgm:pt>
    <dgm:pt modelId="{08D845EF-CCA6-46A0-B8EF-80E0E10AB65A}" type="sibTrans" cxnId="{7C745B3E-9EA7-4A2A-9909-FDECFFC1FAFC}">
      <dgm:prSet/>
      <dgm:spPr/>
      <dgm:t>
        <a:bodyPr/>
        <a:lstStyle/>
        <a:p>
          <a:endParaRPr lang="en-US"/>
        </a:p>
      </dgm:t>
    </dgm:pt>
    <dgm:pt modelId="{6B0531E8-4088-4EEE-9C44-F0F42FB08A57}">
      <dgm:prSet custT="1"/>
      <dgm:spPr/>
      <dgm:t>
        <a:bodyPr/>
        <a:lstStyle/>
        <a:p>
          <a:r>
            <a:rPr lang="en-US" sz="2000" dirty="0"/>
            <a:t>Working with Dates and Times</a:t>
          </a:r>
        </a:p>
      </dgm:t>
    </dgm:pt>
    <dgm:pt modelId="{39473152-E8F0-4320-83F2-092D36226B21}" type="parTrans" cxnId="{B14DBC7D-D1A2-41AD-9E05-998C5F5617F0}">
      <dgm:prSet/>
      <dgm:spPr/>
      <dgm:t>
        <a:bodyPr/>
        <a:lstStyle/>
        <a:p>
          <a:endParaRPr lang="en-US"/>
        </a:p>
      </dgm:t>
    </dgm:pt>
    <dgm:pt modelId="{043AAEC1-3F49-4357-934B-6216DAF571A6}" type="sibTrans" cxnId="{B14DBC7D-D1A2-41AD-9E05-998C5F5617F0}">
      <dgm:prSet/>
      <dgm:spPr/>
      <dgm:t>
        <a:bodyPr/>
        <a:lstStyle/>
        <a:p>
          <a:endParaRPr lang="en-US"/>
        </a:p>
      </dgm:t>
    </dgm:pt>
    <dgm:pt modelId="{BE60B086-7F02-489C-8E72-7F15EFC88216}">
      <dgm:prSet custT="1"/>
      <dgm:spPr/>
      <dgm:t>
        <a:bodyPr/>
        <a:lstStyle/>
        <a:p>
          <a:r>
            <a:rPr lang="en-US" sz="2000" dirty="0"/>
            <a:t>What are columns and records?</a:t>
          </a:r>
        </a:p>
      </dgm:t>
    </dgm:pt>
    <dgm:pt modelId="{244A8E27-665C-40F1-8866-238D24CCE269}" type="parTrans" cxnId="{9301C3E4-8C4C-4EAF-8DD9-A37C4F125478}">
      <dgm:prSet/>
      <dgm:spPr/>
      <dgm:t>
        <a:bodyPr/>
        <a:lstStyle/>
        <a:p>
          <a:endParaRPr lang="en-US"/>
        </a:p>
      </dgm:t>
    </dgm:pt>
    <dgm:pt modelId="{32013ED6-C47F-4465-B4A2-6FF4827C6BC9}" type="sibTrans" cxnId="{9301C3E4-8C4C-4EAF-8DD9-A37C4F125478}">
      <dgm:prSet/>
      <dgm:spPr/>
      <dgm:t>
        <a:bodyPr/>
        <a:lstStyle/>
        <a:p>
          <a:endParaRPr lang="en-US"/>
        </a:p>
      </dgm:t>
    </dgm:pt>
    <dgm:pt modelId="{45DDCEBB-85BE-4852-8608-2C1E0224A29D}" type="pres">
      <dgm:prSet presAssocID="{E1D1E861-5BB8-4563-9A1D-97CD284BBEF4}" presName="linearFlow" presStyleCnt="0">
        <dgm:presLayoutVars>
          <dgm:dir/>
          <dgm:resizeHandles val="exact"/>
        </dgm:presLayoutVars>
      </dgm:prSet>
      <dgm:spPr/>
    </dgm:pt>
    <dgm:pt modelId="{FD67DAA6-8201-4718-BAB8-CEF5702B084C}" type="pres">
      <dgm:prSet presAssocID="{1FA81CFC-006A-41CC-8540-33C471845F4B}" presName="comp" presStyleCnt="0"/>
      <dgm:spPr/>
    </dgm:pt>
    <dgm:pt modelId="{12F51511-36AD-48B8-89B4-3265E6ED8329}" type="pres">
      <dgm:prSet presAssocID="{1FA81CFC-006A-41CC-8540-33C471845F4B}" presName="rect2" presStyleLbl="node1" presStyleIdx="0" presStyleCnt="2">
        <dgm:presLayoutVars>
          <dgm:bulletEnabled val="1"/>
        </dgm:presLayoutVars>
      </dgm:prSet>
      <dgm:spPr/>
    </dgm:pt>
    <dgm:pt modelId="{255F58E4-B269-4980-AC5F-E647A84AE2BB}" type="pres">
      <dgm:prSet presAssocID="{1FA81CFC-006A-41CC-8540-33C471845F4B}" presName="rect1" presStyleLbl="ln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arm Ringing with solid fill"/>
        </a:ext>
      </dgm:extLst>
    </dgm:pt>
    <dgm:pt modelId="{01659068-4631-49C2-926A-D468D028556A}" type="pres">
      <dgm:prSet presAssocID="{532D02E1-1E09-440E-AD00-696F518EA17A}" presName="sibTrans" presStyleCnt="0"/>
      <dgm:spPr/>
    </dgm:pt>
    <dgm:pt modelId="{A549232C-4BBF-45D0-884C-9FD8C8C117AA}" type="pres">
      <dgm:prSet presAssocID="{8138CD54-4F45-415C-BA22-E91FC36556D1}" presName="comp" presStyleCnt="0"/>
      <dgm:spPr/>
    </dgm:pt>
    <dgm:pt modelId="{DBC6F940-61E3-4946-98E1-0D7698015091}" type="pres">
      <dgm:prSet presAssocID="{8138CD54-4F45-415C-BA22-E91FC36556D1}" presName="rect2" presStyleLbl="node1" presStyleIdx="1" presStyleCnt="2">
        <dgm:presLayoutVars>
          <dgm:bulletEnabled val="1"/>
        </dgm:presLayoutVars>
      </dgm:prSet>
      <dgm:spPr/>
    </dgm:pt>
    <dgm:pt modelId="{D90FB979-0DE3-489E-AC31-B3653F8F9AB8}" type="pres">
      <dgm:prSet presAssocID="{8138CD54-4F45-415C-BA22-E91FC36556D1}" presName="rect1" presStyleLbl="ln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 with solid fill"/>
        </a:ext>
      </dgm:extLst>
    </dgm:pt>
  </dgm:ptLst>
  <dgm:cxnLst>
    <dgm:cxn modelId="{031CAD01-384C-492A-8738-B7336D9E351C}" srcId="{1FA81CFC-006A-41CC-8540-33C471845F4B}" destId="{97B325A7-7E2B-4FE8-A066-A74737FEE385}" srcOrd="2" destOrd="0" parTransId="{AB5FDD36-4A4D-488E-B813-EF48FE7C5103}" sibTransId="{0A8D3D70-52B1-4B2D-9D60-A375717B5CAD}"/>
    <dgm:cxn modelId="{6E663604-5388-469E-A00A-242C6B23CA6A}" srcId="{E1D1E861-5BB8-4563-9A1D-97CD284BBEF4}" destId="{1FA81CFC-006A-41CC-8540-33C471845F4B}" srcOrd="0" destOrd="0" parTransId="{662A0C17-4806-42DD-AA79-3784F9BD7DD4}" sibTransId="{532D02E1-1E09-440E-AD00-696F518EA17A}"/>
    <dgm:cxn modelId="{4D3DC50E-D742-4828-B4DB-917DF8129655}" srcId="{1FA81CFC-006A-41CC-8540-33C471845F4B}" destId="{2B8CA143-9668-4988-B833-9F7DCA5D110B}" srcOrd="3" destOrd="0" parTransId="{F2017936-02DB-4A06-949A-0A49B75CD91F}" sibTransId="{34A096AA-A401-4BD5-AAF3-1DB712191305}"/>
    <dgm:cxn modelId="{FF751D1D-0B4F-47F0-BDD4-A666AA95E4A2}" type="presOf" srcId="{B9471920-D980-4C0D-86F6-36CF69204063}" destId="{DBC6F940-61E3-4946-98E1-0D7698015091}" srcOrd="0" destOrd="1" presId="urn:microsoft.com/office/officeart/2008/layout/AlternatingPictureBlocks"/>
    <dgm:cxn modelId="{C5BF4F2E-8972-4C9E-A3AC-CDB0D33E592C}" type="presOf" srcId="{BE60B086-7F02-489C-8E72-7F15EFC88216}" destId="{12F51511-36AD-48B8-89B4-3265E6ED8329}" srcOrd="0" destOrd="1" presId="urn:microsoft.com/office/officeart/2008/layout/AlternatingPictureBlocks"/>
    <dgm:cxn modelId="{7C5CCB31-0C68-4EFA-B361-DD166252BB4C}" type="presOf" srcId="{6B0531E8-4088-4EEE-9C44-F0F42FB08A57}" destId="{DBC6F940-61E3-4946-98E1-0D7698015091}" srcOrd="0" destOrd="5" presId="urn:microsoft.com/office/officeart/2008/layout/AlternatingPictureBlocks"/>
    <dgm:cxn modelId="{7C745B3E-9EA7-4A2A-9909-FDECFFC1FAFC}" srcId="{8138CD54-4F45-415C-BA22-E91FC36556D1}" destId="{42399A47-7B1F-4521-A9EF-349B718606C1}" srcOrd="3" destOrd="0" parTransId="{ACFFC01F-AEEE-492A-B94B-51CEA338D282}" sibTransId="{08D845EF-CCA6-46A0-B8EF-80E0E10AB65A}"/>
    <dgm:cxn modelId="{EAF12F44-4925-4AE3-B153-0E58527F7219}" srcId="{8138CD54-4F45-415C-BA22-E91FC36556D1}" destId="{675062D2-BD90-443B-B783-E5A7FACE371F}" srcOrd="1" destOrd="0" parTransId="{FDDF0B98-1FDE-424C-8CEF-18FD56EF9271}" sibTransId="{BC3B8D9E-A868-468B-A4D6-A4668842059C}"/>
    <dgm:cxn modelId="{899AFB67-4EB8-49B1-B29D-582677DB62DC}" type="presOf" srcId="{8138CD54-4F45-415C-BA22-E91FC36556D1}" destId="{DBC6F940-61E3-4946-98E1-0D7698015091}" srcOrd="0" destOrd="0" presId="urn:microsoft.com/office/officeart/2008/layout/AlternatingPictureBlocks"/>
    <dgm:cxn modelId="{07F5CA72-E849-4719-91D7-DF766F895189}" srcId="{8138CD54-4F45-415C-BA22-E91FC36556D1}" destId="{28C5D78C-5C46-4264-B35D-6B8904D55E99}" srcOrd="2" destOrd="0" parTransId="{6088CFE2-C53A-4252-8C7C-175659AB1756}" sibTransId="{065D4B84-B0FE-4EFF-8D17-C69ED3DFF499}"/>
    <dgm:cxn modelId="{ACD33F77-DF7B-4F0C-A2B3-9FF85CA69389}" srcId="{1FA81CFC-006A-41CC-8540-33C471845F4B}" destId="{2EBBCD67-2F35-41E9-A8F7-B4F8AFF4CA3B}" srcOrd="4" destOrd="0" parTransId="{B8597BE2-773C-4A28-BA95-211CFE987DFB}" sibTransId="{390A6B29-01AB-48A1-A9B1-97AD22CFC323}"/>
    <dgm:cxn modelId="{0D95547A-688F-4877-ABBB-A81BD4731A62}" type="presOf" srcId="{75376CF1-C70C-429E-8FE1-6D133E085CCC}" destId="{12F51511-36AD-48B8-89B4-3265E6ED8329}" srcOrd="0" destOrd="2" presId="urn:microsoft.com/office/officeart/2008/layout/AlternatingPictureBlocks"/>
    <dgm:cxn modelId="{B14DBC7D-D1A2-41AD-9E05-998C5F5617F0}" srcId="{8138CD54-4F45-415C-BA22-E91FC36556D1}" destId="{6B0531E8-4088-4EEE-9C44-F0F42FB08A57}" srcOrd="4" destOrd="0" parTransId="{39473152-E8F0-4320-83F2-092D36226B21}" sibTransId="{043AAEC1-3F49-4357-934B-6216DAF571A6}"/>
    <dgm:cxn modelId="{E9203080-CCAC-49F3-B15D-A1C6D20F6712}" srcId="{E1D1E861-5BB8-4563-9A1D-97CD284BBEF4}" destId="{8138CD54-4F45-415C-BA22-E91FC36556D1}" srcOrd="1" destOrd="0" parTransId="{63925929-409B-4305-BE9B-065C16D62A7B}" sibTransId="{8898BE6C-D8C5-4144-8BB5-B81317A72215}"/>
    <dgm:cxn modelId="{04ABA787-AAB6-41F1-9630-7FB97DF933E1}" type="presOf" srcId="{675062D2-BD90-443B-B783-E5A7FACE371F}" destId="{DBC6F940-61E3-4946-98E1-0D7698015091}" srcOrd="0" destOrd="2" presId="urn:microsoft.com/office/officeart/2008/layout/AlternatingPictureBlocks"/>
    <dgm:cxn modelId="{0E87DC90-8B11-4343-8241-69323A8A6511}" srcId="{1FA81CFC-006A-41CC-8540-33C471845F4B}" destId="{75376CF1-C70C-429E-8FE1-6D133E085CCC}" srcOrd="1" destOrd="0" parTransId="{B785D53B-1CCA-4E21-87C4-A999526B2869}" sibTransId="{E126BB2B-9EAC-434B-B5FA-2B1F9AC17A9B}"/>
    <dgm:cxn modelId="{292D1296-D4AC-4E4A-A9B2-2C805B124002}" type="presOf" srcId="{97B325A7-7E2B-4FE8-A066-A74737FEE385}" destId="{12F51511-36AD-48B8-89B4-3265E6ED8329}" srcOrd="0" destOrd="3" presId="urn:microsoft.com/office/officeart/2008/layout/AlternatingPictureBlocks"/>
    <dgm:cxn modelId="{406894A1-476A-4014-8E70-DF54CEB86E07}" type="presOf" srcId="{2EBBCD67-2F35-41E9-A8F7-B4F8AFF4CA3B}" destId="{12F51511-36AD-48B8-89B4-3265E6ED8329}" srcOrd="0" destOrd="5" presId="urn:microsoft.com/office/officeart/2008/layout/AlternatingPictureBlocks"/>
    <dgm:cxn modelId="{044CDFAC-0D12-430A-8B3C-A787EDC67F7F}" srcId="{8138CD54-4F45-415C-BA22-E91FC36556D1}" destId="{B9471920-D980-4C0D-86F6-36CF69204063}" srcOrd="0" destOrd="0" parTransId="{81808317-CD52-4BC6-BBE8-BA2002DE38D7}" sibTransId="{33D0B2A9-B8C3-4B28-A2F9-13A4E91A25B1}"/>
    <dgm:cxn modelId="{1F0185AE-3324-415D-B636-21A3848940E1}" type="presOf" srcId="{42399A47-7B1F-4521-A9EF-349B718606C1}" destId="{DBC6F940-61E3-4946-98E1-0D7698015091}" srcOrd="0" destOrd="4" presId="urn:microsoft.com/office/officeart/2008/layout/AlternatingPictureBlocks"/>
    <dgm:cxn modelId="{FD8C55C4-0B0A-447F-AAC0-5FCF2CA4A0FA}" type="presOf" srcId="{E1D1E861-5BB8-4563-9A1D-97CD284BBEF4}" destId="{45DDCEBB-85BE-4852-8608-2C1E0224A29D}" srcOrd="0" destOrd="0" presId="urn:microsoft.com/office/officeart/2008/layout/AlternatingPictureBlocks"/>
    <dgm:cxn modelId="{54CC4FC7-3CED-4635-B570-9A9C00F6D29A}" type="presOf" srcId="{2B8CA143-9668-4988-B833-9F7DCA5D110B}" destId="{12F51511-36AD-48B8-89B4-3265E6ED8329}" srcOrd="0" destOrd="4" presId="urn:microsoft.com/office/officeart/2008/layout/AlternatingPictureBlocks"/>
    <dgm:cxn modelId="{BD8BADD0-C9B1-4D13-BBB0-98873B536036}" type="presOf" srcId="{28C5D78C-5C46-4264-B35D-6B8904D55E99}" destId="{DBC6F940-61E3-4946-98E1-0D7698015091}" srcOrd="0" destOrd="3" presId="urn:microsoft.com/office/officeart/2008/layout/AlternatingPictureBlocks"/>
    <dgm:cxn modelId="{9301C3E4-8C4C-4EAF-8DD9-A37C4F125478}" srcId="{1FA81CFC-006A-41CC-8540-33C471845F4B}" destId="{BE60B086-7F02-489C-8E72-7F15EFC88216}" srcOrd="0" destOrd="0" parTransId="{244A8E27-665C-40F1-8866-238D24CCE269}" sibTransId="{32013ED6-C47F-4465-B4A2-6FF4827C6BC9}"/>
    <dgm:cxn modelId="{DAF4A5F9-1792-4FC0-8F8C-AE8F7F955095}" type="presOf" srcId="{1FA81CFC-006A-41CC-8540-33C471845F4B}" destId="{12F51511-36AD-48B8-89B4-3265E6ED8329}" srcOrd="0" destOrd="0" presId="urn:microsoft.com/office/officeart/2008/layout/AlternatingPictureBlocks"/>
    <dgm:cxn modelId="{83D254D7-4BCF-45B4-9E90-814814BF77D6}" type="presParOf" srcId="{45DDCEBB-85BE-4852-8608-2C1E0224A29D}" destId="{FD67DAA6-8201-4718-BAB8-CEF5702B084C}" srcOrd="0" destOrd="0" presId="urn:microsoft.com/office/officeart/2008/layout/AlternatingPictureBlocks"/>
    <dgm:cxn modelId="{312C1215-37A9-482A-9D50-B5B615B46D74}" type="presParOf" srcId="{FD67DAA6-8201-4718-BAB8-CEF5702B084C}" destId="{12F51511-36AD-48B8-89B4-3265E6ED8329}" srcOrd="0" destOrd="0" presId="urn:microsoft.com/office/officeart/2008/layout/AlternatingPictureBlocks"/>
    <dgm:cxn modelId="{95ACF121-E127-4C68-A7E2-04CE4DCB911A}" type="presParOf" srcId="{FD67DAA6-8201-4718-BAB8-CEF5702B084C}" destId="{255F58E4-B269-4980-AC5F-E647A84AE2BB}" srcOrd="1" destOrd="0" presId="urn:microsoft.com/office/officeart/2008/layout/AlternatingPictureBlocks"/>
    <dgm:cxn modelId="{5061E7FB-64A8-4A50-8861-20B22FAD1794}" type="presParOf" srcId="{45DDCEBB-85BE-4852-8608-2C1E0224A29D}" destId="{01659068-4631-49C2-926A-D468D028556A}" srcOrd="1" destOrd="0" presId="urn:microsoft.com/office/officeart/2008/layout/AlternatingPictureBlocks"/>
    <dgm:cxn modelId="{885DC674-D697-4363-9097-5D16BD06EEAC}" type="presParOf" srcId="{45DDCEBB-85BE-4852-8608-2C1E0224A29D}" destId="{A549232C-4BBF-45D0-884C-9FD8C8C117AA}" srcOrd="2" destOrd="0" presId="urn:microsoft.com/office/officeart/2008/layout/AlternatingPictureBlocks"/>
    <dgm:cxn modelId="{B2EFB322-035A-4A80-9C86-11B8B0E8F664}" type="presParOf" srcId="{A549232C-4BBF-45D0-884C-9FD8C8C117AA}" destId="{DBC6F940-61E3-4946-98E1-0D7698015091}" srcOrd="0" destOrd="0" presId="urn:microsoft.com/office/officeart/2008/layout/AlternatingPictureBlocks"/>
    <dgm:cxn modelId="{A92B84F2-19B2-4F96-9743-BE0648D4CB08}" type="presParOf" srcId="{A549232C-4BBF-45D0-884C-9FD8C8C117AA}" destId="{D90FB979-0DE3-489E-AC31-B3653F8F9AB8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D1E861-5BB8-4563-9A1D-97CD284BBEF4}" type="doc">
      <dgm:prSet loTypeId="urn:microsoft.com/office/officeart/2008/layout/AlternatingPictureBlocks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FA81CFC-006A-41CC-8540-33C471845F4B}">
      <dgm:prSet custT="1"/>
      <dgm:spPr/>
      <dgm:t>
        <a:bodyPr/>
        <a:lstStyle/>
        <a:p>
          <a:r>
            <a:rPr lang="en-US" sz="2400" dirty="0"/>
            <a:t>Working with Multiple Tables</a:t>
          </a:r>
        </a:p>
      </dgm:t>
    </dgm:pt>
    <dgm:pt modelId="{662A0C17-4806-42DD-AA79-3784F9BD7DD4}" type="parTrans" cxnId="{6E663604-5388-469E-A00A-242C6B23CA6A}">
      <dgm:prSet/>
      <dgm:spPr/>
      <dgm:t>
        <a:bodyPr/>
        <a:lstStyle/>
        <a:p>
          <a:endParaRPr lang="en-US"/>
        </a:p>
      </dgm:t>
    </dgm:pt>
    <dgm:pt modelId="{532D02E1-1E09-440E-AD00-696F518EA17A}" type="sibTrans" cxnId="{6E663604-5388-469E-A00A-242C6B23CA6A}">
      <dgm:prSet/>
      <dgm:spPr/>
      <dgm:t>
        <a:bodyPr/>
        <a:lstStyle/>
        <a:p>
          <a:endParaRPr lang="en-US"/>
        </a:p>
      </dgm:t>
    </dgm:pt>
    <dgm:pt modelId="{8138CD54-4F45-415C-BA22-E91FC36556D1}">
      <dgm:prSet custT="1"/>
      <dgm:spPr/>
      <dgm:t>
        <a:bodyPr/>
        <a:lstStyle/>
        <a:p>
          <a:r>
            <a:rPr lang="en-US" sz="2400" dirty="0"/>
            <a:t>Grouping and Functions</a:t>
          </a:r>
        </a:p>
      </dgm:t>
    </dgm:pt>
    <dgm:pt modelId="{63925929-409B-4305-BE9B-065C16D62A7B}" type="parTrans" cxnId="{E9203080-CCAC-49F3-B15D-A1C6D20F6712}">
      <dgm:prSet/>
      <dgm:spPr/>
      <dgm:t>
        <a:bodyPr/>
        <a:lstStyle/>
        <a:p>
          <a:endParaRPr lang="en-US"/>
        </a:p>
      </dgm:t>
    </dgm:pt>
    <dgm:pt modelId="{8898BE6C-D8C5-4144-8BB5-B81317A72215}" type="sibTrans" cxnId="{E9203080-CCAC-49F3-B15D-A1C6D20F6712}">
      <dgm:prSet/>
      <dgm:spPr/>
      <dgm:t>
        <a:bodyPr/>
        <a:lstStyle/>
        <a:p>
          <a:endParaRPr lang="en-US"/>
        </a:p>
      </dgm:t>
    </dgm:pt>
    <dgm:pt modelId="{425BA102-14F3-4584-AC31-79F81D49CA7B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Selecting from Multiple Tables</a:t>
          </a:r>
        </a:p>
      </dgm:t>
    </dgm:pt>
    <dgm:pt modelId="{1096704B-FF43-4BE7-AD00-3251B07CB9F0}" type="parTrans" cxnId="{ED77F551-0580-4B18-A884-99A2DA0EB556}">
      <dgm:prSet/>
      <dgm:spPr/>
      <dgm:t>
        <a:bodyPr/>
        <a:lstStyle/>
        <a:p>
          <a:endParaRPr lang="en-US"/>
        </a:p>
      </dgm:t>
    </dgm:pt>
    <dgm:pt modelId="{60E28BF5-40D7-49EA-AA54-D2633CD9DC6E}" type="sibTrans" cxnId="{ED77F551-0580-4B18-A884-99A2DA0EB556}">
      <dgm:prSet/>
      <dgm:spPr/>
      <dgm:t>
        <a:bodyPr/>
        <a:lstStyle/>
        <a:p>
          <a:endParaRPr lang="en-US"/>
        </a:p>
      </dgm:t>
    </dgm:pt>
    <dgm:pt modelId="{0FA846B2-FBBE-4546-8077-A9C5A18F42E9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/>
            <a:t>Finding Table Relationships</a:t>
          </a:r>
        </a:p>
      </dgm:t>
    </dgm:pt>
    <dgm:pt modelId="{AADE53A9-9F39-4DE1-BDDF-94478425BC84}" type="parTrans" cxnId="{0AF8B1E8-C033-4A80-8CFC-9AF4A264D3E7}">
      <dgm:prSet/>
      <dgm:spPr/>
      <dgm:t>
        <a:bodyPr/>
        <a:lstStyle/>
        <a:p>
          <a:endParaRPr lang="en-US"/>
        </a:p>
      </dgm:t>
    </dgm:pt>
    <dgm:pt modelId="{0F1A1609-D728-4854-8D51-F9EB78B45AB9}" type="sibTrans" cxnId="{0AF8B1E8-C033-4A80-8CFC-9AF4A264D3E7}">
      <dgm:prSet/>
      <dgm:spPr/>
      <dgm:t>
        <a:bodyPr/>
        <a:lstStyle/>
        <a:p>
          <a:endParaRPr lang="en-US"/>
        </a:p>
      </dgm:t>
    </dgm:pt>
    <dgm:pt modelId="{E65C9C38-5109-494D-AF3F-BD8F14BF1CEC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Parent vs Child Tables</a:t>
          </a:r>
        </a:p>
      </dgm:t>
    </dgm:pt>
    <dgm:pt modelId="{690963DC-4D56-40F9-9E41-EF25A4B4631A}" type="parTrans" cxnId="{8CC83E3A-BC57-42D6-8925-7A60C6FEDAE5}">
      <dgm:prSet/>
      <dgm:spPr/>
      <dgm:t>
        <a:bodyPr/>
        <a:lstStyle/>
        <a:p>
          <a:endParaRPr lang="en-US"/>
        </a:p>
      </dgm:t>
    </dgm:pt>
    <dgm:pt modelId="{82F39612-E218-4BEC-801B-49BF5DBAE580}" type="sibTrans" cxnId="{8CC83E3A-BC57-42D6-8925-7A60C6FEDAE5}">
      <dgm:prSet/>
      <dgm:spPr/>
      <dgm:t>
        <a:bodyPr/>
        <a:lstStyle/>
        <a:p>
          <a:endParaRPr lang="en-US"/>
        </a:p>
      </dgm:t>
    </dgm:pt>
    <dgm:pt modelId="{3BB5047A-127F-47AD-B523-3826985B5B60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Inner Joins</a:t>
          </a:r>
        </a:p>
      </dgm:t>
    </dgm:pt>
    <dgm:pt modelId="{5CCA557E-E646-41B0-8C85-7B566917CDB8}" type="parTrans" cxnId="{FF8D6933-C15C-431D-8141-D6C413CD00BD}">
      <dgm:prSet/>
      <dgm:spPr/>
      <dgm:t>
        <a:bodyPr/>
        <a:lstStyle/>
        <a:p>
          <a:endParaRPr lang="en-US"/>
        </a:p>
      </dgm:t>
    </dgm:pt>
    <dgm:pt modelId="{F1987F70-F9B2-4874-B531-1BF2890CABA4}" type="sibTrans" cxnId="{FF8D6933-C15C-431D-8141-D6C413CD00BD}">
      <dgm:prSet/>
      <dgm:spPr/>
      <dgm:t>
        <a:bodyPr/>
        <a:lstStyle/>
        <a:p>
          <a:endParaRPr lang="en-US"/>
        </a:p>
      </dgm:t>
    </dgm:pt>
    <dgm:pt modelId="{74D57471-58E9-42F4-A469-4450405DE3AC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Outer Joins</a:t>
          </a:r>
        </a:p>
      </dgm:t>
    </dgm:pt>
    <dgm:pt modelId="{499796F0-6506-4CAF-960B-28ED2466BB24}" type="parTrans" cxnId="{E9B48B70-E186-455F-939A-61C9A958161A}">
      <dgm:prSet/>
      <dgm:spPr/>
      <dgm:t>
        <a:bodyPr/>
        <a:lstStyle/>
        <a:p>
          <a:endParaRPr lang="en-US"/>
        </a:p>
      </dgm:t>
    </dgm:pt>
    <dgm:pt modelId="{BDDB8FA7-452C-4CAB-B641-EC93F76FD220}" type="sibTrans" cxnId="{E9B48B70-E186-455F-939A-61C9A958161A}">
      <dgm:prSet/>
      <dgm:spPr/>
      <dgm:t>
        <a:bodyPr/>
        <a:lstStyle/>
        <a:p>
          <a:endParaRPr lang="en-US"/>
        </a:p>
      </dgm:t>
    </dgm:pt>
    <dgm:pt modelId="{F48DA0B9-12C5-4E3F-A9AD-471EDB48A6F1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What is a Function?</a:t>
          </a:r>
        </a:p>
      </dgm:t>
    </dgm:pt>
    <dgm:pt modelId="{540B184F-8319-4399-9EB5-34EADCB3A182}" type="parTrans" cxnId="{44C1DDA3-6151-4402-A7C3-D6EDD189CAF3}">
      <dgm:prSet/>
      <dgm:spPr/>
      <dgm:t>
        <a:bodyPr/>
        <a:lstStyle/>
        <a:p>
          <a:endParaRPr lang="en-US"/>
        </a:p>
      </dgm:t>
    </dgm:pt>
    <dgm:pt modelId="{82A082A5-4A2D-4C79-974B-B0D45DF918B2}" type="sibTrans" cxnId="{44C1DDA3-6151-4402-A7C3-D6EDD189CAF3}">
      <dgm:prSet/>
      <dgm:spPr/>
      <dgm:t>
        <a:bodyPr/>
        <a:lstStyle/>
        <a:p>
          <a:endParaRPr lang="en-US"/>
        </a:p>
      </dgm:t>
    </dgm:pt>
    <dgm:pt modelId="{1417DB0A-B782-40F8-8E0E-3CE1068C8D26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Character string functions</a:t>
          </a:r>
        </a:p>
      </dgm:t>
    </dgm:pt>
    <dgm:pt modelId="{E8D173FA-10AE-4DAB-A1BB-F9CD1C66C2C7}" type="parTrans" cxnId="{CD275568-62B3-45B6-A347-F30E0FFB9FA2}">
      <dgm:prSet/>
      <dgm:spPr/>
      <dgm:t>
        <a:bodyPr/>
        <a:lstStyle/>
        <a:p>
          <a:endParaRPr lang="en-US"/>
        </a:p>
      </dgm:t>
    </dgm:pt>
    <dgm:pt modelId="{0177468D-8654-49A9-B1BC-B0B026455855}" type="sibTrans" cxnId="{CD275568-62B3-45B6-A347-F30E0FFB9FA2}">
      <dgm:prSet/>
      <dgm:spPr/>
      <dgm:t>
        <a:bodyPr/>
        <a:lstStyle/>
        <a:p>
          <a:endParaRPr lang="en-US"/>
        </a:p>
      </dgm:t>
    </dgm:pt>
    <dgm:pt modelId="{20626F92-73BE-460C-9261-E5C049C069BF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Date and Time functions</a:t>
          </a:r>
        </a:p>
      </dgm:t>
    </dgm:pt>
    <dgm:pt modelId="{7F90BC18-CDD3-435E-AADC-D7BF3B34CB70}" type="parTrans" cxnId="{8500550B-C3EE-48AA-8895-320CC3B69298}">
      <dgm:prSet/>
      <dgm:spPr/>
      <dgm:t>
        <a:bodyPr/>
        <a:lstStyle/>
        <a:p>
          <a:endParaRPr lang="en-US"/>
        </a:p>
      </dgm:t>
    </dgm:pt>
    <dgm:pt modelId="{57BFC030-DDD7-4DF9-AB28-6E091B69D7B8}" type="sibTrans" cxnId="{8500550B-C3EE-48AA-8895-320CC3B69298}">
      <dgm:prSet/>
      <dgm:spPr/>
      <dgm:t>
        <a:bodyPr/>
        <a:lstStyle/>
        <a:p>
          <a:endParaRPr lang="en-US"/>
        </a:p>
      </dgm:t>
    </dgm:pt>
    <dgm:pt modelId="{74B09BC9-B916-47D8-A69F-DA4780545978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/>
            <a:t>Aggregate Functions</a:t>
          </a:r>
        </a:p>
      </dgm:t>
    </dgm:pt>
    <dgm:pt modelId="{029DE7A2-0E4D-4C34-AC25-9C2F27C65F51}" type="parTrans" cxnId="{5D2EA372-71AD-4D3E-B113-078E7976A280}">
      <dgm:prSet/>
      <dgm:spPr/>
      <dgm:t>
        <a:bodyPr/>
        <a:lstStyle/>
        <a:p>
          <a:endParaRPr lang="en-US"/>
        </a:p>
      </dgm:t>
    </dgm:pt>
    <dgm:pt modelId="{1B1B2FF3-5C8A-4902-BCA0-7CD125DD096E}" type="sibTrans" cxnId="{5D2EA372-71AD-4D3E-B113-078E7976A280}">
      <dgm:prSet/>
      <dgm:spPr/>
      <dgm:t>
        <a:bodyPr/>
        <a:lstStyle/>
        <a:p>
          <a:endParaRPr lang="en-US"/>
        </a:p>
      </dgm:t>
    </dgm:pt>
    <dgm:pt modelId="{3FEC4463-BA93-4C9B-90C8-8EFFF6425B73}">
      <dgm:prSet custT="1"/>
      <dgm:spPr/>
      <dgm:t>
        <a:bodyPr/>
        <a:lstStyle/>
        <a:p>
          <a:r>
            <a:rPr lang="en-US" sz="2000" dirty="0"/>
            <a:t>Group By and Having</a:t>
          </a:r>
        </a:p>
      </dgm:t>
    </dgm:pt>
    <dgm:pt modelId="{0AE9EB99-1A25-4182-97E7-628004AD7FDB}" type="parTrans" cxnId="{26A5093C-674A-4038-A89D-83D1E606DF91}">
      <dgm:prSet/>
      <dgm:spPr/>
      <dgm:t>
        <a:bodyPr/>
        <a:lstStyle/>
        <a:p>
          <a:endParaRPr lang="en-US"/>
        </a:p>
      </dgm:t>
    </dgm:pt>
    <dgm:pt modelId="{FB08FF5B-E1F7-45DF-A6FC-22BDAD172ECC}" type="sibTrans" cxnId="{26A5093C-674A-4038-A89D-83D1E606DF91}">
      <dgm:prSet/>
      <dgm:spPr/>
      <dgm:t>
        <a:bodyPr/>
        <a:lstStyle/>
        <a:p>
          <a:endParaRPr lang="en-US"/>
        </a:p>
      </dgm:t>
    </dgm:pt>
    <dgm:pt modelId="{EDB05188-B699-4835-8433-92CE2EE541CC}" type="pres">
      <dgm:prSet presAssocID="{E1D1E861-5BB8-4563-9A1D-97CD284BBEF4}" presName="linearFlow" presStyleCnt="0">
        <dgm:presLayoutVars>
          <dgm:dir/>
          <dgm:resizeHandles val="exact"/>
        </dgm:presLayoutVars>
      </dgm:prSet>
      <dgm:spPr/>
    </dgm:pt>
    <dgm:pt modelId="{B34071CC-F35F-4488-AC8D-DF37369E7A10}" type="pres">
      <dgm:prSet presAssocID="{1FA81CFC-006A-41CC-8540-33C471845F4B}" presName="comp" presStyleCnt="0"/>
      <dgm:spPr/>
    </dgm:pt>
    <dgm:pt modelId="{E9560499-6F27-4D43-8969-41043475A622}" type="pres">
      <dgm:prSet presAssocID="{1FA81CFC-006A-41CC-8540-33C471845F4B}" presName="rect2" presStyleLbl="node1" presStyleIdx="0" presStyleCnt="2">
        <dgm:presLayoutVars>
          <dgm:bulletEnabled val="1"/>
        </dgm:presLayoutVars>
      </dgm:prSet>
      <dgm:spPr/>
    </dgm:pt>
    <dgm:pt modelId="{FCFC512E-043F-491A-93EC-3BF6C9359281}" type="pres">
      <dgm:prSet presAssocID="{1FA81CFC-006A-41CC-8540-33C471845F4B}" presName="rect1" presStyleLbl="ln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arm Ringing with solid fill"/>
        </a:ext>
      </dgm:extLst>
    </dgm:pt>
    <dgm:pt modelId="{5E321206-E569-4ADE-B3E7-64291542F914}" type="pres">
      <dgm:prSet presAssocID="{532D02E1-1E09-440E-AD00-696F518EA17A}" presName="sibTrans" presStyleCnt="0"/>
      <dgm:spPr/>
    </dgm:pt>
    <dgm:pt modelId="{6B944B6F-8EC8-4E25-8AB3-B5117380837E}" type="pres">
      <dgm:prSet presAssocID="{8138CD54-4F45-415C-BA22-E91FC36556D1}" presName="comp" presStyleCnt="0"/>
      <dgm:spPr/>
    </dgm:pt>
    <dgm:pt modelId="{DF03C28F-3E5F-4322-9886-47F2F22A52E9}" type="pres">
      <dgm:prSet presAssocID="{8138CD54-4F45-415C-BA22-E91FC36556D1}" presName="rect2" presStyleLbl="node1" presStyleIdx="1" presStyleCnt="2">
        <dgm:presLayoutVars>
          <dgm:bulletEnabled val="1"/>
        </dgm:presLayoutVars>
      </dgm:prSet>
      <dgm:spPr/>
    </dgm:pt>
    <dgm:pt modelId="{AB728027-C852-464C-A7AF-C0346EF61A15}" type="pres">
      <dgm:prSet presAssocID="{8138CD54-4F45-415C-BA22-E91FC36556D1}" presName="rect1" presStyleLbl="ln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 with solid fill"/>
        </a:ext>
      </dgm:extLst>
    </dgm:pt>
  </dgm:ptLst>
  <dgm:cxnLst>
    <dgm:cxn modelId="{6E663604-5388-469E-A00A-242C6B23CA6A}" srcId="{E1D1E861-5BB8-4563-9A1D-97CD284BBEF4}" destId="{1FA81CFC-006A-41CC-8540-33C471845F4B}" srcOrd="0" destOrd="0" parTransId="{662A0C17-4806-42DD-AA79-3784F9BD7DD4}" sibTransId="{532D02E1-1E09-440E-AD00-696F518EA17A}"/>
    <dgm:cxn modelId="{8500550B-C3EE-48AA-8895-320CC3B69298}" srcId="{8138CD54-4F45-415C-BA22-E91FC36556D1}" destId="{20626F92-73BE-460C-9261-E5C049C069BF}" srcOrd="2" destOrd="0" parTransId="{7F90BC18-CDD3-435E-AADC-D7BF3B34CB70}" sibTransId="{57BFC030-DDD7-4DF9-AB28-6E091B69D7B8}"/>
    <dgm:cxn modelId="{0E33DE12-2F52-4E9C-9B5C-7761EE6605BC}" type="presOf" srcId="{3FEC4463-BA93-4C9B-90C8-8EFFF6425B73}" destId="{DF03C28F-3E5F-4322-9886-47F2F22A52E9}" srcOrd="0" destOrd="5" presId="urn:microsoft.com/office/officeart/2008/layout/AlternatingPictureBlocks"/>
    <dgm:cxn modelId="{AB175C26-3BB5-43DE-B52A-EA8C0D2AF5E1}" type="presOf" srcId="{F48DA0B9-12C5-4E3F-A9AD-471EDB48A6F1}" destId="{DF03C28F-3E5F-4322-9886-47F2F22A52E9}" srcOrd="0" destOrd="1" presId="urn:microsoft.com/office/officeart/2008/layout/AlternatingPictureBlocks"/>
    <dgm:cxn modelId="{9329C62C-476F-499C-8969-794C2E270DCA}" type="presOf" srcId="{74B09BC9-B916-47D8-A69F-DA4780545978}" destId="{DF03C28F-3E5F-4322-9886-47F2F22A52E9}" srcOrd="0" destOrd="4" presId="urn:microsoft.com/office/officeart/2008/layout/AlternatingPictureBlocks"/>
    <dgm:cxn modelId="{FF8D6933-C15C-431D-8141-D6C413CD00BD}" srcId="{1FA81CFC-006A-41CC-8540-33C471845F4B}" destId="{3BB5047A-127F-47AD-B523-3826985B5B60}" srcOrd="3" destOrd="0" parTransId="{5CCA557E-E646-41B0-8C85-7B566917CDB8}" sibTransId="{F1987F70-F9B2-4874-B531-1BF2890CABA4}"/>
    <dgm:cxn modelId="{8CC83E3A-BC57-42D6-8925-7A60C6FEDAE5}" srcId="{1FA81CFC-006A-41CC-8540-33C471845F4B}" destId="{E65C9C38-5109-494D-AF3F-BD8F14BF1CEC}" srcOrd="2" destOrd="0" parTransId="{690963DC-4D56-40F9-9E41-EF25A4B4631A}" sibTransId="{82F39612-E218-4BEC-801B-49BF5DBAE580}"/>
    <dgm:cxn modelId="{C4D34B3A-D782-4F16-A329-426F79592F06}" type="presOf" srcId="{1417DB0A-B782-40F8-8E0E-3CE1068C8D26}" destId="{DF03C28F-3E5F-4322-9886-47F2F22A52E9}" srcOrd="0" destOrd="2" presId="urn:microsoft.com/office/officeart/2008/layout/AlternatingPictureBlocks"/>
    <dgm:cxn modelId="{4E4B7E3A-D10F-4596-B33C-72A02B352D0D}" type="presOf" srcId="{1FA81CFC-006A-41CC-8540-33C471845F4B}" destId="{E9560499-6F27-4D43-8969-41043475A622}" srcOrd="0" destOrd="0" presId="urn:microsoft.com/office/officeart/2008/layout/AlternatingPictureBlocks"/>
    <dgm:cxn modelId="{26A5093C-674A-4038-A89D-83D1E606DF91}" srcId="{8138CD54-4F45-415C-BA22-E91FC36556D1}" destId="{3FEC4463-BA93-4C9B-90C8-8EFFF6425B73}" srcOrd="4" destOrd="0" parTransId="{0AE9EB99-1A25-4182-97E7-628004AD7FDB}" sibTransId="{FB08FF5B-E1F7-45DF-A6FC-22BDAD172ECC}"/>
    <dgm:cxn modelId="{CD275568-62B3-45B6-A347-F30E0FFB9FA2}" srcId="{8138CD54-4F45-415C-BA22-E91FC36556D1}" destId="{1417DB0A-B782-40F8-8E0E-3CE1068C8D26}" srcOrd="1" destOrd="0" parTransId="{E8D173FA-10AE-4DAB-A1BB-F9CD1C66C2C7}" sibTransId="{0177468D-8654-49A9-B1BC-B0B026455855}"/>
    <dgm:cxn modelId="{E9B48B70-E186-455F-939A-61C9A958161A}" srcId="{1FA81CFC-006A-41CC-8540-33C471845F4B}" destId="{74D57471-58E9-42F4-A469-4450405DE3AC}" srcOrd="4" destOrd="0" parTransId="{499796F0-6506-4CAF-960B-28ED2466BB24}" sibTransId="{BDDB8FA7-452C-4CAB-B641-EC93F76FD220}"/>
    <dgm:cxn modelId="{B7A37171-2647-489A-9454-AE7206F9A006}" type="presOf" srcId="{20626F92-73BE-460C-9261-E5C049C069BF}" destId="{DF03C28F-3E5F-4322-9886-47F2F22A52E9}" srcOrd="0" destOrd="3" presId="urn:microsoft.com/office/officeart/2008/layout/AlternatingPictureBlocks"/>
    <dgm:cxn modelId="{ED77F551-0580-4B18-A884-99A2DA0EB556}" srcId="{1FA81CFC-006A-41CC-8540-33C471845F4B}" destId="{425BA102-14F3-4584-AC31-79F81D49CA7B}" srcOrd="0" destOrd="0" parTransId="{1096704B-FF43-4BE7-AD00-3251B07CB9F0}" sibTransId="{60E28BF5-40D7-49EA-AA54-D2633CD9DC6E}"/>
    <dgm:cxn modelId="{5D2EA372-71AD-4D3E-B113-078E7976A280}" srcId="{8138CD54-4F45-415C-BA22-E91FC36556D1}" destId="{74B09BC9-B916-47D8-A69F-DA4780545978}" srcOrd="3" destOrd="0" parTransId="{029DE7A2-0E4D-4C34-AC25-9C2F27C65F51}" sibTransId="{1B1B2FF3-5C8A-4902-BCA0-7CD125DD096E}"/>
    <dgm:cxn modelId="{A96ABE75-1DFA-4E65-9BFF-625DF1FAB806}" type="presOf" srcId="{3BB5047A-127F-47AD-B523-3826985B5B60}" destId="{E9560499-6F27-4D43-8969-41043475A622}" srcOrd="0" destOrd="4" presId="urn:microsoft.com/office/officeart/2008/layout/AlternatingPictureBlocks"/>
    <dgm:cxn modelId="{3FCCC577-2740-4BA8-9592-1011FD1905FA}" type="presOf" srcId="{8138CD54-4F45-415C-BA22-E91FC36556D1}" destId="{DF03C28F-3E5F-4322-9886-47F2F22A52E9}" srcOrd="0" destOrd="0" presId="urn:microsoft.com/office/officeart/2008/layout/AlternatingPictureBlocks"/>
    <dgm:cxn modelId="{65DD917A-F9B9-4A7E-A6C1-DE021BAFFD87}" type="presOf" srcId="{74D57471-58E9-42F4-A469-4450405DE3AC}" destId="{E9560499-6F27-4D43-8969-41043475A622}" srcOrd="0" destOrd="5" presId="urn:microsoft.com/office/officeart/2008/layout/AlternatingPictureBlocks"/>
    <dgm:cxn modelId="{8A4D317B-8504-4C40-B890-3C14FEC0CCD7}" type="presOf" srcId="{0FA846B2-FBBE-4546-8077-A9C5A18F42E9}" destId="{E9560499-6F27-4D43-8969-41043475A622}" srcOrd="0" destOrd="2" presId="urn:microsoft.com/office/officeart/2008/layout/AlternatingPictureBlocks"/>
    <dgm:cxn modelId="{E9203080-CCAC-49F3-B15D-A1C6D20F6712}" srcId="{E1D1E861-5BB8-4563-9A1D-97CD284BBEF4}" destId="{8138CD54-4F45-415C-BA22-E91FC36556D1}" srcOrd="1" destOrd="0" parTransId="{63925929-409B-4305-BE9B-065C16D62A7B}" sibTransId="{8898BE6C-D8C5-4144-8BB5-B81317A72215}"/>
    <dgm:cxn modelId="{DED0F294-5A07-4979-9ACE-61FB40E40A08}" type="presOf" srcId="{E1D1E861-5BB8-4563-9A1D-97CD284BBEF4}" destId="{EDB05188-B699-4835-8433-92CE2EE541CC}" srcOrd="0" destOrd="0" presId="urn:microsoft.com/office/officeart/2008/layout/AlternatingPictureBlocks"/>
    <dgm:cxn modelId="{4D07759E-6F18-482A-94F4-F844EED2DC78}" type="presOf" srcId="{425BA102-14F3-4584-AC31-79F81D49CA7B}" destId="{E9560499-6F27-4D43-8969-41043475A622}" srcOrd="0" destOrd="1" presId="urn:microsoft.com/office/officeart/2008/layout/AlternatingPictureBlocks"/>
    <dgm:cxn modelId="{44C1DDA3-6151-4402-A7C3-D6EDD189CAF3}" srcId="{8138CD54-4F45-415C-BA22-E91FC36556D1}" destId="{F48DA0B9-12C5-4E3F-A9AD-471EDB48A6F1}" srcOrd="0" destOrd="0" parTransId="{540B184F-8319-4399-9EB5-34EADCB3A182}" sibTransId="{82A082A5-4A2D-4C79-974B-B0D45DF918B2}"/>
    <dgm:cxn modelId="{0CBC58B2-E1B6-4D59-B4AF-BE256D0BD776}" type="presOf" srcId="{E65C9C38-5109-494D-AF3F-BD8F14BF1CEC}" destId="{E9560499-6F27-4D43-8969-41043475A622}" srcOrd="0" destOrd="3" presId="urn:microsoft.com/office/officeart/2008/layout/AlternatingPictureBlocks"/>
    <dgm:cxn modelId="{0AF8B1E8-C033-4A80-8CFC-9AF4A264D3E7}" srcId="{1FA81CFC-006A-41CC-8540-33C471845F4B}" destId="{0FA846B2-FBBE-4546-8077-A9C5A18F42E9}" srcOrd="1" destOrd="0" parTransId="{AADE53A9-9F39-4DE1-BDDF-94478425BC84}" sibTransId="{0F1A1609-D728-4854-8D51-F9EB78B45AB9}"/>
    <dgm:cxn modelId="{1381A225-76B9-4430-9B48-C6D184AD93B9}" type="presParOf" srcId="{EDB05188-B699-4835-8433-92CE2EE541CC}" destId="{B34071CC-F35F-4488-AC8D-DF37369E7A10}" srcOrd="0" destOrd="0" presId="urn:microsoft.com/office/officeart/2008/layout/AlternatingPictureBlocks"/>
    <dgm:cxn modelId="{D2450D60-20A1-45CD-AAC7-53399B3057D5}" type="presParOf" srcId="{B34071CC-F35F-4488-AC8D-DF37369E7A10}" destId="{E9560499-6F27-4D43-8969-41043475A622}" srcOrd="0" destOrd="0" presId="urn:microsoft.com/office/officeart/2008/layout/AlternatingPictureBlocks"/>
    <dgm:cxn modelId="{97E3D183-E823-41C0-A7A9-28DD36DC74AE}" type="presParOf" srcId="{B34071CC-F35F-4488-AC8D-DF37369E7A10}" destId="{FCFC512E-043F-491A-93EC-3BF6C9359281}" srcOrd="1" destOrd="0" presId="urn:microsoft.com/office/officeart/2008/layout/AlternatingPictureBlocks"/>
    <dgm:cxn modelId="{B0344529-5F87-4B05-AD4C-2F43AFD9ED4B}" type="presParOf" srcId="{EDB05188-B699-4835-8433-92CE2EE541CC}" destId="{5E321206-E569-4ADE-B3E7-64291542F914}" srcOrd="1" destOrd="0" presId="urn:microsoft.com/office/officeart/2008/layout/AlternatingPictureBlocks"/>
    <dgm:cxn modelId="{B4D49688-BBFF-4AF8-AC23-61F5CE308E1A}" type="presParOf" srcId="{EDB05188-B699-4835-8433-92CE2EE541CC}" destId="{6B944B6F-8EC8-4E25-8AB3-B5117380837E}" srcOrd="2" destOrd="0" presId="urn:microsoft.com/office/officeart/2008/layout/AlternatingPictureBlocks"/>
    <dgm:cxn modelId="{41799C90-92D8-4FE7-918D-632149ED860F}" type="presParOf" srcId="{6B944B6F-8EC8-4E25-8AB3-B5117380837E}" destId="{DF03C28F-3E5F-4322-9886-47F2F22A52E9}" srcOrd="0" destOrd="0" presId="urn:microsoft.com/office/officeart/2008/layout/AlternatingPictureBlocks"/>
    <dgm:cxn modelId="{963797E1-9C2A-4431-B373-61BA2A822B10}" type="presParOf" srcId="{6B944B6F-8EC8-4E25-8AB3-B5117380837E}" destId="{AB728027-C852-464C-A7AF-C0346EF61A1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D1E861-5BB8-4563-9A1D-97CD284BBEF4}" type="doc">
      <dgm:prSet loTypeId="urn:microsoft.com/office/officeart/2008/layout/AlternatingPictureBlocks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FA81CFC-006A-41CC-8540-33C471845F4B}">
      <dgm:prSet custT="1"/>
      <dgm:spPr/>
      <dgm:t>
        <a:bodyPr/>
        <a:lstStyle/>
        <a:p>
          <a:r>
            <a:rPr lang="en-US" sz="2400" dirty="0"/>
            <a:t>Data Manipulation Language</a:t>
          </a:r>
        </a:p>
      </dgm:t>
    </dgm:pt>
    <dgm:pt modelId="{662A0C17-4806-42DD-AA79-3784F9BD7DD4}" type="parTrans" cxnId="{6E663604-5388-469E-A00A-242C6B23CA6A}">
      <dgm:prSet/>
      <dgm:spPr/>
      <dgm:t>
        <a:bodyPr/>
        <a:lstStyle/>
        <a:p>
          <a:endParaRPr lang="en-US"/>
        </a:p>
      </dgm:t>
    </dgm:pt>
    <dgm:pt modelId="{532D02E1-1E09-440E-AD00-696F518EA17A}" type="sibTrans" cxnId="{6E663604-5388-469E-A00A-242C6B23CA6A}">
      <dgm:prSet/>
      <dgm:spPr/>
      <dgm:t>
        <a:bodyPr/>
        <a:lstStyle/>
        <a:p>
          <a:endParaRPr lang="en-US"/>
        </a:p>
      </dgm:t>
    </dgm:pt>
    <dgm:pt modelId="{8138CD54-4F45-415C-BA22-E91FC36556D1}">
      <dgm:prSet custT="1"/>
      <dgm:spPr/>
      <dgm:t>
        <a:bodyPr/>
        <a:lstStyle/>
        <a:p>
          <a:r>
            <a:rPr lang="en-US" sz="2400" dirty="0"/>
            <a:t>Creating and Modifying SQL Objects</a:t>
          </a:r>
        </a:p>
      </dgm:t>
    </dgm:pt>
    <dgm:pt modelId="{63925929-409B-4305-BE9B-065C16D62A7B}" type="parTrans" cxnId="{E9203080-CCAC-49F3-B15D-A1C6D20F6712}">
      <dgm:prSet/>
      <dgm:spPr/>
      <dgm:t>
        <a:bodyPr/>
        <a:lstStyle/>
        <a:p>
          <a:endParaRPr lang="en-US"/>
        </a:p>
      </dgm:t>
    </dgm:pt>
    <dgm:pt modelId="{8898BE6C-D8C5-4144-8BB5-B81317A72215}" type="sibTrans" cxnId="{E9203080-CCAC-49F3-B15D-A1C6D20F6712}">
      <dgm:prSet/>
      <dgm:spPr/>
      <dgm:t>
        <a:bodyPr/>
        <a:lstStyle/>
        <a:p>
          <a:endParaRPr lang="en-US"/>
        </a:p>
      </dgm:t>
    </dgm:pt>
    <dgm:pt modelId="{86F6E37A-C611-41FE-8ED9-BDDF3459E608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What is DML?</a:t>
          </a:r>
        </a:p>
      </dgm:t>
    </dgm:pt>
    <dgm:pt modelId="{420BD4BE-F12E-4A9D-9969-DFA95851A861}" type="parTrans" cxnId="{7B764F8C-8C61-4844-9EFC-DFD15CEDB504}">
      <dgm:prSet/>
      <dgm:spPr/>
      <dgm:t>
        <a:bodyPr/>
        <a:lstStyle/>
        <a:p>
          <a:endParaRPr lang="en-US"/>
        </a:p>
      </dgm:t>
    </dgm:pt>
    <dgm:pt modelId="{88D0E08E-357F-4A1B-8204-9A0E8F9997A8}" type="sibTrans" cxnId="{7B764F8C-8C61-4844-9EFC-DFD15CEDB504}">
      <dgm:prSet/>
      <dgm:spPr/>
      <dgm:t>
        <a:bodyPr/>
        <a:lstStyle/>
        <a:p>
          <a:endParaRPr lang="en-US"/>
        </a:p>
      </dgm:t>
    </dgm:pt>
    <dgm:pt modelId="{1922CBC1-DB8A-45E7-A7EB-947DA1A9584A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Inserting Records into a table</a:t>
          </a:r>
        </a:p>
      </dgm:t>
    </dgm:pt>
    <dgm:pt modelId="{45B2CDEA-C37A-4FA6-8D7D-491DF6F6BE42}" type="parTrans" cxnId="{440328EE-4A77-418E-B966-4EBEF8A2453D}">
      <dgm:prSet/>
      <dgm:spPr/>
      <dgm:t>
        <a:bodyPr/>
        <a:lstStyle/>
        <a:p>
          <a:endParaRPr lang="en-US"/>
        </a:p>
      </dgm:t>
    </dgm:pt>
    <dgm:pt modelId="{6994C960-7CA3-48CB-BFB2-EDC67D4C17E8}" type="sibTrans" cxnId="{440328EE-4A77-418E-B966-4EBEF8A2453D}">
      <dgm:prSet/>
      <dgm:spPr/>
      <dgm:t>
        <a:bodyPr/>
        <a:lstStyle/>
        <a:p>
          <a:endParaRPr lang="en-US"/>
        </a:p>
      </dgm:t>
    </dgm:pt>
    <dgm:pt modelId="{71F2C6E3-F140-4720-8C7C-178D88AABFF8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IDENTITY and SEQUENCES</a:t>
          </a:r>
        </a:p>
      </dgm:t>
    </dgm:pt>
    <dgm:pt modelId="{F84718FD-4B9D-4745-BDC2-3E79A4D385A1}" type="parTrans" cxnId="{211363A9-2C0B-4C9F-B3B0-FD0D561104E7}">
      <dgm:prSet/>
      <dgm:spPr/>
      <dgm:t>
        <a:bodyPr/>
        <a:lstStyle/>
        <a:p>
          <a:endParaRPr lang="en-US"/>
        </a:p>
      </dgm:t>
    </dgm:pt>
    <dgm:pt modelId="{75CEF0B7-3377-482F-90CB-67BD6F6DDAF4}" type="sibTrans" cxnId="{211363A9-2C0B-4C9F-B3B0-FD0D561104E7}">
      <dgm:prSet/>
      <dgm:spPr/>
      <dgm:t>
        <a:bodyPr/>
        <a:lstStyle/>
        <a:p>
          <a:endParaRPr lang="en-US"/>
        </a:p>
      </dgm:t>
    </dgm:pt>
    <dgm:pt modelId="{619D8C3A-79EF-4DC3-ACA0-771EE22EC712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/>
            <a:t>Updating Records in a table</a:t>
          </a:r>
        </a:p>
      </dgm:t>
    </dgm:pt>
    <dgm:pt modelId="{6DCA4389-9355-4112-B95C-FCC23588D824}" type="parTrans" cxnId="{2A3E300A-F0C5-43B8-9D2D-29FE61A5E666}">
      <dgm:prSet/>
      <dgm:spPr/>
      <dgm:t>
        <a:bodyPr/>
        <a:lstStyle/>
        <a:p>
          <a:endParaRPr lang="en-US"/>
        </a:p>
      </dgm:t>
    </dgm:pt>
    <dgm:pt modelId="{4AFC0E51-BEEE-462A-8531-1BE3DF58C8BA}" type="sibTrans" cxnId="{2A3E300A-F0C5-43B8-9D2D-29FE61A5E666}">
      <dgm:prSet/>
      <dgm:spPr/>
      <dgm:t>
        <a:bodyPr/>
        <a:lstStyle/>
        <a:p>
          <a:endParaRPr lang="en-US"/>
        </a:p>
      </dgm:t>
    </dgm:pt>
    <dgm:pt modelId="{96072B23-F1A0-41CC-851A-6151F1491732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Deleting Records in a table</a:t>
          </a:r>
        </a:p>
      </dgm:t>
    </dgm:pt>
    <dgm:pt modelId="{94F3DD1C-90BB-45A1-B73F-A531DE9B7C7E}" type="parTrans" cxnId="{ECA4E1CE-8FB0-4B41-99A7-EBE3593C4EF5}">
      <dgm:prSet/>
      <dgm:spPr/>
      <dgm:t>
        <a:bodyPr/>
        <a:lstStyle/>
        <a:p>
          <a:endParaRPr lang="en-US"/>
        </a:p>
      </dgm:t>
    </dgm:pt>
    <dgm:pt modelId="{B3785A84-0EBB-4121-B972-42B42217F987}" type="sibTrans" cxnId="{ECA4E1CE-8FB0-4B41-99A7-EBE3593C4EF5}">
      <dgm:prSet/>
      <dgm:spPr/>
      <dgm:t>
        <a:bodyPr/>
        <a:lstStyle/>
        <a:p>
          <a:endParaRPr lang="en-US"/>
        </a:p>
      </dgm:t>
    </dgm:pt>
    <dgm:pt modelId="{420879D9-1FA0-4170-BFB5-52B5A9C16DCB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Scalar Functions</a:t>
          </a:r>
        </a:p>
      </dgm:t>
    </dgm:pt>
    <dgm:pt modelId="{7ED24C16-AAF2-4490-A08F-24F934D664A9}" type="parTrans" cxnId="{2D4D88C0-80BE-4AB6-997F-FABEB27F0864}">
      <dgm:prSet/>
      <dgm:spPr/>
      <dgm:t>
        <a:bodyPr/>
        <a:lstStyle/>
        <a:p>
          <a:endParaRPr lang="en-US"/>
        </a:p>
      </dgm:t>
    </dgm:pt>
    <dgm:pt modelId="{2A0BB231-E79B-4AEC-B975-A74101D85154}" type="sibTrans" cxnId="{2D4D88C0-80BE-4AB6-997F-FABEB27F0864}">
      <dgm:prSet/>
      <dgm:spPr/>
      <dgm:t>
        <a:bodyPr/>
        <a:lstStyle/>
        <a:p>
          <a:endParaRPr lang="en-US"/>
        </a:p>
      </dgm:t>
    </dgm:pt>
    <dgm:pt modelId="{86D5A385-B909-4114-9135-68A923E0E983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Views and User-Defined Functions</a:t>
          </a:r>
        </a:p>
      </dgm:t>
    </dgm:pt>
    <dgm:pt modelId="{042982AD-D627-4ED6-B5B2-90054D132837}" type="parTrans" cxnId="{61269E2E-32C2-4DB2-AC50-F2984907881D}">
      <dgm:prSet/>
      <dgm:spPr/>
      <dgm:t>
        <a:bodyPr/>
        <a:lstStyle/>
        <a:p>
          <a:endParaRPr lang="en-US"/>
        </a:p>
      </dgm:t>
    </dgm:pt>
    <dgm:pt modelId="{37764257-C8F9-4934-974A-73FEDEEA5040}" type="sibTrans" cxnId="{61269E2E-32C2-4DB2-AC50-F2984907881D}">
      <dgm:prSet/>
      <dgm:spPr/>
      <dgm:t>
        <a:bodyPr/>
        <a:lstStyle/>
        <a:p>
          <a:endParaRPr lang="en-US"/>
        </a:p>
      </dgm:t>
    </dgm:pt>
    <dgm:pt modelId="{89A38A54-B70D-4E8F-A1B3-AC557A85CD85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Derived Tables and CTE’s</a:t>
          </a:r>
        </a:p>
      </dgm:t>
    </dgm:pt>
    <dgm:pt modelId="{B159B2CB-F74B-45FD-9F9C-740BF9C1EA64}" type="parTrans" cxnId="{B4A546DB-8995-494E-8D92-851C30945228}">
      <dgm:prSet/>
      <dgm:spPr/>
      <dgm:t>
        <a:bodyPr/>
        <a:lstStyle/>
        <a:p>
          <a:endParaRPr lang="en-US"/>
        </a:p>
      </dgm:t>
    </dgm:pt>
    <dgm:pt modelId="{8C338EFA-DE98-4E23-B8C0-45C7697D0BB4}" type="sibTrans" cxnId="{B4A546DB-8995-494E-8D92-851C30945228}">
      <dgm:prSet/>
      <dgm:spPr/>
      <dgm:t>
        <a:bodyPr/>
        <a:lstStyle/>
        <a:p>
          <a:endParaRPr lang="en-US"/>
        </a:p>
      </dgm:t>
    </dgm:pt>
    <dgm:pt modelId="{51A620D9-908E-4321-BB16-E63804204A15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dirty="0"/>
            <a:t>Stored Procedure</a:t>
          </a:r>
        </a:p>
      </dgm:t>
    </dgm:pt>
    <dgm:pt modelId="{13626AFB-954C-485F-B815-073261CCE403}" type="parTrans" cxnId="{63A74F33-2659-4C63-927C-3A5D4412B2BA}">
      <dgm:prSet/>
      <dgm:spPr/>
      <dgm:t>
        <a:bodyPr/>
        <a:lstStyle/>
        <a:p>
          <a:endParaRPr lang="en-US"/>
        </a:p>
      </dgm:t>
    </dgm:pt>
    <dgm:pt modelId="{39B86885-184C-46B8-842D-6AEE4905CED5}" type="sibTrans" cxnId="{63A74F33-2659-4C63-927C-3A5D4412B2BA}">
      <dgm:prSet/>
      <dgm:spPr/>
      <dgm:t>
        <a:bodyPr/>
        <a:lstStyle/>
        <a:p>
          <a:endParaRPr lang="en-US"/>
        </a:p>
      </dgm:t>
    </dgm:pt>
    <dgm:pt modelId="{28EEC057-34C4-46B8-8ED1-B117F2363370}" type="pres">
      <dgm:prSet presAssocID="{E1D1E861-5BB8-4563-9A1D-97CD284BBEF4}" presName="linearFlow" presStyleCnt="0">
        <dgm:presLayoutVars>
          <dgm:dir/>
          <dgm:resizeHandles val="exact"/>
        </dgm:presLayoutVars>
      </dgm:prSet>
      <dgm:spPr/>
    </dgm:pt>
    <dgm:pt modelId="{CC0C716A-5826-4033-9FC5-E372822E4C0E}" type="pres">
      <dgm:prSet presAssocID="{1FA81CFC-006A-41CC-8540-33C471845F4B}" presName="comp" presStyleCnt="0"/>
      <dgm:spPr/>
    </dgm:pt>
    <dgm:pt modelId="{2385F339-E191-46C8-820D-AD1EA1889069}" type="pres">
      <dgm:prSet presAssocID="{1FA81CFC-006A-41CC-8540-33C471845F4B}" presName="rect2" presStyleLbl="node1" presStyleIdx="0" presStyleCnt="2">
        <dgm:presLayoutVars>
          <dgm:bulletEnabled val="1"/>
        </dgm:presLayoutVars>
      </dgm:prSet>
      <dgm:spPr/>
    </dgm:pt>
    <dgm:pt modelId="{4548BE43-417D-4C62-ACE0-99D6C2948F5A}" type="pres">
      <dgm:prSet presAssocID="{1FA81CFC-006A-41CC-8540-33C471845F4B}" presName="rect1" presStyleLbl="ln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arm Ringing with solid fill"/>
        </a:ext>
      </dgm:extLst>
    </dgm:pt>
    <dgm:pt modelId="{BA04EB24-72EB-4A63-81EF-43C2490597C5}" type="pres">
      <dgm:prSet presAssocID="{532D02E1-1E09-440E-AD00-696F518EA17A}" presName="sibTrans" presStyleCnt="0"/>
      <dgm:spPr/>
    </dgm:pt>
    <dgm:pt modelId="{89D4D2C5-3946-4793-B1FA-D2C892262CB0}" type="pres">
      <dgm:prSet presAssocID="{8138CD54-4F45-415C-BA22-E91FC36556D1}" presName="comp" presStyleCnt="0"/>
      <dgm:spPr/>
    </dgm:pt>
    <dgm:pt modelId="{E3628ADA-5B6E-46C5-BA12-0B8DBBED61C4}" type="pres">
      <dgm:prSet presAssocID="{8138CD54-4F45-415C-BA22-E91FC36556D1}" presName="rect2" presStyleLbl="node1" presStyleIdx="1" presStyleCnt="2">
        <dgm:presLayoutVars>
          <dgm:bulletEnabled val="1"/>
        </dgm:presLayoutVars>
      </dgm:prSet>
      <dgm:spPr/>
    </dgm:pt>
    <dgm:pt modelId="{8346F08A-2303-4446-AADF-8F6E9184C8AA}" type="pres">
      <dgm:prSet presAssocID="{8138CD54-4F45-415C-BA22-E91FC36556D1}" presName="rect1" presStyleLbl="ln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 with solid fill"/>
        </a:ext>
      </dgm:extLst>
    </dgm:pt>
  </dgm:ptLst>
  <dgm:cxnLst>
    <dgm:cxn modelId="{6E663604-5388-469E-A00A-242C6B23CA6A}" srcId="{E1D1E861-5BB8-4563-9A1D-97CD284BBEF4}" destId="{1FA81CFC-006A-41CC-8540-33C471845F4B}" srcOrd="0" destOrd="0" parTransId="{662A0C17-4806-42DD-AA79-3784F9BD7DD4}" sibTransId="{532D02E1-1E09-440E-AD00-696F518EA17A}"/>
    <dgm:cxn modelId="{2A3E300A-F0C5-43B8-9D2D-29FE61A5E666}" srcId="{1FA81CFC-006A-41CC-8540-33C471845F4B}" destId="{619D8C3A-79EF-4DC3-ACA0-771EE22EC712}" srcOrd="3" destOrd="0" parTransId="{6DCA4389-9355-4112-B95C-FCC23588D824}" sibTransId="{4AFC0E51-BEEE-462A-8531-1BE3DF58C8BA}"/>
    <dgm:cxn modelId="{61269E2E-32C2-4DB2-AC50-F2984907881D}" srcId="{8138CD54-4F45-415C-BA22-E91FC36556D1}" destId="{86D5A385-B909-4114-9135-68A923E0E983}" srcOrd="1" destOrd="0" parTransId="{042982AD-D627-4ED6-B5B2-90054D132837}" sibTransId="{37764257-C8F9-4934-974A-73FEDEEA5040}"/>
    <dgm:cxn modelId="{5CBCE52E-6EEE-490E-B3C8-F3A0B0AFA8AF}" type="presOf" srcId="{420879D9-1FA0-4170-BFB5-52B5A9C16DCB}" destId="{E3628ADA-5B6E-46C5-BA12-0B8DBBED61C4}" srcOrd="0" destOrd="1" presId="urn:microsoft.com/office/officeart/2008/layout/AlternatingPictureBlocks"/>
    <dgm:cxn modelId="{63A74F33-2659-4C63-927C-3A5D4412B2BA}" srcId="{8138CD54-4F45-415C-BA22-E91FC36556D1}" destId="{51A620D9-908E-4321-BB16-E63804204A15}" srcOrd="3" destOrd="0" parTransId="{13626AFB-954C-485F-B815-073261CCE403}" sibTransId="{39B86885-184C-46B8-842D-6AEE4905CED5}"/>
    <dgm:cxn modelId="{4ADADA3E-8046-4C0B-87D5-0B374A948E79}" type="presOf" srcId="{1922CBC1-DB8A-45E7-A7EB-947DA1A9584A}" destId="{2385F339-E191-46C8-820D-AD1EA1889069}" srcOrd="0" destOrd="2" presId="urn:microsoft.com/office/officeart/2008/layout/AlternatingPictureBlocks"/>
    <dgm:cxn modelId="{B214EB45-BB3E-4DF1-94E5-DDEAC10E4D41}" type="presOf" srcId="{86F6E37A-C611-41FE-8ED9-BDDF3459E608}" destId="{2385F339-E191-46C8-820D-AD1EA1889069}" srcOrd="0" destOrd="1" presId="urn:microsoft.com/office/officeart/2008/layout/AlternatingPictureBlocks"/>
    <dgm:cxn modelId="{2D91666A-6177-4C7E-B20C-D16EB4B4AA07}" type="presOf" srcId="{71F2C6E3-F140-4720-8C7C-178D88AABFF8}" destId="{2385F339-E191-46C8-820D-AD1EA1889069}" srcOrd="0" destOrd="3" presId="urn:microsoft.com/office/officeart/2008/layout/AlternatingPictureBlocks"/>
    <dgm:cxn modelId="{5894C952-4ECD-4F52-979B-13B99C319747}" type="presOf" srcId="{96072B23-F1A0-41CC-851A-6151F1491732}" destId="{2385F339-E191-46C8-820D-AD1EA1889069}" srcOrd="0" destOrd="5" presId="urn:microsoft.com/office/officeart/2008/layout/AlternatingPictureBlocks"/>
    <dgm:cxn modelId="{64E0E654-A6CD-4720-9875-9A00CC748EC4}" type="presOf" srcId="{86D5A385-B909-4114-9135-68A923E0E983}" destId="{E3628ADA-5B6E-46C5-BA12-0B8DBBED61C4}" srcOrd="0" destOrd="2" presId="urn:microsoft.com/office/officeart/2008/layout/AlternatingPictureBlocks"/>
    <dgm:cxn modelId="{57247B7B-47DB-4009-9A1E-67DBDF527DBB}" type="presOf" srcId="{1FA81CFC-006A-41CC-8540-33C471845F4B}" destId="{2385F339-E191-46C8-820D-AD1EA1889069}" srcOrd="0" destOrd="0" presId="urn:microsoft.com/office/officeart/2008/layout/AlternatingPictureBlocks"/>
    <dgm:cxn modelId="{E9203080-CCAC-49F3-B15D-A1C6D20F6712}" srcId="{E1D1E861-5BB8-4563-9A1D-97CD284BBEF4}" destId="{8138CD54-4F45-415C-BA22-E91FC36556D1}" srcOrd="1" destOrd="0" parTransId="{63925929-409B-4305-BE9B-065C16D62A7B}" sibTransId="{8898BE6C-D8C5-4144-8BB5-B81317A72215}"/>
    <dgm:cxn modelId="{7B764F8C-8C61-4844-9EFC-DFD15CEDB504}" srcId="{1FA81CFC-006A-41CC-8540-33C471845F4B}" destId="{86F6E37A-C611-41FE-8ED9-BDDF3459E608}" srcOrd="0" destOrd="0" parTransId="{420BD4BE-F12E-4A9D-9969-DFA95851A861}" sibTransId="{88D0E08E-357F-4A1B-8204-9A0E8F9997A8}"/>
    <dgm:cxn modelId="{211363A9-2C0B-4C9F-B3B0-FD0D561104E7}" srcId="{1FA81CFC-006A-41CC-8540-33C471845F4B}" destId="{71F2C6E3-F140-4720-8C7C-178D88AABFF8}" srcOrd="2" destOrd="0" parTransId="{F84718FD-4B9D-4745-BDC2-3E79A4D385A1}" sibTransId="{75CEF0B7-3377-482F-90CB-67BD6F6DDAF4}"/>
    <dgm:cxn modelId="{81D012BC-044D-445A-B6E3-5BEE7C583E49}" type="presOf" srcId="{E1D1E861-5BB8-4563-9A1D-97CD284BBEF4}" destId="{28EEC057-34C4-46B8-8ED1-B117F2363370}" srcOrd="0" destOrd="0" presId="urn:microsoft.com/office/officeart/2008/layout/AlternatingPictureBlocks"/>
    <dgm:cxn modelId="{2D4D88C0-80BE-4AB6-997F-FABEB27F0864}" srcId="{8138CD54-4F45-415C-BA22-E91FC36556D1}" destId="{420879D9-1FA0-4170-BFB5-52B5A9C16DCB}" srcOrd="0" destOrd="0" parTransId="{7ED24C16-AAF2-4490-A08F-24F934D664A9}" sibTransId="{2A0BB231-E79B-4AEC-B975-A74101D85154}"/>
    <dgm:cxn modelId="{286524C3-9849-40AD-89BE-F49CA7C8F808}" type="presOf" srcId="{619D8C3A-79EF-4DC3-ACA0-771EE22EC712}" destId="{2385F339-E191-46C8-820D-AD1EA1889069}" srcOrd="0" destOrd="4" presId="urn:microsoft.com/office/officeart/2008/layout/AlternatingPictureBlocks"/>
    <dgm:cxn modelId="{ECA4E1CE-8FB0-4B41-99A7-EBE3593C4EF5}" srcId="{1FA81CFC-006A-41CC-8540-33C471845F4B}" destId="{96072B23-F1A0-41CC-851A-6151F1491732}" srcOrd="4" destOrd="0" parTransId="{94F3DD1C-90BB-45A1-B73F-A531DE9B7C7E}" sibTransId="{B3785A84-0EBB-4121-B972-42B42217F987}"/>
    <dgm:cxn modelId="{99410AD7-98CD-4CDD-8A54-53D22BE3DD42}" type="presOf" srcId="{89A38A54-B70D-4E8F-A1B3-AC557A85CD85}" destId="{E3628ADA-5B6E-46C5-BA12-0B8DBBED61C4}" srcOrd="0" destOrd="3" presId="urn:microsoft.com/office/officeart/2008/layout/AlternatingPictureBlocks"/>
    <dgm:cxn modelId="{B4A546DB-8995-494E-8D92-851C30945228}" srcId="{8138CD54-4F45-415C-BA22-E91FC36556D1}" destId="{89A38A54-B70D-4E8F-A1B3-AC557A85CD85}" srcOrd="2" destOrd="0" parTransId="{B159B2CB-F74B-45FD-9F9C-740BF9C1EA64}" sibTransId="{8C338EFA-DE98-4E23-B8C0-45C7697D0BB4}"/>
    <dgm:cxn modelId="{075FC5E3-4717-41A9-A383-DF0EAC0A61E9}" type="presOf" srcId="{51A620D9-908E-4321-BB16-E63804204A15}" destId="{E3628ADA-5B6E-46C5-BA12-0B8DBBED61C4}" srcOrd="0" destOrd="4" presId="urn:microsoft.com/office/officeart/2008/layout/AlternatingPictureBlocks"/>
    <dgm:cxn modelId="{A65D0FEA-CEC5-4655-8593-482520D5277A}" type="presOf" srcId="{8138CD54-4F45-415C-BA22-E91FC36556D1}" destId="{E3628ADA-5B6E-46C5-BA12-0B8DBBED61C4}" srcOrd="0" destOrd="0" presId="urn:microsoft.com/office/officeart/2008/layout/AlternatingPictureBlocks"/>
    <dgm:cxn modelId="{440328EE-4A77-418E-B966-4EBEF8A2453D}" srcId="{1FA81CFC-006A-41CC-8540-33C471845F4B}" destId="{1922CBC1-DB8A-45E7-A7EB-947DA1A9584A}" srcOrd="1" destOrd="0" parTransId="{45B2CDEA-C37A-4FA6-8D7D-491DF6F6BE42}" sibTransId="{6994C960-7CA3-48CB-BFB2-EDC67D4C17E8}"/>
    <dgm:cxn modelId="{BC8DD02A-CBC5-4DAF-9AF7-8C2CDCD02CB6}" type="presParOf" srcId="{28EEC057-34C4-46B8-8ED1-B117F2363370}" destId="{CC0C716A-5826-4033-9FC5-E372822E4C0E}" srcOrd="0" destOrd="0" presId="urn:microsoft.com/office/officeart/2008/layout/AlternatingPictureBlocks"/>
    <dgm:cxn modelId="{7BE13D51-CCFB-43EF-BC41-474FD47B6E66}" type="presParOf" srcId="{CC0C716A-5826-4033-9FC5-E372822E4C0E}" destId="{2385F339-E191-46C8-820D-AD1EA1889069}" srcOrd="0" destOrd="0" presId="urn:microsoft.com/office/officeart/2008/layout/AlternatingPictureBlocks"/>
    <dgm:cxn modelId="{68639822-F13D-4565-9A43-1D54A4D3C3C0}" type="presParOf" srcId="{CC0C716A-5826-4033-9FC5-E372822E4C0E}" destId="{4548BE43-417D-4C62-ACE0-99D6C2948F5A}" srcOrd="1" destOrd="0" presId="urn:microsoft.com/office/officeart/2008/layout/AlternatingPictureBlocks"/>
    <dgm:cxn modelId="{0CE372E0-F2F7-4643-B3AC-3AC7D78D7B94}" type="presParOf" srcId="{28EEC057-34C4-46B8-8ED1-B117F2363370}" destId="{BA04EB24-72EB-4A63-81EF-43C2490597C5}" srcOrd="1" destOrd="0" presId="urn:microsoft.com/office/officeart/2008/layout/AlternatingPictureBlocks"/>
    <dgm:cxn modelId="{039CE835-2675-43C2-B240-5D14998F8519}" type="presParOf" srcId="{28EEC057-34C4-46B8-8ED1-B117F2363370}" destId="{89D4D2C5-3946-4793-B1FA-D2C892262CB0}" srcOrd="2" destOrd="0" presId="urn:microsoft.com/office/officeart/2008/layout/AlternatingPictureBlocks"/>
    <dgm:cxn modelId="{A468AC48-E4A7-4CDB-9328-30BC06727563}" type="presParOf" srcId="{89D4D2C5-3946-4793-B1FA-D2C892262CB0}" destId="{E3628ADA-5B6E-46C5-BA12-0B8DBBED61C4}" srcOrd="0" destOrd="0" presId="urn:microsoft.com/office/officeart/2008/layout/AlternatingPictureBlocks"/>
    <dgm:cxn modelId="{3B91BC3D-8150-4FB1-AD73-39389F251AA0}" type="presParOf" srcId="{89D4D2C5-3946-4793-B1FA-D2C892262CB0}" destId="{8346F08A-2303-4446-AADF-8F6E9184C8AA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0E802A-E977-4C46-9F54-A343C1396B64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4252B39E-7ABA-460B-8F13-D0922B3178F7}">
      <dgm:prSet custT="1"/>
      <dgm:spPr/>
      <dgm:t>
        <a:bodyPr/>
        <a:lstStyle/>
        <a:p>
          <a:r>
            <a:rPr lang="en-US" sz="2400" i="0" dirty="0">
              <a:hlinkClick xmlns:r="http://schemas.openxmlformats.org/officeDocument/2006/relationships" r:id="rId1"/>
            </a:rPr>
            <a:t>SQL Server 2019 Developer Edition</a:t>
          </a:r>
          <a:r>
            <a:rPr lang="en-US" sz="2400" i="0" dirty="0"/>
            <a:t> or </a:t>
          </a:r>
          <a:r>
            <a:rPr lang="en-US" sz="2400" i="0" dirty="0">
              <a:hlinkClick xmlns:r="http://schemas.openxmlformats.org/officeDocument/2006/relationships" r:id="rId2"/>
            </a:rPr>
            <a:t>Azure SQL Database</a:t>
          </a:r>
          <a:endParaRPr lang="en-US" sz="2400" dirty="0"/>
        </a:p>
      </dgm:t>
    </dgm:pt>
    <dgm:pt modelId="{A00FFF2C-7E47-422A-8E69-8392F9685924}" type="parTrans" cxnId="{A903B7A1-B8F8-44EC-A115-335C2AE75FB2}">
      <dgm:prSet/>
      <dgm:spPr/>
      <dgm:t>
        <a:bodyPr/>
        <a:lstStyle/>
        <a:p>
          <a:endParaRPr lang="en-US"/>
        </a:p>
      </dgm:t>
    </dgm:pt>
    <dgm:pt modelId="{EE965A7E-5450-4D97-AEE1-83DE2DA968A8}" type="sibTrans" cxnId="{A903B7A1-B8F8-44EC-A115-335C2AE75FB2}">
      <dgm:prSet/>
      <dgm:spPr/>
      <dgm:t>
        <a:bodyPr/>
        <a:lstStyle/>
        <a:p>
          <a:endParaRPr lang="en-US"/>
        </a:p>
      </dgm:t>
    </dgm:pt>
    <dgm:pt modelId="{F208304D-BDB4-4828-9F04-3671EF13F0EC}">
      <dgm:prSet custT="1"/>
      <dgm:spPr/>
      <dgm:t>
        <a:bodyPr/>
        <a:lstStyle/>
        <a:p>
          <a:r>
            <a:rPr lang="en-US" sz="2400" b="0" i="0" dirty="0">
              <a:hlinkClick xmlns:r="http://schemas.openxmlformats.org/officeDocument/2006/relationships" r:id="rId3"/>
            </a:rPr>
            <a:t>SQL Server Management Studio</a:t>
          </a:r>
          <a:r>
            <a:rPr lang="en-US" sz="2400" b="0" i="0" dirty="0"/>
            <a:t> </a:t>
          </a:r>
          <a:r>
            <a:rPr lang="en-US" sz="2400" i="0" dirty="0"/>
            <a:t>or </a:t>
          </a:r>
          <a:r>
            <a:rPr lang="en-US" sz="2400" b="0" i="0" dirty="0">
              <a:hlinkClick xmlns:r="http://schemas.openxmlformats.org/officeDocument/2006/relationships" r:id="rId4"/>
            </a:rPr>
            <a:t>Azure Data Studio</a:t>
          </a:r>
          <a:endParaRPr lang="en-US" sz="2400" dirty="0"/>
        </a:p>
      </dgm:t>
    </dgm:pt>
    <dgm:pt modelId="{A362CC08-2AE1-45AA-BBEA-C958BF6F6FB3}" type="parTrans" cxnId="{DA3C001F-4B5F-41F2-9046-0D7C642957E9}">
      <dgm:prSet/>
      <dgm:spPr/>
      <dgm:t>
        <a:bodyPr/>
        <a:lstStyle/>
        <a:p>
          <a:endParaRPr lang="en-US"/>
        </a:p>
      </dgm:t>
    </dgm:pt>
    <dgm:pt modelId="{7BCD7740-726C-4F3E-82A2-126171E97C84}" type="sibTrans" cxnId="{DA3C001F-4B5F-41F2-9046-0D7C642957E9}">
      <dgm:prSet/>
      <dgm:spPr/>
      <dgm:t>
        <a:bodyPr/>
        <a:lstStyle/>
        <a:p>
          <a:endParaRPr lang="en-US"/>
        </a:p>
      </dgm:t>
    </dgm:pt>
    <dgm:pt modelId="{247C265C-9C10-4A26-AFFA-CFA977DA8B32}">
      <dgm:prSet custT="1"/>
      <dgm:spPr/>
      <dgm:t>
        <a:bodyPr/>
        <a:lstStyle/>
        <a:p>
          <a:r>
            <a:rPr lang="en-US" sz="2400" dirty="0">
              <a:hlinkClick xmlns:r="http://schemas.openxmlformats.org/officeDocument/2006/relationships" r:id="rId5"/>
            </a:rPr>
            <a:t>AdventureWorks2019 database</a:t>
          </a:r>
          <a:endParaRPr lang="en-US" sz="2400" dirty="0"/>
        </a:p>
      </dgm:t>
    </dgm:pt>
    <dgm:pt modelId="{01B8230E-8356-4188-822A-0C5AF13F4D70}" type="parTrans" cxnId="{50558269-09ED-4A6A-8D4B-AEBEFE030112}">
      <dgm:prSet/>
      <dgm:spPr/>
      <dgm:t>
        <a:bodyPr/>
        <a:lstStyle/>
        <a:p>
          <a:endParaRPr lang="en-US"/>
        </a:p>
      </dgm:t>
    </dgm:pt>
    <dgm:pt modelId="{3D24C3B6-241B-4D6B-A302-13F9D03731BB}" type="sibTrans" cxnId="{50558269-09ED-4A6A-8D4B-AEBEFE030112}">
      <dgm:prSet/>
      <dgm:spPr/>
      <dgm:t>
        <a:bodyPr/>
        <a:lstStyle/>
        <a:p>
          <a:endParaRPr lang="en-US"/>
        </a:p>
      </dgm:t>
    </dgm:pt>
    <dgm:pt modelId="{0EB4825D-3152-40D3-A5A7-749B45053268}">
      <dgm:prSet custT="1"/>
      <dgm:spPr/>
      <dgm:t>
        <a:bodyPr/>
        <a:lstStyle/>
        <a:p>
          <a:r>
            <a:rPr lang="en-US" sz="2400" dirty="0">
              <a:hlinkClick xmlns:r="http://schemas.openxmlformats.org/officeDocument/2006/relationships" r:id="rId6"/>
            </a:rPr>
            <a:t>John’s Slides and Scripts</a:t>
          </a:r>
          <a:endParaRPr lang="en-US" sz="2400" dirty="0"/>
        </a:p>
      </dgm:t>
    </dgm:pt>
    <dgm:pt modelId="{EFC098D1-9FA8-499F-ADE1-A64179A68DDF}" type="parTrans" cxnId="{0666EA35-C706-4C08-9BDB-447362350AE3}">
      <dgm:prSet/>
      <dgm:spPr/>
      <dgm:t>
        <a:bodyPr/>
        <a:lstStyle/>
        <a:p>
          <a:endParaRPr lang="en-US"/>
        </a:p>
      </dgm:t>
    </dgm:pt>
    <dgm:pt modelId="{A8AEAEAB-C522-4CA2-8313-277987F86F93}" type="sibTrans" cxnId="{0666EA35-C706-4C08-9BDB-447362350AE3}">
      <dgm:prSet/>
      <dgm:spPr/>
      <dgm:t>
        <a:bodyPr/>
        <a:lstStyle/>
        <a:p>
          <a:endParaRPr lang="en-US"/>
        </a:p>
      </dgm:t>
    </dgm:pt>
    <dgm:pt modelId="{D6DCDA0A-063B-4472-B1DC-F15207075A01}" type="pres">
      <dgm:prSet presAssocID="{3E0E802A-E977-4C46-9F54-A343C1396B64}" presName="linear" presStyleCnt="0">
        <dgm:presLayoutVars>
          <dgm:animLvl val="lvl"/>
          <dgm:resizeHandles val="exact"/>
        </dgm:presLayoutVars>
      </dgm:prSet>
      <dgm:spPr/>
    </dgm:pt>
    <dgm:pt modelId="{478CD82C-F512-4B87-B165-C40EB5E854F8}" type="pres">
      <dgm:prSet presAssocID="{4252B39E-7ABA-460B-8F13-D0922B3178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8DF43F-E5D8-4865-9BBC-89587746250A}" type="pres">
      <dgm:prSet presAssocID="{EE965A7E-5450-4D97-AEE1-83DE2DA968A8}" presName="spacer" presStyleCnt="0"/>
      <dgm:spPr/>
    </dgm:pt>
    <dgm:pt modelId="{EF920A76-41A0-4952-BF29-AEDDCB8D8DBF}" type="pres">
      <dgm:prSet presAssocID="{F208304D-BDB4-4828-9F04-3671EF13F0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CB6F3F-7DCA-4BE5-96AB-4741E0799194}" type="pres">
      <dgm:prSet presAssocID="{7BCD7740-726C-4F3E-82A2-126171E97C84}" presName="spacer" presStyleCnt="0"/>
      <dgm:spPr/>
    </dgm:pt>
    <dgm:pt modelId="{C2C232E8-8232-4181-8F0F-92826448424D}" type="pres">
      <dgm:prSet presAssocID="{247C265C-9C10-4A26-AFFA-CFA977DA8B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CF2EC7-A66F-4FF1-9EF4-2C445ABE2C3B}" type="pres">
      <dgm:prSet presAssocID="{3D24C3B6-241B-4D6B-A302-13F9D03731BB}" presName="spacer" presStyleCnt="0"/>
      <dgm:spPr/>
    </dgm:pt>
    <dgm:pt modelId="{B3BDF4C4-4F76-4403-8236-F370BAE257E4}" type="pres">
      <dgm:prSet presAssocID="{0EB4825D-3152-40D3-A5A7-749B450532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3C001F-4B5F-41F2-9046-0D7C642957E9}" srcId="{3E0E802A-E977-4C46-9F54-A343C1396B64}" destId="{F208304D-BDB4-4828-9F04-3671EF13F0EC}" srcOrd="1" destOrd="0" parTransId="{A362CC08-2AE1-45AA-BBEA-C958BF6F6FB3}" sibTransId="{7BCD7740-726C-4F3E-82A2-126171E97C84}"/>
    <dgm:cxn modelId="{0666EA35-C706-4C08-9BDB-447362350AE3}" srcId="{3E0E802A-E977-4C46-9F54-A343C1396B64}" destId="{0EB4825D-3152-40D3-A5A7-749B45053268}" srcOrd="3" destOrd="0" parTransId="{EFC098D1-9FA8-499F-ADE1-A64179A68DDF}" sibTransId="{A8AEAEAB-C522-4CA2-8313-277987F86F93}"/>
    <dgm:cxn modelId="{3617AA36-D047-4991-B59E-9BDE99108B08}" type="presOf" srcId="{4252B39E-7ABA-460B-8F13-D0922B3178F7}" destId="{478CD82C-F512-4B87-B165-C40EB5E854F8}" srcOrd="0" destOrd="0" presId="urn:microsoft.com/office/officeart/2005/8/layout/vList2"/>
    <dgm:cxn modelId="{50558269-09ED-4A6A-8D4B-AEBEFE030112}" srcId="{3E0E802A-E977-4C46-9F54-A343C1396B64}" destId="{247C265C-9C10-4A26-AFFA-CFA977DA8B32}" srcOrd="2" destOrd="0" parTransId="{01B8230E-8356-4188-822A-0C5AF13F4D70}" sibTransId="{3D24C3B6-241B-4D6B-A302-13F9D03731BB}"/>
    <dgm:cxn modelId="{7B3B4685-30E0-4158-A421-39BEBDB50CA8}" type="presOf" srcId="{0EB4825D-3152-40D3-A5A7-749B45053268}" destId="{B3BDF4C4-4F76-4403-8236-F370BAE257E4}" srcOrd="0" destOrd="0" presId="urn:microsoft.com/office/officeart/2005/8/layout/vList2"/>
    <dgm:cxn modelId="{A903B7A1-B8F8-44EC-A115-335C2AE75FB2}" srcId="{3E0E802A-E977-4C46-9F54-A343C1396B64}" destId="{4252B39E-7ABA-460B-8F13-D0922B3178F7}" srcOrd="0" destOrd="0" parTransId="{A00FFF2C-7E47-422A-8E69-8392F9685924}" sibTransId="{EE965A7E-5450-4D97-AEE1-83DE2DA968A8}"/>
    <dgm:cxn modelId="{0F6C4DD6-3D0B-4F69-B95C-AD3D9813D8E7}" type="presOf" srcId="{F208304D-BDB4-4828-9F04-3671EF13F0EC}" destId="{EF920A76-41A0-4952-BF29-AEDDCB8D8DBF}" srcOrd="0" destOrd="0" presId="urn:microsoft.com/office/officeart/2005/8/layout/vList2"/>
    <dgm:cxn modelId="{9789F9DB-EC8A-478C-8861-31097252B751}" type="presOf" srcId="{247C265C-9C10-4A26-AFFA-CFA977DA8B32}" destId="{C2C232E8-8232-4181-8F0F-92826448424D}" srcOrd="0" destOrd="0" presId="urn:microsoft.com/office/officeart/2005/8/layout/vList2"/>
    <dgm:cxn modelId="{9DD065E0-E2CC-459C-A8E7-3A46F5C34D15}" type="presOf" srcId="{3E0E802A-E977-4C46-9F54-A343C1396B64}" destId="{D6DCDA0A-063B-4472-B1DC-F15207075A01}" srcOrd="0" destOrd="0" presId="urn:microsoft.com/office/officeart/2005/8/layout/vList2"/>
    <dgm:cxn modelId="{2961225F-48E6-4884-8CDF-9F6D418DA337}" type="presParOf" srcId="{D6DCDA0A-063B-4472-B1DC-F15207075A01}" destId="{478CD82C-F512-4B87-B165-C40EB5E854F8}" srcOrd="0" destOrd="0" presId="urn:microsoft.com/office/officeart/2005/8/layout/vList2"/>
    <dgm:cxn modelId="{11B17814-F9E9-40A6-BB69-B1634741D34F}" type="presParOf" srcId="{D6DCDA0A-063B-4472-B1DC-F15207075A01}" destId="{608DF43F-E5D8-4865-9BBC-89587746250A}" srcOrd="1" destOrd="0" presId="urn:microsoft.com/office/officeart/2005/8/layout/vList2"/>
    <dgm:cxn modelId="{9EA8884E-7870-443B-999B-DF8F8CDD2F68}" type="presParOf" srcId="{D6DCDA0A-063B-4472-B1DC-F15207075A01}" destId="{EF920A76-41A0-4952-BF29-AEDDCB8D8DBF}" srcOrd="2" destOrd="0" presId="urn:microsoft.com/office/officeart/2005/8/layout/vList2"/>
    <dgm:cxn modelId="{6EB44542-3404-4A28-AA33-BA57EE4AB9F0}" type="presParOf" srcId="{D6DCDA0A-063B-4472-B1DC-F15207075A01}" destId="{E3CB6F3F-7DCA-4BE5-96AB-4741E0799194}" srcOrd="3" destOrd="0" presId="urn:microsoft.com/office/officeart/2005/8/layout/vList2"/>
    <dgm:cxn modelId="{F5A6A919-A3A2-4423-8148-A6A9D10636EF}" type="presParOf" srcId="{D6DCDA0A-063B-4472-B1DC-F15207075A01}" destId="{C2C232E8-8232-4181-8F0F-92826448424D}" srcOrd="4" destOrd="0" presId="urn:microsoft.com/office/officeart/2005/8/layout/vList2"/>
    <dgm:cxn modelId="{BDA06150-A1F7-401D-AEB0-94DC51385037}" type="presParOf" srcId="{D6DCDA0A-063B-4472-B1DC-F15207075A01}" destId="{E4CF2EC7-A66F-4FF1-9EF4-2C445ABE2C3B}" srcOrd="5" destOrd="0" presId="urn:microsoft.com/office/officeart/2005/8/layout/vList2"/>
    <dgm:cxn modelId="{7AD8F2F5-1547-4C04-8321-D7E1AEBED989}" type="presParOf" srcId="{D6DCDA0A-063B-4472-B1DC-F15207075A01}" destId="{B3BDF4C4-4F76-4403-8236-F370BAE257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51511-36AD-48B8-89B4-3265E6ED8329}">
      <dsp:nvSpPr>
        <dsp:cNvPr id="0" name=""/>
        <dsp:cNvSpPr/>
      </dsp:nvSpPr>
      <dsp:spPr>
        <a:xfrm>
          <a:off x="4234606" y="1180"/>
          <a:ext cx="5534173" cy="2503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Writing a SELECT Statement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What are columns and records?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Structure of a SELECT statement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Structure of object names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Concatenation and Aliases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Sorting and Filtering records</a:t>
          </a:r>
        </a:p>
      </dsp:txBody>
      <dsp:txXfrm>
        <a:off x="4234606" y="1180"/>
        <a:ext cx="5534173" cy="2503018"/>
      </dsp:txXfrm>
    </dsp:sp>
    <dsp:sp modelId="{255F58E4-B269-4980-AC5F-E647A84AE2BB}">
      <dsp:nvSpPr>
        <dsp:cNvPr id="0" name=""/>
        <dsp:cNvSpPr/>
      </dsp:nvSpPr>
      <dsp:spPr>
        <a:xfrm>
          <a:off x="1508819" y="1180"/>
          <a:ext cx="2477988" cy="2503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C6F940-61E3-4946-98E1-0D7698015091}">
      <dsp:nvSpPr>
        <dsp:cNvPr id="0" name=""/>
        <dsp:cNvSpPr/>
      </dsp:nvSpPr>
      <dsp:spPr>
        <a:xfrm>
          <a:off x="1508819" y="2917196"/>
          <a:ext cx="5534173" cy="2503018"/>
        </a:xfrm>
        <a:prstGeom prst="rect">
          <a:avLst/>
        </a:prstGeom>
        <a:solidFill>
          <a:schemeClr val="accent4">
            <a:hueOff val="69884"/>
            <a:satOff val="-18686"/>
            <a:lumOff val="-1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Choosing the right Data 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What are Data Types?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Where are Data Types used?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Working with Integers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Working with Characters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Working with Dates and Times</a:t>
          </a:r>
        </a:p>
      </dsp:txBody>
      <dsp:txXfrm>
        <a:off x="1508819" y="2917196"/>
        <a:ext cx="5534173" cy="2503018"/>
      </dsp:txXfrm>
    </dsp:sp>
    <dsp:sp modelId="{D90FB979-0DE3-489E-AC31-B3653F8F9AB8}">
      <dsp:nvSpPr>
        <dsp:cNvPr id="0" name=""/>
        <dsp:cNvSpPr/>
      </dsp:nvSpPr>
      <dsp:spPr>
        <a:xfrm>
          <a:off x="7290792" y="2917196"/>
          <a:ext cx="2477988" cy="2503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60499-6F27-4D43-8969-41043475A622}">
      <dsp:nvSpPr>
        <dsp:cNvPr id="0" name=""/>
        <dsp:cNvSpPr/>
      </dsp:nvSpPr>
      <dsp:spPr>
        <a:xfrm>
          <a:off x="4234606" y="1180"/>
          <a:ext cx="5534173" cy="2503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Working with Multiple Tables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Selecting from Multiple Tables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/>
            <a:t>Finding Table Relationships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Parent vs Child Tables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Inner Joins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Outer Joins</a:t>
          </a:r>
        </a:p>
      </dsp:txBody>
      <dsp:txXfrm>
        <a:off x="4234606" y="1180"/>
        <a:ext cx="5534173" cy="2503018"/>
      </dsp:txXfrm>
    </dsp:sp>
    <dsp:sp modelId="{FCFC512E-043F-491A-93EC-3BF6C9359281}">
      <dsp:nvSpPr>
        <dsp:cNvPr id="0" name=""/>
        <dsp:cNvSpPr/>
      </dsp:nvSpPr>
      <dsp:spPr>
        <a:xfrm>
          <a:off x="1508819" y="1180"/>
          <a:ext cx="2477988" cy="2503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03C28F-3E5F-4322-9886-47F2F22A52E9}">
      <dsp:nvSpPr>
        <dsp:cNvPr id="0" name=""/>
        <dsp:cNvSpPr/>
      </dsp:nvSpPr>
      <dsp:spPr>
        <a:xfrm>
          <a:off x="1508819" y="2917196"/>
          <a:ext cx="5534173" cy="2503018"/>
        </a:xfrm>
        <a:prstGeom prst="rect">
          <a:avLst/>
        </a:prstGeom>
        <a:solidFill>
          <a:schemeClr val="accent4">
            <a:hueOff val="69884"/>
            <a:satOff val="-18686"/>
            <a:lumOff val="-1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Grouping and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What is a Function?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Character string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Date and Time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/>
            <a:t>Aggregate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Group By and Having</a:t>
          </a:r>
        </a:p>
      </dsp:txBody>
      <dsp:txXfrm>
        <a:off x="1508819" y="2917196"/>
        <a:ext cx="5534173" cy="2503018"/>
      </dsp:txXfrm>
    </dsp:sp>
    <dsp:sp modelId="{AB728027-C852-464C-A7AF-C0346EF61A15}">
      <dsp:nvSpPr>
        <dsp:cNvPr id="0" name=""/>
        <dsp:cNvSpPr/>
      </dsp:nvSpPr>
      <dsp:spPr>
        <a:xfrm>
          <a:off x="7290792" y="2917196"/>
          <a:ext cx="2477988" cy="2503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5F339-E191-46C8-820D-AD1EA1889069}">
      <dsp:nvSpPr>
        <dsp:cNvPr id="0" name=""/>
        <dsp:cNvSpPr/>
      </dsp:nvSpPr>
      <dsp:spPr>
        <a:xfrm>
          <a:off x="4234606" y="1180"/>
          <a:ext cx="5534173" cy="2503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Manipulation Language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What is DML?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Inserting Records into a table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IDENTITY and SEQUENCES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/>
            <a:t>Updating Records in a table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Deleting Records in a table</a:t>
          </a:r>
        </a:p>
      </dsp:txBody>
      <dsp:txXfrm>
        <a:off x="4234606" y="1180"/>
        <a:ext cx="5534173" cy="2503018"/>
      </dsp:txXfrm>
    </dsp:sp>
    <dsp:sp modelId="{4548BE43-417D-4C62-ACE0-99D6C2948F5A}">
      <dsp:nvSpPr>
        <dsp:cNvPr id="0" name=""/>
        <dsp:cNvSpPr/>
      </dsp:nvSpPr>
      <dsp:spPr>
        <a:xfrm>
          <a:off x="1508819" y="1180"/>
          <a:ext cx="2477988" cy="2503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628ADA-5B6E-46C5-BA12-0B8DBBED61C4}">
      <dsp:nvSpPr>
        <dsp:cNvPr id="0" name=""/>
        <dsp:cNvSpPr/>
      </dsp:nvSpPr>
      <dsp:spPr>
        <a:xfrm>
          <a:off x="1508819" y="2917196"/>
          <a:ext cx="5534173" cy="2503018"/>
        </a:xfrm>
        <a:prstGeom prst="rect">
          <a:avLst/>
        </a:prstGeom>
        <a:solidFill>
          <a:schemeClr val="accent4">
            <a:hueOff val="69884"/>
            <a:satOff val="-18686"/>
            <a:lumOff val="-1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Creating and Modifying SQL Objects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Scalar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Views and User-Defined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Derived Tables and CTE’s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Stored Procedure</a:t>
          </a:r>
        </a:p>
      </dsp:txBody>
      <dsp:txXfrm>
        <a:off x="1508819" y="2917196"/>
        <a:ext cx="5534173" cy="2503018"/>
      </dsp:txXfrm>
    </dsp:sp>
    <dsp:sp modelId="{8346F08A-2303-4446-AADF-8F6E9184C8AA}">
      <dsp:nvSpPr>
        <dsp:cNvPr id="0" name=""/>
        <dsp:cNvSpPr/>
      </dsp:nvSpPr>
      <dsp:spPr>
        <a:xfrm>
          <a:off x="7290792" y="2917196"/>
          <a:ext cx="2477988" cy="2503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CD82C-F512-4B87-B165-C40EB5E854F8}">
      <dsp:nvSpPr>
        <dsp:cNvPr id="0" name=""/>
        <dsp:cNvSpPr/>
      </dsp:nvSpPr>
      <dsp:spPr>
        <a:xfrm>
          <a:off x="0" y="34619"/>
          <a:ext cx="10896600" cy="992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hlinkClick xmlns:r="http://schemas.openxmlformats.org/officeDocument/2006/relationships" r:id="rId1"/>
            </a:rPr>
            <a:t>SQL Server 2019 Developer Edition</a:t>
          </a:r>
          <a:r>
            <a:rPr lang="en-US" sz="2400" i="0" kern="1200" dirty="0"/>
            <a:t> or </a:t>
          </a:r>
          <a:r>
            <a:rPr lang="en-US" sz="2400" i="0" kern="1200" dirty="0">
              <a:hlinkClick xmlns:r="http://schemas.openxmlformats.org/officeDocument/2006/relationships" r:id="rId2"/>
            </a:rPr>
            <a:t>Azure SQL Database</a:t>
          </a:r>
          <a:endParaRPr lang="en-US" sz="2400" kern="1200" dirty="0"/>
        </a:p>
      </dsp:txBody>
      <dsp:txXfrm>
        <a:off x="48433" y="83052"/>
        <a:ext cx="10799734" cy="895294"/>
      </dsp:txXfrm>
    </dsp:sp>
    <dsp:sp modelId="{EF920A76-41A0-4952-BF29-AEDDCB8D8DBF}">
      <dsp:nvSpPr>
        <dsp:cNvPr id="0" name=""/>
        <dsp:cNvSpPr/>
      </dsp:nvSpPr>
      <dsp:spPr>
        <a:xfrm>
          <a:off x="0" y="1179420"/>
          <a:ext cx="10896600" cy="992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linkClick xmlns:r="http://schemas.openxmlformats.org/officeDocument/2006/relationships" r:id="rId3"/>
            </a:rPr>
            <a:t>SQL Server Management Studio</a:t>
          </a:r>
          <a:r>
            <a:rPr lang="en-US" sz="2400" b="0" i="0" kern="1200" dirty="0"/>
            <a:t> </a:t>
          </a:r>
          <a:r>
            <a:rPr lang="en-US" sz="2400" i="0" kern="1200" dirty="0"/>
            <a:t>or </a:t>
          </a:r>
          <a:r>
            <a:rPr lang="en-US" sz="2400" b="0" i="0" kern="1200" dirty="0">
              <a:hlinkClick xmlns:r="http://schemas.openxmlformats.org/officeDocument/2006/relationships" r:id="rId4"/>
            </a:rPr>
            <a:t>Azure Data Studio</a:t>
          </a:r>
          <a:endParaRPr lang="en-US" sz="2400" kern="1200" dirty="0"/>
        </a:p>
      </dsp:txBody>
      <dsp:txXfrm>
        <a:off x="48433" y="1227853"/>
        <a:ext cx="10799734" cy="895294"/>
      </dsp:txXfrm>
    </dsp:sp>
    <dsp:sp modelId="{C2C232E8-8232-4181-8F0F-92826448424D}">
      <dsp:nvSpPr>
        <dsp:cNvPr id="0" name=""/>
        <dsp:cNvSpPr/>
      </dsp:nvSpPr>
      <dsp:spPr>
        <a:xfrm>
          <a:off x="0" y="2324220"/>
          <a:ext cx="10896600" cy="992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5"/>
            </a:rPr>
            <a:t>AdventureWorks2019 database</a:t>
          </a:r>
          <a:endParaRPr lang="en-US" sz="2400" kern="1200" dirty="0"/>
        </a:p>
      </dsp:txBody>
      <dsp:txXfrm>
        <a:off x="48433" y="2372653"/>
        <a:ext cx="10799734" cy="895294"/>
      </dsp:txXfrm>
    </dsp:sp>
    <dsp:sp modelId="{B3BDF4C4-4F76-4403-8236-F370BAE257E4}">
      <dsp:nvSpPr>
        <dsp:cNvPr id="0" name=""/>
        <dsp:cNvSpPr/>
      </dsp:nvSpPr>
      <dsp:spPr>
        <a:xfrm>
          <a:off x="0" y="3469020"/>
          <a:ext cx="10896600" cy="992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6"/>
            </a:rPr>
            <a:t>John’s Slides and Scripts</a:t>
          </a:r>
          <a:endParaRPr lang="en-US" sz="2400" kern="1200" dirty="0"/>
        </a:p>
      </dsp:txBody>
      <dsp:txXfrm>
        <a:off x="48433" y="3517453"/>
        <a:ext cx="10799734" cy="89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11/21/2021 10:21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63607" y="8845632"/>
            <a:ext cx="4844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itchFamily="34" charset="0"/>
              </a:rPr>
              <a:t>© 2016 Microsoft Corporation                           Microsoft Confidential 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prstClr val="black"/>
              </a:solidFill>
              <a:latin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Slide Number Placeholder 6"/>
          <p:cNvSpPr txBox="1">
            <a:spLocks/>
          </p:cNvSpPr>
          <p:nvPr/>
        </p:nvSpPr>
        <p:spPr>
          <a:xfrm>
            <a:off x="5429249" y="8847117"/>
            <a:ext cx="1428751" cy="2968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63">
              <a:defRPr/>
            </a:pPr>
            <a:fld id="{B4008EB6-D09E-4580-8CD6-DDB14511944F}" type="slidenum">
              <a:rPr lang="en-US" sz="1200" smtClean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pPr algn="r" defTabSz="914363">
                <a:defRPr/>
              </a:pPr>
              <a:t>‹#›</a:t>
            </a:fld>
            <a:endParaRPr lang="en-US" sz="12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D41FDD-8042-47BF-BC78-27CF63030A3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07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This should be the final slide for each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1864588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B97B15E4-CDBA-4931-BA44-2308C213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05689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082C088D-CF51-4106-A89F-92A00DA4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0876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FBDD1FF-22F7-4296-825E-B60DB091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20835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EEBA7D68-C180-4C4F-A69B-85E951F3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6733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8149DC72-878A-4840-BC9E-439DE236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5257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5036CF68-B123-4DCD-983A-66FEC7DF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06064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1CDB8115-D0CC-48E6-B152-8CE09DAA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95284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54D4BB85-3FDB-4F40-B262-2B4528CE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079826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1CBF1975-CCF9-4EDD-A56E-A5F1F121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1503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43764FA7-CF73-42CF-B891-8FED625C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63390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F49318DB-7D92-4444-9EA0-0BC21DE8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11727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0788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EA38204D-680A-4BEB-8BC7-5A4BD743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810277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3804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3051" y="3504562"/>
            <a:ext cx="6402389" cy="1828800"/>
          </a:xfrm>
          <a:prstGeom prst="rect">
            <a:avLst/>
          </a:prstGeom>
          <a:solidFill>
            <a:srgbClr val="000000"/>
          </a:solidFill>
        </p:spPr>
        <p:txBody>
          <a:bodyPr lIns="146304" tIns="91440" rIns="146304" bIns="91440" anchor="t" anchorCtr="0"/>
          <a:lstStyle>
            <a:lvl1pPr>
              <a:defRPr sz="4049" spc="-75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560"/>
            <a:ext cx="12436475" cy="70270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73051" y="3504562"/>
            <a:ext cx="6402389" cy="1828800"/>
          </a:xfrm>
          <a:prstGeom prst="rect">
            <a:avLst/>
          </a:prstGeom>
          <a:solidFill>
            <a:srgbClr val="000000"/>
          </a:solidFill>
        </p:spPr>
        <p:txBody>
          <a:bodyPr lIns="149217" tIns="93260" rIns="149217" bIns="9326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49"/>
              <a:t>Presentation title</a:t>
            </a:r>
            <a:endParaRPr lang="en-US" sz="404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0" y="2752538"/>
            <a:ext cx="3948279" cy="4241987"/>
          </a:xfrm>
          <a:prstGeom prst="rect">
            <a:avLst/>
          </a:prstGeom>
          <a:solidFill>
            <a:srgbClr val="000000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60793" y="2672895"/>
            <a:ext cx="2738202" cy="5859786"/>
          </a:xfrm>
          <a:prstGeom prst="rect">
            <a:avLst/>
          </a:prstGeom>
          <a:solidFill>
            <a:srgbClr val="000000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93309" y="3409425"/>
            <a:ext cx="3948279" cy="1828800"/>
          </a:xfrm>
          <a:prstGeom prst="rect">
            <a:avLst/>
          </a:prstGeom>
          <a:solidFill>
            <a:srgbClr val="000000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5735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1864588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B97B15E4-CDBA-4931-BA44-2308C213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21605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321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B7899E10-A5AD-4F10-B12D-0B5A23C4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73842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736" y="2172838"/>
            <a:ext cx="10571004" cy="14992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5471" y="3963564"/>
            <a:ext cx="8705533" cy="17874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0"/>
            <a:ext cx="2901844" cy="372394"/>
          </a:xfrm>
          <a:prstGeom prst="rect">
            <a:avLst/>
          </a:prstGeom>
        </p:spPr>
        <p:txBody>
          <a:bodyPr/>
          <a:lstStyle/>
          <a:p>
            <a:fld id="{4BAEA856-D6E1-42A4-9356-6BE13B26C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0"/>
            <a:ext cx="3938217" cy="37239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7" y="6482890"/>
            <a:ext cx="2901844" cy="372394"/>
          </a:xfrm>
          <a:prstGeom prst="rect">
            <a:avLst/>
          </a:prstGeom>
        </p:spPr>
        <p:txBody>
          <a:bodyPr/>
          <a:lstStyle/>
          <a:p>
            <a:fld id="{F85E53AC-C7F6-4C31-9180-F583D71E52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358B76C-5071-47D4-9FDA-3D4BD8A3AF71}"/>
              </a:ext>
            </a:extLst>
          </p:cNvPr>
          <p:cNvSpPr txBox="1">
            <a:spLocks/>
          </p:cNvSpPr>
          <p:nvPr userDrawn="1"/>
        </p:nvSpPr>
        <p:spPr>
          <a:xfrm>
            <a:off x="274637" y="178367"/>
            <a:ext cx="11192828" cy="1165754"/>
          </a:xfrm>
          <a:prstGeom prst="rect">
            <a:avLst/>
          </a:prstGeom>
        </p:spPr>
        <p:txBody>
          <a:bodyPr vert="horz" lIns="93260" tIns="46630" rIns="93260" bIns="4663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sz="4488"/>
              <a:t>Click to edit Master title style</a:t>
            </a:r>
            <a:endParaRPr lang="en-US" sz="4488" dirty="0"/>
          </a:p>
        </p:txBody>
      </p:sp>
    </p:spTree>
    <p:extLst>
      <p:ext uri="{BB962C8B-B14F-4D97-AF65-F5344CB8AC3E}">
        <p14:creationId xmlns:p14="http://schemas.microsoft.com/office/powerpoint/2010/main" val="8355177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1864588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2AD93-F71E-4F73-B8D7-AEA8E8D12ADA}"/>
              </a:ext>
            </a:extLst>
          </p:cNvPr>
          <p:cNvSpPr txBox="1"/>
          <p:nvPr userDrawn="1"/>
        </p:nvSpPr>
        <p:spPr>
          <a:xfrm>
            <a:off x="12219106" y="5937251"/>
            <a:ext cx="188435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1607"/>
            <a:endParaRPr lang="en-US" sz="1836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26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08" y="1"/>
            <a:ext cx="12698439" cy="712903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89685" y="4"/>
            <a:ext cx="9455906" cy="6990844"/>
          </a:xfrm>
          <a:prstGeom prst="rect">
            <a:avLst/>
          </a:prstGeom>
          <a:gradFill flip="none" rotWithShape="1">
            <a:gsLst>
              <a:gs pos="64000">
                <a:schemeClr val="tx1">
                  <a:tint val="66000"/>
                  <a:satMod val="160000"/>
                  <a:lumMod val="100000"/>
                  <a:alpha val="0"/>
                </a:schemeClr>
              </a:gs>
              <a:gs pos="100000">
                <a:schemeClr val="tx1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48" rIns="0" bIns="47548" numCol="1" rtlCol="0" anchor="ctr" anchorCtr="0" compatLnSpc="1">
            <a:prstTxWarp prst="textNoShape">
              <a:avLst/>
            </a:prstTxWarp>
          </a:bodyPr>
          <a:lstStyle/>
          <a:p>
            <a:pPr algn="ctr" defTabSz="93184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22801" y="1377270"/>
            <a:ext cx="12451361" cy="3715174"/>
          </a:xfrm>
          <a:prstGeom prst="rect">
            <a:avLst/>
          </a:prstGeom>
          <a:solidFill>
            <a:schemeClr val="accent4">
              <a:lumMod val="50000"/>
              <a:alpha val="89804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1" tIns="146241" rIns="182801" bIns="1462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3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4706" y="1432264"/>
            <a:ext cx="5144048" cy="1831379"/>
          </a:xfrm>
          <a:noFill/>
        </p:spPr>
        <p:txBody>
          <a:bodyPr lIns="149216" tIns="93261" rIns="149216" bIns="93261" anchor="t" anchorCtr="0"/>
          <a:lstStyle>
            <a:lvl1pPr>
              <a:lnSpc>
                <a:spcPct val="150000"/>
              </a:lnSpc>
              <a:defRPr sz="4896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4706" y="3263642"/>
            <a:ext cx="5144048" cy="1828801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9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230223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3051" y="3504562"/>
            <a:ext cx="6402389" cy="1828800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4049" spc="-75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560"/>
            <a:ext cx="12436475" cy="70270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831091-A48F-48BB-AD7D-E929D0C062C1}"/>
              </a:ext>
            </a:extLst>
          </p:cNvPr>
          <p:cNvSpPr/>
          <p:nvPr userDrawn="1"/>
        </p:nvSpPr>
        <p:spPr>
          <a:xfrm>
            <a:off x="0" y="2752538"/>
            <a:ext cx="3948279" cy="4241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74A23-19F6-4907-A7F6-4B2A1ECCF589}"/>
              </a:ext>
            </a:extLst>
          </p:cNvPr>
          <p:cNvSpPr/>
          <p:nvPr userDrawn="1"/>
        </p:nvSpPr>
        <p:spPr>
          <a:xfrm rot="5400000">
            <a:off x="1560793" y="2672895"/>
            <a:ext cx="2738202" cy="5859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FB3BA-7A26-4890-A55F-398A4768CE1F}"/>
              </a:ext>
            </a:extLst>
          </p:cNvPr>
          <p:cNvSpPr/>
          <p:nvPr userDrawn="1"/>
        </p:nvSpPr>
        <p:spPr>
          <a:xfrm>
            <a:off x="1057085" y="3409425"/>
            <a:ext cx="3948279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10091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B7899E10-A5AD-4F10-B12D-0B5A23C4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6252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9"/>
            <a:ext cx="11567160" cy="12782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557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000">
                <a:solidFill>
                  <a:srgbClr val="000000"/>
                </a:solidFill>
              </a:defRPr>
            </a:lvl2pPr>
            <a:lvl3pPr marL="457112" indent="0">
              <a:spcBef>
                <a:spcPts val="0"/>
              </a:spcBef>
              <a:spcAft>
                <a:spcPts val="1299"/>
              </a:spcAft>
              <a:buNone/>
              <a:defRPr sz="2000">
                <a:solidFill>
                  <a:srgbClr val="000000"/>
                </a:solidFill>
              </a:defRPr>
            </a:lvl3pPr>
            <a:lvl4pPr marL="685669" indent="0">
              <a:spcBef>
                <a:spcPts val="0"/>
              </a:spcBef>
              <a:spcAft>
                <a:spcPts val="1299"/>
              </a:spcAft>
              <a:buNone/>
              <a:defRPr sz="2000"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5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52341245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72D31-A613-4575-8C30-1B5C852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1A2B3-F991-45BD-8BA7-FA0CE2414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065370"/>
            <a:ext cx="11239464" cy="320182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2040" dirty="0" smtClean="0">
                <a:solidFill>
                  <a:schemeClr val="accent1"/>
                </a:solidFill>
                <a:latin typeface="+mj-lt"/>
                <a:cs typeface="+mn-cs"/>
              </a:defRPr>
            </a:lvl1pPr>
          </a:lstStyle>
          <a:p>
            <a:pPr marL="0" lvl="0" defTabSz="932563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7674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0059" y="2316985"/>
            <a:ext cx="4994444" cy="123501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836"/>
              </a:spcBef>
              <a:buFont typeface="Arial" panose="020B0604020202020204" pitchFamily="34" charset="0"/>
              <a:buNone/>
              <a:defRPr sz="1632">
                <a:latin typeface="+mn-lt"/>
              </a:defRPr>
            </a:lvl1pPr>
            <a:lvl2pPr marL="233149" indent="0">
              <a:buFont typeface="Arial" panose="020B0604020202020204" pitchFamily="34" charset="0"/>
              <a:buNone/>
              <a:defRPr sz="1428"/>
            </a:lvl2pPr>
            <a:lvl3pPr marL="466298" indent="0">
              <a:buFont typeface="Arial" panose="020B0604020202020204" pitchFamily="34" charset="0"/>
              <a:buNone/>
              <a:defRPr sz="1122"/>
            </a:lvl3pPr>
            <a:lvl4pPr marL="699447" indent="0">
              <a:buFont typeface="Arial" panose="020B0604020202020204" pitchFamily="34" charset="0"/>
              <a:buNone/>
              <a:defRPr sz="1071"/>
            </a:lvl4pPr>
            <a:lvl5pPr marL="932597" indent="0">
              <a:buFont typeface="Arial" panose="020B0604020202020204" pitchFamily="34" charset="0"/>
              <a:buNone/>
              <a:defRPr sz="107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4994444" cy="1015663"/>
          </a:xfrm>
        </p:spPr>
        <p:txBody>
          <a:bodyPr>
            <a:spAutoFit/>
          </a:bodyPr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93380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86275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8399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736" y="2172838"/>
            <a:ext cx="10571004" cy="14992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5471" y="3963564"/>
            <a:ext cx="8705533" cy="17874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0"/>
            <a:ext cx="2901844" cy="372394"/>
          </a:xfrm>
          <a:prstGeom prst="rect">
            <a:avLst/>
          </a:prstGeom>
        </p:spPr>
        <p:txBody>
          <a:bodyPr/>
          <a:lstStyle/>
          <a:p>
            <a:fld id="{4BAEA856-D6E1-42A4-9356-6BE13B26C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0"/>
            <a:ext cx="3938217" cy="37239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7" y="6482890"/>
            <a:ext cx="2901844" cy="372394"/>
          </a:xfrm>
          <a:prstGeom prst="rect">
            <a:avLst/>
          </a:prstGeom>
        </p:spPr>
        <p:txBody>
          <a:bodyPr/>
          <a:lstStyle/>
          <a:p>
            <a:fld id="{F85E53AC-C7F6-4C31-9180-F583D71E52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358B76C-5071-47D4-9FDA-3D4BD8A3AF71}"/>
              </a:ext>
            </a:extLst>
          </p:cNvPr>
          <p:cNvSpPr txBox="1">
            <a:spLocks/>
          </p:cNvSpPr>
          <p:nvPr userDrawn="1"/>
        </p:nvSpPr>
        <p:spPr>
          <a:xfrm>
            <a:off x="274637" y="178367"/>
            <a:ext cx="11192828" cy="1165754"/>
          </a:xfrm>
          <a:prstGeom prst="rect">
            <a:avLst/>
          </a:prstGeom>
        </p:spPr>
        <p:txBody>
          <a:bodyPr vert="horz" lIns="93260" tIns="46630" rIns="93260" bIns="4663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sz="4488"/>
              <a:t>Click to edit Master title style</a:t>
            </a:r>
            <a:endParaRPr lang="en-US" sz="4488" dirty="0"/>
          </a:p>
        </p:txBody>
      </p:sp>
    </p:spTree>
    <p:extLst>
      <p:ext uri="{BB962C8B-B14F-4D97-AF65-F5344CB8AC3E}">
        <p14:creationId xmlns:p14="http://schemas.microsoft.com/office/powerpoint/2010/main" val="34747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1864588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2AD93-F71E-4F73-B8D7-AEA8E8D12ADA}"/>
              </a:ext>
            </a:extLst>
          </p:cNvPr>
          <p:cNvSpPr txBox="1"/>
          <p:nvPr userDrawn="1"/>
        </p:nvSpPr>
        <p:spPr>
          <a:xfrm>
            <a:off x="12219106" y="5937251"/>
            <a:ext cx="188435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1607"/>
            <a:endParaRPr lang="en-US" sz="1836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3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12467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29AF873-228B-446F-A8B8-C502FA33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0215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A39B7838-7F91-41AE-9497-E2EC8EAF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48075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C8186F1A-0EF8-4C34-8D95-C79BFA98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32564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19106" y="5937251"/>
            <a:ext cx="188435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1607"/>
            <a:endParaRPr lang="en-US" sz="1836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21824" y="280105"/>
            <a:ext cx="11192828" cy="116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1824" y="1632057"/>
            <a:ext cx="11192828" cy="461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627168"/>
            <a:ext cx="12436475" cy="376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8513" y="6661782"/>
            <a:ext cx="5653273" cy="318286"/>
          </a:xfrm>
          <a:prstGeom prst="rect">
            <a:avLst/>
          </a:prstGeom>
          <a:noFill/>
          <a:ln>
            <a:noFill/>
          </a:ln>
        </p:spPr>
        <p:txBody>
          <a:bodyPr wrap="square" lIns="93260" tIns="46630" rIns="93260" bIns="4663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Writing T-SQL Queries</a:t>
            </a:r>
          </a:p>
        </p:txBody>
      </p:sp>
    </p:spTree>
    <p:extLst>
      <p:ext uri="{BB962C8B-B14F-4D97-AF65-F5344CB8AC3E}">
        <p14:creationId xmlns:p14="http://schemas.microsoft.com/office/powerpoint/2010/main" val="95296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  <p:sldLayoutId id="2147484361" r:id="rId17"/>
    <p:sldLayoutId id="2147484362" r:id="rId18"/>
    <p:sldLayoutId id="2147484363" r:id="rId19"/>
    <p:sldLayoutId id="2147484364" r:id="rId20"/>
    <p:sldLayoutId id="2147484371" r:id="rId21"/>
    <p:sldLayoutId id="2147484372" r:id="rId22"/>
  </p:sldLayoutIdLst>
  <p:txStyles>
    <p:titleStyle>
      <a:lvl1pPr marL="0" marR="0" indent="0" algn="l" defTabSz="466209" rtl="0" eaLnBrk="1" fontAlgn="auto" latinLnBrk="0" hangingPunct="1">
        <a:lnSpc>
          <a:spcPts val="357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72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32418" rtl="0" eaLnBrk="1" latinLnBrk="0" hangingPunct="1">
        <a:spcBef>
          <a:spcPct val="20000"/>
        </a:spcBef>
        <a:buFont typeface="Arial"/>
        <a:buNone/>
        <a:defRPr sz="2448" kern="1200">
          <a:solidFill>
            <a:srgbClr val="404040"/>
          </a:solidFill>
          <a:latin typeface="+mn-lt"/>
          <a:ea typeface="+mn-ea"/>
          <a:cs typeface="+mn-cs"/>
        </a:defRPr>
      </a:lvl1pPr>
      <a:lvl2pPr marL="349656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4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50750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36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40512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36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212467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36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64149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0357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6565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2774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09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418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627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4835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044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253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3461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29669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19106" y="5937251"/>
            <a:ext cx="188435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1607"/>
            <a:endParaRPr lang="en-US" sz="1836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21824" y="280105"/>
            <a:ext cx="11192828" cy="116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1824" y="1632057"/>
            <a:ext cx="11192828" cy="461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627168"/>
            <a:ext cx="12436475" cy="376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8513" y="6661782"/>
            <a:ext cx="5653273" cy="318286"/>
          </a:xfrm>
          <a:prstGeom prst="rect">
            <a:avLst/>
          </a:prstGeom>
          <a:noFill/>
          <a:ln>
            <a:noFill/>
          </a:ln>
        </p:spPr>
        <p:txBody>
          <a:bodyPr wrap="square" lIns="93260" tIns="46630" rIns="93260" bIns="4663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Accelerated Database Recovery</a:t>
            </a:r>
          </a:p>
        </p:txBody>
      </p:sp>
    </p:spTree>
    <p:extLst>
      <p:ext uri="{BB962C8B-B14F-4D97-AF65-F5344CB8AC3E}">
        <p14:creationId xmlns:p14="http://schemas.microsoft.com/office/powerpoint/2010/main" val="329502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txStyles>
    <p:titleStyle>
      <a:lvl1pPr marL="0" marR="0" indent="0" algn="l" defTabSz="466209" rtl="0" eaLnBrk="1" fontAlgn="auto" latinLnBrk="0" hangingPunct="1">
        <a:lnSpc>
          <a:spcPts val="357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72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32418" rtl="0" eaLnBrk="1" latinLnBrk="0" hangingPunct="1">
        <a:spcBef>
          <a:spcPct val="20000"/>
        </a:spcBef>
        <a:buFont typeface="Arial"/>
        <a:buNone/>
        <a:defRPr sz="2448" kern="1200">
          <a:solidFill>
            <a:srgbClr val="404040"/>
          </a:solidFill>
          <a:latin typeface="+mn-lt"/>
          <a:ea typeface="+mn-ea"/>
          <a:cs typeface="+mn-cs"/>
        </a:defRPr>
      </a:lvl1pPr>
      <a:lvl2pPr marL="349656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4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50750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36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40512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36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212467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36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64149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0357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6565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2774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09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418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627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4835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044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253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3461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29669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7" y="4792662"/>
            <a:ext cx="6401480" cy="182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Writing T-SQL Queries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2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vp reconnect logo">
            <a:extLst>
              <a:ext uri="{FF2B5EF4-FFF2-40B4-BE49-F238E27FC236}">
                <a16:creationId xmlns:a16="http://schemas.microsoft.com/office/drawing/2014/main" id="{5F4A8CD3-D5A8-4143-9E3A-4F070726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" y="5659860"/>
            <a:ext cx="2163285" cy="71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5565F-9629-43D4-B37E-491F83822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72" y="5290941"/>
            <a:ext cx="1607443" cy="16074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F322D1-571A-45D1-A3A3-EE3DD7FF3C6A}"/>
              </a:ext>
            </a:extLst>
          </p:cNvPr>
          <p:cNvSpPr txBox="1"/>
          <p:nvPr/>
        </p:nvSpPr>
        <p:spPr>
          <a:xfrm>
            <a:off x="3770267" y="1630848"/>
            <a:ext cx="8133133" cy="329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>
              <a:defRPr/>
            </a:pPr>
            <a:r>
              <a:rPr lang="en-US" sz="3264" u="sng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Deardurff 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Customer Engineer (Global Technical Team)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Certified Trainer (Regional Lead)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MVP: Data Platform (2016 – 2018)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John.Deardurff@Microsoft.com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 @SQLMCT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Website: www.SQLMCT.com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GitHub: github.com\SQLMCT</a:t>
            </a:r>
          </a:p>
        </p:txBody>
      </p:sp>
      <p:pic>
        <p:nvPicPr>
          <p:cNvPr id="3" name="Picture 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4A39F5A-E418-45B8-9669-C872A8582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8" y="1750203"/>
            <a:ext cx="2994500" cy="299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060B391-0B37-4C2B-9530-1749C6AD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41" y="5282432"/>
            <a:ext cx="1607443" cy="16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E5684DD-3E09-4869-BDAD-AF76AA42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78" y="5290941"/>
            <a:ext cx="1607443" cy="16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9E05C38-6E25-47B1-A21C-A0665965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209" y="5290941"/>
            <a:ext cx="1607443" cy="16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7D70A4-BBFF-4866-A1EC-54FCAA0D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82" y="5269294"/>
            <a:ext cx="1652965" cy="165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0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30" y="220662"/>
            <a:ext cx="11889564" cy="917575"/>
          </a:xfrm>
        </p:spPr>
        <p:txBody>
          <a:bodyPr/>
          <a:lstStyle/>
          <a:p>
            <a:r>
              <a:rPr lang="en-US" dirty="0"/>
              <a:t>Day One - Monday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D84ECD3-3ECD-40E6-84F0-E3108B621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946115"/>
              </p:ext>
            </p:extLst>
          </p:nvPr>
        </p:nvGraphicFramePr>
        <p:xfrm>
          <a:off x="595212" y="906462"/>
          <a:ext cx="11277600" cy="542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25266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30" y="220662"/>
            <a:ext cx="11889564" cy="917575"/>
          </a:xfrm>
        </p:spPr>
        <p:txBody>
          <a:bodyPr/>
          <a:lstStyle/>
          <a:p>
            <a:r>
              <a:rPr lang="en-US" dirty="0"/>
              <a:t>Day Two - Tuesday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D84ECD3-3ECD-40E6-84F0-E3108B621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803059"/>
              </p:ext>
            </p:extLst>
          </p:nvPr>
        </p:nvGraphicFramePr>
        <p:xfrm>
          <a:off x="503237" y="906462"/>
          <a:ext cx="11277600" cy="542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0166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30" y="220662"/>
            <a:ext cx="11889564" cy="917575"/>
          </a:xfrm>
        </p:spPr>
        <p:txBody>
          <a:bodyPr/>
          <a:lstStyle/>
          <a:p>
            <a:r>
              <a:rPr lang="en-US" dirty="0"/>
              <a:t>Day Three - Wednesday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D84ECD3-3ECD-40E6-84F0-E3108B621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717404"/>
              </p:ext>
            </p:extLst>
          </p:nvPr>
        </p:nvGraphicFramePr>
        <p:xfrm>
          <a:off x="503237" y="906462"/>
          <a:ext cx="11277600" cy="542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7293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004-BBBD-44D3-9D43-63F253D7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23" y="220662"/>
            <a:ext cx="11192828" cy="1165754"/>
          </a:xfrm>
        </p:spPr>
        <p:txBody>
          <a:bodyPr/>
          <a:lstStyle/>
          <a:p>
            <a:r>
              <a:rPr lang="en-US" dirty="0"/>
              <a:t>Getting Setup – AdventureWorks Database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9F3E18-9FB0-4CCA-9D58-E4519A11F9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857997"/>
              </p:ext>
            </p:extLst>
          </p:nvPr>
        </p:nvGraphicFramePr>
        <p:xfrm>
          <a:off x="621823" y="1249362"/>
          <a:ext cx="10896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46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d30aa2-a9a3-48dd-93de-4f2bc034e61b">
      <UserInfo>
        <DisplayName/>
        <AccountId xsi:nil="true"/>
        <AccountType/>
      </UserInfo>
    </SharedWithUsers>
    <_dlc_DocId xmlns="230e9df3-be65-4c73-a93b-d1236ebd677e">CPS089-2103211598-1102</_dlc_DocId>
    <_dlc_DocIdUrl xmlns="230e9df3-be65-4c73-a93b-d1236ebd677e">
      <Url>https://microsoft.sharepoint.com/teams/CampusProjectSites089/hahzsakosd/ipdev/_layouts/15/DocIdRedir.aspx?ID=CPS089-2103211598-1102</Url>
      <Description>CPS089-2103211598-1102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5019D4B70474EB61829C05E053846" ma:contentTypeVersion="4" ma:contentTypeDescription="Create a new document." ma:contentTypeScope="" ma:versionID="4ff56c72fb55f50d5c8738918199deb7">
  <xsd:schema xmlns:xsd="http://www.w3.org/2001/XMLSchema" xmlns:xs="http://www.w3.org/2001/XMLSchema" xmlns:p="http://schemas.microsoft.com/office/2006/metadata/properties" xmlns:ns2="230e9df3-be65-4c73-a93b-d1236ebd677e" xmlns:ns3="7ed30aa2-a9a3-48dd-93de-4f2bc034e61b" targetNamespace="http://schemas.microsoft.com/office/2006/metadata/properties" ma:root="true" ma:fieldsID="69b0d54d1c2dc846cef99b56d8d17402" ns2:_="" ns3:_="">
    <xsd:import namespace="230e9df3-be65-4c73-a93b-d1236ebd677e"/>
    <xsd:import namespace="7ed30aa2-a9a3-48dd-93de-4f2bc034e61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aa2-a9a3-48dd-93de-4f2bc034e6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7ed30aa2-a9a3-48dd-93de-4f2bc034e61b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9C70AF-A8CE-44C7-BAAE-67706C47135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F90D4CD-A5E5-4310-B06F-D8B4505D9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7ed30aa2-a9a3-48dd-93de-4f2bc034e6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Services_template_16-9_Business_DARK_BLUE_1</Template>
  <TotalTime>3767</TotalTime>
  <Words>246</Words>
  <Application>Microsoft Office PowerPoint</Application>
  <PresentationFormat>Custom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Segoe UI</vt:lpstr>
      <vt:lpstr>Segoe UI Light</vt:lpstr>
      <vt:lpstr>Symbol</vt:lpstr>
      <vt:lpstr>1_PASS 2013_SpeakerTemplate_Final</vt:lpstr>
      <vt:lpstr>PASS 2013_SpeakerTemplate_Final</vt:lpstr>
      <vt:lpstr>Writing T-SQL Queries  </vt:lpstr>
      <vt:lpstr>PowerPoint Presentation</vt:lpstr>
      <vt:lpstr>Day One - Monday</vt:lpstr>
      <vt:lpstr>Day Two - Tuesday</vt:lpstr>
      <vt:lpstr>Day Three - Wednesday</vt:lpstr>
      <vt:lpstr>Getting Setup – AdventureWorks Database</vt:lpstr>
      <vt:lpstr>PowerPoint Presentation</vt:lpstr>
    </vt:vector>
  </TitlesOfParts>
  <Manager/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 Performance Tuning and Optimization</dc:title>
  <dc:subject>&lt;Speech title here&gt;</dc:subject>
  <dc:creator>John Deardurff</dc:creator>
  <cp:keywords>MSVID, Brand Guidelines, Branding, Visual Identity, grid</cp:keywords>
  <dc:description>Template: Maryfj_x000d_
Formatting: _x000d_
Audience Type:</dc:description>
  <cp:lastModifiedBy>John Deardurff</cp:lastModifiedBy>
  <cp:revision>8</cp:revision>
  <dcterms:created xsi:type="dcterms:W3CDTF">2015-12-05T05:09:45Z</dcterms:created>
  <dcterms:modified xsi:type="dcterms:W3CDTF">2021-11-21T15:21:30Z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0x010100B955019D4B70474EB61829C05E053846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_dlc_DocIdItemGuid">
    <vt:lpwstr>3ee6071e-d60a-434d-9fd4-c763a5ba4dc7</vt:lpwstr>
  </property>
  <property fmtid="{D5CDD505-2E9C-101B-9397-08002B2CF9AE}" pid="12" name="MSIP_Label_f42aa342-8706-4288-bd11-ebb85995028c_Enabled">
    <vt:lpwstr>True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Owner">
    <vt:lpwstr>lilem@microsoft.com</vt:lpwstr>
  </property>
  <property fmtid="{D5CDD505-2E9C-101B-9397-08002B2CF9AE}" pid="15" name="MSIP_Label_f42aa342-8706-4288-bd11-ebb85995028c_SetDate">
    <vt:lpwstr>2018-06-11T19:04:34.7326875Z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