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svg" ContentType="image/svg+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Masters/slideMaster2.xml" ContentType="application/vnd.openxmlformats-officedocument.presentationml.slideMaster+xml"/>
  <Override PartName="/ppt/slideMasters/slideMaster3.xml" ContentType="application/vnd.openxmlformats-officedocument.presentationml.slideMaster+xml"/>
  <Override PartName="/ppt/slideMasters/slideMaster4.xml" ContentType="application/vnd.openxmlformats-officedocument.presentationml.slideMaster+xml"/>
  <Override PartName="/ppt/slideMasters/slideMaster5.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slideLayouts/slideLayout27.xml" ContentType="application/vnd.openxmlformats-officedocument.presentationml.slideLayout+xml"/>
  <Override PartName="/ppt/slideLayouts/slideLayout28.xml" ContentType="application/vnd.openxmlformats-officedocument.presentationml.slideLayout+xml"/>
  <Override PartName="/ppt/slideLayouts/slideLayout29.xml" ContentType="application/vnd.openxmlformats-officedocument.presentationml.slideLayout+xml"/>
  <Override PartName="/ppt/slideLayouts/slideLayout30.xml" ContentType="application/vnd.openxmlformats-officedocument.presentationml.slideLayout+xml"/>
  <Override PartName="/ppt/slideLayouts/slideLayout31.xml" ContentType="application/vnd.openxmlformats-officedocument.presentationml.slideLayout+xml"/>
  <Override PartName="/ppt/slideLayouts/slideLayout32.xml" ContentType="application/vnd.openxmlformats-officedocument.presentationml.slideLayout+xml"/>
  <Override PartName="/ppt/slideLayouts/slideLayout33.xml" ContentType="application/vnd.openxmlformats-officedocument.presentationml.slideLayout+xml"/>
  <Override PartName="/ppt/slideLayouts/slideLayout34.xml" ContentType="application/vnd.openxmlformats-officedocument.presentationml.slideLayout+xml"/>
  <Override PartName="/ppt/slideLayouts/slideLayout35.xml" ContentType="application/vnd.openxmlformats-officedocument.presentationml.slideLayout+xml"/>
  <Override PartName="/ppt/slideLayouts/slideLayout36.xml" ContentType="application/vnd.openxmlformats-officedocument.presentationml.slideLayout+xml"/>
  <Override PartName="/ppt/slideLayouts/slideLayout37.xml" ContentType="application/vnd.openxmlformats-officedocument.presentationml.slideLayout+xml"/>
  <Override PartName="/ppt/slideLayouts/slideLayout38.xml" ContentType="application/vnd.openxmlformats-officedocument.presentationml.slideLayout+xml"/>
  <Override PartName="/ppt/slideLayouts/slideLayout39.xml" ContentType="application/vnd.openxmlformats-officedocument.presentationml.slideLayout+xml"/>
  <Override PartName="/ppt/slideLayouts/slideLayout40.xml" ContentType="application/vnd.openxmlformats-officedocument.presentationml.slideLayout+xml"/>
  <Override PartName="/ppt/slideLayouts/slideLayout41.xml" ContentType="application/vnd.openxmlformats-officedocument.presentationml.slideLayout+xml"/>
  <Override PartName="/ppt/slideLayouts/slideLayout42.xml" ContentType="application/vnd.openxmlformats-officedocument.presentationml.slideLayout+xml"/>
  <Override PartName="/ppt/slideLayouts/slideLayout43.xml" ContentType="application/vnd.openxmlformats-officedocument.presentationml.slideLayout+xml"/>
  <Override PartName="/ppt/slideLayouts/slideLayout44.xml" ContentType="application/vnd.openxmlformats-officedocument.presentationml.slideLayout+xml"/>
  <Override PartName="/ppt/slideLayouts/slideLayout45.xml" ContentType="application/vnd.openxmlformats-officedocument.presentationml.slideLayout+xml"/>
  <Override PartName="/ppt/slideLayouts/slideLayout46.xml" ContentType="application/vnd.openxmlformats-officedocument.presentationml.slideLayout+xml"/>
  <Override PartName="/ppt/slideLayouts/slideLayout47.xml" ContentType="application/vnd.openxmlformats-officedocument.presentationml.slideLayout+xml"/>
  <Override PartName="/ppt/slideLayouts/slideLayout48.xml" ContentType="application/vnd.openxmlformats-officedocument.presentationml.slideLayout+xml"/>
  <Override PartName="/ppt/slideLayouts/slideLayout49.xml" ContentType="application/vnd.openxmlformats-officedocument.presentationml.slideLayout+xml"/>
  <Override PartName="/ppt/slideLayouts/slideLayout50.xml" ContentType="application/vnd.openxmlformats-officedocument.presentationml.slideLayout+xml"/>
  <Override PartName="/ppt/slideLayouts/slideLayout51.xml" ContentType="application/vnd.openxmlformats-officedocument.presentationml.slideLayout+xml"/>
  <Override PartName="/ppt/slideLayouts/slideLayout52.xml" ContentType="application/vnd.openxmlformats-officedocument.presentationml.slideLayout+xml"/>
  <Override PartName="/ppt/slideLayouts/slideLayout53.xml" ContentType="application/vnd.openxmlformats-officedocument.presentationml.slideLayout+xml"/>
  <Override PartName="/ppt/slideLayouts/slideLayout54.xml" ContentType="application/vnd.openxmlformats-officedocument.presentationml.slideLayout+xml"/>
  <Override PartName="/ppt/slideLayouts/slideLayout55.xml" ContentType="application/vnd.openxmlformats-officedocument.presentationml.slideLayout+xml"/>
  <Override PartName="/ppt/slideLayouts/slideLayout56.xml" ContentType="application/vnd.openxmlformats-officedocument.presentationml.slideLayout+xml"/>
  <Override PartName="/ppt/slideLayouts/slideLayout57.xml" ContentType="application/vnd.openxmlformats-officedocument.presentationml.slideLayout+xml"/>
  <Override PartName="/ppt/slideLayouts/slideLayout58.xml" ContentType="application/vnd.openxmlformats-officedocument.presentationml.slideLayout+xml"/>
  <Override PartName="/ppt/slideLayouts/slideLayout59.xml" ContentType="application/vnd.openxmlformats-officedocument.presentationml.slideLayout+xml"/>
  <Override PartName="/ppt/theme/theme2.xml" ContentType="application/vnd.openxmlformats-officedocument.theme+xml"/>
  <Override PartName="/ppt/slideLayouts/slideLayout60.xml" ContentType="application/vnd.openxmlformats-officedocument.presentationml.slideLayout+xml"/>
  <Override PartName="/ppt/slideLayouts/slideLayout61.xml" ContentType="application/vnd.openxmlformats-officedocument.presentationml.slideLayout+xml"/>
  <Override PartName="/ppt/slideLayouts/slideLayout62.xml" ContentType="application/vnd.openxmlformats-officedocument.presentationml.slideLayout+xml"/>
  <Override PartName="/ppt/theme/theme3.xml" ContentType="application/vnd.openxmlformats-officedocument.theme+xml"/>
  <Override PartName="/ppt/tags/tag1.xml" ContentType="application/vnd.openxmlformats-officedocument.presentationml.tags+xml"/>
  <Override PartName="/ppt/tags/tag2.xml" ContentType="application/vnd.openxmlformats-officedocument.presentationml.tags+xml"/>
  <Override PartName="/ppt/tags/tag3.xml" ContentType="application/vnd.openxmlformats-officedocument.presentationml.tags+xml"/>
  <Override PartName="/ppt/slideLayouts/slideLayout63.xml" ContentType="application/vnd.openxmlformats-officedocument.presentationml.slideLayout+xml"/>
  <Override PartName="/ppt/slideLayouts/slideLayout64.xml" ContentType="application/vnd.openxmlformats-officedocument.presentationml.slideLayout+xml"/>
  <Override PartName="/ppt/slideLayouts/slideLayout65.xml" ContentType="application/vnd.openxmlformats-officedocument.presentationml.slideLayout+xml"/>
  <Override PartName="/ppt/slideLayouts/slideLayout66.xml" ContentType="application/vnd.openxmlformats-officedocument.presentationml.slideLayout+xml"/>
  <Override PartName="/ppt/slideLayouts/slideLayout67.xml" ContentType="application/vnd.openxmlformats-officedocument.presentationml.slideLayout+xml"/>
  <Override PartName="/ppt/theme/theme4.xml" ContentType="application/vnd.openxmlformats-officedocument.theme+xml"/>
  <Override PartName="/ppt/slideLayouts/slideLayout68.xml" ContentType="application/vnd.openxmlformats-officedocument.presentationml.slideLayout+xml"/>
  <Override PartName="/ppt/slideLayouts/slideLayout69.xml" ContentType="application/vnd.openxmlformats-officedocument.presentationml.slideLayout+xml"/>
  <Override PartName="/ppt/slideLayouts/slideLayout70.xml" ContentType="application/vnd.openxmlformats-officedocument.presentationml.slideLayout+xml"/>
  <Override PartName="/ppt/slideLayouts/slideLayout71.xml" ContentType="application/vnd.openxmlformats-officedocument.presentationml.slideLayout+xml"/>
  <Override PartName="/ppt/slideLayouts/slideLayout72.xml" ContentType="application/vnd.openxmlformats-officedocument.presentationml.slideLayout+xml"/>
  <Override PartName="/ppt/slideLayouts/slideLayout73.xml" ContentType="application/vnd.openxmlformats-officedocument.presentationml.slideLayout+xml"/>
  <Override PartName="/ppt/slideLayouts/slideLayout74.xml" ContentType="application/vnd.openxmlformats-officedocument.presentationml.slideLayout+xml"/>
  <Override PartName="/ppt/slideLayouts/slideLayout75.xml" ContentType="application/vnd.openxmlformats-officedocument.presentationml.slideLayout+xml"/>
  <Override PartName="/ppt/slideLayouts/slideLayout76.xml" ContentType="application/vnd.openxmlformats-officedocument.presentationml.slideLayout+xml"/>
  <Override PartName="/ppt/slideLayouts/slideLayout77.xml" ContentType="application/vnd.openxmlformats-officedocument.presentationml.slideLayout+xml"/>
  <Override PartName="/ppt/slideLayouts/slideLayout78.xml" ContentType="application/vnd.openxmlformats-officedocument.presentationml.slideLayout+xml"/>
  <Override PartName="/ppt/slideLayouts/slideLayout79.xml" ContentType="application/vnd.openxmlformats-officedocument.presentationml.slideLayout+xml"/>
  <Override PartName="/ppt/slideLayouts/slideLayout80.xml" ContentType="application/vnd.openxmlformats-officedocument.presentationml.slideLayout+xml"/>
  <Override PartName="/ppt/slideLayouts/slideLayout81.xml" ContentType="application/vnd.openxmlformats-officedocument.presentationml.slideLayout+xml"/>
  <Override PartName="/ppt/slideLayouts/slideLayout82.xml" ContentType="application/vnd.openxmlformats-officedocument.presentationml.slideLayout+xml"/>
  <Override PartName="/ppt/slideLayouts/slideLayout83.xml" ContentType="application/vnd.openxmlformats-officedocument.presentationml.slideLayout+xml"/>
  <Override PartName="/ppt/theme/theme5.xml" ContentType="application/vnd.openxmlformats-officedocument.theme+xml"/>
  <Override PartName="/ppt/theme/theme6.xml" ContentType="application/vnd.openxmlformats-officedocument.theme+xml"/>
  <Override PartName="/ppt/tags/tag4.xml" ContentType="application/vnd.openxmlformats-officedocument.presentationml.tags+xml"/>
  <Override PartName="/ppt/notesSlides/notesSlide1.xml" ContentType="application/vnd.openxmlformats-officedocument.presentationml.notesSlide+xml"/>
  <Override PartName="/ppt/tags/tag5.xml" ContentType="application/vnd.openxmlformats-officedocument.presentationml.tags+xml"/>
  <Override PartName="/ppt/notesSlides/notesSlide2.xml" ContentType="application/vnd.openxmlformats-officedocument.presentationml.notesSlide+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ppt/notesSlides/notesSlide3.xml" ContentType="application/vnd.openxmlformats-officedocument.presentationml.notesSlide+xml"/>
  <Override PartName="/ppt/diagrams/data2.xml" ContentType="application/vnd.openxmlformats-officedocument.drawingml.diagramData+xml"/>
  <Override PartName="/ppt/diagrams/layout2.xml" ContentType="application/vnd.openxmlformats-officedocument.drawingml.diagramLayout+xml"/>
  <Override PartName="/ppt/diagrams/quickStyle2.xml" ContentType="application/vnd.openxmlformats-officedocument.drawingml.diagramStyle+xml"/>
  <Override PartName="/ppt/diagrams/colors2.xml" ContentType="application/vnd.openxmlformats-officedocument.drawingml.diagramColors+xml"/>
  <Override PartName="/ppt/diagrams/drawing2.xml" ContentType="application/vnd.ms-office.drawingml.diagramDrawing+xml"/>
  <Override PartName="/ppt/notesSlides/notesSlide4.xml" ContentType="application/vnd.openxmlformats-officedocument.presentationml.notesSlide+xml"/>
  <Override PartName="/ppt/diagrams/data3.xml" ContentType="application/vnd.openxmlformats-officedocument.drawingml.diagramData+xml"/>
  <Override PartName="/ppt/diagrams/layout3.xml" ContentType="application/vnd.openxmlformats-officedocument.drawingml.diagramLayout+xml"/>
  <Override PartName="/ppt/diagrams/quickStyle3.xml" ContentType="application/vnd.openxmlformats-officedocument.drawingml.diagramStyle+xml"/>
  <Override PartName="/ppt/diagrams/colors3.xml" ContentType="application/vnd.openxmlformats-officedocument.drawingml.diagramColors+xml"/>
  <Override PartName="/ppt/diagrams/drawing3.xml" ContentType="application/vnd.ms-office.drawingml.diagramDrawing+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diagrams/data4.xml" ContentType="application/vnd.openxmlformats-officedocument.drawingml.diagramData+xml"/>
  <Override PartName="/ppt/diagrams/layout4.xml" ContentType="application/vnd.openxmlformats-officedocument.drawingml.diagramLayout+xml"/>
  <Override PartName="/ppt/diagrams/quickStyle4.xml" ContentType="application/vnd.openxmlformats-officedocument.drawingml.diagramStyle+xml"/>
  <Override PartName="/ppt/diagrams/colors4.xml" ContentType="application/vnd.openxmlformats-officedocument.drawingml.diagramColors+xml"/>
  <Override PartName="/ppt/diagrams/drawing4.xml" ContentType="application/vnd.ms-office.drawingml.diagramDrawing+xml"/>
  <Override PartName="/ppt/notesSlides/notesSlide8.xml" ContentType="application/vnd.openxmlformats-officedocument.presentationml.notesSlide+xml"/>
  <Override PartName="/ppt/diagrams/data5.xml" ContentType="application/vnd.openxmlformats-officedocument.drawingml.diagramData+xml"/>
  <Override PartName="/ppt/diagrams/layout5.xml" ContentType="application/vnd.openxmlformats-officedocument.drawingml.diagramLayout+xml"/>
  <Override PartName="/ppt/diagrams/quickStyle5.xml" ContentType="application/vnd.openxmlformats-officedocument.drawingml.diagramStyle+xml"/>
  <Override PartName="/ppt/diagrams/colors5.xml" ContentType="application/vnd.openxmlformats-officedocument.drawingml.diagramColors+xml"/>
  <Override PartName="/ppt/diagrams/drawing5.xml" ContentType="application/vnd.ms-office.drawingml.diagramDrawing+xml"/>
  <Override PartName="/ppt/diagrams/data6.xml" ContentType="application/vnd.openxmlformats-officedocument.drawingml.diagramData+xml"/>
  <Override PartName="/ppt/diagrams/layout6.xml" ContentType="application/vnd.openxmlformats-officedocument.drawingml.diagramLayout+xml"/>
  <Override PartName="/ppt/diagrams/quickStyle6.xml" ContentType="application/vnd.openxmlformats-officedocument.drawingml.diagramStyle+xml"/>
  <Override PartName="/ppt/diagrams/colors6.xml" ContentType="application/vnd.openxmlformats-officedocument.drawingml.diagramColors+xml"/>
  <Override PartName="/ppt/diagrams/drawing6.xml" ContentType="application/vnd.ms-office.drawingml.diagramDrawing+xml"/>
  <Override PartName="/ppt/diagrams/data7.xml" ContentType="application/vnd.openxmlformats-officedocument.drawingml.diagramData+xml"/>
  <Override PartName="/ppt/diagrams/layout7.xml" ContentType="application/vnd.openxmlformats-officedocument.drawingml.diagramLayout+xml"/>
  <Override PartName="/ppt/diagrams/quickStyle7.xml" ContentType="application/vnd.openxmlformats-officedocument.drawingml.diagramStyle+xml"/>
  <Override PartName="/ppt/diagrams/colors7.xml" ContentType="application/vnd.openxmlformats-officedocument.drawingml.diagramColors+xml"/>
  <Override PartName="/ppt/diagrams/drawing7.xml" ContentType="application/vnd.ms-office.drawingml.diagramDrawing+xml"/>
  <Override PartName="/ppt/diagrams/data8.xml" ContentType="application/vnd.openxmlformats-officedocument.drawingml.diagramData+xml"/>
  <Override PartName="/ppt/diagrams/layout8.xml" ContentType="application/vnd.openxmlformats-officedocument.drawingml.diagramLayout+xml"/>
  <Override PartName="/ppt/diagrams/quickStyle8.xml" ContentType="application/vnd.openxmlformats-officedocument.drawingml.diagramStyle+xml"/>
  <Override PartName="/ppt/diagrams/colors8.xml" ContentType="application/vnd.openxmlformats-officedocument.drawingml.diagramColors+xml"/>
  <Override PartName="/ppt/diagrams/drawing8.xml" ContentType="application/vnd.ms-office.drawingml.diagramDrawing+xml"/>
  <Override PartName="/ppt/notesSlides/notesSlide9.xml" ContentType="application/vnd.openxmlformats-officedocument.presentationml.notesSlide+xml"/>
  <Override PartName="/ppt/diagrams/data9.xml" ContentType="application/vnd.openxmlformats-officedocument.drawingml.diagramData+xml"/>
  <Override PartName="/ppt/diagrams/layout9.xml" ContentType="application/vnd.openxmlformats-officedocument.drawingml.diagramLayout+xml"/>
  <Override PartName="/ppt/diagrams/quickStyle9.xml" ContentType="application/vnd.openxmlformats-officedocument.drawingml.diagramStyle+xml"/>
  <Override PartName="/ppt/diagrams/colors9.xml" ContentType="application/vnd.openxmlformats-officedocument.drawingml.diagramColors+xml"/>
  <Override PartName="/ppt/diagrams/drawing9.xml" ContentType="application/vnd.ms-office.drawingml.diagramDrawing+xml"/>
  <Override PartName="/ppt/diagrams/data10.xml" ContentType="application/vnd.openxmlformats-officedocument.drawingml.diagramData+xml"/>
  <Override PartName="/ppt/diagrams/layout10.xml" ContentType="application/vnd.openxmlformats-officedocument.drawingml.diagramLayout+xml"/>
  <Override PartName="/ppt/diagrams/quickStyle10.xml" ContentType="application/vnd.openxmlformats-officedocument.drawingml.diagramStyle+xml"/>
  <Override PartName="/ppt/diagrams/colors10.xml" ContentType="application/vnd.openxmlformats-officedocument.drawingml.diagramColors+xml"/>
  <Override PartName="/ppt/diagrams/drawing10.xml" ContentType="application/vnd.ms-office.drawingml.diagramDrawing+xml"/>
  <Override PartName="/ppt/diagrams/data11.xml" ContentType="application/vnd.openxmlformats-officedocument.drawingml.diagramData+xml"/>
  <Override PartName="/ppt/diagrams/layout11.xml" ContentType="application/vnd.openxmlformats-officedocument.drawingml.diagramLayout+xml"/>
  <Override PartName="/ppt/diagrams/quickStyle11.xml" ContentType="application/vnd.openxmlformats-officedocument.drawingml.diagramStyle+xml"/>
  <Override PartName="/ppt/diagrams/colors11.xml" ContentType="application/vnd.openxmlformats-officedocument.drawingml.diagramColors+xml"/>
  <Override PartName="/ppt/diagrams/drawing11.xml" ContentType="application/vnd.ms-office.drawingml.diagramDrawing+xml"/>
  <Override PartName="/ppt/notesSlides/notesSlide10.xml" ContentType="application/vnd.openxmlformats-officedocument.presentationml.notesSlide+xml"/>
  <Override PartName="/ppt/diagrams/data12.xml" ContentType="application/vnd.openxmlformats-officedocument.drawingml.diagramData+xml"/>
  <Override PartName="/ppt/diagrams/layout12.xml" ContentType="application/vnd.openxmlformats-officedocument.drawingml.diagramLayout+xml"/>
  <Override PartName="/ppt/diagrams/quickStyle12.xml" ContentType="application/vnd.openxmlformats-officedocument.drawingml.diagramStyle+xml"/>
  <Override PartName="/ppt/diagrams/colors12.xml" ContentType="application/vnd.openxmlformats-officedocument.drawingml.diagramColors+xml"/>
  <Override PartName="/ppt/diagrams/drawing12.xml" ContentType="application/vnd.ms-office.drawingml.diagramDrawing+xml"/>
  <Override PartName="/ppt/diagrams/data13.xml" ContentType="application/vnd.openxmlformats-officedocument.drawingml.diagramData+xml"/>
  <Override PartName="/ppt/diagrams/layout13.xml" ContentType="application/vnd.openxmlformats-officedocument.drawingml.diagramLayout+xml"/>
  <Override PartName="/ppt/diagrams/quickStyle13.xml" ContentType="application/vnd.openxmlformats-officedocument.drawingml.diagramStyle+xml"/>
  <Override PartName="/ppt/diagrams/colors13.xml" ContentType="application/vnd.openxmlformats-officedocument.drawingml.diagramColors+xml"/>
  <Override PartName="/ppt/diagrams/drawing13.xml" ContentType="application/vnd.ms-office.drawingml.diagramDrawing+xml"/>
  <Override PartName="/ppt/diagrams/data14.xml" ContentType="application/vnd.openxmlformats-officedocument.drawingml.diagramData+xml"/>
  <Override PartName="/ppt/diagrams/layout14.xml" ContentType="application/vnd.openxmlformats-officedocument.drawingml.diagramLayout+xml"/>
  <Override PartName="/ppt/diagrams/quickStyle14.xml" ContentType="application/vnd.openxmlformats-officedocument.drawingml.diagramStyle+xml"/>
  <Override PartName="/ppt/diagrams/colors14.xml" ContentType="application/vnd.openxmlformats-officedocument.drawingml.diagramColors+xml"/>
  <Override PartName="/ppt/diagrams/drawing14.xml" ContentType="application/vnd.ms-office.drawingml.diagramDrawing+xml"/>
  <Override PartName="/ppt/notesSlides/notesSlide11.xml" ContentType="application/vnd.openxmlformats-officedocument.presentationml.notesSlide+xml"/>
  <Override PartName="/ppt/diagrams/data15.xml" ContentType="application/vnd.openxmlformats-officedocument.drawingml.diagramData+xml"/>
  <Override PartName="/ppt/diagrams/layout15.xml" ContentType="application/vnd.openxmlformats-officedocument.drawingml.diagramLayout+xml"/>
  <Override PartName="/ppt/diagrams/quickStyle15.xml" ContentType="application/vnd.openxmlformats-officedocument.drawingml.diagramStyle+xml"/>
  <Override PartName="/ppt/diagrams/colors15.xml" ContentType="application/vnd.openxmlformats-officedocument.drawingml.diagramColors+xml"/>
  <Override PartName="/ppt/diagrams/drawing15.xml" ContentType="application/vnd.ms-office.drawingml.diagramDrawing+xml"/>
  <Override PartName="/ppt/tags/tag6.xml" ContentType="application/vnd.openxmlformats-officedocument.presentationml.tags+xml"/>
  <Override PartName="/ppt/notesSlides/notesSlide12.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6" Type="http://schemas.microsoft.com/office/2020/02/relationships/classificationlabels" Target="docMetadata/LabelInfo.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removePersonalInfoOnSave="1" saveSubsetFonts="1">
  <p:sldMasterIdLst>
    <p:sldMasterId id="2147483660" r:id="rId1"/>
    <p:sldMasterId id="2147484874" r:id="rId2"/>
    <p:sldMasterId id="2147484924" r:id="rId3"/>
    <p:sldMasterId id="2147484927" r:id="rId4"/>
    <p:sldMasterId id="2147484935" r:id="rId5"/>
  </p:sldMasterIdLst>
  <p:notesMasterIdLst>
    <p:notesMasterId r:id="rId20"/>
  </p:notesMasterIdLst>
  <p:sldIdLst>
    <p:sldId id="2103813174" r:id="rId6"/>
    <p:sldId id="2103813334" r:id="rId7"/>
    <p:sldId id="2147470518" r:id="rId8"/>
    <p:sldId id="2103813184" r:id="rId9"/>
    <p:sldId id="2147470502" r:id="rId10"/>
    <p:sldId id="2147470503" r:id="rId11"/>
    <p:sldId id="2147470501" r:id="rId12"/>
    <p:sldId id="2103813182" r:id="rId13"/>
    <p:sldId id="2147470511" r:id="rId14"/>
    <p:sldId id="2147470512" r:id="rId15"/>
    <p:sldId id="2147470519" r:id="rId16"/>
    <p:sldId id="2147470492" r:id="rId17"/>
    <p:sldId id="530" r:id="rId18"/>
    <p:sldId id="1343" r:id="rId19"/>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521415D9-36F7-43E2-AB2F-B90AF26B5E84}">
      <p14:sectionLst xmlns:p14="http://schemas.microsoft.com/office/powerpoint/2010/main">
        <p14:section name="Introduction" id="{1A3EEF68-2F3E-4231-99A4-7476283206D3}">
          <p14:sldIdLst>
            <p14:sldId id="2103813174"/>
            <p14:sldId id="2103813334"/>
            <p14:sldId id="2147470518"/>
          </p14:sldIdLst>
        </p14:section>
        <p14:section name="Intelligent Query Processing" id="{1288A27A-E649-41A1-B18E-66EA8061F488}">
          <p14:sldIdLst>
            <p14:sldId id="2103813184"/>
            <p14:sldId id="2147470502"/>
            <p14:sldId id="2147470503"/>
            <p14:sldId id="2147470501"/>
            <p14:sldId id="2103813182"/>
            <p14:sldId id="2147470511"/>
            <p14:sldId id="2147470512"/>
            <p14:sldId id="2147470519"/>
            <p14:sldId id="2147470492"/>
          </p14:sldIdLst>
        </p14:section>
        <p14:section name="Summary" id="{52C421DB-3256-4659-B3CF-5363399828F3}">
          <p14:sldIdLst>
            <p14:sldId id="530"/>
            <p14:sldId id="1343"/>
          </p14:sldIdLst>
        </p14:section>
      </p14:sectionLst>
    </p:ext>
    <p:ext uri="{EFAFB233-063F-42B5-8137-9DF3F51BA10A}">
      <p15:sldGuideLst xmlns:p15="http://schemas.microsoft.com/office/powerpoint/2012/main"/>
    </p:ext>
    <p:ext uri="{2D200454-40CA-4A62-9FC3-DE9A4176ACB9}">
      <p15:notes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00"/>
    <a:srgbClr val="008000"/>
    <a:srgbClr val="75C3EA"/>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DF18680-E054-41AD-8BC1-D1AEF772440D}" styleName="Medium Style 2 - Accent 5">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5">
              <a:tint val="20000"/>
            </a:schemeClr>
          </a:solidFill>
        </a:fill>
      </a:tcStyle>
    </a:wholeTbl>
    <a:band1H>
      <a:tcStyle>
        <a:tcBdr/>
        <a:fill>
          <a:solidFill>
            <a:schemeClr val="accent5">
              <a:tint val="40000"/>
            </a:schemeClr>
          </a:solidFill>
        </a:fill>
      </a:tcStyle>
    </a:band1H>
    <a:band2H>
      <a:tcStyle>
        <a:tcBdr/>
      </a:tcStyle>
    </a:band2H>
    <a:band1V>
      <a:tcStyle>
        <a:tcBdr/>
        <a:fill>
          <a:solidFill>
            <a:schemeClr val="accent5">
              <a:tint val="40000"/>
            </a:schemeClr>
          </a:solidFill>
        </a:fill>
      </a:tcStyle>
    </a:band1V>
    <a:band2V>
      <a:tcStyle>
        <a:tcBdr/>
      </a:tcStyle>
    </a:band2V>
    <a:lastCol>
      <a:tcTxStyle b="on">
        <a:fontRef idx="minor">
          <a:prstClr val="black"/>
        </a:fontRef>
        <a:schemeClr val="lt1"/>
      </a:tcTxStyle>
      <a:tcStyle>
        <a:tcBdr/>
        <a:fill>
          <a:solidFill>
            <a:schemeClr val="accent5"/>
          </a:solidFill>
        </a:fill>
      </a:tcStyle>
    </a:lastCol>
    <a:firstCol>
      <a:tcTxStyle b="on">
        <a:fontRef idx="minor">
          <a:prstClr val="black"/>
        </a:fontRef>
        <a:schemeClr val="lt1"/>
      </a:tcTxStyle>
      <a:tcStyle>
        <a:tcBdr/>
        <a:fill>
          <a:solidFill>
            <a:schemeClr val="accent5"/>
          </a:solidFill>
        </a:fill>
      </a:tcStyle>
    </a:firstCol>
    <a:lastRow>
      <a:tcTxStyle b="on">
        <a:fontRef idx="minor">
          <a:prstClr val="black"/>
        </a:fontRef>
        <a:schemeClr val="lt1"/>
      </a:tcTxStyle>
      <a:tcStyle>
        <a:tcBdr>
          <a:top>
            <a:ln w="38100" cmpd="sng">
              <a:solidFill>
                <a:schemeClr val="lt1"/>
              </a:solidFill>
            </a:ln>
          </a:top>
        </a:tcBdr>
        <a:fill>
          <a:solidFill>
            <a:schemeClr val="accent5"/>
          </a:solidFill>
        </a:fill>
      </a:tcStyle>
    </a:lastRow>
    <a:firstRow>
      <a:tcTxStyle b="on">
        <a:fontRef idx="minor">
          <a:prstClr val="black"/>
        </a:fontRef>
        <a:schemeClr val="lt1"/>
      </a:tcTxStyle>
      <a:tcStyle>
        <a:tcBdr>
          <a:bottom>
            <a:ln w="38100" cmpd="sng">
              <a:solidFill>
                <a:schemeClr val="lt1"/>
              </a:solidFill>
            </a:ln>
          </a:bottom>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20846" autoAdjust="0"/>
    <p:restoredTop sz="92708" autoAdjust="0"/>
  </p:normalViewPr>
  <p:slideViewPr>
    <p:cSldViewPr snapToGrid="0">
      <p:cViewPr varScale="1">
        <p:scale>
          <a:sx n="69" d="100"/>
          <a:sy n="69" d="100"/>
        </p:scale>
        <p:origin x="340" y="56"/>
      </p:cViewPr>
      <p:guideLst/>
    </p:cSldViewPr>
  </p:slideViewPr>
  <p:outlineViewPr>
    <p:cViewPr>
      <p:scale>
        <a:sx n="33" d="100"/>
        <a:sy n="33" d="100"/>
      </p:scale>
      <p:origin x="0" y="0"/>
    </p:cViewPr>
  </p:outlineViewPr>
  <p:notesTextViewPr>
    <p:cViewPr>
      <p:scale>
        <a:sx n="1" d="1"/>
        <a:sy n="1" d="1"/>
      </p:scale>
      <p:origin x="0" y="0"/>
    </p:cViewPr>
  </p:notesTextViewPr>
  <p:notesViewPr>
    <p:cSldViewPr snapToGrid="0">
      <p:cViewPr varScale="1">
        <p:scale>
          <a:sx n="65" d="100"/>
          <a:sy n="65" d="100"/>
        </p:scale>
        <p:origin x="3154" y="43"/>
      </p:cViewPr>
      <p:guideLst/>
    </p:cSldViewPr>
  </p:notes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3.xml"/><Relationship Id="rId13" Type="http://schemas.openxmlformats.org/officeDocument/2006/relationships/slide" Target="slides/slide8.xml"/><Relationship Id="rId18" Type="http://schemas.openxmlformats.org/officeDocument/2006/relationships/slide" Target="slides/slide13.xml"/><Relationship Id="rId3" Type="http://schemas.openxmlformats.org/officeDocument/2006/relationships/slideMaster" Target="slideMasters/slideMaster3.xml"/><Relationship Id="rId21" Type="http://schemas.openxmlformats.org/officeDocument/2006/relationships/presProps" Target="presProps.xml"/><Relationship Id="rId7" Type="http://schemas.openxmlformats.org/officeDocument/2006/relationships/slide" Target="slides/slide2.xml"/><Relationship Id="rId12" Type="http://schemas.openxmlformats.org/officeDocument/2006/relationships/slide" Target="slides/slide7.xml"/><Relationship Id="rId17" Type="http://schemas.openxmlformats.org/officeDocument/2006/relationships/slide" Target="slides/slide12.xml"/><Relationship Id="rId2" Type="http://schemas.openxmlformats.org/officeDocument/2006/relationships/slideMaster" Target="slideMasters/slideMaster2.xml"/><Relationship Id="rId16" Type="http://schemas.openxmlformats.org/officeDocument/2006/relationships/slide" Target="slides/slide11.xml"/><Relationship Id="rId20" Type="http://schemas.openxmlformats.org/officeDocument/2006/relationships/notesMaster" Target="notesMasters/notesMaster1.xml"/><Relationship Id="rId1" Type="http://schemas.openxmlformats.org/officeDocument/2006/relationships/slideMaster" Target="slideMasters/slideMaster1.xml"/><Relationship Id="rId6" Type="http://schemas.openxmlformats.org/officeDocument/2006/relationships/slide" Target="slides/slide1.xml"/><Relationship Id="rId11" Type="http://schemas.openxmlformats.org/officeDocument/2006/relationships/slide" Target="slides/slide6.xml"/><Relationship Id="rId24" Type="http://schemas.openxmlformats.org/officeDocument/2006/relationships/tableStyles" Target="tableStyles.xml"/><Relationship Id="rId5" Type="http://schemas.openxmlformats.org/officeDocument/2006/relationships/slideMaster" Target="slideMasters/slideMaster5.xml"/><Relationship Id="rId15" Type="http://schemas.openxmlformats.org/officeDocument/2006/relationships/slide" Target="slides/slide10.xml"/><Relationship Id="rId23" Type="http://schemas.openxmlformats.org/officeDocument/2006/relationships/theme" Target="theme/theme1.xml"/><Relationship Id="rId10" Type="http://schemas.openxmlformats.org/officeDocument/2006/relationships/slide" Target="slides/slide5.xml"/><Relationship Id="rId19" Type="http://schemas.openxmlformats.org/officeDocument/2006/relationships/slide" Target="slides/slide14.xml"/><Relationship Id="rId4" Type="http://schemas.openxmlformats.org/officeDocument/2006/relationships/slideMaster" Target="slideMasters/slideMaster4.xml"/><Relationship Id="rId9" Type="http://schemas.openxmlformats.org/officeDocument/2006/relationships/slide" Target="slides/slide4.xml"/><Relationship Id="rId14" Type="http://schemas.openxmlformats.org/officeDocument/2006/relationships/slide" Target="slides/slide9.xml"/><Relationship Id="rId22" Type="http://schemas.openxmlformats.org/officeDocument/2006/relationships/viewProps" Target="viewProps.xml"/></Relationships>
</file>

<file path=ppt/diagrams/colors1.xml><?xml version="1.0" encoding="utf-8"?>
<dgm:colorsDef xmlns:dgm="http://schemas.openxmlformats.org/drawingml/2006/diagram" xmlns:a="http://schemas.openxmlformats.org/drawingml/2006/main" uniqueId="urn:microsoft.com/office/officeart/2005/8/colors/colorful2">
  <dgm:title val=""/>
  <dgm:desc val=""/>
  <dgm:catLst>
    <dgm:cat type="colorful" pri="10200"/>
  </dgm:catLst>
  <dgm:styleLbl name="node0">
    <dgm:fillClrLst meth="repeat">
      <a:schemeClr val="accent1"/>
    </dgm:fillClrLst>
    <dgm:linClrLst meth="repeat">
      <a:schemeClr val="lt1"/>
    </dgm:linClrLst>
    <dgm:effectClrLst/>
    <dgm:txLinClrLst/>
    <dgm:txFillClrLst/>
    <dgm:txEffectClrLst/>
  </dgm:styleLbl>
  <dgm:styleLbl name="node1">
    <dgm:fillClrLst>
      <a:schemeClr val="accent2"/>
      <a:schemeClr val="accent3"/>
    </dgm:fillClrLst>
    <dgm:linClrLst meth="repeat">
      <a:schemeClr val="lt1"/>
    </dgm:linClrLst>
    <dgm:effectClrLst/>
    <dgm:txLinClrLst/>
    <dgm:txFillClrLst/>
    <dgm:txEffectClrLst/>
  </dgm:styleLbl>
  <dgm:styleLbl name="alignNode1">
    <dgm:fillClrLst>
      <a:schemeClr val="accent2"/>
      <a:schemeClr val="accent3"/>
    </dgm:fillClrLst>
    <dgm:linClrLst>
      <a:schemeClr val="accent2"/>
      <a:schemeClr val="accent3"/>
    </dgm:linClrLst>
    <dgm:effectClrLst/>
    <dgm:txLinClrLst/>
    <dgm:txFillClrLst/>
    <dgm:txEffectClrLst/>
  </dgm:styleLbl>
  <dgm:styleLbl name="lnNode1">
    <dgm:fillClrLst>
      <a:schemeClr val="accent2"/>
      <a:schemeClr val="accent3"/>
    </dgm:fillClrLst>
    <dgm:linClrLst meth="repeat">
      <a:schemeClr val="lt1"/>
    </dgm:linClrLst>
    <dgm:effectClrLst/>
    <dgm:txLinClrLst/>
    <dgm:txFillClrLst/>
    <dgm:txEffectClrLst/>
  </dgm:styleLbl>
  <dgm:styleLbl name="vennNode1">
    <dgm:fillClrLst>
      <a:schemeClr val="accent2">
        <a:alpha val="50000"/>
      </a:schemeClr>
      <a:schemeClr val="accent3">
        <a:alpha val="50000"/>
      </a:schemeClr>
    </dgm:fillClrLst>
    <dgm:linClrLst meth="repeat">
      <a:schemeClr val="lt1"/>
    </dgm:linClrLst>
    <dgm:effectClrLst/>
    <dgm:txLinClrLst/>
    <dgm:txFillClrLst/>
    <dgm:txEffectClrLst/>
  </dgm:styleLbl>
  <dgm:styleLbl name="node2">
    <dgm:fillClrLst>
      <a:schemeClr val="accent3"/>
    </dgm:fillClrLst>
    <dgm:linClrLst meth="repeat">
      <a:schemeClr val="lt1"/>
    </dgm:linClrLst>
    <dgm:effectClrLst/>
    <dgm:txLinClrLst/>
    <dgm:txFillClrLst/>
    <dgm:txEffectClrLst/>
  </dgm:styleLbl>
  <dgm:styleLbl name="node3">
    <dgm:fillClrLst>
      <a:schemeClr val="accent4"/>
    </dgm:fillClrLst>
    <dgm:linClrLst meth="repeat">
      <a:schemeClr val="lt1"/>
    </dgm:linClrLst>
    <dgm:effectClrLst/>
    <dgm:txLinClrLst/>
    <dgm:txFillClrLst/>
    <dgm:txEffectClrLst/>
  </dgm:styleLbl>
  <dgm:styleLbl name="node4">
    <dgm:fillClrLst>
      <a:schemeClr val="accent5"/>
    </dgm:fillClrLst>
    <dgm:linClrLst meth="repeat">
      <a:schemeClr val="lt1"/>
    </dgm:linClrLst>
    <dgm:effectClrLst/>
    <dgm:txLinClrLst/>
    <dgm:txFillClrLst/>
    <dgm:txEffectClrLst/>
  </dgm:styleLbl>
  <dgm:styleLbl name="fgImgPlace1">
    <dgm:fillClrLst>
      <a:schemeClr val="accent2">
        <a:tint val="50000"/>
      </a:schemeClr>
      <a:schemeClr val="accent3">
        <a:tint val="50000"/>
      </a:schemeClr>
    </dgm:fillClrLst>
    <dgm:linClrLst meth="repeat">
      <a:schemeClr val="lt1"/>
    </dgm:linClrLst>
    <dgm:effectClrLst/>
    <dgm:txLinClrLst/>
    <dgm:txFillClrLst meth="repeat">
      <a:schemeClr val="lt1"/>
    </dgm:txFillClrLst>
    <dgm:txEffectClrLst/>
  </dgm:styleLbl>
  <dgm:styleLbl name="align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bgImgPlace1">
    <dgm:fillClrLst>
      <a:schemeClr val="accent2">
        <a:tint val="50000"/>
      </a:schemeClr>
      <a:schemeClr val="accent3">
        <a:tint val="20000"/>
      </a:schemeClr>
    </dgm:fillClrLst>
    <dgm:linClrLst meth="repeat">
      <a:schemeClr val="lt1"/>
    </dgm:linClrLst>
    <dgm:effectClrLst/>
    <dgm:txLinClrLst/>
    <dgm:txFillClrLst meth="repeat">
      <a:schemeClr val="lt1"/>
    </dgm:txFillClrLst>
    <dgm:txEffectClrLst/>
  </dgm:styleLbl>
  <dgm:styleLbl name="sibTrans2D1">
    <dgm:fillClrLst>
      <a:schemeClr val="accent2"/>
      <a:schemeClr val="accent3"/>
    </dgm:fillClrLst>
    <dgm:linClrLst meth="repeat">
      <a:schemeClr val="lt1"/>
    </dgm:linClrLst>
    <dgm:effectClrLst/>
    <dgm:txLinClrLst/>
    <dgm:txFillClrLst/>
    <dgm:txEffectClrLst/>
  </dgm:styleLbl>
  <dgm:styleLbl name="fgSibTrans2D1">
    <dgm:fillClrLst>
      <a:schemeClr val="accent2"/>
      <a:schemeClr val="accent3"/>
    </dgm:fillClrLst>
    <dgm:linClrLst meth="repeat">
      <a:schemeClr val="lt1"/>
    </dgm:linClrLst>
    <dgm:effectClrLst/>
    <dgm:txLinClrLst/>
    <dgm:txFillClrLst meth="repeat">
      <a:schemeClr val="lt1"/>
    </dgm:txFillClrLst>
    <dgm:txEffectClrLst/>
  </dgm:styleLbl>
  <dgm:styleLbl name="bgSibTrans2D1">
    <dgm:fillClrLst>
      <a:schemeClr val="accent2"/>
      <a:schemeClr val="accent3"/>
    </dgm:fillClrLst>
    <dgm:linClrLst meth="repeat">
      <a:schemeClr val="lt1"/>
    </dgm:linClrLst>
    <dgm:effectClrLst/>
    <dgm:txLinClrLst/>
    <dgm:txFillClrLst meth="repeat">
      <a:schemeClr val="lt1"/>
    </dgm:txFillClrLst>
    <dgm:txEffectClrLst/>
  </dgm:styleLbl>
  <dgm:styleLbl name="sibTrans1D1">
    <dgm:fillClrLst/>
    <dgm:linClrLst>
      <a:schemeClr val="accent2"/>
      <a:schemeClr val="accent3"/>
    </dgm:linClrLst>
    <dgm:effectClrLst/>
    <dgm:txLinClrLst/>
    <dgm:txFillClrLst meth="repeat">
      <a:schemeClr val="tx1"/>
    </dgm:txFillClrLst>
    <dgm:txEffectClrLst/>
  </dgm:styleLbl>
  <dgm:styleLbl name="callout">
    <dgm:fillClrLst meth="repeat">
      <a:schemeClr val="accent2"/>
    </dgm:fillClrLst>
    <dgm:linClrLst meth="repeat">
      <a:schemeClr val="accent2">
        <a:tint val="50000"/>
      </a:schemeClr>
    </dgm:linClrLst>
    <dgm:effectClrLst/>
    <dgm:txLinClrLst/>
    <dgm:txFillClrLst meth="repeat">
      <a:schemeClr val="tx1"/>
    </dgm:txFillClrLst>
    <dgm:txEffectClrLst/>
  </dgm:styleLbl>
  <dgm:styleLbl name="asst0">
    <dgm:fillClrLst meth="repeat">
      <a:schemeClr val="accent2"/>
    </dgm:fillClrLst>
    <dgm:linClrLst meth="repeat">
      <a:schemeClr val="lt1">
        <a:shade val="80000"/>
      </a:schemeClr>
    </dgm:linClrLst>
    <dgm:effectClrLst/>
    <dgm:txLinClrLst/>
    <dgm:txFillClrLst/>
    <dgm:txEffectClrLst/>
  </dgm:styleLbl>
  <dgm:styleLbl name="asst1">
    <dgm:fillClrLst meth="repeat">
      <a:schemeClr val="accent3"/>
    </dgm:fillClrLst>
    <dgm:linClrLst meth="repeat">
      <a:schemeClr val="lt1">
        <a:shade val="80000"/>
      </a:schemeClr>
    </dgm:linClrLst>
    <dgm:effectClrLst/>
    <dgm:txLinClrLst/>
    <dgm:txFillClrLst/>
    <dgm:txEffectClrLst/>
  </dgm:styleLbl>
  <dgm:styleLbl name="asst2">
    <dgm:fillClrLst>
      <a:schemeClr val="accent4"/>
    </dgm:fillClrLst>
    <dgm:linClrLst meth="repeat">
      <a:schemeClr val="lt1"/>
    </dgm:linClrLst>
    <dgm:effectClrLst/>
    <dgm:txLinClrLst/>
    <dgm:txFillClrLst/>
    <dgm:txEffectClrLst/>
  </dgm:styleLbl>
  <dgm:styleLbl name="asst3">
    <dgm:fillClrLst>
      <a:schemeClr val="accent5"/>
    </dgm:fillClrLst>
    <dgm:linClrLst meth="repeat">
      <a:schemeClr val="lt1"/>
    </dgm:linClrLst>
    <dgm:effectClrLst/>
    <dgm:txLinClrLst/>
    <dgm:txFillClrLst/>
    <dgm:txEffectClrLst/>
  </dgm:styleLbl>
  <dgm:styleLbl name="asst4">
    <dgm:fillClrLst>
      <a:schemeClr val="accent6"/>
    </dgm:fillClrLst>
    <dgm:linClrLst meth="repeat">
      <a:schemeClr val="lt1"/>
    </dgm:linClrLst>
    <dgm:effectClrLst/>
    <dgm:txLinClrLst/>
    <dgm:txFillClrLst/>
    <dgm:txEffectClrLst/>
  </dgm:styleLbl>
  <dgm:styleLbl name="parChTrans2D1">
    <dgm:fillClrLst meth="repeat">
      <a:schemeClr val="accent2"/>
    </dgm:fillClrLst>
    <dgm:linClrLst meth="repeat">
      <a:schemeClr val="lt1"/>
    </dgm:linClrLst>
    <dgm:effectClrLst/>
    <dgm:txLinClrLst/>
    <dgm:txFillClrLst meth="repeat">
      <a:schemeClr val="lt1"/>
    </dgm:txFillClrLst>
    <dgm:txEffectClrLst/>
  </dgm:styleLbl>
  <dgm:styleLbl name="parChTrans2D2">
    <dgm:fillClrLst meth="repeat">
      <a:schemeClr val="accent3"/>
    </dgm:fillClrLst>
    <dgm:linClrLst meth="repeat">
      <a:schemeClr val="lt1"/>
    </dgm:linClrLst>
    <dgm:effectClrLst/>
    <dgm:txLinClrLst/>
    <dgm:txFillClrLst/>
    <dgm:txEffectClrLst/>
  </dgm:styleLbl>
  <dgm:styleLbl name="parChTrans2D3">
    <dgm:fillClrLst meth="repeat">
      <a:schemeClr val="accent4"/>
    </dgm:fillClrLst>
    <dgm:linClrLst meth="repeat">
      <a:schemeClr val="lt1"/>
    </dgm:linClrLst>
    <dgm:effectClrLst/>
    <dgm:txLinClrLst/>
    <dgm:txFillClrLst/>
    <dgm:txEffectClrLst/>
  </dgm:styleLbl>
  <dgm:styleLbl name="parChTrans2D4">
    <dgm:fillClrLst meth="repeat">
      <a:schemeClr val="accent5"/>
    </dgm:fillClrLst>
    <dgm:linClrLst meth="repeat">
      <a:schemeClr val="lt1"/>
    </dgm:linClrLst>
    <dgm:effectClrLst/>
    <dgm:txLinClrLst/>
    <dgm:txFillClrLst meth="repeat">
      <a:schemeClr val="lt1"/>
    </dgm:txFillClrLst>
    <dgm:txEffectClrLst/>
  </dgm:styleLbl>
  <dgm:styleLbl name="parChTrans1D1">
    <dgm:fillClrLst meth="repeat">
      <a:schemeClr val="accent2"/>
    </dgm:fillClrLst>
    <dgm:linClrLst meth="repeat">
      <a:schemeClr val="accent2"/>
    </dgm:linClrLst>
    <dgm:effectClrLst/>
    <dgm:txLinClrLst/>
    <dgm:txFillClrLst meth="repeat">
      <a:schemeClr val="tx1"/>
    </dgm:txFillClrLst>
    <dgm:txEffectClrLst/>
  </dgm:styleLbl>
  <dgm:styleLbl name="parChTrans1D2">
    <dgm:fillClrLst meth="repeat">
      <a:schemeClr val="accent2">
        <a:tint val="90000"/>
      </a:schemeClr>
    </dgm:fillClrLst>
    <dgm:linClrLst meth="repeat">
      <a:schemeClr val="accent3"/>
    </dgm:linClrLst>
    <dgm:effectClrLst/>
    <dgm:txLinClrLst/>
    <dgm:txFillClrLst meth="repeat">
      <a:schemeClr val="tx1"/>
    </dgm:txFillClrLst>
    <dgm:txEffectClrLst/>
  </dgm:styleLbl>
  <dgm:styleLbl name="parChTrans1D3">
    <dgm:fillClrLst meth="repeat">
      <a:schemeClr val="accent2">
        <a:tint val="70000"/>
      </a:schemeClr>
    </dgm:fillClrLst>
    <dgm:linClrLst meth="repeat">
      <a:schemeClr val="accent4"/>
    </dgm:linClrLst>
    <dgm:effectClrLst/>
    <dgm:txLinClrLst/>
    <dgm:txFillClrLst meth="repeat">
      <a:schemeClr val="tx1"/>
    </dgm:txFillClrLst>
    <dgm:txEffectClrLst/>
  </dgm:styleLbl>
  <dgm:styleLbl name="parChTrans1D4">
    <dgm:fillClrLst meth="repeat">
      <a:schemeClr val="accent2">
        <a:tint val="50000"/>
      </a:schemeClr>
    </dgm:fillClrLst>
    <dgm:linClrLst meth="repeat">
      <a:schemeClr val="accent5"/>
    </dgm:linClrLst>
    <dgm:effectClrLst/>
    <dgm:txLinClrLst/>
    <dgm:txFillClrLst meth="repeat">
      <a:schemeClr val="tx1"/>
    </dgm:txFillClrLst>
    <dgm:txEffectClrLst/>
  </dgm:styleLbl>
  <dgm:styleLbl name="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conF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align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2"/>
    </dgm:linClrLst>
    <dgm:effectClrLst/>
    <dgm:txLinClrLst/>
    <dgm:txFillClrLst meth="repeat">
      <a:schemeClr val="dk1"/>
    </dgm:txFillClrLst>
    <dgm:txEffectClrLst/>
  </dgm:styleLbl>
  <dgm:styleLbl name="bgAcc1">
    <dgm:fillClrLst meth="repeat">
      <a:schemeClr val="lt1">
        <a:alpha val="90000"/>
      </a:schemeClr>
    </dgm:fillClrLst>
    <dgm:linClrLst>
      <a:schemeClr val="accent2"/>
      <a:schemeClr val="accent3"/>
    </dgm:linClrLst>
    <dgm:effectClrLst/>
    <dgm:txLinClrLst/>
    <dgm:txFillClrLst meth="repeat">
      <a:schemeClr val="dk1"/>
    </dgm:txFillClrLst>
    <dgm:txEffectClrLst/>
  </dgm:styleLbl>
  <dgm:styleLbl name="solidFgAcc1">
    <dgm:fillClrLst meth="repeat">
      <a:schemeClr val="lt1"/>
    </dgm:fillClrLst>
    <dgm:linClrLst>
      <a:schemeClr val="accent2"/>
      <a:schemeClr val="accent3"/>
    </dgm:linClrLst>
    <dgm:effectClrLst/>
    <dgm:txLinClrLst/>
    <dgm:txFillClrLst meth="repeat">
      <a:schemeClr val="dk1"/>
    </dgm:txFillClrLst>
    <dgm:txEffectClrLst/>
  </dgm:styleLbl>
  <dgm:styleLbl name="solidAlignAcc1">
    <dgm:fillClrLst meth="repeat">
      <a:schemeClr val="lt1"/>
    </dgm:fillClrLst>
    <dgm:linClrLst>
      <a:schemeClr val="accent2"/>
      <a:schemeClr val="accent3"/>
    </dgm:linClrLst>
    <dgm:effectClrLst/>
    <dgm:txLinClrLst/>
    <dgm:txFillClrLst meth="repeat">
      <a:schemeClr val="dk1"/>
    </dgm:txFillClrLst>
    <dgm:txEffectClrLst/>
  </dgm:styleLbl>
  <dgm:styleLbl name="solidBgAcc1">
    <dgm:fillClrLst meth="repeat">
      <a:schemeClr val="lt1"/>
    </dgm:fillClrLst>
    <dgm:linClrLst>
      <a:schemeClr val="accent2"/>
      <a:schemeClr val="accent3"/>
    </dgm:linClrLst>
    <dgm:effectClrLst/>
    <dgm:txLinClrLst/>
    <dgm:txFillClrLst meth="repeat">
      <a:schemeClr val="dk1"/>
    </dgm:txFillClrLst>
    <dgm:txEffectClrLst/>
  </dgm:styleLbl>
  <dgm:styleLbl name="f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align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bgAccFollowNode1">
    <dgm:fillClrLst>
      <a:schemeClr val="accent2">
        <a:tint val="40000"/>
        <a:alpha val="90000"/>
      </a:schemeClr>
      <a:schemeClr val="accent3">
        <a:tint val="40000"/>
        <a:alpha val="90000"/>
      </a:schemeClr>
    </dgm:fillClrLst>
    <dgm:linClrLst>
      <a:schemeClr val="accent2">
        <a:tint val="40000"/>
        <a:alpha val="90000"/>
      </a:schemeClr>
      <a:schemeClr val="accent3">
        <a:tint val="40000"/>
        <a:alpha val="90000"/>
      </a:schemeClr>
    </dgm:linClrLst>
    <dgm:effectClrLst/>
    <dgm:txLinClrLst/>
    <dgm:txFillClrLst meth="repeat">
      <a:schemeClr val="dk1"/>
    </dgm:txFillClrLst>
    <dgm:txEffectClrLst/>
  </dgm:styleLbl>
  <dgm:styleLbl name="fgAcc0">
    <dgm:fillClrLst meth="repeat">
      <a:schemeClr val="lt1">
        <a:alpha val="90000"/>
      </a:schemeClr>
    </dgm:fillClrLst>
    <dgm:linClrLst>
      <a:schemeClr val="accent1"/>
    </dgm:linClrLst>
    <dgm:effectClrLst/>
    <dgm:txLinClrLst/>
    <dgm:txFillClrLst meth="repeat">
      <a:schemeClr val="dk1"/>
    </dgm:txFillClrLst>
    <dgm:txEffectClrLst/>
  </dgm:styleLbl>
  <dgm:styleLbl name="fgAcc2">
    <dgm:fillClrLst meth="repeat">
      <a:schemeClr val="lt1">
        <a:alpha val="90000"/>
      </a:schemeClr>
    </dgm:fillClrLst>
    <dgm:linClrLst>
      <a:schemeClr val="accent3"/>
    </dgm:linClrLst>
    <dgm:effectClrLst/>
    <dgm:txLinClrLst/>
    <dgm:txFillClrLst meth="repeat">
      <a:schemeClr val="dk1"/>
    </dgm:txFillClrLst>
    <dgm:txEffectClrLst/>
  </dgm:styleLbl>
  <dgm:styleLbl name="fgAcc3">
    <dgm:fillClrLst meth="repeat">
      <a:schemeClr val="lt1">
        <a:alpha val="90000"/>
      </a:schemeClr>
    </dgm:fillClrLst>
    <dgm:linClrLst>
      <a:schemeClr val="accent4"/>
    </dgm:linClrLst>
    <dgm:effectClrLst/>
    <dgm:txLinClrLst/>
    <dgm:txFillClrLst meth="repeat">
      <a:schemeClr val="dk1"/>
    </dgm:txFillClrLst>
    <dgm:txEffectClrLst/>
  </dgm:styleLbl>
  <dgm:styleLbl name="fgAcc4">
    <dgm:fillClrLst meth="repeat">
      <a:schemeClr val="lt1">
        <a:alpha val="90000"/>
      </a:schemeClr>
    </dgm:fillClrLst>
    <dgm:linClrLst>
      <a:schemeClr val="accent5"/>
    </dgm:linClrLst>
    <dgm:effectClrLst/>
    <dgm:txLinClrLst/>
    <dgm:txFillClrLst meth="repeat">
      <a:schemeClr val="dk1"/>
    </dgm:txFillClrLst>
    <dgm:txEffectClrLst/>
  </dgm:styleLbl>
  <dgm:styleLbl name="bgShp">
    <dgm:fillClrLst meth="repeat">
      <a:schemeClr val="accent2">
        <a:tint val="40000"/>
      </a:schemeClr>
    </dgm:fillClrLst>
    <dgm:linClrLst meth="repeat">
      <a:schemeClr val="dk1"/>
    </dgm:linClrLst>
    <dgm:effectClrLst/>
    <dgm:txLinClrLst/>
    <dgm:txFillClrLst meth="repeat">
      <a:schemeClr val="dk1"/>
    </dgm:txFillClrLst>
    <dgm:txEffectClrLst/>
  </dgm:styleLbl>
  <dgm:styleLbl name="dkBgShp">
    <dgm:fillClrLst meth="repeat">
      <a:schemeClr val="accent2">
        <a:shade val="90000"/>
      </a:schemeClr>
    </dgm:fillClrLst>
    <dgm:linClrLst meth="repeat">
      <a:schemeClr val="dk1"/>
    </dgm:linClrLst>
    <dgm:effectClrLst/>
    <dgm:txLinClrLst/>
    <dgm:txFillClrLst meth="repeat">
      <a:schemeClr val="lt1"/>
    </dgm:txFillClrLst>
    <dgm:txEffectClrLst/>
  </dgm:styleLbl>
  <dgm:styleLbl name="trBgShp">
    <dgm:fillClrLst meth="repeat">
      <a:schemeClr val="accent2">
        <a:tint val="50000"/>
        <a:alpha val="40000"/>
      </a:schemeClr>
    </dgm:fillClrLst>
    <dgm:linClrLst meth="repeat">
      <a:schemeClr val="accent2"/>
    </dgm:linClrLst>
    <dgm:effectClrLst/>
    <dgm:txLinClrLst/>
    <dgm:txFillClrLst meth="repeat">
      <a:schemeClr val="lt1"/>
    </dgm:txFillClrLst>
    <dgm:txEffectClrLst/>
  </dgm:styleLbl>
  <dgm:styleLbl name="fgShp">
    <dgm:fillClrLst meth="repeat">
      <a:schemeClr val="accent2">
        <a:tint val="4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0.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1.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3.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1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2.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3.xml><?xml version="1.0" encoding="utf-8"?>
<dgm:colorsDef xmlns:dgm="http://schemas.openxmlformats.org/drawingml/2006/diagram" xmlns:a="http://schemas.openxmlformats.org/drawingml/2006/main" uniqueId="urn:microsoft.com/office/officeart/2005/8/colors/accent4_1">
  <dgm:title val=""/>
  <dgm:desc val=""/>
  <dgm:catLst>
    <dgm:cat type="accent4" pri="11100"/>
  </dgm:catLst>
  <dgm:styleLbl name="node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lig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lnNode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vennNode1">
    <dgm:fillClrLst meth="repeat">
      <a:schemeClr val="lt1">
        <a:alpha val="50000"/>
      </a:schemeClr>
    </dgm:fillClrLst>
    <dgm:linClrLst meth="repeat">
      <a:schemeClr val="accent4">
        <a:shade val="80000"/>
      </a:schemeClr>
    </dgm:linClrLst>
    <dgm:effectClrLst/>
    <dgm:txLinClrLst/>
    <dgm:txFillClrLst/>
    <dgm:txEffectClrLst/>
  </dgm:styleLbl>
  <dgm:styleLbl name="node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node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f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align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bgImgPlace1">
    <dgm:fillClrLst meth="repeat">
      <a:schemeClr val="accent4">
        <a:tint val="40000"/>
      </a:schemeClr>
    </dgm:fillClrLst>
    <dgm:linClrLst meth="repeat">
      <a:schemeClr val="accent4">
        <a:shade val="80000"/>
      </a:schemeClr>
    </dgm:linClrLst>
    <dgm:effectClrLst/>
    <dgm:txLinClrLst/>
    <dgm:txFillClrLst meth="repeat">
      <a:schemeClr val="lt1"/>
    </dgm:txFillClrLst>
    <dgm:txEffectClrLst/>
  </dgm:styleLbl>
  <dgm:styleLbl name="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f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bgSibTrans2D1">
    <dgm:fillClrLst meth="repeat">
      <a:schemeClr val="accent4">
        <a:tint val="60000"/>
      </a:schemeClr>
    </dgm:fillClrLst>
    <dgm:linClrLst meth="repeat">
      <a:schemeClr val="accent4">
        <a:tint val="60000"/>
      </a:schemeClr>
    </dgm:linClrLst>
    <dgm:effectClrLst/>
    <dgm:txLinClrLst/>
    <dgm:txFillClrLst meth="repeat">
      <a:schemeClr val="dk1"/>
    </dgm:txFillClrLst>
    <dgm:txEffectClrLst/>
  </dgm:styleLbl>
  <dgm:styleLbl name="sibTrans1D1">
    <dgm:fillClrLst meth="repeat">
      <a:schemeClr val="accent4"/>
    </dgm:fillClrLst>
    <dgm:linClrLst meth="repeat">
      <a:schemeClr val="accent4"/>
    </dgm:linClrLst>
    <dgm:effectClrLst/>
    <dgm:txLinClrLst/>
    <dgm:txFillClrLst meth="repeat">
      <a:schemeClr val="tx1"/>
    </dgm:txFillClrLst>
    <dgm:txEffectClrLst/>
  </dgm:styleLbl>
  <dgm:styleLbl name="callout">
    <dgm:fillClrLst meth="repeat">
      <a:schemeClr val="accent4"/>
    </dgm:fillClrLst>
    <dgm:linClrLst meth="repeat">
      <a:schemeClr val="accent4"/>
    </dgm:linClrLst>
    <dgm:effectClrLst/>
    <dgm:txLinClrLst/>
    <dgm:txFillClrLst meth="repeat">
      <a:schemeClr val="tx1"/>
    </dgm:txFillClrLst>
    <dgm:txEffectClrLst/>
  </dgm:styleLbl>
  <dgm:styleLbl name="asst0">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1">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2">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3">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asst4">
    <dgm:fillClrLst meth="repeat">
      <a:schemeClr val="lt1"/>
    </dgm:fillClrLst>
    <dgm:linClrLst meth="repeat">
      <a:schemeClr val="accent4">
        <a:shade val="80000"/>
      </a:schemeClr>
    </dgm:linClrLst>
    <dgm:effectClrLst/>
    <dgm:txLinClrLst/>
    <dgm:txFillClrLst meth="repeat">
      <a:schemeClr val="dk1"/>
    </dgm:txFillClrLst>
    <dgm:txEffectClrLst/>
  </dgm:styleLbl>
  <dgm:styleLbl name="parChTrans2D1">
    <dgm:fillClrLst meth="repeat">
      <a:schemeClr val="accent4">
        <a:tint val="60000"/>
      </a:schemeClr>
    </dgm:fillClrLst>
    <dgm:linClrLst meth="repeat">
      <a:schemeClr val="accent4">
        <a:tint val="60000"/>
      </a:schemeClr>
    </dgm:linClrLst>
    <dgm:effectClrLst/>
    <dgm:txLinClrLst/>
    <dgm:txFillClrLst/>
    <dgm:txEffectClrLst/>
  </dgm:styleLbl>
  <dgm:styleLbl name="parChTrans2D2">
    <dgm:fillClrLst meth="repeat">
      <a:schemeClr val="accent4"/>
    </dgm:fillClrLst>
    <dgm:linClrLst meth="repeat">
      <a:schemeClr val="accent4"/>
    </dgm:linClrLst>
    <dgm:effectClrLst/>
    <dgm:txLinClrLst/>
    <dgm:txFillClrLst/>
    <dgm:txEffectClrLst/>
  </dgm:styleLbl>
  <dgm:styleLbl name="parChTrans2D3">
    <dgm:fillClrLst meth="repeat">
      <a:schemeClr val="accent4"/>
    </dgm:fillClrLst>
    <dgm:linClrLst meth="repeat">
      <a:schemeClr val="accent4"/>
    </dgm:linClrLst>
    <dgm:effectClrLst/>
    <dgm:txLinClrLst/>
    <dgm:txFillClrLst/>
    <dgm:txEffectClrLst/>
  </dgm:styleLbl>
  <dgm:styleLbl name="parChTrans2D4">
    <dgm:fillClrLst meth="repeat">
      <a:schemeClr val="accent4"/>
    </dgm:fillClrLst>
    <dgm:linClrLst meth="repeat">
      <a:schemeClr val="accent4"/>
    </dgm:linClrLst>
    <dgm:effectClrLst/>
    <dgm:txLinClrLst/>
    <dgm:txFillClrLst meth="repeat">
      <a:schemeClr val="lt1"/>
    </dgm:txFillClrLst>
    <dgm:txEffectClrLst/>
  </dgm:styleLbl>
  <dgm:styleLbl name="parChTrans1D1">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2">
    <dgm:fillClrLst meth="repeat">
      <a:schemeClr val="accent4"/>
    </dgm:fillClrLst>
    <dgm:linClrLst meth="repeat">
      <a:schemeClr val="accent4">
        <a:shade val="60000"/>
      </a:schemeClr>
    </dgm:linClrLst>
    <dgm:effectClrLst/>
    <dgm:txLinClrLst/>
    <dgm:txFillClrLst meth="repeat">
      <a:schemeClr val="tx1"/>
    </dgm:txFillClrLst>
    <dgm:txEffectClrLst/>
  </dgm:styleLbl>
  <dgm:styleLbl name="parChTrans1D3">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parChTrans1D4">
    <dgm:fillClrLst meth="repeat">
      <a:schemeClr val="accent4"/>
    </dgm:fillClrLst>
    <dgm:linClrLst meth="repeat">
      <a:schemeClr val="accent4">
        <a:shade val="80000"/>
      </a:schemeClr>
    </dgm:linClrLst>
    <dgm:effectClrLst/>
    <dgm:txLinClrLst/>
    <dgm:txFillClrLst meth="repeat">
      <a:schemeClr val="tx1"/>
    </dgm:txFillClrLst>
    <dgm:txEffectClrLst/>
  </dgm:styleLbl>
  <dgm:styleLbl name="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conF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align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trAlignAcc1">
    <dgm:fillClrLst meth="repeat">
      <a:schemeClr val="accent4">
        <a:alpha val="40000"/>
        <a:tint val="40000"/>
      </a:schemeClr>
    </dgm:fillClrLst>
    <dgm:linClrLst meth="repeat">
      <a:schemeClr val="accent4"/>
    </dgm:linClrLst>
    <dgm:effectClrLst/>
    <dgm:txLinClrLst/>
    <dgm:txFillClrLst meth="repeat">
      <a:schemeClr val="dk1"/>
    </dgm:txFillClrLst>
    <dgm:txEffectClrLst/>
  </dgm:styleLbl>
  <dgm:styleLbl name="bgAcc1">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solidFgAcc1">
    <dgm:fillClrLst meth="repeat">
      <a:schemeClr val="lt1"/>
    </dgm:fillClrLst>
    <dgm:linClrLst meth="repeat">
      <a:schemeClr val="accent4"/>
    </dgm:linClrLst>
    <dgm:effectClrLst/>
    <dgm:txLinClrLst/>
    <dgm:txFillClrLst meth="repeat">
      <a:schemeClr val="dk1"/>
    </dgm:txFillClrLst>
    <dgm:txEffectClrLst/>
  </dgm:styleLbl>
  <dgm:styleLbl name="solidAlignAcc1">
    <dgm:fillClrLst meth="repeat">
      <a:schemeClr val="lt1"/>
    </dgm:fillClrLst>
    <dgm:linClrLst meth="repeat">
      <a:schemeClr val="accent4"/>
    </dgm:linClrLst>
    <dgm:effectClrLst/>
    <dgm:txLinClrLst/>
    <dgm:txFillClrLst meth="repeat">
      <a:schemeClr val="dk1"/>
    </dgm:txFillClrLst>
    <dgm:txEffectClrLst/>
  </dgm:styleLbl>
  <dgm:styleLbl name="solidBgAcc1">
    <dgm:fillClrLst meth="repeat">
      <a:schemeClr val="lt1"/>
    </dgm:fillClrLst>
    <dgm:linClrLst meth="repeat">
      <a:schemeClr val="accent4"/>
    </dgm:linClrLst>
    <dgm:effectClrLst/>
    <dgm:txLinClrLst/>
    <dgm:txFillClrLst meth="repeat">
      <a:schemeClr val="dk1"/>
    </dgm:txFillClrLst>
    <dgm:txEffectClrLst/>
  </dgm:styleLbl>
  <dgm:styleLbl name="f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align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bgAccFollowNode1">
    <dgm:fillClrLst meth="repeat">
      <a:schemeClr val="lt1">
        <a:alpha val="90000"/>
        <a:tint val="40000"/>
      </a:schemeClr>
    </dgm:fillClrLst>
    <dgm:linClrLst meth="repeat">
      <a:schemeClr val="accent4">
        <a:alpha val="90000"/>
      </a:schemeClr>
    </dgm:linClrLst>
    <dgm:effectClrLst/>
    <dgm:txLinClrLst/>
    <dgm:txFillClrLst meth="repeat">
      <a:schemeClr val="dk1"/>
    </dgm:txFillClrLst>
    <dgm:txEffectClrLst/>
  </dgm:styleLbl>
  <dgm:styleLbl name="fgAcc0">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2">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3">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fgAcc4">
    <dgm:fillClrLst meth="repeat">
      <a:schemeClr val="accent4">
        <a:alpha val="90000"/>
        <a:tint val="40000"/>
      </a:schemeClr>
    </dgm:fillClrLst>
    <dgm:linClrLst meth="repeat">
      <a:schemeClr val="accent4"/>
    </dgm:linClrLst>
    <dgm:effectClrLst/>
    <dgm:txLinClrLst/>
    <dgm:txFillClrLst meth="repeat">
      <a:schemeClr val="dk1"/>
    </dgm:txFillClrLst>
    <dgm:txEffectClrLst/>
  </dgm:styleLbl>
  <dgm:styleLbl name="bgShp">
    <dgm:fillClrLst meth="repeat">
      <a:schemeClr val="accent4">
        <a:tint val="40000"/>
      </a:schemeClr>
    </dgm:fillClrLst>
    <dgm:linClrLst meth="repeat">
      <a:schemeClr val="accent4"/>
    </dgm:linClrLst>
    <dgm:effectClrLst/>
    <dgm:txLinClrLst/>
    <dgm:txFillClrLst meth="repeat">
      <a:schemeClr val="dk1"/>
    </dgm:txFillClrLst>
    <dgm:txEffectClrLst/>
  </dgm:styleLbl>
  <dgm:styleLbl name="dkBgShp">
    <dgm:fillClrLst meth="repeat">
      <a:schemeClr val="accent4">
        <a:shade val="80000"/>
      </a:schemeClr>
    </dgm:fillClrLst>
    <dgm:linClrLst meth="repeat">
      <a:schemeClr val="accent4"/>
    </dgm:linClrLst>
    <dgm:effectClrLst/>
    <dgm:txLinClrLst/>
    <dgm:txFillClrLst meth="repeat">
      <a:schemeClr val="lt1"/>
    </dgm:txFillClrLst>
    <dgm:txEffectClrLst/>
  </dgm:styleLbl>
  <dgm:styleLbl name="trBgShp">
    <dgm:fillClrLst meth="repeat">
      <a:schemeClr val="accent4">
        <a:tint val="50000"/>
        <a:alpha val="40000"/>
      </a:schemeClr>
    </dgm:fillClrLst>
    <dgm:linClrLst meth="repeat">
      <a:schemeClr val="accent4"/>
    </dgm:linClrLst>
    <dgm:effectClrLst/>
    <dgm:txLinClrLst/>
    <dgm:txFillClrLst meth="repeat">
      <a:schemeClr val="lt1"/>
    </dgm:txFillClrLst>
    <dgm:txEffectClrLst/>
  </dgm:styleLbl>
  <dgm:styleLbl name="fgShp">
    <dgm:fillClrLst meth="repeat">
      <a:schemeClr val="accent4">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4.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5.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6.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7.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8.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colors9.xml><?xml version="1.0" encoding="utf-8"?>
<dgm:colorsDef xmlns:dgm="http://schemas.openxmlformats.org/drawingml/2006/diagram" xmlns:a="http://schemas.openxmlformats.org/drawingml/2006/main" uniqueId="urn:microsoft.com/office/officeart/2005/8/colors/accent5_2">
  <dgm:title val=""/>
  <dgm:desc val=""/>
  <dgm:catLst>
    <dgm:cat type="accent5" pri="11200"/>
  </dgm:catLst>
  <dgm:styleLbl name="node0">
    <dgm:fillClrLst meth="repeat">
      <a:schemeClr val="accent5"/>
    </dgm:fillClrLst>
    <dgm:linClrLst meth="repeat">
      <a:schemeClr val="lt1"/>
    </dgm:linClrLst>
    <dgm:effectClrLst/>
    <dgm:txLinClrLst/>
    <dgm:txFillClrLst/>
    <dgm:txEffectClrLst/>
  </dgm:styleLbl>
  <dgm:styleLbl name="node1">
    <dgm:fillClrLst meth="repeat">
      <a:schemeClr val="accent5"/>
    </dgm:fillClrLst>
    <dgm:linClrLst meth="repeat">
      <a:schemeClr val="lt1"/>
    </dgm:linClrLst>
    <dgm:effectClrLst/>
    <dgm:txLinClrLst/>
    <dgm:txFillClrLst/>
    <dgm:txEffectClrLst/>
  </dgm:styleLbl>
  <dgm:styleLbl name="alignNode1">
    <dgm:fillClrLst meth="repeat">
      <a:schemeClr val="accent5"/>
    </dgm:fillClrLst>
    <dgm:linClrLst meth="repeat">
      <a:schemeClr val="accent5"/>
    </dgm:linClrLst>
    <dgm:effectClrLst/>
    <dgm:txLinClrLst/>
    <dgm:txFillClrLst/>
    <dgm:txEffectClrLst/>
  </dgm:styleLbl>
  <dgm:styleLbl name="lnNode1">
    <dgm:fillClrLst meth="repeat">
      <a:schemeClr val="accent5"/>
    </dgm:fillClrLst>
    <dgm:linClrLst meth="repeat">
      <a:schemeClr val="lt1"/>
    </dgm:linClrLst>
    <dgm:effectClrLst/>
    <dgm:txLinClrLst/>
    <dgm:txFillClrLst/>
    <dgm:txEffectClrLst/>
  </dgm:styleLbl>
  <dgm:styleLbl name="vennNode1">
    <dgm:fillClrLst meth="repeat">
      <a:schemeClr val="accent5">
        <a:alpha val="50000"/>
      </a:schemeClr>
    </dgm:fillClrLst>
    <dgm:linClrLst meth="repeat">
      <a:schemeClr val="lt1"/>
    </dgm:linClrLst>
    <dgm:effectClrLst/>
    <dgm:txLinClrLst/>
    <dgm:txFillClrLst/>
    <dgm:txEffectClrLst/>
  </dgm:styleLbl>
  <dgm:styleLbl name="node2">
    <dgm:fillClrLst meth="repeat">
      <a:schemeClr val="accent5"/>
    </dgm:fillClrLst>
    <dgm:linClrLst meth="repeat">
      <a:schemeClr val="lt1"/>
    </dgm:linClrLst>
    <dgm:effectClrLst/>
    <dgm:txLinClrLst/>
    <dgm:txFillClrLst/>
    <dgm:txEffectClrLst/>
  </dgm:styleLbl>
  <dgm:styleLbl name="node3">
    <dgm:fillClrLst meth="repeat">
      <a:schemeClr val="accent5"/>
    </dgm:fillClrLst>
    <dgm:linClrLst meth="repeat">
      <a:schemeClr val="lt1"/>
    </dgm:linClrLst>
    <dgm:effectClrLst/>
    <dgm:txLinClrLst/>
    <dgm:txFillClrLst/>
    <dgm:txEffectClrLst/>
  </dgm:styleLbl>
  <dgm:styleLbl name="node4">
    <dgm:fillClrLst meth="repeat">
      <a:schemeClr val="accent5"/>
    </dgm:fillClrLst>
    <dgm:linClrLst meth="repeat">
      <a:schemeClr val="lt1"/>
    </dgm:linClrLst>
    <dgm:effectClrLst/>
    <dgm:txLinClrLst/>
    <dgm:txFillClrLst/>
    <dgm:txEffectClrLst/>
  </dgm:styleLbl>
  <dgm:styleLbl name="f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5">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5">
        <a:tint val="60000"/>
      </a:schemeClr>
    </dgm:fillClrLst>
    <dgm:linClrLst meth="repeat">
      <a:schemeClr val="accent5">
        <a:tint val="60000"/>
      </a:schemeClr>
    </dgm:linClrLst>
    <dgm:effectClrLst/>
    <dgm:txLinClrLst/>
    <dgm:txFillClrLst/>
    <dgm:txEffectClrLst/>
  </dgm:styleLbl>
  <dgm:styleLbl name="fgSibTrans2D1">
    <dgm:fillClrLst meth="repeat">
      <a:schemeClr val="accent5">
        <a:tint val="60000"/>
      </a:schemeClr>
    </dgm:fillClrLst>
    <dgm:linClrLst meth="repeat">
      <a:schemeClr val="accent5">
        <a:tint val="60000"/>
      </a:schemeClr>
    </dgm:linClrLst>
    <dgm:effectClrLst/>
    <dgm:txLinClrLst/>
    <dgm:txFillClrLst/>
    <dgm:txEffectClrLst/>
  </dgm:styleLbl>
  <dgm:styleLbl name="bgSibTrans2D1">
    <dgm:fillClrLst meth="repeat">
      <a:schemeClr val="accent5">
        <a:tint val="60000"/>
      </a:schemeClr>
    </dgm:fillClrLst>
    <dgm:linClrLst meth="repeat">
      <a:schemeClr val="accent5">
        <a:tint val="60000"/>
      </a:schemeClr>
    </dgm:linClrLst>
    <dgm:effectClrLst/>
    <dgm:txLinClrLst/>
    <dgm:txFillClrLst/>
    <dgm:txEffectClrLst/>
  </dgm:styleLbl>
  <dgm:styleLbl name="sibTrans1D1">
    <dgm:fillClrLst meth="repeat">
      <a:schemeClr val="accent5"/>
    </dgm:fillClrLst>
    <dgm:linClrLst meth="repeat">
      <a:schemeClr val="accent5"/>
    </dgm:linClrLst>
    <dgm:effectClrLst/>
    <dgm:txLinClrLst/>
    <dgm:txFillClrLst meth="repeat">
      <a:schemeClr val="tx1"/>
    </dgm:txFillClrLst>
    <dgm:txEffectClrLst/>
  </dgm:styleLbl>
  <dgm:styleLbl name="callout">
    <dgm:fillClrLst meth="repeat">
      <a:schemeClr val="accent5"/>
    </dgm:fillClrLst>
    <dgm:linClrLst meth="repeat">
      <a:schemeClr val="accent5">
        <a:tint val="50000"/>
      </a:schemeClr>
    </dgm:linClrLst>
    <dgm:effectClrLst/>
    <dgm:txLinClrLst/>
    <dgm:txFillClrLst meth="repeat">
      <a:schemeClr val="tx1"/>
    </dgm:txFillClrLst>
    <dgm:txEffectClrLst/>
  </dgm:styleLbl>
  <dgm:styleLbl name="asst0">
    <dgm:fillClrLst meth="repeat">
      <a:schemeClr val="accent5"/>
    </dgm:fillClrLst>
    <dgm:linClrLst meth="repeat">
      <a:schemeClr val="lt1"/>
    </dgm:linClrLst>
    <dgm:effectClrLst/>
    <dgm:txLinClrLst/>
    <dgm:txFillClrLst/>
    <dgm:txEffectClrLst/>
  </dgm:styleLbl>
  <dgm:styleLbl name="asst1">
    <dgm:fillClrLst meth="repeat">
      <a:schemeClr val="accent5"/>
    </dgm:fillClrLst>
    <dgm:linClrLst meth="repeat">
      <a:schemeClr val="lt1"/>
    </dgm:linClrLst>
    <dgm:effectClrLst/>
    <dgm:txLinClrLst/>
    <dgm:txFillClrLst/>
    <dgm:txEffectClrLst/>
  </dgm:styleLbl>
  <dgm:styleLbl name="asst2">
    <dgm:fillClrLst meth="repeat">
      <a:schemeClr val="accent5"/>
    </dgm:fillClrLst>
    <dgm:linClrLst meth="repeat">
      <a:schemeClr val="lt1"/>
    </dgm:linClrLst>
    <dgm:effectClrLst/>
    <dgm:txLinClrLst/>
    <dgm:txFillClrLst/>
    <dgm:txEffectClrLst/>
  </dgm:styleLbl>
  <dgm:styleLbl name="asst3">
    <dgm:fillClrLst meth="repeat">
      <a:schemeClr val="accent5"/>
    </dgm:fillClrLst>
    <dgm:linClrLst meth="repeat">
      <a:schemeClr val="lt1"/>
    </dgm:linClrLst>
    <dgm:effectClrLst/>
    <dgm:txLinClrLst/>
    <dgm:txFillClrLst/>
    <dgm:txEffectClrLst/>
  </dgm:styleLbl>
  <dgm:styleLbl name="asst4">
    <dgm:fillClrLst meth="repeat">
      <a:schemeClr val="accent5"/>
    </dgm:fillClrLst>
    <dgm:linClrLst meth="repeat">
      <a:schemeClr val="lt1"/>
    </dgm:linClrLst>
    <dgm:effectClrLst/>
    <dgm:txLinClrLst/>
    <dgm:txFillClrLst/>
    <dgm:txEffectClrLst/>
  </dgm:styleLbl>
  <dgm:styleLbl name="parChTrans2D1">
    <dgm:fillClrLst meth="repeat">
      <a:schemeClr val="accent5">
        <a:tint val="60000"/>
      </a:schemeClr>
    </dgm:fillClrLst>
    <dgm:linClrLst meth="repeat">
      <a:schemeClr val="accent5">
        <a:tint val="60000"/>
      </a:schemeClr>
    </dgm:linClrLst>
    <dgm:effectClrLst/>
    <dgm:txLinClrLst/>
    <dgm:txFillClrLst meth="repeat">
      <a:schemeClr val="lt1"/>
    </dgm:txFillClrLst>
    <dgm:txEffectClrLst/>
  </dgm:styleLbl>
  <dgm:styleLbl name="parChTrans2D2">
    <dgm:fillClrLst meth="repeat">
      <a:schemeClr val="accent5"/>
    </dgm:fillClrLst>
    <dgm:linClrLst meth="repeat">
      <a:schemeClr val="accent5"/>
    </dgm:linClrLst>
    <dgm:effectClrLst/>
    <dgm:txLinClrLst/>
    <dgm:txFillClrLst meth="repeat">
      <a:schemeClr val="lt1"/>
    </dgm:txFillClrLst>
    <dgm:txEffectClrLst/>
  </dgm:styleLbl>
  <dgm:styleLbl name="parChTrans2D3">
    <dgm:fillClrLst meth="repeat">
      <a:schemeClr val="accent5"/>
    </dgm:fillClrLst>
    <dgm:linClrLst meth="repeat">
      <a:schemeClr val="accent5"/>
    </dgm:linClrLst>
    <dgm:effectClrLst/>
    <dgm:txLinClrLst/>
    <dgm:txFillClrLst meth="repeat">
      <a:schemeClr val="lt1"/>
    </dgm:txFillClrLst>
    <dgm:txEffectClrLst/>
  </dgm:styleLbl>
  <dgm:styleLbl name="parChTrans2D4">
    <dgm:fillClrLst meth="repeat">
      <a:schemeClr val="accent5"/>
    </dgm:fillClrLst>
    <dgm:linClrLst meth="repeat">
      <a:schemeClr val="accent5"/>
    </dgm:linClrLst>
    <dgm:effectClrLst/>
    <dgm:txLinClrLst/>
    <dgm:txFillClrLst meth="repeat">
      <a:schemeClr val="lt1"/>
    </dgm:txFillClrLst>
    <dgm:txEffectClrLst/>
  </dgm:styleLbl>
  <dgm:styleLbl name="parChTrans1D1">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2">
    <dgm:fillClrLst meth="repeat">
      <a:schemeClr val="accent5"/>
    </dgm:fillClrLst>
    <dgm:linClrLst meth="repeat">
      <a:schemeClr val="accent5">
        <a:shade val="60000"/>
      </a:schemeClr>
    </dgm:linClrLst>
    <dgm:effectClrLst/>
    <dgm:txLinClrLst/>
    <dgm:txFillClrLst meth="repeat">
      <a:schemeClr val="tx1"/>
    </dgm:txFillClrLst>
    <dgm:txEffectClrLst/>
  </dgm:styleLbl>
  <dgm:styleLbl name="parChTrans1D3">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parChTrans1D4">
    <dgm:fillClrLst meth="repeat">
      <a:schemeClr val="accent5"/>
    </dgm:fillClrLst>
    <dgm:linClrLst meth="repeat">
      <a:schemeClr val="accent5">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5"/>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solidFgAcc1">
    <dgm:fillClrLst meth="repeat">
      <a:schemeClr val="lt1"/>
    </dgm:fillClrLst>
    <dgm:linClrLst meth="repeat">
      <a:schemeClr val="accent5"/>
    </dgm:linClrLst>
    <dgm:effectClrLst/>
    <dgm:txLinClrLst/>
    <dgm:txFillClrLst meth="repeat">
      <a:schemeClr val="dk1"/>
    </dgm:txFillClrLst>
    <dgm:txEffectClrLst/>
  </dgm:styleLbl>
  <dgm:styleLbl name="solidAlignAcc1">
    <dgm:fillClrLst meth="repeat">
      <a:schemeClr val="lt1"/>
    </dgm:fillClrLst>
    <dgm:linClrLst meth="repeat">
      <a:schemeClr val="accent5"/>
    </dgm:linClrLst>
    <dgm:effectClrLst/>
    <dgm:txLinClrLst/>
    <dgm:txFillClrLst meth="repeat">
      <a:schemeClr val="dk1"/>
    </dgm:txFillClrLst>
    <dgm:txEffectClrLst/>
  </dgm:styleLbl>
  <dgm:styleLbl name="solidBgAcc1">
    <dgm:fillClrLst meth="repeat">
      <a:schemeClr val="lt1"/>
    </dgm:fillClrLst>
    <dgm:linClrLst meth="repeat">
      <a:schemeClr val="accent5"/>
    </dgm:linClrLst>
    <dgm:effectClrLst/>
    <dgm:txLinClrLst/>
    <dgm:txFillClrLst meth="repeat">
      <a:schemeClr val="dk1"/>
    </dgm:txFillClrLst>
    <dgm:txEffectClrLst/>
  </dgm:styleLbl>
  <dgm:styleLbl name="f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align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bgAccFollowNode1">
    <dgm:fillClrLst meth="repeat">
      <a:schemeClr val="accent5">
        <a:alpha val="90000"/>
        <a:tint val="40000"/>
      </a:schemeClr>
    </dgm:fillClrLst>
    <dgm:linClrLst meth="repeat">
      <a:schemeClr val="accent5">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5"/>
    </dgm:linClrLst>
    <dgm:effectClrLst/>
    <dgm:txLinClrLst/>
    <dgm:txFillClrLst meth="repeat">
      <a:schemeClr val="dk1"/>
    </dgm:txFillClrLst>
    <dgm:txEffectClrLst/>
  </dgm:styleLbl>
  <dgm:styleLbl name="bgShp">
    <dgm:fillClrLst meth="repeat">
      <a:schemeClr val="accent5">
        <a:tint val="40000"/>
      </a:schemeClr>
    </dgm:fillClrLst>
    <dgm:linClrLst meth="repeat">
      <a:schemeClr val="accent5"/>
    </dgm:linClrLst>
    <dgm:effectClrLst/>
    <dgm:txLinClrLst/>
    <dgm:txFillClrLst meth="repeat">
      <a:schemeClr val="dk1"/>
    </dgm:txFillClrLst>
    <dgm:txEffectClrLst/>
  </dgm:styleLbl>
  <dgm:styleLbl name="dkBgShp">
    <dgm:fillClrLst meth="repeat">
      <a:schemeClr val="accent5">
        <a:shade val="80000"/>
      </a:schemeClr>
    </dgm:fillClrLst>
    <dgm:linClrLst meth="repeat">
      <a:schemeClr val="accent5"/>
    </dgm:linClrLst>
    <dgm:effectClrLst/>
    <dgm:txLinClrLst/>
    <dgm:txFillClrLst meth="repeat">
      <a:schemeClr val="lt1"/>
    </dgm:txFillClrLst>
    <dgm:txEffectClrLst/>
  </dgm:styleLbl>
  <dgm:styleLbl name="trBgShp">
    <dgm:fillClrLst meth="repeat">
      <a:schemeClr val="accent5">
        <a:tint val="50000"/>
        <a:alpha val="40000"/>
      </a:schemeClr>
    </dgm:fillClrLst>
    <dgm:linClrLst meth="repeat">
      <a:schemeClr val="accent5"/>
    </dgm:linClrLst>
    <dgm:effectClrLst/>
    <dgm:txLinClrLst/>
    <dgm:txFillClrLst meth="repeat">
      <a:schemeClr val="lt1"/>
    </dgm:txFillClrLst>
    <dgm:txEffectClrLst/>
  </dgm:styleLbl>
  <dgm:styleLbl name="fgShp">
    <dgm:fillClrLst meth="repeat">
      <a:schemeClr val="accent5">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86EB11C7-8E35-496E-8BBA-B5FE5C2DA876}" type="doc">
      <dgm:prSet loTypeId="urn:microsoft.com/office/officeart/2005/8/layout/vList2" loCatId="list" qsTypeId="urn:microsoft.com/office/officeart/2005/8/quickstyle/simple4" qsCatId="simple" csTypeId="urn:microsoft.com/office/officeart/2005/8/colors/colorful2" csCatId="colorful" phldr="1"/>
      <dgm:spPr/>
      <dgm:t>
        <a:bodyPr/>
        <a:lstStyle/>
        <a:p>
          <a:endParaRPr lang="en-US"/>
        </a:p>
      </dgm:t>
    </dgm:pt>
    <dgm:pt modelId="{06B0F420-A2DD-4C38-8943-E47A75976368}">
      <dgm:prSet custT="1"/>
      <dgm:spPr/>
      <dgm:t>
        <a:bodyPr/>
        <a:lstStyle/>
        <a:p>
          <a:r>
            <a:rPr lang="en-US" sz="2400" b="1" dirty="0"/>
            <a:t>An Overview of Intelligent Query Processing?</a:t>
          </a:r>
        </a:p>
      </dgm:t>
    </dgm:pt>
    <dgm:pt modelId="{DDA18201-CAF4-4AF1-9209-D0B1EDB8C3BE}" type="parTrans" cxnId="{3FA7F744-0946-4746-A94D-B3B0F3AB4289}">
      <dgm:prSet/>
      <dgm:spPr/>
      <dgm:t>
        <a:bodyPr/>
        <a:lstStyle/>
        <a:p>
          <a:endParaRPr lang="en-US"/>
        </a:p>
      </dgm:t>
    </dgm:pt>
    <dgm:pt modelId="{48F85F08-174A-488C-AB7D-4915668FD800}" type="sibTrans" cxnId="{3FA7F744-0946-4746-A94D-B3B0F3AB4289}">
      <dgm:prSet/>
      <dgm:spPr/>
      <dgm:t>
        <a:bodyPr/>
        <a:lstStyle/>
        <a:p>
          <a:endParaRPr lang="en-US"/>
        </a:p>
      </dgm:t>
    </dgm:pt>
    <dgm:pt modelId="{48208E93-0ED2-4783-A420-DF569AB92630}">
      <dgm:prSet custT="1"/>
      <dgm:spPr/>
      <dgm:t>
        <a:bodyPr/>
        <a:lstStyle/>
        <a:p>
          <a:r>
            <a:rPr lang="en-US" sz="2400" b="1" dirty="0"/>
            <a:t>Enabling and Disabling Features</a:t>
          </a:r>
        </a:p>
      </dgm:t>
    </dgm:pt>
    <dgm:pt modelId="{7A75F61A-27C1-4581-933A-59EBB710BD5D}" type="parTrans" cxnId="{712E8F45-742F-4A07-8BBB-568F5A2EC5E9}">
      <dgm:prSet/>
      <dgm:spPr/>
      <dgm:t>
        <a:bodyPr/>
        <a:lstStyle/>
        <a:p>
          <a:endParaRPr lang="en-US"/>
        </a:p>
      </dgm:t>
    </dgm:pt>
    <dgm:pt modelId="{62759427-9436-43B2-BD24-3EAC37DD7971}" type="sibTrans" cxnId="{712E8F45-742F-4A07-8BBB-568F5A2EC5E9}">
      <dgm:prSet/>
      <dgm:spPr/>
      <dgm:t>
        <a:bodyPr/>
        <a:lstStyle/>
        <a:p>
          <a:endParaRPr lang="en-US"/>
        </a:p>
      </dgm:t>
    </dgm:pt>
    <dgm:pt modelId="{E5E3AD40-E290-4C16-8160-786E2DBC32AA}">
      <dgm:prSet custT="1"/>
      <dgm:spPr/>
      <dgm:t>
        <a:bodyPr/>
        <a:lstStyle/>
        <a:p>
          <a:r>
            <a:rPr lang="en-US" sz="2400" b="1" dirty="0"/>
            <a:t>What is Optimized Plan Forcing?</a:t>
          </a:r>
        </a:p>
      </dgm:t>
    </dgm:pt>
    <dgm:pt modelId="{A1B78B65-ECEB-4F48-A41A-F10C8544569E}" type="parTrans" cxnId="{7F8EB2E6-0AE4-4E94-B6D5-58320CAC2AF2}">
      <dgm:prSet/>
      <dgm:spPr/>
      <dgm:t>
        <a:bodyPr/>
        <a:lstStyle/>
        <a:p>
          <a:endParaRPr lang="en-US"/>
        </a:p>
      </dgm:t>
    </dgm:pt>
    <dgm:pt modelId="{34468533-9F93-4C2B-8481-66F40E039091}" type="sibTrans" cxnId="{7F8EB2E6-0AE4-4E94-B6D5-58320CAC2AF2}">
      <dgm:prSet/>
      <dgm:spPr/>
      <dgm:t>
        <a:bodyPr/>
        <a:lstStyle/>
        <a:p>
          <a:endParaRPr lang="en-US"/>
        </a:p>
      </dgm:t>
    </dgm:pt>
    <dgm:pt modelId="{AA049B1A-43DA-402A-9514-2D578C105233}">
      <dgm:prSet custT="1"/>
      <dgm:spPr/>
      <dgm:t>
        <a:bodyPr/>
        <a:lstStyle/>
        <a:p>
          <a:r>
            <a:rPr lang="en-US" sz="2400" b="1" dirty="0"/>
            <a:t>Demonstration</a:t>
          </a:r>
        </a:p>
      </dgm:t>
    </dgm:pt>
    <dgm:pt modelId="{FD00A25E-8D8E-4853-AEB6-E54142981A0E}" type="parTrans" cxnId="{63DCEBD1-2190-4EA8-AE39-69444BC52ECD}">
      <dgm:prSet/>
      <dgm:spPr/>
      <dgm:t>
        <a:bodyPr/>
        <a:lstStyle/>
        <a:p>
          <a:endParaRPr lang="en-US"/>
        </a:p>
      </dgm:t>
    </dgm:pt>
    <dgm:pt modelId="{BABF57AF-C501-4543-9DD0-9E768BF2DE5A}" type="sibTrans" cxnId="{63DCEBD1-2190-4EA8-AE39-69444BC52ECD}">
      <dgm:prSet/>
      <dgm:spPr/>
      <dgm:t>
        <a:bodyPr/>
        <a:lstStyle/>
        <a:p>
          <a:endParaRPr lang="en-US"/>
        </a:p>
      </dgm:t>
    </dgm:pt>
    <dgm:pt modelId="{811B5D52-89C6-4ADA-98E4-5D00A32367D3}" type="pres">
      <dgm:prSet presAssocID="{86EB11C7-8E35-496E-8BBA-B5FE5C2DA876}" presName="linear" presStyleCnt="0">
        <dgm:presLayoutVars>
          <dgm:animLvl val="lvl"/>
          <dgm:resizeHandles val="exact"/>
        </dgm:presLayoutVars>
      </dgm:prSet>
      <dgm:spPr/>
    </dgm:pt>
    <dgm:pt modelId="{92FF7EA9-1E01-4FFE-84FF-2108C119A703}" type="pres">
      <dgm:prSet presAssocID="{06B0F420-A2DD-4C38-8943-E47A75976368}" presName="parentText" presStyleLbl="node1" presStyleIdx="0" presStyleCnt="4">
        <dgm:presLayoutVars>
          <dgm:chMax val="0"/>
          <dgm:bulletEnabled val="1"/>
        </dgm:presLayoutVars>
      </dgm:prSet>
      <dgm:spPr/>
    </dgm:pt>
    <dgm:pt modelId="{FF3568EE-C689-41FB-AF6A-7DDE495F3BDC}" type="pres">
      <dgm:prSet presAssocID="{48F85F08-174A-488C-AB7D-4915668FD800}" presName="spacer" presStyleCnt="0"/>
      <dgm:spPr/>
    </dgm:pt>
    <dgm:pt modelId="{B3FF4F94-AFF8-45A0-8726-E9EEAE2647AC}" type="pres">
      <dgm:prSet presAssocID="{48208E93-0ED2-4783-A420-DF569AB92630}" presName="parentText" presStyleLbl="node1" presStyleIdx="1" presStyleCnt="4">
        <dgm:presLayoutVars>
          <dgm:chMax val="0"/>
          <dgm:bulletEnabled val="1"/>
        </dgm:presLayoutVars>
      </dgm:prSet>
      <dgm:spPr/>
    </dgm:pt>
    <dgm:pt modelId="{7B4EECE6-C2D4-49CA-8358-19E0AD11F8BD}" type="pres">
      <dgm:prSet presAssocID="{62759427-9436-43B2-BD24-3EAC37DD7971}" presName="spacer" presStyleCnt="0"/>
      <dgm:spPr/>
    </dgm:pt>
    <dgm:pt modelId="{6FA26E25-59B6-46AF-B682-722BA7826235}" type="pres">
      <dgm:prSet presAssocID="{E5E3AD40-E290-4C16-8160-786E2DBC32AA}" presName="parentText" presStyleLbl="node1" presStyleIdx="2" presStyleCnt="4">
        <dgm:presLayoutVars>
          <dgm:chMax val="0"/>
          <dgm:bulletEnabled val="1"/>
        </dgm:presLayoutVars>
      </dgm:prSet>
      <dgm:spPr/>
    </dgm:pt>
    <dgm:pt modelId="{72C243B8-BA8B-4729-B82E-4B3F84C7F811}" type="pres">
      <dgm:prSet presAssocID="{34468533-9F93-4C2B-8481-66F40E039091}" presName="spacer" presStyleCnt="0"/>
      <dgm:spPr/>
    </dgm:pt>
    <dgm:pt modelId="{06A6BAF2-CEC0-49FA-AEC5-EA456C95C9BB}" type="pres">
      <dgm:prSet presAssocID="{AA049B1A-43DA-402A-9514-2D578C105233}" presName="parentText" presStyleLbl="node1" presStyleIdx="3" presStyleCnt="4">
        <dgm:presLayoutVars>
          <dgm:chMax val="0"/>
          <dgm:bulletEnabled val="1"/>
        </dgm:presLayoutVars>
      </dgm:prSet>
      <dgm:spPr/>
    </dgm:pt>
  </dgm:ptLst>
  <dgm:cxnLst>
    <dgm:cxn modelId="{51311304-619B-4893-BC52-86905EE054A5}" type="presOf" srcId="{86EB11C7-8E35-496E-8BBA-B5FE5C2DA876}" destId="{811B5D52-89C6-4ADA-98E4-5D00A32367D3}" srcOrd="0" destOrd="0" presId="urn:microsoft.com/office/officeart/2005/8/layout/vList2"/>
    <dgm:cxn modelId="{41472C2F-6A57-4A58-BBBA-4622B7D71CEF}" type="presOf" srcId="{AA049B1A-43DA-402A-9514-2D578C105233}" destId="{06A6BAF2-CEC0-49FA-AEC5-EA456C95C9BB}" srcOrd="0" destOrd="0" presId="urn:microsoft.com/office/officeart/2005/8/layout/vList2"/>
    <dgm:cxn modelId="{3FA7F744-0946-4746-A94D-B3B0F3AB4289}" srcId="{86EB11C7-8E35-496E-8BBA-B5FE5C2DA876}" destId="{06B0F420-A2DD-4C38-8943-E47A75976368}" srcOrd="0" destOrd="0" parTransId="{DDA18201-CAF4-4AF1-9209-D0B1EDB8C3BE}" sibTransId="{48F85F08-174A-488C-AB7D-4915668FD800}"/>
    <dgm:cxn modelId="{712E8F45-742F-4A07-8BBB-568F5A2EC5E9}" srcId="{86EB11C7-8E35-496E-8BBA-B5FE5C2DA876}" destId="{48208E93-0ED2-4783-A420-DF569AB92630}" srcOrd="1" destOrd="0" parTransId="{7A75F61A-27C1-4581-933A-59EBB710BD5D}" sibTransId="{62759427-9436-43B2-BD24-3EAC37DD7971}"/>
    <dgm:cxn modelId="{03E964A4-0096-48A5-B6DA-58241C03B623}" type="presOf" srcId="{06B0F420-A2DD-4C38-8943-E47A75976368}" destId="{92FF7EA9-1E01-4FFE-84FF-2108C119A703}" srcOrd="0" destOrd="0" presId="urn:microsoft.com/office/officeart/2005/8/layout/vList2"/>
    <dgm:cxn modelId="{9EC2D7A4-A5CD-4793-9678-A0B7FBC8904D}" type="presOf" srcId="{48208E93-0ED2-4783-A420-DF569AB92630}" destId="{B3FF4F94-AFF8-45A0-8726-E9EEAE2647AC}" srcOrd="0" destOrd="0" presId="urn:microsoft.com/office/officeart/2005/8/layout/vList2"/>
    <dgm:cxn modelId="{63DCEBD1-2190-4EA8-AE39-69444BC52ECD}" srcId="{86EB11C7-8E35-496E-8BBA-B5FE5C2DA876}" destId="{AA049B1A-43DA-402A-9514-2D578C105233}" srcOrd="3" destOrd="0" parTransId="{FD00A25E-8D8E-4853-AEB6-E54142981A0E}" sibTransId="{BABF57AF-C501-4543-9DD0-9E768BF2DE5A}"/>
    <dgm:cxn modelId="{7F8EB2E6-0AE4-4E94-B6D5-58320CAC2AF2}" srcId="{86EB11C7-8E35-496E-8BBA-B5FE5C2DA876}" destId="{E5E3AD40-E290-4C16-8160-786E2DBC32AA}" srcOrd="2" destOrd="0" parTransId="{A1B78B65-ECEB-4F48-A41A-F10C8544569E}" sibTransId="{34468533-9F93-4C2B-8481-66F40E039091}"/>
    <dgm:cxn modelId="{7A39F4ED-603C-4713-B10C-96DD84DD4CDE}" type="presOf" srcId="{E5E3AD40-E290-4C16-8160-786E2DBC32AA}" destId="{6FA26E25-59B6-46AF-B682-722BA7826235}" srcOrd="0" destOrd="0" presId="urn:microsoft.com/office/officeart/2005/8/layout/vList2"/>
    <dgm:cxn modelId="{946C2483-4797-4E96-8183-ADBCBD641362}" type="presParOf" srcId="{811B5D52-89C6-4ADA-98E4-5D00A32367D3}" destId="{92FF7EA9-1E01-4FFE-84FF-2108C119A703}" srcOrd="0" destOrd="0" presId="urn:microsoft.com/office/officeart/2005/8/layout/vList2"/>
    <dgm:cxn modelId="{11EC5E8C-DEE8-4234-AE9B-C0E08CDA4F79}" type="presParOf" srcId="{811B5D52-89C6-4ADA-98E4-5D00A32367D3}" destId="{FF3568EE-C689-41FB-AF6A-7DDE495F3BDC}" srcOrd="1" destOrd="0" presId="urn:microsoft.com/office/officeart/2005/8/layout/vList2"/>
    <dgm:cxn modelId="{A6A248A1-7ED4-4216-AD08-F578FEDC6761}" type="presParOf" srcId="{811B5D52-89C6-4ADA-98E4-5D00A32367D3}" destId="{B3FF4F94-AFF8-45A0-8726-E9EEAE2647AC}" srcOrd="2" destOrd="0" presId="urn:microsoft.com/office/officeart/2005/8/layout/vList2"/>
    <dgm:cxn modelId="{C97B5B91-8A2C-426E-84FF-C1954007E90B}" type="presParOf" srcId="{811B5D52-89C6-4ADA-98E4-5D00A32367D3}" destId="{7B4EECE6-C2D4-49CA-8358-19E0AD11F8BD}" srcOrd="3" destOrd="0" presId="urn:microsoft.com/office/officeart/2005/8/layout/vList2"/>
    <dgm:cxn modelId="{92E44A09-7106-4A66-86AF-FF274911466F}" type="presParOf" srcId="{811B5D52-89C6-4ADA-98E4-5D00A32367D3}" destId="{6FA26E25-59B6-46AF-B682-722BA7826235}" srcOrd="4" destOrd="0" presId="urn:microsoft.com/office/officeart/2005/8/layout/vList2"/>
    <dgm:cxn modelId="{50963EC7-27A1-4646-9134-0BCCA4663F69}" type="presParOf" srcId="{811B5D52-89C6-4ADA-98E4-5D00A32367D3}" destId="{72C243B8-BA8B-4729-B82E-4B3F84C7F811}" srcOrd="5" destOrd="0" presId="urn:microsoft.com/office/officeart/2005/8/layout/vList2"/>
    <dgm:cxn modelId="{9775F1BC-C0B7-473F-9F1F-0FC427280EB7}" type="presParOf" srcId="{811B5D52-89C6-4ADA-98E4-5D00A32367D3}" destId="{06A6BAF2-CEC0-49FA-AEC5-EA456C95C9BB}" srcOrd="6" destOrd="0" presId="urn:microsoft.com/office/officeart/2005/8/layout/vList2"/>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0.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1.xml><?xml version="1.0" encoding="utf-8"?>
<dgm:dataModel xmlns:dgm="http://schemas.openxmlformats.org/drawingml/2006/diagram" xmlns:a="http://schemas.openxmlformats.org/drawingml/2006/main">
  <dgm:ptLst>
    <dgm:pt modelId="{5CAC6E89-8D61-41CE-B485-D446E81BC557}" type="doc">
      <dgm:prSet loTypeId="urn:microsoft.com/office/officeart/2005/8/layout/vList2" loCatId="list" qsTypeId="urn:microsoft.com/office/officeart/2005/8/quickstyle/simple2" qsCatId="simple" csTypeId="urn:microsoft.com/office/officeart/2005/8/colors/accent5_2" csCatId="accent5" phldr="1"/>
      <dgm:spPr/>
      <dgm:t>
        <a:bodyPr/>
        <a:lstStyle/>
        <a:p>
          <a:endParaRPr lang="en-US"/>
        </a:p>
      </dgm:t>
    </dgm:pt>
    <dgm:pt modelId="{FB9E8E93-E505-4F61-B986-63526300BB1E}">
      <dgm:prSet phldrT="[Text]" phldr="0" custT="1"/>
      <dgm:spPr/>
      <dgm:t>
        <a:bodyPr/>
        <a:lstStyle/>
        <a:p>
          <a:r>
            <a:rPr lang="en-US" sz="2400" b="0" i="0" dirty="0"/>
            <a:t>Query Compilation Replay</a:t>
          </a:r>
          <a:endParaRPr lang="en-US" sz="2400" b="1" dirty="0"/>
        </a:p>
      </dgm:t>
    </dgm:pt>
    <dgm:pt modelId="{0A28C454-11D4-48BA-B856-5DF1A51C6CA8}" type="parTrans" cxnId="{50B68244-667E-4A60-9DBF-40708B2B7104}">
      <dgm:prSet/>
      <dgm:spPr/>
      <dgm:t>
        <a:bodyPr/>
        <a:lstStyle/>
        <a:p>
          <a:endParaRPr lang="en-US"/>
        </a:p>
      </dgm:t>
    </dgm:pt>
    <dgm:pt modelId="{D0DB3B49-9806-45F0-815F-F683F3A245D5}" type="sibTrans" cxnId="{50B68244-667E-4A60-9DBF-40708B2B7104}">
      <dgm:prSet/>
      <dgm:spPr/>
      <dgm:t>
        <a:bodyPr/>
        <a:lstStyle/>
        <a:p>
          <a:endParaRPr lang="en-US"/>
        </a:p>
      </dgm:t>
    </dgm:pt>
    <dgm:pt modelId="{642BD30B-CE38-4DD5-BA97-D9FB463CAE50}">
      <dgm:prSet custT="1"/>
      <dgm:spPr/>
      <dgm:t>
        <a:bodyPr/>
        <a:lstStyle/>
        <a:p>
          <a:r>
            <a:rPr lang="en-US" sz="2400" dirty="0">
              <a:latin typeface="+mn-lt"/>
              <a:cs typeface="Segoe UI" panose="020B0502040204020203" pitchFamily="34" charset="0"/>
            </a:rPr>
            <a:t>Targets previously forced plans through Query Store and Automatic Plan Correction</a:t>
          </a:r>
        </a:p>
      </dgm:t>
    </dgm:pt>
    <dgm:pt modelId="{5CD466C9-02F3-4368-B583-F7502EB4EAD5}" type="parTrans" cxnId="{21ED04DE-2D15-4E65-99A8-209386E0590B}">
      <dgm:prSet/>
      <dgm:spPr/>
      <dgm:t>
        <a:bodyPr/>
        <a:lstStyle/>
        <a:p>
          <a:endParaRPr lang="en-US"/>
        </a:p>
      </dgm:t>
    </dgm:pt>
    <dgm:pt modelId="{63C8D2D5-78EB-49FE-95A8-9892F14CC72B}" type="sibTrans" cxnId="{21ED04DE-2D15-4E65-99A8-209386E0590B}">
      <dgm:prSet/>
      <dgm:spPr/>
      <dgm:t>
        <a:bodyPr/>
        <a:lstStyle/>
        <a:p>
          <a:endParaRPr lang="en-US"/>
        </a:p>
      </dgm:t>
    </dgm:pt>
    <dgm:pt modelId="{2657701A-F368-4CB4-84F6-0A412F0FE3E3}">
      <dgm:prSet custT="1"/>
      <dgm:spPr/>
      <dgm:t>
        <a:bodyPr/>
        <a:lstStyle/>
        <a:p>
          <a:r>
            <a:rPr lang="en-US" sz="2400" b="0" i="0" dirty="0">
              <a:latin typeface="+mn-lt"/>
            </a:rPr>
            <a:t>Uses those previously-recorded CRS to quickly reproduce and cache the original forced plan </a:t>
          </a:r>
          <a:r>
            <a:rPr lang="en-US" sz="2400" b="1" i="0" dirty="0">
              <a:latin typeface="+mn-lt"/>
            </a:rPr>
            <a:t>at a fraction of the original compilation cost</a:t>
          </a:r>
          <a:endParaRPr lang="en-US" sz="2400" dirty="0">
            <a:latin typeface="+mn-lt"/>
            <a:cs typeface="Segoe UI" panose="020B0502040204020203" pitchFamily="34" charset="0"/>
          </a:endParaRPr>
        </a:p>
      </dgm:t>
    </dgm:pt>
    <dgm:pt modelId="{C529AB4E-80E5-41F9-B664-0CBBE969FB10}" type="parTrans" cxnId="{9D02D6E2-F72B-4D62-AA14-7839F661CA48}">
      <dgm:prSet/>
      <dgm:spPr/>
      <dgm:t>
        <a:bodyPr/>
        <a:lstStyle/>
        <a:p>
          <a:endParaRPr lang="en-US"/>
        </a:p>
      </dgm:t>
    </dgm:pt>
    <dgm:pt modelId="{6B96CFE7-0A64-4AEA-A9A1-F2F1DAA7ADC7}" type="sibTrans" cxnId="{9D02D6E2-F72B-4D62-AA14-7839F661CA48}">
      <dgm:prSet/>
      <dgm:spPr/>
      <dgm:t>
        <a:bodyPr/>
        <a:lstStyle/>
        <a:p>
          <a:endParaRPr lang="en-US"/>
        </a:p>
      </dgm:t>
    </dgm:pt>
    <dgm:pt modelId="{ACE6C81C-234F-49AA-B3E2-AC75F6560ACF}">
      <dgm:prSet custT="1"/>
      <dgm:spPr/>
      <dgm:t>
        <a:bodyPr/>
        <a:lstStyle/>
        <a:p>
          <a:r>
            <a:rPr lang="en-US" sz="2400" dirty="0">
              <a:latin typeface="+mn-lt"/>
              <a:cs typeface="Segoe UI" panose="020B0502040204020203" pitchFamily="34" charset="0"/>
            </a:rPr>
            <a:t>Compatible with Query Store hints and secondary replica support</a:t>
          </a:r>
        </a:p>
      </dgm:t>
    </dgm:pt>
    <dgm:pt modelId="{71E440FC-E339-4915-9DFB-4A02089B3966}" type="parTrans" cxnId="{96607763-6C94-4B3E-8B37-ED11233BFEC7}">
      <dgm:prSet/>
      <dgm:spPr/>
      <dgm:t>
        <a:bodyPr/>
        <a:lstStyle/>
        <a:p>
          <a:endParaRPr lang="en-US"/>
        </a:p>
      </dgm:t>
    </dgm:pt>
    <dgm:pt modelId="{5AC5B8C6-948B-4C0F-A75E-21B824B4598F}" type="sibTrans" cxnId="{96607763-6C94-4B3E-8B37-ED11233BFEC7}">
      <dgm:prSet/>
      <dgm:spPr/>
      <dgm:t>
        <a:bodyPr/>
        <a:lstStyle/>
        <a:p>
          <a:endParaRPr lang="en-US"/>
        </a:p>
      </dgm:t>
    </dgm:pt>
    <dgm:pt modelId="{4430DAFE-8FCC-4C60-AD68-AE79325175E0}">
      <dgm:prSet phldrT="[Text]" phldr="0" custT="1"/>
      <dgm:spPr/>
      <dgm:t>
        <a:bodyPr/>
        <a:lstStyle/>
        <a:p>
          <a:r>
            <a:rPr lang="en-US" sz="2400" b="0" i="0" dirty="0">
              <a:latin typeface="+mn-lt"/>
            </a:rPr>
            <a:t>Stores a </a:t>
          </a:r>
          <a:r>
            <a:rPr lang="en-US" sz="2400" b="0" i="1" dirty="0">
              <a:latin typeface="+mn-lt"/>
            </a:rPr>
            <a:t>compilation replay script </a:t>
          </a:r>
          <a:r>
            <a:rPr lang="en-US" sz="2400" b="0" i="0" dirty="0">
              <a:latin typeface="+mn-lt"/>
            </a:rPr>
            <a:t>(CRS) that persists key compilation steps in Query Store.</a:t>
          </a:r>
          <a:endParaRPr lang="en-US" sz="2400" b="1" dirty="0">
            <a:latin typeface="+mn-lt"/>
          </a:endParaRPr>
        </a:p>
      </dgm:t>
    </dgm:pt>
    <dgm:pt modelId="{A8D99809-FC3F-4C9A-94AB-0ADE76DBDAF9}" type="parTrans" cxnId="{F2522B53-4B7A-4C10-9117-8717487DAE73}">
      <dgm:prSet/>
      <dgm:spPr/>
      <dgm:t>
        <a:bodyPr/>
        <a:lstStyle/>
        <a:p>
          <a:endParaRPr lang="en-US"/>
        </a:p>
      </dgm:t>
    </dgm:pt>
    <dgm:pt modelId="{6C71C08A-B557-45ED-B98E-4BEC67F0DF89}" type="sibTrans" cxnId="{F2522B53-4B7A-4C10-9117-8717487DAE73}">
      <dgm:prSet/>
      <dgm:spPr/>
      <dgm:t>
        <a:bodyPr/>
        <a:lstStyle/>
        <a:p>
          <a:endParaRPr lang="en-US"/>
        </a:p>
      </dgm:t>
    </dgm:pt>
    <dgm:pt modelId="{734CD14E-88FC-4A98-A844-2F22DC6759CB}">
      <dgm:prSet phldrT="[Text]" phldr="0" custT="1"/>
      <dgm:spPr/>
      <dgm:t>
        <a:bodyPr/>
        <a:lstStyle/>
        <a:p>
          <a:r>
            <a:rPr lang="en-US" sz="2400" b="0" i="0" dirty="0">
              <a:latin typeface="+mn-lt"/>
            </a:rPr>
            <a:t>Stored in the hidden Optimization Replay attribute of the XML plan.</a:t>
          </a:r>
          <a:endParaRPr lang="en-US" sz="2400" b="1" dirty="0">
            <a:latin typeface="+mn-lt"/>
          </a:endParaRPr>
        </a:p>
      </dgm:t>
    </dgm:pt>
    <dgm:pt modelId="{00E2F0D1-88C3-4B62-99CD-E7643DA37B6B}" type="sibTrans" cxnId="{8EF3D132-202E-4178-9E1D-393DDE53A737}">
      <dgm:prSet/>
      <dgm:spPr/>
      <dgm:t>
        <a:bodyPr/>
        <a:lstStyle/>
        <a:p>
          <a:endParaRPr lang="en-US"/>
        </a:p>
      </dgm:t>
    </dgm:pt>
    <dgm:pt modelId="{40FDFE0A-6ADA-476B-AFF9-DB5850B619EA}" type="parTrans" cxnId="{8EF3D132-202E-4178-9E1D-393DDE53A737}">
      <dgm:prSet/>
      <dgm:spPr/>
      <dgm:t>
        <a:bodyPr/>
        <a:lstStyle/>
        <a:p>
          <a:endParaRPr lang="en-US"/>
        </a:p>
      </dgm:t>
    </dgm:pt>
    <dgm:pt modelId="{41E13F47-50B0-4C65-9F4A-F4669980A3D3}" type="pres">
      <dgm:prSet presAssocID="{5CAC6E89-8D61-41CE-B485-D446E81BC557}" presName="linear" presStyleCnt="0">
        <dgm:presLayoutVars>
          <dgm:animLvl val="lvl"/>
          <dgm:resizeHandles val="exact"/>
        </dgm:presLayoutVars>
      </dgm:prSet>
      <dgm:spPr/>
    </dgm:pt>
    <dgm:pt modelId="{BC627420-5C6C-4D72-AEC0-56A4B040BD2E}" type="pres">
      <dgm:prSet presAssocID="{FB9E8E93-E505-4F61-B986-63526300BB1E}" presName="parentText" presStyleLbl="node1" presStyleIdx="0" presStyleCnt="1" custLinFactNeighborY="-28370">
        <dgm:presLayoutVars>
          <dgm:chMax val="0"/>
          <dgm:bulletEnabled val="1"/>
        </dgm:presLayoutVars>
      </dgm:prSet>
      <dgm:spPr/>
    </dgm:pt>
    <dgm:pt modelId="{AE3B6265-E121-46EA-BA53-EF8CA4BD0DB2}" type="pres">
      <dgm:prSet presAssocID="{FB9E8E93-E505-4F61-B986-63526300BB1E}" presName="childText" presStyleLbl="revTx" presStyleIdx="0" presStyleCnt="1" custScaleY="104373" custLinFactNeighborX="-625" custLinFactNeighborY="-12572">
        <dgm:presLayoutVars>
          <dgm:bulletEnabled val="1"/>
        </dgm:presLayoutVars>
      </dgm:prSet>
      <dgm:spPr/>
    </dgm:pt>
  </dgm:ptLst>
  <dgm:cxnLst>
    <dgm:cxn modelId="{FBB0FD00-6AFD-4707-BA3F-A79158FA01F4}" type="presOf" srcId="{4430DAFE-8FCC-4C60-AD68-AE79325175E0}" destId="{AE3B6265-E121-46EA-BA53-EF8CA4BD0DB2}" srcOrd="0" destOrd="0" presId="urn:microsoft.com/office/officeart/2005/8/layout/vList2"/>
    <dgm:cxn modelId="{59AEBA0D-3AAB-4B1D-B375-0A4DB038200D}" type="presOf" srcId="{734CD14E-88FC-4A98-A844-2F22DC6759CB}" destId="{AE3B6265-E121-46EA-BA53-EF8CA4BD0DB2}" srcOrd="0" destOrd="1" presId="urn:microsoft.com/office/officeart/2005/8/layout/vList2"/>
    <dgm:cxn modelId="{8EF3D132-202E-4178-9E1D-393DDE53A737}" srcId="{FB9E8E93-E505-4F61-B986-63526300BB1E}" destId="{734CD14E-88FC-4A98-A844-2F22DC6759CB}" srcOrd="1" destOrd="0" parTransId="{40FDFE0A-6ADA-476B-AFF9-DB5850B619EA}" sibTransId="{00E2F0D1-88C3-4B62-99CD-E7643DA37B6B}"/>
    <dgm:cxn modelId="{3DBBD937-C353-43AE-91B6-66F4D1AACBE2}" type="presOf" srcId="{2657701A-F368-4CB4-84F6-0A412F0FE3E3}" destId="{AE3B6265-E121-46EA-BA53-EF8CA4BD0DB2}" srcOrd="0" destOrd="3" presId="urn:microsoft.com/office/officeart/2005/8/layout/vList2"/>
    <dgm:cxn modelId="{96607763-6C94-4B3E-8B37-ED11233BFEC7}" srcId="{FB9E8E93-E505-4F61-B986-63526300BB1E}" destId="{ACE6C81C-234F-49AA-B3E2-AC75F6560ACF}" srcOrd="4" destOrd="0" parTransId="{71E440FC-E339-4915-9DFB-4A02089B3966}" sibTransId="{5AC5B8C6-948B-4C0F-A75E-21B824B4598F}"/>
    <dgm:cxn modelId="{50B68244-667E-4A60-9DBF-40708B2B7104}" srcId="{5CAC6E89-8D61-41CE-B485-D446E81BC557}" destId="{FB9E8E93-E505-4F61-B986-63526300BB1E}" srcOrd="0" destOrd="0" parTransId="{0A28C454-11D4-48BA-B856-5DF1A51C6CA8}" sibTransId="{D0DB3B49-9806-45F0-815F-F683F3A245D5}"/>
    <dgm:cxn modelId="{CA8E6046-1A0D-40AD-98CD-CF4AB8AFFAFE}" type="presOf" srcId="{642BD30B-CE38-4DD5-BA97-D9FB463CAE50}" destId="{AE3B6265-E121-46EA-BA53-EF8CA4BD0DB2}" srcOrd="0" destOrd="2" presId="urn:microsoft.com/office/officeart/2005/8/layout/vList2"/>
    <dgm:cxn modelId="{F6BD1953-A79C-422E-BEFF-FD7DE641614F}" type="presOf" srcId="{5CAC6E89-8D61-41CE-B485-D446E81BC557}" destId="{41E13F47-50B0-4C65-9F4A-F4669980A3D3}" srcOrd="0" destOrd="0" presId="urn:microsoft.com/office/officeart/2005/8/layout/vList2"/>
    <dgm:cxn modelId="{F2522B53-4B7A-4C10-9117-8717487DAE73}" srcId="{FB9E8E93-E505-4F61-B986-63526300BB1E}" destId="{4430DAFE-8FCC-4C60-AD68-AE79325175E0}" srcOrd="0" destOrd="0" parTransId="{A8D99809-FC3F-4C9A-94AB-0ADE76DBDAF9}" sibTransId="{6C71C08A-B557-45ED-B98E-4BEC67F0DF89}"/>
    <dgm:cxn modelId="{EE5B4DC1-FB41-4129-A702-0D9750900077}" type="presOf" srcId="{ACE6C81C-234F-49AA-B3E2-AC75F6560ACF}" destId="{AE3B6265-E121-46EA-BA53-EF8CA4BD0DB2}" srcOrd="0" destOrd="4" presId="urn:microsoft.com/office/officeart/2005/8/layout/vList2"/>
    <dgm:cxn modelId="{21ED04DE-2D15-4E65-99A8-209386E0590B}" srcId="{FB9E8E93-E505-4F61-B986-63526300BB1E}" destId="{642BD30B-CE38-4DD5-BA97-D9FB463CAE50}" srcOrd="2" destOrd="0" parTransId="{5CD466C9-02F3-4368-B583-F7502EB4EAD5}" sibTransId="{63C8D2D5-78EB-49FE-95A8-9892F14CC72B}"/>
    <dgm:cxn modelId="{9D02D6E2-F72B-4D62-AA14-7839F661CA48}" srcId="{FB9E8E93-E505-4F61-B986-63526300BB1E}" destId="{2657701A-F368-4CB4-84F6-0A412F0FE3E3}" srcOrd="3" destOrd="0" parTransId="{C529AB4E-80E5-41F9-B664-0CBBE969FB10}" sibTransId="{6B96CFE7-0A64-4AEA-A9A1-F2F1DAA7ADC7}"/>
    <dgm:cxn modelId="{A93E15F7-D02E-4DB6-9D10-403592A79968}" type="presOf" srcId="{FB9E8E93-E505-4F61-B986-63526300BB1E}" destId="{BC627420-5C6C-4D72-AEC0-56A4B040BD2E}" srcOrd="0" destOrd="0" presId="urn:microsoft.com/office/officeart/2005/8/layout/vList2"/>
    <dgm:cxn modelId="{57E9F589-0EEC-4026-B97E-F82EA7F56083}" type="presParOf" srcId="{41E13F47-50B0-4C65-9F4A-F4669980A3D3}" destId="{BC627420-5C6C-4D72-AEC0-56A4B040BD2E}" srcOrd="0" destOrd="0" presId="urn:microsoft.com/office/officeart/2005/8/layout/vList2"/>
    <dgm:cxn modelId="{355D96A3-88EE-4C8B-A344-E9252E094B3D}" type="presParOf" srcId="{41E13F47-50B0-4C65-9F4A-F4669980A3D3}" destId="{AE3B6265-E121-46EA-BA53-EF8CA4BD0DB2}" srcOrd="1"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2.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13.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14.xml><?xml version="1.0" encoding="utf-8"?>
<dgm:dataModel xmlns:dgm="http://schemas.openxmlformats.org/drawingml/2006/diagram" xmlns:a="http://schemas.openxmlformats.org/drawingml/2006/main">
  <dgm:ptLst>
    <dgm:pt modelId="{5CAC6E89-8D61-41CE-B485-D446E81BC557}" type="doc">
      <dgm:prSet loTypeId="urn:microsoft.com/office/officeart/2005/8/layout/vList2" loCatId="list" qsTypeId="urn:microsoft.com/office/officeart/2005/8/quickstyle/simple2" qsCatId="simple" csTypeId="urn:microsoft.com/office/officeart/2005/8/colors/accent5_2" csCatId="accent5" phldr="1"/>
      <dgm:spPr/>
      <dgm:t>
        <a:bodyPr/>
        <a:lstStyle/>
        <a:p>
          <a:endParaRPr lang="en-US"/>
        </a:p>
      </dgm:t>
    </dgm:pt>
    <dgm:pt modelId="{664114E4-3B20-49B8-AD68-D588B67721BB}">
      <dgm:prSet custT="1"/>
      <dgm:spPr/>
      <dgm:t>
        <a:bodyPr/>
        <a:lstStyle/>
        <a:p>
          <a:r>
            <a:rPr lang="en-US" sz="2400" dirty="0">
              <a:latin typeface="+mn-lt"/>
              <a:cs typeface="Segoe UI" panose="020B0502040204020203" pitchFamily="34" charset="0"/>
            </a:rPr>
            <a:t>Considerations</a:t>
          </a:r>
        </a:p>
      </dgm:t>
    </dgm:pt>
    <dgm:pt modelId="{6F073408-3615-4A22-A0E2-74BF8A1EF201}" type="parTrans" cxnId="{F4638DD7-F864-4CEF-817B-260E87A6D89A}">
      <dgm:prSet/>
      <dgm:spPr/>
      <dgm:t>
        <a:bodyPr/>
        <a:lstStyle/>
        <a:p>
          <a:endParaRPr lang="en-US"/>
        </a:p>
      </dgm:t>
    </dgm:pt>
    <dgm:pt modelId="{689141C5-203A-45D8-8AF6-D10FC7AE1C69}" type="sibTrans" cxnId="{F4638DD7-F864-4CEF-817B-260E87A6D89A}">
      <dgm:prSet/>
      <dgm:spPr/>
      <dgm:t>
        <a:bodyPr/>
        <a:lstStyle/>
        <a:p>
          <a:endParaRPr lang="en-US"/>
        </a:p>
      </dgm:t>
    </dgm:pt>
    <dgm:pt modelId="{6C8889B9-AE26-4B7E-A3D8-519FD1ECDB01}">
      <dgm:prSet custT="1"/>
      <dgm:spPr/>
      <dgm:t>
        <a:bodyPr/>
        <a:lstStyle/>
        <a:p>
          <a:pPr>
            <a:buFont typeface="Arial" panose="020B0604020202020204" pitchFamily="34" charset="0"/>
            <a:buChar char="•"/>
          </a:pPr>
          <a:r>
            <a:rPr lang="en-US" sz="2400" b="0" i="0" dirty="0"/>
            <a:t> Only query plans that go through full optimization are eligible, which can be verified by the presence of the </a:t>
          </a:r>
          <a:r>
            <a:rPr lang="en-US" sz="2400" b="0" i="0" dirty="0" err="1"/>
            <a:t>StatementOptmLevel</a:t>
          </a:r>
          <a:r>
            <a:rPr lang="en-US" sz="2400" b="0" i="0" dirty="0"/>
            <a:t>="FULL" property.</a:t>
          </a:r>
          <a:endParaRPr lang="en-US" sz="2400" dirty="0">
            <a:latin typeface="+mn-lt"/>
            <a:cs typeface="Segoe UI" panose="020B0502040204020203" pitchFamily="34" charset="0"/>
          </a:endParaRPr>
        </a:p>
      </dgm:t>
    </dgm:pt>
    <dgm:pt modelId="{67DAE75D-921E-4B2F-9C46-090B27574BE6}" type="parTrans" cxnId="{311AB490-A8FB-4CE0-AACB-AD898C31395A}">
      <dgm:prSet/>
      <dgm:spPr/>
      <dgm:t>
        <a:bodyPr/>
        <a:lstStyle/>
        <a:p>
          <a:endParaRPr lang="en-US"/>
        </a:p>
      </dgm:t>
    </dgm:pt>
    <dgm:pt modelId="{8F74DEEA-A8B6-4918-AB66-2C8012988147}" type="sibTrans" cxnId="{311AB490-A8FB-4CE0-AACB-AD898C31395A}">
      <dgm:prSet/>
      <dgm:spPr/>
      <dgm:t>
        <a:bodyPr/>
        <a:lstStyle/>
        <a:p>
          <a:endParaRPr lang="en-US"/>
        </a:p>
      </dgm:t>
    </dgm:pt>
    <dgm:pt modelId="{508F428D-0F87-4636-9D1E-26687CE6371D}">
      <dgm:prSet custT="1"/>
      <dgm:spPr/>
      <dgm:t>
        <a:bodyPr/>
        <a:lstStyle/>
        <a:p>
          <a:pPr>
            <a:buFont typeface="Arial" panose="020B0604020202020204" pitchFamily="34" charset="0"/>
            <a:buChar char="•"/>
          </a:pPr>
          <a:r>
            <a:rPr lang="en-US" sz="2400" b="0" i="0" dirty="0"/>
            <a:t> Statements with RECOMPILE hint and distributed queries are not eligible.</a:t>
          </a:r>
        </a:p>
      </dgm:t>
    </dgm:pt>
    <dgm:pt modelId="{304E1D0A-F29A-4988-B3A1-94A8B94CA77F}" type="parTrans" cxnId="{60FA3909-350E-40D3-A026-B9C45BBAFA29}">
      <dgm:prSet/>
      <dgm:spPr/>
      <dgm:t>
        <a:bodyPr/>
        <a:lstStyle/>
        <a:p>
          <a:endParaRPr lang="en-US"/>
        </a:p>
      </dgm:t>
    </dgm:pt>
    <dgm:pt modelId="{1E821A4F-B2F7-49F3-B87E-902D3B057872}" type="sibTrans" cxnId="{60FA3909-350E-40D3-A026-B9C45BBAFA29}">
      <dgm:prSet/>
      <dgm:spPr/>
      <dgm:t>
        <a:bodyPr/>
        <a:lstStyle/>
        <a:p>
          <a:endParaRPr lang="en-US"/>
        </a:p>
      </dgm:t>
    </dgm:pt>
    <dgm:pt modelId="{41E13F47-50B0-4C65-9F4A-F4669980A3D3}" type="pres">
      <dgm:prSet presAssocID="{5CAC6E89-8D61-41CE-B485-D446E81BC557}" presName="linear" presStyleCnt="0">
        <dgm:presLayoutVars>
          <dgm:animLvl val="lvl"/>
          <dgm:resizeHandles val="exact"/>
        </dgm:presLayoutVars>
      </dgm:prSet>
      <dgm:spPr/>
    </dgm:pt>
    <dgm:pt modelId="{110619E6-35CF-4F1E-B47B-52C04D4F0756}" type="pres">
      <dgm:prSet presAssocID="{664114E4-3B20-49B8-AD68-D588B67721BB}" presName="parentText" presStyleLbl="node1" presStyleIdx="0" presStyleCnt="1" custLinFactY="-6226" custLinFactNeighborX="-625" custLinFactNeighborY="-100000">
        <dgm:presLayoutVars>
          <dgm:chMax val="0"/>
          <dgm:bulletEnabled val="1"/>
        </dgm:presLayoutVars>
      </dgm:prSet>
      <dgm:spPr/>
    </dgm:pt>
    <dgm:pt modelId="{867817E1-5D9A-4EEB-A4C7-4819155E9A81}" type="pres">
      <dgm:prSet presAssocID="{664114E4-3B20-49B8-AD68-D588B67721BB}" presName="childText" presStyleLbl="revTx" presStyleIdx="0" presStyleCnt="1" custLinFactY="-3636" custLinFactNeighborX="-625" custLinFactNeighborY="-100000">
        <dgm:presLayoutVars>
          <dgm:bulletEnabled val="1"/>
        </dgm:presLayoutVars>
      </dgm:prSet>
      <dgm:spPr/>
    </dgm:pt>
  </dgm:ptLst>
  <dgm:cxnLst>
    <dgm:cxn modelId="{60FA3909-350E-40D3-A026-B9C45BBAFA29}" srcId="{664114E4-3B20-49B8-AD68-D588B67721BB}" destId="{508F428D-0F87-4636-9D1E-26687CE6371D}" srcOrd="1" destOrd="0" parTransId="{304E1D0A-F29A-4988-B3A1-94A8B94CA77F}" sibTransId="{1E821A4F-B2F7-49F3-B87E-902D3B057872}"/>
    <dgm:cxn modelId="{47132A4F-FCFB-4871-A497-193A758062E1}" type="presOf" srcId="{6C8889B9-AE26-4B7E-A3D8-519FD1ECDB01}" destId="{867817E1-5D9A-4EEB-A4C7-4819155E9A81}" srcOrd="0" destOrd="0" presId="urn:microsoft.com/office/officeart/2005/8/layout/vList2"/>
    <dgm:cxn modelId="{F6BD1953-A79C-422E-BEFF-FD7DE641614F}" type="presOf" srcId="{5CAC6E89-8D61-41CE-B485-D446E81BC557}" destId="{41E13F47-50B0-4C65-9F4A-F4669980A3D3}" srcOrd="0" destOrd="0" presId="urn:microsoft.com/office/officeart/2005/8/layout/vList2"/>
    <dgm:cxn modelId="{311AB490-A8FB-4CE0-AACB-AD898C31395A}" srcId="{664114E4-3B20-49B8-AD68-D588B67721BB}" destId="{6C8889B9-AE26-4B7E-A3D8-519FD1ECDB01}" srcOrd="0" destOrd="0" parTransId="{67DAE75D-921E-4B2F-9C46-090B27574BE6}" sibTransId="{8F74DEEA-A8B6-4918-AB66-2C8012988147}"/>
    <dgm:cxn modelId="{F4638DD7-F864-4CEF-817B-260E87A6D89A}" srcId="{5CAC6E89-8D61-41CE-B485-D446E81BC557}" destId="{664114E4-3B20-49B8-AD68-D588B67721BB}" srcOrd="0" destOrd="0" parTransId="{6F073408-3615-4A22-A0E2-74BF8A1EF201}" sibTransId="{689141C5-203A-45D8-8AF6-D10FC7AE1C69}"/>
    <dgm:cxn modelId="{94996EE8-578A-4CD3-A92B-6C3D0619D519}" type="presOf" srcId="{508F428D-0F87-4636-9D1E-26687CE6371D}" destId="{867817E1-5D9A-4EEB-A4C7-4819155E9A81}" srcOrd="0" destOrd="1" presId="urn:microsoft.com/office/officeart/2005/8/layout/vList2"/>
    <dgm:cxn modelId="{535047EE-535C-46F1-9462-9F336ED4C437}" type="presOf" srcId="{664114E4-3B20-49B8-AD68-D588B67721BB}" destId="{110619E6-35CF-4F1E-B47B-52C04D4F0756}" srcOrd="0" destOrd="0" presId="urn:microsoft.com/office/officeart/2005/8/layout/vList2"/>
    <dgm:cxn modelId="{69D682EA-52A4-4DAA-80CF-4585C4AB4C61}" type="presParOf" srcId="{41E13F47-50B0-4C65-9F4A-F4669980A3D3}" destId="{110619E6-35CF-4F1E-B47B-52C04D4F0756}" srcOrd="0" destOrd="0" presId="urn:microsoft.com/office/officeart/2005/8/layout/vList2"/>
    <dgm:cxn modelId="{D9BE74B7-2388-495E-832D-16C7B876DE50}" type="presParOf" srcId="{41E13F47-50B0-4C65-9F4A-F4669980A3D3}" destId="{867817E1-5D9A-4EEB-A4C7-4819155E9A81}" srcOrd="1" destOrd="0" presId="urn:microsoft.com/office/officeart/2005/8/layout/vList2"/>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15.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2787F9B9-D9EE-40F6-ABD4-C13F268A8AF1}">
      <dgm:prSet phldrT="[Text]"/>
      <dgm:spPr/>
      <dgm:t>
        <a:bodyPr/>
        <a:lstStyle/>
        <a:p>
          <a:r>
            <a:rPr lang="en-US" dirty="0"/>
            <a:t>Adaptive Query Processing</a:t>
          </a:r>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B2937768-267F-4FD0-B209-ADCABB3F2609}" type="parTrans" cxnId="{EFC364E8-71F1-4B89-AE5A-2882920EF443}">
      <dgm:prSet/>
      <dgm:spPr/>
      <dgm:t>
        <a:bodyPr/>
        <a:lstStyle/>
        <a:p>
          <a:endParaRPr lang="en-US"/>
        </a:p>
      </dgm:t>
    </dgm:pt>
    <dgm:pt modelId="{61AB407C-BF26-4766-9709-693A5355340D}" type="sibTrans" cxnId="{EFC364E8-71F1-4B89-AE5A-2882920EF443}">
      <dgm:prSet/>
      <dgm:spPr/>
      <dgm:t>
        <a:bodyPr/>
        <a:lstStyle/>
        <a:p>
          <a:endParaRPr lang="en-US"/>
        </a:p>
      </dgm:t>
    </dgm:pt>
    <dgm:pt modelId="{5261F5C2-903F-4994-916A-72A90DAE7F2D}" type="asst">
      <dgm:prSet phldrT="[Text]"/>
      <dgm:spPr>
        <a:solidFill>
          <a:schemeClr val="tx2">
            <a:lumMod val="60000"/>
            <a:lumOff val="40000"/>
          </a:schemeClr>
        </a:solidFill>
      </dgm:spPr>
      <dgm:t>
        <a:bodyPr/>
        <a:lstStyle/>
        <a:p>
          <a:r>
            <a:rPr lang="en-US" dirty="0"/>
            <a:t>Feedback Persistence</a:t>
          </a:r>
        </a:p>
      </dgm:t>
    </dgm:pt>
    <dgm:pt modelId="{FAA45A8D-079A-4FAC-87D1-08D72268764D}" type="parTrans" cxnId="{742FF205-1B4C-462C-ABBD-F2CB88EA006B}">
      <dgm:prSet/>
      <dgm:spPr/>
      <dgm:t>
        <a:bodyPr/>
        <a:lstStyle/>
        <a:p>
          <a:endParaRPr lang="en-US"/>
        </a:p>
      </dgm:t>
    </dgm:pt>
    <dgm:pt modelId="{EC32FA2C-6775-4014-B77E-A93B9C2EAE9C}" type="sibTrans" cxnId="{742FF205-1B4C-462C-ABBD-F2CB88EA006B}">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5E4D45D3-4EEE-44BF-BB04-85EB89632980}" type="asst">
      <dgm:prSet phldrT="[Text]"/>
      <dgm:spPr>
        <a:solidFill>
          <a:schemeClr val="accent5"/>
        </a:solidFill>
      </dgm:spPr>
      <dgm:t>
        <a:bodyPr/>
        <a:lstStyle/>
        <a:p>
          <a:r>
            <a:rPr lang="en-US" dirty="0"/>
            <a:t>Memory Grant Feedback</a:t>
          </a:r>
        </a:p>
      </dgm:t>
    </dgm:pt>
    <dgm:pt modelId="{B8064B35-238A-4C65-8D31-8EB550D8EE46}" type="parTrans" cxnId="{3B185282-4DAB-4C10-A7E7-21EEFCA76B4B}">
      <dgm:prSet/>
      <dgm:spPr/>
      <dgm:t>
        <a:bodyPr/>
        <a:lstStyle/>
        <a:p>
          <a:endParaRPr lang="en-US"/>
        </a:p>
      </dgm:t>
    </dgm:pt>
    <dgm:pt modelId="{65BAB6D8-2E20-414D-8678-C7623740EA0B}" type="sibTrans" cxnId="{3B185282-4DAB-4C10-A7E7-21EEFCA76B4B}">
      <dgm:prSet/>
      <dgm:spPr/>
      <dgm:t>
        <a:bodyPr/>
        <a:lstStyle/>
        <a:p>
          <a:endParaRPr lang="en-US"/>
        </a:p>
      </dgm:t>
    </dgm:pt>
    <dgm:pt modelId="{05BCB79C-BFFC-40EA-AC08-07E846FCF786}" type="asst">
      <dgm:prSet phldrT="[Text]"/>
      <dgm:spPr>
        <a:solidFill>
          <a:schemeClr val="accent6">
            <a:lumMod val="75000"/>
          </a:schemeClr>
        </a:solidFill>
      </dgm:spPr>
      <dgm:t>
        <a:bodyPr/>
        <a:lstStyle/>
        <a:p>
          <a:r>
            <a:rPr lang="en-US" dirty="0"/>
            <a:t>Row Mode</a:t>
          </a:r>
        </a:p>
      </dgm:t>
    </dgm:pt>
    <dgm:pt modelId="{65EFF804-408F-48C0-9772-30C0A76E5CEE}" type="parTrans" cxnId="{1B504EE9-3243-4559-9F55-F693B856E65E}">
      <dgm:prSet/>
      <dgm:spPr/>
      <dgm:t>
        <a:bodyPr/>
        <a:lstStyle/>
        <a:p>
          <a:endParaRPr lang="en-US"/>
        </a:p>
      </dgm:t>
    </dgm:pt>
    <dgm:pt modelId="{E05952B9-F3FF-4088-AB3E-BE9A831EDAA0}" type="sibTrans" cxnId="{1B504EE9-3243-4559-9F55-F693B856E65E}">
      <dgm:prSet/>
      <dgm:spPr/>
      <dgm:t>
        <a:bodyPr/>
        <a:lstStyle/>
        <a:p>
          <a:endParaRPr lang="en-US"/>
        </a:p>
      </dgm:t>
    </dgm:pt>
    <dgm:pt modelId="{28D1B84A-E065-40FD-BD5D-03D24AFCCF3D}" type="asst">
      <dgm:prSet phldrT="[Text]"/>
      <dgm:spPr>
        <a:solidFill>
          <a:schemeClr val="tx2">
            <a:lumMod val="60000"/>
            <a:lumOff val="40000"/>
          </a:schemeClr>
        </a:solidFill>
      </dgm:spPr>
      <dgm:t>
        <a:bodyPr/>
        <a:lstStyle/>
        <a:p>
          <a:r>
            <a:rPr lang="en-US" dirty="0"/>
            <a:t>Approximate Percentile</a:t>
          </a:r>
        </a:p>
      </dgm:t>
    </dgm:pt>
    <dgm:pt modelId="{4EE2EAB5-6A7E-48F2-98F8-E9C8AF624649}" type="parTrans" cxnId="{37A8C165-C989-4E4B-964F-EBE3360E6646}">
      <dgm:prSet/>
      <dgm:spPr/>
      <dgm:t>
        <a:bodyPr/>
        <a:lstStyle/>
        <a:p>
          <a:endParaRPr lang="en-US"/>
        </a:p>
      </dgm:t>
    </dgm:pt>
    <dgm:pt modelId="{34CF20BC-F95D-4F09-A4FE-EF010505E83B}" type="sibTrans" cxnId="{37A8C165-C989-4E4B-964F-EBE3360E6646}">
      <dgm:prSet/>
      <dgm:spPr/>
      <dgm:t>
        <a:bodyPr/>
        <a:lstStyle/>
        <a:p>
          <a:endParaRPr lang="en-US"/>
        </a:p>
      </dgm:t>
    </dgm:pt>
    <dgm:pt modelId="{716DC358-E50A-4465-9552-0F542C15068C}" type="asst">
      <dgm:prSet phldrT="[Text]"/>
      <dgm:spPr>
        <a:solidFill>
          <a:schemeClr val="tx2">
            <a:lumMod val="60000"/>
            <a:lumOff val="40000"/>
          </a:schemeClr>
        </a:solidFill>
      </dgm:spPr>
      <dgm:t>
        <a:bodyPr/>
        <a:lstStyle/>
        <a:p>
          <a:r>
            <a:rPr lang="en-US" dirty="0"/>
            <a:t>Parameter Sensitive Plan Optimization</a:t>
          </a:r>
        </a:p>
      </dgm:t>
    </dgm:pt>
    <dgm:pt modelId="{5E125E7F-2924-434E-8A12-D0BB81488294}" type="parTrans" cxnId="{7CC43844-8375-4BC3-BBEE-6822921E2991}">
      <dgm:prSet/>
      <dgm:spPr/>
      <dgm:t>
        <a:bodyPr/>
        <a:lstStyle/>
        <a:p>
          <a:endParaRPr lang="en-US"/>
        </a:p>
      </dgm:t>
    </dgm:pt>
    <dgm:pt modelId="{A72B7E00-C70C-42CA-9F52-F69093192028}" type="sibTrans" cxnId="{7CC43844-8375-4BC3-BBEE-6822921E2991}">
      <dgm:prSet/>
      <dgm:spPr/>
      <dgm:t>
        <a:bodyPr/>
        <a:lstStyle/>
        <a:p>
          <a:endParaRPr lang="en-US"/>
        </a:p>
      </dgm:t>
    </dgm:pt>
    <dgm:pt modelId="{861DEF92-2271-49BB-8DAC-23DA80D99B90}" type="asst">
      <dgm:prSet phldrT="[Text]"/>
      <dgm:spPr>
        <a:solidFill>
          <a:schemeClr val="tx2">
            <a:lumMod val="60000"/>
            <a:lumOff val="40000"/>
          </a:schemeClr>
        </a:solidFill>
      </dgm:spPr>
      <dgm:t>
        <a:bodyPr/>
        <a:lstStyle/>
        <a:p>
          <a:r>
            <a:rPr lang="en-US" dirty="0"/>
            <a:t>CE Feedback</a:t>
          </a:r>
        </a:p>
      </dgm:t>
    </dgm:pt>
    <dgm:pt modelId="{691A60E3-A9F1-4BB7-B61A-8AFCF7412C11}" type="parTrans" cxnId="{2FDF8B99-FC59-406B-A1FD-8AF9C9CEA3D4}">
      <dgm:prSet/>
      <dgm:spPr/>
      <dgm:t>
        <a:bodyPr/>
        <a:lstStyle/>
        <a:p>
          <a:endParaRPr lang="en-US"/>
        </a:p>
      </dgm:t>
    </dgm:pt>
    <dgm:pt modelId="{5CBBAEA1-BB2D-4AFA-BEF6-8B6D03DE3CFE}" type="sibTrans" cxnId="{2FDF8B99-FC59-406B-A1FD-8AF9C9CEA3D4}">
      <dgm:prSet/>
      <dgm:spPr/>
      <dgm:t>
        <a:bodyPr/>
        <a:lstStyle/>
        <a:p>
          <a:endParaRPr lang="en-US"/>
        </a:p>
      </dgm:t>
    </dgm:pt>
    <dgm:pt modelId="{B0CDA07E-75AA-4E21-B99D-9A7EC2AC2297}" type="asst">
      <dgm:prSet phldrT="[Text]"/>
      <dgm:spPr>
        <a:solidFill>
          <a:schemeClr val="tx2">
            <a:lumMod val="60000"/>
            <a:lumOff val="40000"/>
          </a:schemeClr>
        </a:solidFill>
      </dgm:spPr>
      <dgm:t>
        <a:bodyPr/>
        <a:lstStyle/>
        <a:p>
          <a:r>
            <a:rPr lang="en-US" dirty="0"/>
            <a:t>DOP Feedback</a:t>
          </a:r>
        </a:p>
      </dgm:t>
    </dgm:pt>
    <dgm:pt modelId="{27CC5377-3579-4E3E-8156-C39F82F5C364}" type="parTrans" cxnId="{0F56A91A-1153-4932-8504-5E62188AEAC8}">
      <dgm:prSet/>
      <dgm:spPr/>
      <dgm:t>
        <a:bodyPr/>
        <a:lstStyle/>
        <a:p>
          <a:endParaRPr lang="en-US"/>
        </a:p>
      </dgm:t>
    </dgm:pt>
    <dgm:pt modelId="{5F20F1D6-8A88-425A-800F-2A5B575C67AC}" type="sibTrans" cxnId="{0F56A91A-1153-4932-8504-5E62188AEAC8}">
      <dgm:prSet/>
      <dgm:spPr/>
      <dgm:t>
        <a:bodyPr/>
        <a:lstStyle/>
        <a:p>
          <a:endParaRPr lang="en-US"/>
        </a:p>
      </dgm:t>
    </dgm:pt>
    <dgm:pt modelId="{FBC9B00A-14CA-4397-B5FB-6750AAD47715}" type="asst">
      <dgm:prSet phldrT="[Text]"/>
      <dgm:spPr>
        <a:solidFill>
          <a:schemeClr val="tx2">
            <a:lumMod val="60000"/>
            <a:lumOff val="40000"/>
          </a:schemeClr>
        </a:solidFill>
      </dgm:spPr>
      <dgm:t>
        <a:bodyPr/>
        <a:lstStyle/>
        <a:p>
          <a:r>
            <a:rPr lang="en-US" dirty="0"/>
            <a:t>Optimized Plan Forcing</a:t>
          </a:r>
        </a:p>
      </dgm:t>
    </dgm:pt>
    <dgm:pt modelId="{22BF445F-7280-4C2A-9692-149DB32535DC}" type="parTrans" cxnId="{73EA0900-CE13-4A51-AA57-A6BF879D4F96}">
      <dgm:prSet/>
      <dgm:spPr/>
      <dgm:t>
        <a:bodyPr/>
        <a:lstStyle/>
        <a:p>
          <a:endParaRPr lang="en-US"/>
        </a:p>
      </dgm:t>
    </dgm:pt>
    <dgm:pt modelId="{D6BE2072-7069-4A66-89FF-9E6F8768036C}" type="sibTrans" cxnId="{73EA0900-CE13-4A51-AA57-A6BF879D4F96}">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2A969FB1-A0CA-4BCB-9811-B1C2A2D37CF2}" type="pres">
      <dgm:prSet presAssocID="{DAF4A804-FF79-40DF-805D-58E5C402C862}" presName="Name19" presStyleLbl="parChTrans1D2" presStyleIdx="0" presStyleCnt="7"/>
      <dgm:spPr/>
    </dgm:pt>
    <dgm:pt modelId="{C3EFDF95-9A92-436A-B74A-D10E620D8558}" type="pres">
      <dgm:prSet presAssocID="{2787F9B9-D9EE-40F6-ABD4-C13F268A8AF1}" presName="Name21" presStyleCnt="0"/>
      <dgm:spPr/>
    </dgm:pt>
    <dgm:pt modelId="{4AC8CF5E-1D5D-4BBE-AAC6-1A65B9CD9224}" type="pres">
      <dgm:prSet presAssocID="{2787F9B9-D9EE-40F6-ABD4-C13F268A8AF1}" presName="level2Shape" presStyleLbl="node2" presStyleIdx="0" presStyleCnt="1"/>
      <dgm:spPr/>
    </dgm:pt>
    <dgm:pt modelId="{4C118CD9-0F4D-4592-8997-BCE0C79E8E72}" type="pres">
      <dgm:prSet presAssocID="{2787F9B9-D9EE-40F6-ABD4-C13F268A8AF1}" presName="hierChild3" presStyleCnt="0"/>
      <dgm:spPr/>
    </dgm:pt>
    <dgm:pt modelId="{9B0BC5A7-6A70-41C3-871D-416E6CE7FB15}" type="pres">
      <dgm:prSet presAssocID="{9D361AED-F287-426D-889C-035A581FCAD4}" presName="Name19" presStyleLbl="parChTrans1D3" presStyleIdx="0" presStyleCnt="7"/>
      <dgm:spPr/>
    </dgm:pt>
    <dgm:pt modelId="{82EC63D1-694F-4FFF-9E6D-6674B591884B}" type="pres">
      <dgm:prSet presAssocID="{D84DD7AB-A1C4-4A77-B583-CCF2DADB3362}" presName="Name21" presStyleCnt="0"/>
      <dgm:spPr/>
    </dgm:pt>
    <dgm:pt modelId="{A26B365E-E5E1-416D-9FD8-97105F38CB63}" type="pres">
      <dgm:prSet presAssocID="{D84DD7AB-A1C4-4A77-B583-CCF2DADB3362}" presName="level2Shape" presStyleLbl="asst2" presStyleIdx="0" presStyleCnt="8"/>
      <dgm:spPr/>
    </dgm:pt>
    <dgm:pt modelId="{D32E83C3-191F-40F1-AF6A-A970805EBE25}" type="pres">
      <dgm:prSet presAssocID="{D84DD7AB-A1C4-4A77-B583-CCF2DADB3362}" presName="hierChild3" presStyleCnt="0"/>
      <dgm:spPr/>
    </dgm:pt>
    <dgm:pt modelId="{52433208-80E6-4924-B192-66BA710CE757}" type="pres">
      <dgm:prSet presAssocID="{69703607-1CEF-4962-A22B-C8239D13F2F4}" presName="Name19" presStyleLbl="parChTrans1D3" presStyleIdx="1" presStyleCnt="7"/>
      <dgm:spPr/>
    </dgm:pt>
    <dgm:pt modelId="{74EF38D0-35A5-46DE-BF51-2FE421E3C217}" type="pres">
      <dgm:prSet presAssocID="{8277FB8B-9D39-4CC5-BDEC-D3827308642F}" presName="Name21" presStyleCnt="0"/>
      <dgm:spPr/>
    </dgm:pt>
    <dgm:pt modelId="{B4399AFE-2603-47B7-BCBC-A239B44C86F5}" type="pres">
      <dgm:prSet presAssocID="{8277FB8B-9D39-4CC5-BDEC-D3827308642F}" presName="level2Shape" presStyleLbl="asst2" presStyleIdx="1" presStyleCnt="8"/>
      <dgm:spPr/>
    </dgm:pt>
    <dgm:pt modelId="{B89EE319-8A68-4B6F-A445-40F4B0A04EE8}" type="pres">
      <dgm:prSet presAssocID="{8277FB8B-9D39-4CC5-BDEC-D3827308642F}" presName="hierChild3" presStyleCnt="0"/>
      <dgm:spPr/>
    </dgm:pt>
    <dgm:pt modelId="{BF248486-F648-4871-903F-93B482640036}" type="pres">
      <dgm:prSet presAssocID="{B8064B35-238A-4C65-8D31-8EB550D8EE46}" presName="Name19" presStyleLbl="parChTrans1D3" presStyleIdx="2" presStyleCnt="7"/>
      <dgm:spPr/>
    </dgm:pt>
    <dgm:pt modelId="{6FE122D2-6752-431D-8724-80CE50A9C31E}" type="pres">
      <dgm:prSet presAssocID="{5E4D45D3-4EEE-44BF-BB04-85EB89632980}" presName="Name21" presStyleCnt="0"/>
      <dgm:spPr/>
    </dgm:pt>
    <dgm:pt modelId="{01027D77-40B4-492F-B9BC-73968B2B92A0}" type="pres">
      <dgm:prSet presAssocID="{5E4D45D3-4EEE-44BF-BB04-85EB89632980}" presName="level2Shape" presStyleLbl="asst2" presStyleIdx="2" presStyleCnt="8"/>
      <dgm:spPr/>
    </dgm:pt>
    <dgm:pt modelId="{6E2C3CF8-B46E-4FFF-82FC-557F555F00ED}" type="pres">
      <dgm:prSet presAssocID="{5E4D45D3-4EEE-44BF-BB04-85EB89632980}" presName="hierChild3" presStyleCnt="0"/>
      <dgm:spPr/>
    </dgm:pt>
    <dgm:pt modelId="{5690923D-9059-4138-8ACF-90D405019F80}" type="pres">
      <dgm:prSet presAssocID="{B2937768-267F-4FD0-B209-ADCABB3F2609}" presName="Name19" presStyleLbl="parChTrans1D4" presStyleIdx="0" presStyleCnt="3"/>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2" presStyleIdx="3" presStyleCnt="8"/>
      <dgm:spPr/>
    </dgm:pt>
    <dgm:pt modelId="{330902C9-A030-4F0E-8F44-4D46DA5BCFB1}" type="pres">
      <dgm:prSet presAssocID="{270DB351-209F-44E3-AE5D-DD3AA05A8175}" presName="hierChild3" presStyleCnt="0"/>
      <dgm:spPr/>
    </dgm:pt>
    <dgm:pt modelId="{810926B5-7D25-4DDF-8B56-5D578BE910C7}" type="pres">
      <dgm:prSet presAssocID="{65EFF804-408F-48C0-9772-30C0A76E5CEE}" presName="Name19" presStyleLbl="parChTrans1D4" presStyleIdx="1" presStyleCnt="3"/>
      <dgm:spPr/>
    </dgm:pt>
    <dgm:pt modelId="{DCFF6636-F58C-477D-8963-805BCD844A5F}" type="pres">
      <dgm:prSet presAssocID="{05BCB79C-BFFC-40EA-AC08-07E846FCF786}" presName="Name21" presStyleCnt="0"/>
      <dgm:spPr/>
    </dgm:pt>
    <dgm:pt modelId="{527787B6-C2E1-41AC-8A63-E0D44F6095FA}" type="pres">
      <dgm:prSet presAssocID="{05BCB79C-BFFC-40EA-AC08-07E846FCF786}" presName="level2Shape" presStyleLbl="asst2" presStyleIdx="4" presStyleCnt="8"/>
      <dgm:spPr/>
    </dgm:pt>
    <dgm:pt modelId="{89915CAD-8C75-4E3F-960D-6AB98D0B74F4}" type="pres">
      <dgm:prSet presAssocID="{05BCB79C-BFFC-40EA-AC08-07E846FCF786}" presName="hierChild3" presStyleCnt="0"/>
      <dgm:spPr/>
    </dgm:pt>
    <dgm:pt modelId="{5CC0C396-8377-475C-A00D-7F8341A1F477}" type="pres">
      <dgm:prSet presAssocID="{FAA45A8D-079A-4FAC-87D1-08D72268764D}" presName="Name19" presStyleLbl="parChTrans1D4" presStyleIdx="2" presStyleCnt="3"/>
      <dgm:spPr/>
    </dgm:pt>
    <dgm:pt modelId="{20755089-D219-4FE9-8B97-A1923491F114}" type="pres">
      <dgm:prSet presAssocID="{5261F5C2-903F-4994-916A-72A90DAE7F2D}" presName="Name21" presStyleCnt="0"/>
      <dgm:spPr/>
    </dgm:pt>
    <dgm:pt modelId="{82B5BF8B-57A2-4E22-AA4A-CDE9EE34C77B}" type="pres">
      <dgm:prSet presAssocID="{5261F5C2-903F-4994-916A-72A90DAE7F2D}" presName="level2Shape" presStyleLbl="asst2" presStyleIdx="5" presStyleCnt="8"/>
      <dgm:spPr/>
    </dgm:pt>
    <dgm:pt modelId="{65955D25-5FF5-4C6B-92DA-30B6843FBE65}" type="pres">
      <dgm:prSet presAssocID="{5261F5C2-903F-4994-916A-72A90DAE7F2D}" presName="hierChild3" presStyleCnt="0"/>
      <dgm:spPr/>
    </dgm:pt>
    <dgm:pt modelId="{D0464A9B-83F7-4A2D-94B3-57ED5F3C091B}" type="pres">
      <dgm:prSet presAssocID="{691A60E3-A9F1-4BB7-B61A-8AFCF7412C11}" presName="Name19" presStyleLbl="parChTrans1D3" presStyleIdx="3" presStyleCnt="7"/>
      <dgm:spPr/>
    </dgm:pt>
    <dgm:pt modelId="{EDF5D77A-4E31-4D23-9F30-FCF2FFED1E70}" type="pres">
      <dgm:prSet presAssocID="{861DEF92-2271-49BB-8DAC-23DA80D99B90}" presName="Name21" presStyleCnt="0"/>
      <dgm:spPr/>
    </dgm:pt>
    <dgm:pt modelId="{F97BDF46-D920-42CC-AE1D-3430A1C11D9E}" type="pres">
      <dgm:prSet presAssocID="{861DEF92-2271-49BB-8DAC-23DA80D99B90}" presName="level2Shape" presStyleLbl="asst2" presStyleIdx="6" presStyleCnt="8"/>
      <dgm:spPr/>
    </dgm:pt>
    <dgm:pt modelId="{09D64436-1B52-4BBB-9DC6-394FE685D216}" type="pres">
      <dgm:prSet presAssocID="{861DEF92-2271-49BB-8DAC-23DA80D99B90}" presName="hierChild3" presStyleCnt="0"/>
      <dgm:spPr/>
    </dgm:pt>
    <dgm:pt modelId="{BC3E3219-39C3-4268-83EE-67E130107410}" type="pres">
      <dgm:prSet presAssocID="{27CC5377-3579-4E3E-8156-C39F82F5C364}" presName="Name19" presStyleLbl="parChTrans1D3" presStyleIdx="4" presStyleCnt="7"/>
      <dgm:spPr/>
    </dgm:pt>
    <dgm:pt modelId="{C0E1C8F5-8309-4D4E-8059-B9DE3FF0655D}" type="pres">
      <dgm:prSet presAssocID="{B0CDA07E-75AA-4E21-B99D-9A7EC2AC2297}" presName="Name21" presStyleCnt="0"/>
      <dgm:spPr/>
    </dgm:pt>
    <dgm:pt modelId="{1FCB1E33-4F48-4A78-8612-EB7710CE8354}" type="pres">
      <dgm:prSet presAssocID="{B0CDA07E-75AA-4E21-B99D-9A7EC2AC2297}" presName="level2Shape" presStyleLbl="asst2" presStyleIdx="7" presStyleCnt="8"/>
      <dgm:spPr/>
    </dgm:pt>
    <dgm:pt modelId="{8AFE89C8-F601-4215-9EB3-699FC4157F3F}" type="pres">
      <dgm:prSet presAssocID="{B0CDA07E-75AA-4E21-B99D-9A7EC2AC2297}" presName="hierChild3" presStyleCnt="0"/>
      <dgm:spPr/>
    </dgm:pt>
    <dgm:pt modelId="{54FE398B-EB4B-4376-8CAD-D5884C340DB3}" type="pres">
      <dgm:prSet presAssocID="{7E8BFC1C-609E-4A2A-A6DE-56B66744C355}" presName="Name19" presStyleLbl="parChTrans1D2" presStyleIdx="1" presStyleCnt="7"/>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8"/>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2" presStyleCnt="7"/>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8"/>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3" presStyleCnt="7"/>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8"/>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4" presStyleCnt="7"/>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8"/>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5" presStyleCnt="7"/>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8"/>
      <dgm:spPr/>
    </dgm:pt>
    <dgm:pt modelId="{08C71935-3CC2-4F82-9DCE-203E0657B591}" type="pres">
      <dgm:prSet presAssocID="{89E5375A-E5C4-4BAA-9A0A-D04D5C5FDCE1}" presName="hierChild3" presStyleCnt="0"/>
      <dgm:spPr/>
    </dgm:pt>
    <dgm:pt modelId="{A1CDEA6C-5A4D-425A-B7B4-C84037695A33}" type="pres">
      <dgm:prSet presAssocID="{4EE2EAB5-6A7E-48F2-98F8-E9C8AF624649}" presName="Name19" presStyleLbl="parChTrans1D3" presStyleIdx="6" presStyleCnt="7"/>
      <dgm:spPr/>
    </dgm:pt>
    <dgm:pt modelId="{AEF55D57-FC7B-4B1E-BDC7-D235D7BD4A4D}" type="pres">
      <dgm:prSet presAssocID="{28D1B84A-E065-40FD-BD5D-03D24AFCCF3D}" presName="Name21" presStyleCnt="0"/>
      <dgm:spPr/>
    </dgm:pt>
    <dgm:pt modelId="{512D3DA4-5AF8-45B2-9FCC-D6582DACED2F}" type="pres">
      <dgm:prSet presAssocID="{28D1B84A-E065-40FD-BD5D-03D24AFCCF3D}" presName="level2Shape" presStyleLbl="asst1" presStyleIdx="5" presStyleCnt="8"/>
      <dgm:spPr/>
    </dgm:pt>
    <dgm:pt modelId="{A39338D9-A703-4E4A-A1F8-CD16D98D5C73}" type="pres">
      <dgm:prSet presAssocID="{28D1B84A-E065-40FD-BD5D-03D24AFCCF3D}" presName="hierChild3" presStyleCnt="0"/>
      <dgm:spPr/>
    </dgm:pt>
    <dgm:pt modelId="{12BB4D1C-4932-4FB5-A5B3-D9E9B7872BE0}" type="pres">
      <dgm:prSet presAssocID="{22BF445F-7280-4C2A-9692-149DB32535DC}" presName="Name19" presStyleLbl="parChTrans1D2" presStyleIdx="5" presStyleCnt="7"/>
      <dgm:spPr/>
    </dgm:pt>
    <dgm:pt modelId="{52E6BFE2-0D95-4828-82AE-0FAC5EF08EAA}" type="pres">
      <dgm:prSet presAssocID="{FBC9B00A-14CA-4397-B5FB-6750AAD47715}" presName="Name21" presStyleCnt="0"/>
      <dgm:spPr/>
    </dgm:pt>
    <dgm:pt modelId="{11711BDA-6E88-4B70-AD55-C75947559D72}" type="pres">
      <dgm:prSet presAssocID="{FBC9B00A-14CA-4397-B5FB-6750AAD47715}" presName="level2Shape" presStyleLbl="asst1" presStyleIdx="6" presStyleCnt="8"/>
      <dgm:spPr/>
    </dgm:pt>
    <dgm:pt modelId="{8A1B2119-0194-4815-A48B-D904407BB993}" type="pres">
      <dgm:prSet presAssocID="{FBC9B00A-14CA-4397-B5FB-6750AAD47715}" presName="hierChild3" presStyleCnt="0"/>
      <dgm:spPr/>
    </dgm:pt>
    <dgm:pt modelId="{09C8B667-CAD7-4DC0-985B-9B8F058B52AE}" type="pres">
      <dgm:prSet presAssocID="{5E125E7F-2924-434E-8A12-D0BB81488294}" presName="Name19" presStyleLbl="parChTrans1D2" presStyleIdx="6" presStyleCnt="7"/>
      <dgm:spPr/>
    </dgm:pt>
    <dgm:pt modelId="{C4B81743-A1FC-4FB3-8757-BC64C1740D2B}" type="pres">
      <dgm:prSet presAssocID="{716DC358-E50A-4465-9552-0F542C15068C}" presName="Name21" presStyleCnt="0"/>
      <dgm:spPr/>
    </dgm:pt>
    <dgm:pt modelId="{91731D73-B433-4ECC-937E-D3F66E307A04}" type="pres">
      <dgm:prSet presAssocID="{716DC358-E50A-4465-9552-0F542C15068C}" presName="level2Shape" presStyleLbl="asst1" presStyleIdx="7" presStyleCnt="8"/>
      <dgm:spPr/>
    </dgm:pt>
    <dgm:pt modelId="{C4596AD7-D1B5-4631-997D-B312931C04C9}" type="pres">
      <dgm:prSet presAssocID="{716DC358-E50A-4465-9552-0F542C15068C}" presName="hierChild3" presStyleCnt="0"/>
      <dgm:spPr/>
    </dgm:pt>
    <dgm:pt modelId="{944D2ECF-FF7F-4937-9891-343B25FA2353}" type="pres">
      <dgm:prSet presAssocID="{6E762228-84FE-45B2-9BB6-19E98A9BB7EA}" presName="bgShapesFlow" presStyleCnt="0"/>
      <dgm:spPr/>
    </dgm:pt>
  </dgm:ptLst>
  <dgm:cxnLst>
    <dgm:cxn modelId="{73EA0900-CE13-4A51-AA57-A6BF879D4F96}" srcId="{EC5624F3-2170-43DC-97A6-A153AC2072F1}" destId="{FBC9B00A-14CA-4397-B5FB-6750AAD47715}" srcOrd="5" destOrd="0" parTransId="{22BF445F-7280-4C2A-9692-149DB32535DC}" sibTransId="{D6BE2072-7069-4A66-89FF-9E6F8768036C}"/>
    <dgm:cxn modelId="{EC6EF400-EB66-45DB-8643-AF5855C0C34C}" type="presOf" srcId="{B8064B35-238A-4C65-8D31-8EB550D8EE46}" destId="{BF248486-F648-4871-903F-93B482640036}" srcOrd="0" destOrd="0" presId="urn:microsoft.com/office/officeart/2005/8/layout/hierarchy6"/>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DEB09203-79E3-4D93-AF4D-5F65A9BC3EF2}" type="presOf" srcId="{270DB351-209F-44E3-AE5D-DD3AA05A8175}" destId="{8F552DA2-FC5B-40D6-B601-DCA076FAF8FB}" srcOrd="0" destOrd="0" presId="urn:microsoft.com/office/officeart/2005/8/layout/hierarchy6"/>
    <dgm:cxn modelId="{742FF205-1B4C-462C-ABBD-F2CB88EA006B}" srcId="{5E4D45D3-4EEE-44BF-BB04-85EB89632980}" destId="{5261F5C2-903F-4994-916A-72A90DAE7F2D}" srcOrd="2" destOrd="0" parTransId="{FAA45A8D-079A-4FAC-87D1-08D72268764D}" sibTransId="{EC32FA2C-6775-4014-B77E-A93B9C2EAE9C}"/>
    <dgm:cxn modelId="{7716060C-6212-4571-8FFD-5141AC57EA7E}" type="presOf" srcId="{8277FB8B-9D39-4CC5-BDEC-D3827308642F}" destId="{B4399AFE-2603-47B7-BCBC-A239B44C86F5}" srcOrd="0" destOrd="0" presId="urn:microsoft.com/office/officeart/2005/8/layout/hierarchy6"/>
    <dgm:cxn modelId="{4829CA0D-52BF-4D2B-9B2A-5C25EEDAE0AE}" type="presOf" srcId="{FBC9B00A-14CA-4397-B5FB-6750AAD47715}" destId="{11711BDA-6E88-4B70-AD55-C75947559D72}" srcOrd="0" destOrd="0" presId="urn:microsoft.com/office/officeart/2005/8/layout/hierarchy6"/>
    <dgm:cxn modelId="{9CE66014-C5FD-43F4-9E29-7F16A457F8B8}" type="presOf" srcId="{B0CDA07E-75AA-4E21-B99D-9A7EC2AC2297}" destId="{1FCB1E33-4F48-4A78-8612-EB7710CE8354}"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713EFD19-EA11-444E-AAE6-060A9CCE48E8}" srcId="{2787F9B9-D9EE-40F6-ABD4-C13F268A8AF1}" destId="{D84DD7AB-A1C4-4A77-B583-CCF2DADB3362}" srcOrd="0" destOrd="0" parTransId="{9D361AED-F287-426D-889C-035A581FCAD4}" sibTransId="{E3590AD4-F655-4C32-8A76-03F5AA05AA3D}"/>
    <dgm:cxn modelId="{0F56A91A-1153-4932-8504-5E62188AEAC8}" srcId="{2787F9B9-D9EE-40F6-ABD4-C13F268A8AF1}" destId="{B0CDA07E-75AA-4E21-B99D-9A7EC2AC2297}" srcOrd="4" destOrd="0" parTransId="{27CC5377-3579-4E3E-8156-C39F82F5C364}" sibTransId="{5F20F1D6-8A88-425A-800F-2A5B575C67AC}"/>
    <dgm:cxn modelId="{B8617E25-688E-475B-8679-A1D87925804B}" srcId="{EC5624F3-2170-43DC-97A6-A153AC2072F1}" destId="{DDFC3CEC-231C-49DE-8234-5A81205F633E}" srcOrd="4" destOrd="0" parTransId="{8258E7A2-05F2-49E4-B3A6-F4702FB05F8A}" sibTransId="{AFF9EF7A-8DCE-46EC-BFDE-38B86F0B3FAA}"/>
    <dgm:cxn modelId="{6D4B0141-C6C4-41B8-B199-554602B5062C}" type="presOf" srcId="{5E4D45D3-4EEE-44BF-BB04-85EB89632980}" destId="{01027D77-40B4-492F-B9BC-73968B2B92A0}" srcOrd="0" destOrd="0" presId="urn:microsoft.com/office/officeart/2005/8/layout/hierarchy6"/>
    <dgm:cxn modelId="{08314642-1431-4067-B9A0-6D9945753515}" srcId="{EC5624F3-2170-43DC-97A6-A153AC2072F1}" destId="{2787F9B9-D9EE-40F6-ABD4-C13F268A8AF1}" srcOrd="0" destOrd="0" parTransId="{DAF4A804-FF79-40DF-805D-58E5C402C862}" sibTransId="{DDB7192C-92EF-4E0B-903F-AD6D902F08C6}"/>
    <dgm:cxn modelId="{2E937242-79E4-4644-89D9-2C592367D380}" type="presOf" srcId="{28D1B84A-E065-40FD-BD5D-03D24AFCCF3D}" destId="{512D3DA4-5AF8-45B2-9FCC-D6582DACED2F}" srcOrd="0" destOrd="0" presId="urn:microsoft.com/office/officeart/2005/8/layout/hierarchy6"/>
    <dgm:cxn modelId="{7CC43844-8375-4BC3-BBEE-6822921E2991}" srcId="{EC5624F3-2170-43DC-97A6-A153AC2072F1}" destId="{716DC358-E50A-4465-9552-0F542C15068C}" srcOrd="6" destOrd="0" parTransId="{5E125E7F-2924-434E-8A12-D0BB81488294}" sibTransId="{A72B7E00-C70C-42CA-9F52-F69093192028}"/>
    <dgm:cxn modelId="{37A8C165-C989-4E4B-964F-EBE3360E6646}" srcId="{DDFC3CEC-231C-49DE-8234-5A81205F633E}" destId="{28D1B84A-E065-40FD-BD5D-03D24AFCCF3D}" srcOrd="1" destOrd="0" parTransId="{4EE2EAB5-6A7E-48F2-98F8-E9C8AF624649}" sibTransId="{34CF20BC-F95D-4F09-A4FE-EF010505E83B}"/>
    <dgm:cxn modelId="{EDF7EA4A-10A6-4ED1-82BC-7C38ECBDFC44}" type="presOf" srcId="{69703607-1CEF-4962-A22B-C8239D13F2F4}" destId="{52433208-80E6-4924-B192-66BA710CE757}" srcOrd="0" destOrd="0" presId="urn:microsoft.com/office/officeart/2005/8/layout/hierarchy6"/>
    <dgm:cxn modelId="{7FDD7555-2565-4071-ACB8-ED9C704D5338}" srcId="{6E762228-84FE-45B2-9BB6-19E98A9BB7EA}" destId="{EC5624F3-2170-43DC-97A6-A153AC2072F1}" srcOrd="0" destOrd="0" parTransId="{C80E803B-64F4-4A30-87D2-8ED88166C688}" sibTransId="{A7EC1166-0957-45DC-A9BA-8700F8AB8D72}"/>
    <dgm:cxn modelId="{47550056-B9BF-42F2-A85B-C9B36B21E767}" srcId="{2787F9B9-D9EE-40F6-ABD4-C13F268A8AF1}" destId="{8277FB8B-9D39-4CC5-BDEC-D3827308642F}" srcOrd="1" destOrd="0" parTransId="{69703607-1CEF-4962-A22B-C8239D13F2F4}" sibTransId="{B7F48C3C-2138-401F-8EBB-A2B410C5EF6D}"/>
    <dgm:cxn modelId="{FBDB4D56-4DBC-4B10-8516-DF739FEDA8A0}" type="presOf" srcId="{DDFC3CEC-231C-49DE-8234-5A81205F633E}" destId="{51E36B6D-BDD4-43C9-BE13-97A72EABE1BB}" srcOrd="0" destOrd="0" presId="urn:microsoft.com/office/officeart/2005/8/layout/hierarchy6"/>
    <dgm:cxn modelId="{D2285F77-70AE-4381-B1CA-B50F3DB313C9}" type="presOf" srcId="{4EE2EAB5-6A7E-48F2-98F8-E9C8AF624649}" destId="{A1CDEA6C-5A4D-425A-B7B4-C84037695A33}" srcOrd="0" destOrd="0" presId="urn:microsoft.com/office/officeart/2005/8/layout/hierarchy6"/>
    <dgm:cxn modelId="{AF510379-0EC2-48F4-96CD-A1E088E4B952}" srcId="{EC5624F3-2170-43DC-97A6-A153AC2072F1}" destId="{8C0F6B1E-99DD-484F-9CBB-9F88518A86B5}" srcOrd="3" destOrd="0" parTransId="{668AD6B7-A78E-4D72-8B81-3A80DF104F05}" sibTransId="{36865691-6BD6-4BAF-B077-D21E52EAEB2F}"/>
    <dgm:cxn modelId="{CF547479-DB1A-4EDB-8110-672617BA1145}" type="presOf" srcId="{861DEF92-2271-49BB-8DAC-23DA80D99B90}" destId="{F97BDF46-D920-42CC-AE1D-3430A1C11D9E}" srcOrd="0" destOrd="0" presId="urn:microsoft.com/office/officeart/2005/8/layout/hierarchy6"/>
    <dgm:cxn modelId="{0C8C777A-95D7-42BF-840E-D461EDAE87FA}" type="presOf" srcId="{716DC358-E50A-4465-9552-0F542C15068C}" destId="{91731D73-B433-4ECC-937E-D3F66E307A04}" srcOrd="0" destOrd="0" presId="urn:microsoft.com/office/officeart/2005/8/layout/hierarchy6"/>
    <dgm:cxn modelId="{F5D0A57F-67E1-4DBB-935C-3FF2AF202946}" srcId="{EC5624F3-2170-43DC-97A6-A153AC2072F1}" destId="{1E81E9B4-AC06-47E2-948F-7FF9370400A3}" srcOrd="1"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3B185282-4DAB-4C10-A7E7-21EEFCA76B4B}" srcId="{2787F9B9-D9EE-40F6-ABD4-C13F268A8AF1}" destId="{5E4D45D3-4EEE-44BF-BB04-85EB89632980}" srcOrd="2" destOrd="0" parTransId="{B8064B35-238A-4C65-8D31-8EB550D8EE46}" sibTransId="{65BAB6D8-2E20-414D-8678-C7623740EA0B}"/>
    <dgm:cxn modelId="{7E8B6988-AC2C-4577-8ACF-52A105CA95A0}" type="presOf" srcId="{DAF4A804-FF79-40DF-805D-58E5C402C862}" destId="{2A969FB1-A0CA-4BCB-9811-B1C2A2D37CF2}" srcOrd="0" destOrd="0" presId="urn:microsoft.com/office/officeart/2005/8/layout/hierarchy6"/>
    <dgm:cxn modelId="{D123C888-CB7E-41C5-8703-6A7DC41DD0F3}" type="presOf" srcId="{27CC5377-3579-4E3E-8156-C39F82F5C364}" destId="{BC3E3219-39C3-4268-83EE-67E130107410}" srcOrd="0" destOrd="0" presId="urn:microsoft.com/office/officeart/2005/8/layout/hierarchy6"/>
    <dgm:cxn modelId="{AD5CDF8B-53D7-42D2-B5BE-EC31C4EC75BE}" type="presOf" srcId="{691A60E3-A9F1-4BB7-B61A-8AFCF7412C11}" destId="{D0464A9B-83F7-4A2D-94B3-57ED5F3C091B}" srcOrd="0" destOrd="0" presId="urn:microsoft.com/office/officeart/2005/8/layout/hierarchy6"/>
    <dgm:cxn modelId="{ED1F2096-4928-40C7-B37F-5A6E93633F35}" type="presOf" srcId="{5E125E7F-2924-434E-8A12-D0BB81488294}" destId="{09C8B667-CAD7-4DC0-985B-9B8F058B52AE}" srcOrd="0" destOrd="0" presId="urn:microsoft.com/office/officeart/2005/8/layout/hierarchy6"/>
    <dgm:cxn modelId="{2FDF8B99-FC59-406B-A1FD-8AF9C9CEA3D4}" srcId="{2787F9B9-D9EE-40F6-ABD4-C13F268A8AF1}" destId="{861DEF92-2271-49BB-8DAC-23DA80D99B90}" srcOrd="3" destOrd="0" parTransId="{691A60E3-A9F1-4BB7-B61A-8AFCF7412C11}" sibTransId="{5CBBAEA1-BB2D-4AFA-BEF6-8B6D03DE3CFE}"/>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EEB4EFA7-0F0C-4365-AC60-BD498F52B8FE}" type="presOf" srcId="{05BCB79C-BFFC-40EA-AC08-07E846FCF786}" destId="{527787B6-C2E1-41AC-8A63-E0D44F6095FA}"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ACE7E8B8-AD19-4502-80DC-1E0EC3A3A83F}" type="presOf" srcId="{5261F5C2-903F-4994-916A-72A90DAE7F2D}" destId="{82B5BF8B-57A2-4E22-AA4A-CDE9EE34C77B}"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F3C015D5-1779-4996-B522-94D19EDBB0F7}" type="presOf" srcId="{FAA45A8D-079A-4FAC-87D1-08D72268764D}" destId="{5CC0C396-8377-475C-A00D-7F8341A1F477}" srcOrd="0" destOrd="0" presId="urn:microsoft.com/office/officeart/2005/8/layout/hierarchy6"/>
    <dgm:cxn modelId="{91810EE0-6BCF-4263-AA2F-DB283FC2EB3D}" type="presOf" srcId="{9D361AED-F287-426D-889C-035A581FCAD4}" destId="{9B0BC5A7-6A70-41C3-871D-416E6CE7FB15}" srcOrd="0" destOrd="0" presId="urn:microsoft.com/office/officeart/2005/8/layout/hierarchy6"/>
    <dgm:cxn modelId="{742005E1-AB52-4AE9-9E95-F47D16A8694C}" type="presOf" srcId="{22BF445F-7280-4C2A-9692-149DB32535DC}" destId="{12BB4D1C-4932-4FB5-A5B3-D9E9B7872BE0}" srcOrd="0" destOrd="0" presId="urn:microsoft.com/office/officeart/2005/8/layout/hierarchy6"/>
    <dgm:cxn modelId="{EFC364E8-71F1-4B89-AE5A-2882920EF443}" srcId="{5E4D45D3-4EEE-44BF-BB04-85EB89632980}" destId="{270DB351-209F-44E3-AE5D-DD3AA05A8175}" srcOrd="0" destOrd="0" parTransId="{B2937768-267F-4FD0-B209-ADCABB3F2609}" sibTransId="{61AB407C-BF26-4766-9709-693A5355340D}"/>
    <dgm:cxn modelId="{1B504EE9-3243-4559-9F55-F693B856E65E}" srcId="{5E4D45D3-4EEE-44BF-BB04-85EB89632980}" destId="{05BCB79C-BFFC-40EA-AC08-07E846FCF786}" srcOrd="1" destOrd="0" parTransId="{65EFF804-408F-48C0-9772-30C0A76E5CEE}" sibTransId="{E05952B9-F3FF-4088-AB3E-BE9A831EDAA0}"/>
    <dgm:cxn modelId="{D3BC09EF-6CEA-42CE-B968-B9690400E296}" type="presOf" srcId="{2787F9B9-D9EE-40F6-ABD4-C13F268A8AF1}" destId="{4AC8CF5E-1D5D-4BBE-AAC6-1A65B9CD9224}" srcOrd="0" destOrd="0" presId="urn:microsoft.com/office/officeart/2005/8/layout/hierarchy6"/>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2" destOrd="0" parTransId="{7CC9B32C-12C5-4169-B087-595C8A48B4F8}" sibTransId="{3F8FBFB1-A037-4F4B-ABEC-A34AE5D26573}"/>
    <dgm:cxn modelId="{21A9D5F9-2B4F-4172-8583-AAEE932CE60B}" type="presOf" srcId="{B2937768-267F-4FD0-B209-ADCABB3F2609}" destId="{5690923D-9059-4138-8ACF-90D405019F80}" srcOrd="0" destOrd="0" presId="urn:microsoft.com/office/officeart/2005/8/layout/hierarchy6"/>
    <dgm:cxn modelId="{8EE8B4FB-9F00-49F3-93F2-BD74E32AB9B4}" type="presOf" srcId="{7CC9B32C-12C5-4169-B087-595C8A48B4F8}" destId="{54FC7E62-6BC8-4117-AE83-F7D461A58C56}" srcOrd="0" destOrd="0" presId="urn:microsoft.com/office/officeart/2005/8/layout/hierarchy6"/>
    <dgm:cxn modelId="{CC5458FE-95C6-4C37-8189-0180F3CD5281}" type="presOf" srcId="{D84DD7AB-A1C4-4A77-B583-CCF2DADB3362}" destId="{A26B365E-E5E1-416D-9FD8-97105F38CB63}" srcOrd="0" destOrd="0" presId="urn:microsoft.com/office/officeart/2005/8/layout/hierarchy6"/>
    <dgm:cxn modelId="{98D4B4FE-4A0E-4B15-871B-3DADAF242C7A}" type="presOf" srcId="{65EFF804-408F-48C0-9772-30C0A76E5CEE}" destId="{810926B5-7D25-4DDF-8B56-5D578BE910C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19CA976B-7889-46FA-88DE-71168301CA77}" type="presParOf" srcId="{A65EEE17-B142-4395-9440-82681C1ADA87}" destId="{2A969FB1-A0CA-4BCB-9811-B1C2A2D37CF2}" srcOrd="0" destOrd="0" presId="urn:microsoft.com/office/officeart/2005/8/layout/hierarchy6"/>
    <dgm:cxn modelId="{9C722C92-0BBC-4F7F-BC96-BA2D6C900645}" type="presParOf" srcId="{A65EEE17-B142-4395-9440-82681C1ADA87}" destId="{C3EFDF95-9A92-436A-B74A-D10E620D8558}" srcOrd="1" destOrd="0" presId="urn:microsoft.com/office/officeart/2005/8/layout/hierarchy6"/>
    <dgm:cxn modelId="{6635368F-5C50-48D5-A094-DF3DD893A99C}" type="presParOf" srcId="{C3EFDF95-9A92-436A-B74A-D10E620D8558}" destId="{4AC8CF5E-1D5D-4BBE-AAC6-1A65B9CD9224}" srcOrd="0" destOrd="0" presId="urn:microsoft.com/office/officeart/2005/8/layout/hierarchy6"/>
    <dgm:cxn modelId="{746884A4-3E2D-4236-9B60-8B1BF9B9D752}" type="presParOf" srcId="{C3EFDF95-9A92-436A-B74A-D10E620D8558}" destId="{4C118CD9-0F4D-4592-8997-BCE0C79E8E72}" srcOrd="1" destOrd="0" presId="urn:microsoft.com/office/officeart/2005/8/layout/hierarchy6"/>
    <dgm:cxn modelId="{804EA86D-2279-426A-B804-4E508811E39B}" type="presParOf" srcId="{4C118CD9-0F4D-4592-8997-BCE0C79E8E72}" destId="{9B0BC5A7-6A70-41C3-871D-416E6CE7FB15}" srcOrd="0" destOrd="0" presId="urn:microsoft.com/office/officeart/2005/8/layout/hierarchy6"/>
    <dgm:cxn modelId="{83BAB58D-DB5F-483A-A499-DA647D2A7E74}" type="presParOf" srcId="{4C118CD9-0F4D-4592-8997-BCE0C79E8E72}" destId="{82EC63D1-694F-4FFF-9E6D-6674B591884B}" srcOrd="1" destOrd="0" presId="urn:microsoft.com/office/officeart/2005/8/layout/hierarchy6"/>
    <dgm:cxn modelId="{D4E70B1E-7373-4956-B665-5CB483EBA01D}" type="presParOf" srcId="{82EC63D1-694F-4FFF-9E6D-6674B591884B}" destId="{A26B365E-E5E1-416D-9FD8-97105F38CB63}" srcOrd="0" destOrd="0" presId="urn:microsoft.com/office/officeart/2005/8/layout/hierarchy6"/>
    <dgm:cxn modelId="{9A73A220-1999-4634-A51B-26A9862F7FD6}" type="presParOf" srcId="{82EC63D1-694F-4FFF-9E6D-6674B591884B}" destId="{D32E83C3-191F-40F1-AF6A-A970805EBE25}" srcOrd="1" destOrd="0" presId="urn:microsoft.com/office/officeart/2005/8/layout/hierarchy6"/>
    <dgm:cxn modelId="{D291F541-5C10-4BC8-AE13-F58FE19111A7}" type="presParOf" srcId="{4C118CD9-0F4D-4592-8997-BCE0C79E8E72}" destId="{52433208-80E6-4924-B192-66BA710CE757}" srcOrd="2" destOrd="0" presId="urn:microsoft.com/office/officeart/2005/8/layout/hierarchy6"/>
    <dgm:cxn modelId="{B1376EA0-F06D-4D70-A1A7-A6308192A396}" type="presParOf" srcId="{4C118CD9-0F4D-4592-8997-BCE0C79E8E72}" destId="{74EF38D0-35A5-46DE-BF51-2FE421E3C217}" srcOrd="3" destOrd="0" presId="urn:microsoft.com/office/officeart/2005/8/layout/hierarchy6"/>
    <dgm:cxn modelId="{601F0275-C593-4098-A02B-63E5AF162ADF}" type="presParOf" srcId="{74EF38D0-35A5-46DE-BF51-2FE421E3C217}" destId="{B4399AFE-2603-47B7-BCBC-A239B44C86F5}" srcOrd="0" destOrd="0" presId="urn:microsoft.com/office/officeart/2005/8/layout/hierarchy6"/>
    <dgm:cxn modelId="{48C1B2D0-46B5-46E7-978C-2468E0C976A5}" type="presParOf" srcId="{74EF38D0-35A5-46DE-BF51-2FE421E3C217}" destId="{B89EE319-8A68-4B6F-A445-40F4B0A04EE8}" srcOrd="1" destOrd="0" presId="urn:microsoft.com/office/officeart/2005/8/layout/hierarchy6"/>
    <dgm:cxn modelId="{2A06FEF0-BCA7-4591-916B-7ED94D05FBA2}" type="presParOf" srcId="{4C118CD9-0F4D-4592-8997-BCE0C79E8E72}" destId="{BF248486-F648-4871-903F-93B482640036}" srcOrd="4" destOrd="0" presId="urn:microsoft.com/office/officeart/2005/8/layout/hierarchy6"/>
    <dgm:cxn modelId="{35740144-D3B0-4EF1-9B60-3AC5B25FA89B}" type="presParOf" srcId="{4C118CD9-0F4D-4592-8997-BCE0C79E8E72}" destId="{6FE122D2-6752-431D-8724-80CE50A9C31E}" srcOrd="5" destOrd="0" presId="urn:microsoft.com/office/officeart/2005/8/layout/hierarchy6"/>
    <dgm:cxn modelId="{AE17197E-CDF0-441F-9B31-EA8D14C2EC11}" type="presParOf" srcId="{6FE122D2-6752-431D-8724-80CE50A9C31E}" destId="{01027D77-40B4-492F-B9BC-73968B2B92A0}" srcOrd="0" destOrd="0" presId="urn:microsoft.com/office/officeart/2005/8/layout/hierarchy6"/>
    <dgm:cxn modelId="{EC9BDDC5-7ED9-4E92-AB8E-AC0C6E6B66A9}" type="presParOf" srcId="{6FE122D2-6752-431D-8724-80CE50A9C31E}" destId="{6E2C3CF8-B46E-4FFF-82FC-557F555F00ED}" srcOrd="1" destOrd="0" presId="urn:microsoft.com/office/officeart/2005/8/layout/hierarchy6"/>
    <dgm:cxn modelId="{70E9D8A1-5CED-409A-A46E-2A5F01B9B0EB}" type="presParOf" srcId="{6E2C3CF8-B46E-4FFF-82FC-557F555F00ED}" destId="{5690923D-9059-4138-8ACF-90D405019F80}" srcOrd="0" destOrd="0" presId="urn:microsoft.com/office/officeart/2005/8/layout/hierarchy6"/>
    <dgm:cxn modelId="{595653C3-4FC1-46DC-9381-525E772574A9}" type="presParOf" srcId="{6E2C3CF8-B46E-4FFF-82FC-557F555F00ED}" destId="{2A332E69-B5C0-4A68-B4C3-29696724CD01}" srcOrd="1" destOrd="0" presId="urn:microsoft.com/office/officeart/2005/8/layout/hierarchy6"/>
    <dgm:cxn modelId="{49150F22-75D2-4F66-9530-9C55CEA405D3}" type="presParOf" srcId="{2A332E69-B5C0-4A68-B4C3-29696724CD01}" destId="{8F552DA2-FC5B-40D6-B601-DCA076FAF8FB}" srcOrd="0" destOrd="0" presId="urn:microsoft.com/office/officeart/2005/8/layout/hierarchy6"/>
    <dgm:cxn modelId="{3A2A4292-B85A-43C5-969C-3597616AF2B1}" type="presParOf" srcId="{2A332E69-B5C0-4A68-B4C3-29696724CD01}" destId="{330902C9-A030-4F0E-8F44-4D46DA5BCFB1}" srcOrd="1" destOrd="0" presId="urn:microsoft.com/office/officeart/2005/8/layout/hierarchy6"/>
    <dgm:cxn modelId="{3ED61304-FCEF-4412-B47E-54EFC8E668D8}" type="presParOf" srcId="{6E2C3CF8-B46E-4FFF-82FC-557F555F00ED}" destId="{810926B5-7D25-4DDF-8B56-5D578BE910C7}" srcOrd="2" destOrd="0" presId="urn:microsoft.com/office/officeart/2005/8/layout/hierarchy6"/>
    <dgm:cxn modelId="{CBB7D5C2-A1BE-4081-90C8-0613EE908188}" type="presParOf" srcId="{6E2C3CF8-B46E-4FFF-82FC-557F555F00ED}" destId="{DCFF6636-F58C-477D-8963-805BCD844A5F}" srcOrd="3" destOrd="0" presId="urn:microsoft.com/office/officeart/2005/8/layout/hierarchy6"/>
    <dgm:cxn modelId="{46A9D569-44FB-4603-A1DE-3749D71666DA}" type="presParOf" srcId="{DCFF6636-F58C-477D-8963-805BCD844A5F}" destId="{527787B6-C2E1-41AC-8A63-E0D44F6095FA}" srcOrd="0" destOrd="0" presId="urn:microsoft.com/office/officeart/2005/8/layout/hierarchy6"/>
    <dgm:cxn modelId="{96881E38-D756-4564-B615-FB9DDE54BA4F}" type="presParOf" srcId="{DCFF6636-F58C-477D-8963-805BCD844A5F}" destId="{89915CAD-8C75-4E3F-960D-6AB98D0B74F4}" srcOrd="1" destOrd="0" presId="urn:microsoft.com/office/officeart/2005/8/layout/hierarchy6"/>
    <dgm:cxn modelId="{5ACEBE39-C8F9-4D9D-B65C-29ACC33CB00B}" type="presParOf" srcId="{6E2C3CF8-B46E-4FFF-82FC-557F555F00ED}" destId="{5CC0C396-8377-475C-A00D-7F8341A1F477}" srcOrd="4" destOrd="0" presId="urn:microsoft.com/office/officeart/2005/8/layout/hierarchy6"/>
    <dgm:cxn modelId="{22E2DF70-B8DA-4A06-9B01-D93E0D69202A}" type="presParOf" srcId="{6E2C3CF8-B46E-4FFF-82FC-557F555F00ED}" destId="{20755089-D219-4FE9-8B97-A1923491F114}" srcOrd="5" destOrd="0" presId="urn:microsoft.com/office/officeart/2005/8/layout/hierarchy6"/>
    <dgm:cxn modelId="{C4244724-E8AB-4C0E-BCB2-D3E6F03C1423}" type="presParOf" srcId="{20755089-D219-4FE9-8B97-A1923491F114}" destId="{82B5BF8B-57A2-4E22-AA4A-CDE9EE34C77B}" srcOrd="0" destOrd="0" presId="urn:microsoft.com/office/officeart/2005/8/layout/hierarchy6"/>
    <dgm:cxn modelId="{97FB66B7-63D9-48A5-8477-402E8D0FB8D8}" type="presParOf" srcId="{20755089-D219-4FE9-8B97-A1923491F114}" destId="{65955D25-5FF5-4C6B-92DA-30B6843FBE65}" srcOrd="1" destOrd="0" presId="urn:microsoft.com/office/officeart/2005/8/layout/hierarchy6"/>
    <dgm:cxn modelId="{675E7011-6AA8-4F53-9881-3A5C65D311B5}" type="presParOf" srcId="{4C118CD9-0F4D-4592-8997-BCE0C79E8E72}" destId="{D0464A9B-83F7-4A2D-94B3-57ED5F3C091B}" srcOrd="6" destOrd="0" presId="urn:microsoft.com/office/officeart/2005/8/layout/hierarchy6"/>
    <dgm:cxn modelId="{5814AC90-5C46-44C9-80F7-DD57F876A51A}" type="presParOf" srcId="{4C118CD9-0F4D-4592-8997-BCE0C79E8E72}" destId="{EDF5D77A-4E31-4D23-9F30-FCF2FFED1E70}" srcOrd="7" destOrd="0" presId="urn:microsoft.com/office/officeart/2005/8/layout/hierarchy6"/>
    <dgm:cxn modelId="{36B17E52-3FAA-4620-BD52-FD4A5AA158DE}" type="presParOf" srcId="{EDF5D77A-4E31-4D23-9F30-FCF2FFED1E70}" destId="{F97BDF46-D920-42CC-AE1D-3430A1C11D9E}" srcOrd="0" destOrd="0" presId="urn:microsoft.com/office/officeart/2005/8/layout/hierarchy6"/>
    <dgm:cxn modelId="{4EF6AA15-284C-4ACF-A991-D31F4F899255}" type="presParOf" srcId="{EDF5D77A-4E31-4D23-9F30-FCF2FFED1E70}" destId="{09D64436-1B52-4BBB-9DC6-394FE685D216}" srcOrd="1" destOrd="0" presId="urn:microsoft.com/office/officeart/2005/8/layout/hierarchy6"/>
    <dgm:cxn modelId="{B1ED6C3A-2A56-4D1A-A7DB-DDEC41C98572}" type="presParOf" srcId="{4C118CD9-0F4D-4592-8997-BCE0C79E8E72}" destId="{BC3E3219-39C3-4268-83EE-67E130107410}" srcOrd="8" destOrd="0" presId="urn:microsoft.com/office/officeart/2005/8/layout/hierarchy6"/>
    <dgm:cxn modelId="{A7441902-5257-4D6E-9972-BA73F25D1390}" type="presParOf" srcId="{4C118CD9-0F4D-4592-8997-BCE0C79E8E72}" destId="{C0E1C8F5-8309-4D4E-8059-B9DE3FF0655D}" srcOrd="9" destOrd="0" presId="urn:microsoft.com/office/officeart/2005/8/layout/hierarchy6"/>
    <dgm:cxn modelId="{4EC52375-2D0D-4885-882C-1FD0720B3AF0}" type="presParOf" srcId="{C0E1C8F5-8309-4D4E-8059-B9DE3FF0655D}" destId="{1FCB1E33-4F48-4A78-8612-EB7710CE8354}" srcOrd="0" destOrd="0" presId="urn:microsoft.com/office/officeart/2005/8/layout/hierarchy6"/>
    <dgm:cxn modelId="{7F7A51D4-70FD-4805-9C84-D8A3246C3A59}" type="presParOf" srcId="{C0E1C8F5-8309-4D4E-8059-B9DE3FF0655D}" destId="{8AFE89C8-F601-4215-9EB3-699FC4157F3F}" srcOrd="1" destOrd="0" presId="urn:microsoft.com/office/officeart/2005/8/layout/hierarchy6"/>
    <dgm:cxn modelId="{353D24E6-5290-4293-91DE-3D3983568F6E}" type="presParOf" srcId="{A65EEE17-B142-4395-9440-82681C1ADA87}" destId="{54FE398B-EB4B-4376-8CAD-D5884C340DB3}" srcOrd="2" destOrd="0" presId="urn:microsoft.com/office/officeart/2005/8/layout/hierarchy6"/>
    <dgm:cxn modelId="{548B0342-3944-40CA-8C73-5DD5EF7718D9}" type="presParOf" srcId="{A65EEE17-B142-4395-9440-82681C1ADA87}" destId="{340CDDD0-A67E-4157-8216-8DBB2B39CE6F}" srcOrd="3"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4" destOrd="0" presId="urn:microsoft.com/office/officeart/2005/8/layout/hierarchy6"/>
    <dgm:cxn modelId="{7E0FA62D-D0F3-4E5E-92EE-6EFA63C03AE6}" type="presParOf" srcId="{A65EEE17-B142-4395-9440-82681C1ADA87}" destId="{31CDE861-2E03-41FC-BAB0-7E58EF755624}" srcOrd="5"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6" destOrd="0" presId="urn:microsoft.com/office/officeart/2005/8/layout/hierarchy6"/>
    <dgm:cxn modelId="{A41DD5E4-92FB-4361-852F-8D76BC59B8DC}" type="presParOf" srcId="{A65EEE17-B142-4395-9440-82681C1ADA87}" destId="{D42A201D-B7E7-4CD9-9B50-D25D27FE443E}" srcOrd="7"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8" destOrd="0" presId="urn:microsoft.com/office/officeart/2005/8/layout/hierarchy6"/>
    <dgm:cxn modelId="{CFD5268B-1B30-4140-870E-E0D505D5F88B}" type="presParOf" srcId="{A65EEE17-B142-4395-9440-82681C1ADA87}" destId="{C03833A0-38F9-4B9D-91CE-742AB1C3F9B8}" srcOrd="9"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2E4738FB-C789-41ED-AA58-5C49FCB5C310}" type="presParOf" srcId="{1C1DFDCA-7A9A-430B-9449-7A269E0F64BD}" destId="{A1CDEA6C-5A4D-425A-B7B4-C84037695A33}" srcOrd="2" destOrd="0" presId="urn:microsoft.com/office/officeart/2005/8/layout/hierarchy6"/>
    <dgm:cxn modelId="{05BDDDA5-8493-466D-975B-739D3E09619D}" type="presParOf" srcId="{1C1DFDCA-7A9A-430B-9449-7A269E0F64BD}" destId="{AEF55D57-FC7B-4B1E-BDC7-D235D7BD4A4D}" srcOrd="3" destOrd="0" presId="urn:microsoft.com/office/officeart/2005/8/layout/hierarchy6"/>
    <dgm:cxn modelId="{DA407C52-5905-4BA8-848A-3593FC3EB281}" type="presParOf" srcId="{AEF55D57-FC7B-4B1E-BDC7-D235D7BD4A4D}" destId="{512D3DA4-5AF8-45B2-9FCC-D6582DACED2F}" srcOrd="0" destOrd="0" presId="urn:microsoft.com/office/officeart/2005/8/layout/hierarchy6"/>
    <dgm:cxn modelId="{08D27574-B563-49CE-B5EC-58E07F3C3192}" type="presParOf" srcId="{AEF55D57-FC7B-4B1E-BDC7-D235D7BD4A4D}" destId="{A39338D9-A703-4E4A-A1F8-CD16D98D5C73}" srcOrd="1" destOrd="0" presId="urn:microsoft.com/office/officeart/2005/8/layout/hierarchy6"/>
    <dgm:cxn modelId="{E6767E71-DE1E-46EA-A1BE-A1B784AFF457}" type="presParOf" srcId="{A65EEE17-B142-4395-9440-82681C1ADA87}" destId="{12BB4D1C-4932-4FB5-A5B3-D9E9B7872BE0}" srcOrd="10" destOrd="0" presId="urn:microsoft.com/office/officeart/2005/8/layout/hierarchy6"/>
    <dgm:cxn modelId="{A720DC4B-B593-4F51-A14F-F17DCEA5D7FF}" type="presParOf" srcId="{A65EEE17-B142-4395-9440-82681C1ADA87}" destId="{52E6BFE2-0D95-4828-82AE-0FAC5EF08EAA}" srcOrd="11" destOrd="0" presId="urn:microsoft.com/office/officeart/2005/8/layout/hierarchy6"/>
    <dgm:cxn modelId="{9C949D05-9430-4EC6-A5C5-745B2251D8B7}" type="presParOf" srcId="{52E6BFE2-0D95-4828-82AE-0FAC5EF08EAA}" destId="{11711BDA-6E88-4B70-AD55-C75947559D72}" srcOrd="0" destOrd="0" presId="urn:microsoft.com/office/officeart/2005/8/layout/hierarchy6"/>
    <dgm:cxn modelId="{D8C05CB7-DF04-46AB-93FB-0637F96C878B}" type="presParOf" srcId="{52E6BFE2-0D95-4828-82AE-0FAC5EF08EAA}" destId="{8A1B2119-0194-4815-A48B-D904407BB993}" srcOrd="1" destOrd="0" presId="urn:microsoft.com/office/officeart/2005/8/layout/hierarchy6"/>
    <dgm:cxn modelId="{34F61AD6-4EBA-463B-B2C4-870F74AE1E6B}" type="presParOf" srcId="{A65EEE17-B142-4395-9440-82681C1ADA87}" destId="{09C8B667-CAD7-4DC0-985B-9B8F058B52AE}" srcOrd="12" destOrd="0" presId="urn:microsoft.com/office/officeart/2005/8/layout/hierarchy6"/>
    <dgm:cxn modelId="{E4F0CECB-F69F-44A0-96B9-CE86A5AE5EAB}" type="presParOf" srcId="{A65EEE17-B142-4395-9440-82681C1ADA87}" destId="{C4B81743-A1FC-4FB3-8757-BC64C1740D2B}" srcOrd="13" destOrd="0" presId="urn:microsoft.com/office/officeart/2005/8/layout/hierarchy6"/>
    <dgm:cxn modelId="{43FBA80F-BECD-4604-A791-2B1B20C24512}" type="presParOf" srcId="{C4B81743-A1FC-4FB3-8757-BC64C1740D2B}" destId="{91731D73-B433-4ECC-937E-D3F66E307A04}" srcOrd="0" destOrd="0" presId="urn:microsoft.com/office/officeart/2005/8/layout/hierarchy6"/>
    <dgm:cxn modelId="{8DF1800F-3698-4D96-BD14-20A54E1FA7BD}" type="presParOf" srcId="{C4B81743-A1FC-4FB3-8757-BC64C1740D2B}" destId="{C4596AD7-D1B5-4631-997D-B312931C04C9}"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2.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8277FB8B-9D39-4CC5-BDEC-D3827308642F}" type="asst">
      <dgm:prSet phldrT="[Text]"/>
      <dgm:spPr/>
      <dgm:t>
        <a:bodyPr/>
        <a:lstStyle/>
        <a:p>
          <a:r>
            <a:rPr lang="en-US" dirty="0"/>
            <a:t>Interleaved Execution</a:t>
          </a:r>
        </a:p>
      </dgm:t>
    </dgm:pt>
    <dgm:pt modelId="{69703607-1CEF-4962-A22B-C8239D13F2F4}" type="parTrans" cxnId="{47550056-B9BF-42F2-A85B-C9B36B21E767}">
      <dgm:prSet/>
      <dgm:spPr/>
      <dgm:t>
        <a:bodyPr/>
        <a:lstStyle/>
        <a:p>
          <a:endParaRPr lang="en-US"/>
        </a:p>
      </dgm:t>
    </dgm:pt>
    <dgm:pt modelId="{B7F48C3C-2138-401F-8EBB-A2B410C5EF6D}" type="sibTrans" cxnId="{47550056-B9BF-42F2-A85B-C9B36B21E767}">
      <dgm:prSet/>
      <dgm:spPr/>
      <dgm:t>
        <a:bodyPr/>
        <a:lstStyle/>
        <a:p>
          <a:endParaRPr lang="en-US"/>
        </a:p>
      </dgm:t>
    </dgm:pt>
    <dgm:pt modelId="{D84DD7AB-A1C4-4A77-B583-CCF2DADB3362}" type="asst">
      <dgm:prSet phldrT="[Text]"/>
      <dgm:spPr/>
      <dgm:t>
        <a:bodyPr/>
        <a:lstStyle/>
        <a:p>
          <a:r>
            <a:rPr lang="en-US" dirty="0"/>
            <a:t>Adaptive Joins</a:t>
          </a:r>
        </a:p>
      </dgm:t>
    </dgm:pt>
    <dgm:pt modelId="{9D361AED-F287-426D-889C-035A581FCAD4}" type="parTrans" cxnId="{713EFD19-EA11-444E-AAE6-060A9CCE48E8}">
      <dgm:prSet/>
      <dgm:spPr/>
      <dgm:t>
        <a:bodyPr/>
        <a:lstStyle/>
        <a:p>
          <a:endParaRPr lang="en-US"/>
        </a:p>
      </dgm:t>
    </dgm:pt>
    <dgm:pt modelId="{E3590AD4-F655-4C32-8A76-03F5AA05AA3D}" type="sibTrans" cxnId="{713EFD19-EA11-444E-AAE6-060A9CCE48E8}">
      <dgm:prSet/>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2787F9B9-D9EE-40F6-ABD4-C13F268A8AF1}">
      <dgm:prSet phldrT="[Text]"/>
      <dgm:spPr/>
      <dgm:t>
        <a:bodyPr/>
        <a:lstStyle/>
        <a:p>
          <a:r>
            <a:rPr lang="en-US" dirty="0"/>
            <a:t>Adaptive Query Processing</a:t>
          </a:r>
        </a:p>
      </dgm:t>
    </dgm:pt>
    <dgm:pt modelId="{DAF4A804-FF79-40DF-805D-58E5C402C862}" type="parTrans" cxnId="{08314642-1431-4067-B9A0-6D9945753515}">
      <dgm:prSet/>
      <dgm:spPr/>
      <dgm:t>
        <a:bodyPr/>
        <a:lstStyle/>
        <a:p>
          <a:endParaRPr lang="en-US"/>
        </a:p>
      </dgm:t>
    </dgm:pt>
    <dgm:pt modelId="{DDB7192C-92EF-4E0B-903F-AD6D902F08C6}" type="sibTrans" cxnId="{08314642-1431-4067-B9A0-6D9945753515}">
      <dgm:prSet/>
      <dgm:spPr/>
      <dgm:t>
        <a:bodyPr/>
        <a:lstStyle/>
        <a:p>
          <a:endParaRPr lang="en-US"/>
        </a:p>
      </dgm:t>
    </dgm:pt>
    <dgm:pt modelId="{270DB351-209F-44E3-AE5D-DD3AA05A8175}" type="asst">
      <dgm:prSet phldrT="[Text]"/>
      <dgm:spPr/>
      <dgm:t>
        <a:bodyPr/>
        <a:lstStyle/>
        <a:p>
          <a:r>
            <a:rPr lang="en-US" dirty="0"/>
            <a:t>Batch Mode</a:t>
          </a:r>
        </a:p>
      </dgm:t>
    </dgm:pt>
    <dgm:pt modelId="{B2937768-267F-4FD0-B209-ADCABB3F2609}" type="parTrans" cxnId="{EFC364E8-71F1-4B89-AE5A-2882920EF443}">
      <dgm:prSet/>
      <dgm:spPr/>
      <dgm:t>
        <a:bodyPr/>
        <a:lstStyle/>
        <a:p>
          <a:endParaRPr lang="en-US"/>
        </a:p>
      </dgm:t>
    </dgm:pt>
    <dgm:pt modelId="{61AB407C-BF26-4766-9709-693A5355340D}" type="sibTrans" cxnId="{EFC364E8-71F1-4B89-AE5A-2882920EF443}">
      <dgm:prSet/>
      <dgm:spPr/>
      <dgm:t>
        <a:bodyPr/>
        <a:lstStyle/>
        <a:p>
          <a:endParaRPr lang="en-US"/>
        </a:p>
      </dgm:t>
    </dgm:pt>
    <dgm:pt modelId="{5261F5C2-903F-4994-916A-72A90DAE7F2D}" type="asst">
      <dgm:prSet phldrT="[Text]"/>
      <dgm:spPr>
        <a:solidFill>
          <a:schemeClr val="tx2">
            <a:lumMod val="60000"/>
            <a:lumOff val="40000"/>
          </a:schemeClr>
        </a:solidFill>
      </dgm:spPr>
      <dgm:t>
        <a:bodyPr/>
        <a:lstStyle/>
        <a:p>
          <a:r>
            <a:rPr lang="en-US" dirty="0"/>
            <a:t>Feedback Persistence</a:t>
          </a:r>
        </a:p>
      </dgm:t>
    </dgm:pt>
    <dgm:pt modelId="{FAA45A8D-079A-4FAC-87D1-08D72268764D}" type="parTrans" cxnId="{742FF205-1B4C-462C-ABBD-F2CB88EA006B}">
      <dgm:prSet/>
      <dgm:spPr/>
      <dgm:t>
        <a:bodyPr/>
        <a:lstStyle/>
        <a:p>
          <a:endParaRPr lang="en-US"/>
        </a:p>
      </dgm:t>
    </dgm:pt>
    <dgm:pt modelId="{EC32FA2C-6775-4014-B77E-A93B9C2EAE9C}" type="sibTrans" cxnId="{742FF205-1B4C-462C-ABBD-F2CB88EA006B}">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5E4D45D3-4EEE-44BF-BB04-85EB89632980}" type="asst">
      <dgm:prSet phldrT="[Text]"/>
      <dgm:spPr>
        <a:solidFill>
          <a:schemeClr val="accent5"/>
        </a:solidFill>
      </dgm:spPr>
      <dgm:t>
        <a:bodyPr/>
        <a:lstStyle/>
        <a:p>
          <a:r>
            <a:rPr lang="en-US" dirty="0"/>
            <a:t>Memory Grant Feedback</a:t>
          </a:r>
        </a:p>
      </dgm:t>
    </dgm:pt>
    <dgm:pt modelId="{B8064B35-238A-4C65-8D31-8EB550D8EE46}" type="parTrans" cxnId="{3B185282-4DAB-4C10-A7E7-21EEFCA76B4B}">
      <dgm:prSet/>
      <dgm:spPr/>
      <dgm:t>
        <a:bodyPr/>
        <a:lstStyle/>
        <a:p>
          <a:endParaRPr lang="en-US"/>
        </a:p>
      </dgm:t>
    </dgm:pt>
    <dgm:pt modelId="{65BAB6D8-2E20-414D-8678-C7623740EA0B}" type="sibTrans" cxnId="{3B185282-4DAB-4C10-A7E7-21EEFCA76B4B}">
      <dgm:prSet/>
      <dgm:spPr/>
      <dgm:t>
        <a:bodyPr/>
        <a:lstStyle/>
        <a:p>
          <a:endParaRPr lang="en-US"/>
        </a:p>
      </dgm:t>
    </dgm:pt>
    <dgm:pt modelId="{05BCB79C-BFFC-40EA-AC08-07E846FCF786}" type="asst">
      <dgm:prSet phldrT="[Text]"/>
      <dgm:spPr>
        <a:solidFill>
          <a:schemeClr val="accent6">
            <a:lumMod val="75000"/>
          </a:schemeClr>
        </a:solidFill>
      </dgm:spPr>
      <dgm:t>
        <a:bodyPr/>
        <a:lstStyle/>
        <a:p>
          <a:r>
            <a:rPr lang="en-US" dirty="0"/>
            <a:t>Row Mode</a:t>
          </a:r>
        </a:p>
      </dgm:t>
    </dgm:pt>
    <dgm:pt modelId="{65EFF804-408F-48C0-9772-30C0A76E5CEE}" type="parTrans" cxnId="{1B504EE9-3243-4559-9F55-F693B856E65E}">
      <dgm:prSet/>
      <dgm:spPr/>
      <dgm:t>
        <a:bodyPr/>
        <a:lstStyle/>
        <a:p>
          <a:endParaRPr lang="en-US"/>
        </a:p>
      </dgm:t>
    </dgm:pt>
    <dgm:pt modelId="{E05952B9-F3FF-4088-AB3E-BE9A831EDAA0}" type="sibTrans" cxnId="{1B504EE9-3243-4559-9F55-F693B856E65E}">
      <dgm:prSet/>
      <dgm:spPr/>
      <dgm:t>
        <a:bodyPr/>
        <a:lstStyle/>
        <a:p>
          <a:endParaRPr lang="en-US"/>
        </a:p>
      </dgm:t>
    </dgm:pt>
    <dgm:pt modelId="{28D1B84A-E065-40FD-BD5D-03D24AFCCF3D}" type="asst">
      <dgm:prSet phldrT="[Text]"/>
      <dgm:spPr>
        <a:solidFill>
          <a:schemeClr val="tx2">
            <a:lumMod val="60000"/>
            <a:lumOff val="40000"/>
          </a:schemeClr>
        </a:solidFill>
      </dgm:spPr>
      <dgm:t>
        <a:bodyPr/>
        <a:lstStyle/>
        <a:p>
          <a:r>
            <a:rPr lang="en-US" dirty="0"/>
            <a:t>Approximate Percentile</a:t>
          </a:r>
        </a:p>
      </dgm:t>
    </dgm:pt>
    <dgm:pt modelId="{4EE2EAB5-6A7E-48F2-98F8-E9C8AF624649}" type="parTrans" cxnId="{37A8C165-C989-4E4B-964F-EBE3360E6646}">
      <dgm:prSet/>
      <dgm:spPr/>
      <dgm:t>
        <a:bodyPr/>
        <a:lstStyle/>
        <a:p>
          <a:endParaRPr lang="en-US"/>
        </a:p>
      </dgm:t>
    </dgm:pt>
    <dgm:pt modelId="{34CF20BC-F95D-4F09-A4FE-EF010505E83B}" type="sibTrans" cxnId="{37A8C165-C989-4E4B-964F-EBE3360E6646}">
      <dgm:prSet/>
      <dgm:spPr/>
      <dgm:t>
        <a:bodyPr/>
        <a:lstStyle/>
        <a:p>
          <a:endParaRPr lang="en-US"/>
        </a:p>
      </dgm:t>
    </dgm:pt>
    <dgm:pt modelId="{716DC358-E50A-4465-9552-0F542C15068C}" type="asst">
      <dgm:prSet phldrT="[Text]"/>
      <dgm:spPr>
        <a:solidFill>
          <a:schemeClr val="tx2">
            <a:lumMod val="60000"/>
            <a:lumOff val="40000"/>
          </a:schemeClr>
        </a:solidFill>
      </dgm:spPr>
      <dgm:t>
        <a:bodyPr/>
        <a:lstStyle/>
        <a:p>
          <a:r>
            <a:rPr lang="en-US" dirty="0"/>
            <a:t>Parameter Sensitive Plan Optimization</a:t>
          </a:r>
        </a:p>
      </dgm:t>
    </dgm:pt>
    <dgm:pt modelId="{5E125E7F-2924-434E-8A12-D0BB81488294}" type="parTrans" cxnId="{7CC43844-8375-4BC3-BBEE-6822921E2991}">
      <dgm:prSet/>
      <dgm:spPr/>
      <dgm:t>
        <a:bodyPr/>
        <a:lstStyle/>
        <a:p>
          <a:endParaRPr lang="en-US"/>
        </a:p>
      </dgm:t>
    </dgm:pt>
    <dgm:pt modelId="{A72B7E00-C70C-42CA-9F52-F69093192028}" type="sibTrans" cxnId="{7CC43844-8375-4BC3-BBEE-6822921E2991}">
      <dgm:prSet/>
      <dgm:spPr/>
      <dgm:t>
        <a:bodyPr/>
        <a:lstStyle/>
        <a:p>
          <a:endParaRPr lang="en-US"/>
        </a:p>
      </dgm:t>
    </dgm:pt>
    <dgm:pt modelId="{861DEF92-2271-49BB-8DAC-23DA80D99B90}" type="asst">
      <dgm:prSet phldrT="[Text]"/>
      <dgm:spPr>
        <a:solidFill>
          <a:schemeClr val="tx2">
            <a:lumMod val="60000"/>
            <a:lumOff val="40000"/>
          </a:schemeClr>
        </a:solidFill>
      </dgm:spPr>
      <dgm:t>
        <a:bodyPr/>
        <a:lstStyle/>
        <a:p>
          <a:r>
            <a:rPr lang="en-US" dirty="0"/>
            <a:t>CE Feedback</a:t>
          </a:r>
        </a:p>
      </dgm:t>
    </dgm:pt>
    <dgm:pt modelId="{691A60E3-A9F1-4BB7-B61A-8AFCF7412C11}" type="parTrans" cxnId="{2FDF8B99-FC59-406B-A1FD-8AF9C9CEA3D4}">
      <dgm:prSet/>
      <dgm:spPr/>
      <dgm:t>
        <a:bodyPr/>
        <a:lstStyle/>
        <a:p>
          <a:endParaRPr lang="en-US"/>
        </a:p>
      </dgm:t>
    </dgm:pt>
    <dgm:pt modelId="{5CBBAEA1-BB2D-4AFA-BEF6-8B6D03DE3CFE}" type="sibTrans" cxnId="{2FDF8B99-FC59-406B-A1FD-8AF9C9CEA3D4}">
      <dgm:prSet/>
      <dgm:spPr/>
      <dgm:t>
        <a:bodyPr/>
        <a:lstStyle/>
        <a:p>
          <a:endParaRPr lang="en-US"/>
        </a:p>
      </dgm:t>
    </dgm:pt>
    <dgm:pt modelId="{B0CDA07E-75AA-4E21-B99D-9A7EC2AC2297}" type="asst">
      <dgm:prSet phldrT="[Text]"/>
      <dgm:spPr>
        <a:solidFill>
          <a:schemeClr val="tx2">
            <a:lumMod val="60000"/>
            <a:lumOff val="40000"/>
          </a:schemeClr>
        </a:solidFill>
      </dgm:spPr>
      <dgm:t>
        <a:bodyPr/>
        <a:lstStyle/>
        <a:p>
          <a:r>
            <a:rPr lang="en-US" dirty="0"/>
            <a:t>DOP Feedback</a:t>
          </a:r>
        </a:p>
      </dgm:t>
    </dgm:pt>
    <dgm:pt modelId="{27CC5377-3579-4E3E-8156-C39F82F5C364}" type="parTrans" cxnId="{0F56A91A-1153-4932-8504-5E62188AEAC8}">
      <dgm:prSet/>
      <dgm:spPr/>
      <dgm:t>
        <a:bodyPr/>
        <a:lstStyle/>
        <a:p>
          <a:endParaRPr lang="en-US"/>
        </a:p>
      </dgm:t>
    </dgm:pt>
    <dgm:pt modelId="{5F20F1D6-8A88-425A-800F-2A5B575C67AC}" type="sibTrans" cxnId="{0F56A91A-1153-4932-8504-5E62188AEAC8}">
      <dgm:prSet/>
      <dgm:spPr/>
      <dgm:t>
        <a:bodyPr/>
        <a:lstStyle/>
        <a:p>
          <a:endParaRPr lang="en-US"/>
        </a:p>
      </dgm:t>
    </dgm:pt>
    <dgm:pt modelId="{3CD5CFD3-BDE6-464E-A6B2-75C739BA359E}" type="asst">
      <dgm:prSet phldrT="[Text]"/>
      <dgm:spPr>
        <a:solidFill>
          <a:schemeClr val="tx2">
            <a:lumMod val="60000"/>
            <a:lumOff val="40000"/>
          </a:schemeClr>
        </a:solidFill>
      </dgm:spPr>
      <dgm:t>
        <a:bodyPr/>
        <a:lstStyle/>
        <a:p>
          <a:r>
            <a:rPr lang="en-US" dirty="0"/>
            <a:t>Optimized Plan Forcing</a:t>
          </a:r>
        </a:p>
      </dgm:t>
    </dgm:pt>
    <dgm:pt modelId="{4ADED6B5-E565-4820-AA0B-8E50119B2A68}" type="parTrans" cxnId="{31898D56-DC85-4676-B4A1-43FA0559E339}">
      <dgm:prSet/>
      <dgm:spPr/>
      <dgm:t>
        <a:bodyPr/>
        <a:lstStyle/>
        <a:p>
          <a:endParaRPr lang="en-US"/>
        </a:p>
      </dgm:t>
    </dgm:pt>
    <dgm:pt modelId="{2787EFF7-F677-4D90-BF2B-4CB2E5C89949}" type="sibTrans" cxnId="{31898D56-DC85-4676-B4A1-43FA0559E339}">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2A969FB1-A0CA-4BCB-9811-B1C2A2D37CF2}" type="pres">
      <dgm:prSet presAssocID="{DAF4A804-FF79-40DF-805D-58E5C402C862}" presName="Name19" presStyleLbl="parChTrans1D2" presStyleIdx="0" presStyleCnt="7"/>
      <dgm:spPr/>
    </dgm:pt>
    <dgm:pt modelId="{C3EFDF95-9A92-436A-B74A-D10E620D8558}" type="pres">
      <dgm:prSet presAssocID="{2787F9B9-D9EE-40F6-ABD4-C13F268A8AF1}" presName="Name21" presStyleCnt="0"/>
      <dgm:spPr/>
    </dgm:pt>
    <dgm:pt modelId="{4AC8CF5E-1D5D-4BBE-AAC6-1A65B9CD9224}" type="pres">
      <dgm:prSet presAssocID="{2787F9B9-D9EE-40F6-ABD4-C13F268A8AF1}" presName="level2Shape" presStyleLbl="node2" presStyleIdx="0" presStyleCnt="1"/>
      <dgm:spPr/>
    </dgm:pt>
    <dgm:pt modelId="{4C118CD9-0F4D-4592-8997-BCE0C79E8E72}" type="pres">
      <dgm:prSet presAssocID="{2787F9B9-D9EE-40F6-ABD4-C13F268A8AF1}" presName="hierChild3" presStyleCnt="0"/>
      <dgm:spPr/>
    </dgm:pt>
    <dgm:pt modelId="{9B0BC5A7-6A70-41C3-871D-416E6CE7FB15}" type="pres">
      <dgm:prSet presAssocID="{9D361AED-F287-426D-889C-035A581FCAD4}" presName="Name19" presStyleLbl="parChTrans1D3" presStyleIdx="0" presStyleCnt="7"/>
      <dgm:spPr/>
    </dgm:pt>
    <dgm:pt modelId="{82EC63D1-694F-4FFF-9E6D-6674B591884B}" type="pres">
      <dgm:prSet presAssocID="{D84DD7AB-A1C4-4A77-B583-CCF2DADB3362}" presName="Name21" presStyleCnt="0"/>
      <dgm:spPr/>
    </dgm:pt>
    <dgm:pt modelId="{A26B365E-E5E1-416D-9FD8-97105F38CB63}" type="pres">
      <dgm:prSet presAssocID="{D84DD7AB-A1C4-4A77-B583-CCF2DADB3362}" presName="level2Shape" presStyleLbl="asst2" presStyleIdx="0" presStyleCnt="8"/>
      <dgm:spPr/>
    </dgm:pt>
    <dgm:pt modelId="{D32E83C3-191F-40F1-AF6A-A970805EBE25}" type="pres">
      <dgm:prSet presAssocID="{D84DD7AB-A1C4-4A77-B583-CCF2DADB3362}" presName="hierChild3" presStyleCnt="0"/>
      <dgm:spPr/>
    </dgm:pt>
    <dgm:pt modelId="{52433208-80E6-4924-B192-66BA710CE757}" type="pres">
      <dgm:prSet presAssocID="{69703607-1CEF-4962-A22B-C8239D13F2F4}" presName="Name19" presStyleLbl="parChTrans1D3" presStyleIdx="1" presStyleCnt="7"/>
      <dgm:spPr/>
    </dgm:pt>
    <dgm:pt modelId="{74EF38D0-35A5-46DE-BF51-2FE421E3C217}" type="pres">
      <dgm:prSet presAssocID="{8277FB8B-9D39-4CC5-BDEC-D3827308642F}" presName="Name21" presStyleCnt="0"/>
      <dgm:spPr/>
    </dgm:pt>
    <dgm:pt modelId="{B4399AFE-2603-47B7-BCBC-A239B44C86F5}" type="pres">
      <dgm:prSet presAssocID="{8277FB8B-9D39-4CC5-BDEC-D3827308642F}" presName="level2Shape" presStyleLbl="asst2" presStyleIdx="1" presStyleCnt="8"/>
      <dgm:spPr/>
    </dgm:pt>
    <dgm:pt modelId="{B89EE319-8A68-4B6F-A445-40F4B0A04EE8}" type="pres">
      <dgm:prSet presAssocID="{8277FB8B-9D39-4CC5-BDEC-D3827308642F}" presName="hierChild3" presStyleCnt="0"/>
      <dgm:spPr/>
    </dgm:pt>
    <dgm:pt modelId="{BF248486-F648-4871-903F-93B482640036}" type="pres">
      <dgm:prSet presAssocID="{B8064B35-238A-4C65-8D31-8EB550D8EE46}" presName="Name19" presStyleLbl="parChTrans1D3" presStyleIdx="2" presStyleCnt="7"/>
      <dgm:spPr/>
    </dgm:pt>
    <dgm:pt modelId="{6FE122D2-6752-431D-8724-80CE50A9C31E}" type="pres">
      <dgm:prSet presAssocID="{5E4D45D3-4EEE-44BF-BB04-85EB89632980}" presName="Name21" presStyleCnt="0"/>
      <dgm:spPr/>
    </dgm:pt>
    <dgm:pt modelId="{01027D77-40B4-492F-B9BC-73968B2B92A0}" type="pres">
      <dgm:prSet presAssocID="{5E4D45D3-4EEE-44BF-BB04-85EB89632980}" presName="level2Shape" presStyleLbl="asst2" presStyleIdx="2" presStyleCnt="8"/>
      <dgm:spPr/>
    </dgm:pt>
    <dgm:pt modelId="{6E2C3CF8-B46E-4FFF-82FC-557F555F00ED}" type="pres">
      <dgm:prSet presAssocID="{5E4D45D3-4EEE-44BF-BB04-85EB89632980}" presName="hierChild3" presStyleCnt="0"/>
      <dgm:spPr/>
    </dgm:pt>
    <dgm:pt modelId="{5690923D-9059-4138-8ACF-90D405019F80}" type="pres">
      <dgm:prSet presAssocID="{B2937768-267F-4FD0-B209-ADCABB3F2609}" presName="Name19" presStyleLbl="parChTrans1D4" presStyleIdx="0" presStyleCnt="3"/>
      <dgm:spPr/>
    </dgm:pt>
    <dgm:pt modelId="{2A332E69-B5C0-4A68-B4C3-29696724CD01}" type="pres">
      <dgm:prSet presAssocID="{270DB351-209F-44E3-AE5D-DD3AA05A8175}" presName="Name21" presStyleCnt="0"/>
      <dgm:spPr/>
    </dgm:pt>
    <dgm:pt modelId="{8F552DA2-FC5B-40D6-B601-DCA076FAF8FB}" type="pres">
      <dgm:prSet presAssocID="{270DB351-209F-44E3-AE5D-DD3AA05A8175}" presName="level2Shape" presStyleLbl="asst2" presStyleIdx="3" presStyleCnt="8"/>
      <dgm:spPr/>
    </dgm:pt>
    <dgm:pt modelId="{330902C9-A030-4F0E-8F44-4D46DA5BCFB1}" type="pres">
      <dgm:prSet presAssocID="{270DB351-209F-44E3-AE5D-DD3AA05A8175}" presName="hierChild3" presStyleCnt="0"/>
      <dgm:spPr/>
    </dgm:pt>
    <dgm:pt modelId="{810926B5-7D25-4DDF-8B56-5D578BE910C7}" type="pres">
      <dgm:prSet presAssocID="{65EFF804-408F-48C0-9772-30C0A76E5CEE}" presName="Name19" presStyleLbl="parChTrans1D4" presStyleIdx="1" presStyleCnt="3"/>
      <dgm:spPr/>
    </dgm:pt>
    <dgm:pt modelId="{DCFF6636-F58C-477D-8963-805BCD844A5F}" type="pres">
      <dgm:prSet presAssocID="{05BCB79C-BFFC-40EA-AC08-07E846FCF786}" presName="Name21" presStyleCnt="0"/>
      <dgm:spPr/>
    </dgm:pt>
    <dgm:pt modelId="{527787B6-C2E1-41AC-8A63-E0D44F6095FA}" type="pres">
      <dgm:prSet presAssocID="{05BCB79C-BFFC-40EA-AC08-07E846FCF786}" presName="level2Shape" presStyleLbl="asst2" presStyleIdx="4" presStyleCnt="8"/>
      <dgm:spPr/>
    </dgm:pt>
    <dgm:pt modelId="{89915CAD-8C75-4E3F-960D-6AB98D0B74F4}" type="pres">
      <dgm:prSet presAssocID="{05BCB79C-BFFC-40EA-AC08-07E846FCF786}" presName="hierChild3" presStyleCnt="0"/>
      <dgm:spPr/>
    </dgm:pt>
    <dgm:pt modelId="{5CC0C396-8377-475C-A00D-7F8341A1F477}" type="pres">
      <dgm:prSet presAssocID="{FAA45A8D-079A-4FAC-87D1-08D72268764D}" presName="Name19" presStyleLbl="parChTrans1D4" presStyleIdx="2" presStyleCnt="3"/>
      <dgm:spPr/>
    </dgm:pt>
    <dgm:pt modelId="{20755089-D219-4FE9-8B97-A1923491F114}" type="pres">
      <dgm:prSet presAssocID="{5261F5C2-903F-4994-916A-72A90DAE7F2D}" presName="Name21" presStyleCnt="0"/>
      <dgm:spPr/>
    </dgm:pt>
    <dgm:pt modelId="{82B5BF8B-57A2-4E22-AA4A-CDE9EE34C77B}" type="pres">
      <dgm:prSet presAssocID="{5261F5C2-903F-4994-916A-72A90DAE7F2D}" presName="level2Shape" presStyleLbl="asst2" presStyleIdx="5" presStyleCnt="8"/>
      <dgm:spPr/>
    </dgm:pt>
    <dgm:pt modelId="{65955D25-5FF5-4C6B-92DA-30B6843FBE65}" type="pres">
      <dgm:prSet presAssocID="{5261F5C2-903F-4994-916A-72A90DAE7F2D}" presName="hierChild3" presStyleCnt="0"/>
      <dgm:spPr/>
    </dgm:pt>
    <dgm:pt modelId="{D0464A9B-83F7-4A2D-94B3-57ED5F3C091B}" type="pres">
      <dgm:prSet presAssocID="{691A60E3-A9F1-4BB7-B61A-8AFCF7412C11}" presName="Name19" presStyleLbl="parChTrans1D3" presStyleIdx="3" presStyleCnt="7"/>
      <dgm:spPr/>
    </dgm:pt>
    <dgm:pt modelId="{EDF5D77A-4E31-4D23-9F30-FCF2FFED1E70}" type="pres">
      <dgm:prSet presAssocID="{861DEF92-2271-49BB-8DAC-23DA80D99B90}" presName="Name21" presStyleCnt="0"/>
      <dgm:spPr/>
    </dgm:pt>
    <dgm:pt modelId="{F97BDF46-D920-42CC-AE1D-3430A1C11D9E}" type="pres">
      <dgm:prSet presAssocID="{861DEF92-2271-49BB-8DAC-23DA80D99B90}" presName="level2Shape" presStyleLbl="asst2" presStyleIdx="6" presStyleCnt="8"/>
      <dgm:spPr/>
    </dgm:pt>
    <dgm:pt modelId="{09D64436-1B52-4BBB-9DC6-394FE685D216}" type="pres">
      <dgm:prSet presAssocID="{861DEF92-2271-49BB-8DAC-23DA80D99B90}" presName="hierChild3" presStyleCnt="0"/>
      <dgm:spPr/>
    </dgm:pt>
    <dgm:pt modelId="{BC3E3219-39C3-4268-83EE-67E130107410}" type="pres">
      <dgm:prSet presAssocID="{27CC5377-3579-4E3E-8156-C39F82F5C364}" presName="Name19" presStyleLbl="parChTrans1D3" presStyleIdx="4" presStyleCnt="7"/>
      <dgm:spPr/>
    </dgm:pt>
    <dgm:pt modelId="{C0E1C8F5-8309-4D4E-8059-B9DE3FF0655D}" type="pres">
      <dgm:prSet presAssocID="{B0CDA07E-75AA-4E21-B99D-9A7EC2AC2297}" presName="Name21" presStyleCnt="0"/>
      <dgm:spPr/>
    </dgm:pt>
    <dgm:pt modelId="{1FCB1E33-4F48-4A78-8612-EB7710CE8354}" type="pres">
      <dgm:prSet presAssocID="{B0CDA07E-75AA-4E21-B99D-9A7EC2AC2297}" presName="level2Shape" presStyleLbl="asst2" presStyleIdx="7" presStyleCnt="8"/>
      <dgm:spPr/>
    </dgm:pt>
    <dgm:pt modelId="{8AFE89C8-F601-4215-9EB3-699FC4157F3F}" type="pres">
      <dgm:prSet presAssocID="{B0CDA07E-75AA-4E21-B99D-9A7EC2AC2297}" presName="hierChild3" presStyleCnt="0"/>
      <dgm:spPr/>
    </dgm:pt>
    <dgm:pt modelId="{54FE398B-EB4B-4376-8CAD-D5884C340DB3}" type="pres">
      <dgm:prSet presAssocID="{7E8BFC1C-609E-4A2A-A6DE-56B66744C355}" presName="Name19" presStyleLbl="parChTrans1D2" presStyleIdx="1" presStyleCnt="7"/>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8"/>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2" presStyleCnt="7"/>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8"/>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3" presStyleCnt="7"/>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8"/>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4" presStyleCnt="7"/>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8"/>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5" presStyleCnt="7"/>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8"/>
      <dgm:spPr/>
    </dgm:pt>
    <dgm:pt modelId="{08C71935-3CC2-4F82-9DCE-203E0657B591}" type="pres">
      <dgm:prSet presAssocID="{89E5375A-E5C4-4BAA-9A0A-D04D5C5FDCE1}" presName="hierChild3" presStyleCnt="0"/>
      <dgm:spPr/>
    </dgm:pt>
    <dgm:pt modelId="{A1CDEA6C-5A4D-425A-B7B4-C84037695A33}" type="pres">
      <dgm:prSet presAssocID="{4EE2EAB5-6A7E-48F2-98F8-E9C8AF624649}" presName="Name19" presStyleLbl="parChTrans1D3" presStyleIdx="6" presStyleCnt="7"/>
      <dgm:spPr/>
    </dgm:pt>
    <dgm:pt modelId="{AEF55D57-FC7B-4B1E-BDC7-D235D7BD4A4D}" type="pres">
      <dgm:prSet presAssocID="{28D1B84A-E065-40FD-BD5D-03D24AFCCF3D}" presName="Name21" presStyleCnt="0"/>
      <dgm:spPr/>
    </dgm:pt>
    <dgm:pt modelId="{512D3DA4-5AF8-45B2-9FCC-D6582DACED2F}" type="pres">
      <dgm:prSet presAssocID="{28D1B84A-E065-40FD-BD5D-03D24AFCCF3D}" presName="level2Shape" presStyleLbl="asst1" presStyleIdx="5" presStyleCnt="8"/>
      <dgm:spPr/>
    </dgm:pt>
    <dgm:pt modelId="{A39338D9-A703-4E4A-A1F8-CD16D98D5C73}" type="pres">
      <dgm:prSet presAssocID="{28D1B84A-E065-40FD-BD5D-03D24AFCCF3D}" presName="hierChild3" presStyleCnt="0"/>
      <dgm:spPr/>
    </dgm:pt>
    <dgm:pt modelId="{F82B889D-DE37-40F0-8FFB-E4677B4D6302}" type="pres">
      <dgm:prSet presAssocID="{4ADED6B5-E565-4820-AA0B-8E50119B2A68}" presName="Name19" presStyleLbl="parChTrans1D2" presStyleIdx="5" presStyleCnt="7"/>
      <dgm:spPr/>
    </dgm:pt>
    <dgm:pt modelId="{C73E9EF3-3718-4F35-84CF-58DA2AEB4ADB}" type="pres">
      <dgm:prSet presAssocID="{3CD5CFD3-BDE6-464E-A6B2-75C739BA359E}" presName="Name21" presStyleCnt="0"/>
      <dgm:spPr/>
    </dgm:pt>
    <dgm:pt modelId="{A3135B42-D037-4853-9860-012953D934F7}" type="pres">
      <dgm:prSet presAssocID="{3CD5CFD3-BDE6-464E-A6B2-75C739BA359E}" presName="level2Shape" presStyleLbl="asst1" presStyleIdx="6" presStyleCnt="8"/>
      <dgm:spPr/>
    </dgm:pt>
    <dgm:pt modelId="{290BC9F3-5981-4A9D-8B4A-A1A33732E062}" type="pres">
      <dgm:prSet presAssocID="{3CD5CFD3-BDE6-464E-A6B2-75C739BA359E}" presName="hierChild3" presStyleCnt="0"/>
      <dgm:spPr/>
    </dgm:pt>
    <dgm:pt modelId="{09C8B667-CAD7-4DC0-985B-9B8F058B52AE}" type="pres">
      <dgm:prSet presAssocID="{5E125E7F-2924-434E-8A12-D0BB81488294}" presName="Name19" presStyleLbl="parChTrans1D2" presStyleIdx="6" presStyleCnt="7"/>
      <dgm:spPr/>
    </dgm:pt>
    <dgm:pt modelId="{C4B81743-A1FC-4FB3-8757-BC64C1740D2B}" type="pres">
      <dgm:prSet presAssocID="{716DC358-E50A-4465-9552-0F542C15068C}" presName="Name21" presStyleCnt="0"/>
      <dgm:spPr/>
    </dgm:pt>
    <dgm:pt modelId="{91731D73-B433-4ECC-937E-D3F66E307A04}" type="pres">
      <dgm:prSet presAssocID="{716DC358-E50A-4465-9552-0F542C15068C}" presName="level2Shape" presStyleLbl="asst1" presStyleIdx="7" presStyleCnt="8"/>
      <dgm:spPr/>
    </dgm:pt>
    <dgm:pt modelId="{C4596AD7-D1B5-4631-997D-B312931C04C9}" type="pres">
      <dgm:prSet presAssocID="{716DC358-E50A-4465-9552-0F542C15068C}" presName="hierChild3" presStyleCnt="0"/>
      <dgm:spPr/>
    </dgm:pt>
    <dgm:pt modelId="{944D2ECF-FF7F-4937-9891-343B25FA2353}" type="pres">
      <dgm:prSet presAssocID="{6E762228-84FE-45B2-9BB6-19E98A9BB7EA}" presName="bgShapesFlow" presStyleCnt="0"/>
      <dgm:spPr/>
    </dgm:pt>
  </dgm:ptLst>
  <dgm:cxnLst>
    <dgm:cxn modelId="{EC6EF400-EB66-45DB-8643-AF5855C0C34C}" type="presOf" srcId="{B8064B35-238A-4C65-8D31-8EB550D8EE46}" destId="{BF248486-F648-4871-903F-93B482640036}" srcOrd="0" destOrd="0" presId="urn:microsoft.com/office/officeart/2005/8/layout/hierarchy6"/>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DEB09203-79E3-4D93-AF4D-5F65A9BC3EF2}" type="presOf" srcId="{270DB351-209F-44E3-AE5D-DD3AA05A8175}" destId="{8F552DA2-FC5B-40D6-B601-DCA076FAF8FB}" srcOrd="0" destOrd="0" presId="urn:microsoft.com/office/officeart/2005/8/layout/hierarchy6"/>
    <dgm:cxn modelId="{742FF205-1B4C-462C-ABBD-F2CB88EA006B}" srcId="{5E4D45D3-4EEE-44BF-BB04-85EB89632980}" destId="{5261F5C2-903F-4994-916A-72A90DAE7F2D}" srcOrd="2" destOrd="0" parTransId="{FAA45A8D-079A-4FAC-87D1-08D72268764D}" sibTransId="{EC32FA2C-6775-4014-B77E-A93B9C2EAE9C}"/>
    <dgm:cxn modelId="{7716060C-6212-4571-8FFD-5141AC57EA7E}" type="presOf" srcId="{8277FB8B-9D39-4CC5-BDEC-D3827308642F}" destId="{B4399AFE-2603-47B7-BCBC-A239B44C86F5}" srcOrd="0" destOrd="0" presId="urn:microsoft.com/office/officeart/2005/8/layout/hierarchy6"/>
    <dgm:cxn modelId="{9CE66014-C5FD-43F4-9E29-7F16A457F8B8}" type="presOf" srcId="{B0CDA07E-75AA-4E21-B99D-9A7EC2AC2297}" destId="{1FCB1E33-4F48-4A78-8612-EB7710CE8354}"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713EFD19-EA11-444E-AAE6-060A9CCE48E8}" srcId="{2787F9B9-D9EE-40F6-ABD4-C13F268A8AF1}" destId="{D84DD7AB-A1C4-4A77-B583-CCF2DADB3362}" srcOrd="0" destOrd="0" parTransId="{9D361AED-F287-426D-889C-035A581FCAD4}" sibTransId="{E3590AD4-F655-4C32-8A76-03F5AA05AA3D}"/>
    <dgm:cxn modelId="{0F56A91A-1153-4932-8504-5E62188AEAC8}" srcId="{2787F9B9-D9EE-40F6-ABD4-C13F268A8AF1}" destId="{B0CDA07E-75AA-4E21-B99D-9A7EC2AC2297}" srcOrd="4" destOrd="0" parTransId="{27CC5377-3579-4E3E-8156-C39F82F5C364}" sibTransId="{5F20F1D6-8A88-425A-800F-2A5B575C67AC}"/>
    <dgm:cxn modelId="{B8617E25-688E-475B-8679-A1D87925804B}" srcId="{EC5624F3-2170-43DC-97A6-A153AC2072F1}" destId="{DDFC3CEC-231C-49DE-8234-5A81205F633E}" srcOrd="4" destOrd="0" parTransId="{8258E7A2-05F2-49E4-B3A6-F4702FB05F8A}" sibTransId="{AFF9EF7A-8DCE-46EC-BFDE-38B86F0B3FAA}"/>
    <dgm:cxn modelId="{6D4B0141-C6C4-41B8-B199-554602B5062C}" type="presOf" srcId="{5E4D45D3-4EEE-44BF-BB04-85EB89632980}" destId="{01027D77-40B4-492F-B9BC-73968B2B92A0}" srcOrd="0" destOrd="0" presId="urn:microsoft.com/office/officeart/2005/8/layout/hierarchy6"/>
    <dgm:cxn modelId="{08314642-1431-4067-B9A0-6D9945753515}" srcId="{EC5624F3-2170-43DC-97A6-A153AC2072F1}" destId="{2787F9B9-D9EE-40F6-ABD4-C13F268A8AF1}" srcOrd="0" destOrd="0" parTransId="{DAF4A804-FF79-40DF-805D-58E5C402C862}" sibTransId="{DDB7192C-92EF-4E0B-903F-AD6D902F08C6}"/>
    <dgm:cxn modelId="{2E937242-79E4-4644-89D9-2C592367D380}" type="presOf" srcId="{28D1B84A-E065-40FD-BD5D-03D24AFCCF3D}" destId="{512D3DA4-5AF8-45B2-9FCC-D6582DACED2F}" srcOrd="0" destOrd="0" presId="urn:microsoft.com/office/officeart/2005/8/layout/hierarchy6"/>
    <dgm:cxn modelId="{7CC43844-8375-4BC3-BBEE-6822921E2991}" srcId="{EC5624F3-2170-43DC-97A6-A153AC2072F1}" destId="{716DC358-E50A-4465-9552-0F542C15068C}" srcOrd="6" destOrd="0" parTransId="{5E125E7F-2924-434E-8A12-D0BB81488294}" sibTransId="{A72B7E00-C70C-42CA-9F52-F69093192028}"/>
    <dgm:cxn modelId="{37A8C165-C989-4E4B-964F-EBE3360E6646}" srcId="{DDFC3CEC-231C-49DE-8234-5A81205F633E}" destId="{28D1B84A-E065-40FD-BD5D-03D24AFCCF3D}" srcOrd="1" destOrd="0" parTransId="{4EE2EAB5-6A7E-48F2-98F8-E9C8AF624649}" sibTransId="{34CF20BC-F95D-4F09-A4FE-EF010505E83B}"/>
    <dgm:cxn modelId="{EDF7EA4A-10A6-4ED1-82BC-7C38ECBDFC44}" type="presOf" srcId="{69703607-1CEF-4962-A22B-C8239D13F2F4}" destId="{52433208-80E6-4924-B192-66BA710CE757}" srcOrd="0" destOrd="0" presId="urn:microsoft.com/office/officeart/2005/8/layout/hierarchy6"/>
    <dgm:cxn modelId="{7FDD7555-2565-4071-ACB8-ED9C704D5338}" srcId="{6E762228-84FE-45B2-9BB6-19E98A9BB7EA}" destId="{EC5624F3-2170-43DC-97A6-A153AC2072F1}" srcOrd="0" destOrd="0" parTransId="{C80E803B-64F4-4A30-87D2-8ED88166C688}" sibTransId="{A7EC1166-0957-45DC-A9BA-8700F8AB8D72}"/>
    <dgm:cxn modelId="{47550056-B9BF-42F2-A85B-C9B36B21E767}" srcId="{2787F9B9-D9EE-40F6-ABD4-C13F268A8AF1}" destId="{8277FB8B-9D39-4CC5-BDEC-D3827308642F}" srcOrd="1" destOrd="0" parTransId="{69703607-1CEF-4962-A22B-C8239D13F2F4}" sibTransId="{B7F48C3C-2138-401F-8EBB-A2B410C5EF6D}"/>
    <dgm:cxn modelId="{FBDB4D56-4DBC-4B10-8516-DF739FEDA8A0}" type="presOf" srcId="{DDFC3CEC-231C-49DE-8234-5A81205F633E}" destId="{51E36B6D-BDD4-43C9-BE13-97A72EABE1BB}" srcOrd="0" destOrd="0" presId="urn:microsoft.com/office/officeart/2005/8/layout/hierarchy6"/>
    <dgm:cxn modelId="{31898D56-DC85-4676-B4A1-43FA0559E339}" srcId="{EC5624F3-2170-43DC-97A6-A153AC2072F1}" destId="{3CD5CFD3-BDE6-464E-A6B2-75C739BA359E}" srcOrd="5" destOrd="0" parTransId="{4ADED6B5-E565-4820-AA0B-8E50119B2A68}" sibTransId="{2787EFF7-F677-4D90-BF2B-4CB2E5C89949}"/>
    <dgm:cxn modelId="{D2285F77-70AE-4381-B1CA-B50F3DB313C9}" type="presOf" srcId="{4EE2EAB5-6A7E-48F2-98F8-E9C8AF624649}" destId="{A1CDEA6C-5A4D-425A-B7B4-C84037695A33}" srcOrd="0" destOrd="0" presId="urn:microsoft.com/office/officeart/2005/8/layout/hierarchy6"/>
    <dgm:cxn modelId="{AF510379-0EC2-48F4-96CD-A1E088E4B952}" srcId="{EC5624F3-2170-43DC-97A6-A153AC2072F1}" destId="{8C0F6B1E-99DD-484F-9CBB-9F88518A86B5}" srcOrd="3" destOrd="0" parTransId="{668AD6B7-A78E-4D72-8B81-3A80DF104F05}" sibTransId="{36865691-6BD6-4BAF-B077-D21E52EAEB2F}"/>
    <dgm:cxn modelId="{CF547479-DB1A-4EDB-8110-672617BA1145}" type="presOf" srcId="{861DEF92-2271-49BB-8DAC-23DA80D99B90}" destId="{F97BDF46-D920-42CC-AE1D-3430A1C11D9E}" srcOrd="0" destOrd="0" presId="urn:microsoft.com/office/officeart/2005/8/layout/hierarchy6"/>
    <dgm:cxn modelId="{0C8C777A-95D7-42BF-840E-D461EDAE87FA}" type="presOf" srcId="{716DC358-E50A-4465-9552-0F542C15068C}" destId="{91731D73-B433-4ECC-937E-D3F66E307A04}" srcOrd="0" destOrd="0" presId="urn:microsoft.com/office/officeart/2005/8/layout/hierarchy6"/>
    <dgm:cxn modelId="{F5D0A57F-67E1-4DBB-935C-3FF2AF202946}" srcId="{EC5624F3-2170-43DC-97A6-A153AC2072F1}" destId="{1E81E9B4-AC06-47E2-948F-7FF9370400A3}" srcOrd="1"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3B185282-4DAB-4C10-A7E7-21EEFCA76B4B}" srcId="{2787F9B9-D9EE-40F6-ABD4-C13F268A8AF1}" destId="{5E4D45D3-4EEE-44BF-BB04-85EB89632980}" srcOrd="2" destOrd="0" parTransId="{B8064B35-238A-4C65-8D31-8EB550D8EE46}" sibTransId="{65BAB6D8-2E20-414D-8678-C7623740EA0B}"/>
    <dgm:cxn modelId="{7E8B6988-AC2C-4577-8ACF-52A105CA95A0}" type="presOf" srcId="{DAF4A804-FF79-40DF-805D-58E5C402C862}" destId="{2A969FB1-A0CA-4BCB-9811-B1C2A2D37CF2}" srcOrd="0" destOrd="0" presId="urn:microsoft.com/office/officeart/2005/8/layout/hierarchy6"/>
    <dgm:cxn modelId="{D123C888-CB7E-41C5-8703-6A7DC41DD0F3}" type="presOf" srcId="{27CC5377-3579-4E3E-8156-C39F82F5C364}" destId="{BC3E3219-39C3-4268-83EE-67E130107410}" srcOrd="0" destOrd="0" presId="urn:microsoft.com/office/officeart/2005/8/layout/hierarchy6"/>
    <dgm:cxn modelId="{AD5CDF8B-53D7-42D2-B5BE-EC31C4EC75BE}" type="presOf" srcId="{691A60E3-A9F1-4BB7-B61A-8AFCF7412C11}" destId="{D0464A9B-83F7-4A2D-94B3-57ED5F3C091B}" srcOrd="0" destOrd="0" presId="urn:microsoft.com/office/officeart/2005/8/layout/hierarchy6"/>
    <dgm:cxn modelId="{ED1F2096-4928-40C7-B37F-5A6E93633F35}" type="presOf" srcId="{5E125E7F-2924-434E-8A12-D0BB81488294}" destId="{09C8B667-CAD7-4DC0-985B-9B8F058B52AE}" srcOrd="0" destOrd="0" presId="urn:microsoft.com/office/officeart/2005/8/layout/hierarchy6"/>
    <dgm:cxn modelId="{2FDF8B99-FC59-406B-A1FD-8AF9C9CEA3D4}" srcId="{2787F9B9-D9EE-40F6-ABD4-C13F268A8AF1}" destId="{861DEF92-2271-49BB-8DAC-23DA80D99B90}" srcOrd="3" destOrd="0" parTransId="{691A60E3-A9F1-4BB7-B61A-8AFCF7412C11}" sibTransId="{5CBBAEA1-BB2D-4AFA-BEF6-8B6D03DE3CFE}"/>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EEB4EFA7-0F0C-4365-AC60-BD498F52B8FE}" type="presOf" srcId="{05BCB79C-BFFC-40EA-AC08-07E846FCF786}" destId="{527787B6-C2E1-41AC-8A63-E0D44F6095FA}"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ACE7E8B8-AD19-4502-80DC-1E0EC3A3A83F}" type="presOf" srcId="{5261F5C2-903F-4994-916A-72A90DAE7F2D}" destId="{82B5BF8B-57A2-4E22-AA4A-CDE9EE34C77B}" srcOrd="0" destOrd="0" presId="urn:microsoft.com/office/officeart/2005/8/layout/hierarchy6"/>
    <dgm:cxn modelId="{D586C2C9-302C-44B9-B877-A5D71B695F8B}" type="presOf" srcId="{4ADED6B5-E565-4820-AA0B-8E50119B2A68}" destId="{F82B889D-DE37-40F0-8FFB-E4677B4D6302}"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F3C015D5-1779-4996-B522-94D19EDBB0F7}" type="presOf" srcId="{FAA45A8D-079A-4FAC-87D1-08D72268764D}" destId="{5CC0C396-8377-475C-A00D-7F8341A1F477}" srcOrd="0" destOrd="0" presId="urn:microsoft.com/office/officeart/2005/8/layout/hierarchy6"/>
    <dgm:cxn modelId="{91810EE0-6BCF-4263-AA2F-DB283FC2EB3D}" type="presOf" srcId="{9D361AED-F287-426D-889C-035A581FCAD4}" destId="{9B0BC5A7-6A70-41C3-871D-416E6CE7FB15}" srcOrd="0" destOrd="0" presId="urn:microsoft.com/office/officeart/2005/8/layout/hierarchy6"/>
    <dgm:cxn modelId="{EFC364E8-71F1-4B89-AE5A-2882920EF443}" srcId="{5E4D45D3-4EEE-44BF-BB04-85EB89632980}" destId="{270DB351-209F-44E3-AE5D-DD3AA05A8175}" srcOrd="0" destOrd="0" parTransId="{B2937768-267F-4FD0-B209-ADCABB3F2609}" sibTransId="{61AB407C-BF26-4766-9709-693A5355340D}"/>
    <dgm:cxn modelId="{1B504EE9-3243-4559-9F55-F693B856E65E}" srcId="{5E4D45D3-4EEE-44BF-BB04-85EB89632980}" destId="{05BCB79C-BFFC-40EA-AC08-07E846FCF786}" srcOrd="1" destOrd="0" parTransId="{65EFF804-408F-48C0-9772-30C0A76E5CEE}" sibTransId="{E05952B9-F3FF-4088-AB3E-BE9A831EDAA0}"/>
    <dgm:cxn modelId="{D3BC09EF-6CEA-42CE-B968-B9690400E296}" type="presOf" srcId="{2787F9B9-D9EE-40F6-ABD4-C13F268A8AF1}" destId="{4AC8CF5E-1D5D-4BBE-AAC6-1A65B9CD9224}" srcOrd="0" destOrd="0" presId="urn:microsoft.com/office/officeart/2005/8/layout/hierarchy6"/>
    <dgm:cxn modelId="{D200B0F0-AB86-4895-AE73-03EF4EF2AEEF}" type="presOf" srcId="{3CD5CFD3-BDE6-464E-A6B2-75C739BA359E}" destId="{A3135B42-D037-4853-9860-012953D934F7}" srcOrd="0" destOrd="0" presId="urn:microsoft.com/office/officeart/2005/8/layout/hierarchy6"/>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2" destOrd="0" parTransId="{7CC9B32C-12C5-4169-B087-595C8A48B4F8}" sibTransId="{3F8FBFB1-A037-4F4B-ABEC-A34AE5D26573}"/>
    <dgm:cxn modelId="{21A9D5F9-2B4F-4172-8583-AAEE932CE60B}" type="presOf" srcId="{B2937768-267F-4FD0-B209-ADCABB3F2609}" destId="{5690923D-9059-4138-8ACF-90D405019F80}" srcOrd="0" destOrd="0" presId="urn:microsoft.com/office/officeart/2005/8/layout/hierarchy6"/>
    <dgm:cxn modelId="{8EE8B4FB-9F00-49F3-93F2-BD74E32AB9B4}" type="presOf" srcId="{7CC9B32C-12C5-4169-B087-595C8A48B4F8}" destId="{54FC7E62-6BC8-4117-AE83-F7D461A58C56}" srcOrd="0" destOrd="0" presId="urn:microsoft.com/office/officeart/2005/8/layout/hierarchy6"/>
    <dgm:cxn modelId="{CC5458FE-95C6-4C37-8189-0180F3CD5281}" type="presOf" srcId="{D84DD7AB-A1C4-4A77-B583-CCF2DADB3362}" destId="{A26B365E-E5E1-416D-9FD8-97105F38CB63}" srcOrd="0" destOrd="0" presId="urn:microsoft.com/office/officeart/2005/8/layout/hierarchy6"/>
    <dgm:cxn modelId="{98D4B4FE-4A0E-4B15-871B-3DADAF242C7A}" type="presOf" srcId="{65EFF804-408F-48C0-9772-30C0A76E5CEE}" destId="{810926B5-7D25-4DDF-8B56-5D578BE910C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19CA976B-7889-46FA-88DE-71168301CA77}" type="presParOf" srcId="{A65EEE17-B142-4395-9440-82681C1ADA87}" destId="{2A969FB1-A0CA-4BCB-9811-B1C2A2D37CF2}" srcOrd="0" destOrd="0" presId="urn:microsoft.com/office/officeart/2005/8/layout/hierarchy6"/>
    <dgm:cxn modelId="{9C722C92-0BBC-4F7F-BC96-BA2D6C900645}" type="presParOf" srcId="{A65EEE17-B142-4395-9440-82681C1ADA87}" destId="{C3EFDF95-9A92-436A-B74A-D10E620D8558}" srcOrd="1" destOrd="0" presId="urn:microsoft.com/office/officeart/2005/8/layout/hierarchy6"/>
    <dgm:cxn modelId="{6635368F-5C50-48D5-A094-DF3DD893A99C}" type="presParOf" srcId="{C3EFDF95-9A92-436A-B74A-D10E620D8558}" destId="{4AC8CF5E-1D5D-4BBE-AAC6-1A65B9CD9224}" srcOrd="0" destOrd="0" presId="urn:microsoft.com/office/officeart/2005/8/layout/hierarchy6"/>
    <dgm:cxn modelId="{746884A4-3E2D-4236-9B60-8B1BF9B9D752}" type="presParOf" srcId="{C3EFDF95-9A92-436A-B74A-D10E620D8558}" destId="{4C118CD9-0F4D-4592-8997-BCE0C79E8E72}" srcOrd="1" destOrd="0" presId="urn:microsoft.com/office/officeart/2005/8/layout/hierarchy6"/>
    <dgm:cxn modelId="{804EA86D-2279-426A-B804-4E508811E39B}" type="presParOf" srcId="{4C118CD9-0F4D-4592-8997-BCE0C79E8E72}" destId="{9B0BC5A7-6A70-41C3-871D-416E6CE7FB15}" srcOrd="0" destOrd="0" presId="urn:microsoft.com/office/officeart/2005/8/layout/hierarchy6"/>
    <dgm:cxn modelId="{83BAB58D-DB5F-483A-A499-DA647D2A7E74}" type="presParOf" srcId="{4C118CD9-0F4D-4592-8997-BCE0C79E8E72}" destId="{82EC63D1-694F-4FFF-9E6D-6674B591884B}" srcOrd="1" destOrd="0" presId="urn:microsoft.com/office/officeart/2005/8/layout/hierarchy6"/>
    <dgm:cxn modelId="{D4E70B1E-7373-4956-B665-5CB483EBA01D}" type="presParOf" srcId="{82EC63D1-694F-4FFF-9E6D-6674B591884B}" destId="{A26B365E-E5E1-416D-9FD8-97105F38CB63}" srcOrd="0" destOrd="0" presId="urn:microsoft.com/office/officeart/2005/8/layout/hierarchy6"/>
    <dgm:cxn modelId="{9A73A220-1999-4634-A51B-26A9862F7FD6}" type="presParOf" srcId="{82EC63D1-694F-4FFF-9E6D-6674B591884B}" destId="{D32E83C3-191F-40F1-AF6A-A970805EBE25}" srcOrd="1" destOrd="0" presId="urn:microsoft.com/office/officeart/2005/8/layout/hierarchy6"/>
    <dgm:cxn modelId="{D291F541-5C10-4BC8-AE13-F58FE19111A7}" type="presParOf" srcId="{4C118CD9-0F4D-4592-8997-BCE0C79E8E72}" destId="{52433208-80E6-4924-B192-66BA710CE757}" srcOrd="2" destOrd="0" presId="urn:microsoft.com/office/officeart/2005/8/layout/hierarchy6"/>
    <dgm:cxn modelId="{B1376EA0-F06D-4D70-A1A7-A6308192A396}" type="presParOf" srcId="{4C118CD9-0F4D-4592-8997-BCE0C79E8E72}" destId="{74EF38D0-35A5-46DE-BF51-2FE421E3C217}" srcOrd="3" destOrd="0" presId="urn:microsoft.com/office/officeart/2005/8/layout/hierarchy6"/>
    <dgm:cxn modelId="{601F0275-C593-4098-A02B-63E5AF162ADF}" type="presParOf" srcId="{74EF38D0-35A5-46DE-BF51-2FE421E3C217}" destId="{B4399AFE-2603-47B7-BCBC-A239B44C86F5}" srcOrd="0" destOrd="0" presId="urn:microsoft.com/office/officeart/2005/8/layout/hierarchy6"/>
    <dgm:cxn modelId="{48C1B2D0-46B5-46E7-978C-2468E0C976A5}" type="presParOf" srcId="{74EF38D0-35A5-46DE-BF51-2FE421E3C217}" destId="{B89EE319-8A68-4B6F-A445-40F4B0A04EE8}" srcOrd="1" destOrd="0" presId="urn:microsoft.com/office/officeart/2005/8/layout/hierarchy6"/>
    <dgm:cxn modelId="{2A06FEF0-BCA7-4591-916B-7ED94D05FBA2}" type="presParOf" srcId="{4C118CD9-0F4D-4592-8997-BCE0C79E8E72}" destId="{BF248486-F648-4871-903F-93B482640036}" srcOrd="4" destOrd="0" presId="urn:microsoft.com/office/officeart/2005/8/layout/hierarchy6"/>
    <dgm:cxn modelId="{35740144-D3B0-4EF1-9B60-3AC5B25FA89B}" type="presParOf" srcId="{4C118CD9-0F4D-4592-8997-BCE0C79E8E72}" destId="{6FE122D2-6752-431D-8724-80CE50A9C31E}" srcOrd="5" destOrd="0" presId="urn:microsoft.com/office/officeart/2005/8/layout/hierarchy6"/>
    <dgm:cxn modelId="{AE17197E-CDF0-441F-9B31-EA8D14C2EC11}" type="presParOf" srcId="{6FE122D2-6752-431D-8724-80CE50A9C31E}" destId="{01027D77-40B4-492F-B9BC-73968B2B92A0}" srcOrd="0" destOrd="0" presId="urn:microsoft.com/office/officeart/2005/8/layout/hierarchy6"/>
    <dgm:cxn modelId="{EC9BDDC5-7ED9-4E92-AB8E-AC0C6E6B66A9}" type="presParOf" srcId="{6FE122D2-6752-431D-8724-80CE50A9C31E}" destId="{6E2C3CF8-B46E-4FFF-82FC-557F555F00ED}" srcOrd="1" destOrd="0" presId="urn:microsoft.com/office/officeart/2005/8/layout/hierarchy6"/>
    <dgm:cxn modelId="{70E9D8A1-5CED-409A-A46E-2A5F01B9B0EB}" type="presParOf" srcId="{6E2C3CF8-B46E-4FFF-82FC-557F555F00ED}" destId="{5690923D-9059-4138-8ACF-90D405019F80}" srcOrd="0" destOrd="0" presId="urn:microsoft.com/office/officeart/2005/8/layout/hierarchy6"/>
    <dgm:cxn modelId="{595653C3-4FC1-46DC-9381-525E772574A9}" type="presParOf" srcId="{6E2C3CF8-B46E-4FFF-82FC-557F555F00ED}" destId="{2A332E69-B5C0-4A68-B4C3-29696724CD01}" srcOrd="1" destOrd="0" presId="urn:microsoft.com/office/officeart/2005/8/layout/hierarchy6"/>
    <dgm:cxn modelId="{49150F22-75D2-4F66-9530-9C55CEA405D3}" type="presParOf" srcId="{2A332E69-B5C0-4A68-B4C3-29696724CD01}" destId="{8F552DA2-FC5B-40D6-B601-DCA076FAF8FB}" srcOrd="0" destOrd="0" presId="urn:microsoft.com/office/officeart/2005/8/layout/hierarchy6"/>
    <dgm:cxn modelId="{3A2A4292-B85A-43C5-969C-3597616AF2B1}" type="presParOf" srcId="{2A332E69-B5C0-4A68-B4C3-29696724CD01}" destId="{330902C9-A030-4F0E-8F44-4D46DA5BCFB1}" srcOrd="1" destOrd="0" presId="urn:microsoft.com/office/officeart/2005/8/layout/hierarchy6"/>
    <dgm:cxn modelId="{3ED61304-FCEF-4412-B47E-54EFC8E668D8}" type="presParOf" srcId="{6E2C3CF8-B46E-4FFF-82FC-557F555F00ED}" destId="{810926B5-7D25-4DDF-8B56-5D578BE910C7}" srcOrd="2" destOrd="0" presId="urn:microsoft.com/office/officeart/2005/8/layout/hierarchy6"/>
    <dgm:cxn modelId="{CBB7D5C2-A1BE-4081-90C8-0613EE908188}" type="presParOf" srcId="{6E2C3CF8-B46E-4FFF-82FC-557F555F00ED}" destId="{DCFF6636-F58C-477D-8963-805BCD844A5F}" srcOrd="3" destOrd="0" presId="urn:microsoft.com/office/officeart/2005/8/layout/hierarchy6"/>
    <dgm:cxn modelId="{46A9D569-44FB-4603-A1DE-3749D71666DA}" type="presParOf" srcId="{DCFF6636-F58C-477D-8963-805BCD844A5F}" destId="{527787B6-C2E1-41AC-8A63-E0D44F6095FA}" srcOrd="0" destOrd="0" presId="urn:microsoft.com/office/officeart/2005/8/layout/hierarchy6"/>
    <dgm:cxn modelId="{96881E38-D756-4564-B615-FB9DDE54BA4F}" type="presParOf" srcId="{DCFF6636-F58C-477D-8963-805BCD844A5F}" destId="{89915CAD-8C75-4E3F-960D-6AB98D0B74F4}" srcOrd="1" destOrd="0" presId="urn:microsoft.com/office/officeart/2005/8/layout/hierarchy6"/>
    <dgm:cxn modelId="{5ACEBE39-C8F9-4D9D-B65C-29ACC33CB00B}" type="presParOf" srcId="{6E2C3CF8-B46E-4FFF-82FC-557F555F00ED}" destId="{5CC0C396-8377-475C-A00D-7F8341A1F477}" srcOrd="4" destOrd="0" presId="urn:microsoft.com/office/officeart/2005/8/layout/hierarchy6"/>
    <dgm:cxn modelId="{22E2DF70-B8DA-4A06-9B01-D93E0D69202A}" type="presParOf" srcId="{6E2C3CF8-B46E-4FFF-82FC-557F555F00ED}" destId="{20755089-D219-4FE9-8B97-A1923491F114}" srcOrd="5" destOrd="0" presId="urn:microsoft.com/office/officeart/2005/8/layout/hierarchy6"/>
    <dgm:cxn modelId="{C4244724-E8AB-4C0E-BCB2-D3E6F03C1423}" type="presParOf" srcId="{20755089-D219-4FE9-8B97-A1923491F114}" destId="{82B5BF8B-57A2-4E22-AA4A-CDE9EE34C77B}" srcOrd="0" destOrd="0" presId="urn:microsoft.com/office/officeart/2005/8/layout/hierarchy6"/>
    <dgm:cxn modelId="{97FB66B7-63D9-48A5-8477-402E8D0FB8D8}" type="presParOf" srcId="{20755089-D219-4FE9-8B97-A1923491F114}" destId="{65955D25-5FF5-4C6B-92DA-30B6843FBE65}" srcOrd="1" destOrd="0" presId="urn:microsoft.com/office/officeart/2005/8/layout/hierarchy6"/>
    <dgm:cxn modelId="{675E7011-6AA8-4F53-9881-3A5C65D311B5}" type="presParOf" srcId="{4C118CD9-0F4D-4592-8997-BCE0C79E8E72}" destId="{D0464A9B-83F7-4A2D-94B3-57ED5F3C091B}" srcOrd="6" destOrd="0" presId="urn:microsoft.com/office/officeart/2005/8/layout/hierarchy6"/>
    <dgm:cxn modelId="{5814AC90-5C46-44C9-80F7-DD57F876A51A}" type="presParOf" srcId="{4C118CD9-0F4D-4592-8997-BCE0C79E8E72}" destId="{EDF5D77A-4E31-4D23-9F30-FCF2FFED1E70}" srcOrd="7" destOrd="0" presId="urn:microsoft.com/office/officeart/2005/8/layout/hierarchy6"/>
    <dgm:cxn modelId="{36B17E52-3FAA-4620-BD52-FD4A5AA158DE}" type="presParOf" srcId="{EDF5D77A-4E31-4D23-9F30-FCF2FFED1E70}" destId="{F97BDF46-D920-42CC-AE1D-3430A1C11D9E}" srcOrd="0" destOrd="0" presId="urn:microsoft.com/office/officeart/2005/8/layout/hierarchy6"/>
    <dgm:cxn modelId="{4EF6AA15-284C-4ACF-A991-D31F4F899255}" type="presParOf" srcId="{EDF5D77A-4E31-4D23-9F30-FCF2FFED1E70}" destId="{09D64436-1B52-4BBB-9DC6-394FE685D216}" srcOrd="1" destOrd="0" presId="urn:microsoft.com/office/officeart/2005/8/layout/hierarchy6"/>
    <dgm:cxn modelId="{B1ED6C3A-2A56-4D1A-A7DB-DDEC41C98572}" type="presParOf" srcId="{4C118CD9-0F4D-4592-8997-BCE0C79E8E72}" destId="{BC3E3219-39C3-4268-83EE-67E130107410}" srcOrd="8" destOrd="0" presId="urn:microsoft.com/office/officeart/2005/8/layout/hierarchy6"/>
    <dgm:cxn modelId="{A7441902-5257-4D6E-9972-BA73F25D1390}" type="presParOf" srcId="{4C118CD9-0F4D-4592-8997-BCE0C79E8E72}" destId="{C0E1C8F5-8309-4D4E-8059-B9DE3FF0655D}" srcOrd="9" destOrd="0" presId="urn:microsoft.com/office/officeart/2005/8/layout/hierarchy6"/>
    <dgm:cxn modelId="{4EC52375-2D0D-4885-882C-1FD0720B3AF0}" type="presParOf" srcId="{C0E1C8F5-8309-4D4E-8059-B9DE3FF0655D}" destId="{1FCB1E33-4F48-4A78-8612-EB7710CE8354}" srcOrd="0" destOrd="0" presId="urn:microsoft.com/office/officeart/2005/8/layout/hierarchy6"/>
    <dgm:cxn modelId="{7F7A51D4-70FD-4805-9C84-D8A3246C3A59}" type="presParOf" srcId="{C0E1C8F5-8309-4D4E-8059-B9DE3FF0655D}" destId="{8AFE89C8-F601-4215-9EB3-699FC4157F3F}" srcOrd="1" destOrd="0" presId="urn:microsoft.com/office/officeart/2005/8/layout/hierarchy6"/>
    <dgm:cxn modelId="{353D24E6-5290-4293-91DE-3D3983568F6E}" type="presParOf" srcId="{A65EEE17-B142-4395-9440-82681C1ADA87}" destId="{54FE398B-EB4B-4376-8CAD-D5884C340DB3}" srcOrd="2" destOrd="0" presId="urn:microsoft.com/office/officeart/2005/8/layout/hierarchy6"/>
    <dgm:cxn modelId="{548B0342-3944-40CA-8C73-5DD5EF7718D9}" type="presParOf" srcId="{A65EEE17-B142-4395-9440-82681C1ADA87}" destId="{340CDDD0-A67E-4157-8216-8DBB2B39CE6F}" srcOrd="3"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4" destOrd="0" presId="urn:microsoft.com/office/officeart/2005/8/layout/hierarchy6"/>
    <dgm:cxn modelId="{7E0FA62D-D0F3-4E5E-92EE-6EFA63C03AE6}" type="presParOf" srcId="{A65EEE17-B142-4395-9440-82681C1ADA87}" destId="{31CDE861-2E03-41FC-BAB0-7E58EF755624}" srcOrd="5"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6" destOrd="0" presId="urn:microsoft.com/office/officeart/2005/8/layout/hierarchy6"/>
    <dgm:cxn modelId="{A41DD5E4-92FB-4361-852F-8D76BC59B8DC}" type="presParOf" srcId="{A65EEE17-B142-4395-9440-82681C1ADA87}" destId="{D42A201D-B7E7-4CD9-9B50-D25D27FE443E}" srcOrd="7"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8" destOrd="0" presId="urn:microsoft.com/office/officeart/2005/8/layout/hierarchy6"/>
    <dgm:cxn modelId="{CFD5268B-1B30-4140-870E-E0D505D5F88B}" type="presParOf" srcId="{A65EEE17-B142-4395-9440-82681C1ADA87}" destId="{C03833A0-38F9-4B9D-91CE-742AB1C3F9B8}" srcOrd="9"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2E4738FB-C789-41ED-AA58-5C49FCB5C310}" type="presParOf" srcId="{1C1DFDCA-7A9A-430B-9449-7A269E0F64BD}" destId="{A1CDEA6C-5A4D-425A-B7B4-C84037695A33}" srcOrd="2" destOrd="0" presId="urn:microsoft.com/office/officeart/2005/8/layout/hierarchy6"/>
    <dgm:cxn modelId="{05BDDDA5-8493-466D-975B-739D3E09619D}" type="presParOf" srcId="{1C1DFDCA-7A9A-430B-9449-7A269E0F64BD}" destId="{AEF55D57-FC7B-4B1E-BDC7-D235D7BD4A4D}" srcOrd="3" destOrd="0" presId="urn:microsoft.com/office/officeart/2005/8/layout/hierarchy6"/>
    <dgm:cxn modelId="{DA407C52-5905-4BA8-848A-3593FC3EB281}" type="presParOf" srcId="{AEF55D57-FC7B-4B1E-BDC7-D235D7BD4A4D}" destId="{512D3DA4-5AF8-45B2-9FCC-D6582DACED2F}" srcOrd="0" destOrd="0" presId="urn:microsoft.com/office/officeart/2005/8/layout/hierarchy6"/>
    <dgm:cxn modelId="{08D27574-B563-49CE-B5EC-58E07F3C3192}" type="presParOf" srcId="{AEF55D57-FC7B-4B1E-BDC7-D235D7BD4A4D}" destId="{A39338D9-A703-4E4A-A1F8-CD16D98D5C73}" srcOrd="1" destOrd="0" presId="urn:microsoft.com/office/officeart/2005/8/layout/hierarchy6"/>
    <dgm:cxn modelId="{49F95AB1-A69F-439E-ACE0-6EC000374AE4}" type="presParOf" srcId="{A65EEE17-B142-4395-9440-82681C1ADA87}" destId="{F82B889D-DE37-40F0-8FFB-E4677B4D6302}" srcOrd="10" destOrd="0" presId="urn:microsoft.com/office/officeart/2005/8/layout/hierarchy6"/>
    <dgm:cxn modelId="{6227FCCF-470D-452C-9848-907FE9A09222}" type="presParOf" srcId="{A65EEE17-B142-4395-9440-82681C1ADA87}" destId="{C73E9EF3-3718-4F35-84CF-58DA2AEB4ADB}" srcOrd="11" destOrd="0" presId="urn:microsoft.com/office/officeart/2005/8/layout/hierarchy6"/>
    <dgm:cxn modelId="{30FD2FAE-F065-49CD-8BF7-406A95F3A50A}" type="presParOf" srcId="{C73E9EF3-3718-4F35-84CF-58DA2AEB4ADB}" destId="{A3135B42-D037-4853-9860-012953D934F7}" srcOrd="0" destOrd="0" presId="urn:microsoft.com/office/officeart/2005/8/layout/hierarchy6"/>
    <dgm:cxn modelId="{E0243B31-5ECF-4B7E-85A8-87D41D48A176}" type="presParOf" srcId="{C73E9EF3-3718-4F35-84CF-58DA2AEB4ADB}" destId="{290BC9F3-5981-4A9D-8B4A-A1A33732E062}" srcOrd="1" destOrd="0" presId="urn:microsoft.com/office/officeart/2005/8/layout/hierarchy6"/>
    <dgm:cxn modelId="{34F61AD6-4EBA-463B-B2C4-870F74AE1E6B}" type="presParOf" srcId="{A65EEE17-B142-4395-9440-82681C1ADA87}" destId="{09C8B667-CAD7-4DC0-985B-9B8F058B52AE}" srcOrd="12" destOrd="0" presId="urn:microsoft.com/office/officeart/2005/8/layout/hierarchy6"/>
    <dgm:cxn modelId="{E4F0CECB-F69F-44A0-96B9-CE86A5AE5EAB}" type="presParOf" srcId="{A65EEE17-B142-4395-9440-82681C1ADA87}" destId="{C4B81743-A1FC-4FB3-8757-BC64C1740D2B}" srcOrd="13" destOrd="0" presId="urn:microsoft.com/office/officeart/2005/8/layout/hierarchy6"/>
    <dgm:cxn modelId="{43FBA80F-BECD-4604-A791-2B1B20C24512}" type="presParOf" srcId="{C4B81743-A1FC-4FB3-8757-BC64C1740D2B}" destId="{91731D73-B433-4ECC-937E-D3F66E307A04}" srcOrd="0" destOrd="0" presId="urn:microsoft.com/office/officeart/2005/8/layout/hierarchy6"/>
    <dgm:cxn modelId="{8DF1800F-3698-4D96-BD14-20A54E1FA7BD}" type="presParOf" srcId="{C4B81743-A1FC-4FB3-8757-BC64C1740D2B}" destId="{C4596AD7-D1B5-4631-997D-B312931C04C9}"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3.xml><?xml version="1.0" encoding="utf-8"?>
<dgm:dataModel xmlns:dgm="http://schemas.openxmlformats.org/drawingml/2006/diagram" xmlns:a="http://schemas.openxmlformats.org/drawingml/2006/main">
  <dgm:ptLst>
    <dgm:pt modelId="{9BFA158E-C0B2-4491-A478-D35EA9CB2E8C}" type="doc">
      <dgm:prSet loTypeId="urn:microsoft.com/office/officeart/2005/8/layout/vList5" loCatId="list" qsTypeId="urn:microsoft.com/office/officeart/2005/8/quickstyle/simple1" qsCatId="simple" csTypeId="urn:microsoft.com/office/officeart/2005/8/colors/accent4_1" csCatId="accent4"/>
      <dgm:spPr/>
      <dgm:t>
        <a:bodyPr/>
        <a:lstStyle/>
        <a:p>
          <a:endParaRPr lang="en-US"/>
        </a:p>
      </dgm:t>
    </dgm:pt>
    <dgm:pt modelId="{7C1BA52E-682C-46B6-B49B-7EAADCFF842C}">
      <dgm:prSet/>
      <dgm:spPr/>
      <dgm:t>
        <a:bodyPr/>
        <a:lstStyle/>
        <a:p>
          <a:r>
            <a:rPr lang="en-US" b="0" i="0" baseline="0"/>
            <a:t>For SQL Server 2017 Features</a:t>
          </a:r>
          <a:endParaRPr lang="en-US"/>
        </a:p>
      </dgm:t>
    </dgm:pt>
    <dgm:pt modelId="{3C94FEB3-6732-481E-8DA5-5CE9AE085000}" type="parTrans" cxnId="{0EE34BC9-F720-4A7B-B4E8-3B2F08AEDBB9}">
      <dgm:prSet/>
      <dgm:spPr/>
      <dgm:t>
        <a:bodyPr/>
        <a:lstStyle/>
        <a:p>
          <a:endParaRPr lang="en-US"/>
        </a:p>
      </dgm:t>
    </dgm:pt>
    <dgm:pt modelId="{E7D30D8F-1972-407E-8C57-3E274FF6E093}" type="sibTrans" cxnId="{0EE34BC9-F720-4A7B-B4E8-3B2F08AEDBB9}">
      <dgm:prSet/>
      <dgm:spPr/>
      <dgm:t>
        <a:bodyPr/>
        <a:lstStyle/>
        <a:p>
          <a:endParaRPr lang="en-US"/>
        </a:p>
      </dgm:t>
    </dgm:pt>
    <dgm:pt modelId="{A966074A-A3EF-484B-8458-43BC88A0DB50}">
      <dgm:prSet/>
      <dgm:spPr/>
      <dgm:t>
        <a:bodyPr/>
        <a:lstStyle/>
        <a:p>
          <a:r>
            <a:rPr lang="en-US" b="0" i="0" baseline="0"/>
            <a:t>Enabled by default in Compatibility level 140 or higher</a:t>
          </a:r>
          <a:endParaRPr lang="en-US"/>
        </a:p>
      </dgm:t>
    </dgm:pt>
    <dgm:pt modelId="{7669BD68-FAA4-46FB-BD81-DC6E6F1677BD}" type="parTrans" cxnId="{ECA9CB09-85D4-4B64-93BB-72BBA7EA7B4D}">
      <dgm:prSet/>
      <dgm:spPr/>
      <dgm:t>
        <a:bodyPr/>
        <a:lstStyle/>
        <a:p>
          <a:endParaRPr lang="en-US"/>
        </a:p>
      </dgm:t>
    </dgm:pt>
    <dgm:pt modelId="{690BA8BF-FA89-412C-81ED-2ED5C321A439}" type="sibTrans" cxnId="{ECA9CB09-85D4-4B64-93BB-72BBA7EA7B4D}">
      <dgm:prSet/>
      <dgm:spPr/>
      <dgm:t>
        <a:bodyPr/>
        <a:lstStyle/>
        <a:p>
          <a:endParaRPr lang="en-US"/>
        </a:p>
      </dgm:t>
    </dgm:pt>
    <dgm:pt modelId="{E125D2A4-CCA8-4E48-8961-B1A8C4B97641}">
      <dgm:prSet/>
      <dgm:spPr/>
      <dgm:t>
        <a:bodyPr/>
        <a:lstStyle/>
        <a:p>
          <a:r>
            <a:rPr lang="en-US" b="0" i="0" baseline="0"/>
            <a:t>To disable change compatibility level to 130 or lower</a:t>
          </a:r>
          <a:endParaRPr lang="en-US"/>
        </a:p>
      </dgm:t>
    </dgm:pt>
    <dgm:pt modelId="{70E278DC-E01C-4DF4-A2BE-9F2D0481C884}" type="parTrans" cxnId="{4CA5AAA7-C285-4013-A35F-8972361F1590}">
      <dgm:prSet/>
      <dgm:spPr/>
      <dgm:t>
        <a:bodyPr/>
        <a:lstStyle/>
        <a:p>
          <a:endParaRPr lang="en-US"/>
        </a:p>
      </dgm:t>
    </dgm:pt>
    <dgm:pt modelId="{4674537B-B8D1-42D9-8C21-FA1B3F6E877E}" type="sibTrans" cxnId="{4CA5AAA7-C285-4013-A35F-8972361F1590}">
      <dgm:prSet/>
      <dgm:spPr/>
      <dgm:t>
        <a:bodyPr/>
        <a:lstStyle/>
        <a:p>
          <a:endParaRPr lang="en-US"/>
        </a:p>
      </dgm:t>
    </dgm:pt>
    <dgm:pt modelId="{40E1E09E-7149-49CF-8D93-01B7D31D818C}">
      <dgm:prSet/>
      <dgm:spPr/>
      <dgm:t>
        <a:bodyPr/>
        <a:lstStyle/>
        <a:p>
          <a:r>
            <a:rPr lang="en-US" b="0" i="0" baseline="0"/>
            <a:t>For SQL Server 2019 Features</a:t>
          </a:r>
          <a:endParaRPr lang="en-US"/>
        </a:p>
      </dgm:t>
    </dgm:pt>
    <dgm:pt modelId="{57206C63-51DF-446B-81F6-C0D61CAB6BF3}" type="parTrans" cxnId="{480542F7-3BD3-44FE-A2ED-367808B11D91}">
      <dgm:prSet/>
      <dgm:spPr/>
      <dgm:t>
        <a:bodyPr/>
        <a:lstStyle/>
        <a:p>
          <a:endParaRPr lang="en-US"/>
        </a:p>
      </dgm:t>
    </dgm:pt>
    <dgm:pt modelId="{308B6EFB-DF43-4EC2-97C8-A638768B7104}" type="sibTrans" cxnId="{480542F7-3BD3-44FE-A2ED-367808B11D91}">
      <dgm:prSet/>
      <dgm:spPr/>
      <dgm:t>
        <a:bodyPr/>
        <a:lstStyle/>
        <a:p>
          <a:endParaRPr lang="en-US"/>
        </a:p>
      </dgm:t>
    </dgm:pt>
    <dgm:pt modelId="{7193DCC5-7302-4B13-A9E8-625CDA53828D}">
      <dgm:prSet/>
      <dgm:spPr/>
      <dgm:t>
        <a:bodyPr/>
        <a:lstStyle/>
        <a:p>
          <a:r>
            <a:rPr lang="en-US" b="0" i="0" baseline="0"/>
            <a:t>Enabled by default in Compatibility level 150 or higher</a:t>
          </a:r>
          <a:endParaRPr lang="en-US"/>
        </a:p>
      </dgm:t>
    </dgm:pt>
    <dgm:pt modelId="{22258A30-BA4D-4845-B054-9712801C8450}" type="parTrans" cxnId="{786F7975-26C1-45BC-946E-BCC73554DEEC}">
      <dgm:prSet/>
      <dgm:spPr/>
      <dgm:t>
        <a:bodyPr/>
        <a:lstStyle/>
        <a:p>
          <a:endParaRPr lang="en-US"/>
        </a:p>
      </dgm:t>
    </dgm:pt>
    <dgm:pt modelId="{90AAAE82-89B6-4FF0-84A7-EC6DD96A0C24}" type="sibTrans" cxnId="{786F7975-26C1-45BC-946E-BCC73554DEEC}">
      <dgm:prSet/>
      <dgm:spPr/>
      <dgm:t>
        <a:bodyPr/>
        <a:lstStyle/>
        <a:p>
          <a:endParaRPr lang="en-US"/>
        </a:p>
      </dgm:t>
    </dgm:pt>
    <dgm:pt modelId="{6575D6B8-BCC1-450A-BB72-AC4D21FBEDDF}">
      <dgm:prSet/>
      <dgm:spPr/>
      <dgm:t>
        <a:bodyPr/>
        <a:lstStyle/>
        <a:p>
          <a:r>
            <a:rPr lang="en-US" b="0" i="0" baseline="0"/>
            <a:t>To disable change compatibility level to 140 or lower</a:t>
          </a:r>
          <a:endParaRPr lang="en-US"/>
        </a:p>
      </dgm:t>
    </dgm:pt>
    <dgm:pt modelId="{D146F1BE-7003-42F8-97A4-92C859160D3C}" type="parTrans" cxnId="{2A9E1010-25CB-4546-ADDD-0B0460197580}">
      <dgm:prSet/>
      <dgm:spPr/>
      <dgm:t>
        <a:bodyPr/>
        <a:lstStyle/>
        <a:p>
          <a:endParaRPr lang="en-US"/>
        </a:p>
      </dgm:t>
    </dgm:pt>
    <dgm:pt modelId="{80E48E7C-9E00-4FBE-9B42-BD6DE0E45480}" type="sibTrans" cxnId="{2A9E1010-25CB-4546-ADDD-0B0460197580}">
      <dgm:prSet/>
      <dgm:spPr/>
      <dgm:t>
        <a:bodyPr/>
        <a:lstStyle/>
        <a:p>
          <a:endParaRPr lang="en-US"/>
        </a:p>
      </dgm:t>
    </dgm:pt>
    <dgm:pt modelId="{20B86D46-23F7-4247-8F2A-205EE1B4999A}">
      <dgm:prSet/>
      <dgm:spPr/>
      <dgm:t>
        <a:bodyPr/>
        <a:lstStyle/>
        <a:p>
          <a:r>
            <a:rPr lang="en-US" b="0" i="0" baseline="0"/>
            <a:t>For SQL Server 2022 Features</a:t>
          </a:r>
          <a:endParaRPr lang="en-US"/>
        </a:p>
      </dgm:t>
    </dgm:pt>
    <dgm:pt modelId="{5AC410F1-AD67-4F11-95D4-7C688F3C0ABA}" type="parTrans" cxnId="{6D9D1B7E-5444-4667-B599-CDE1FBB9ADE4}">
      <dgm:prSet/>
      <dgm:spPr/>
      <dgm:t>
        <a:bodyPr/>
        <a:lstStyle/>
        <a:p>
          <a:endParaRPr lang="en-US"/>
        </a:p>
      </dgm:t>
    </dgm:pt>
    <dgm:pt modelId="{E1ACE809-FC7E-4699-89CF-DE3BB1A12A3D}" type="sibTrans" cxnId="{6D9D1B7E-5444-4667-B599-CDE1FBB9ADE4}">
      <dgm:prSet/>
      <dgm:spPr/>
      <dgm:t>
        <a:bodyPr/>
        <a:lstStyle/>
        <a:p>
          <a:endParaRPr lang="en-US"/>
        </a:p>
      </dgm:t>
    </dgm:pt>
    <dgm:pt modelId="{B6DF4F87-87DB-4AFB-90CA-95354A3431B8}">
      <dgm:prSet/>
      <dgm:spPr/>
      <dgm:t>
        <a:bodyPr/>
        <a:lstStyle/>
        <a:p>
          <a:r>
            <a:rPr lang="en-US" b="0" i="0" baseline="0"/>
            <a:t>Enabled by default in Compatibility level 160 or higher</a:t>
          </a:r>
          <a:endParaRPr lang="en-US"/>
        </a:p>
      </dgm:t>
    </dgm:pt>
    <dgm:pt modelId="{23B423A7-0D56-4481-9944-A38F66DE8D65}" type="parTrans" cxnId="{F6E49F48-E7B1-42F9-8194-F5BB5E22F219}">
      <dgm:prSet/>
      <dgm:spPr/>
      <dgm:t>
        <a:bodyPr/>
        <a:lstStyle/>
        <a:p>
          <a:endParaRPr lang="en-US"/>
        </a:p>
      </dgm:t>
    </dgm:pt>
    <dgm:pt modelId="{A721FAE5-0EF2-4A70-A12D-32078BEAC213}" type="sibTrans" cxnId="{F6E49F48-E7B1-42F9-8194-F5BB5E22F219}">
      <dgm:prSet/>
      <dgm:spPr/>
      <dgm:t>
        <a:bodyPr/>
        <a:lstStyle/>
        <a:p>
          <a:endParaRPr lang="en-US"/>
        </a:p>
      </dgm:t>
    </dgm:pt>
    <dgm:pt modelId="{3C0FB1D6-B71F-4C57-B890-57FD8F1070FC}">
      <dgm:prSet/>
      <dgm:spPr/>
      <dgm:t>
        <a:bodyPr/>
        <a:lstStyle/>
        <a:p>
          <a:r>
            <a:rPr lang="en-US" b="0" i="0" baseline="0"/>
            <a:t>To disable change compatibility level to 150 or lower</a:t>
          </a:r>
          <a:endParaRPr lang="en-US"/>
        </a:p>
      </dgm:t>
    </dgm:pt>
    <dgm:pt modelId="{93314700-DDBA-41BA-858F-20F8AF432AE2}" type="parTrans" cxnId="{E0D9BE18-7B7A-41B4-A5B4-19FB6D2925F6}">
      <dgm:prSet/>
      <dgm:spPr/>
      <dgm:t>
        <a:bodyPr/>
        <a:lstStyle/>
        <a:p>
          <a:endParaRPr lang="en-US"/>
        </a:p>
      </dgm:t>
    </dgm:pt>
    <dgm:pt modelId="{F8275405-D8C4-4A38-A3A5-951677A83D4E}" type="sibTrans" cxnId="{E0D9BE18-7B7A-41B4-A5B4-19FB6D2925F6}">
      <dgm:prSet/>
      <dgm:spPr/>
      <dgm:t>
        <a:bodyPr/>
        <a:lstStyle/>
        <a:p>
          <a:endParaRPr lang="en-US"/>
        </a:p>
      </dgm:t>
    </dgm:pt>
    <dgm:pt modelId="{3029E92F-A0ED-443E-9945-A79F9877D286}" type="pres">
      <dgm:prSet presAssocID="{9BFA158E-C0B2-4491-A478-D35EA9CB2E8C}" presName="Name0" presStyleCnt="0">
        <dgm:presLayoutVars>
          <dgm:dir/>
          <dgm:animLvl val="lvl"/>
          <dgm:resizeHandles val="exact"/>
        </dgm:presLayoutVars>
      </dgm:prSet>
      <dgm:spPr/>
    </dgm:pt>
    <dgm:pt modelId="{241A5484-4A96-4EDC-9934-F352282C89BF}" type="pres">
      <dgm:prSet presAssocID="{7C1BA52E-682C-46B6-B49B-7EAADCFF842C}" presName="linNode" presStyleCnt="0"/>
      <dgm:spPr/>
    </dgm:pt>
    <dgm:pt modelId="{218FD34E-2541-406A-A55B-A25B88950A10}" type="pres">
      <dgm:prSet presAssocID="{7C1BA52E-682C-46B6-B49B-7EAADCFF842C}" presName="parentText" presStyleLbl="node1" presStyleIdx="0" presStyleCnt="3">
        <dgm:presLayoutVars>
          <dgm:chMax val="1"/>
          <dgm:bulletEnabled val="1"/>
        </dgm:presLayoutVars>
      </dgm:prSet>
      <dgm:spPr/>
    </dgm:pt>
    <dgm:pt modelId="{A3722D08-C011-4DD1-8142-126293CB9841}" type="pres">
      <dgm:prSet presAssocID="{7C1BA52E-682C-46B6-B49B-7EAADCFF842C}" presName="descendantText" presStyleLbl="alignAccFollowNode1" presStyleIdx="0" presStyleCnt="3">
        <dgm:presLayoutVars>
          <dgm:bulletEnabled val="1"/>
        </dgm:presLayoutVars>
      </dgm:prSet>
      <dgm:spPr/>
    </dgm:pt>
    <dgm:pt modelId="{1079B47F-E910-472E-BFB1-712B2F8F71B8}" type="pres">
      <dgm:prSet presAssocID="{E7D30D8F-1972-407E-8C57-3E274FF6E093}" presName="sp" presStyleCnt="0"/>
      <dgm:spPr/>
    </dgm:pt>
    <dgm:pt modelId="{ACF41510-0932-42C0-B620-33590FE7B270}" type="pres">
      <dgm:prSet presAssocID="{40E1E09E-7149-49CF-8D93-01B7D31D818C}" presName="linNode" presStyleCnt="0"/>
      <dgm:spPr/>
    </dgm:pt>
    <dgm:pt modelId="{2CEAB421-F7F0-4DBA-8BC0-61523C870BAD}" type="pres">
      <dgm:prSet presAssocID="{40E1E09E-7149-49CF-8D93-01B7D31D818C}" presName="parentText" presStyleLbl="node1" presStyleIdx="1" presStyleCnt="3">
        <dgm:presLayoutVars>
          <dgm:chMax val="1"/>
          <dgm:bulletEnabled val="1"/>
        </dgm:presLayoutVars>
      </dgm:prSet>
      <dgm:spPr/>
    </dgm:pt>
    <dgm:pt modelId="{57B402D0-3813-4A24-A54B-61124215544D}" type="pres">
      <dgm:prSet presAssocID="{40E1E09E-7149-49CF-8D93-01B7D31D818C}" presName="descendantText" presStyleLbl="alignAccFollowNode1" presStyleIdx="1" presStyleCnt="3">
        <dgm:presLayoutVars>
          <dgm:bulletEnabled val="1"/>
        </dgm:presLayoutVars>
      </dgm:prSet>
      <dgm:spPr/>
    </dgm:pt>
    <dgm:pt modelId="{5F59DCC0-1541-44F6-AD31-4BE820AFB986}" type="pres">
      <dgm:prSet presAssocID="{308B6EFB-DF43-4EC2-97C8-A638768B7104}" presName="sp" presStyleCnt="0"/>
      <dgm:spPr/>
    </dgm:pt>
    <dgm:pt modelId="{C8DB75BD-F69F-45A3-B261-5E1876173FFD}" type="pres">
      <dgm:prSet presAssocID="{20B86D46-23F7-4247-8F2A-205EE1B4999A}" presName="linNode" presStyleCnt="0"/>
      <dgm:spPr/>
    </dgm:pt>
    <dgm:pt modelId="{5B24DDF3-44E0-40FF-B14A-8F8A9E374E17}" type="pres">
      <dgm:prSet presAssocID="{20B86D46-23F7-4247-8F2A-205EE1B4999A}" presName="parentText" presStyleLbl="node1" presStyleIdx="2" presStyleCnt="3">
        <dgm:presLayoutVars>
          <dgm:chMax val="1"/>
          <dgm:bulletEnabled val="1"/>
        </dgm:presLayoutVars>
      </dgm:prSet>
      <dgm:spPr/>
    </dgm:pt>
    <dgm:pt modelId="{626A19CE-ED32-4563-82E3-899C299E48A3}" type="pres">
      <dgm:prSet presAssocID="{20B86D46-23F7-4247-8F2A-205EE1B4999A}" presName="descendantText" presStyleLbl="alignAccFollowNode1" presStyleIdx="2" presStyleCnt="3">
        <dgm:presLayoutVars>
          <dgm:bulletEnabled val="1"/>
        </dgm:presLayoutVars>
      </dgm:prSet>
      <dgm:spPr/>
    </dgm:pt>
  </dgm:ptLst>
  <dgm:cxnLst>
    <dgm:cxn modelId="{ECA9CB09-85D4-4B64-93BB-72BBA7EA7B4D}" srcId="{7C1BA52E-682C-46B6-B49B-7EAADCFF842C}" destId="{A966074A-A3EF-484B-8458-43BC88A0DB50}" srcOrd="0" destOrd="0" parTransId="{7669BD68-FAA4-46FB-BD81-DC6E6F1677BD}" sibTransId="{690BA8BF-FA89-412C-81ED-2ED5C321A439}"/>
    <dgm:cxn modelId="{B55F8B0A-1617-4E1C-AAEC-6D68B9CC882C}" type="presOf" srcId="{7193DCC5-7302-4B13-A9E8-625CDA53828D}" destId="{57B402D0-3813-4A24-A54B-61124215544D}" srcOrd="0" destOrd="0" presId="urn:microsoft.com/office/officeart/2005/8/layout/vList5"/>
    <dgm:cxn modelId="{2A9E1010-25CB-4546-ADDD-0B0460197580}" srcId="{40E1E09E-7149-49CF-8D93-01B7D31D818C}" destId="{6575D6B8-BCC1-450A-BB72-AC4D21FBEDDF}" srcOrd="1" destOrd="0" parTransId="{D146F1BE-7003-42F8-97A4-92C859160D3C}" sibTransId="{80E48E7C-9E00-4FBE-9B42-BD6DE0E45480}"/>
    <dgm:cxn modelId="{E0D9BE18-7B7A-41B4-A5B4-19FB6D2925F6}" srcId="{20B86D46-23F7-4247-8F2A-205EE1B4999A}" destId="{3C0FB1D6-B71F-4C57-B890-57FD8F1070FC}" srcOrd="1" destOrd="0" parTransId="{93314700-DDBA-41BA-858F-20F8AF432AE2}" sibTransId="{F8275405-D8C4-4A38-A3A5-951677A83D4E}"/>
    <dgm:cxn modelId="{F6E49F48-E7B1-42F9-8194-F5BB5E22F219}" srcId="{20B86D46-23F7-4247-8F2A-205EE1B4999A}" destId="{B6DF4F87-87DB-4AFB-90CA-95354A3431B8}" srcOrd="0" destOrd="0" parTransId="{23B423A7-0D56-4481-9944-A38F66DE8D65}" sibTransId="{A721FAE5-0EF2-4A70-A12D-32078BEAC213}"/>
    <dgm:cxn modelId="{9C2ACD6C-DD05-497A-9CF1-EA3E02999D9E}" type="presOf" srcId="{7C1BA52E-682C-46B6-B49B-7EAADCFF842C}" destId="{218FD34E-2541-406A-A55B-A25B88950A10}" srcOrd="0" destOrd="0" presId="urn:microsoft.com/office/officeart/2005/8/layout/vList5"/>
    <dgm:cxn modelId="{5B906D4F-DC2A-4923-BE5B-0D5F1CA9E285}" type="presOf" srcId="{A966074A-A3EF-484B-8458-43BC88A0DB50}" destId="{A3722D08-C011-4DD1-8142-126293CB9841}" srcOrd="0" destOrd="0" presId="urn:microsoft.com/office/officeart/2005/8/layout/vList5"/>
    <dgm:cxn modelId="{F8843071-C655-4EB7-9E74-C919BD0EBACD}" type="presOf" srcId="{20B86D46-23F7-4247-8F2A-205EE1B4999A}" destId="{5B24DDF3-44E0-40FF-B14A-8F8A9E374E17}" srcOrd="0" destOrd="0" presId="urn:microsoft.com/office/officeart/2005/8/layout/vList5"/>
    <dgm:cxn modelId="{786F7975-26C1-45BC-946E-BCC73554DEEC}" srcId="{40E1E09E-7149-49CF-8D93-01B7D31D818C}" destId="{7193DCC5-7302-4B13-A9E8-625CDA53828D}" srcOrd="0" destOrd="0" parTransId="{22258A30-BA4D-4845-B054-9712801C8450}" sibTransId="{90AAAE82-89B6-4FF0-84A7-EC6DD96A0C24}"/>
    <dgm:cxn modelId="{34340076-EEC1-4713-A1EE-A4AD81A92CE4}" type="presOf" srcId="{3C0FB1D6-B71F-4C57-B890-57FD8F1070FC}" destId="{626A19CE-ED32-4563-82E3-899C299E48A3}" srcOrd="0" destOrd="1" presId="urn:microsoft.com/office/officeart/2005/8/layout/vList5"/>
    <dgm:cxn modelId="{D609A159-E9FB-4EEA-89F1-C48627213A2E}" type="presOf" srcId="{E125D2A4-CCA8-4E48-8961-B1A8C4B97641}" destId="{A3722D08-C011-4DD1-8142-126293CB9841}" srcOrd="0" destOrd="1" presId="urn:microsoft.com/office/officeart/2005/8/layout/vList5"/>
    <dgm:cxn modelId="{6D9D1B7E-5444-4667-B599-CDE1FBB9ADE4}" srcId="{9BFA158E-C0B2-4491-A478-D35EA9CB2E8C}" destId="{20B86D46-23F7-4247-8F2A-205EE1B4999A}" srcOrd="2" destOrd="0" parTransId="{5AC410F1-AD67-4F11-95D4-7C688F3C0ABA}" sibTransId="{E1ACE809-FC7E-4699-89CF-DE3BB1A12A3D}"/>
    <dgm:cxn modelId="{DD74209F-1E76-4E33-98C7-9543EBFFF07D}" type="presOf" srcId="{9BFA158E-C0B2-4491-A478-D35EA9CB2E8C}" destId="{3029E92F-A0ED-443E-9945-A79F9877D286}" srcOrd="0" destOrd="0" presId="urn:microsoft.com/office/officeart/2005/8/layout/vList5"/>
    <dgm:cxn modelId="{4A173DA5-E61B-4DFB-8CBE-DEFE61F86FBC}" type="presOf" srcId="{40E1E09E-7149-49CF-8D93-01B7D31D818C}" destId="{2CEAB421-F7F0-4DBA-8BC0-61523C870BAD}" srcOrd="0" destOrd="0" presId="urn:microsoft.com/office/officeart/2005/8/layout/vList5"/>
    <dgm:cxn modelId="{4CA5AAA7-C285-4013-A35F-8972361F1590}" srcId="{7C1BA52E-682C-46B6-B49B-7EAADCFF842C}" destId="{E125D2A4-CCA8-4E48-8961-B1A8C4B97641}" srcOrd="1" destOrd="0" parTransId="{70E278DC-E01C-4DF4-A2BE-9F2D0481C884}" sibTransId="{4674537B-B8D1-42D9-8C21-FA1B3F6E877E}"/>
    <dgm:cxn modelId="{A8F19EBF-56A9-4372-AF5A-D912DEA60BC3}" type="presOf" srcId="{6575D6B8-BCC1-450A-BB72-AC4D21FBEDDF}" destId="{57B402D0-3813-4A24-A54B-61124215544D}" srcOrd="0" destOrd="1" presId="urn:microsoft.com/office/officeart/2005/8/layout/vList5"/>
    <dgm:cxn modelId="{0EE34BC9-F720-4A7B-B4E8-3B2F08AEDBB9}" srcId="{9BFA158E-C0B2-4491-A478-D35EA9CB2E8C}" destId="{7C1BA52E-682C-46B6-B49B-7EAADCFF842C}" srcOrd="0" destOrd="0" parTransId="{3C94FEB3-6732-481E-8DA5-5CE9AE085000}" sibTransId="{E7D30D8F-1972-407E-8C57-3E274FF6E093}"/>
    <dgm:cxn modelId="{6F1B27DD-0D9B-469F-9038-F5DFFA07DFF3}" type="presOf" srcId="{B6DF4F87-87DB-4AFB-90CA-95354A3431B8}" destId="{626A19CE-ED32-4563-82E3-899C299E48A3}" srcOrd="0" destOrd="0" presId="urn:microsoft.com/office/officeart/2005/8/layout/vList5"/>
    <dgm:cxn modelId="{480542F7-3BD3-44FE-A2ED-367808B11D91}" srcId="{9BFA158E-C0B2-4491-A478-D35EA9CB2E8C}" destId="{40E1E09E-7149-49CF-8D93-01B7D31D818C}" srcOrd="1" destOrd="0" parTransId="{57206C63-51DF-446B-81F6-C0D61CAB6BF3}" sibTransId="{308B6EFB-DF43-4EC2-97C8-A638768B7104}"/>
    <dgm:cxn modelId="{920E1CF4-DD80-4308-BFBD-29F47C0BBCDA}" type="presParOf" srcId="{3029E92F-A0ED-443E-9945-A79F9877D286}" destId="{241A5484-4A96-4EDC-9934-F352282C89BF}" srcOrd="0" destOrd="0" presId="urn:microsoft.com/office/officeart/2005/8/layout/vList5"/>
    <dgm:cxn modelId="{25315A1F-8D53-4718-A97D-B4469AA0390E}" type="presParOf" srcId="{241A5484-4A96-4EDC-9934-F352282C89BF}" destId="{218FD34E-2541-406A-A55B-A25B88950A10}" srcOrd="0" destOrd="0" presId="urn:microsoft.com/office/officeart/2005/8/layout/vList5"/>
    <dgm:cxn modelId="{12A0DB98-8273-43BF-8BA7-3953CB9ACDE8}" type="presParOf" srcId="{241A5484-4A96-4EDC-9934-F352282C89BF}" destId="{A3722D08-C011-4DD1-8142-126293CB9841}" srcOrd="1" destOrd="0" presId="urn:microsoft.com/office/officeart/2005/8/layout/vList5"/>
    <dgm:cxn modelId="{356C762E-9038-4A7C-96B5-5DA25E3F09B2}" type="presParOf" srcId="{3029E92F-A0ED-443E-9945-A79F9877D286}" destId="{1079B47F-E910-472E-BFB1-712B2F8F71B8}" srcOrd="1" destOrd="0" presId="urn:microsoft.com/office/officeart/2005/8/layout/vList5"/>
    <dgm:cxn modelId="{F1481475-D229-43A3-B152-EF1D2D64D7A5}" type="presParOf" srcId="{3029E92F-A0ED-443E-9945-A79F9877D286}" destId="{ACF41510-0932-42C0-B620-33590FE7B270}" srcOrd="2" destOrd="0" presId="urn:microsoft.com/office/officeart/2005/8/layout/vList5"/>
    <dgm:cxn modelId="{B739D04F-0F3C-4997-921E-20BC285836FC}" type="presParOf" srcId="{ACF41510-0932-42C0-B620-33590FE7B270}" destId="{2CEAB421-F7F0-4DBA-8BC0-61523C870BAD}" srcOrd="0" destOrd="0" presId="urn:microsoft.com/office/officeart/2005/8/layout/vList5"/>
    <dgm:cxn modelId="{01F69B49-1657-4839-91EB-DD8A1DDC2EA5}" type="presParOf" srcId="{ACF41510-0932-42C0-B620-33590FE7B270}" destId="{57B402D0-3813-4A24-A54B-61124215544D}" srcOrd="1" destOrd="0" presId="urn:microsoft.com/office/officeart/2005/8/layout/vList5"/>
    <dgm:cxn modelId="{B09B73CB-D859-4D58-B9E6-5E6A9F66BFEC}" type="presParOf" srcId="{3029E92F-A0ED-443E-9945-A79F9877D286}" destId="{5F59DCC0-1541-44F6-AD31-4BE820AFB986}" srcOrd="3" destOrd="0" presId="urn:microsoft.com/office/officeart/2005/8/layout/vList5"/>
    <dgm:cxn modelId="{3442D170-671D-4CF0-B318-412B904D4416}" type="presParOf" srcId="{3029E92F-A0ED-443E-9945-A79F9877D286}" destId="{C8DB75BD-F69F-45A3-B261-5E1876173FFD}" srcOrd="4" destOrd="0" presId="urn:microsoft.com/office/officeart/2005/8/layout/vList5"/>
    <dgm:cxn modelId="{58D04AA9-E219-4E21-9F90-88F428725AE3}" type="presParOf" srcId="{C8DB75BD-F69F-45A3-B261-5E1876173FFD}" destId="{5B24DDF3-44E0-40FF-B14A-8F8A9E374E17}" srcOrd="0" destOrd="0" presId="urn:microsoft.com/office/officeart/2005/8/layout/vList5"/>
    <dgm:cxn modelId="{48063D14-20ED-4D34-8B32-35072EF7EA53}" type="presParOf" srcId="{C8DB75BD-F69F-45A3-B261-5E1876173FFD}" destId="{626A19CE-ED32-4563-82E3-899C299E48A3}" srcOrd="1" destOrd="0" presId="urn:microsoft.com/office/officeart/2005/8/layout/vList5"/>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4.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EC5624F3-2170-43DC-97A6-A153AC2072F1}">
      <dgm:prSet phldrT="[Text]"/>
      <dgm:spPr>
        <a:solidFill>
          <a:schemeClr val="accent6">
            <a:lumMod val="75000"/>
          </a:schemeClr>
        </a:solidFill>
      </dgm:spPr>
      <dgm:t>
        <a:bodyPr/>
        <a:lstStyle/>
        <a:p>
          <a:r>
            <a:rPr lang="en-US" dirty="0"/>
            <a:t>Intelligent Query Processing</a:t>
          </a:r>
        </a:p>
      </dgm:t>
    </dgm:pt>
    <dgm:pt modelId="{C80E803B-64F4-4A30-87D2-8ED88166C688}" type="parTrans" cxnId="{7FDD7555-2565-4071-ACB8-ED9C704D5338}">
      <dgm:prSet/>
      <dgm:spPr/>
      <dgm:t>
        <a:bodyPr/>
        <a:lstStyle/>
        <a:p>
          <a:endParaRPr lang="en-US"/>
        </a:p>
      </dgm:t>
    </dgm:pt>
    <dgm:pt modelId="{A7EC1166-0957-45DC-A9BA-8700F8AB8D72}" type="sibTrans" cxnId="{7FDD7555-2565-4071-ACB8-ED9C704D5338}">
      <dgm:prSet/>
      <dgm:spPr/>
      <dgm:t>
        <a:bodyPr/>
        <a:lstStyle/>
        <a:p>
          <a:endParaRPr lang="en-US"/>
        </a:p>
      </dgm:t>
    </dgm:pt>
    <dgm:pt modelId="{1E81E9B4-AC06-47E2-948F-7FF9370400A3}" type="asst">
      <dgm:prSet phldrT="[Text]"/>
      <dgm:spPr>
        <a:solidFill>
          <a:schemeClr val="accent6">
            <a:lumMod val="75000"/>
          </a:schemeClr>
        </a:solidFill>
      </dgm:spPr>
      <dgm:t>
        <a:bodyPr/>
        <a:lstStyle/>
        <a:p>
          <a:r>
            <a:rPr lang="en-US" dirty="0"/>
            <a:t>Table Variable Deferred Compilation</a:t>
          </a:r>
        </a:p>
      </dgm:t>
    </dgm:pt>
    <dgm:pt modelId="{7E8BFC1C-609E-4A2A-A6DE-56B66744C355}" type="parTrans" cxnId="{F5D0A57F-67E1-4DBB-935C-3FF2AF202946}">
      <dgm:prSet/>
      <dgm:spPr/>
      <dgm:t>
        <a:bodyPr/>
        <a:lstStyle/>
        <a:p>
          <a:endParaRPr lang="en-US"/>
        </a:p>
      </dgm:t>
    </dgm:pt>
    <dgm:pt modelId="{46B4FF83-1DDF-4FD3-B148-A2D558555791}" type="sibTrans" cxnId="{F5D0A57F-67E1-4DBB-935C-3FF2AF202946}">
      <dgm:prSet/>
      <dgm:spPr/>
      <dgm:t>
        <a:bodyPr/>
        <a:lstStyle/>
        <a:p>
          <a:endParaRPr lang="en-US"/>
        </a:p>
      </dgm:t>
    </dgm:pt>
    <dgm:pt modelId="{0D417D08-4FBF-4067-AE00-49AC555E0C5B}" type="asst">
      <dgm:prSet phldrT="[Text]"/>
      <dgm:spPr>
        <a:solidFill>
          <a:schemeClr val="accent6">
            <a:lumMod val="75000"/>
          </a:schemeClr>
        </a:solidFill>
      </dgm:spPr>
      <dgm:t>
        <a:bodyPr/>
        <a:lstStyle/>
        <a:p>
          <a:r>
            <a:rPr lang="en-US" dirty="0"/>
            <a:t>Batch Mode On Rowstore Indexes</a:t>
          </a:r>
        </a:p>
      </dgm:t>
    </dgm:pt>
    <dgm:pt modelId="{7CC9B32C-12C5-4169-B087-595C8A48B4F8}" type="parTrans" cxnId="{361091F6-F150-4944-9179-958070BF5016}">
      <dgm:prSet/>
      <dgm:spPr/>
      <dgm:t>
        <a:bodyPr/>
        <a:lstStyle/>
        <a:p>
          <a:endParaRPr lang="en-US"/>
        </a:p>
      </dgm:t>
    </dgm:pt>
    <dgm:pt modelId="{3F8FBFB1-A037-4F4B-ABEC-A34AE5D26573}" type="sibTrans" cxnId="{361091F6-F150-4944-9179-958070BF5016}">
      <dgm:prSet/>
      <dgm:spPr/>
      <dgm:t>
        <a:bodyPr/>
        <a:lstStyle/>
        <a:p>
          <a:endParaRPr lang="en-US"/>
        </a:p>
      </dgm:t>
    </dgm:pt>
    <dgm:pt modelId="{8C0F6B1E-99DD-484F-9CBB-9F88518A86B5}" type="asst">
      <dgm:prSet phldrT="[Text]"/>
      <dgm:spPr>
        <a:solidFill>
          <a:schemeClr val="accent6">
            <a:lumMod val="75000"/>
          </a:schemeClr>
        </a:solidFill>
      </dgm:spPr>
      <dgm:t>
        <a:bodyPr/>
        <a:lstStyle/>
        <a:p>
          <a:r>
            <a:rPr lang="en-US" dirty="0"/>
            <a:t>Scalar UDF Inlining</a:t>
          </a:r>
        </a:p>
      </dgm:t>
    </dgm:pt>
    <dgm:pt modelId="{668AD6B7-A78E-4D72-8B81-3A80DF104F05}" type="parTrans" cxnId="{AF510379-0EC2-48F4-96CD-A1E088E4B952}">
      <dgm:prSet/>
      <dgm:spPr/>
      <dgm:t>
        <a:bodyPr/>
        <a:lstStyle/>
        <a:p>
          <a:endParaRPr lang="en-US"/>
        </a:p>
      </dgm:t>
    </dgm:pt>
    <dgm:pt modelId="{36865691-6BD6-4BAF-B077-D21E52EAEB2F}" type="sibTrans" cxnId="{AF510379-0EC2-48F4-96CD-A1E088E4B952}">
      <dgm:prSet/>
      <dgm:spPr/>
      <dgm:t>
        <a:bodyPr/>
        <a:lstStyle/>
        <a:p>
          <a:endParaRPr lang="en-US"/>
        </a:p>
      </dgm:t>
    </dgm:pt>
    <dgm:pt modelId="{DDFC3CEC-231C-49DE-8234-5A81205F633E}" type="asst">
      <dgm:prSet phldrT="[Text]"/>
      <dgm:spPr>
        <a:solidFill>
          <a:schemeClr val="accent6">
            <a:lumMod val="75000"/>
          </a:schemeClr>
        </a:solidFill>
      </dgm:spPr>
      <dgm:t>
        <a:bodyPr/>
        <a:lstStyle/>
        <a:p>
          <a:r>
            <a:rPr lang="en-US" dirty="0"/>
            <a:t>Approximate Query Processing</a:t>
          </a:r>
        </a:p>
      </dgm:t>
    </dgm:pt>
    <dgm:pt modelId="{8258E7A2-05F2-49E4-B3A6-F4702FB05F8A}" type="parTrans" cxnId="{B8617E25-688E-475B-8679-A1D87925804B}">
      <dgm:prSet/>
      <dgm:spPr/>
      <dgm:t>
        <a:bodyPr/>
        <a:lstStyle/>
        <a:p>
          <a:endParaRPr lang="en-US"/>
        </a:p>
      </dgm:t>
    </dgm:pt>
    <dgm:pt modelId="{AFF9EF7A-8DCE-46EC-BFDE-38B86F0B3FAA}" type="sibTrans" cxnId="{B8617E25-688E-475B-8679-A1D87925804B}">
      <dgm:prSet/>
      <dgm:spPr/>
      <dgm:t>
        <a:bodyPr/>
        <a:lstStyle/>
        <a:p>
          <a:endParaRPr lang="en-US"/>
        </a:p>
      </dgm:t>
    </dgm:pt>
    <dgm:pt modelId="{89E5375A-E5C4-4BAA-9A0A-D04D5C5FDCE1}" type="asst">
      <dgm:prSet phldrT="[Text]"/>
      <dgm:spPr>
        <a:solidFill>
          <a:schemeClr val="accent6">
            <a:lumMod val="75000"/>
          </a:schemeClr>
        </a:solidFill>
      </dgm:spPr>
      <dgm:t>
        <a:bodyPr/>
        <a:lstStyle/>
        <a:p>
          <a:r>
            <a:rPr lang="en-US" dirty="0"/>
            <a:t>Approximate Count Distinct</a:t>
          </a:r>
        </a:p>
      </dgm:t>
    </dgm:pt>
    <dgm:pt modelId="{4370DAB5-C489-492C-A122-928E36298688}" type="parTrans" cxnId="{E611D1D2-E2D2-4CA1-B835-18FCE113CC7B}">
      <dgm:prSet/>
      <dgm:spPr/>
      <dgm:t>
        <a:bodyPr/>
        <a:lstStyle/>
        <a:p>
          <a:endParaRPr lang="en-US"/>
        </a:p>
      </dgm:t>
    </dgm:pt>
    <dgm:pt modelId="{F2835A1B-9DA3-4CFB-8287-85F1ABC7BA78}" type="sibTrans" cxnId="{E611D1D2-E2D2-4CA1-B835-18FCE113CC7B}">
      <dgm:prSet/>
      <dgm:spPr/>
      <dgm:t>
        <a:bodyPr/>
        <a:lstStyle/>
        <a:p>
          <a:endParaRPr lang="en-US"/>
        </a:p>
      </dgm:t>
    </dgm:pt>
    <dgm:pt modelId="{61FFD111-044A-4BE1-9445-2617C82DC89D}" type="asst">
      <dgm:prSet phldrT="[Text]"/>
      <dgm:spPr>
        <a:solidFill>
          <a:schemeClr val="tx2">
            <a:lumMod val="60000"/>
            <a:lumOff val="40000"/>
          </a:schemeClr>
        </a:solidFill>
      </dgm:spPr>
      <dgm:t>
        <a:bodyPr/>
        <a:lstStyle/>
        <a:p>
          <a:r>
            <a:rPr lang="en-US" dirty="0"/>
            <a:t>Approximate Percentile</a:t>
          </a:r>
        </a:p>
      </dgm:t>
    </dgm:pt>
    <dgm:pt modelId="{A909CCA2-F2D1-4BF7-844D-60E889476A22}" type="parTrans" cxnId="{9AA97BFB-4AB6-4D9C-AEE2-41E117FB3C75}">
      <dgm:prSet/>
      <dgm:spPr/>
      <dgm:t>
        <a:bodyPr/>
        <a:lstStyle/>
        <a:p>
          <a:endParaRPr lang="en-US"/>
        </a:p>
      </dgm:t>
    </dgm:pt>
    <dgm:pt modelId="{A2C2869B-F314-4BFB-8CC0-7B824D1F4F9C}" type="sibTrans" cxnId="{9AA97BFB-4AB6-4D9C-AEE2-41E117FB3C75}">
      <dgm:prSet/>
      <dgm:spPr/>
      <dgm:t>
        <a:bodyPr/>
        <a:lstStyle/>
        <a:p>
          <a:endParaRPr lang="en-US"/>
        </a:p>
      </dgm:t>
    </dgm:pt>
    <dgm:pt modelId="{600C9D66-7A8B-44F0-A9F4-A8BC5F7BC1E5}" type="asst">
      <dgm:prSet phldrT="[Text]"/>
      <dgm:spPr>
        <a:solidFill>
          <a:schemeClr val="tx2">
            <a:lumMod val="60000"/>
            <a:lumOff val="40000"/>
          </a:schemeClr>
        </a:solidFill>
      </dgm:spPr>
      <dgm:t>
        <a:bodyPr/>
        <a:lstStyle/>
        <a:p>
          <a:r>
            <a:rPr lang="en-US" dirty="0"/>
            <a:t>Parameter Sensitive Plan Optimization</a:t>
          </a:r>
        </a:p>
      </dgm:t>
    </dgm:pt>
    <dgm:pt modelId="{15FCCC77-CAD3-4441-BC89-4813ACAA7CA6}" type="parTrans" cxnId="{720BF63F-8354-4C25-962B-83C175427778}">
      <dgm:prSet/>
      <dgm:spPr/>
      <dgm:t>
        <a:bodyPr/>
        <a:lstStyle/>
        <a:p>
          <a:endParaRPr lang="en-US"/>
        </a:p>
      </dgm:t>
    </dgm:pt>
    <dgm:pt modelId="{247DD205-EAAC-439E-8B10-8F2C8F3A9406}" type="sibTrans" cxnId="{720BF63F-8354-4C25-962B-83C175427778}">
      <dgm:prSet/>
      <dgm:spPr/>
      <dgm:t>
        <a:bodyPr/>
        <a:lstStyle/>
        <a:p>
          <a:endParaRPr lang="en-US"/>
        </a:p>
      </dgm:t>
    </dgm:pt>
    <dgm:pt modelId="{955903E0-87A9-4D25-B5B1-CD56E89490AE}" type="asst">
      <dgm:prSet phldrT="[Text]"/>
      <dgm:spPr>
        <a:solidFill>
          <a:schemeClr val="tx2">
            <a:lumMod val="60000"/>
            <a:lumOff val="40000"/>
          </a:schemeClr>
        </a:solidFill>
      </dgm:spPr>
      <dgm:t>
        <a:bodyPr/>
        <a:lstStyle/>
        <a:p>
          <a:r>
            <a:rPr lang="en-US" dirty="0"/>
            <a:t>Optimized Plan Forcing</a:t>
          </a:r>
        </a:p>
      </dgm:t>
    </dgm:pt>
    <dgm:pt modelId="{D37D6034-B6F5-48EF-9814-8BF0CA358979}" type="parTrans" cxnId="{47C6973E-FC8A-4E2F-8998-3A3AA1737BB2}">
      <dgm:prSet/>
      <dgm:spPr/>
      <dgm:t>
        <a:bodyPr/>
        <a:lstStyle/>
        <a:p>
          <a:endParaRPr lang="en-US"/>
        </a:p>
      </dgm:t>
    </dgm:pt>
    <dgm:pt modelId="{C35B32BC-C4E7-473E-BF88-6C6BCE2D504D}" type="sibTrans" cxnId="{47C6973E-FC8A-4E2F-8998-3A3AA1737BB2}">
      <dgm:prSet/>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C440C2D-186C-483D-9114-0BEB37C9BBB0}" type="pres">
      <dgm:prSet presAssocID="{EC5624F3-2170-43DC-97A6-A153AC2072F1}" presName="Name14" presStyleCnt="0"/>
      <dgm:spPr/>
    </dgm:pt>
    <dgm:pt modelId="{BF58BA63-FE57-4310-9773-8D919F0A46E5}" type="pres">
      <dgm:prSet presAssocID="{EC5624F3-2170-43DC-97A6-A153AC2072F1}" presName="level1Shape" presStyleLbl="node0" presStyleIdx="0" presStyleCnt="1">
        <dgm:presLayoutVars>
          <dgm:chPref val="3"/>
        </dgm:presLayoutVars>
      </dgm:prSet>
      <dgm:spPr/>
    </dgm:pt>
    <dgm:pt modelId="{A65EEE17-B142-4395-9440-82681C1ADA87}" type="pres">
      <dgm:prSet presAssocID="{EC5624F3-2170-43DC-97A6-A153AC2072F1}" presName="hierChild2" presStyleCnt="0"/>
      <dgm:spPr/>
    </dgm:pt>
    <dgm:pt modelId="{54FE398B-EB4B-4376-8CAD-D5884C340DB3}" type="pres">
      <dgm:prSet presAssocID="{7E8BFC1C-609E-4A2A-A6DE-56B66744C355}" presName="Name19" presStyleLbl="parChTrans1D2" presStyleIdx="0" presStyleCnt="6"/>
      <dgm:spPr/>
    </dgm:pt>
    <dgm:pt modelId="{340CDDD0-A67E-4157-8216-8DBB2B39CE6F}" type="pres">
      <dgm:prSet presAssocID="{1E81E9B4-AC06-47E2-948F-7FF9370400A3}" presName="Name21" presStyleCnt="0"/>
      <dgm:spPr/>
    </dgm:pt>
    <dgm:pt modelId="{7A4578FB-65D7-4CEC-85A5-A7F539A655E7}" type="pres">
      <dgm:prSet presAssocID="{1E81E9B4-AC06-47E2-948F-7FF9370400A3}" presName="level2Shape" presStyleLbl="asst1" presStyleIdx="0" presStyleCnt="8"/>
      <dgm:spPr/>
    </dgm:pt>
    <dgm:pt modelId="{06B3CF02-61EC-4FD5-8F08-0FBF6097B808}" type="pres">
      <dgm:prSet presAssocID="{1E81E9B4-AC06-47E2-948F-7FF9370400A3}" presName="hierChild3" presStyleCnt="0"/>
      <dgm:spPr/>
    </dgm:pt>
    <dgm:pt modelId="{54FC7E62-6BC8-4117-AE83-F7D461A58C56}" type="pres">
      <dgm:prSet presAssocID="{7CC9B32C-12C5-4169-B087-595C8A48B4F8}" presName="Name19" presStyleLbl="parChTrans1D2" presStyleIdx="1" presStyleCnt="6"/>
      <dgm:spPr/>
    </dgm:pt>
    <dgm:pt modelId="{31CDE861-2E03-41FC-BAB0-7E58EF755624}" type="pres">
      <dgm:prSet presAssocID="{0D417D08-4FBF-4067-AE00-49AC555E0C5B}" presName="Name21" presStyleCnt="0"/>
      <dgm:spPr/>
    </dgm:pt>
    <dgm:pt modelId="{536367F8-D6E7-40DA-B927-34B62F97962A}" type="pres">
      <dgm:prSet presAssocID="{0D417D08-4FBF-4067-AE00-49AC555E0C5B}" presName="level2Shape" presStyleLbl="asst1" presStyleIdx="1" presStyleCnt="8"/>
      <dgm:spPr/>
    </dgm:pt>
    <dgm:pt modelId="{CB791F18-8CFE-442F-BFBD-EF765C92AF3B}" type="pres">
      <dgm:prSet presAssocID="{0D417D08-4FBF-4067-AE00-49AC555E0C5B}" presName="hierChild3" presStyleCnt="0"/>
      <dgm:spPr/>
    </dgm:pt>
    <dgm:pt modelId="{8348335F-5BEF-45E6-9491-BE36F00A5827}" type="pres">
      <dgm:prSet presAssocID="{668AD6B7-A78E-4D72-8B81-3A80DF104F05}" presName="Name19" presStyleLbl="parChTrans1D2" presStyleIdx="2" presStyleCnt="6"/>
      <dgm:spPr/>
    </dgm:pt>
    <dgm:pt modelId="{D42A201D-B7E7-4CD9-9B50-D25D27FE443E}" type="pres">
      <dgm:prSet presAssocID="{8C0F6B1E-99DD-484F-9CBB-9F88518A86B5}" presName="Name21" presStyleCnt="0"/>
      <dgm:spPr/>
    </dgm:pt>
    <dgm:pt modelId="{2DF79E0D-2F54-4B1B-B9E0-B3F11AFE225E}" type="pres">
      <dgm:prSet presAssocID="{8C0F6B1E-99DD-484F-9CBB-9F88518A86B5}" presName="level2Shape" presStyleLbl="asst1" presStyleIdx="2" presStyleCnt="8"/>
      <dgm:spPr/>
    </dgm:pt>
    <dgm:pt modelId="{BE44DED4-CFD0-46FF-B3E8-440BBD265CAA}" type="pres">
      <dgm:prSet presAssocID="{8C0F6B1E-99DD-484F-9CBB-9F88518A86B5}" presName="hierChild3" presStyleCnt="0"/>
      <dgm:spPr/>
    </dgm:pt>
    <dgm:pt modelId="{6BEB96AB-5069-4522-8BFE-22AE1E1907A1}" type="pres">
      <dgm:prSet presAssocID="{8258E7A2-05F2-49E4-B3A6-F4702FB05F8A}" presName="Name19" presStyleLbl="parChTrans1D2" presStyleIdx="3" presStyleCnt="6"/>
      <dgm:spPr/>
    </dgm:pt>
    <dgm:pt modelId="{C03833A0-38F9-4B9D-91CE-742AB1C3F9B8}" type="pres">
      <dgm:prSet presAssocID="{DDFC3CEC-231C-49DE-8234-5A81205F633E}" presName="Name21" presStyleCnt="0"/>
      <dgm:spPr/>
    </dgm:pt>
    <dgm:pt modelId="{51E36B6D-BDD4-43C9-BE13-97A72EABE1BB}" type="pres">
      <dgm:prSet presAssocID="{DDFC3CEC-231C-49DE-8234-5A81205F633E}" presName="level2Shape" presStyleLbl="asst1" presStyleIdx="3" presStyleCnt="8"/>
      <dgm:spPr/>
    </dgm:pt>
    <dgm:pt modelId="{1C1DFDCA-7A9A-430B-9449-7A269E0F64BD}" type="pres">
      <dgm:prSet presAssocID="{DDFC3CEC-231C-49DE-8234-5A81205F633E}" presName="hierChild3" presStyleCnt="0"/>
      <dgm:spPr/>
    </dgm:pt>
    <dgm:pt modelId="{29F63BC1-C5FC-44AA-8F97-ECEF56FF0ECF}" type="pres">
      <dgm:prSet presAssocID="{4370DAB5-C489-492C-A122-928E36298688}" presName="Name19" presStyleLbl="parChTrans1D3" presStyleIdx="0" presStyleCnt="2"/>
      <dgm:spPr/>
    </dgm:pt>
    <dgm:pt modelId="{7367F945-8CC6-4E9C-B432-BAFB749846B7}" type="pres">
      <dgm:prSet presAssocID="{89E5375A-E5C4-4BAA-9A0A-D04D5C5FDCE1}" presName="Name21" presStyleCnt="0"/>
      <dgm:spPr/>
    </dgm:pt>
    <dgm:pt modelId="{509EF4D6-E038-4723-AE7F-3FAED8C2C122}" type="pres">
      <dgm:prSet presAssocID="{89E5375A-E5C4-4BAA-9A0A-D04D5C5FDCE1}" presName="level2Shape" presStyleLbl="asst1" presStyleIdx="4" presStyleCnt="8"/>
      <dgm:spPr/>
    </dgm:pt>
    <dgm:pt modelId="{08C71935-3CC2-4F82-9DCE-203E0657B591}" type="pres">
      <dgm:prSet presAssocID="{89E5375A-E5C4-4BAA-9A0A-D04D5C5FDCE1}" presName="hierChild3" presStyleCnt="0"/>
      <dgm:spPr/>
    </dgm:pt>
    <dgm:pt modelId="{889A4762-3DAB-4D3A-970C-9B5EB089C878}" type="pres">
      <dgm:prSet presAssocID="{A909CCA2-F2D1-4BF7-844D-60E889476A22}" presName="Name19" presStyleLbl="parChTrans1D3" presStyleIdx="1" presStyleCnt="2"/>
      <dgm:spPr/>
    </dgm:pt>
    <dgm:pt modelId="{6F43CC0C-EF75-4C5A-82DC-156E1FF04B0E}" type="pres">
      <dgm:prSet presAssocID="{61FFD111-044A-4BE1-9445-2617C82DC89D}" presName="Name21" presStyleCnt="0"/>
      <dgm:spPr/>
    </dgm:pt>
    <dgm:pt modelId="{8B9AE974-294C-4358-BF24-07E1BB7770F2}" type="pres">
      <dgm:prSet presAssocID="{61FFD111-044A-4BE1-9445-2617C82DC89D}" presName="level2Shape" presStyleLbl="asst1" presStyleIdx="5" presStyleCnt="8"/>
      <dgm:spPr/>
    </dgm:pt>
    <dgm:pt modelId="{FF74A897-7319-4EFC-A661-F079BB4AAB14}" type="pres">
      <dgm:prSet presAssocID="{61FFD111-044A-4BE1-9445-2617C82DC89D}" presName="hierChild3" presStyleCnt="0"/>
      <dgm:spPr/>
    </dgm:pt>
    <dgm:pt modelId="{79E74D5E-EF10-47B0-A9D3-2293E202AE2C}" type="pres">
      <dgm:prSet presAssocID="{D37D6034-B6F5-48EF-9814-8BF0CA358979}" presName="Name19" presStyleLbl="parChTrans1D2" presStyleIdx="4" presStyleCnt="6"/>
      <dgm:spPr/>
    </dgm:pt>
    <dgm:pt modelId="{7E1A1D8C-A378-450A-91F2-1236B8A76AF2}" type="pres">
      <dgm:prSet presAssocID="{955903E0-87A9-4D25-B5B1-CD56E89490AE}" presName="Name21" presStyleCnt="0"/>
      <dgm:spPr/>
    </dgm:pt>
    <dgm:pt modelId="{7F65BB58-1B93-4E6B-B945-953C7DA0DB73}" type="pres">
      <dgm:prSet presAssocID="{955903E0-87A9-4D25-B5B1-CD56E89490AE}" presName="level2Shape" presStyleLbl="asst1" presStyleIdx="6" presStyleCnt="8"/>
      <dgm:spPr/>
    </dgm:pt>
    <dgm:pt modelId="{500C33AF-2AA1-42CC-B3E3-76BAC8055B2E}" type="pres">
      <dgm:prSet presAssocID="{955903E0-87A9-4D25-B5B1-CD56E89490AE}" presName="hierChild3" presStyleCnt="0"/>
      <dgm:spPr/>
    </dgm:pt>
    <dgm:pt modelId="{7AA21635-E323-4213-93F2-9043E3D4FE8B}" type="pres">
      <dgm:prSet presAssocID="{15FCCC77-CAD3-4441-BC89-4813ACAA7CA6}" presName="Name19" presStyleLbl="parChTrans1D2" presStyleIdx="5" presStyleCnt="6"/>
      <dgm:spPr/>
    </dgm:pt>
    <dgm:pt modelId="{9174776B-7F9A-43D3-9235-6C0CFA545E9F}" type="pres">
      <dgm:prSet presAssocID="{600C9D66-7A8B-44F0-A9F4-A8BC5F7BC1E5}" presName="Name21" presStyleCnt="0"/>
      <dgm:spPr/>
    </dgm:pt>
    <dgm:pt modelId="{60EFB09A-C2CB-4EC8-A783-B2648B63E9CB}" type="pres">
      <dgm:prSet presAssocID="{600C9D66-7A8B-44F0-A9F4-A8BC5F7BC1E5}" presName="level2Shape" presStyleLbl="asst1" presStyleIdx="7" presStyleCnt="8" custScaleY="96980"/>
      <dgm:spPr/>
    </dgm:pt>
    <dgm:pt modelId="{8F51EDB5-DB41-4525-BCD1-D281C3D91AEB}" type="pres">
      <dgm:prSet presAssocID="{600C9D66-7A8B-44F0-A9F4-A8BC5F7BC1E5}" presName="hierChild3" presStyleCnt="0"/>
      <dgm:spPr/>
    </dgm:pt>
    <dgm:pt modelId="{944D2ECF-FF7F-4937-9891-343B25FA2353}" type="pres">
      <dgm:prSet presAssocID="{6E762228-84FE-45B2-9BB6-19E98A9BB7EA}" presName="bgShapesFlow" presStyleCnt="0"/>
      <dgm:spPr/>
    </dgm:pt>
  </dgm:ptLst>
  <dgm:cxnLst>
    <dgm:cxn modelId="{EE225A01-2F52-4A41-9540-B6F06EA0762F}" type="presOf" srcId="{1E81E9B4-AC06-47E2-948F-7FF9370400A3}" destId="{7A4578FB-65D7-4CEC-85A5-A7F539A655E7}" srcOrd="0" destOrd="0" presId="urn:microsoft.com/office/officeart/2005/8/layout/hierarchy6"/>
    <dgm:cxn modelId="{D3A04C03-CE91-402E-A8A5-730EF80A9FBA}" type="presOf" srcId="{0D417D08-4FBF-4067-AE00-49AC555E0C5B}" destId="{536367F8-D6E7-40DA-B927-34B62F97962A}" srcOrd="0" destOrd="0" presId="urn:microsoft.com/office/officeart/2005/8/layout/hierarchy6"/>
    <dgm:cxn modelId="{845F9807-BB07-43BB-A5E1-9AD9178F7F42}" type="presOf" srcId="{61FFD111-044A-4BE1-9445-2617C82DC89D}" destId="{8B9AE974-294C-4358-BF24-07E1BB7770F2}" srcOrd="0" destOrd="0" presId="urn:microsoft.com/office/officeart/2005/8/layout/hierarchy6"/>
    <dgm:cxn modelId="{5BB86615-8D47-4254-A5DC-9911F723CBF4}" type="presOf" srcId="{EC5624F3-2170-43DC-97A6-A153AC2072F1}" destId="{BF58BA63-FE57-4310-9773-8D919F0A46E5}" srcOrd="0" destOrd="0" presId="urn:microsoft.com/office/officeart/2005/8/layout/hierarchy6"/>
    <dgm:cxn modelId="{08638E16-9EB2-4C7E-B41E-FA1BCBB2B87E}" type="presOf" srcId="{6E762228-84FE-45B2-9BB6-19E98A9BB7EA}" destId="{247C21AC-9B61-4281-BBF8-E1D7062D33D7}" srcOrd="0" destOrd="0" presId="urn:microsoft.com/office/officeart/2005/8/layout/hierarchy6"/>
    <dgm:cxn modelId="{B8617E25-688E-475B-8679-A1D87925804B}" srcId="{EC5624F3-2170-43DC-97A6-A153AC2072F1}" destId="{DDFC3CEC-231C-49DE-8234-5A81205F633E}" srcOrd="3" destOrd="0" parTransId="{8258E7A2-05F2-49E4-B3A6-F4702FB05F8A}" sibTransId="{AFF9EF7A-8DCE-46EC-BFDE-38B86F0B3FAA}"/>
    <dgm:cxn modelId="{D6CC093C-E0D5-4CC2-A837-EE50A9571DF0}" type="presOf" srcId="{D37D6034-B6F5-48EF-9814-8BF0CA358979}" destId="{79E74D5E-EF10-47B0-A9D3-2293E202AE2C}" srcOrd="0" destOrd="0" presId="urn:microsoft.com/office/officeart/2005/8/layout/hierarchy6"/>
    <dgm:cxn modelId="{47C6973E-FC8A-4E2F-8998-3A3AA1737BB2}" srcId="{EC5624F3-2170-43DC-97A6-A153AC2072F1}" destId="{955903E0-87A9-4D25-B5B1-CD56E89490AE}" srcOrd="4" destOrd="0" parTransId="{D37D6034-B6F5-48EF-9814-8BF0CA358979}" sibTransId="{C35B32BC-C4E7-473E-BF88-6C6BCE2D504D}"/>
    <dgm:cxn modelId="{720BF63F-8354-4C25-962B-83C175427778}" srcId="{EC5624F3-2170-43DC-97A6-A153AC2072F1}" destId="{600C9D66-7A8B-44F0-A9F4-A8BC5F7BC1E5}" srcOrd="5" destOrd="0" parTransId="{15FCCC77-CAD3-4441-BC89-4813ACAA7CA6}" sibTransId="{247DD205-EAAC-439E-8B10-8F2C8F3A9406}"/>
    <dgm:cxn modelId="{7FDD7555-2565-4071-ACB8-ED9C704D5338}" srcId="{6E762228-84FE-45B2-9BB6-19E98A9BB7EA}" destId="{EC5624F3-2170-43DC-97A6-A153AC2072F1}" srcOrd="0" destOrd="0" parTransId="{C80E803B-64F4-4A30-87D2-8ED88166C688}" sibTransId="{A7EC1166-0957-45DC-A9BA-8700F8AB8D72}"/>
    <dgm:cxn modelId="{FBDB4D56-4DBC-4B10-8516-DF739FEDA8A0}" type="presOf" srcId="{DDFC3CEC-231C-49DE-8234-5A81205F633E}" destId="{51E36B6D-BDD4-43C9-BE13-97A72EABE1BB}" srcOrd="0" destOrd="0" presId="urn:microsoft.com/office/officeart/2005/8/layout/hierarchy6"/>
    <dgm:cxn modelId="{F963E876-6722-46E4-960D-D79F2E2F9F95}" type="presOf" srcId="{955903E0-87A9-4D25-B5B1-CD56E89490AE}" destId="{7F65BB58-1B93-4E6B-B945-953C7DA0DB73}" srcOrd="0" destOrd="0" presId="urn:microsoft.com/office/officeart/2005/8/layout/hierarchy6"/>
    <dgm:cxn modelId="{AF510379-0EC2-48F4-96CD-A1E088E4B952}" srcId="{EC5624F3-2170-43DC-97A6-A153AC2072F1}" destId="{8C0F6B1E-99DD-484F-9CBB-9F88518A86B5}" srcOrd="2" destOrd="0" parTransId="{668AD6B7-A78E-4D72-8B81-3A80DF104F05}" sibTransId="{36865691-6BD6-4BAF-B077-D21E52EAEB2F}"/>
    <dgm:cxn modelId="{E4114C7D-751A-4C69-9D9C-F6214E9A9AFE}" type="presOf" srcId="{600C9D66-7A8B-44F0-A9F4-A8BC5F7BC1E5}" destId="{60EFB09A-C2CB-4EC8-A783-B2648B63E9CB}" srcOrd="0" destOrd="0" presId="urn:microsoft.com/office/officeart/2005/8/layout/hierarchy6"/>
    <dgm:cxn modelId="{F5D0A57F-67E1-4DBB-935C-3FF2AF202946}" srcId="{EC5624F3-2170-43DC-97A6-A153AC2072F1}" destId="{1E81E9B4-AC06-47E2-948F-7FF9370400A3}" srcOrd="0" destOrd="0" parTransId="{7E8BFC1C-609E-4A2A-A6DE-56B66744C355}" sibTransId="{46B4FF83-1DDF-4FD3-B148-A2D558555791}"/>
    <dgm:cxn modelId="{8A7ED37F-3E42-48DA-B0A8-4C57B24C5986}" type="presOf" srcId="{7E8BFC1C-609E-4A2A-A6DE-56B66744C355}" destId="{54FE398B-EB4B-4376-8CAD-D5884C340DB3}" srcOrd="0" destOrd="0" presId="urn:microsoft.com/office/officeart/2005/8/layout/hierarchy6"/>
    <dgm:cxn modelId="{0D78AA81-A8D0-4E7C-9C93-BDDB8C19E708}" type="presOf" srcId="{15FCCC77-CAD3-4441-BC89-4813ACAA7CA6}" destId="{7AA21635-E323-4213-93F2-9043E3D4FE8B}" srcOrd="0" destOrd="0" presId="urn:microsoft.com/office/officeart/2005/8/layout/hierarchy6"/>
    <dgm:cxn modelId="{DBC8BA9B-FEAA-410A-A05D-63D9F3A8AD37}" type="presOf" srcId="{668AD6B7-A78E-4D72-8B81-3A80DF104F05}" destId="{8348335F-5BEF-45E6-9491-BE36F00A5827}" srcOrd="0" destOrd="0" presId="urn:microsoft.com/office/officeart/2005/8/layout/hierarchy6"/>
    <dgm:cxn modelId="{270F6DA7-77B7-4E7A-9305-F919D8E34072}" type="presOf" srcId="{8258E7A2-05F2-49E4-B3A6-F4702FB05F8A}" destId="{6BEB96AB-5069-4522-8BFE-22AE1E1907A1}" srcOrd="0" destOrd="0" presId="urn:microsoft.com/office/officeart/2005/8/layout/hierarchy6"/>
    <dgm:cxn modelId="{1E4DA8B1-E9F0-43C1-BEC1-18EDB14A24C7}" type="presOf" srcId="{89E5375A-E5C4-4BAA-9A0A-D04D5C5FDCE1}" destId="{509EF4D6-E038-4723-AE7F-3FAED8C2C122}" srcOrd="0" destOrd="0" presId="urn:microsoft.com/office/officeart/2005/8/layout/hierarchy6"/>
    <dgm:cxn modelId="{C506F7B7-8DC7-4B08-BEBD-08F750795196}" type="presOf" srcId="{8C0F6B1E-99DD-484F-9CBB-9F88518A86B5}" destId="{2DF79E0D-2F54-4B1B-B9E0-B3F11AFE225E}" srcOrd="0" destOrd="0" presId="urn:microsoft.com/office/officeart/2005/8/layout/hierarchy6"/>
    <dgm:cxn modelId="{E611D1D2-E2D2-4CA1-B835-18FCE113CC7B}" srcId="{DDFC3CEC-231C-49DE-8234-5A81205F633E}" destId="{89E5375A-E5C4-4BAA-9A0A-D04D5C5FDCE1}" srcOrd="0" destOrd="0" parTransId="{4370DAB5-C489-492C-A122-928E36298688}" sibTransId="{F2835A1B-9DA3-4CFB-8287-85F1ABC7BA78}"/>
    <dgm:cxn modelId="{5A0D82F4-4662-4275-8375-3728D0E86CC0}" type="presOf" srcId="{4370DAB5-C489-492C-A122-928E36298688}" destId="{29F63BC1-C5FC-44AA-8F97-ECEF56FF0ECF}" srcOrd="0" destOrd="0" presId="urn:microsoft.com/office/officeart/2005/8/layout/hierarchy6"/>
    <dgm:cxn modelId="{361091F6-F150-4944-9179-958070BF5016}" srcId="{EC5624F3-2170-43DC-97A6-A153AC2072F1}" destId="{0D417D08-4FBF-4067-AE00-49AC555E0C5B}" srcOrd="1" destOrd="0" parTransId="{7CC9B32C-12C5-4169-B087-595C8A48B4F8}" sibTransId="{3F8FBFB1-A037-4F4B-ABEC-A34AE5D26573}"/>
    <dgm:cxn modelId="{0C1367F9-7D22-4961-AC4D-A06F122EDEB9}" type="presOf" srcId="{A909CCA2-F2D1-4BF7-844D-60E889476A22}" destId="{889A4762-3DAB-4D3A-970C-9B5EB089C878}" srcOrd="0" destOrd="0" presId="urn:microsoft.com/office/officeart/2005/8/layout/hierarchy6"/>
    <dgm:cxn modelId="{9AA97BFB-4AB6-4D9C-AEE2-41E117FB3C75}" srcId="{DDFC3CEC-231C-49DE-8234-5A81205F633E}" destId="{61FFD111-044A-4BE1-9445-2617C82DC89D}" srcOrd="1" destOrd="0" parTransId="{A909CCA2-F2D1-4BF7-844D-60E889476A22}" sibTransId="{A2C2869B-F314-4BFB-8CC0-7B824D1F4F9C}"/>
    <dgm:cxn modelId="{8EE8B4FB-9F00-49F3-93F2-BD74E32AB9B4}" type="presOf" srcId="{7CC9B32C-12C5-4169-B087-595C8A48B4F8}" destId="{54FC7E62-6BC8-4117-AE83-F7D461A58C56}"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E6D5BCC8-D169-4FB7-8898-3D3B77B5CE68}" type="presParOf" srcId="{6349854C-26F9-4527-A34B-FF8105524D97}" destId="{9C440C2D-186C-483D-9114-0BEB37C9BBB0}" srcOrd="0" destOrd="0" presId="urn:microsoft.com/office/officeart/2005/8/layout/hierarchy6"/>
    <dgm:cxn modelId="{B2E503FE-C0B5-47F4-AE19-1846877C324D}" type="presParOf" srcId="{9C440C2D-186C-483D-9114-0BEB37C9BBB0}" destId="{BF58BA63-FE57-4310-9773-8D919F0A46E5}" srcOrd="0" destOrd="0" presId="urn:microsoft.com/office/officeart/2005/8/layout/hierarchy6"/>
    <dgm:cxn modelId="{A3B4B3E1-A4AF-4F9F-90D8-CFE654B8E874}" type="presParOf" srcId="{9C440C2D-186C-483D-9114-0BEB37C9BBB0}" destId="{A65EEE17-B142-4395-9440-82681C1ADA87}" srcOrd="1" destOrd="0" presId="urn:microsoft.com/office/officeart/2005/8/layout/hierarchy6"/>
    <dgm:cxn modelId="{353D24E6-5290-4293-91DE-3D3983568F6E}" type="presParOf" srcId="{A65EEE17-B142-4395-9440-82681C1ADA87}" destId="{54FE398B-EB4B-4376-8CAD-D5884C340DB3}" srcOrd="0" destOrd="0" presId="urn:microsoft.com/office/officeart/2005/8/layout/hierarchy6"/>
    <dgm:cxn modelId="{548B0342-3944-40CA-8C73-5DD5EF7718D9}" type="presParOf" srcId="{A65EEE17-B142-4395-9440-82681C1ADA87}" destId="{340CDDD0-A67E-4157-8216-8DBB2B39CE6F}" srcOrd="1" destOrd="0" presId="urn:microsoft.com/office/officeart/2005/8/layout/hierarchy6"/>
    <dgm:cxn modelId="{13514442-02CA-4758-9CA5-1D775B80FB8A}" type="presParOf" srcId="{340CDDD0-A67E-4157-8216-8DBB2B39CE6F}" destId="{7A4578FB-65D7-4CEC-85A5-A7F539A655E7}" srcOrd="0" destOrd="0" presId="urn:microsoft.com/office/officeart/2005/8/layout/hierarchy6"/>
    <dgm:cxn modelId="{5A02CB05-437C-4869-931C-89987FFC66E9}" type="presParOf" srcId="{340CDDD0-A67E-4157-8216-8DBB2B39CE6F}" destId="{06B3CF02-61EC-4FD5-8F08-0FBF6097B808}" srcOrd="1" destOrd="0" presId="urn:microsoft.com/office/officeart/2005/8/layout/hierarchy6"/>
    <dgm:cxn modelId="{B16F75D5-9911-4675-8593-3A810D6DC986}" type="presParOf" srcId="{A65EEE17-B142-4395-9440-82681C1ADA87}" destId="{54FC7E62-6BC8-4117-AE83-F7D461A58C56}" srcOrd="2" destOrd="0" presId="urn:microsoft.com/office/officeart/2005/8/layout/hierarchy6"/>
    <dgm:cxn modelId="{7E0FA62D-D0F3-4E5E-92EE-6EFA63C03AE6}" type="presParOf" srcId="{A65EEE17-B142-4395-9440-82681C1ADA87}" destId="{31CDE861-2E03-41FC-BAB0-7E58EF755624}" srcOrd="3" destOrd="0" presId="urn:microsoft.com/office/officeart/2005/8/layout/hierarchy6"/>
    <dgm:cxn modelId="{612F440B-4AA3-41A1-847A-838B44A2DBEB}" type="presParOf" srcId="{31CDE861-2E03-41FC-BAB0-7E58EF755624}" destId="{536367F8-D6E7-40DA-B927-34B62F97962A}" srcOrd="0" destOrd="0" presId="urn:microsoft.com/office/officeart/2005/8/layout/hierarchy6"/>
    <dgm:cxn modelId="{820EBEFB-D6DA-48FF-8C46-DB01BDA745CF}" type="presParOf" srcId="{31CDE861-2E03-41FC-BAB0-7E58EF755624}" destId="{CB791F18-8CFE-442F-BFBD-EF765C92AF3B}" srcOrd="1" destOrd="0" presId="urn:microsoft.com/office/officeart/2005/8/layout/hierarchy6"/>
    <dgm:cxn modelId="{1E1CCC3E-6B42-40A2-944B-C360B25BC589}" type="presParOf" srcId="{A65EEE17-B142-4395-9440-82681C1ADA87}" destId="{8348335F-5BEF-45E6-9491-BE36F00A5827}" srcOrd="4" destOrd="0" presId="urn:microsoft.com/office/officeart/2005/8/layout/hierarchy6"/>
    <dgm:cxn modelId="{A41DD5E4-92FB-4361-852F-8D76BC59B8DC}" type="presParOf" srcId="{A65EEE17-B142-4395-9440-82681C1ADA87}" destId="{D42A201D-B7E7-4CD9-9B50-D25D27FE443E}" srcOrd="5" destOrd="0" presId="urn:microsoft.com/office/officeart/2005/8/layout/hierarchy6"/>
    <dgm:cxn modelId="{ACA255F4-D4F6-4DE6-ADAF-9AB86339E6B3}" type="presParOf" srcId="{D42A201D-B7E7-4CD9-9B50-D25D27FE443E}" destId="{2DF79E0D-2F54-4B1B-B9E0-B3F11AFE225E}" srcOrd="0" destOrd="0" presId="urn:microsoft.com/office/officeart/2005/8/layout/hierarchy6"/>
    <dgm:cxn modelId="{8EB2C167-0DFF-49DD-993C-854D334DEAC3}" type="presParOf" srcId="{D42A201D-B7E7-4CD9-9B50-D25D27FE443E}" destId="{BE44DED4-CFD0-46FF-B3E8-440BBD265CAA}" srcOrd="1" destOrd="0" presId="urn:microsoft.com/office/officeart/2005/8/layout/hierarchy6"/>
    <dgm:cxn modelId="{6C70BF31-DC28-4376-A6A5-EDF654A927D5}" type="presParOf" srcId="{A65EEE17-B142-4395-9440-82681C1ADA87}" destId="{6BEB96AB-5069-4522-8BFE-22AE1E1907A1}" srcOrd="6" destOrd="0" presId="urn:microsoft.com/office/officeart/2005/8/layout/hierarchy6"/>
    <dgm:cxn modelId="{CFD5268B-1B30-4140-870E-E0D505D5F88B}" type="presParOf" srcId="{A65EEE17-B142-4395-9440-82681C1ADA87}" destId="{C03833A0-38F9-4B9D-91CE-742AB1C3F9B8}" srcOrd="7" destOrd="0" presId="urn:microsoft.com/office/officeart/2005/8/layout/hierarchy6"/>
    <dgm:cxn modelId="{FFCFB0F1-D7EE-4583-BF57-7EAF74F2CEEA}" type="presParOf" srcId="{C03833A0-38F9-4B9D-91CE-742AB1C3F9B8}" destId="{51E36B6D-BDD4-43C9-BE13-97A72EABE1BB}" srcOrd="0" destOrd="0" presId="urn:microsoft.com/office/officeart/2005/8/layout/hierarchy6"/>
    <dgm:cxn modelId="{53CBD572-0263-4541-A3D7-36359CB5CE62}" type="presParOf" srcId="{C03833A0-38F9-4B9D-91CE-742AB1C3F9B8}" destId="{1C1DFDCA-7A9A-430B-9449-7A269E0F64BD}" srcOrd="1" destOrd="0" presId="urn:microsoft.com/office/officeart/2005/8/layout/hierarchy6"/>
    <dgm:cxn modelId="{512B0DB2-22CA-4B59-9438-A50FA0A81844}" type="presParOf" srcId="{1C1DFDCA-7A9A-430B-9449-7A269E0F64BD}" destId="{29F63BC1-C5FC-44AA-8F97-ECEF56FF0ECF}" srcOrd="0" destOrd="0" presId="urn:microsoft.com/office/officeart/2005/8/layout/hierarchy6"/>
    <dgm:cxn modelId="{5E2A8BD1-D025-45CF-8359-100A59D21D06}" type="presParOf" srcId="{1C1DFDCA-7A9A-430B-9449-7A269E0F64BD}" destId="{7367F945-8CC6-4E9C-B432-BAFB749846B7}" srcOrd="1" destOrd="0" presId="urn:microsoft.com/office/officeart/2005/8/layout/hierarchy6"/>
    <dgm:cxn modelId="{60815271-F27E-44DA-82B9-1F603916A2C5}" type="presParOf" srcId="{7367F945-8CC6-4E9C-B432-BAFB749846B7}" destId="{509EF4D6-E038-4723-AE7F-3FAED8C2C122}" srcOrd="0" destOrd="0" presId="urn:microsoft.com/office/officeart/2005/8/layout/hierarchy6"/>
    <dgm:cxn modelId="{3E2DACA0-5E45-4E1E-B0CA-31FCEBE5EA4F}" type="presParOf" srcId="{7367F945-8CC6-4E9C-B432-BAFB749846B7}" destId="{08C71935-3CC2-4F82-9DCE-203E0657B591}" srcOrd="1" destOrd="0" presId="urn:microsoft.com/office/officeart/2005/8/layout/hierarchy6"/>
    <dgm:cxn modelId="{5F9DAD57-64CB-4A0E-8A78-006FAA9CD0FF}" type="presParOf" srcId="{1C1DFDCA-7A9A-430B-9449-7A269E0F64BD}" destId="{889A4762-3DAB-4D3A-970C-9B5EB089C878}" srcOrd="2" destOrd="0" presId="urn:microsoft.com/office/officeart/2005/8/layout/hierarchy6"/>
    <dgm:cxn modelId="{5F1CA09F-8631-47D1-A4C5-25D5C3C2BB3C}" type="presParOf" srcId="{1C1DFDCA-7A9A-430B-9449-7A269E0F64BD}" destId="{6F43CC0C-EF75-4C5A-82DC-156E1FF04B0E}" srcOrd="3" destOrd="0" presId="urn:microsoft.com/office/officeart/2005/8/layout/hierarchy6"/>
    <dgm:cxn modelId="{9044BFF2-4928-41B3-9383-EDB57301339A}" type="presParOf" srcId="{6F43CC0C-EF75-4C5A-82DC-156E1FF04B0E}" destId="{8B9AE974-294C-4358-BF24-07E1BB7770F2}" srcOrd="0" destOrd="0" presId="urn:microsoft.com/office/officeart/2005/8/layout/hierarchy6"/>
    <dgm:cxn modelId="{32EA5E1A-A647-4A6E-8A73-01A59EC6E016}" type="presParOf" srcId="{6F43CC0C-EF75-4C5A-82DC-156E1FF04B0E}" destId="{FF74A897-7319-4EFC-A661-F079BB4AAB14}" srcOrd="1" destOrd="0" presId="urn:microsoft.com/office/officeart/2005/8/layout/hierarchy6"/>
    <dgm:cxn modelId="{09E319FA-5E44-4FA7-8055-034F42AC4B9D}" type="presParOf" srcId="{A65EEE17-B142-4395-9440-82681C1ADA87}" destId="{79E74D5E-EF10-47B0-A9D3-2293E202AE2C}" srcOrd="8" destOrd="0" presId="urn:microsoft.com/office/officeart/2005/8/layout/hierarchy6"/>
    <dgm:cxn modelId="{953B12F1-B11E-4DD5-8659-B099348CC827}" type="presParOf" srcId="{A65EEE17-B142-4395-9440-82681C1ADA87}" destId="{7E1A1D8C-A378-450A-91F2-1236B8A76AF2}" srcOrd="9" destOrd="0" presId="urn:microsoft.com/office/officeart/2005/8/layout/hierarchy6"/>
    <dgm:cxn modelId="{D749F81C-CD40-4A47-8BFB-FB7279A8950A}" type="presParOf" srcId="{7E1A1D8C-A378-450A-91F2-1236B8A76AF2}" destId="{7F65BB58-1B93-4E6B-B945-953C7DA0DB73}" srcOrd="0" destOrd="0" presId="urn:microsoft.com/office/officeart/2005/8/layout/hierarchy6"/>
    <dgm:cxn modelId="{5F326508-C434-4805-AD0D-AD7CC76BA37F}" type="presParOf" srcId="{7E1A1D8C-A378-450A-91F2-1236B8A76AF2}" destId="{500C33AF-2AA1-42CC-B3E3-76BAC8055B2E}" srcOrd="1" destOrd="0" presId="urn:microsoft.com/office/officeart/2005/8/layout/hierarchy6"/>
    <dgm:cxn modelId="{A163ACA0-0CEA-4A68-839B-270C05104CB7}" type="presParOf" srcId="{A65EEE17-B142-4395-9440-82681C1ADA87}" destId="{7AA21635-E323-4213-93F2-9043E3D4FE8B}" srcOrd="10" destOrd="0" presId="urn:microsoft.com/office/officeart/2005/8/layout/hierarchy6"/>
    <dgm:cxn modelId="{D1B1BF6C-65F3-48E0-A768-38E994172B19}" type="presParOf" srcId="{A65EEE17-B142-4395-9440-82681C1ADA87}" destId="{9174776B-7F9A-43D3-9235-6C0CFA545E9F}" srcOrd="11" destOrd="0" presId="urn:microsoft.com/office/officeart/2005/8/layout/hierarchy6"/>
    <dgm:cxn modelId="{AD0DB1F0-4C02-405A-9D41-8281FEE8CC65}" type="presParOf" srcId="{9174776B-7F9A-43D3-9235-6C0CFA545E9F}" destId="{60EFB09A-C2CB-4EC8-A783-B2648B63E9CB}" srcOrd="0" destOrd="0" presId="urn:microsoft.com/office/officeart/2005/8/layout/hierarchy6"/>
    <dgm:cxn modelId="{C9DAFB5D-6720-4F73-9A00-DD30D388ECC8}" type="presParOf" srcId="{9174776B-7F9A-43D3-9235-6C0CFA545E9F}" destId="{8F51EDB5-DB41-4525-BCD1-D281C3D91AEB}" srcOrd="1"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5.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ata6.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12" minVer="http://schemas.openxmlformats.org/drawingml/2006/diagram"/>
    </a:ext>
  </dgm:extLst>
</dgm:dataModel>
</file>

<file path=ppt/diagrams/data7.xml><?xml version="1.0" encoding="utf-8"?>
<dgm:dataModel xmlns:dgm="http://schemas.openxmlformats.org/drawingml/2006/diagram" xmlns:a="http://schemas.openxmlformats.org/drawingml/2006/main">
  <dgm:ptLst>
    <dgm:pt modelId="{5CAC6E89-8D61-41CE-B485-D446E81BC557}" type="doc">
      <dgm:prSet loTypeId="urn:microsoft.com/office/officeart/2005/8/layout/list1" loCatId="list" qsTypeId="urn:microsoft.com/office/officeart/2005/8/quickstyle/simple2" qsCatId="simple" csTypeId="urn:microsoft.com/office/officeart/2005/8/colors/accent5_2" csCatId="accent5" phldr="1"/>
      <dgm:spPr/>
      <dgm:t>
        <a:bodyPr/>
        <a:lstStyle/>
        <a:p>
          <a:endParaRPr lang="en-US"/>
        </a:p>
      </dgm:t>
    </dgm:pt>
    <dgm:pt modelId="{FB9E8E93-E505-4F61-B986-63526300BB1E}">
      <dgm:prSet phldrT="[Text]" phldr="0" custT="1"/>
      <dgm:spPr/>
      <dgm:t>
        <a:bodyPr/>
        <a:lstStyle/>
        <a:p>
          <a:r>
            <a:rPr lang="en-US" sz="2400" b="1" dirty="0"/>
            <a:t>Query Compilation Today</a:t>
          </a:r>
        </a:p>
      </dgm:t>
    </dgm:pt>
    <dgm:pt modelId="{0A28C454-11D4-48BA-B856-5DF1A51C6CA8}" type="parTrans" cxnId="{50B68244-667E-4A60-9DBF-40708B2B7104}">
      <dgm:prSet/>
      <dgm:spPr/>
      <dgm:t>
        <a:bodyPr/>
        <a:lstStyle/>
        <a:p>
          <a:endParaRPr lang="en-US"/>
        </a:p>
      </dgm:t>
    </dgm:pt>
    <dgm:pt modelId="{D0DB3B49-9806-45F0-815F-F683F3A245D5}" type="sibTrans" cxnId="{50B68244-667E-4A60-9DBF-40708B2B7104}">
      <dgm:prSet/>
      <dgm:spPr/>
      <dgm:t>
        <a:bodyPr/>
        <a:lstStyle/>
        <a:p>
          <a:endParaRPr lang="en-US"/>
        </a:p>
      </dgm:t>
    </dgm:pt>
    <dgm:pt modelId="{A654B2B1-C9D2-4EB8-AF32-8F6E55E2795A}">
      <dgm:prSet phldrT="[Text]" phldr="0" custT="1"/>
      <dgm:spPr/>
      <dgm:t>
        <a:bodyPr/>
        <a:lstStyle/>
        <a:p>
          <a:r>
            <a:rPr lang="en-US" sz="1800" b="0" i="0" dirty="0"/>
            <a:t>Query optimization and compilation is a multi-phased process of quickly generating a “good-enough” query execution plan</a:t>
          </a:r>
          <a:endParaRPr lang="en-US" sz="1800" b="0" dirty="0"/>
        </a:p>
      </dgm:t>
    </dgm:pt>
    <dgm:pt modelId="{CBA502F4-88E7-406E-95E5-6DC4445E9C2C}" type="parTrans" cxnId="{91054B0F-CFC9-4B13-8ACC-026099ED3D6F}">
      <dgm:prSet/>
      <dgm:spPr/>
      <dgm:t>
        <a:bodyPr/>
        <a:lstStyle/>
        <a:p>
          <a:endParaRPr lang="en-US"/>
        </a:p>
      </dgm:t>
    </dgm:pt>
    <dgm:pt modelId="{9C833BE3-3094-478A-8F33-507752BF4F20}" type="sibTrans" cxnId="{91054B0F-CFC9-4B13-8ACC-026099ED3D6F}">
      <dgm:prSet/>
      <dgm:spPr/>
      <dgm:t>
        <a:bodyPr/>
        <a:lstStyle/>
        <a:p>
          <a:endParaRPr lang="en-US"/>
        </a:p>
      </dgm:t>
    </dgm:pt>
    <dgm:pt modelId="{6DB4715F-AEDF-4BC7-8A41-B993BD4DDBF7}">
      <dgm:prSet custT="1"/>
      <dgm:spPr/>
      <dgm:t>
        <a:bodyPr/>
        <a:lstStyle/>
        <a:p>
          <a:r>
            <a:rPr lang="en-US" sz="1800" b="0" i="0" dirty="0"/>
            <a:t>Query execution time includes compilation. Can be time and resource consuming</a:t>
          </a:r>
          <a:endParaRPr lang="en-US" sz="1800" dirty="0">
            <a:latin typeface="Segoe UI" panose="020B0502040204020203" pitchFamily="34" charset="0"/>
            <a:cs typeface="Segoe UI" panose="020B0502040204020203" pitchFamily="34" charset="0"/>
          </a:endParaRPr>
        </a:p>
      </dgm:t>
    </dgm:pt>
    <dgm:pt modelId="{8F5D64C9-6C05-4502-AE2A-17CEF568A3D8}" type="parTrans" cxnId="{D83E5D7D-199E-4322-8BE4-2A6FF9D1666E}">
      <dgm:prSet/>
      <dgm:spPr/>
      <dgm:t>
        <a:bodyPr/>
        <a:lstStyle/>
        <a:p>
          <a:endParaRPr lang="en-US"/>
        </a:p>
      </dgm:t>
    </dgm:pt>
    <dgm:pt modelId="{0EB9622D-BD6B-4CB6-A155-7A0D45872404}" type="sibTrans" cxnId="{D83E5D7D-199E-4322-8BE4-2A6FF9D1666E}">
      <dgm:prSet/>
      <dgm:spPr/>
      <dgm:t>
        <a:bodyPr/>
        <a:lstStyle/>
        <a:p>
          <a:endParaRPr lang="en-US"/>
        </a:p>
      </dgm:t>
    </dgm:pt>
    <dgm:pt modelId="{A2F83BC0-82EC-4767-9569-A213A2A52554}">
      <dgm:prSet custT="1"/>
      <dgm:spPr/>
      <dgm:t>
        <a:bodyPr/>
        <a:lstStyle/>
        <a:p>
          <a:r>
            <a:rPr lang="en-US" sz="1800" b="0" i="0" dirty="0"/>
            <a:t>To reduce compilation overhead for repeating queries, SQL caches query plans for re-use</a:t>
          </a:r>
          <a:endParaRPr lang="en-US" sz="1800" dirty="0">
            <a:latin typeface="Segoe UI" panose="020B0502040204020203" pitchFamily="34" charset="0"/>
            <a:cs typeface="Segoe UI" panose="020B0502040204020203" pitchFamily="34" charset="0"/>
          </a:endParaRPr>
        </a:p>
      </dgm:t>
    </dgm:pt>
    <dgm:pt modelId="{14D30C5B-CA45-4D08-840A-71D39E7F2C08}" type="parTrans" cxnId="{C0033A3C-BD8B-456C-9DC4-648BF0C98E7C}">
      <dgm:prSet/>
      <dgm:spPr/>
      <dgm:t>
        <a:bodyPr/>
        <a:lstStyle/>
        <a:p>
          <a:endParaRPr lang="en-US"/>
        </a:p>
      </dgm:t>
    </dgm:pt>
    <dgm:pt modelId="{85E6889B-58DC-46E2-AEDB-B7AAF2B7923B}" type="sibTrans" cxnId="{C0033A3C-BD8B-456C-9DC4-648BF0C98E7C}">
      <dgm:prSet/>
      <dgm:spPr/>
      <dgm:t>
        <a:bodyPr/>
        <a:lstStyle/>
        <a:p>
          <a:endParaRPr lang="en-US"/>
        </a:p>
      </dgm:t>
    </dgm:pt>
    <dgm:pt modelId="{B902A285-C333-498D-BE6D-38566E131EA4}" type="pres">
      <dgm:prSet presAssocID="{5CAC6E89-8D61-41CE-B485-D446E81BC557}" presName="linear" presStyleCnt="0">
        <dgm:presLayoutVars>
          <dgm:dir/>
          <dgm:animLvl val="lvl"/>
          <dgm:resizeHandles val="exact"/>
        </dgm:presLayoutVars>
      </dgm:prSet>
      <dgm:spPr/>
    </dgm:pt>
    <dgm:pt modelId="{C3BC5FA1-3063-48EB-BF7F-D5688F371B16}" type="pres">
      <dgm:prSet presAssocID="{FB9E8E93-E505-4F61-B986-63526300BB1E}" presName="parentLin" presStyleCnt="0"/>
      <dgm:spPr/>
    </dgm:pt>
    <dgm:pt modelId="{BE7C517D-9004-4120-A6EC-1DBE8358D631}" type="pres">
      <dgm:prSet presAssocID="{FB9E8E93-E505-4F61-B986-63526300BB1E}" presName="parentLeftMargin" presStyleLbl="node1" presStyleIdx="0" presStyleCnt="1"/>
      <dgm:spPr/>
    </dgm:pt>
    <dgm:pt modelId="{09DF4224-3D80-47D7-B2BA-0A0BBC33BA22}" type="pres">
      <dgm:prSet presAssocID="{FB9E8E93-E505-4F61-B986-63526300BB1E}" presName="parentText" presStyleLbl="node1" presStyleIdx="0" presStyleCnt="1">
        <dgm:presLayoutVars>
          <dgm:chMax val="0"/>
          <dgm:bulletEnabled val="1"/>
        </dgm:presLayoutVars>
      </dgm:prSet>
      <dgm:spPr/>
    </dgm:pt>
    <dgm:pt modelId="{7C729CE2-889A-4AD4-96E2-478372BD9263}" type="pres">
      <dgm:prSet presAssocID="{FB9E8E93-E505-4F61-B986-63526300BB1E}" presName="negativeSpace" presStyleCnt="0"/>
      <dgm:spPr/>
    </dgm:pt>
    <dgm:pt modelId="{F2611699-6C85-4FBF-AB47-DBD3C7959DCE}" type="pres">
      <dgm:prSet presAssocID="{FB9E8E93-E505-4F61-B986-63526300BB1E}" presName="childText" presStyleLbl="conFgAcc1" presStyleIdx="0" presStyleCnt="1">
        <dgm:presLayoutVars>
          <dgm:bulletEnabled val="1"/>
        </dgm:presLayoutVars>
      </dgm:prSet>
      <dgm:spPr/>
    </dgm:pt>
  </dgm:ptLst>
  <dgm:cxnLst>
    <dgm:cxn modelId="{91054B0F-CFC9-4B13-8ACC-026099ED3D6F}" srcId="{FB9E8E93-E505-4F61-B986-63526300BB1E}" destId="{A654B2B1-C9D2-4EB8-AF32-8F6E55E2795A}" srcOrd="0" destOrd="0" parTransId="{CBA502F4-88E7-406E-95E5-6DC4445E9C2C}" sibTransId="{9C833BE3-3094-478A-8F33-507752BF4F20}"/>
    <dgm:cxn modelId="{C0033A3C-BD8B-456C-9DC4-648BF0C98E7C}" srcId="{FB9E8E93-E505-4F61-B986-63526300BB1E}" destId="{A2F83BC0-82EC-4767-9569-A213A2A52554}" srcOrd="2" destOrd="0" parTransId="{14D30C5B-CA45-4D08-840A-71D39E7F2C08}" sibTransId="{85E6889B-58DC-46E2-AEDB-B7AAF2B7923B}"/>
    <dgm:cxn modelId="{BD13F25F-FC2A-48F6-BC9A-849DC4BBD562}" type="presOf" srcId="{5CAC6E89-8D61-41CE-B485-D446E81BC557}" destId="{B902A285-C333-498D-BE6D-38566E131EA4}" srcOrd="0" destOrd="0" presId="urn:microsoft.com/office/officeart/2005/8/layout/list1"/>
    <dgm:cxn modelId="{50B68244-667E-4A60-9DBF-40708B2B7104}" srcId="{5CAC6E89-8D61-41CE-B485-D446E81BC557}" destId="{FB9E8E93-E505-4F61-B986-63526300BB1E}" srcOrd="0" destOrd="0" parTransId="{0A28C454-11D4-48BA-B856-5DF1A51C6CA8}" sibTransId="{D0DB3B49-9806-45F0-815F-F683F3A245D5}"/>
    <dgm:cxn modelId="{9DE01046-E1EF-447E-B58D-5F3A659719FD}" type="presOf" srcId="{FB9E8E93-E505-4F61-B986-63526300BB1E}" destId="{09DF4224-3D80-47D7-B2BA-0A0BBC33BA22}" srcOrd="1" destOrd="0" presId="urn:microsoft.com/office/officeart/2005/8/layout/list1"/>
    <dgm:cxn modelId="{D83E5D7D-199E-4322-8BE4-2A6FF9D1666E}" srcId="{FB9E8E93-E505-4F61-B986-63526300BB1E}" destId="{6DB4715F-AEDF-4BC7-8A41-B993BD4DDBF7}" srcOrd="1" destOrd="0" parTransId="{8F5D64C9-6C05-4502-AE2A-17CEF568A3D8}" sibTransId="{0EB9622D-BD6B-4CB6-A155-7A0D45872404}"/>
    <dgm:cxn modelId="{1668C88A-31BF-41D9-9656-FD8A39FB1F8B}" type="presOf" srcId="{A654B2B1-C9D2-4EB8-AF32-8F6E55E2795A}" destId="{F2611699-6C85-4FBF-AB47-DBD3C7959DCE}" srcOrd="0" destOrd="0" presId="urn:microsoft.com/office/officeart/2005/8/layout/list1"/>
    <dgm:cxn modelId="{E08A5A92-CE3D-4DF2-B7E9-77BBB94C8838}" type="presOf" srcId="{FB9E8E93-E505-4F61-B986-63526300BB1E}" destId="{BE7C517D-9004-4120-A6EC-1DBE8358D631}" srcOrd="0" destOrd="0" presId="urn:microsoft.com/office/officeart/2005/8/layout/list1"/>
    <dgm:cxn modelId="{A5A918A9-E0B8-445E-8C44-1BF46C1ECE88}" type="presOf" srcId="{6DB4715F-AEDF-4BC7-8A41-B993BD4DDBF7}" destId="{F2611699-6C85-4FBF-AB47-DBD3C7959DCE}" srcOrd="0" destOrd="1" presId="urn:microsoft.com/office/officeart/2005/8/layout/list1"/>
    <dgm:cxn modelId="{C86FE3FE-F87C-4A4E-BEB7-3237DC727B8B}" type="presOf" srcId="{A2F83BC0-82EC-4767-9569-A213A2A52554}" destId="{F2611699-6C85-4FBF-AB47-DBD3C7959DCE}" srcOrd="0" destOrd="2" presId="urn:microsoft.com/office/officeart/2005/8/layout/list1"/>
    <dgm:cxn modelId="{F4094326-8DEC-4BC3-B6CE-41A9AADC2E18}" type="presParOf" srcId="{B902A285-C333-498D-BE6D-38566E131EA4}" destId="{C3BC5FA1-3063-48EB-BF7F-D5688F371B16}" srcOrd="0" destOrd="0" presId="urn:microsoft.com/office/officeart/2005/8/layout/list1"/>
    <dgm:cxn modelId="{5B9EC6BC-CAE0-4905-A9F3-D1EF51623ABE}" type="presParOf" srcId="{C3BC5FA1-3063-48EB-BF7F-D5688F371B16}" destId="{BE7C517D-9004-4120-A6EC-1DBE8358D631}" srcOrd="0" destOrd="0" presId="urn:microsoft.com/office/officeart/2005/8/layout/list1"/>
    <dgm:cxn modelId="{8834ED35-F260-4137-B4EB-C07D65B773C8}" type="presParOf" srcId="{C3BC5FA1-3063-48EB-BF7F-D5688F371B16}" destId="{09DF4224-3D80-47D7-B2BA-0A0BBC33BA22}" srcOrd="1" destOrd="0" presId="urn:microsoft.com/office/officeart/2005/8/layout/list1"/>
    <dgm:cxn modelId="{425CFF60-0DCB-427F-8456-BB903EE95B47}" type="presParOf" srcId="{B902A285-C333-498D-BE6D-38566E131EA4}" destId="{7C729CE2-889A-4AD4-96E2-478372BD9263}" srcOrd="1" destOrd="0" presId="urn:microsoft.com/office/officeart/2005/8/layout/list1"/>
    <dgm:cxn modelId="{E2C75AC6-9B69-4035-BA50-AC836BF6E293}" type="presParOf" srcId="{B902A285-C333-498D-BE6D-38566E131EA4}" destId="{F2611699-6C85-4FBF-AB47-DBD3C7959DCE}" srcOrd="2" destOrd="0" presId="urn:microsoft.com/office/officeart/2005/8/layout/list1"/>
  </dgm:cxnLst>
  <dgm:bg/>
  <dgm:whole/>
  <dgm:extLst>
    <a:ext uri="http://schemas.microsoft.com/office/drawing/2008/diagram">
      <dsp:dataModelExt xmlns:dsp="http://schemas.microsoft.com/office/drawing/2008/diagram" relId="rId17" minVer="http://schemas.openxmlformats.org/drawingml/2006/diagram"/>
    </a:ext>
  </dgm:extLst>
</dgm:dataModel>
</file>

<file path=ppt/diagrams/data8.xml><?xml version="1.0" encoding="utf-8"?>
<dgm:dataModel xmlns:dgm="http://schemas.openxmlformats.org/drawingml/2006/diagram" xmlns:a="http://schemas.openxmlformats.org/drawingml/2006/main">
  <dgm:ptLst>
    <dgm:pt modelId="{15CEF807-C672-49A4-9040-C0B7F3CF11FA}" type="doc">
      <dgm:prSet loTypeId="urn:microsoft.com/office/officeart/2005/8/layout/cycle5" loCatId="cycle" qsTypeId="urn:microsoft.com/office/officeart/2005/8/quickstyle/simple1" qsCatId="simple" csTypeId="urn:microsoft.com/office/officeart/2005/8/colors/accent5_2" csCatId="accent5" phldr="1"/>
      <dgm:spPr/>
      <dgm:t>
        <a:bodyPr/>
        <a:lstStyle/>
        <a:p>
          <a:endParaRPr lang="en-US"/>
        </a:p>
      </dgm:t>
    </dgm:pt>
    <dgm:pt modelId="{44794CBA-7470-4636-8657-3DC5127AA265}">
      <dgm:prSet custT="1"/>
      <dgm:spPr/>
      <dgm:t>
        <a:bodyPr/>
        <a:lstStyle/>
        <a:p>
          <a:r>
            <a:rPr lang="en-US" sz="1600" b="0" i="0" dirty="0"/>
            <a:t>Plans can be evicted from cache due to restarts or memory pressure</a:t>
          </a:r>
          <a:endParaRPr lang="en-US" sz="1600" dirty="0">
            <a:latin typeface="Segoe UI" panose="020B0502040204020203" pitchFamily="34" charset="0"/>
            <a:cs typeface="Segoe UI" panose="020B0502040204020203" pitchFamily="34" charset="0"/>
          </a:endParaRPr>
        </a:p>
      </dgm:t>
    </dgm:pt>
    <dgm:pt modelId="{CF3EC315-4936-4393-BA22-6B03A9F77272}" type="parTrans" cxnId="{1DCC9E70-6ABE-41B8-86E6-6A37BA072190}">
      <dgm:prSet/>
      <dgm:spPr/>
      <dgm:t>
        <a:bodyPr/>
        <a:lstStyle/>
        <a:p>
          <a:endParaRPr lang="en-US" sz="4800"/>
        </a:p>
      </dgm:t>
    </dgm:pt>
    <dgm:pt modelId="{BE2A594E-14D2-44B3-A29B-1A6E3AE35DA6}" type="sibTrans" cxnId="{1DCC9E70-6ABE-41B8-86E6-6A37BA072190}">
      <dgm:prSet/>
      <dgm:spPr/>
      <dgm:t>
        <a:bodyPr/>
        <a:lstStyle/>
        <a:p>
          <a:endParaRPr lang="en-US" sz="4800"/>
        </a:p>
      </dgm:t>
    </dgm:pt>
    <dgm:pt modelId="{DEDCFA53-DC48-44A7-977D-E12D394D0E0C}">
      <dgm:prSet custT="1"/>
      <dgm:spPr/>
      <dgm:t>
        <a:bodyPr/>
        <a:lstStyle/>
        <a:p>
          <a:r>
            <a:rPr lang="en-US" sz="1600" b="0" i="0" dirty="0"/>
            <a:t>Subsequent calls to the query require a full new compilation</a:t>
          </a:r>
          <a:endParaRPr lang="en-US" sz="1600" dirty="0">
            <a:latin typeface="Segoe UI" panose="020B0502040204020203" pitchFamily="34" charset="0"/>
            <a:cs typeface="Segoe UI" panose="020B0502040204020203" pitchFamily="34" charset="0"/>
          </a:endParaRPr>
        </a:p>
      </dgm:t>
    </dgm:pt>
    <dgm:pt modelId="{59D58C73-5F4D-483A-BA86-830148D877F5}" type="parTrans" cxnId="{EF6E2167-74BB-4D9B-B436-1DE484672804}">
      <dgm:prSet/>
      <dgm:spPr/>
      <dgm:t>
        <a:bodyPr/>
        <a:lstStyle/>
        <a:p>
          <a:endParaRPr lang="en-US" sz="4800"/>
        </a:p>
      </dgm:t>
    </dgm:pt>
    <dgm:pt modelId="{F09834A2-C6EC-4E8D-9A4B-149AB50ACF5B}" type="sibTrans" cxnId="{EF6E2167-74BB-4D9B-B436-1DE484672804}">
      <dgm:prSet/>
      <dgm:spPr/>
      <dgm:t>
        <a:bodyPr/>
        <a:lstStyle/>
        <a:p>
          <a:endParaRPr lang="en-US" sz="4800"/>
        </a:p>
      </dgm:t>
    </dgm:pt>
    <dgm:pt modelId="{3510DF51-6FC0-4520-8F6E-7FE3412F4BFF}" type="pres">
      <dgm:prSet presAssocID="{15CEF807-C672-49A4-9040-C0B7F3CF11FA}" presName="cycle" presStyleCnt="0">
        <dgm:presLayoutVars>
          <dgm:dir/>
          <dgm:resizeHandles val="exact"/>
        </dgm:presLayoutVars>
      </dgm:prSet>
      <dgm:spPr/>
    </dgm:pt>
    <dgm:pt modelId="{147240B6-7431-4D5B-9770-7BBD09BEEFA0}" type="pres">
      <dgm:prSet presAssocID="{44794CBA-7470-4636-8657-3DC5127AA265}" presName="node" presStyleLbl="node1" presStyleIdx="0" presStyleCnt="2">
        <dgm:presLayoutVars>
          <dgm:bulletEnabled val="1"/>
        </dgm:presLayoutVars>
      </dgm:prSet>
      <dgm:spPr/>
    </dgm:pt>
    <dgm:pt modelId="{7D35D786-E4D1-4DC4-A810-4C5B053C922F}" type="pres">
      <dgm:prSet presAssocID="{44794CBA-7470-4636-8657-3DC5127AA265}" presName="spNode" presStyleCnt="0"/>
      <dgm:spPr/>
    </dgm:pt>
    <dgm:pt modelId="{F199BF73-C33E-4EB4-A900-D6729BE99A24}" type="pres">
      <dgm:prSet presAssocID="{BE2A594E-14D2-44B3-A29B-1A6E3AE35DA6}" presName="sibTrans" presStyleLbl="sibTrans1D1" presStyleIdx="0" presStyleCnt="2"/>
      <dgm:spPr/>
    </dgm:pt>
    <dgm:pt modelId="{286F8BD2-898A-4C98-8968-C54AFB0ACCD0}" type="pres">
      <dgm:prSet presAssocID="{DEDCFA53-DC48-44A7-977D-E12D394D0E0C}" presName="node" presStyleLbl="node1" presStyleIdx="1" presStyleCnt="2">
        <dgm:presLayoutVars>
          <dgm:bulletEnabled val="1"/>
        </dgm:presLayoutVars>
      </dgm:prSet>
      <dgm:spPr/>
    </dgm:pt>
    <dgm:pt modelId="{22E1C832-A953-4948-BBB3-883D6183B375}" type="pres">
      <dgm:prSet presAssocID="{DEDCFA53-DC48-44A7-977D-E12D394D0E0C}" presName="spNode" presStyleCnt="0"/>
      <dgm:spPr/>
    </dgm:pt>
    <dgm:pt modelId="{0F332F37-F7B9-4F1F-85F7-35ACAAD08A55}" type="pres">
      <dgm:prSet presAssocID="{F09834A2-C6EC-4E8D-9A4B-149AB50ACF5B}" presName="sibTrans" presStyleLbl="sibTrans1D1" presStyleIdx="1" presStyleCnt="2"/>
      <dgm:spPr/>
    </dgm:pt>
  </dgm:ptLst>
  <dgm:cxnLst>
    <dgm:cxn modelId="{10F6435C-E5B2-4B2B-B630-341740BFCA9B}" type="presOf" srcId="{DEDCFA53-DC48-44A7-977D-E12D394D0E0C}" destId="{286F8BD2-898A-4C98-8968-C54AFB0ACCD0}" srcOrd="0" destOrd="0" presId="urn:microsoft.com/office/officeart/2005/8/layout/cycle5"/>
    <dgm:cxn modelId="{EF6E2167-74BB-4D9B-B436-1DE484672804}" srcId="{15CEF807-C672-49A4-9040-C0B7F3CF11FA}" destId="{DEDCFA53-DC48-44A7-977D-E12D394D0E0C}" srcOrd="1" destOrd="0" parTransId="{59D58C73-5F4D-483A-BA86-830148D877F5}" sibTransId="{F09834A2-C6EC-4E8D-9A4B-149AB50ACF5B}"/>
    <dgm:cxn modelId="{9DD2AB6A-096A-416D-ADA5-D3060F539E3B}" type="presOf" srcId="{F09834A2-C6EC-4E8D-9A4B-149AB50ACF5B}" destId="{0F332F37-F7B9-4F1F-85F7-35ACAAD08A55}" srcOrd="0" destOrd="0" presId="urn:microsoft.com/office/officeart/2005/8/layout/cycle5"/>
    <dgm:cxn modelId="{1DCC9E70-6ABE-41B8-86E6-6A37BA072190}" srcId="{15CEF807-C672-49A4-9040-C0B7F3CF11FA}" destId="{44794CBA-7470-4636-8657-3DC5127AA265}" srcOrd="0" destOrd="0" parTransId="{CF3EC315-4936-4393-BA22-6B03A9F77272}" sibTransId="{BE2A594E-14D2-44B3-A29B-1A6E3AE35DA6}"/>
    <dgm:cxn modelId="{1D9A9978-6839-41CF-BE2E-BFC32E670303}" type="presOf" srcId="{BE2A594E-14D2-44B3-A29B-1A6E3AE35DA6}" destId="{F199BF73-C33E-4EB4-A900-D6729BE99A24}" srcOrd="0" destOrd="0" presId="urn:microsoft.com/office/officeart/2005/8/layout/cycle5"/>
    <dgm:cxn modelId="{3EE37BE6-1FE4-4401-8600-6C0B1995FD11}" type="presOf" srcId="{15CEF807-C672-49A4-9040-C0B7F3CF11FA}" destId="{3510DF51-6FC0-4520-8F6E-7FE3412F4BFF}" srcOrd="0" destOrd="0" presId="urn:microsoft.com/office/officeart/2005/8/layout/cycle5"/>
    <dgm:cxn modelId="{900682FC-3D0A-4ADE-813E-AB209C8367E8}" type="presOf" srcId="{44794CBA-7470-4636-8657-3DC5127AA265}" destId="{147240B6-7431-4D5B-9770-7BBD09BEEFA0}" srcOrd="0" destOrd="0" presId="urn:microsoft.com/office/officeart/2005/8/layout/cycle5"/>
    <dgm:cxn modelId="{19F5C6C5-6DFF-431A-8C5D-DEA5A658B17C}" type="presParOf" srcId="{3510DF51-6FC0-4520-8F6E-7FE3412F4BFF}" destId="{147240B6-7431-4D5B-9770-7BBD09BEEFA0}" srcOrd="0" destOrd="0" presId="urn:microsoft.com/office/officeart/2005/8/layout/cycle5"/>
    <dgm:cxn modelId="{1F0EBA92-6656-4816-BB95-C1DC79591A3A}" type="presParOf" srcId="{3510DF51-6FC0-4520-8F6E-7FE3412F4BFF}" destId="{7D35D786-E4D1-4DC4-A810-4C5B053C922F}" srcOrd="1" destOrd="0" presId="urn:microsoft.com/office/officeart/2005/8/layout/cycle5"/>
    <dgm:cxn modelId="{DC34B044-3389-47EB-9994-114644CE66D5}" type="presParOf" srcId="{3510DF51-6FC0-4520-8F6E-7FE3412F4BFF}" destId="{F199BF73-C33E-4EB4-A900-D6729BE99A24}" srcOrd="2" destOrd="0" presId="urn:microsoft.com/office/officeart/2005/8/layout/cycle5"/>
    <dgm:cxn modelId="{5F4ABC18-2728-4E5B-8BCC-A1131718098E}" type="presParOf" srcId="{3510DF51-6FC0-4520-8F6E-7FE3412F4BFF}" destId="{286F8BD2-898A-4C98-8968-C54AFB0ACCD0}" srcOrd="3" destOrd="0" presId="urn:microsoft.com/office/officeart/2005/8/layout/cycle5"/>
    <dgm:cxn modelId="{5216B912-F197-498C-B5C4-6B337D1FE3D1}" type="presParOf" srcId="{3510DF51-6FC0-4520-8F6E-7FE3412F4BFF}" destId="{22E1C832-A953-4948-BBB3-883D6183B375}" srcOrd="4" destOrd="0" presId="urn:microsoft.com/office/officeart/2005/8/layout/cycle5"/>
    <dgm:cxn modelId="{D9362DEC-58C0-4A33-B79B-36AC7327FE16}" type="presParOf" srcId="{3510DF51-6FC0-4520-8F6E-7FE3412F4BFF}" destId="{0F332F37-F7B9-4F1F-85F7-35ACAAD08A55}" srcOrd="5" destOrd="0" presId="urn:microsoft.com/office/officeart/2005/8/layout/cycle5"/>
  </dgm:cxnLst>
  <dgm:bg/>
  <dgm:whole/>
  <dgm:extLst>
    <a:ext uri="http://schemas.microsoft.com/office/drawing/2008/diagram">
      <dsp:dataModelExt xmlns:dsp="http://schemas.microsoft.com/office/drawing/2008/diagram" relId="rId22" minVer="http://schemas.openxmlformats.org/drawingml/2006/diagram"/>
    </a:ext>
  </dgm:extLst>
</dgm:dataModel>
</file>

<file path=ppt/diagrams/data9.xml><?xml version="1.0" encoding="utf-8"?>
<dgm:dataModel xmlns:dgm="http://schemas.openxmlformats.org/drawingml/2006/diagram" xmlns:a="http://schemas.openxmlformats.org/drawingml/2006/main">
  <dgm:ptLst>
    <dgm:pt modelId="{6E762228-84FE-45B2-9BB6-19E98A9BB7EA}" type="doc">
      <dgm:prSet loTypeId="urn:microsoft.com/office/officeart/2005/8/layout/hierarchy6" loCatId="hierarchy" qsTypeId="urn:microsoft.com/office/officeart/2005/8/quickstyle/3d4" qsCatId="3D" csTypeId="urn:microsoft.com/office/officeart/2005/8/colors/accent5_2" csCatId="accent5" phldr="1"/>
      <dgm:spPr/>
      <dgm:t>
        <a:bodyPr/>
        <a:lstStyle/>
        <a:p>
          <a:endParaRPr lang="en-US"/>
        </a:p>
      </dgm:t>
    </dgm:pt>
    <dgm:pt modelId="{247C21AC-9B61-4281-BBF8-E1D7062D33D7}" type="pres">
      <dgm:prSet presAssocID="{6E762228-84FE-45B2-9BB6-19E98A9BB7EA}" presName="mainComposite" presStyleCnt="0">
        <dgm:presLayoutVars>
          <dgm:chPref val="1"/>
          <dgm:dir/>
          <dgm:animOne val="branch"/>
          <dgm:animLvl val="lvl"/>
          <dgm:resizeHandles val="exact"/>
        </dgm:presLayoutVars>
      </dgm:prSet>
      <dgm:spPr/>
    </dgm:pt>
    <dgm:pt modelId="{169C25A0-B5C3-48BF-B082-506815C186CA}" type="pres">
      <dgm:prSet presAssocID="{6E762228-84FE-45B2-9BB6-19E98A9BB7EA}" presName="hierFlow" presStyleCnt="0"/>
      <dgm:spPr/>
    </dgm:pt>
    <dgm:pt modelId="{6349854C-26F9-4527-A34B-FF8105524D97}" type="pres">
      <dgm:prSet presAssocID="{6E762228-84FE-45B2-9BB6-19E98A9BB7EA}" presName="hierChild1" presStyleCnt="0">
        <dgm:presLayoutVars>
          <dgm:chPref val="1"/>
          <dgm:animOne val="branch"/>
          <dgm:animLvl val="lvl"/>
        </dgm:presLayoutVars>
      </dgm:prSet>
      <dgm:spPr/>
    </dgm:pt>
    <dgm:pt modelId="{944D2ECF-FF7F-4937-9891-343B25FA2353}" type="pres">
      <dgm:prSet presAssocID="{6E762228-84FE-45B2-9BB6-19E98A9BB7EA}" presName="bgShapesFlow" presStyleCnt="0"/>
      <dgm:spPr/>
    </dgm:pt>
  </dgm:ptLst>
  <dgm:cxnLst>
    <dgm:cxn modelId="{08638E16-9EB2-4C7E-B41E-FA1BCBB2B87E}" type="presOf" srcId="{6E762228-84FE-45B2-9BB6-19E98A9BB7EA}" destId="{247C21AC-9B61-4281-BBF8-E1D7062D33D7}" srcOrd="0" destOrd="0" presId="urn:microsoft.com/office/officeart/2005/8/layout/hierarchy6"/>
    <dgm:cxn modelId="{BC16BA9D-F8A1-4A8F-88C3-E71A59485898}" type="presParOf" srcId="{247C21AC-9B61-4281-BBF8-E1D7062D33D7}" destId="{169C25A0-B5C3-48BF-B082-506815C186CA}" srcOrd="0" destOrd="0" presId="urn:microsoft.com/office/officeart/2005/8/layout/hierarchy6"/>
    <dgm:cxn modelId="{19B86F79-F207-47CA-8900-5068BA6B3390}" type="presParOf" srcId="{169C25A0-B5C3-48BF-B082-506815C186CA}" destId="{6349854C-26F9-4527-A34B-FF8105524D97}" srcOrd="0" destOrd="0" presId="urn:microsoft.com/office/officeart/2005/8/layout/hierarchy6"/>
    <dgm:cxn modelId="{3DB4B75F-2D39-412D-9A0E-10C63F85333A}" type="presParOf" srcId="{247C21AC-9B61-4281-BBF8-E1D7062D33D7}" destId="{944D2ECF-FF7F-4937-9891-343B25FA2353}" srcOrd="1" destOrd="0" presId="urn:microsoft.com/office/officeart/2005/8/layout/hierarchy6"/>
  </dgm:cxnLst>
  <dgm:bg/>
  <dgm:whole/>
  <dgm:extLst>
    <a:ext uri="http://schemas.microsoft.com/office/drawing/2008/diagram">
      <dsp:dataModelExt xmlns:dsp="http://schemas.microsoft.com/office/drawing/2008/diagram" relId="rId7"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92FF7EA9-1E01-4FFE-84FF-2108C119A703}">
      <dsp:nvSpPr>
        <dsp:cNvPr id="0" name=""/>
        <dsp:cNvSpPr/>
      </dsp:nvSpPr>
      <dsp:spPr>
        <a:xfrm>
          <a:off x="0" y="48741"/>
          <a:ext cx="10880725" cy="1216800"/>
        </a:xfrm>
        <a:prstGeom prst="roundRect">
          <a:avLst/>
        </a:prstGeom>
        <a:gradFill rotWithShape="0">
          <a:gsLst>
            <a:gs pos="0">
              <a:schemeClr val="accent2">
                <a:hueOff val="0"/>
                <a:satOff val="0"/>
                <a:lumOff val="0"/>
                <a:alphaOff val="0"/>
                <a:satMod val="103000"/>
                <a:lumMod val="102000"/>
                <a:tint val="94000"/>
              </a:schemeClr>
            </a:gs>
            <a:gs pos="50000">
              <a:schemeClr val="accent2">
                <a:hueOff val="0"/>
                <a:satOff val="0"/>
                <a:lumOff val="0"/>
                <a:alphaOff val="0"/>
                <a:satMod val="110000"/>
                <a:lumMod val="100000"/>
                <a:shade val="100000"/>
              </a:schemeClr>
            </a:gs>
            <a:gs pos="100000">
              <a:schemeClr val="accent2">
                <a:hueOff val="0"/>
                <a:satOff val="0"/>
                <a:lumOff val="0"/>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An Overview of Intelligent Query Processing?</a:t>
          </a:r>
        </a:p>
      </dsp:txBody>
      <dsp:txXfrm>
        <a:off x="59399" y="108140"/>
        <a:ext cx="10761927" cy="1098002"/>
      </dsp:txXfrm>
    </dsp:sp>
    <dsp:sp modelId="{B3FF4F94-AFF8-45A0-8726-E9EEAE2647AC}">
      <dsp:nvSpPr>
        <dsp:cNvPr id="0" name=""/>
        <dsp:cNvSpPr/>
      </dsp:nvSpPr>
      <dsp:spPr>
        <a:xfrm>
          <a:off x="0" y="1452741"/>
          <a:ext cx="10880725" cy="1216800"/>
        </a:xfrm>
        <a:prstGeom prst="roundRect">
          <a:avLst/>
        </a:prstGeom>
        <a:gradFill rotWithShape="0">
          <a:gsLst>
            <a:gs pos="0">
              <a:schemeClr val="accent2">
                <a:hueOff val="-889166"/>
                <a:satOff val="18461"/>
                <a:lumOff val="196"/>
                <a:alphaOff val="0"/>
                <a:satMod val="103000"/>
                <a:lumMod val="102000"/>
                <a:tint val="94000"/>
              </a:schemeClr>
            </a:gs>
            <a:gs pos="50000">
              <a:schemeClr val="accent2">
                <a:hueOff val="-889166"/>
                <a:satOff val="18461"/>
                <a:lumOff val="196"/>
                <a:alphaOff val="0"/>
                <a:satMod val="110000"/>
                <a:lumMod val="100000"/>
                <a:shade val="100000"/>
              </a:schemeClr>
            </a:gs>
            <a:gs pos="100000">
              <a:schemeClr val="accent2">
                <a:hueOff val="-889166"/>
                <a:satOff val="18461"/>
                <a:lumOff val="196"/>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Enabling and Disabling Features</a:t>
          </a:r>
        </a:p>
      </dsp:txBody>
      <dsp:txXfrm>
        <a:off x="59399" y="1512140"/>
        <a:ext cx="10761927" cy="1098002"/>
      </dsp:txXfrm>
    </dsp:sp>
    <dsp:sp modelId="{6FA26E25-59B6-46AF-B682-722BA7826235}">
      <dsp:nvSpPr>
        <dsp:cNvPr id="0" name=""/>
        <dsp:cNvSpPr/>
      </dsp:nvSpPr>
      <dsp:spPr>
        <a:xfrm>
          <a:off x="0" y="2856741"/>
          <a:ext cx="10880725" cy="1216800"/>
        </a:xfrm>
        <a:prstGeom prst="roundRect">
          <a:avLst/>
        </a:prstGeom>
        <a:gradFill rotWithShape="0">
          <a:gsLst>
            <a:gs pos="0">
              <a:schemeClr val="accent2">
                <a:hueOff val="-1778331"/>
                <a:satOff val="36921"/>
                <a:lumOff val="392"/>
                <a:alphaOff val="0"/>
                <a:satMod val="103000"/>
                <a:lumMod val="102000"/>
                <a:tint val="94000"/>
              </a:schemeClr>
            </a:gs>
            <a:gs pos="50000">
              <a:schemeClr val="accent2">
                <a:hueOff val="-1778331"/>
                <a:satOff val="36921"/>
                <a:lumOff val="392"/>
                <a:alphaOff val="0"/>
                <a:satMod val="110000"/>
                <a:lumMod val="100000"/>
                <a:shade val="100000"/>
              </a:schemeClr>
            </a:gs>
            <a:gs pos="100000">
              <a:schemeClr val="accent2">
                <a:hueOff val="-1778331"/>
                <a:satOff val="36921"/>
                <a:lumOff val="392"/>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What is Optimized Plan Forcing?</a:t>
          </a:r>
        </a:p>
      </dsp:txBody>
      <dsp:txXfrm>
        <a:off x="59399" y="2916140"/>
        <a:ext cx="10761927" cy="1098002"/>
      </dsp:txXfrm>
    </dsp:sp>
    <dsp:sp modelId="{06A6BAF2-CEC0-49FA-AEC5-EA456C95C9BB}">
      <dsp:nvSpPr>
        <dsp:cNvPr id="0" name=""/>
        <dsp:cNvSpPr/>
      </dsp:nvSpPr>
      <dsp:spPr>
        <a:xfrm>
          <a:off x="0" y="4260741"/>
          <a:ext cx="10880725" cy="1216800"/>
        </a:xfrm>
        <a:prstGeom prst="roundRect">
          <a:avLst/>
        </a:prstGeom>
        <a:gradFill rotWithShape="0">
          <a:gsLst>
            <a:gs pos="0">
              <a:schemeClr val="accent2">
                <a:hueOff val="-2667497"/>
                <a:satOff val="55382"/>
                <a:lumOff val="588"/>
                <a:alphaOff val="0"/>
                <a:satMod val="103000"/>
                <a:lumMod val="102000"/>
                <a:tint val="94000"/>
              </a:schemeClr>
            </a:gs>
            <a:gs pos="50000">
              <a:schemeClr val="accent2">
                <a:hueOff val="-2667497"/>
                <a:satOff val="55382"/>
                <a:lumOff val="588"/>
                <a:alphaOff val="0"/>
                <a:satMod val="110000"/>
                <a:lumMod val="100000"/>
                <a:shade val="100000"/>
              </a:schemeClr>
            </a:gs>
            <a:gs pos="100000">
              <a:schemeClr val="accent2">
                <a:hueOff val="-2667497"/>
                <a:satOff val="55382"/>
                <a:lumOff val="588"/>
                <a:alphaOff val="0"/>
                <a:lumMod val="99000"/>
                <a:satMod val="120000"/>
                <a:shade val="78000"/>
              </a:schemeClr>
            </a:gs>
          </a:gsLst>
          <a:lin ang="5400000" scaled="0"/>
        </a:gradFill>
        <a:ln>
          <a:noFill/>
        </a:ln>
        <a:effectLst/>
      </dsp:spPr>
      <dsp:style>
        <a:lnRef idx="0">
          <a:scrgbClr r="0" g="0" b="0"/>
        </a:lnRef>
        <a:fillRef idx="3">
          <a:scrgbClr r="0" g="0" b="0"/>
        </a:fillRef>
        <a:effectRef idx="2">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1" kern="1200" dirty="0"/>
            <a:t>Demonstration</a:t>
          </a:r>
        </a:p>
      </dsp:txBody>
      <dsp:txXfrm>
        <a:off x="59399" y="4320140"/>
        <a:ext cx="10761927" cy="1098002"/>
      </dsp:txXfrm>
    </dsp:sp>
  </dsp:spTree>
</dsp:drawing>
</file>

<file path=ppt/diagrams/drawing10.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C627420-5C6C-4D72-AEC0-56A4B040BD2E}">
      <dsp:nvSpPr>
        <dsp:cNvPr id="0" name=""/>
        <dsp:cNvSpPr/>
      </dsp:nvSpPr>
      <dsp:spPr>
        <a:xfrm>
          <a:off x="0" y="0"/>
          <a:ext cx="11144474" cy="1216800"/>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b="0" i="0" kern="1200" dirty="0"/>
            <a:t>Query Compilation Replay</a:t>
          </a:r>
          <a:endParaRPr lang="en-US" sz="2400" b="1" kern="1200" dirty="0"/>
        </a:p>
      </dsp:txBody>
      <dsp:txXfrm>
        <a:off x="59399" y="59399"/>
        <a:ext cx="11025676" cy="1098002"/>
      </dsp:txXfrm>
    </dsp:sp>
    <dsp:sp modelId="{AE3B6265-E121-46EA-BA53-EF8CA4BD0DB2}">
      <dsp:nvSpPr>
        <dsp:cNvPr id="0" name=""/>
        <dsp:cNvSpPr/>
      </dsp:nvSpPr>
      <dsp:spPr>
        <a:xfrm>
          <a:off x="0" y="1286318"/>
          <a:ext cx="11144474" cy="3510846"/>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837" tIns="30480" rIns="170688" bIns="30480" numCol="1" spcCol="1270" anchor="t" anchorCtr="0">
          <a:noAutofit/>
        </a:bodyPr>
        <a:lstStyle/>
        <a:p>
          <a:pPr marL="228600" lvl="1" indent="-228600" algn="l" defTabSz="1066800">
            <a:lnSpc>
              <a:spcPct val="90000"/>
            </a:lnSpc>
            <a:spcBef>
              <a:spcPct val="0"/>
            </a:spcBef>
            <a:spcAft>
              <a:spcPct val="20000"/>
            </a:spcAft>
            <a:buChar char="•"/>
          </a:pPr>
          <a:r>
            <a:rPr lang="en-US" sz="2400" b="0" i="0" kern="1200" dirty="0">
              <a:latin typeface="+mn-lt"/>
            </a:rPr>
            <a:t>Stores a </a:t>
          </a:r>
          <a:r>
            <a:rPr lang="en-US" sz="2400" b="0" i="1" kern="1200" dirty="0">
              <a:latin typeface="+mn-lt"/>
            </a:rPr>
            <a:t>compilation replay script </a:t>
          </a:r>
          <a:r>
            <a:rPr lang="en-US" sz="2400" b="0" i="0" kern="1200" dirty="0">
              <a:latin typeface="+mn-lt"/>
            </a:rPr>
            <a:t>(CRS) that persists key compilation steps in Query Store.</a:t>
          </a:r>
          <a:endParaRPr lang="en-US" sz="2400" b="1" kern="1200" dirty="0">
            <a:latin typeface="+mn-lt"/>
          </a:endParaRPr>
        </a:p>
        <a:p>
          <a:pPr marL="228600" lvl="1" indent="-228600" algn="l" defTabSz="1066800">
            <a:lnSpc>
              <a:spcPct val="90000"/>
            </a:lnSpc>
            <a:spcBef>
              <a:spcPct val="0"/>
            </a:spcBef>
            <a:spcAft>
              <a:spcPct val="20000"/>
            </a:spcAft>
            <a:buChar char="•"/>
          </a:pPr>
          <a:r>
            <a:rPr lang="en-US" sz="2400" b="0" i="0" kern="1200" dirty="0">
              <a:latin typeface="+mn-lt"/>
            </a:rPr>
            <a:t>Stored in the hidden Optimization Replay attribute of the XML plan.</a:t>
          </a:r>
          <a:endParaRPr lang="en-US" sz="2400" b="1" kern="1200" dirty="0">
            <a:latin typeface="+mn-lt"/>
          </a:endParaRPr>
        </a:p>
        <a:p>
          <a:pPr marL="228600" lvl="1" indent="-228600" algn="l" defTabSz="1066800">
            <a:lnSpc>
              <a:spcPct val="90000"/>
            </a:lnSpc>
            <a:spcBef>
              <a:spcPct val="0"/>
            </a:spcBef>
            <a:spcAft>
              <a:spcPct val="20000"/>
            </a:spcAft>
            <a:buChar char="•"/>
          </a:pPr>
          <a:r>
            <a:rPr lang="en-US" sz="2400" kern="1200" dirty="0">
              <a:latin typeface="+mn-lt"/>
              <a:cs typeface="Segoe UI" panose="020B0502040204020203" pitchFamily="34" charset="0"/>
            </a:rPr>
            <a:t>Targets previously forced plans through Query Store and Automatic Plan Correction</a:t>
          </a:r>
        </a:p>
        <a:p>
          <a:pPr marL="228600" lvl="1" indent="-228600" algn="l" defTabSz="1066800">
            <a:lnSpc>
              <a:spcPct val="90000"/>
            </a:lnSpc>
            <a:spcBef>
              <a:spcPct val="0"/>
            </a:spcBef>
            <a:spcAft>
              <a:spcPct val="20000"/>
            </a:spcAft>
            <a:buChar char="•"/>
          </a:pPr>
          <a:r>
            <a:rPr lang="en-US" sz="2400" b="0" i="0" kern="1200" dirty="0">
              <a:latin typeface="+mn-lt"/>
            </a:rPr>
            <a:t>Uses those previously-recorded CRS to quickly reproduce and cache the original forced plan </a:t>
          </a:r>
          <a:r>
            <a:rPr lang="en-US" sz="2400" b="1" i="0" kern="1200" dirty="0">
              <a:latin typeface="+mn-lt"/>
            </a:rPr>
            <a:t>at a fraction of the original compilation cost</a:t>
          </a:r>
          <a:endParaRPr lang="en-US" sz="2400" kern="1200" dirty="0">
            <a:latin typeface="+mn-lt"/>
            <a:cs typeface="Segoe UI" panose="020B0502040204020203" pitchFamily="34" charset="0"/>
          </a:endParaRPr>
        </a:p>
        <a:p>
          <a:pPr marL="228600" lvl="1" indent="-228600" algn="l" defTabSz="1066800">
            <a:lnSpc>
              <a:spcPct val="90000"/>
            </a:lnSpc>
            <a:spcBef>
              <a:spcPct val="0"/>
            </a:spcBef>
            <a:spcAft>
              <a:spcPct val="20000"/>
            </a:spcAft>
            <a:buChar char="•"/>
          </a:pPr>
          <a:r>
            <a:rPr lang="en-US" sz="2400" kern="1200" dirty="0">
              <a:latin typeface="+mn-lt"/>
              <a:cs typeface="Segoe UI" panose="020B0502040204020203" pitchFamily="34" charset="0"/>
            </a:rPr>
            <a:t>Compatible with Query Store hints and secondary replica support</a:t>
          </a:r>
        </a:p>
      </dsp:txBody>
      <dsp:txXfrm>
        <a:off x="0" y="1286318"/>
        <a:ext cx="11144474" cy="3510846"/>
      </dsp:txXfrm>
    </dsp:sp>
  </dsp:spTree>
</dsp:drawing>
</file>

<file path=ppt/diagrams/drawing1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1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10619E6-35CF-4F1E-B47B-52C04D4F0756}">
      <dsp:nvSpPr>
        <dsp:cNvPr id="0" name=""/>
        <dsp:cNvSpPr/>
      </dsp:nvSpPr>
      <dsp:spPr>
        <a:xfrm>
          <a:off x="0" y="35278"/>
          <a:ext cx="11144474" cy="1216800"/>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91440" tIns="91440" rIns="91440" bIns="91440" numCol="1" spcCol="1270" anchor="ctr" anchorCtr="0">
          <a:noAutofit/>
        </a:bodyPr>
        <a:lstStyle/>
        <a:p>
          <a:pPr marL="0" lvl="0" indent="0" algn="l" defTabSz="1066800">
            <a:lnSpc>
              <a:spcPct val="90000"/>
            </a:lnSpc>
            <a:spcBef>
              <a:spcPct val="0"/>
            </a:spcBef>
            <a:spcAft>
              <a:spcPct val="35000"/>
            </a:spcAft>
            <a:buNone/>
          </a:pPr>
          <a:r>
            <a:rPr lang="en-US" sz="2400" kern="1200" dirty="0">
              <a:latin typeface="+mn-lt"/>
              <a:cs typeface="Segoe UI" panose="020B0502040204020203" pitchFamily="34" charset="0"/>
            </a:rPr>
            <a:t>Considerations</a:t>
          </a:r>
        </a:p>
      </dsp:txBody>
      <dsp:txXfrm>
        <a:off x="59399" y="94677"/>
        <a:ext cx="11025676" cy="1098002"/>
      </dsp:txXfrm>
    </dsp:sp>
    <dsp:sp modelId="{867817E1-5D9A-4EEB-A4C7-4819155E9A81}">
      <dsp:nvSpPr>
        <dsp:cNvPr id="0" name=""/>
        <dsp:cNvSpPr/>
      </dsp:nvSpPr>
      <dsp:spPr>
        <a:xfrm>
          <a:off x="0" y="1310371"/>
          <a:ext cx="11144474" cy="1244587"/>
        </a:xfrm>
        <a:prstGeom prst="rect">
          <a:avLst/>
        </a:prstGeom>
        <a:noFill/>
        <a:ln>
          <a:noFill/>
        </a:ln>
        <a:effectLst/>
      </dsp:spPr>
      <dsp:style>
        <a:lnRef idx="0">
          <a:scrgbClr r="0" g="0" b="0"/>
        </a:lnRef>
        <a:fillRef idx="0">
          <a:scrgbClr r="0" g="0" b="0"/>
        </a:fillRef>
        <a:effectRef idx="0">
          <a:scrgbClr r="0" g="0" b="0"/>
        </a:effectRef>
        <a:fontRef idx="minor"/>
      </dsp:style>
      <dsp:txBody>
        <a:bodyPr spcFirstLastPara="0" vert="horz" wrap="square" lIns="353837" tIns="30480" rIns="170688" bIns="30480" numCol="1" spcCol="1270" anchor="t" anchorCtr="0">
          <a:noAutofit/>
        </a:bodyPr>
        <a:lstStyle/>
        <a:p>
          <a:pPr marL="228600" lvl="1" indent="-228600" algn="l" defTabSz="1066800">
            <a:lnSpc>
              <a:spcPct val="90000"/>
            </a:lnSpc>
            <a:spcBef>
              <a:spcPct val="0"/>
            </a:spcBef>
            <a:spcAft>
              <a:spcPct val="20000"/>
            </a:spcAft>
            <a:buFont typeface="Arial" panose="020B0604020202020204" pitchFamily="34" charset="0"/>
            <a:buChar char="•"/>
          </a:pPr>
          <a:r>
            <a:rPr lang="en-US" sz="2400" b="0" i="0" kern="1200" dirty="0"/>
            <a:t> Only query plans that go through full optimization are eligible, which can be verified by the presence of the </a:t>
          </a:r>
          <a:r>
            <a:rPr lang="en-US" sz="2400" b="0" i="0" kern="1200" dirty="0" err="1"/>
            <a:t>StatementOptmLevel</a:t>
          </a:r>
          <a:r>
            <a:rPr lang="en-US" sz="2400" b="0" i="0" kern="1200" dirty="0"/>
            <a:t>="FULL" property.</a:t>
          </a:r>
          <a:endParaRPr lang="en-US" sz="2400" kern="1200" dirty="0">
            <a:latin typeface="+mn-lt"/>
            <a:cs typeface="Segoe UI" panose="020B0502040204020203" pitchFamily="34" charset="0"/>
          </a:endParaRPr>
        </a:p>
        <a:p>
          <a:pPr marL="228600" lvl="1" indent="-228600" algn="l" defTabSz="1066800">
            <a:lnSpc>
              <a:spcPct val="90000"/>
            </a:lnSpc>
            <a:spcBef>
              <a:spcPct val="0"/>
            </a:spcBef>
            <a:spcAft>
              <a:spcPct val="20000"/>
            </a:spcAft>
            <a:buFont typeface="Arial" panose="020B0604020202020204" pitchFamily="34" charset="0"/>
            <a:buChar char="•"/>
          </a:pPr>
          <a:r>
            <a:rPr lang="en-US" sz="2400" b="0" i="0" kern="1200" dirty="0"/>
            <a:t> Statements with RECOMPILE hint and distributed queries are not eligible.</a:t>
          </a:r>
        </a:p>
      </dsp:txBody>
      <dsp:txXfrm>
        <a:off x="0" y="1310371"/>
        <a:ext cx="11144474" cy="1244587"/>
      </dsp:txXfrm>
    </dsp:sp>
  </dsp:spTree>
</dsp:drawing>
</file>

<file path=ppt/diagrams/drawing1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6797371" y="1744146"/>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Intelligent Query Processing</a:t>
          </a:r>
        </a:p>
      </dsp:txBody>
      <dsp:txXfrm>
        <a:off x="6817775" y="1764550"/>
        <a:ext cx="1004180" cy="655850"/>
      </dsp:txXfrm>
    </dsp:sp>
    <dsp:sp modelId="{2A969FB1-A0CA-4BCB-9811-B1C2A2D37CF2}">
      <dsp:nvSpPr>
        <dsp:cNvPr id="0" name=""/>
        <dsp:cNvSpPr/>
      </dsp:nvSpPr>
      <dsp:spPr>
        <a:xfrm>
          <a:off x="3244411" y="2440805"/>
          <a:ext cx="4075453" cy="278663"/>
        </a:xfrm>
        <a:custGeom>
          <a:avLst/>
          <a:gdLst/>
          <a:ahLst/>
          <a:cxnLst/>
          <a:rect l="0" t="0" r="0" b="0"/>
          <a:pathLst>
            <a:path>
              <a:moveTo>
                <a:pt x="4075453" y="0"/>
              </a:moveTo>
              <a:lnTo>
                <a:pt x="4075453" y="139331"/>
              </a:lnTo>
              <a:lnTo>
                <a:pt x="0" y="139331"/>
              </a:lnTo>
              <a:lnTo>
                <a:pt x="0"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AC8CF5E-1D5D-4BBE-AAC6-1A65B9CD9224}">
      <dsp:nvSpPr>
        <dsp:cNvPr id="0" name=""/>
        <dsp:cNvSpPr/>
      </dsp:nvSpPr>
      <dsp:spPr>
        <a:xfrm>
          <a:off x="2721917" y="2719468"/>
          <a:ext cx="1044988" cy="696658"/>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Adaptive Query Processing</a:t>
          </a:r>
        </a:p>
      </dsp:txBody>
      <dsp:txXfrm>
        <a:off x="2742321" y="2739872"/>
        <a:ext cx="1004180" cy="655850"/>
      </dsp:txXfrm>
    </dsp:sp>
    <dsp:sp modelId="{9B0BC5A7-6A70-41C3-871D-416E6CE7FB15}">
      <dsp:nvSpPr>
        <dsp:cNvPr id="0" name=""/>
        <dsp:cNvSpPr/>
      </dsp:nvSpPr>
      <dsp:spPr>
        <a:xfrm>
          <a:off x="527442" y="3416127"/>
          <a:ext cx="2716969" cy="278663"/>
        </a:xfrm>
        <a:custGeom>
          <a:avLst/>
          <a:gdLst/>
          <a:ahLst/>
          <a:cxnLst/>
          <a:rect l="0" t="0" r="0" b="0"/>
          <a:pathLst>
            <a:path>
              <a:moveTo>
                <a:pt x="2716969" y="0"/>
              </a:moveTo>
              <a:lnTo>
                <a:pt x="2716969" y="139331"/>
              </a:lnTo>
              <a:lnTo>
                <a:pt x="0" y="139331"/>
              </a:lnTo>
              <a:lnTo>
                <a:pt x="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26B365E-E5E1-416D-9FD8-97105F38CB63}">
      <dsp:nvSpPr>
        <dsp:cNvPr id="0" name=""/>
        <dsp:cNvSpPr/>
      </dsp:nvSpPr>
      <dsp:spPr>
        <a:xfrm>
          <a:off x="4948" y="3694791"/>
          <a:ext cx="1044988" cy="696658"/>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Adaptive Joins</a:t>
          </a:r>
        </a:p>
      </dsp:txBody>
      <dsp:txXfrm>
        <a:off x="25352" y="3715195"/>
        <a:ext cx="1004180" cy="655850"/>
      </dsp:txXfrm>
    </dsp:sp>
    <dsp:sp modelId="{52433208-80E6-4924-B192-66BA710CE757}">
      <dsp:nvSpPr>
        <dsp:cNvPr id="0" name=""/>
        <dsp:cNvSpPr/>
      </dsp:nvSpPr>
      <dsp:spPr>
        <a:xfrm>
          <a:off x="1885927" y="3416127"/>
          <a:ext cx="1358484" cy="278663"/>
        </a:xfrm>
        <a:custGeom>
          <a:avLst/>
          <a:gdLst/>
          <a:ahLst/>
          <a:cxnLst/>
          <a:rect l="0" t="0" r="0" b="0"/>
          <a:pathLst>
            <a:path>
              <a:moveTo>
                <a:pt x="1358484" y="0"/>
              </a:moveTo>
              <a:lnTo>
                <a:pt x="1358484" y="139331"/>
              </a:lnTo>
              <a:lnTo>
                <a:pt x="0" y="139331"/>
              </a:lnTo>
              <a:lnTo>
                <a:pt x="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4399AFE-2603-47B7-BCBC-A239B44C86F5}">
      <dsp:nvSpPr>
        <dsp:cNvPr id="0" name=""/>
        <dsp:cNvSpPr/>
      </dsp:nvSpPr>
      <dsp:spPr>
        <a:xfrm>
          <a:off x="1363433" y="3694791"/>
          <a:ext cx="1044988" cy="696658"/>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Interleaved Execution</a:t>
          </a:r>
        </a:p>
      </dsp:txBody>
      <dsp:txXfrm>
        <a:off x="1383837" y="3715195"/>
        <a:ext cx="1004180" cy="655850"/>
      </dsp:txXfrm>
    </dsp:sp>
    <dsp:sp modelId="{BF248486-F648-4871-903F-93B482640036}">
      <dsp:nvSpPr>
        <dsp:cNvPr id="0" name=""/>
        <dsp:cNvSpPr/>
      </dsp:nvSpPr>
      <dsp:spPr>
        <a:xfrm>
          <a:off x="3198691" y="3416127"/>
          <a:ext cx="91440" cy="278663"/>
        </a:xfrm>
        <a:custGeom>
          <a:avLst/>
          <a:gdLst/>
          <a:ahLst/>
          <a:cxnLst/>
          <a:rect l="0" t="0" r="0" b="0"/>
          <a:pathLst>
            <a:path>
              <a:moveTo>
                <a:pt x="45720" y="0"/>
              </a:moveTo>
              <a:lnTo>
                <a:pt x="4572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01027D77-40B4-492F-B9BC-73968B2B92A0}">
      <dsp:nvSpPr>
        <dsp:cNvPr id="0" name=""/>
        <dsp:cNvSpPr/>
      </dsp:nvSpPr>
      <dsp:spPr>
        <a:xfrm>
          <a:off x="2721917" y="3694791"/>
          <a:ext cx="1044988" cy="696658"/>
        </a:xfrm>
        <a:prstGeom prst="roundRect">
          <a:avLst>
            <a:gd name="adj" fmla="val 10000"/>
          </a:avLst>
        </a:prstGeom>
        <a:solidFill>
          <a:schemeClr val="accent5"/>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Memory Grant Feedback</a:t>
          </a:r>
        </a:p>
      </dsp:txBody>
      <dsp:txXfrm>
        <a:off x="2742321" y="3715195"/>
        <a:ext cx="1004180" cy="655850"/>
      </dsp:txXfrm>
    </dsp:sp>
    <dsp:sp modelId="{5690923D-9059-4138-8ACF-90D405019F80}">
      <dsp:nvSpPr>
        <dsp:cNvPr id="0" name=""/>
        <dsp:cNvSpPr/>
      </dsp:nvSpPr>
      <dsp:spPr>
        <a:xfrm>
          <a:off x="1885927" y="4391450"/>
          <a:ext cx="1358484" cy="278663"/>
        </a:xfrm>
        <a:custGeom>
          <a:avLst/>
          <a:gdLst/>
          <a:ahLst/>
          <a:cxnLst/>
          <a:rect l="0" t="0" r="0" b="0"/>
          <a:pathLst>
            <a:path>
              <a:moveTo>
                <a:pt x="1358484" y="0"/>
              </a:moveTo>
              <a:lnTo>
                <a:pt x="1358484" y="139331"/>
              </a:lnTo>
              <a:lnTo>
                <a:pt x="0" y="139331"/>
              </a:lnTo>
              <a:lnTo>
                <a:pt x="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1363433" y="4670113"/>
          <a:ext cx="1044988" cy="696658"/>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Batch Mode</a:t>
          </a:r>
        </a:p>
      </dsp:txBody>
      <dsp:txXfrm>
        <a:off x="1383837" y="4690517"/>
        <a:ext cx="1004180" cy="655850"/>
      </dsp:txXfrm>
    </dsp:sp>
    <dsp:sp modelId="{810926B5-7D25-4DDF-8B56-5D578BE910C7}">
      <dsp:nvSpPr>
        <dsp:cNvPr id="0" name=""/>
        <dsp:cNvSpPr/>
      </dsp:nvSpPr>
      <dsp:spPr>
        <a:xfrm>
          <a:off x="3198691" y="4391450"/>
          <a:ext cx="91440" cy="278663"/>
        </a:xfrm>
        <a:custGeom>
          <a:avLst/>
          <a:gdLst/>
          <a:ahLst/>
          <a:cxnLst/>
          <a:rect l="0" t="0" r="0" b="0"/>
          <a:pathLst>
            <a:path>
              <a:moveTo>
                <a:pt x="45720" y="0"/>
              </a:moveTo>
              <a:lnTo>
                <a:pt x="4572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27787B6-C2E1-41AC-8A63-E0D44F6095FA}">
      <dsp:nvSpPr>
        <dsp:cNvPr id="0" name=""/>
        <dsp:cNvSpPr/>
      </dsp:nvSpPr>
      <dsp:spPr>
        <a:xfrm>
          <a:off x="2721917" y="4670113"/>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Row Mode</a:t>
          </a:r>
        </a:p>
      </dsp:txBody>
      <dsp:txXfrm>
        <a:off x="2742321" y="4690517"/>
        <a:ext cx="1004180" cy="655850"/>
      </dsp:txXfrm>
    </dsp:sp>
    <dsp:sp modelId="{5CC0C396-8377-475C-A00D-7F8341A1F477}">
      <dsp:nvSpPr>
        <dsp:cNvPr id="0" name=""/>
        <dsp:cNvSpPr/>
      </dsp:nvSpPr>
      <dsp:spPr>
        <a:xfrm>
          <a:off x="3244411" y="4391450"/>
          <a:ext cx="1358484" cy="278663"/>
        </a:xfrm>
        <a:custGeom>
          <a:avLst/>
          <a:gdLst/>
          <a:ahLst/>
          <a:cxnLst/>
          <a:rect l="0" t="0" r="0" b="0"/>
          <a:pathLst>
            <a:path>
              <a:moveTo>
                <a:pt x="0" y="0"/>
              </a:moveTo>
              <a:lnTo>
                <a:pt x="0" y="139331"/>
              </a:lnTo>
              <a:lnTo>
                <a:pt x="1358484" y="139331"/>
              </a:lnTo>
              <a:lnTo>
                <a:pt x="1358484"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2B5BF8B-57A2-4E22-AA4A-CDE9EE34C77B}">
      <dsp:nvSpPr>
        <dsp:cNvPr id="0" name=""/>
        <dsp:cNvSpPr/>
      </dsp:nvSpPr>
      <dsp:spPr>
        <a:xfrm>
          <a:off x="4080402" y="4670113"/>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Feedback Persistence</a:t>
          </a:r>
        </a:p>
      </dsp:txBody>
      <dsp:txXfrm>
        <a:off x="4100806" y="4690517"/>
        <a:ext cx="1004180" cy="655850"/>
      </dsp:txXfrm>
    </dsp:sp>
    <dsp:sp modelId="{D0464A9B-83F7-4A2D-94B3-57ED5F3C091B}">
      <dsp:nvSpPr>
        <dsp:cNvPr id="0" name=""/>
        <dsp:cNvSpPr/>
      </dsp:nvSpPr>
      <dsp:spPr>
        <a:xfrm>
          <a:off x="3244411" y="3416127"/>
          <a:ext cx="1358484" cy="278663"/>
        </a:xfrm>
        <a:custGeom>
          <a:avLst/>
          <a:gdLst/>
          <a:ahLst/>
          <a:cxnLst/>
          <a:rect l="0" t="0" r="0" b="0"/>
          <a:pathLst>
            <a:path>
              <a:moveTo>
                <a:pt x="0" y="0"/>
              </a:moveTo>
              <a:lnTo>
                <a:pt x="0" y="139331"/>
              </a:lnTo>
              <a:lnTo>
                <a:pt x="1358484" y="139331"/>
              </a:lnTo>
              <a:lnTo>
                <a:pt x="1358484"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F97BDF46-D920-42CC-AE1D-3430A1C11D9E}">
      <dsp:nvSpPr>
        <dsp:cNvPr id="0" name=""/>
        <dsp:cNvSpPr/>
      </dsp:nvSpPr>
      <dsp:spPr>
        <a:xfrm>
          <a:off x="4080402" y="3694791"/>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CE Feedback</a:t>
          </a:r>
        </a:p>
      </dsp:txBody>
      <dsp:txXfrm>
        <a:off x="4100806" y="3715195"/>
        <a:ext cx="1004180" cy="655850"/>
      </dsp:txXfrm>
    </dsp:sp>
    <dsp:sp modelId="{BC3E3219-39C3-4268-83EE-67E130107410}">
      <dsp:nvSpPr>
        <dsp:cNvPr id="0" name=""/>
        <dsp:cNvSpPr/>
      </dsp:nvSpPr>
      <dsp:spPr>
        <a:xfrm>
          <a:off x="3244411" y="3416127"/>
          <a:ext cx="2716969" cy="278663"/>
        </a:xfrm>
        <a:custGeom>
          <a:avLst/>
          <a:gdLst/>
          <a:ahLst/>
          <a:cxnLst/>
          <a:rect l="0" t="0" r="0" b="0"/>
          <a:pathLst>
            <a:path>
              <a:moveTo>
                <a:pt x="0" y="0"/>
              </a:moveTo>
              <a:lnTo>
                <a:pt x="0" y="139331"/>
              </a:lnTo>
              <a:lnTo>
                <a:pt x="2716969" y="139331"/>
              </a:lnTo>
              <a:lnTo>
                <a:pt x="2716969"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1FCB1E33-4F48-4A78-8612-EB7710CE8354}">
      <dsp:nvSpPr>
        <dsp:cNvPr id="0" name=""/>
        <dsp:cNvSpPr/>
      </dsp:nvSpPr>
      <dsp:spPr>
        <a:xfrm>
          <a:off x="5438886" y="3694791"/>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DOP Feedback</a:t>
          </a:r>
        </a:p>
      </dsp:txBody>
      <dsp:txXfrm>
        <a:off x="5459290" y="3715195"/>
        <a:ext cx="1004180" cy="655850"/>
      </dsp:txXfrm>
    </dsp:sp>
    <dsp:sp modelId="{54FE398B-EB4B-4376-8CAD-D5884C340DB3}">
      <dsp:nvSpPr>
        <dsp:cNvPr id="0" name=""/>
        <dsp:cNvSpPr/>
      </dsp:nvSpPr>
      <dsp:spPr>
        <a:xfrm>
          <a:off x="4602896" y="2440805"/>
          <a:ext cx="2716969" cy="278663"/>
        </a:xfrm>
        <a:custGeom>
          <a:avLst/>
          <a:gdLst/>
          <a:ahLst/>
          <a:cxnLst/>
          <a:rect l="0" t="0" r="0" b="0"/>
          <a:pathLst>
            <a:path>
              <a:moveTo>
                <a:pt x="2716969" y="0"/>
              </a:moveTo>
              <a:lnTo>
                <a:pt x="2716969" y="139331"/>
              </a:lnTo>
              <a:lnTo>
                <a:pt x="0" y="139331"/>
              </a:lnTo>
              <a:lnTo>
                <a:pt x="0"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4080402" y="2719468"/>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Table Variable Deferred Compilation</a:t>
          </a:r>
        </a:p>
      </dsp:txBody>
      <dsp:txXfrm>
        <a:off x="4100806" y="2739872"/>
        <a:ext cx="1004180" cy="655850"/>
      </dsp:txXfrm>
    </dsp:sp>
    <dsp:sp modelId="{54FC7E62-6BC8-4117-AE83-F7D461A58C56}">
      <dsp:nvSpPr>
        <dsp:cNvPr id="0" name=""/>
        <dsp:cNvSpPr/>
      </dsp:nvSpPr>
      <dsp:spPr>
        <a:xfrm>
          <a:off x="5961381" y="2440805"/>
          <a:ext cx="1358484" cy="278663"/>
        </a:xfrm>
        <a:custGeom>
          <a:avLst/>
          <a:gdLst/>
          <a:ahLst/>
          <a:cxnLst/>
          <a:rect l="0" t="0" r="0" b="0"/>
          <a:pathLst>
            <a:path>
              <a:moveTo>
                <a:pt x="1358484" y="0"/>
              </a:moveTo>
              <a:lnTo>
                <a:pt x="1358484" y="139331"/>
              </a:lnTo>
              <a:lnTo>
                <a:pt x="0" y="139331"/>
              </a:lnTo>
              <a:lnTo>
                <a:pt x="0"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5438886" y="2719468"/>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Batch Mode On Rowstore Indexes</a:t>
          </a:r>
        </a:p>
      </dsp:txBody>
      <dsp:txXfrm>
        <a:off x="5459290" y="2739872"/>
        <a:ext cx="1004180" cy="655850"/>
      </dsp:txXfrm>
    </dsp:sp>
    <dsp:sp modelId="{8348335F-5BEF-45E6-9491-BE36F00A5827}">
      <dsp:nvSpPr>
        <dsp:cNvPr id="0" name=""/>
        <dsp:cNvSpPr/>
      </dsp:nvSpPr>
      <dsp:spPr>
        <a:xfrm>
          <a:off x="7274145" y="2440805"/>
          <a:ext cx="91440" cy="278663"/>
        </a:xfrm>
        <a:custGeom>
          <a:avLst/>
          <a:gdLst/>
          <a:ahLst/>
          <a:cxnLst/>
          <a:rect l="0" t="0" r="0" b="0"/>
          <a:pathLst>
            <a:path>
              <a:moveTo>
                <a:pt x="45720" y="0"/>
              </a:moveTo>
              <a:lnTo>
                <a:pt x="45720"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6797371" y="2719468"/>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Scalar UDF Inlining</a:t>
          </a:r>
        </a:p>
      </dsp:txBody>
      <dsp:txXfrm>
        <a:off x="6817775" y="2739872"/>
        <a:ext cx="1004180" cy="655850"/>
      </dsp:txXfrm>
    </dsp:sp>
    <dsp:sp modelId="{6BEB96AB-5069-4522-8BFE-22AE1E1907A1}">
      <dsp:nvSpPr>
        <dsp:cNvPr id="0" name=""/>
        <dsp:cNvSpPr/>
      </dsp:nvSpPr>
      <dsp:spPr>
        <a:xfrm>
          <a:off x="7319865" y="2440805"/>
          <a:ext cx="1358484" cy="278663"/>
        </a:xfrm>
        <a:custGeom>
          <a:avLst/>
          <a:gdLst/>
          <a:ahLst/>
          <a:cxnLst/>
          <a:rect l="0" t="0" r="0" b="0"/>
          <a:pathLst>
            <a:path>
              <a:moveTo>
                <a:pt x="0" y="0"/>
              </a:moveTo>
              <a:lnTo>
                <a:pt x="0" y="139331"/>
              </a:lnTo>
              <a:lnTo>
                <a:pt x="1358484" y="139331"/>
              </a:lnTo>
              <a:lnTo>
                <a:pt x="1358484"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8155856" y="2719468"/>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Approximate Query Processing</a:t>
          </a:r>
        </a:p>
      </dsp:txBody>
      <dsp:txXfrm>
        <a:off x="8176260" y="2739872"/>
        <a:ext cx="1004180" cy="655850"/>
      </dsp:txXfrm>
    </dsp:sp>
    <dsp:sp modelId="{29F63BC1-C5FC-44AA-8F97-ECEF56FF0ECF}">
      <dsp:nvSpPr>
        <dsp:cNvPr id="0" name=""/>
        <dsp:cNvSpPr/>
      </dsp:nvSpPr>
      <dsp:spPr>
        <a:xfrm>
          <a:off x="7999107" y="3416127"/>
          <a:ext cx="679242" cy="278663"/>
        </a:xfrm>
        <a:custGeom>
          <a:avLst/>
          <a:gdLst/>
          <a:ahLst/>
          <a:cxnLst/>
          <a:rect l="0" t="0" r="0" b="0"/>
          <a:pathLst>
            <a:path>
              <a:moveTo>
                <a:pt x="679242" y="0"/>
              </a:moveTo>
              <a:lnTo>
                <a:pt x="679242" y="139331"/>
              </a:lnTo>
              <a:lnTo>
                <a:pt x="0" y="139331"/>
              </a:lnTo>
              <a:lnTo>
                <a:pt x="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7476613" y="3694791"/>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Approximate Count Distinct</a:t>
          </a:r>
        </a:p>
      </dsp:txBody>
      <dsp:txXfrm>
        <a:off x="7497017" y="3715195"/>
        <a:ext cx="1004180" cy="655850"/>
      </dsp:txXfrm>
    </dsp:sp>
    <dsp:sp modelId="{A1CDEA6C-5A4D-425A-B7B4-C84037695A33}">
      <dsp:nvSpPr>
        <dsp:cNvPr id="0" name=""/>
        <dsp:cNvSpPr/>
      </dsp:nvSpPr>
      <dsp:spPr>
        <a:xfrm>
          <a:off x="8678350" y="3416127"/>
          <a:ext cx="679242" cy="278663"/>
        </a:xfrm>
        <a:custGeom>
          <a:avLst/>
          <a:gdLst/>
          <a:ahLst/>
          <a:cxnLst/>
          <a:rect l="0" t="0" r="0" b="0"/>
          <a:pathLst>
            <a:path>
              <a:moveTo>
                <a:pt x="0" y="0"/>
              </a:moveTo>
              <a:lnTo>
                <a:pt x="0" y="139331"/>
              </a:lnTo>
              <a:lnTo>
                <a:pt x="679242" y="139331"/>
              </a:lnTo>
              <a:lnTo>
                <a:pt x="679242"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12D3DA4-5AF8-45B2-9FCC-D6582DACED2F}">
      <dsp:nvSpPr>
        <dsp:cNvPr id="0" name=""/>
        <dsp:cNvSpPr/>
      </dsp:nvSpPr>
      <dsp:spPr>
        <a:xfrm>
          <a:off x="8835098" y="3694791"/>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Approximate Percentile</a:t>
          </a:r>
        </a:p>
      </dsp:txBody>
      <dsp:txXfrm>
        <a:off x="8855502" y="3715195"/>
        <a:ext cx="1004180" cy="655850"/>
      </dsp:txXfrm>
    </dsp:sp>
    <dsp:sp modelId="{12BB4D1C-4932-4FB5-A5B3-D9E9B7872BE0}">
      <dsp:nvSpPr>
        <dsp:cNvPr id="0" name=""/>
        <dsp:cNvSpPr/>
      </dsp:nvSpPr>
      <dsp:spPr>
        <a:xfrm>
          <a:off x="7319865" y="2440805"/>
          <a:ext cx="2716969" cy="278663"/>
        </a:xfrm>
        <a:custGeom>
          <a:avLst/>
          <a:gdLst/>
          <a:ahLst/>
          <a:cxnLst/>
          <a:rect l="0" t="0" r="0" b="0"/>
          <a:pathLst>
            <a:path>
              <a:moveTo>
                <a:pt x="0" y="0"/>
              </a:moveTo>
              <a:lnTo>
                <a:pt x="0" y="139331"/>
              </a:lnTo>
              <a:lnTo>
                <a:pt x="2716969" y="139331"/>
              </a:lnTo>
              <a:lnTo>
                <a:pt x="2716969"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11711BDA-6E88-4B70-AD55-C75947559D72}">
      <dsp:nvSpPr>
        <dsp:cNvPr id="0" name=""/>
        <dsp:cNvSpPr/>
      </dsp:nvSpPr>
      <dsp:spPr>
        <a:xfrm>
          <a:off x="9514340" y="2719468"/>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Optimized Plan Forcing</a:t>
          </a:r>
        </a:p>
      </dsp:txBody>
      <dsp:txXfrm>
        <a:off x="9534744" y="2739872"/>
        <a:ext cx="1004180" cy="655850"/>
      </dsp:txXfrm>
    </dsp:sp>
    <dsp:sp modelId="{09C8B667-CAD7-4DC0-985B-9B8F058B52AE}">
      <dsp:nvSpPr>
        <dsp:cNvPr id="0" name=""/>
        <dsp:cNvSpPr/>
      </dsp:nvSpPr>
      <dsp:spPr>
        <a:xfrm>
          <a:off x="7319865" y="2440805"/>
          <a:ext cx="4075453" cy="278663"/>
        </a:xfrm>
        <a:custGeom>
          <a:avLst/>
          <a:gdLst/>
          <a:ahLst/>
          <a:cxnLst/>
          <a:rect l="0" t="0" r="0" b="0"/>
          <a:pathLst>
            <a:path>
              <a:moveTo>
                <a:pt x="0" y="0"/>
              </a:moveTo>
              <a:lnTo>
                <a:pt x="0" y="139331"/>
              </a:lnTo>
              <a:lnTo>
                <a:pt x="4075453" y="139331"/>
              </a:lnTo>
              <a:lnTo>
                <a:pt x="4075453"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91731D73-B433-4ECC-937E-D3F66E307A04}">
      <dsp:nvSpPr>
        <dsp:cNvPr id="0" name=""/>
        <dsp:cNvSpPr/>
      </dsp:nvSpPr>
      <dsp:spPr>
        <a:xfrm>
          <a:off x="10872825" y="2719468"/>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Parameter Sensitive Plan Optimization</a:t>
          </a:r>
        </a:p>
      </dsp:txBody>
      <dsp:txXfrm>
        <a:off x="10893229" y="2739872"/>
        <a:ext cx="1004180" cy="655850"/>
      </dsp:txXfrm>
    </dsp:sp>
  </dsp:spTree>
</dsp:drawing>
</file>

<file path=ppt/diagrams/drawing2.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6797371" y="1720781"/>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Intelligent Query Processing</a:t>
          </a:r>
        </a:p>
      </dsp:txBody>
      <dsp:txXfrm>
        <a:off x="6817775" y="1741185"/>
        <a:ext cx="1004180" cy="655850"/>
      </dsp:txXfrm>
    </dsp:sp>
    <dsp:sp modelId="{2A969FB1-A0CA-4BCB-9811-B1C2A2D37CF2}">
      <dsp:nvSpPr>
        <dsp:cNvPr id="0" name=""/>
        <dsp:cNvSpPr/>
      </dsp:nvSpPr>
      <dsp:spPr>
        <a:xfrm>
          <a:off x="3244411" y="2417439"/>
          <a:ext cx="4075453" cy="278663"/>
        </a:xfrm>
        <a:custGeom>
          <a:avLst/>
          <a:gdLst/>
          <a:ahLst/>
          <a:cxnLst/>
          <a:rect l="0" t="0" r="0" b="0"/>
          <a:pathLst>
            <a:path>
              <a:moveTo>
                <a:pt x="4075453" y="0"/>
              </a:moveTo>
              <a:lnTo>
                <a:pt x="4075453" y="139331"/>
              </a:lnTo>
              <a:lnTo>
                <a:pt x="0" y="139331"/>
              </a:lnTo>
              <a:lnTo>
                <a:pt x="0"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4AC8CF5E-1D5D-4BBE-AAC6-1A65B9CD9224}">
      <dsp:nvSpPr>
        <dsp:cNvPr id="0" name=""/>
        <dsp:cNvSpPr/>
      </dsp:nvSpPr>
      <dsp:spPr>
        <a:xfrm>
          <a:off x="2721917" y="2696103"/>
          <a:ext cx="1044988" cy="696658"/>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Adaptive Query Processing</a:t>
          </a:r>
        </a:p>
      </dsp:txBody>
      <dsp:txXfrm>
        <a:off x="2742321" y="2716507"/>
        <a:ext cx="1004180" cy="655850"/>
      </dsp:txXfrm>
    </dsp:sp>
    <dsp:sp modelId="{9B0BC5A7-6A70-41C3-871D-416E6CE7FB15}">
      <dsp:nvSpPr>
        <dsp:cNvPr id="0" name=""/>
        <dsp:cNvSpPr/>
      </dsp:nvSpPr>
      <dsp:spPr>
        <a:xfrm>
          <a:off x="527442" y="3392762"/>
          <a:ext cx="2716969" cy="278663"/>
        </a:xfrm>
        <a:custGeom>
          <a:avLst/>
          <a:gdLst/>
          <a:ahLst/>
          <a:cxnLst/>
          <a:rect l="0" t="0" r="0" b="0"/>
          <a:pathLst>
            <a:path>
              <a:moveTo>
                <a:pt x="2716969" y="0"/>
              </a:moveTo>
              <a:lnTo>
                <a:pt x="2716969" y="139331"/>
              </a:lnTo>
              <a:lnTo>
                <a:pt x="0" y="139331"/>
              </a:lnTo>
              <a:lnTo>
                <a:pt x="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A26B365E-E5E1-416D-9FD8-97105F38CB63}">
      <dsp:nvSpPr>
        <dsp:cNvPr id="0" name=""/>
        <dsp:cNvSpPr/>
      </dsp:nvSpPr>
      <dsp:spPr>
        <a:xfrm>
          <a:off x="4948" y="3671425"/>
          <a:ext cx="1044988" cy="696658"/>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Adaptive Joins</a:t>
          </a:r>
        </a:p>
      </dsp:txBody>
      <dsp:txXfrm>
        <a:off x="25352" y="3691829"/>
        <a:ext cx="1004180" cy="655850"/>
      </dsp:txXfrm>
    </dsp:sp>
    <dsp:sp modelId="{52433208-80E6-4924-B192-66BA710CE757}">
      <dsp:nvSpPr>
        <dsp:cNvPr id="0" name=""/>
        <dsp:cNvSpPr/>
      </dsp:nvSpPr>
      <dsp:spPr>
        <a:xfrm>
          <a:off x="1885927" y="3392762"/>
          <a:ext cx="1358484" cy="278663"/>
        </a:xfrm>
        <a:custGeom>
          <a:avLst/>
          <a:gdLst/>
          <a:ahLst/>
          <a:cxnLst/>
          <a:rect l="0" t="0" r="0" b="0"/>
          <a:pathLst>
            <a:path>
              <a:moveTo>
                <a:pt x="1358484" y="0"/>
              </a:moveTo>
              <a:lnTo>
                <a:pt x="1358484" y="139331"/>
              </a:lnTo>
              <a:lnTo>
                <a:pt x="0" y="139331"/>
              </a:lnTo>
              <a:lnTo>
                <a:pt x="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B4399AFE-2603-47B7-BCBC-A239B44C86F5}">
      <dsp:nvSpPr>
        <dsp:cNvPr id="0" name=""/>
        <dsp:cNvSpPr/>
      </dsp:nvSpPr>
      <dsp:spPr>
        <a:xfrm>
          <a:off x="1363433" y="3671425"/>
          <a:ext cx="1044988" cy="696658"/>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Interleaved Execution</a:t>
          </a:r>
        </a:p>
      </dsp:txBody>
      <dsp:txXfrm>
        <a:off x="1383837" y="3691829"/>
        <a:ext cx="1004180" cy="655850"/>
      </dsp:txXfrm>
    </dsp:sp>
    <dsp:sp modelId="{BF248486-F648-4871-903F-93B482640036}">
      <dsp:nvSpPr>
        <dsp:cNvPr id="0" name=""/>
        <dsp:cNvSpPr/>
      </dsp:nvSpPr>
      <dsp:spPr>
        <a:xfrm>
          <a:off x="3198691" y="3392762"/>
          <a:ext cx="91440" cy="278663"/>
        </a:xfrm>
        <a:custGeom>
          <a:avLst/>
          <a:gdLst/>
          <a:ahLst/>
          <a:cxnLst/>
          <a:rect l="0" t="0" r="0" b="0"/>
          <a:pathLst>
            <a:path>
              <a:moveTo>
                <a:pt x="45720" y="0"/>
              </a:moveTo>
              <a:lnTo>
                <a:pt x="4572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01027D77-40B4-492F-B9BC-73968B2B92A0}">
      <dsp:nvSpPr>
        <dsp:cNvPr id="0" name=""/>
        <dsp:cNvSpPr/>
      </dsp:nvSpPr>
      <dsp:spPr>
        <a:xfrm>
          <a:off x="2721917" y="3671425"/>
          <a:ext cx="1044988" cy="696658"/>
        </a:xfrm>
        <a:prstGeom prst="roundRect">
          <a:avLst>
            <a:gd name="adj" fmla="val 10000"/>
          </a:avLst>
        </a:prstGeom>
        <a:solidFill>
          <a:schemeClr val="accent5"/>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Memory Grant Feedback</a:t>
          </a:r>
        </a:p>
      </dsp:txBody>
      <dsp:txXfrm>
        <a:off x="2742321" y="3691829"/>
        <a:ext cx="1004180" cy="655850"/>
      </dsp:txXfrm>
    </dsp:sp>
    <dsp:sp modelId="{5690923D-9059-4138-8ACF-90D405019F80}">
      <dsp:nvSpPr>
        <dsp:cNvPr id="0" name=""/>
        <dsp:cNvSpPr/>
      </dsp:nvSpPr>
      <dsp:spPr>
        <a:xfrm>
          <a:off x="1885927" y="4368084"/>
          <a:ext cx="1358484" cy="278663"/>
        </a:xfrm>
        <a:custGeom>
          <a:avLst/>
          <a:gdLst/>
          <a:ahLst/>
          <a:cxnLst/>
          <a:rect l="0" t="0" r="0" b="0"/>
          <a:pathLst>
            <a:path>
              <a:moveTo>
                <a:pt x="1358484" y="0"/>
              </a:moveTo>
              <a:lnTo>
                <a:pt x="1358484" y="139331"/>
              </a:lnTo>
              <a:lnTo>
                <a:pt x="0" y="139331"/>
              </a:lnTo>
              <a:lnTo>
                <a:pt x="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F552DA2-FC5B-40D6-B601-DCA076FAF8FB}">
      <dsp:nvSpPr>
        <dsp:cNvPr id="0" name=""/>
        <dsp:cNvSpPr/>
      </dsp:nvSpPr>
      <dsp:spPr>
        <a:xfrm>
          <a:off x="1363433" y="4646748"/>
          <a:ext cx="1044988" cy="696658"/>
        </a:xfrm>
        <a:prstGeom prst="roundRect">
          <a:avLst>
            <a:gd name="adj" fmla="val 10000"/>
          </a:avLst>
        </a:prstGeom>
        <a:solidFill>
          <a:schemeClr val="accent5">
            <a:hueOff val="0"/>
            <a:satOff val="0"/>
            <a:lumOff val="0"/>
            <a:alphaOff val="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Batch Mode</a:t>
          </a:r>
        </a:p>
      </dsp:txBody>
      <dsp:txXfrm>
        <a:off x="1383837" y="4667152"/>
        <a:ext cx="1004180" cy="655850"/>
      </dsp:txXfrm>
    </dsp:sp>
    <dsp:sp modelId="{810926B5-7D25-4DDF-8B56-5D578BE910C7}">
      <dsp:nvSpPr>
        <dsp:cNvPr id="0" name=""/>
        <dsp:cNvSpPr/>
      </dsp:nvSpPr>
      <dsp:spPr>
        <a:xfrm>
          <a:off x="3198691" y="4368084"/>
          <a:ext cx="91440" cy="278663"/>
        </a:xfrm>
        <a:custGeom>
          <a:avLst/>
          <a:gdLst/>
          <a:ahLst/>
          <a:cxnLst/>
          <a:rect l="0" t="0" r="0" b="0"/>
          <a:pathLst>
            <a:path>
              <a:moveTo>
                <a:pt x="45720" y="0"/>
              </a:moveTo>
              <a:lnTo>
                <a:pt x="4572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27787B6-C2E1-41AC-8A63-E0D44F6095FA}">
      <dsp:nvSpPr>
        <dsp:cNvPr id="0" name=""/>
        <dsp:cNvSpPr/>
      </dsp:nvSpPr>
      <dsp:spPr>
        <a:xfrm>
          <a:off x="2721917" y="4646748"/>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Row Mode</a:t>
          </a:r>
        </a:p>
      </dsp:txBody>
      <dsp:txXfrm>
        <a:off x="2742321" y="4667152"/>
        <a:ext cx="1004180" cy="655850"/>
      </dsp:txXfrm>
    </dsp:sp>
    <dsp:sp modelId="{5CC0C396-8377-475C-A00D-7F8341A1F477}">
      <dsp:nvSpPr>
        <dsp:cNvPr id="0" name=""/>
        <dsp:cNvSpPr/>
      </dsp:nvSpPr>
      <dsp:spPr>
        <a:xfrm>
          <a:off x="3244411" y="4368084"/>
          <a:ext cx="1358484" cy="278663"/>
        </a:xfrm>
        <a:custGeom>
          <a:avLst/>
          <a:gdLst/>
          <a:ahLst/>
          <a:cxnLst/>
          <a:rect l="0" t="0" r="0" b="0"/>
          <a:pathLst>
            <a:path>
              <a:moveTo>
                <a:pt x="0" y="0"/>
              </a:moveTo>
              <a:lnTo>
                <a:pt x="0" y="139331"/>
              </a:lnTo>
              <a:lnTo>
                <a:pt x="1358484" y="139331"/>
              </a:lnTo>
              <a:lnTo>
                <a:pt x="1358484"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2B5BF8B-57A2-4E22-AA4A-CDE9EE34C77B}">
      <dsp:nvSpPr>
        <dsp:cNvPr id="0" name=""/>
        <dsp:cNvSpPr/>
      </dsp:nvSpPr>
      <dsp:spPr>
        <a:xfrm>
          <a:off x="4080402" y="4646748"/>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Feedback Persistence</a:t>
          </a:r>
        </a:p>
      </dsp:txBody>
      <dsp:txXfrm>
        <a:off x="4100806" y="4667152"/>
        <a:ext cx="1004180" cy="655850"/>
      </dsp:txXfrm>
    </dsp:sp>
    <dsp:sp modelId="{D0464A9B-83F7-4A2D-94B3-57ED5F3C091B}">
      <dsp:nvSpPr>
        <dsp:cNvPr id="0" name=""/>
        <dsp:cNvSpPr/>
      </dsp:nvSpPr>
      <dsp:spPr>
        <a:xfrm>
          <a:off x="3244411" y="3392762"/>
          <a:ext cx="1358484" cy="278663"/>
        </a:xfrm>
        <a:custGeom>
          <a:avLst/>
          <a:gdLst/>
          <a:ahLst/>
          <a:cxnLst/>
          <a:rect l="0" t="0" r="0" b="0"/>
          <a:pathLst>
            <a:path>
              <a:moveTo>
                <a:pt x="0" y="0"/>
              </a:moveTo>
              <a:lnTo>
                <a:pt x="0" y="139331"/>
              </a:lnTo>
              <a:lnTo>
                <a:pt x="1358484" y="139331"/>
              </a:lnTo>
              <a:lnTo>
                <a:pt x="1358484"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F97BDF46-D920-42CC-AE1D-3430A1C11D9E}">
      <dsp:nvSpPr>
        <dsp:cNvPr id="0" name=""/>
        <dsp:cNvSpPr/>
      </dsp:nvSpPr>
      <dsp:spPr>
        <a:xfrm>
          <a:off x="4080402" y="3671425"/>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CE Feedback</a:t>
          </a:r>
        </a:p>
      </dsp:txBody>
      <dsp:txXfrm>
        <a:off x="4100806" y="3691829"/>
        <a:ext cx="1004180" cy="655850"/>
      </dsp:txXfrm>
    </dsp:sp>
    <dsp:sp modelId="{BC3E3219-39C3-4268-83EE-67E130107410}">
      <dsp:nvSpPr>
        <dsp:cNvPr id="0" name=""/>
        <dsp:cNvSpPr/>
      </dsp:nvSpPr>
      <dsp:spPr>
        <a:xfrm>
          <a:off x="3244411" y="3392762"/>
          <a:ext cx="2716969" cy="278663"/>
        </a:xfrm>
        <a:custGeom>
          <a:avLst/>
          <a:gdLst/>
          <a:ahLst/>
          <a:cxnLst/>
          <a:rect l="0" t="0" r="0" b="0"/>
          <a:pathLst>
            <a:path>
              <a:moveTo>
                <a:pt x="0" y="0"/>
              </a:moveTo>
              <a:lnTo>
                <a:pt x="0" y="139331"/>
              </a:lnTo>
              <a:lnTo>
                <a:pt x="2716969" y="139331"/>
              </a:lnTo>
              <a:lnTo>
                <a:pt x="2716969"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1FCB1E33-4F48-4A78-8612-EB7710CE8354}">
      <dsp:nvSpPr>
        <dsp:cNvPr id="0" name=""/>
        <dsp:cNvSpPr/>
      </dsp:nvSpPr>
      <dsp:spPr>
        <a:xfrm>
          <a:off x="5438886" y="3671425"/>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DOP Feedback</a:t>
          </a:r>
        </a:p>
      </dsp:txBody>
      <dsp:txXfrm>
        <a:off x="5459290" y="3691829"/>
        <a:ext cx="1004180" cy="655850"/>
      </dsp:txXfrm>
    </dsp:sp>
    <dsp:sp modelId="{54FE398B-EB4B-4376-8CAD-D5884C340DB3}">
      <dsp:nvSpPr>
        <dsp:cNvPr id="0" name=""/>
        <dsp:cNvSpPr/>
      </dsp:nvSpPr>
      <dsp:spPr>
        <a:xfrm>
          <a:off x="4602896" y="2417439"/>
          <a:ext cx="2716969" cy="278663"/>
        </a:xfrm>
        <a:custGeom>
          <a:avLst/>
          <a:gdLst/>
          <a:ahLst/>
          <a:cxnLst/>
          <a:rect l="0" t="0" r="0" b="0"/>
          <a:pathLst>
            <a:path>
              <a:moveTo>
                <a:pt x="2716969" y="0"/>
              </a:moveTo>
              <a:lnTo>
                <a:pt x="2716969" y="139331"/>
              </a:lnTo>
              <a:lnTo>
                <a:pt x="0" y="139331"/>
              </a:lnTo>
              <a:lnTo>
                <a:pt x="0"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4080402" y="2696103"/>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Table Variable Deferred Compilation</a:t>
          </a:r>
        </a:p>
      </dsp:txBody>
      <dsp:txXfrm>
        <a:off x="4100806" y="2716507"/>
        <a:ext cx="1004180" cy="655850"/>
      </dsp:txXfrm>
    </dsp:sp>
    <dsp:sp modelId="{54FC7E62-6BC8-4117-AE83-F7D461A58C56}">
      <dsp:nvSpPr>
        <dsp:cNvPr id="0" name=""/>
        <dsp:cNvSpPr/>
      </dsp:nvSpPr>
      <dsp:spPr>
        <a:xfrm>
          <a:off x="5961381" y="2417439"/>
          <a:ext cx="1358484" cy="278663"/>
        </a:xfrm>
        <a:custGeom>
          <a:avLst/>
          <a:gdLst/>
          <a:ahLst/>
          <a:cxnLst/>
          <a:rect l="0" t="0" r="0" b="0"/>
          <a:pathLst>
            <a:path>
              <a:moveTo>
                <a:pt x="1358484" y="0"/>
              </a:moveTo>
              <a:lnTo>
                <a:pt x="1358484" y="139331"/>
              </a:lnTo>
              <a:lnTo>
                <a:pt x="0" y="139331"/>
              </a:lnTo>
              <a:lnTo>
                <a:pt x="0"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5438886" y="2696103"/>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Batch Mode On Rowstore Indexes</a:t>
          </a:r>
        </a:p>
      </dsp:txBody>
      <dsp:txXfrm>
        <a:off x="5459290" y="2716507"/>
        <a:ext cx="1004180" cy="655850"/>
      </dsp:txXfrm>
    </dsp:sp>
    <dsp:sp modelId="{8348335F-5BEF-45E6-9491-BE36F00A5827}">
      <dsp:nvSpPr>
        <dsp:cNvPr id="0" name=""/>
        <dsp:cNvSpPr/>
      </dsp:nvSpPr>
      <dsp:spPr>
        <a:xfrm>
          <a:off x="7274145" y="2417439"/>
          <a:ext cx="91440" cy="278663"/>
        </a:xfrm>
        <a:custGeom>
          <a:avLst/>
          <a:gdLst/>
          <a:ahLst/>
          <a:cxnLst/>
          <a:rect l="0" t="0" r="0" b="0"/>
          <a:pathLst>
            <a:path>
              <a:moveTo>
                <a:pt x="45720" y="0"/>
              </a:moveTo>
              <a:lnTo>
                <a:pt x="45720"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6797371" y="2696103"/>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Scalar UDF Inlining</a:t>
          </a:r>
        </a:p>
      </dsp:txBody>
      <dsp:txXfrm>
        <a:off x="6817775" y="2716507"/>
        <a:ext cx="1004180" cy="655850"/>
      </dsp:txXfrm>
    </dsp:sp>
    <dsp:sp modelId="{6BEB96AB-5069-4522-8BFE-22AE1E1907A1}">
      <dsp:nvSpPr>
        <dsp:cNvPr id="0" name=""/>
        <dsp:cNvSpPr/>
      </dsp:nvSpPr>
      <dsp:spPr>
        <a:xfrm>
          <a:off x="7319865" y="2417439"/>
          <a:ext cx="1358484" cy="278663"/>
        </a:xfrm>
        <a:custGeom>
          <a:avLst/>
          <a:gdLst/>
          <a:ahLst/>
          <a:cxnLst/>
          <a:rect l="0" t="0" r="0" b="0"/>
          <a:pathLst>
            <a:path>
              <a:moveTo>
                <a:pt x="0" y="0"/>
              </a:moveTo>
              <a:lnTo>
                <a:pt x="0" y="139331"/>
              </a:lnTo>
              <a:lnTo>
                <a:pt x="1358484" y="139331"/>
              </a:lnTo>
              <a:lnTo>
                <a:pt x="1358484"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8155856" y="2696103"/>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Approximate Query Processing</a:t>
          </a:r>
        </a:p>
      </dsp:txBody>
      <dsp:txXfrm>
        <a:off x="8176260" y="2716507"/>
        <a:ext cx="1004180" cy="655850"/>
      </dsp:txXfrm>
    </dsp:sp>
    <dsp:sp modelId="{29F63BC1-C5FC-44AA-8F97-ECEF56FF0ECF}">
      <dsp:nvSpPr>
        <dsp:cNvPr id="0" name=""/>
        <dsp:cNvSpPr/>
      </dsp:nvSpPr>
      <dsp:spPr>
        <a:xfrm>
          <a:off x="7999107" y="3392762"/>
          <a:ext cx="679242" cy="278663"/>
        </a:xfrm>
        <a:custGeom>
          <a:avLst/>
          <a:gdLst/>
          <a:ahLst/>
          <a:cxnLst/>
          <a:rect l="0" t="0" r="0" b="0"/>
          <a:pathLst>
            <a:path>
              <a:moveTo>
                <a:pt x="679242" y="0"/>
              </a:moveTo>
              <a:lnTo>
                <a:pt x="679242" y="139331"/>
              </a:lnTo>
              <a:lnTo>
                <a:pt x="0" y="139331"/>
              </a:lnTo>
              <a:lnTo>
                <a:pt x="0"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7476613" y="3671425"/>
          <a:ext cx="1044988" cy="696658"/>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Approximate Count Distinct</a:t>
          </a:r>
        </a:p>
      </dsp:txBody>
      <dsp:txXfrm>
        <a:off x="7497017" y="3691829"/>
        <a:ext cx="1004180" cy="655850"/>
      </dsp:txXfrm>
    </dsp:sp>
    <dsp:sp modelId="{A1CDEA6C-5A4D-425A-B7B4-C84037695A33}">
      <dsp:nvSpPr>
        <dsp:cNvPr id="0" name=""/>
        <dsp:cNvSpPr/>
      </dsp:nvSpPr>
      <dsp:spPr>
        <a:xfrm>
          <a:off x="8678350" y="3392762"/>
          <a:ext cx="679242" cy="278663"/>
        </a:xfrm>
        <a:custGeom>
          <a:avLst/>
          <a:gdLst/>
          <a:ahLst/>
          <a:cxnLst/>
          <a:rect l="0" t="0" r="0" b="0"/>
          <a:pathLst>
            <a:path>
              <a:moveTo>
                <a:pt x="0" y="0"/>
              </a:moveTo>
              <a:lnTo>
                <a:pt x="0" y="139331"/>
              </a:lnTo>
              <a:lnTo>
                <a:pt x="679242" y="139331"/>
              </a:lnTo>
              <a:lnTo>
                <a:pt x="679242" y="278663"/>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12D3DA4-5AF8-45B2-9FCC-D6582DACED2F}">
      <dsp:nvSpPr>
        <dsp:cNvPr id="0" name=""/>
        <dsp:cNvSpPr/>
      </dsp:nvSpPr>
      <dsp:spPr>
        <a:xfrm>
          <a:off x="8835098" y="3671425"/>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Approximate Percentile</a:t>
          </a:r>
        </a:p>
      </dsp:txBody>
      <dsp:txXfrm>
        <a:off x="8855502" y="3691829"/>
        <a:ext cx="1004180" cy="655850"/>
      </dsp:txXfrm>
    </dsp:sp>
    <dsp:sp modelId="{F82B889D-DE37-40F0-8FFB-E4677B4D6302}">
      <dsp:nvSpPr>
        <dsp:cNvPr id="0" name=""/>
        <dsp:cNvSpPr/>
      </dsp:nvSpPr>
      <dsp:spPr>
        <a:xfrm>
          <a:off x="7319865" y="2417439"/>
          <a:ext cx="2716969" cy="278663"/>
        </a:xfrm>
        <a:custGeom>
          <a:avLst/>
          <a:gdLst/>
          <a:ahLst/>
          <a:cxnLst/>
          <a:rect l="0" t="0" r="0" b="0"/>
          <a:pathLst>
            <a:path>
              <a:moveTo>
                <a:pt x="0" y="0"/>
              </a:moveTo>
              <a:lnTo>
                <a:pt x="0" y="139331"/>
              </a:lnTo>
              <a:lnTo>
                <a:pt x="2716969" y="139331"/>
              </a:lnTo>
              <a:lnTo>
                <a:pt x="2716969"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A3135B42-D037-4853-9860-012953D934F7}">
      <dsp:nvSpPr>
        <dsp:cNvPr id="0" name=""/>
        <dsp:cNvSpPr/>
      </dsp:nvSpPr>
      <dsp:spPr>
        <a:xfrm>
          <a:off x="9514340" y="2696103"/>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Optimized Plan Forcing</a:t>
          </a:r>
        </a:p>
      </dsp:txBody>
      <dsp:txXfrm>
        <a:off x="9534744" y="2716507"/>
        <a:ext cx="1004180" cy="655850"/>
      </dsp:txXfrm>
    </dsp:sp>
    <dsp:sp modelId="{09C8B667-CAD7-4DC0-985B-9B8F058B52AE}">
      <dsp:nvSpPr>
        <dsp:cNvPr id="0" name=""/>
        <dsp:cNvSpPr/>
      </dsp:nvSpPr>
      <dsp:spPr>
        <a:xfrm>
          <a:off x="7319865" y="2417439"/>
          <a:ext cx="4075453" cy="278663"/>
        </a:xfrm>
        <a:custGeom>
          <a:avLst/>
          <a:gdLst/>
          <a:ahLst/>
          <a:cxnLst/>
          <a:rect l="0" t="0" r="0" b="0"/>
          <a:pathLst>
            <a:path>
              <a:moveTo>
                <a:pt x="0" y="0"/>
              </a:moveTo>
              <a:lnTo>
                <a:pt x="0" y="139331"/>
              </a:lnTo>
              <a:lnTo>
                <a:pt x="4075453" y="139331"/>
              </a:lnTo>
              <a:lnTo>
                <a:pt x="4075453" y="278663"/>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91731D73-B433-4ECC-937E-D3F66E307A04}">
      <dsp:nvSpPr>
        <dsp:cNvPr id="0" name=""/>
        <dsp:cNvSpPr/>
      </dsp:nvSpPr>
      <dsp:spPr>
        <a:xfrm>
          <a:off x="10872825" y="2696103"/>
          <a:ext cx="1044988" cy="696658"/>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41910" tIns="41910" rIns="41910" bIns="41910" numCol="1" spcCol="1270" anchor="ctr" anchorCtr="0">
          <a:noAutofit/>
        </a:bodyPr>
        <a:lstStyle/>
        <a:p>
          <a:pPr marL="0" lvl="0" indent="0" algn="ctr" defTabSz="488950">
            <a:lnSpc>
              <a:spcPct val="90000"/>
            </a:lnSpc>
            <a:spcBef>
              <a:spcPct val="0"/>
            </a:spcBef>
            <a:spcAft>
              <a:spcPct val="35000"/>
            </a:spcAft>
            <a:buNone/>
          </a:pPr>
          <a:r>
            <a:rPr lang="en-US" sz="1100" kern="1200" dirty="0"/>
            <a:t>Parameter Sensitive Plan Optimization</a:t>
          </a:r>
        </a:p>
      </dsp:txBody>
      <dsp:txXfrm>
        <a:off x="10893229" y="2716507"/>
        <a:ext cx="1004180" cy="655850"/>
      </dsp:txXfrm>
    </dsp:sp>
  </dsp:spTree>
</dsp:drawing>
</file>

<file path=ppt/diagrams/drawing3.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A3722D08-C011-4DD1-8142-126293CB9841}">
      <dsp:nvSpPr>
        <dsp:cNvPr id="0" name=""/>
        <dsp:cNvSpPr/>
      </dsp:nvSpPr>
      <dsp:spPr>
        <a:xfrm rot="5400000">
          <a:off x="7206189" y="-2885783"/>
          <a:ext cx="1290512" cy="7389596"/>
        </a:xfrm>
        <a:prstGeom prst="round2SameRect">
          <a:avLst/>
        </a:prstGeom>
        <a:solidFill>
          <a:schemeClr val="lt1">
            <a:alpha val="90000"/>
            <a:tint val="40000"/>
            <a:hueOff val="0"/>
            <a:satOff val="0"/>
            <a:lumOff val="0"/>
            <a:alphaOff val="0"/>
          </a:schemeClr>
        </a:solidFill>
        <a:ln w="25400" cap="flat" cmpd="sng" algn="ctr">
          <a:solidFill>
            <a:schemeClr val="accent4">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b="0" i="0" kern="1200" baseline="0"/>
            <a:t>Enabled by default in Compatibility level 140 or higher</a:t>
          </a:r>
          <a:endParaRPr lang="en-US" sz="2200" kern="1200"/>
        </a:p>
        <a:p>
          <a:pPr marL="228600" lvl="1" indent="-228600" algn="l" defTabSz="977900">
            <a:lnSpc>
              <a:spcPct val="90000"/>
            </a:lnSpc>
            <a:spcBef>
              <a:spcPct val="0"/>
            </a:spcBef>
            <a:spcAft>
              <a:spcPct val="15000"/>
            </a:spcAft>
            <a:buChar char="•"/>
          </a:pPr>
          <a:r>
            <a:rPr lang="en-US" sz="2200" b="0" i="0" kern="1200" baseline="0"/>
            <a:t>To disable change compatibility level to 130 or lower</a:t>
          </a:r>
          <a:endParaRPr lang="en-US" sz="2200" kern="1200"/>
        </a:p>
      </dsp:txBody>
      <dsp:txXfrm rot="-5400000">
        <a:off x="4156647" y="226757"/>
        <a:ext cx="7326598" cy="1164516"/>
      </dsp:txXfrm>
    </dsp:sp>
    <dsp:sp modelId="{218FD34E-2541-406A-A55B-A25B88950A10}">
      <dsp:nvSpPr>
        <dsp:cNvPr id="0" name=""/>
        <dsp:cNvSpPr/>
      </dsp:nvSpPr>
      <dsp:spPr>
        <a:xfrm>
          <a:off x="0" y="2444"/>
          <a:ext cx="4156647" cy="1613141"/>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b="0" i="0" kern="1200" baseline="0"/>
            <a:t>For SQL Server 2017 Features</a:t>
          </a:r>
          <a:endParaRPr lang="en-US" sz="4200" kern="1200"/>
        </a:p>
      </dsp:txBody>
      <dsp:txXfrm>
        <a:off x="78747" y="81191"/>
        <a:ext cx="3999153" cy="1455647"/>
      </dsp:txXfrm>
    </dsp:sp>
    <dsp:sp modelId="{57B402D0-3813-4A24-A54B-61124215544D}">
      <dsp:nvSpPr>
        <dsp:cNvPr id="0" name=""/>
        <dsp:cNvSpPr/>
      </dsp:nvSpPr>
      <dsp:spPr>
        <a:xfrm rot="5400000">
          <a:off x="7206189" y="-1191985"/>
          <a:ext cx="1290512" cy="7389596"/>
        </a:xfrm>
        <a:prstGeom prst="round2SameRect">
          <a:avLst/>
        </a:prstGeom>
        <a:solidFill>
          <a:schemeClr val="lt1">
            <a:alpha val="90000"/>
            <a:tint val="40000"/>
            <a:hueOff val="0"/>
            <a:satOff val="0"/>
            <a:lumOff val="0"/>
            <a:alphaOff val="0"/>
          </a:schemeClr>
        </a:solidFill>
        <a:ln w="25400" cap="flat" cmpd="sng" algn="ctr">
          <a:solidFill>
            <a:schemeClr val="accent4">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b="0" i="0" kern="1200" baseline="0"/>
            <a:t>Enabled by default in Compatibility level 150 or higher</a:t>
          </a:r>
          <a:endParaRPr lang="en-US" sz="2200" kern="1200"/>
        </a:p>
        <a:p>
          <a:pPr marL="228600" lvl="1" indent="-228600" algn="l" defTabSz="977900">
            <a:lnSpc>
              <a:spcPct val="90000"/>
            </a:lnSpc>
            <a:spcBef>
              <a:spcPct val="0"/>
            </a:spcBef>
            <a:spcAft>
              <a:spcPct val="15000"/>
            </a:spcAft>
            <a:buChar char="•"/>
          </a:pPr>
          <a:r>
            <a:rPr lang="en-US" sz="2200" b="0" i="0" kern="1200" baseline="0"/>
            <a:t>To disable change compatibility level to 140 or lower</a:t>
          </a:r>
          <a:endParaRPr lang="en-US" sz="2200" kern="1200"/>
        </a:p>
      </dsp:txBody>
      <dsp:txXfrm rot="-5400000">
        <a:off x="4156647" y="1920555"/>
        <a:ext cx="7326598" cy="1164516"/>
      </dsp:txXfrm>
    </dsp:sp>
    <dsp:sp modelId="{2CEAB421-F7F0-4DBA-8BC0-61523C870BAD}">
      <dsp:nvSpPr>
        <dsp:cNvPr id="0" name=""/>
        <dsp:cNvSpPr/>
      </dsp:nvSpPr>
      <dsp:spPr>
        <a:xfrm>
          <a:off x="0" y="1696242"/>
          <a:ext cx="4156647" cy="1613141"/>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b="0" i="0" kern="1200" baseline="0"/>
            <a:t>For SQL Server 2019 Features</a:t>
          </a:r>
          <a:endParaRPr lang="en-US" sz="4200" kern="1200"/>
        </a:p>
      </dsp:txBody>
      <dsp:txXfrm>
        <a:off x="78747" y="1774989"/>
        <a:ext cx="3999153" cy="1455647"/>
      </dsp:txXfrm>
    </dsp:sp>
    <dsp:sp modelId="{626A19CE-ED32-4563-82E3-899C299E48A3}">
      <dsp:nvSpPr>
        <dsp:cNvPr id="0" name=""/>
        <dsp:cNvSpPr/>
      </dsp:nvSpPr>
      <dsp:spPr>
        <a:xfrm rot="5400000">
          <a:off x="7206189" y="501813"/>
          <a:ext cx="1290512" cy="7389596"/>
        </a:xfrm>
        <a:prstGeom prst="round2SameRect">
          <a:avLst/>
        </a:prstGeom>
        <a:solidFill>
          <a:schemeClr val="lt1">
            <a:alpha val="90000"/>
            <a:tint val="40000"/>
            <a:hueOff val="0"/>
            <a:satOff val="0"/>
            <a:lumOff val="0"/>
            <a:alphaOff val="0"/>
          </a:schemeClr>
        </a:solidFill>
        <a:ln w="25400" cap="flat" cmpd="sng" algn="ctr">
          <a:solidFill>
            <a:schemeClr val="accent4">
              <a:alpha val="90000"/>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3820" tIns="41910" rIns="83820" bIns="41910" numCol="1" spcCol="1270" anchor="ctr" anchorCtr="0">
          <a:noAutofit/>
        </a:bodyPr>
        <a:lstStyle/>
        <a:p>
          <a:pPr marL="228600" lvl="1" indent="-228600" algn="l" defTabSz="977900">
            <a:lnSpc>
              <a:spcPct val="90000"/>
            </a:lnSpc>
            <a:spcBef>
              <a:spcPct val="0"/>
            </a:spcBef>
            <a:spcAft>
              <a:spcPct val="15000"/>
            </a:spcAft>
            <a:buChar char="•"/>
          </a:pPr>
          <a:r>
            <a:rPr lang="en-US" sz="2200" b="0" i="0" kern="1200" baseline="0"/>
            <a:t>Enabled by default in Compatibility level 160 or higher</a:t>
          </a:r>
          <a:endParaRPr lang="en-US" sz="2200" kern="1200"/>
        </a:p>
        <a:p>
          <a:pPr marL="228600" lvl="1" indent="-228600" algn="l" defTabSz="977900">
            <a:lnSpc>
              <a:spcPct val="90000"/>
            </a:lnSpc>
            <a:spcBef>
              <a:spcPct val="0"/>
            </a:spcBef>
            <a:spcAft>
              <a:spcPct val="15000"/>
            </a:spcAft>
            <a:buChar char="•"/>
          </a:pPr>
          <a:r>
            <a:rPr lang="en-US" sz="2200" b="0" i="0" kern="1200" baseline="0"/>
            <a:t>To disable change compatibility level to 150 or lower</a:t>
          </a:r>
          <a:endParaRPr lang="en-US" sz="2200" kern="1200"/>
        </a:p>
      </dsp:txBody>
      <dsp:txXfrm rot="-5400000">
        <a:off x="4156647" y="3614353"/>
        <a:ext cx="7326598" cy="1164516"/>
      </dsp:txXfrm>
    </dsp:sp>
    <dsp:sp modelId="{5B24DDF3-44E0-40FF-B14A-8F8A9E374E17}">
      <dsp:nvSpPr>
        <dsp:cNvPr id="0" name=""/>
        <dsp:cNvSpPr/>
      </dsp:nvSpPr>
      <dsp:spPr>
        <a:xfrm>
          <a:off x="0" y="3390040"/>
          <a:ext cx="4156647" cy="1613141"/>
        </a:xfrm>
        <a:prstGeom prst="roundRect">
          <a:avLst/>
        </a:prstGeom>
        <a:solidFill>
          <a:schemeClr val="lt1">
            <a:hueOff val="0"/>
            <a:satOff val="0"/>
            <a:lumOff val="0"/>
            <a:alphaOff val="0"/>
          </a:schemeClr>
        </a:solidFill>
        <a:ln w="25400" cap="flat" cmpd="sng" algn="ctr">
          <a:solidFill>
            <a:schemeClr val="accent4">
              <a:shade val="80000"/>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160020" tIns="80010" rIns="160020" bIns="80010" numCol="1" spcCol="1270" anchor="ctr" anchorCtr="0">
          <a:noAutofit/>
        </a:bodyPr>
        <a:lstStyle/>
        <a:p>
          <a:pPr marL="0" lvl="0" indent="0" algn="ctr" defTabSz="1866900">
            <a:lnSpc>
              <a:spcPct val="90000"/>
            </a:lnSpc>
            <a:spcBef>
              <a:spcPct val="0"/>
            </a:spcBef>
            <a:spcAft>
              <a:spcPct val="35000"/>
            </a:spcAft>
            <a:buNone/>
          </a:pPr>
          <a:r>
            <a:rPr lang="en-US" sz="4200" b="0" i="0" kern="1200" baseline="0"/>
            <a:t>For SQL Server 2022 Features</a:t>
          </a:r>
          <a:endParaRPr lang="en-US" sz="4200" kern="1200"/>
        </a:p>
      </dsp:txBody>
      <dsp:txXfrm>
        <a:off x="78747" y="3468787"/>
        <a:ext cx="3999153" cy="1455647"/>
      </dsp:txXfrm>
    </dsp:sp>
  </dsp:spTree>
</dsp:drawing>
</file>

<file path=ppt/diagrams/drawing4.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BF58BA63-FE57-4310-9773-8D919F0A46E5}">
      <dsp:nvSpPr>
        <dsp:cNvPr id="0" name=""/>
        <dsp:cNvSpPr/>
      </dsp:nvSpPr>
      <dsp:spPr>
        <a:xfrm>
          <a:off x="5058854" y="731353"/>
          <a:ext cx="1556132" cy="1037421"/>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Intelligent Query Processing</a:t>
          </a:r>
        </a:p>
      </dsp:txBody>
      <dsp:txXfrm>
        <a:off x="5089239" y="761738"/>
        <a:ext cx="1495362" cy="976651"/>
      </dsp:txXfrm>
    </dsp:sp>
    <dsp:sp modelId="{54FE398B-EB4B-4376-8CAD-D5884C340DB3}">
      <dsp:nvSpPr>
        <dsp:cNvPr id="0" name=""/>
        <dsp:cNvSpPr/>
      </dsp:nvSpPr>
      <dsp:spPr>
        <a:xfrm>
          <a:off x="779491" y="1768774"/>
          <a:ext cx="5057429" cy="414968"/>
        </a:xfrm>
        <a:custGeom>
          <a:avLst/>
          <a:gdLst/>
          <a:ahLst/>
          <a:cxnLst/>
          <a:rect l="0" t="0" r="0" b="0"/>
          <a:pathLst>
            <a:path>
              <a:moveTo>
                <a:pt x="5057429" y="0"/>
              </a:moveTo>
              <a:lnTo>
                <a:pt x="5057429" y="207484"/>
              </a:lnTo>
              <a:lnTo>
                <a:pt x="0" y="207484"/>
              </a:lnTo>
              <a:lnTo>
                <a:pt x="0" y="41496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A4578FB-65D7-4CEC-85A5-A7F539A655E7}">
      <dsp:nvSpPr>
        <dsp:cNvPr id="0" name=""/>
        <dsp:cNvSpPr/>
      </dsp:nvSpPr>
      <dsp:spPr>
        <a:xfrm>
          <a:off x="1425" y="2183743"/>
          <a:ext cx="1556132" cy="1037421"/>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Table Variable Deferred Compilation</a:t>
          </a:r>
        </a:p>
      </dsp:txBody>
      <dsp:txXfrm>
        <a:off x="31810" y="2214128"/>
        <a:ext cx="1495362" cy="976651"/>
      </dsp:txXfrm>
    </dsp:sp>
    <dsp:sp modelId="{54FC7E62-6BC8-4117-AE83-F7D461A58C56}">
      <dsp:nvSpPr>
        <dsp:cNvPr id="0" name=""/>
        <dsp:cNvSpPr/>
      </dsp:nvSpPr>
      <dsp:spPr>
        <a:xfrm>
          <a:off x="2802463" y="1768774"/>
          <a:ext cx="3034457" cy="414968"/>
        </a:xfrm>
        <a:custGeom>
          <a:avLst/>
          <a:gdLst/>
          <a:ahLst/>
          <a:cxnLst/>
          <a:rect l="0" t="0" r="0" b="0"/>
          <a:pathLst>
            <a:path>
              <a:moveTo>
                <a:pt x="3034457" y="0"/>
              </a:moveTo>
              <a:lnTo>
                <a:pt x="3034457" y="207484"/>
              </a:lnTo>
              <a:lnTo>
                <a:pt x="0" y="207484"/>
              </a:lnTo>
              <a:lnTo>
                <a:pt x="0" y="41496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36367F8-D6E7-40DA-B927-34B62F97962A}">
      <dsp:nvSpPr>
        <dsp:cNvPr id="0" name=""/>
        <dsp:cNvSpPr/>
      </dsp:nvSpPr>
      <dsp:spPr>
        <a:xfrm>
          <a:off x="2024396" y="2183743"/>
          <a:ext cx="1556132" cy="1037421"/>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Batch Mode On Rowstore Indexes</a:t>
          </a:r>
        </a:p>
      </dsp:txBody>
      <dsp:txXfrm>
        <a:off x="2054781" y="2214128"/>
        <a:ext cx="1495362" cy="976651"/>
      </dsp:txXfrm>
    </dsp:sp>
    <dsp:sp modelId="{8348335F-5BEF-45E6-9491-BE36F00A5827}">
      <dsp:nvSpPr>
        <dsp:cNvPr id="0" name=""/>
        <dsp:cNvSpPr/>
      </dsp:nvSpPr>
      <dsp:spPr>
        <a:xfrm>
          <a:off x="4825435" y="1768774"/>
          <a:ext cx="1011485" cy="414968"/>
        </a:xfrm>
        <a:custGeom>
          <a:avLst/>
          <a:gdLst/>
          <a:ahLst/>
          <a:cxnLst/>
          <a:rect l="0" t="0" r="0" b="0"/>
          <a:pathLst>
            <a:path>
              <a:moveTo>
                <a:pt x="1011485" y="0"/>
              </a:moveTo>
              <a:lnTo>
                <a:pt x="1011485" y="207484"/>
              </a:lnTo>
              <a:lnTo>
                <a:pt x="0" y="207484"/>
              </a:lnTo>
              <a:lnTo>
                <a:pt x="0" y="41496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2DF79E0D-2F54-4B1B-B9E0-B3F11AFE225E}">
      <dsp:nvSpPr>
        <dsp:cNvPr id="0" name=""/>
        <dsp:cNvSpPr/>
      </dsp:nvSpPr>
      <dsp:spPr>
        <a:xfrm>
          <a:off x="4047368" y="2183743"/>
          <a:ext cx="1556132" cy="1037421"/>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Scalar UDF Inlining</a:t>
          </a:r>
        </a:p>
      </dsp:txBody>
      <dsp:txXfrm>
        <a:off x="4077753" y="2214128"/>
        <a:ext cx="1495362" cy="976651"/>
      </dsp:txXfrm>
    </dsp:sp>
    <dsp:sp modelId="{6BEB96AB-5069-4522-8BFE-22AE1E1907A1}">
      <dsp:nvSpPr>
        <dsp:cNvPr id="0" name=""/>
        <dsp:cNvSpPr/>
      </dsp:nvSpPr>
      <dsp:spPr>
        <a:xfrm>
          <a:off x="5836921" y="1768774"/>
          <a:ext cx="1011485" cy="414968"/>
        </a:xfrm>
        <a:custGeom>
          <a:avLst/>
          <a:gdLst/>
          <a:ahLst/>
          <a:cxnLst/>
          <a:rect l="0" t="0" r="0" b="0"/>
          <a:pathLst>
            <a:path>
              <a:moveTo>
                <a:pt x="0" y="0"/>
              </a:moveTo>
              <a:lnTo>
                <a:pt x="0" y="207484"/>
              </a:lnTo>
              <a:lnTo>
                <a:pt x="1011485" y="207484"/>
              </a:lnTo>
              <a:lnTo>
                <a:pt x="1011485" y="41496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51E36B6D-BDD4-43C9-BE13-97A72EABE1BB}">
      <dsp:nvSpPr>
        <dsp:cNvPr id="0" name=""/>
        <dsp:cNvSpPr/>
      </dsp:nvSpPr>
      <dsp:spPr>
        <a:xfrm>
          <a:off x="6070340" y="2183743"/>
          <a:ext cx="1556132" cy="1037421"/>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Approximate Query Processing</a:t>
          </a:r>
        </a:p>
      </dsp:txBody>
      <dsp:txXfrm>
        <a:off x="6100725" y="2214128"/>
        <a:ext cx="1495362" cy="976651"/>
      </dsp:txXfrm>
    </dsp:sp>
    <dsp:sp modelId="{29F63BC1-C5FC-44AA-8F97-ECEF56FF0ECF}">
      <dsp:nvSpPr>
        <dsp:cNvPr id="0" name=""/>
        <dsp:cNvSpPr/>
      </dsp:nvSpPr>
      <dsp:spPr>
        <a:xfrm>
          <a:off x="5836921" y="3221164"/>
          <a:ext cx="1011485" cy="414968"/>
        </a:xfrm>
        <a:custGeom>
          <a:avLst/>
          <a:gdLst/>
          <a:ahLst/>
          <a:cxnLst/>
          <a:rect l="0" t="0" r="0" b="0"/>
          <a:pathLst>
            <a:path>
              <a:moveTo>
                <a:pt x="1011485" y="0"/>
              </a:moveTo>
              <a:lnTo>
                <a:pt x="1011485" y="207484"/>
              </a:lnTo>
              <a:lnTo>
                <a:pt x="0" y="207484"/>
              </a:lnTo>
              <a:lnTo>
                <a:pt x="0" y="41496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509EF4D6-E038-4723-AE7F-3FAED8C2C122}">
      <dsp:nvSpPr>
        <dsp:cNvPr id="0" name=""/>
        <dsp:cNvSpPr/>
      </dsp:nvSpPr>
      <dsp:spPr>
        <a:xfrm>
          <a:off x="5058854" y="3636133"/>
          <a:ext cx="1556132" cy="1037421"/>
        </a:xfrm>
        <a:prstGeom prst="roundRect">
          <a:avLst>
            <a:gd name="adj" fmla="val 10000"/>
          </a:avLst>
        </a:prstGeom>
        <a:solidFill>
          <a:schemeClr val="accent6">
            <a:lumMod val="75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Approximate Count Distinct</a:t>
          </a:r>
        </a:p>
      </dsp:txBody>
      <dsp:txXfrm>
        <a:off x="5089239" y="3666518"/>
        <a:ext cx="1495362" cy="976651"/>
      </dsp:txXfrm>
    </dsp:sp>
    <dsp:sp modelId="{889A4762-3DAB-4D3A-970C-9B5EB089C878}">
      <dsp:nvSpPr>
        <dsp:cNvPr id="0" name=""/>
        <dsp:cNvSpPr/>
      </dsp:nvSpPr>
      <dsp:spPr>
        <a:xfrm>
          <a:off x="6848406" y="3221164"/>
          <a:ext cx="1011485" cy="414968"/>
        </a:xfrm>
        <a:custGeom>
          <a:avLst/>
          <a:gdLst/>
          <a:ahLst/>
          <a:cxnLst/>
          <a:rect l="0" t="0" r="0" b="0"/>
          <a:pathLst>
            <a:path>
              <a:moveTo>
                <a:pt x="0" y="0"/>
              </a:moveTo>
              <a:lnTo>
                <a:pt x="0" y="207484"/>
              </a:lnTo>
              <a:lnTo>
                <a:pt x="1011485" y="207484"/>
              </a:lnTo>
              <a:lnTo>
                <a:pt x="1011485" y="414968"/>
              </a:lnTo>
            </a:path>
          </a:pathLst>
        </a:custGeom>
        <a:noFill/>
        <a:ln w="25400" cap="flat" cmpd="sng" algn="ctr">
          <a:solidFill>
            <a:schemeClr val="accent5">
              <a:shade val="80000"/>
              <a:hueOff val="0"/>
              <a:satOff val="0"/>
              <a:lumOff val="0"/>
              <a:alphaOff val="0"/>
            </a:schemeClr>
          </a:solidFill>
          <a:prstDash val="solid"/>
        </a:ln>
        <a:effectLst/>
        <a:scene3d>
          <a:camera prst="orthographicFront"/>
          <a:lightRig rig="chilly" dir="t"/>
        </a:scene3d>
        <a:sp3d z="-40000" prstMaterial="matte"/>
      </dsp:spPr>
      <dsp:style>
        <a:lnRef idx="2">
          <a:scrgbClr r="0" g="0" b="0"/>
        </a:lnRef>
        <a:fillRef idx="0">
          <a:scrgbClr r="0" g="0" b="0"/>
        </a:fillRef>
        <a:effectRef idx="0">
          <a:scrgbClr r="0" g="0" b="0"/>
        </a:effectRef>
        <a:fontRef idx="minor"/>
      </dsp:style>
    </dsp:sp>
    <dsp:sp modelId="{8B9AE974-294C-4358-BF24-07E1BB7770F2}">
      <dsp:nvSpPr>
        <dsp:cNvPr id="0" name=""/>
        <dsp:cNvSpPr/>
      </dsp:nvSpPr>
      <dsp:spPr>
        <a:xfrm>
          <a:off x="7081826" y="3636133"/>
          <a:ext cx="1556132" cy="1037421"/>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Approximate Percentile</a:t>
          </a:r>
        </a:p>
      </dsp:txBody>
      <dsp:txXfrm>
        <a:off x="7112211" y="3666518"/>
        <a:ext cx="1495362" cy="976651"/>
      </dsp:txXfrm>
    </dsp:sp>
    <dsp:sp modelId="{79E74D5E-EF10-47B0-A9D3-2293E202AE2C}">
      <dsp:nvSpPr>
        <dsp:cNvPr id="0" name=""/>
        <dsp:cNvSpPr/>
      </dsp:nvSpPr>
      <dsp:spPr>
        <a:xfrm>
          <a:off x="5836921" y="1768774"/>
          <a:ext cx="3034457" cy="414968"/>
        </a:xfrm>
        <a:custGeom>
          <a:avLst/>
          <a:gdLst/>
          <a:ahLst/>
          <a:cxnLst/>
          <a:rect l="0" t="0" r="0" b="0"/>
          <a:pathLst>
            <a:path>
              <a:moveTo>
                <a:pt x="0" y="0"/>
              </a:moveTo>
              <a:lnTo>
                <a:pt x="0" y="207484"/>
              </a:lnTo>
              <a:lnTo>
                <a:pt x="3034457" y="207484"/>
              </a:lnTo>
              <a:lnTo>
                <a:pt x="3034457" y="41496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7F65BB58-1B93-4E6B-B945-953C7DA0DB73}">
      <dsp:nvSpPr>
        <dsp:cNvPr id="0" name=""/>
        <dsp:cNvSpPr/>
      </dsp:nvSpPr>
      <dsp:spPr>
        <a:xfrm>
          <a:off x="8093312" y="2183743"/>
          <a:ext cx="1556132" cy="1037421"/>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Optimized Plan Forcing</a:t>
          </a:r>
        </a:p>
      </dsp:txBody>
      <dsp:txXfrm>
        <a:off x="8123697" y="2214128"/>
        <a:ext cx="1495362" cy="976651"/>
      </dsp:txXfrm>
    </dsp:sp>
    <dsp:sp modelId="{7AA21635-E323-4213-93F2-9043E3D4FE8B}">
      <dsp:nvSpPr>
        <dsp:cNvPr id="0" name=""/>
        <dsp:cNvSpPr/>
      </dsp:nvSpPr>
      <dsp:spPr>
        <a:xfrm>
          <a:off x="5836921" y="1768774"/>
          <a:ext cx="5057429" cy="414968"/>
        </a:xfrm>
        <a:custGeom>
          <a:avLst/>
          <a:gdLst/>
          <a:ahLst/>
          <a:cxnLst/>
          <a:rect l="0" t="0" r="0" b="0"/>
          <a:pathLst>
            <a:path>
              <a:moveTo>
                <a:pt x="0" y="0"/>
              </a:moveTo>
              <a:lnTo>
                <a:pt x="0" y="207484"/>
              </a:lnTo>
              <a:lnTo>
                <a:pt x="5057429" y="207484"/>
              </a:lnTo>
              <a:lnTo>
                <a:pt x="5057429" y="414968"/>
              </a:lnTo>
            </a:path>
          </a:pathLst>
        </a:custGeom>
        <a:noFill/>
        <a:ln w="25400" cap="flat" cmpd="sng" algn="ctr">
          <a:solidFill>
            <a:schemeClr val="accent5">
              <a:shade val="60000"/>
              <a:hueOff val="0"/>
              <a:satOff val="0"/>
              <a:lumOff val="0"/>
              <a:alphaOff val="0"/>
            </a:schemeClr>
          </a:solidFill>
          <a:prstDash val="solid"/>
        </a:ln>
        <a:effectLst/>
        <a:sp3d z="-40000" prstMaterial="matte"/>
      </dsp:spPr>
      <dsp:style>
        <a:lnRef idx="2">
          <a:scrgbClr r="0" g="0" b="0"/>
        </a:lnRef>
        <a:fillRef idx="0">
          <a:scrgbClr r="0" g="0" b="0"/>
        </a:fillRef>
        <a:effectRef idx="0">
          <a:scrgbClr r="0" g="0" b="0"/>
        </a:effectRef>
        <a:fontRef idx="minor"/>
      </dsp:style>
    </dsp:sp>
    <dsp:sp modelId="{60EFB09A-C2CB-4EC8-A783-B2648B63E9CB}">
      <dsp:nvSpPr>
        <dsp:cNvPr id="0" name=""/>
        <dsp:cNvSpPr/>
      </dsp:nvSpPr>
      <dsp:spPr>
        <a:xfrm>
          <a:off x="10116284" y="2183743"/>
          <a:ext cx="1556132" cy="1006091"/>
        </a:xfrm>
        <a:prstGeom prst="roundRect">
          <a:avLst>
            <a:gd name="adj" fmla="val 10000"/>
          </a:avLst>
        </a:prstGeom>
        <a:solidFill>
          <a:schemeClr val="tx2">
            <a:lumMod val="60000"/>
            <a:lumOff val="40000"/>
          </a:schemeClr>
        </a:solidFill>
        <a:ln>
          <a:noFill/>
        </a:ln>
        <a:effectLst/>
        <a:scene3d>
          <a:camera prst="orthographicFront"/>
          <a:lightRig rig="chilly" dir="t"/>
        </a:scene3d>
        <a:sp3d prstMaterial="translucentPowder">
          <a:bevelT w="127000" h="25400" prst="softRound"/>
        </a:sp3d>
      </dsp:spPr>
      <dsp:style>
        <a:lnRef idx="0">
          <a:scrgbClr r="0" g="0" b="0"/>
        </a:lnRef>
        <a:fillRef idx="1">
          <a:scrgbClr r="0" g="0" b="0"/>
        </a:fillRef>
        <a:effectRef idx="0">
          <a:scrgbClr r="0" g="0" b="0"/>
        </a:effectRef>
        <a:fontRef idx="minor">
          <a:schemeClr val="lt1"/>
        </a:fontRef>
      </dsp:style>
      <dsp:txBody>
        <a:bodyPr spcFirstLastPara="0" vert="horz" wrap="square" lIns="64770" tIns="64770" rIns="64770" bIns="64770" numCol="1" spcCol="1270" anchor="ctr" anchorCtr="0">
          <a:noAutofit/>
        </a:bodyPr>
        <a:lstStyle/>
        <a:p>
          <a:pPr marL="0" lvl="0" indent="0" algn="ctr" defTabSz="755650">
            <a:lnSpc>
              <a:spcPct val="90000"/>
            </a:lnSpc>
            <a:spcBef>
              <a:spcPct val="0"/>
            </a:spcBef>
            <a:spcAft>
              <a:spcPct val="35000"/>
            </a:spcAft>
            <a:buNone/>
          </a:pPr>
          <a:r>
            <a:rPr lang="en-US" sz="1700" kern="1200" dirty="0"/>
            <a:t>Parameter Sensitive Plan Optimization</a:t>
          </a:r>
        </a:p>
      </dsp:txBody>
      <dsp:txXfrm>
        <a:off x="10145751" y="2213210"/>
        <a:ext cx="1497198" cy="947157"/>
      </dsp:txXfrm>
    </dsp:sp>
  </dsp:spTree>
</dsp:drawing>
</file>

<file path=ppt/diagrams/drawing5.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6.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drawing7.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F2611699-6C85-4FBF-AB47-DBD3C7959DCE}">
      <dsp:nvSpPr>
        <dsp:cNvPr id="0" name=""/>
        <dsp:cNvSpPr/>
      </dsp:nvSpPr>
      <dsp:spPr>
        <a:xfrm>
          <a:off x="0" y="388546"/>
          <a:ext cx="11144474" cy="1850625"/>
        </a:xfrm>
        <a:prstGeom prst="rect">
          <a:avLst/>
        </a:prstGeom>
        <a:solidFill>
          <a:schemeClr val="lt1">
            <a:alpha val="90000"/>
            <a:hueOff val="0"/>
            <a:satOff val="0"/>
            <a:lumOff val="0"/>
            <a:alphaOff val="0"/>
          </a:schemeClr>
        </a:solidFill>
        <a:ln w="25400" cap="flat" cmpd="sng" algn="ctr">
          <a:solidFill>
            <a:schemeClr val="accent5">
              <a:hueOff val="0"/>
              <a:satOff val="0"/>
              <a:lumOff val="0"/>
              <a:alphaOff val="0"/>
            </a:schemeClr>
          </a:solidFill>
          <a:prstDash val="solid"/>
        </a:ln>
        <a:effectLst/>
      </dsp:spPr>
      <dsp:style>
        <a:lnRef idx="2">
          <a:scrgbClr r="0" g="0" b="0"/>
        </a:lnRef>
        <a:fillRef idx="1">
          <a:scrgbClr r="0" g="0" b="0"/>
        </a:fillRef>
        <a:effectRef idx="0">
          <a:scrgbClr r="0" g="0" b="0"/>
        </a:effectRef>
        <a:fontRef idx="minor"/>
      </dsp:style>
      <dsp:txBody>
        <a:bodyPr spcFirstLastPara="0" vert="horz" wrap="square" lIns="864935" tIns="520700" rIns="864935" bIns="128016" numCol="1" spcCol="1270" anchor="t" anchorCtr="0">
          <a:noAutofit/>
        </a:bodyPr>
        <a:lstStyle/>
        <a:p>
          <a:pPr marL="171450" lvl="1" indent="-171450" algn="l" defTabSz="800100">
            <a:lnSpc>
              <a:spcPct val="90000"/>
            </a:lnSpc>
            <a:spcBef>
              <a:spcPct val="0"/>
            </a:spcBef>
            <a:spcAft>
              <a:spcPct val="15000"/>
            </a:spcAft>
            <a:buChar char="•"/>
          </a:pPr>
          <a:r>
            <a:rPr lang="en-US" sz="1800" b="0" i="0" kern="1200" dirty="0"/>
            <a:t>Query optimization and compilation is a multi-phased process of quickly generating a “good-enough” query execution plan</a:t>
          </a:r>
          <a:endParaRPr lang="en-US" sz="1800" b="0" kern="1200" dirty="0"/>
        </a:p>
        <a:p>
          <a:pPr marL="171450" lvl="1" indent="-171450" algn="l" defTabSz="800100">
            <a:lnSpc>
              <a:spcPct val="90000"/>
            </a:lnSpc>
            <a:spcBef>
              <a:spcPct val="0"/>
            </a:spcBef>
            <a:spcAft>
              <a:spcPct val="15000"/>
            </a:spcAft>
            <a:buChar char="•"/>
          </a:pPr>
          <a:r>
            <a:rPr lang="en-US" sz="1800" b="0" i="0" kern="1200" dirty="0"/>
            <a:t>Query execution time includes compilation. Can be time and resource consuming</a:t>
          </a:r>
          <a:endParaRPr lang="en-US" sz="1800" kern="1200" dirty="0">
            <a:latin typeface="Segoe UI" panose="020B0502040204020203" pitchFamily="34" charset="0"/>
            <a:cs typeface="Segoe UI" panose="020B0502040204020203" pitchFamily="34" charset="0"/>
          </a:endParaRPr>
        </a:p>
        <a:p>
          <a:pPr marL="171450" lvl="1" indent="-171450" algn="l" defTabSz="800100">
            <a:lnSpc>
              <a:spcPct val="90000"/>
            </a:lnSpc>
            <a:spcBef>
              <a:spcPct val="0"/>
            </a:spcBef>
            <a:spcAft>
              <a:spcPct val="15000"/>
            </a:spcAft>
            <a:buChar char="•"/>
          </a:pPr>
          <a:r>
            <a:rPr lang="en-US" sz="1800" b="0" i="0" kern="1200" dirty="0"/>
            <a:t>To reduce compilation overhead for repeating queries, SQL caches query plans for re-use</a:t>
          </a:r>
          <a:endParaRPr lang="en-US" sz="1800" kern="1200" dirty="0">
            <a:latin typeface="Segoe UI" panose="020B0502040204020203" pitchFamily="34" charset="0"/>
            <a:cs typeface="Segoe UI" panose="020B0502040204020203" pitchFamily="34" charset="0"/>
          </a:endParaRPr>
        </a:p>
      </dsp:txBody>
      <dsp:txXfrm>
        <a:off x="0" y="388546"/>
        <a:ext cx="11144474" cy="1850625"/>
      </dsp:txXfrm>
    </dsp:sp>
    <dsp:sp modelId="{09DF4224-3D80-47D7-B2BA-0A0BBC33BA22}">
      <dsp:nvSpPr>
        <dsp:cNvPr id="0" name=""/>
        <dsp:cNvSpPr/>
      </dsp:nvSpPr>
      <dsp:spPr>
        <a:xfrm>
          <a:off x="557223" y="19546"/>
          <a:ext cx="7801131" cy="738000"/>
        </a:xfrm>
        <a:prstGeom prst="roundRect">
          <a:avLst/>
        </a:prstGeom>
        <a:solidFill>
          <a:schemeClr val="accent5">
            <a:hueOff val="0"/>
            <a:satOff val="0"/>
            <a:lumOff val="0"/>
            <a:alphaOff val="0"/>
          </a:schemeClr>
        </a:solidFill>
        <a:ln w="38100" cap="flat" cmpd="sng" algn="ctr">
          <a:solidFill>
            <a:schemeClr val="lt1">
              <a:hueOff val="0"/>
              <a:satOff val="0"/>
              <a:lumOff val="0"/>
              <a:alphaOff val="0"/>
            </a:schemeClr>
          </a:solidFill>
          <a:prstDash val="solid"/>
        </a:ln>
        <a:effectLst>
          <a:outerShdw blurRad="40000" dist="20000" dir="5400000" rotWithShape="0">
            <a:srgbClr val="000000">
              <a:alpha val="38000"/>
            </a:srgbClr>
          </a:outerShdw>
        </a:effectLst>
      </dsp:spPr>
      <dsp:style>
        <a:lnRef idx="3">
          <a:scrgbClr r="0" g="0" b="0"/>
        </a:lnRef>
        <a:fillRef idx="1">
          <a:scrgbClr r="0" g="0" b="0"/>
        </a:fillRef>
        <a:effectRef idx="1">
          <a:scrgbClr r="0" g="0" b="0"/>
        </a:effectRef>
        <a:fontRef idx="minor">
          <a:schemeClr val="lt1"/>
        </a:fontRef>
      </dsp:style>
      <dsp:txBody>
        <a:bodyPr spcFirstLastPara="0" vert="horz" wrap="square" lIns="294864" tIns="0" rIns="294864" bIns="0" numCol="1" spcCol="1270" anchor="ctr" anchorCtr="0">
          <a:noAutofit/>
        </a:bodyPr>
        <a:lstStyle/>
        <a:p>
          <a:pPr marL="0" lvl="0" indent="0" algn="l" defTabSz="1066800">
            <a:lnSpc>
              <a:spcPct val="90000"/>
            </a:lnSpc>
            <a:spcBef>
              <a:spcPct val="0"/>
            </a:spcBef>
            <a:spcAft>
              <a:spcPct val="35000"/>
            </a:spcAft>
            <a:buNone/>
          </a:pPr>
          <a:r>
            <a:rPr lang="en-US" sz="2400" b="1" kern="1200" dirty="0"/>
            <a:t>Query Compilation Today</a:t>
          </a:r>
        </a:p>
      </dsp:txBody>
      <dsp:txXfrm>
        <a:off x="593249" y="55572"/>
        <a:ext cx="7729079" cy="665948"/>
      </dsp:txXfrm>
    </dsp:sp>
  </dsp:spTree>
</dsp:drawing>
</file>

<file path=ppt/diagrams/drawing8.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147240B6-7431-4D5B-9770-7BBD09BEEFA0}">
      <dsp:nvSpPr>
        <dsp:cNvPr id="0" name=""/>
        <dsp:cNvSpPr/>
      </dsp:nvSpPr>
      <dsp:spPr>
        <a:xfrm>
          <a:off x="752214" y="884579"/>
          <a:ext cx="2546593" cy="165528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Plans can be evicted from cache due to restarts or memory pressure</a:t>
          </a:r>
          <a:endParaRPr lang="en-US" sz="1600" kern="1200" dirty="0">
            <a:latin typeface="Segoe UI" panose="020B0502040204020203" pitchFamily="34" charset="0"/>
            <a:cs typeface="Segoe UI" panose="020B0502040204020203" pitchFamily="34" charset="0"/>
          </a:endParaRPr>
        </a:p>
      </dsp:txBody>
      <dsp:txXfrm>
        <a:off x="833018" y="965383"/>
        <a:ext cx="2384985" cy="1493677"/>
      </dsp:txXfrm>
    </dsp:sp>
    <dsp:sp modelId="{F199BF73-C33E-4EB4-A900-D6729BE99A24}">
      <dsp:nvSpPr>
        <dsp:cNvPr id="0" name=""/>
        <dsp:cNvSpPr/>
      </dsp:nvSpPr>
      <dsp:spPr>
        <a:xfrm>
          <a:off x="2025510" y="306533"/>
          <a:ext cx="2811376" cy="2811376"/>
        </a:xfrm>
        <a:custGeom>
          <a:avLst/>
          <a:gdLst/>
          <a:ahLst/>
          <a:cxnLst/>
          <a:rect l="0" t="0" r="0" b="0"/>
          <a:pathLst>
            <a:path>
              <a:moveTo>
                <a:pt x="591304" y="259940"/>
              </a:moveTo>
              <a:arcTo wR="1405688" hR="1405688" stAng="14075715" swAng="4248569"/>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 modelId="{286F8BD2-898A-4C98-8968-C54AFB0ACCD0}">
      <dsp:nvSpPr>
        <dsp:cNvPr id="0" name=""/>
        <dsp:cNvSpPr/>
      </dsp:nvSpPr>
      <dsp:spPr>
        <a:xfrm>
          <a:off x="3563590" y="884579"/>
          <a:ext cx="2546593" cy="1655285"/>
        </a:xfrm>
        <a:prstGeom prst="roundRect">
          <a:avLst/>
        </a:prstGeom>
        <a:solidFill>
          <a:schemeClr val="accent5">
            <a:hueOff val="0"/>
            <a:satOff val="0"/>
            <a:lumOff val="0"/>
            <a:alphaOff val="0"/>
          </a:schemeClr>
        </a:solidFill>
        <a:ln w="25400" cap="flat" cmpd="sng" algn="ctr">
          <a:solidFill>
            <a:schemeClr val="lt1">
              <a:hueOff val="0"/>
              <a:satOff val="0"/>
              <a:lumOff val="0"/>
              <a:alphaOff val="0"/>
            </a:schemeClr>
          </a:solidFill>
          <a:prstDash val="solid"/>
        </a:ln>
        <a:effectLst/>
      </dsp:spPr>
      <dsp:style>
        <a:lnRef idx="2">
          <a:scrgbClr r="0" g="0" b="0"/>
        </a:lnRef>
        <a:fillRef idx="1">
          <a:scrgbClr r="0" g="0" b="0"/>
        </a:fillRef>
        <a:effectRef idx="0">
          <a:scrgbClr r="0" g="0" b="0"/>
        </a:effectRef>
        <a:fontRef idx="minor">
          <a:schemeClr val="lt1"/>
        </a:fontRef>
      </dsp:style>
      <dsp:txBody>
        <a:bodyPr spcFirstLastPara="0" vert="horz" wrap="square" lIns="60960" tIns="60960" rIns="60960" bIns="60960" numCol="1" spcCol="1270" anchor="ctr" anchorCtr="0">
          <a:noAutofit/>
        </a:bodyPr>
        <a:lstStyle/>
        <a:p>
          <a:pPr marL="0" lvl="0" indent="0" algn="ctr" defTabSz="711200">
            <a:lnSpc>
              <a:spcPct val="90000"/>
            </a:lnSpc>
            <a:spcBef>
              <a:spcPct val="0"/>
            </a:spcBef>
            <a:spcAft>
              <a:spcPct val="35000"/>
            </a:spcAft>
            <a:buNone/>
          </a:pPr>
          <a:r>
            <a:rPr lang="en-US" sz="1600" b="0" i="0" kern="1200" dirty="0"/>
            <a:t>Subsequent calls to the query require a full new compilation</a:t>
          </a:r>
          <a:endParaRPr lang="en-US" sz="1600" kern="1200" dirty="0">
            <a:latin typeface="Segoe UI" panose="020B0502040204020203" pitchFamily="34" charset="0"/>
            <a:cs typeface="Segoe UI" panose="020B0502040204020203" pitchFamily="34" charset="0"/>
          </a:endParaRPr>
        </a:p>
      </dsp:txBody>
      <dsp:txXfrm>
        <a:off x="3644394" y="965383"/>
        <a:ext cx="2384985" cy="1493677"/>
      </dsp:txXfrm>
    </dsp:sp>
    <dsp:sp modelId="{0F332F37-F7B9-4F1F-85F7-35ACAAD08A55}">
      <dsp:nvSpPr>
        <dsp:cNvPr id="0" name=""/>
        <dsp:cNvSpPr/>
      </dsp:nvSpPr>
      <dsp:spPr>
        <a:xfrm>
          <a:off x="2025510" y="306533"/>
          <a:ext cx="2811376" cy="2811376"/>
        </a:xfrm>
        <a:custGeom>
          <a:avLst/>
          <a:gdLst/>
          <a:ahLst/>
          <a:cxnLst/>
          <a:rect l="0" t="0" r="0" b="0"/>
          <a:pathLst>
            <a:path>
              <a:moveTo>
                <a:pt x="2220072" y="2551436"/>
              </a:moveTo>
              <a:arcTo wR="1405688" hR="1405688" stAng="3275715" swAng="4248569"/>
            </a:path>
          </a:pathLst>
        </a:custGeom>
        <a:noFill/>
        <a:ln w="9525" cap="flat" cmpd="sng" algn="ctr">
          <a:solidFill>
            <a:schemeClr val="accent5">
              <a:hueOff val="0"/>
              <a:satOff val="0"/>
              <a:lumOff val="0"/>
              <a:alphaOff val="0"/>
            </a:schemeClr>
          </a:solidFill>
          <a:prstDash val="solid"/>
          <a:tailEnd type="arrow"/>
        </a:ln>
        <a:effectLst/>
      </dsp:spPr>
      <dsp:style>
        <a:lnRef idx="1">
          <a:scrgbClr r="0" g="0" b="0"/>
        </a:lnRef>
        <a:fillRef idx="0">
          <a:scrgbClr r="0" g="0" b="0"/>
        </a:fillRef>
        <a:effectRef idx="0">
          <a:scrgbClr r="0" g="0" b="0"/>
        </a:effectRef>
        <a:fontRef idx="minor"/>
      </dsp:style>
    </dsp:sp>
  </dsp:spTree>
</dsp:drawing>
</file>

<file path=ppt/diagrams/drawing9.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Tree>
</dsp:drawing>
</file>

<file path=ppt/diagrams/layout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0.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1.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3.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14.xml><?xml version="1.0" encoding="utf-8"?>
<dgm:layoutDef xmlns:dgm="http://schemas.openxmlformats.org/drawingml/2006/diagram" xmlns:a="http://schemas.openxmlformats.org/drawingml/2006/main" uniqueId="urn:microsoft.com/office/officeart/2005/8/layout/vList2">
  <dgm:title val=""/>
  <dgm:desc val=""/>
  <dgm:catLst>
    <dgm:cat type="list" pri="3000"/>
    <dgm:cat type="convert" pri="1000"/>
  </dgm:catLst>
  <dgm:sampData>
    <dgm:dataModel>
      <dgm:ptLst>
        <dgm:pt modelId="0" type="doc"/>
        <dgm:pt modelId="1">
          <dgm:prSet phldr="1"/>
        </dgm:pt>
        <dgm:pt modelId="11">
          <dgm:prSet phldr="1"/>
        </dgm:pt>
        <dgm:pt modelId="2">
          <dgm:prSet phldr="1"/>
        </dgm:pt>
        <dgm:pt modelId="21">
          <dgm:prSet phldr="1"/>
        </dgm:pt>
      </dgm:ptLst>
      <dgm:cxnLst>
        <dgm:cxn modelId="4" srcId="0" destId="1" srcOrd="0" destOrd="0"/>
        <dgm:cxn modelId="5" srcId="0" destId="2" srcOrd="1" destOrd="0"/>
        <dgm:cxn modelId="12" srcId="1" destId="11" srcOrd="0" destOrd="0"/>
        <dgm:cxn modelId="23" srcId="2" destId="21" srcOrd="0" destOrd="0"/>
      </dgm:cxnLst>
      <dgm:bg/>
      <dgm:whole/>
    </dgm:dataModel>
  </dgm:sampData>
  <dgm:styleData>
    <dgm:dataModel>
      <dgm:ptLst>
        <dgm:pt modelId="0" type="doc"/>
        <dgm:pt modelId="1"/>
        <dgm:pt modelId="2"/>
      </dgm:ptLst>
      <dgm:cxnLst>
        <dgm:cxn modelId="3" srcId="0" destId="1" srcOrd="0" destOrd="0"/>
        <dgm:cxn modelId="4"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animLvl val="lvl"/>
      <dgm:resizeHandles val="exact"/>
    </dgm:varLst>
    <dgm:alg type="lin">
      <dgm:param type="linDir" val="fromT"/>
      <dgm:param type="vertAlign" val="mid"/>
    </dgm:alg>
    <dgm:shape xmlns:r="http://schemas.openxmlformats.org/officeDocument/2006/relationships" r:blip="">
      <dgm:adjLst/>
    </dgm:shape>
    <dgm:presOf/>
    <dgm:constrLst>
      <dgm:constr type="w" for="ch" forName="parentText" refType="w"/>
      <dgm:constr type="h" for="ch" forName="parentText" refType="primFontSz" refFor="ch" refForName="parentText" fact="0.52"/>
      <dgm:constr type="w" for="ch" forName="childText" refType="w"/>
      <dgm:constr type="h" for="ch" forName="childText" refType="primFontSz" refFor="ch" refForName="parentText" fact="0.46"/>
      <dgm:constr type="h" for="ch" forName="parentText" op="equ"/>
      <dgm:constr type="primFontSz" for="ch" forName="parentText" op="equ" val="65"/>
      <dgm:constr type="primFontSz" for="ch" forName="childText" refType="primFontSz" refFor="ch" refForName="parentText" op="equ"/>
      <dgm:constr type="h" for="ch" forName="spacer" refType="primFontSz" refFor="ch" refForName="parentText" fact="0.08"/>
    </dgm:constrLst>
    <dgm:ruleLst>
      <dgm:rule type="primFontSz" for="ch" forName="parentText" val="5" fact="NaN" max="NaN"/>
    </dgm:ruleLst>
    <dgm:forEach name="Name0" axis="ch" ptType="node">
      <dgm:layoutNode name="parentText" styleLbl="node1">
        <dgm:varLst>
          <dgm:chMax val="0"/>
          <dgm:bulletEnabled val="1"/>
        </dgm:varLst>
        <dgm:alg type="tx">
          <dgm:param type="parTxLTRAlign" val="l"/>
          <dgm:param type="parTxRTLAlign" val="r"/>
        </dgm:alg>
        <dgm:shape xmlns:r="http://schemas.openxmlformats.org/officeDocument/2006/relationships" type="roundRect" r:blip="">
          <dgm:adjLst/>
        </dgm:shape>
        <dgm:presOf axis="self"/>
        <dgm:constrLst>
          <dgm:constr type="tMarg" refType="primFontSz" fact="0.3"/>
          <dgm:constr type="bMarg" refType="primFontSz" fact="0.3"/>
          <dgm:constr type="lMarg" refType="primFontSz" fact="0.3"/>
          <dgm:constr type="rMarg" refType="primFontSz" fact="0.3"/>
        </dgm:constrLst>
        <dgm:ruleLst>
          <dgm:rule type="h" val="INF" fact="NaN" max="NaN"/>
        </dgm:ruleLst>
      </dgm:layoutNode>
      <dgm:choose name="Name1">
        <dgm:if name="Name2" axis="ch" ptType="node" func="cnt" op="gte" val="1">
          <dgm:layoutNode name="childText" styleLbl="revTx">
            <dgm:varLst>
              <dgm:bulletEnabled val="1"/>
            </dgm:varLst>
            <dgm:alg type="tx">
              <dgm:param type="stBulletLvl" val="1"/>
              <dgm:param type="lnSpAfChP" val="20"/>
            </dgm:alg>
            <dgm:shape xmlns:r="http://schemas.openxmlformats.org/officeDocument/2006/relationships" type="rect" r:blip="">
              <dgm:adjLst/>
            </dgm:shape>
            <dgm:presOf axis="des" ptType="node"/>
            <dgm:constrLst>
              <dgm:constr type="tMarg" refType="primFontSz" fact="0.1"/>
              <dgm:constr type="bMarg" refType="primFontSz" fact="0.1"/>
              <dgm:constr type="lMarg" refType="w" fact="0.09"/>
            </dgm:constrLst>
            <dgm:ruleLst>
              <dgm:rule type="h" val="INF" fact="NaN" max="NaN"/>
            </dgm:ruleLst>
          </dgm:layoutNode>
        </dgm:if>
        <dgm:else name="Name3">
          <dgm:choose name="Name4">
            <dgm:if name="Name5" axis="par ch" ptType="doc node" func="cnt" op="gte" val="2">
              <dgm:forEach name="Name6" axis="followSib" ptType="sibTrans" cnt="1">
                <dgm:layoutNode name="spacer">
                  <dgm:alg type="sp"/>
                  <dgm:shape xmlns:r="http://schemas.openxmlformats.org/officeDocument/2006/relationships" r:blip="">
                    <dgm:adjLst/>
                  </dgm:shape>
                  <dgm:presOf/>
                  <dgm:constrLst/>
                  <dgm:ruleLst/>
                </dgm:layoutNode>
              </dgm:forEach>
            </dgm:if>
            <dgm:else name="Name7"/>
          </dgm:choose>
        </dgm:else>
      </dgm:choose>
    </dgm:forEach>
  </dgm:layoutNode>
</dgm:layoutDef>
</file>

<file path=ppt/diagrams/layout1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2.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3.xml><?xml version="1.0" encoding="utf-8"?>
<dgm:layoutDef xmlns:dgm="http://schemas.openxmlformats.org/drawingml/2006/diagram" xmlns:a="http://schemas.openxmlformats.org/drawingml/2006/main" uniqueId="urn:microsoft.com/office/officeart/2005/8/layout/vList5">
  <dgm:title val=""/>
  <dgm:desc val=""/>
  <dgm:catLst>
    <dgm:cat type="list" pri="15000"/>
    <dgm:cat type="convert" pri="2000"/>
  </dgm:catLst>
  <dgm:sampData>
    <dgm:dataModel>
      <dgm:ptLst>
        <dgm:pt modelId="0" type="doc"/>
        <dgm:pt modelId="1">
          <dgm:prSet phldr="1"/>
        </dgm:pt>
        <dgm:pt modelId="11">
          <dgm:prSet phldr="1"/>
        </dgm:pt>
        <dgm:pt modelId="12">
          <dgm:prSet phldr="1"/>
        </dgm:pt>
        <dgm:pt modelId="2">
          <dgm:prSet phldr="1"/>
        </dgm:pt>
        <dgm:pt modelId="21">
          <dgm:prSet phldr="1"/>
        </dgm:pt>
        <dgm:pt modelId="22">
          <dgm:prSet phldr="1"/>
        </dgm:pt>
        <dgm:pt modelId="3">
          <dgm:prSet phldr="1"/>
        </dgm:pt>
        <dgm:pt modelId="31">
          <dgm:prSet phldr="1"/>
        </dgm:pt>
        <dgm:pt modelId="32">
          <dgm:prSet phldr="1"/>
        </dgm:pt>
      </dgm:ptLst>
      <dgm:cxnLst>
        <dgm:cxn modelId="4" srcId="0" destId="1" srcOrd="0" destOrd="0"/>
        <dgm:cxn modelId="5" srcId="0" destId="2" srcOrd="1" destOrd="0"/>
        <dgm:cxn modelId="6" srcId="0" destId="3" srcOrd="2" destOrd="0"/>
        <dgm:cxn modelId="13" srcId="1" destId="11" srcOrd="0" destOrd="0"/>
        <dgm:cxn modelId="14" srcId="1" destId="12" srcOrd="1" destOrd="0"/>
        <dgm:cxn modelId="23" srcId="2" destId="21" srcOrd="0" destOrd="0"/>
        <dgm:cxn modelId="24" srcId="2" destId="22" srcOrd="1" destOrd="0"/>
        <dgm:cxn modelId="33" srcId="3" destId="31" srcOrd="0" destOrd="0"/>
        <dgm:cxn modelId="34" srcId="3" destId="32" srcOrd="1" destOrd="0"/>
      </dgm:cxnLst>
      <dgm:bg/>
      <dgm:whole/>
    </dgm:dataModel>
  </dgm:sampData>
  <dgm:styleData>
    <dgm:dataModel>
      <dgm:ptLst>
        <dgm:pt modelId="0" type="doc"/>
        <dgm:pt modelId="1"/>
        <dgm:pt modelId="11"/>
        <dgm:pt modelId="2"/>
        <dgm:pt modelId="21"/>
      </dgm:ptLst>
      <dgm:cxnLst>
        <dgm:cxn modelId="4" srcId="0" destId="1" srcOrd="0" destOrd="0"/>
        <dgm:cxn modelId="5" srcId="0" destId="2" srcOrd="1" destOrd="0"/>
        <dgm:cxn modelId="13" srcId="1" destId="11" srcOrd="0" destOrd="0"/>
        <dgm:cxn modelId="23" srcId="2" destId="21" srcOrd="0" destOrd="0"/>
      </dgm:cxnLst>
      <dgm:bg/>
      <dgm:whole/>
    </dgm:dataModel>
  </dgm:styleData>
  <dgm:clrData>
    <dgm:dataModel>
      <dgm:ptLst>
        <dgm:pt modelId="0" type="doc"/>
        <dgm:pt modelId="1"/>
        <dgm:pt modelId="11"/>
        <dgm:pt modelId="2"/>
        <dgm:pt modelId="21"/>
        <dgm:pt modelId="3"/>
        <dgm:pt modelId="31"/>
        <dgm:pt modelId="4"/>
        <dgm:pt modelId="41"/>
      </dgm:ptLst>
      <dgm:cxnLst>
        <dgm:cxn modelId="5" srcId="0" destId="1" srcOrd="0" destOrd="0"/>
        <dgm:cxn modelId="6" srcId="0" destId="2" srcOrd="1" destOrd="0"/>
        <dgm:cxn modelId="7" srcId="0" destId="3" srcOrd="2" destOrd="0"/>
        <dgm:cxn modelId="8" srcId="0" destId="4" srcOrd="3" destOrd="0"/>
        <dgm:cxn modelId="13" srcId="1" destId="11" srcOrd="0" destOrd="0"/>
        <dgm:cxn modelId="23" srcId="2" destId="21" srcOrd="0" destOrd="0"/>
        <dgm:cxn modelId="33" srcId="3" destId="31" srcOrd="0" destOrd="0"/>
        <dgm:cxn modelId="43" srcId="4" destId="41" srcOrd="0" destOrd="0"/>
      </dgm:cxnLst>
      <dgm:bg/>
      <dgm:whole/>
    </dgm:dataModel>
  </dgm:clrData>
  <dgm:layoutNode name="Name0">
    <dgm:varLst>
      <dgm:dir/>
      <dgm:animLvl val="lvl"/>
      <dgm:resizeHandles val="exact"/>
    </dgm:varLst>
    <dgm:choose name="Name1">
      <dgm:if name="Name2" func="var" arg="dir" op="equ" val="norm">
        <dgm:alg type="lin">
          <dgm:param type="linDir" val="fromT"/>
          <dgm:param type="nodeHorzAlign" val="l"/>
        </dgm:alg>
      </dgm:if>
      <dgm:else name="Name3">
        <dgm:alg type="lin">
          <dgm:param type="linDir" val="fromT"/>
          <dgm:param type="nodeHorzAlign" val="r"/>
        </dgm:alg>
      </dgm:else>
    </dgm:choose>
    <dgm:shape xmlns:r="http://schemas.openxmlformats.org/officeDocument/2006/relationships" r:blip="">
      <dgm:adjLst/>
    </dgm:shape>
    <dgm:presOf/>
    <dgm:constrLst>
      <dgm:constr type="h" for="ch" forName="linNode" refType="h"/>
      <dgm:constr type="w" for="ch" forName="linNode" refType="w"/>
      <dgm:constr type="h" for="ch" forName="sp" refType="h" fact="0.05"/>
      <dgm:constr type="primFontSz" for="des" forName="parentText" op="equ" val="65"/>
      <dgm:constr type="secFontSz" for="des" forName="descendantText" op="equ"/>
    </dgm:constrLst>
    <dgm:ruleLst/>
    <dgm:forEach name="Name4" axis="ch" ptType="node">
      <dgm:layoutNode name="linNode">
        <dgm:choose name="Name5">
          <dgm:if name="Name6" func="var" arg="dir" op="equ" val="norm">
            <dgm:alg type="lin">
              <dgm:param type="linDir" val="fromL"/>
            </dgm:alg>
          </dgm:if>
          <dgm:else name="Name7">
            <dgm:alg type="lin">
              <dgm:param type="linDir" val="fromR"/>
            </dgm:alg>
          </dgm:else>
        </dgm:choose>
        <dgm:shape xmlns:r="http://schemas.openxmlformats.org/officeDocument/2006/relationships" r:blip="">
          <dgm:adjLst/>
        </dgm:shape>
        <dgm:presOf/>
        <dgm:constrLst>
          <dgm:constr type="w" for="ch" forName="parentText" refType="w" fact="0.36"/>
          <dgm:constr type="w" for="ch" forName="descendantText" refType="w" fact="0.64"/>
          <dgm:constr type="h" for="ch" forName="parentText" refType="h"/>
          <dgm:constr type="h" for="ch" forName="descendantText" refType="h" refFor="ch" refForName="parentText" fact="0.8"/>
        </dgm:constrLst>
        <dgm:ruleLst/>
        <dgm:layoutNode name="parentText">
          <dgm:varLst>
            <dgm:chMax val="1"/>
            <dgm:bulletEnabled val="1"/>
          </dgm:varLst>
          <dgm:alg type="tx"/>
          <dgm:shape xmlns:r="http://schemas.openxmlformats.org/officeDocument/2006/relationships" type="roundRect" r:blip="" zOrderOff="3">
            <dgm:adjLst/>
          </dgm:shape>
          <dgm:presOf axis="self" ptType="node"/>
          <dgm:constrLst>
            <dgm:constr type="tMarg" refType="primFontSz" fact="0.15"/>
            <dgm:constr type="bMarg" refType="primFontSz" fact="0.15"/>
            <dgm:constr type="lMarg" refType="primFontSz" fact="0.3"/>
            <dgm:constr type="rMarg" refType="primFontSz" fact="0.3"/>
          </dgm:constrLst>
          <dgm:ruleLst>
            <dgm:rule type="primFontSz" val="5" fact="NaN" max="NaN"/>
          </dgm:ruleLst>
        </dgm:layoutNode>
        <dgm:choose name="Name8">
          <dgm:if name="Name9" axis="ch" ptType="node" func="cnt" op="gte" val="1">
            <dgm:layoutNode name="descendantText" styleLbl="alignAccFollowNode1">
              <dgm:varLst>
                <dgm:bulletEnabled val="1"/>
              </dgm:varLst>
              <dgm:alg type="tx">
                <dgm:param type="stBulletLvl" val="1"/>
                <dgm:param type="txAnchorVertCh" val="mid"/>
              </dgm:alg>
              <dgm:choose name="Name10">
                <dgm:if name="Name11" func="var" arg="dir" op="equ" val="norm">
                  <dgm:shape xmlns:r="http://schemas.openxmlformats.org/officeDocument/2006/relationships" rot="90" type="round2SameRect" r:blip="">
                    <dgm:adjLst/>
                  </dgm:shape>
                </dgm:if>
                <dgm:else name="Name12">
                  <dgm:shape xmlns:r="http://schemas.openxmlformats.org/officeDocument/2006/relationships" rot="-90" type="round2SameRect" r:blip="">
                    <dgm:adjLst/>
                  </dgm:shape>
                </dgm:else>
              </dgm:choose>
              <dgm:presOf axis="des" ptType="node"/>
              <dgm:constrLst>
                <dgm:constr type="secFontSz" val="65"/>
                <dgm:constr type="primFontSz" refType="secFontSz"/>
                <dgm:constr type="lMarg" refType="secFontSz" fact="0.3"/>
                <dgm:constr type="rMarg" refType="secFontSz" fact="0.3"/>
                <dgm:constr type="tMarg" refType="secFontSz" fact="0.15"/>
                <dgm:constr type="bMarg" refType="secFontSz" fact="0.15"/>
              </dgm:constrLst>
              <dgm:ruleLst>
                <dgm:rule type="secFontSz" val="5" fact="NaN" max="NaN"/>
              </dgm:ruleLst>
            </dgm:layoutNode>
          </dgm:if>
          <dgm:else name="Name13"/>
        </dgm:choose>
      </dgm:layoutNode>
      <dgm:forEach name="Name14" axis="followSib" ptType="sibTrans" cnt="1">
        <dgm:layoutNode name="sp">
          <dgm:alg type="sp"/>
          <dgm:shape xmlns:r="http://schemas.openxmlformats.org/officeDocument/2006/relationships" r:blip="">
            <dgm:adjLst/>
          </dgm:shape>
          <dgm:presOf/>
          <dgm:constrLst/>
          <dgm:ruleLst/>
        </dgm:layoutNode>
      </dgm:forEach>
    </dgm:forEach>
  </dgm:layoutNode>
</dgm:layoutDef>
</file>

<file path=ppt/diagrams/layout4.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5.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6.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layout7.xml><?xml version="1.0" encoding="utf-8"?>
<dgm:layoutDef xmlns:dgm="http://schemas.openxmlformats.org/drawingml/2006/diagram" xmlns:a="http://schemas.openxmlformats.org/drawingml/2006/main" uniqueId="urn:microsoft.com/office/officeart/2005/8/layout/list1">
  <dgm:title val=""/>
  <dgm:desc val=""/>
  <dgm:catLst>
    <dgm:cat type="list" pri="4000"/>
  </dgm:catLst>
  <dgm:sampData>
    <dgm:dataModel>
      <dgm:ptLst>
        <dgm:pt modelId="0" type="doc"/>
        <dgm:pt modelId="1">
          <dgm:prSet phldr="1"/>
        </dgm:pt>
        <dgm:pt modelId="2">
          <dgm:prSet phldr="1"/>
        </dgm:pt>
        <dgm:pt modelId="3">
          <dgm:prSet phldr="1"/>
        </dgm:pt>
      </dgm:ptLst>
      <dgm:cxnLst>
        <dgm:cxn modelId="4" srcId="0" destId="1" srcOrd="0" destOrd="0"/>
        <dgm:cxn modelId="5" srcId="0" destId="2" srcOrd="1" destOrd="0"/>
        <dgm:cxn modelId="6" srcId="0" destId="3" srcOrd="2" destOrd="0"/>
      </dgm:cxnLst>
      <dgm:bg/>
      <dgm:whole/>
    </dgm:dataModel>
  </dgm:sampData>
  <dgm:styleData>
    <dgm:dataModel>
      <dgm:ptLst>
        <dgm:pt modelId="0" type="doc"/>
        <dgm:pt modelId="1"/>
        <dgm:pt modelId="2"/>
      </dgm:ptLst>
      <dgm:cxnLst>
        <dgm:cxn modelId="4" srcId="0" destId="1" srcOrd="0" destOrd="0"/>
        <dgm:cxn modelId="5" srcId="0" destId="2" srcOrd="1" destOrd="0"/>
      </dgm:cxnLst>
      <dgm:bg/>
      <dgm:whole/>
    </dgm:dataModel>
  </dgm:styleData>
  <dgm:clrData>
    <dgm:dataModel>
      <dgm:ptLst>
        <dgm:pt modelId="0" type="doc"/>
        <dgm:pt modelId="1"/>
        <dgm:pt modelId="2"/>
        <dgm:pt modelId="3"/>
        <dgm:pt modelId="4"/>
      </dgm:ptLst>
      <dgm:cxnLst>
        <dgm:cxn modelId="5" srcId="0" destId="1" srcOrd="0" destOrd="0"/>
        <dgm:cxn modelId="6" srcId="0" destId="2" srcOrd="1" destOrd="0"/>
        <dgm:cxn modelId="7" srcId="0" destId="3" srcOrd="2" destOrd="0"/>
        <dgm:cxn modelId="8" srcId="0" destId="4" srcOrd="3" destOrd="0"/>
      </dgm:cxnLst>
      <dgm:bg/>
      <dgm:whole/>
    </dgm:dataModel>
  </dgm:clrData>
  <dgm:layoutNode name="linear">
    <dgm:varLst>
      <dgm:dir/>
      <dgm:animLvl val="lvl"/>
      <dgm:resizeHandles val="exact"/>
    </dgm:varLst>
    <dgm:choose name="Name0">
      <dgm:if name="Name1" func="var" arg="dir" op="equ" val="norm">
        <dgm:alg type="lin">
          <dgm:param type="linDir" val="fromT"/>
          <dgm:param type="vertAlign" val="mid"/>
          <dgm:param type="horzAlign" val="l"/>
          <dgm:param type="nodeHorzAlign" val="l"/>
        </dgm:alg>
      </dgm:if>
      <dgm:else name="Name2">
        <dgm:alg type="lin">
          <dgm:param type="linDir" val="fromT"/>
          <dgm:param type="vertAlign" val="mid"/>
          <dgm:param type="horzAlign" val="r"/>
          <dgm:param type="nodeHorzAlign" val="r"/>
        </dgm:alg>
      </dgm:else>
    </dgm:choose>
    <dgm:shape xmlns:r="http://schemas.openxmlformats.org/officeDocument/2006/relationships" r:blip="">
      <dgm:adjLst/>
    </dgm:shape>
    <dgm:presOf/>
    <dgm:constrLst>
      <dgm:constr type="w" for="ch" forName="parentLin" refType="w"/>
      <dgm:constr type="h" for="ch" forName="parentLin" val="INF"/>
      <dgm:constr type="w" for="des" forName="parentLeftMargin" refType="w" fact="0.05"/>
      <dgm:constr type="w" for="des" forName="parentText" refType="w" fact="0.7"/>
      <dgm:constr type="h" for="des" forName="parentText" refType="primFontSz" refFor="des" refForName="parentText" fact="0.82"/>
      <dgm:constr type="h" for="ch" forName="negativeSpace" refType="primFontSz" refFor="des" refForName="parentText" fact="-0.41"/>
      <dgm:constr type="h" for="ch" forName="negativeSpace" refType="h" refFor="des" refForName="parentText" op="lte" fact="-0.82"/>
      <dgm:constr type="h" for="ch" forName="negativeSpace" refType="h" refFor="des" refForName="parentText" op="gte" fact="-0.82"/>
      <dgm:constr type="w" for="ch" forName="childText" refType="w"/>
      <dgm:constr type="h" for="ch" forName="childText" refType="primFontSz" refFor="des" refForName="parentText" fact="0.7"/>
      <dgm:constr type="primFontSz" for="des" forName="parentText" val="65"/>
      <dgm:constr type="primFontSz" for="ch" forName="childText" refType="primFontSz" refFor="des" refForName="parentText"/>
      <dgm:constr type="tMarg" for="ch" forName="childText" refType="primFontSz" refFor="des" refForName="parentText" fact="1.64"/>
      <dgm:constr type="tMarg" for="ch" forName="childText" refType="h" refFor="des" refForName="parentText" op="lte" fact="3.28"/>
      <dgm:constr type="tMarg" for="ch" forName="childText" refType="h" refFor="des" refForName="parentText" op="gte" fact="3.28"/>
      <dgm:constr type="lMarg" for="ch" forName="childText" refType="w" fact="0.22"/>
      <dgm:constr type="rMarg" for="ch" forName="childText" refType="lMarg" refFor="ch" refForName="childText"/>
      <dgm:constr type="lMarg" for="des" forName="parentText" refType="w" fact="0.075"/>
      <dgm:constr type="rMarg" for="des" forName="parentText" refType="lMarg" refFor="des" refForName="parentText"/>
      <dgm:constr type="h" for="ch" forName="spaceBetweenRectangles" refType="primFontSz" refFor="des" refForName="parentText" fact="0.15"/>
    </dgm:constrLst>
    <dgm:ruleLst>
      <dgm:rule type="primFontSz" for="des" forName="parentText" val="5" fact="NaN" max="NaN"/>
    </dgm:ruleLst>
    <dgm:forEach name="Name3" axis="ch" ptType="node">
      <dgm:layoutNode name="parentLin">
        <dgm:choose name="Name4">
          <dgm:if name="Name5" func="var" arg="dir" op="equ" val="norm">
            <dgm:alg type="lin">
              <dgm:param type="linDir" val="fromL"/>
              <dgm:param type="horzAlign" val="l"/>
              <dgm:param type="nodeHorzAlign" val="l"/>
            </dgm:alg>
          </dgm:if>
          <dgm:else name="Name6">
            <dgm:alg type="lin">
              <dgm:param type="linDir" val="fromR"/>
              <dgm:param type="horzAlign" val="r"/>
              <dgm:param type="nodeHorzAlign" val="r"/>
            </dgm:alg>
          </dgm:else>
        </dgm:choose>
        <dgm:shape xmlns:r="http://schemas.openxmlformats.org/officeDocument/2006/relationships" r:blip="">
          <dgm:adjLst/>
        </dgm:shape>
        <dgm:presOf/>
        <dgm:constrLst/>
        <dgm:ruleLst/>
        <dgm:layoutNode name="parentLeftMargin">
          <dgm:alg type="sp"/>
          <dgm:shape xmlns:r="http://schemas.openxmlformats.org/officeDocument/2006/relationships" type="rect" r:blip="" hideGeom="1">
            <dgm:adjLst/>
          </dgm:shape>
          <dgm:presOf axis="self"/>
          <dgm:constrLst>
            <dgm:constr type="h"/>
          </dgm:constrLst>
          <dgm:ruleLst/>
        </dgm:layoutNode>
        <dgm:layoutNode name="parentText" styleLbl="node1">
          <dgm:varLst>
            <dgm:chMax val="0"/>
            <dgm:bulletEnabled val="1"/>
          </dgm:varLst>
          <dgm:choose name="Name7">
            <dgm:if name="Name8" func="var" arg="dir" op="equ" val="norm">
              <dgm:alg type="tx">
                <dgm:param type="parTxLTRAlign" val="l"/>
                <dgm:param type="parTxRTLAlign" val="l"/>
              </dgm:alg>
            </dgm:if>
            <dgm:else name="Name9">
              <dgm:alg type="tx">
                <dgm:param type="parTxLTRAlign" val="r"/>
                <dgm:param type="parTxRTLAlign" val="r"/>
              </dgm:alg>
            </dgm:else>
          </dgm:choose>
          <dgm:shape xmlns:r="http://schemas.openxmlformats.org/officeDocument/2006/relationships" type="roundRect" r:blip="">
            <dgm:adjLst/>
          </dgm:shape>
          <dgm:presOf axis="self" ptType="node"/>
          <dgm:constrLst>
            <dgm:constr type="tMarg"/>
            <dgm:constr type="bMarg"/>
          </dgm:constrLst>
          <dgm:ruleLst/>
        </dgm:layoutNode>
      </dgm:layoutNode>
      <dgm:layoutNode name="negativeSpace">
        <dgm:alg type="sp"/>
        <dgm:shape xmlns:r="http://schemas.openxmlformats.org/officeDocument/2006/relationships" r:blip="">
          <dgm:adjLst/>
        </dgm:shape>
        <dgm:presOf/>
        <dgm:constrLst/>
        <dgm:ruleLst/>
      </dgm:layoutNode>
      <dgm:layoutNode name="childText" styleLbl="conFgAcc1">
        <dgm:varLst>
          <dgm:bulletEnabled val="1"/>
        </dgm:varLst>
        <dgm:alg type="tx">
          <dgm:param type="stBulletLvl" val="1"/>
        </dgm:alg>
        <dgm:shape xmlns:r="http://schemas.openxmlformats.org/officeDocument/2006/relationships" type="rect" r:blip="" zOrderOff="-2">
          <dgm:adjLst/>
        </dgm:shape>
        <dgm:presOf axis="des" ptType="node"/>
        <dgm:constrLst>
          <dgm:constr type="secFontSz" refType="primFontSz"/>
        </dgm:constrLst>
        <dgm:ruleLst>
          <dgm:rule type="h" val="INF" fact="NaN" max="NaN"/>
        </dgm:ruleLst>
      </dgm:layoutNode>
      <dgm:forEach name="Name10" axis="followSib" ptType="sibTrans" cnt="1">
        <dgm:layoutNode name="spaceBetweenRectangles">
          <dgm:alg type="sp"/>
          <dgm:shape xmlns:r="http://schemas.openxmlformats.org/officeDocument/2006/relationships" r:blip="">
            <dgm:adjLst/>
          </dgm:shape>
          <dgm:presOf/>
          <dgm:constrLst/>
          <dgm:ruleLst/>
        </dgm:layoutNode>
      </dgm:forEach>
    </dgm:forEach>
  </dgm:layoutNode>
</dgm:layoutDef>
</file>

<file path=ppt/diagrams/layout8.xml><?xml version="1.0" encoding="utf-8"?>
<dgm:layoutDef xmlns:dgm="http://schemas.openxmlformats.org/drawingml/2006/diagram" xmlns:a="http://schemas.openxmlformats.org/drawingml/2006/main" uniqueId="urn:microsoft.com/office/officeart/2005/8/layout/cycle5">
  <dgm:title val=""/>
  <dgm:desc val=""/>
  <dgm:catLst>
    <dgm:cat type="cycle" pri="3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hoose name="Name9">
      <dgm:if name="Name10" func="var" arg="dir" op="equ" val="norm">
        <dgm:constrLst>
          <dgm:constr type="w" for="ch" forName="node" refType="w"/>
          <dgm:constr type="w" for="ch" ptType="sibTrans" refType="w" refFor="ch" refForName="node" op="equ" fact="0.3"/>
          <dgm:constr type="diam" for="ch" ptType="sibTrans" refType="diam" op="equ"/>
          <dgm:constr type="sibSp" refType="w" refFor="ch" refForName="node" op="equ" fact="0.15"/>
          <dgm:constr type="w" for="ch" forName="spNode" refType="sibSp" fact="1.6"/>
          <dgm:constr type="primFontSz" for="ch" forName="node" op="equ" val="65"/>
        </dgm:constrLst>
      </dgm:if>
      <dgm:else name="Name11">
        <dgm:constrLst>
          <dgm:constr type="w" for="ch" forName="node" refType="w"/>
          <dgm:constr type="w" for="ch" ptType="sibTrans" refType="w" refFor="ch" refForName="node" op="equ" fact="0.3"/>
          <dgm:constr type="diam" for="ch" ptType="sibTrans" refType="diam" fact="-1"/>
          <dgm:constr type="diam" for="ch" refType="diam" op="equ" fact="-1"/>
          <dgm:constr type="sibSp" refType="w" refFor="ch" refForName="node" op="equ" fact="0.15"/>
          <dgm:constr type="w" for="ch" forName="spNode" refType="sibSp" fact="1.6"/>
          <dgm:constr type="primFontSz" for="ch" forName="node" op="equ" val="65"/>
        </dgm:constrLst>
      </dgm:else>
    </dgm:choose>
    <dgm:ruleLst/>
    <dgm:forEach name="Name12" axis="ch" ptType="node">
      <dgm:layoutNode name="node">
        <dgm:varLst>
          <dgm:bulletEnabled val="1"/>
        </dgm:varLst>
        <dgm:alg type="tx"/>
        <dgm:shape xmlns:r="http://schemas.openxmlformats.org/officeDocument/2006/relationships" type="roundRect" r:blip="">
          <dgm:adjLst/>
        </dgm:shape>
        <dgm:presOf axis="desOrSelf" ptType="node"/>
        <dgm:constrLst>
          <dgm:constr type="h" refType="w" fact="0.65"/>
          <dgm:constr type="tMarg" refType="primFontSz" fact="0.3"/>
          <dgm:constr type="bMarg" refType="primFontSz" fact="0.3"/>
          <dgm:constr type="lMarg" refType="primFontSz" fact="0.3"/>
          <dgm:constr type="rMarg" refType="primFontSz" fact="0.3"/>
        </dgm:constrLst>
        <dgm:ruleLst>
          <dgm:rule type="primFontSz" val="5" fact="NaN" max="NaN"/>
        </dgm:ruleLst>
      </dgm:layoutNode>
      <dgm:choose name="Name13">
        <dgm:if name="Name14" axis="par ch" ptType="doc node" func="cnt" op="gt" val="1">
          <dgm:layoutNode name="spNode">
            <dgm:alg type="sp"/>
            <dgm:shape xmlns:r="http://schemas.openxmlformats.org/officeDocument/2006/relationships" r:blip="">
              <dgm:adjLst/>
            </dgm:shape>
            <dgm:presOf/>
            <dgm:constrLst>
              <dgm:constr type="h" refType="w"/>
            </dgm:constrLst>
            <dgm:ruleLst/>
          </dgm:layoutNode>
          <dgm:forEach name="Name15" axis="followSib" ptType="sibTrans" hideLastTrans="0" cnt="1">
            <dgm:layoutNode name="sibTrans">
              <dgm:alg type="conn">
                <dgm:param type="dim" val="1D"/>
                <dgm:param type="connRout" val="curve"/>
                <dgm:param type="begPts" val="radial"/>
                <dgm:param type="endPts" val="radial"/>
              </dgm:alg>
              <dgm:shape xmlns:r="http://schemas.openxmlformats.org/officeDocument/2006/relationships" type="conn" r:blip="">
                <dgm:adjLst/>
              </dgm:shape>
              <dgm:presOf axis="self"/>
              <dgm:constrLst>
                <dgm:constr type="h" refType="w" fact="0.65"/>
                <dgm:constr type="connDist"/>
                <dgm:constr type="begPad" refType="connDist" fact="0.2"/>
                <dgm:constr type="endPad" refType="connDist" fact="0.2"/>
              </dgm:constrLst>
              <dgm:ruleLst/>
            </dgm:layoutNode>
          </dgm:forEach>
        </dgm:if>
        <dgm:else name="Name16"/>
      </dgm:choose>
    </dgm:forEach>
  </dgm:layoutNode>
</dgm:layoutDef>
</file>

<file path=ppt/diagrams/layout9.xml><?xml version="1.0" encoding="utf-8"?>
<dgm:layoutDef xmlns:dgm="http://schemas.openxmlformats.org/drawingml/2006/diagram" xmlns:a="http://schemas.openxmlformats.org/drawingml/2006/main" uniqueId="urn:microsoft.com/office/officeart/2005/8/layout/hierarchy6">
  <dgm:title val=""/>
  <dgm:desc val=""/>
  <dgm:catLst>
    <dgm:cat type="hierarchy" pri="3000"/>
  </dgm:catLst>
  <dgm:sampData>
    <dgm:dataModel>
      <dgm:ptLst>
        <dgm:pt modelId="0" type="doc"/>
        <dgm:pt modelId="1">
          <dgm:prSet phldr="1"/>
        </dgm:pt>
        <dgm:pt modelId="2">
          <dgm:prSet phldr="1"/>
        </dgm:pt>
        <dgm:pt modelId="21">
          <dgm:prSet phldr="1"/>
        </dgm:pt>
        <dgm:pt modelId="22">
          <dgm:prSet phldr="1"/>
        </dgm:pt>
        <dgm:pt modelId="3">
          <dgm:prSet phldr="1"/>
        </dgm:pt>
        <dgm:pt modelId="31">
          <dgm:prSet phldr="1"/>
        </dgm:pt>
        <dgm:pt modelId="4">
          <dgm:prSet phldr="1"/>
        </dgm:pt>
        <dgm:pt modelId="5">
          <dgm:prSet phldr="1"/>
        </dgm:pt>
        <dgm:pt modelId="6">
          <dgm:prSet phldr="1"/>
        </dgm:pt>
      </dgm:ptLst>
      <dgm:cxnLst>
        <dgm:cxn modelId="7" srcId="0" destId="1" srcOrd="0" destOrd="0"/>
        <dgm:cxn modelId="8" srcId="1" destId="2" srcOrd="0" destOrd="0"/>
        <dgm:cxn modelId="9" srcId="1" destId="3" srcOrd="1" destOrd="0"/>
        <dgm:cxn modelId="23" srcId="2" destId="21" srcOrd="0" destOrd="0"/>
        <dgm:cxn modelId="24" srcId="2" destId="22" srcOrd="1" destOrd="0"/>
        <dgm:cxn modelId="33" srcId="3" destId="31" srcOrd="0" destOrd="0"/>
        <dgm:cxn modelId="10" srcId="0" destId="4" srcOrd="1" destOrd="0"/>
        <dgm:cxn modelId="11" srcId="0" destId="5" srcOrd="2" destOrd="0"/>
        <dgm:cxn modelId="12" srcId="0" destId="6" srcOrd="3" destOrd="0"/>
      </dgm:cxnLst>
      <dgm:bg/>
      <dgm:whole/>
    </dgm:dataModel>
  </dgm:sampData>
  <dgm:styleData>
    <dgm:dataModel>
      <dgm:ptLst>
        <dgm:pt modelId="0" type="doc"/>
        <dgm:pt modelId="1"/>
        <dgm:pt modelId="11"/>
        <dgm:pt modelId="12"/>
        <dgm:pt modelId="2"/>
        <dgm:pt modelId="3"/>
      </dgm:ptLst>
      <dgm:cxnLst>
        <dgm:cxn modelId="4" srcId="0" destId="1" srcOrd="0" destOrd="0"/>
        <dgm:cxn modelId="13" srcId="1" destId="11" srcOrd="0" destOrd="0"/>
        <dgm:cxn modelId="14" srcId="1" destId="12" srcOrd="1" destOrd="0"/>
        <dgm:cxn modelId="5" srcId="0" destId="2" srcOrd="1" destOrd="0"/>
        <dgm:cxn modelId="6" srcId="0" destId="3" srcOrd="2" destOrd="0"/>
      </dgm:cxnLst>
      <dgm:bg/>
      <dgm:whole/>
    </dgm:dataModel>
  </dgm:styleData>
  <dgm:clrData>
    <dgm:dataModel>
      <dgm:ptLst>
        <dgm:pt modelId="0" type="doc"/>
        <dgm:pt modelId="1"/>
        <dgm:pt modelId="2"/>
        <dgm:pt modelId="21"/>
        <dgm:pt modelId="211"/>
        <dgm:pt modelId="3"/>
        <dgm:pt modelId="31"/>
        <dgm:pt modelId="311"/>
        <dgm:pt modelId="4"/>
        <dgm:pt modelId="5"/>
        <dgm:pt modelId="6"/>
        <dgm:pt modelId="7"/>
      </dgm:ptLst>
      <dgm:cxnLst>
        <dgm:cxn modelId="8" srcId="0" destId="1" srcOrd="0" destOrd="0"/>
        <dgm:cxn modelId="9" srcId="1" destId="2" srcOrd="0" destOrd="0"/>
        <dgm:cxn modelId="10" srcId="1" destId="3" srcOrd="1" destOrd="0"/>
        <dgm:cxn modelId="23" srcId="2" destId="21" srcOrd="0" destOrd="0"/>
        <dgm:cxn modelId="24" srcId="21" destId="211" srcOrd="0" destOrd="0"/>
        <dgm:cxn modelId="33" srcId="3" destId="31" srcOrd="0" destOrd="0"/>
        <dgm:cxn modelId="34" srcId="31" destId="311" srcOrd="0" destOrd="0"/>
        <dgm:cxn modelId="11" srcId="0" destId="4" srcOrd="1" destOrd="0"/>
        <dgm:cxn modelId="12" srcId="0" destId="5" srcOrd="2" destOrd="0"/>
        <dgm:cxn modelId="13" srcId="0" destId="6" srcOrd="3" destOrd="0"/>
        <dgm:cxn modelId="14" srcId="0" destId="7" srcOrd="4" destOrd="0"/>
      </dgm:cxnLst>
      <dgm:bg/>
      <dgm:whole/>
    </dgm:dataModel>
  </dgm:clrData>
  <dgm:layoutNode name="mainComposite">
    <dgm:varLst>
      <dgm:chPref val="1"/>
      <dgm:dir/>
      <dgm:animOne val="branch"/>
      <dgm:animLvl val="lvl"/>
      <dgm:resizeHandles val="exact"/>
    </dgm:varLst>
    <dgm:alg type="composite">
      <dgm:param type="vertAlign" val="mid"/>
      <dgm:param type="horzAlign" val="ctr"/>
    </dgm:alg>
    <dgm:shape xmlns:r="http://schemas.openxmlformats.org/officeDocument/2006/relationships" r:blip="">
      <dgm:adjLst/>
    </dgm:shape>
    <dgm:presOf/>
    <dgm:choose name="Name0">
      <dgm:if name="Name1" axis="ch" ptType="node" func="cnt" op="gte" val="2">
        <dgm:choose name="Name2">
          <dgm:if name="Name3" func="var" arg="dir" op="equ" val="norm">
            <dgm:constrLst>
              <dgm:constr type="l" for="ch" forName="hierFlow" refType="w" fact="0.3"/>
              <dgm:constr type="t" for="ch" forName="hierFlow"/>
              <dgm:constr type="r" for="ch" forName="hierFlow" refType="w" fact="0.98"/>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if>
          <dgm:else name="Name4">
            <dgm:constrLst>
              <dgm:constr type="l" for="ch" forName="hierFlow" refType="w" fact="0.02"/>
              <dgm:constr type="t" for="ch" forName="hierFlow"/>
              <dgm:constr type="r" for="ch" forName="hierFlow" refType="w" fact="0.7"/>
              <dgm:constr type="b" for="ch" forName="hierFlow" refType="h" fact="0.98"/>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if>
      <dgm:else name="Name5">
        <dgm:constrLst>
          <dgm:constr type="l" for="ch" forName="hierFlow"/>
          <dgm:constr type="t" for="ch" forName="hierFlow"/>
          <dgm:constr type="r" for="ch" forName="hierFlow" refType="w"/>
          <dgm:constr type="b" for="ch" forName="hierFlow" refType="h"/>
          <dgm:constr type="l" for="ch" forName="bgShapesFlow"/>
          <dgm:constr type="t" for="ch" forName="bgShapesFlow"/>
          <dgm:constr type="r" for="ch" forName="bgShapesFlow" refType="w"/>
          <dgm:constr type="b" for="ch" forName="bgShapesFlow" refType="h"/>
          <dgm:constr type="w" for="des" forName="level1Shape" refType="w"/>
          <dgm:constr type="h" for="des" forName="level1Shape" refType="w" refFor="des" refForName="level1Shape" fact="0.66667"/>
          <dgm:constr type="w" for="des" forName="level2Shape" refType="w" refFor="des" refForName="level1Shape" op="equ"/>
          <dgm:constr type="h" for="des" forName="level2Shape" refType="h" refFor="des" refForName="level1Shape" op="equ"/>
          <dgm:constr type="sp" for="des" refType="h" refFor="des" refForName="level1Shape" op="equ" fact="0.4"/>
          <dgm:constr type="sibSp" for="des" forName="hierChild1" refType="w" refFor="des" refForName="level1Shape" op="equ" fact="0.3"/>
          <dgm:constr type="sibSp" for="des" forName="hierChild2" refType="sibSp" refFor="des" refForName="hierChild1" op="equ"/>
          <dgm:constr type="sibSp" for="des" forName="hierChild3" refType="sibSp" refFor="des" refForName="hierChild1" op="equ"/>
          <dgm:constr type="userA" for="des" refType="h" refFor="des" refForName="level1Shape" op="equ"/>
          <dgm:constr type="userB" for="des" refType="sp" refFor="des" op="equ"/>
          <dgm:constr type="h" for="des" forName="firstBuf" refType="h" refFor="des" refForName="level1Shape" fact="0.1"/>
        </dgm:constrLst>
      </dgm:else>
    </dgm:choose>
    <dgm:ruleLst/>
    <dgm:layoutNode name="hierFlow">
      <dgm:alg type="lin">
        <dgm:param type="linDir" val="fromT"/>
        <dgm:param type="nodeVertAlign" val="t"/>
        <dgm:param type="vertAlign" val="t"/>
        <dgm:param type="nodeHorzAlign" val="ctr"/>
        <dgm:param type="fallback" val="2D"/>
      </dgm:alg>
      <dgm:shape xmlns:r="http://schemas.openxmlformats.org/officeDocument/2006/relationships" r:blip="">
        <dgm:adjLst/>
      </dgm:shape>
      <dgm:presOf/>
      <dgm:constrLst/>
      <dgm:ruleLst/>
      <dgm:choose name="Name6">
        <dgm:if name="Name7" axis="ch" ptType="node" func="cnt" op="gte" val="2">
          <dgm:layoutNode name="firstBuf">
            <dgm:alg type="sp"/>
            <dgm:shape xmlns:r="http://schemas.openxmlformats.org/officeDocument/2006/relationships" r:blip="">
              <dgm:adjLst/>
            </dgm:shape>
            <dgm:presOf/>
            <dgm:constrLst/>
            <dgm:ruleLst/>
          </dgm:layoutNode>
        </dgm:if>
        <dgm:else name="Name8"/>
      </dgm:choose>
      <dgm:layoutNode name="hierChild1">
        <dgm:varLst>
          <dgm:chPref val="1"/>
          <dgm:animOne val="branch"/>
          <dgm:animLvl val="lvl"/>
        </dgm:varLst>
        <dgm:choose name="Name9">
          <dgm:if name="Name10" func="var" arg="dir" op="equ" val="norm">
            <dgm:alg type="hierChild">
              <dgm:param type="linDir" val="fromL"/>
              <dgm:param type="vertAlign" val="t"/>
            </dgm:alg>
          </dgm:if>
          <dgm:else name="Name11">
            <dgm:alg type="hierChild">
              <dgm:param type="linDir" val="fromR"/>
              <dgm:param type="vertAlign" val="t"/>
            </dgm:alg>
          </dgm:else>
        </dgm:choose>
        <dgm:shape xmlns:r="http://schemas.openxmlformats.org/officeDocument/2006/relationships" r:blip="">
          <dgm:adjLst/>
        </dgm:shape>
        <dgm:presOf/>
        <dgm:constrLst>
          <dgm:constr type="primFontSz" for="des" ptType="node" op="equ"/>
        </dgm:constrLst>
        <dgm:ruleLst/>
        <dgm:forEach name="Name12" axis="ch" cnt="3">
          <dgm:forEach name="Name13" axis="self" ptType="node">
            <dgm:layoutNode name="Name14">
              <dgm:alg type="hierRoot"/>
              <dgm:shape xmlns:r="http://schemas.openxmlformats.org/officeDocument/2006/relationships" r:blip="">
                <dgm:adjLst/>
              </dgm:shape>
              <dgm:presOf/>
              <dgm:constrLst/>
              <dgm:ruleLst/>
              <dgm:layoutNode name="level1Shape" styleLbl="node0">
                <dgm:varLst>
                  <dgm:chPref val="3"/>
                </dgm:varLst>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2">
                <dgm:choose name="Name15">
                  <dgm:if name="Name16" func="var" arg="dir" op="equ" val="norm">
                    <dgm:alg type="hierChild">
                      <dgm:param type="linDir" val="fromL"/>
                    </dgm:alg>
                  </dgm:if>
                  <dgm:else name="Name17">
                    <dgm:alg type="hierChild">
                      <dgm:param type="linDir" val="fromR"/>
                    </dgm:alg>
                  </dgm:else>
                </dgm:choose>
                <dgm:shape xmlns:r="http://schemas.openxmlformats.org/officeDocument/2006/relationships" r:blip="">
                  <dgm:adjLst/>
                </dgm:shape>
                <dgm:presOf/>
                <dgm:constrLst/>
                <dgm:ruleLst/>
                <dgm:forEach name="repeat" axis="ch">
                  <dgm:forEach name="Name18" axis="self" ptType="parTrans" cnt="1">
                    <dgm:layoutNode name="Name19">
                      <dgm:alg type="conn">
                        <dgm:param type="dim" val="1D"/>
                        <dgm:param type="endSty" val="noArr"/>
                        <dgm:param type="connRout" val="bend"/>
                        <dgm:param type="begPts" val="bCtr"/>
                        <dgm:param type="endPts" val="tCtr"/>
                      </dgm:alg>
                      <dgm:shape xmlns:r="http://schemas.openxmlformats.org/officeDocument/2006/relationships" type="conn" r:blip="">
                        <dgm:adjLst/>
                      </dgm:shape>
                      <dgm:presOf axis="self"/>
                      <dgm:constrLst>
                        <dgm:constr type="w" val="1"/>
                        <dgm:constr type="h" val="1"/>
                        <dgm:constr type="begPad"/>
                        <dgm:constr type="endPad"/>
                      </dgm:constrLst>
                      <dgm:ruleLst/>
                    </dgm:layoutNode>
                  </dgm:forEach>
                  <dgm:forEach name="Name20" axis="self" ptType="node">
                    <dgm:layoutNode name="Name21">
                      <dgm:alg type="hierRoot"/>
                      <dgm:shape xmlns:r="http://schemas.openxmlformats.org/officeDocument/2006/relationships" r:blip="">
                        <dgm:adjLst/>
                      </dgm:shape>
                      <dgm:presOf/>
                      <dgm:constrLst/>
                      <dgm:ruleLst/>
                      <dgm:layoutNode name="level2Shape">
                        <dgm:alg type="tx"/>
                        <dgm:shape xmlns:r="http://schemas.openxmlformats.org/officeDocument/2006/relationships" type="roundRect" r:blip="">
                          <dgm:adjLst>
                            <dgm:adj idx="1" val="0.1"/>
                          </dgm:adjLst>
                        </dgm:shape>
                        <dgm:presOf axis="self"/>
                        <dgm:constrLst>
                          <dgm:constr type="primFontSz" val="65"/>
                          <dgm:constr type="tMarg" refType="primFontSz" fact="0.3"/>
                          <dgm:constr type="bMarg" refType="primFontSz" fact="0.3"/>
                          <dgm:constr type="lMarg" refType="primFontSz" fact="0.3"/>
                          <dgm:constr type="rMarg" refType="primFontSz" fact="0.3"/>
                        </dgm:constrLst>
                        <dgm:ruleLst>
                          <dgm:rule type="primFontSz" val="5" fact="NaN" max="NaN"/>
                        </dgm:ruleLst>
                      </dgm:layoutNode>
                      <dgm:layoutNode name="hierChild3">
                        <dgm:choose name="Name22">
                          <dgm:if name="Name23" func="var" arg="dir" op="equ" val="norm">
                            <dgm:alg type="hierChild">
                              <dgm:param type="linDir" val="fromL"/>
                            </dgm:alg>
                          </dgm:if>
                          <dgm:else name="Name24">
                            <dgm:alg type="hierChild">
                              <dgm:param type="linDir" val="fromR"/>
                            </dgm:alg>
                          </dgm:else>
                        </dgm:choose>
                        <dgm:shape xmlns:r="http://schemas.openxmlformats.org/officeDocument/2006/relationships" r:blip="">
                          <dgm:adjLst/>
                        </dgm:shape>
                        <dgm:presOf/>
                        <dgm:constrLst/>
                        <dgm:ruleLst/>
                        <dgm:forEach name="Name25" ref="repeat"/>
                      </dgm:layoutNode>
                    </dgm:layoutNode>
                  </dgm:forEach>
                </dgm:forEach>
              </dgm:layoutNode>
            </dgm:layoutNode>
          </dgm:forEach>
        </dgm:forEach>
      </dgm:layoutNode>
    </dgm:layoutNode>
    <dgm:layoutNode name="bgShapesFlow">
      <dgm:alg type="lin">
        <dgm:param type="linDir" val="fromT"/>
        <dgm:param type="nodeVertAlign" val="t"/>
        <dgm:param type="vertAlign" val="t"/>
        <dgm:param type="nodeHorzAlign" val="ctr"/>
      </dgm:alg>
      <dgm:shape xmlns:r="http://schemas.openxmlformats.org/officeDocument/2006/relationships" r:blip="">
        <dgm:adjLst/>
      </dgm:shape>
      <dgm:presOf/>
      <dgm:constrLst>
        <dgm:constr type="userB"/>
        <dgm:constr type="w" for="ch" forName="rectComp" refType="w"/>
        <dgm:constr type="h" for="ch" forName="rectComp" refType="h"/>
        <dgm:constr type="w" for="des" forName="bgRect" refType="w"/>
        <dgm:constr type="primFontSz" for="des" forName="bgRectTx" op="equ"/>
      </dgm:constrLst>
      <dgm:ruleLst/>
      <dgm:forEach name="Name26" axis="ch" ptType="node" st="2">
        <dgm:layoutNode name="rectComp">
          <dgm:alg type="composite">
            <dgm:param type="vertAlign" val="t"/>
            <dgm:param type="horzAlign" val="ctr"/>
          </dgm:alg>
          <dgm:shape xmlns:r="http://schemas.openxmlformats.org/officeDocument/2006/relationships" r:blip="">
            <dgm:adjLst/>
          </dgm:shape>
          <dgm:presOf/>
          <dgm:choose name="Name27">
            <dgm:if name="Name28" func="var" arg="dir" op="equ" val="norm">
              <dgm:constrLst>
                <dgm:constr type="userA"/>
                <dgm:constr type="l" for="ch" forName="bgRect"/>
                <dgm:constr type="t" for="ch" forName="bgRect"/>
                <dgm:constr type="h" for="ch" forName="bgRect" refType="userA" fact="1.2"/>
                <dgm:constr type="l" for="ch" forName="bgRectTx"/>
                <dgm:constr type="t" for="ch" forName="bgRectTx"/>
                <dgm:constr type="w" for="ch" forName="bgRectTx" refType="w" refFor="ch" refForName="bgRect" fact="0.3"/>
                <dgm:constr type="h" for="ch" forName="bgRectTx" refType="h" refFor="ch" refForName="bgRect" op="equ"/>
              </dgm:constrLst>
            </dgm:if>
            <dgm:else name="Name29">
              <dgm:constrLst>
                <dgm:constr type="userA"/>
                <dgm:constr type="l" for="ch" forName="bgRect"/>
                <dgm:constr type="t" for="ch" forName="bgRect"/>
                <dgm:constr type="h" for="ch" forName="bgRect" refType="userA" fact="1.2"/>
                <dgm:constr type="r" for="ch" forName="bgRectTx" refType="w"/>
                <dgm:constr type="t" for="ch" forName="bgRectTx"/>
                <dgm:constr type="w" for="ch" forName="bgRectTx" refType="w" refFor="ch" refForName="bgRect" fact="0.3"/>
                <dgm:constr type="h" for="ch" forName="bgRectTx" refType="h" refFor="ch" refForName="bgRect" op="equ"/>
              </dgm:constrLst>
            </dgm:else>
          </dgm:choose>
          <dgm:ruleLst/>
          <dgm:layoutNode name="bgRect" styleLbl="bgShp">
            <dgm:alg type="sp"/>
            <dgm:shape xmlns:r="http://schemas.openxmlformats.org/officeDocument/2006/relationships" type="roundRect" r:blip="" zOrderOff="-999">
              <dgm:adjLst>
                <dgm:adj idx="1" val="0.1"/>
              </dgm:adjLst>
            </dgm:shape>
            <dgm:presOf axis="desOrSelf" ptType="node"/>
            <dgm:constrLst/>
            <dgm:ruleLst/>
          </dgm:layoutNode>
          <dgm:layoutNode name="bgRectTx" styleLbl="bgShp">
            <dgm:varLst>
              <dgm:bulletEnabled val="1"/>
            </dgm:varLst>
            <dgm:alg type="tx"/>
            <dgm:presOf axis="desOrSelf" ptType="node"/>
            <dgm:shape xmlns:r="http://schemas.openxmlformats.org/officeDocument/2006/relationships" type="rect" r:blip="" zOrderOff="-999" hideGeom="1">
              <dgm:adjLst/>
            </dgm:shape>
            <dgm:constrLst>
              <dgm:constr type="primFontSz" val="65"/>
            </dgm:constrLst>
            <dgm:ruleLst>
              <dgm:rule type="primFontSz" val="5" fact="NaN" max="NaN"/>
            </dgm:ruleLst>
          </dgm:layoutNode>
        </dgm:layoutNode>
        <dgm:choose name="Name30">
          <dgm:if name="Name31" axis="self" ptType="node" func="revPos" op="gte" val="2">
            <dgm:layoutNode name="spComp">
              <dgm:alg type="composite">
                <dgm:param type="vertAlign" val="t"/>
                <dgm:param type="horzAlign" val="ctr"/>
              </dgm:alg>
              <dgm:shape xmlns:r="http://schemas.openxmlformats.org/officeDocument/2006/relationships" r:blip="">
                <dgm:adjLst/>
              </dgm:shape>
              <dgm:presOf/>
              <dgm:constrLst>
                <dgm:constr type="userA"/>
                <dgm:constr type="userB"/>
                <dgm:constr type="l" for="ch" forName="vSp"/>
                <dgm:constr type="t" for="ch" forName="vSp"/>
                <dgm:constr type="h" for="ch" forName="vSp" refType="userB"/>
                <dgm:constr type="hOff" for="ch" forName="vSp" refType="userA" fact="-0.2"/>
              </dgm:constrLst>
              <dgm:ruleLst/>
              <dgm:layoutNode name="vSp">
                <dgm:alg type="sp"/>
                <dgm:shape xmlns:r="http://schemas.openxmlformats.org/officeDocument/2006/relationships" r:blip="">
                  <dgm:adjLst/>
                </dgm:shape>
                <dgm:presOf/>
                <dgm:constrLst/>
                <dgm:ruleLst/>
              </dgm:layoutNode>
            </dgm:layoutNode>
          </dgm:if>
          <dgm:else name="Name32"/>
        </dgm:choose>
      </dgm:forEach>
    </dgm:layoutNode>
  </dgm:layoutNode>
</dgm:layoutDef>
</file>

<file path=ppt/diagrams/quickStyle1.xml><?xml version="1.0" encoding="utf-8"?>
<dgm:styleDef xmlns:dgm="http://schemas.openxmlformats.org/drawingml/2006/diagram" xmlns:a="http://schemas.openxmlformats.org/drawingml/2006/main" uniqueId="urn:microsoft.com/office/officeart/2005/8/quickstyle/simple4">
  <dgm:title val=""/>
  <dgm:desc val=""/>
  <dgm:catLst>
    <dgm:cat type="simple" pri="10400"/>
  </dgm:catLst>
  <dgm:scene3d>
    <a:camera prst="orthographicFront"/>
    <a:lightRig rig="threePt" dir="t"/>
  </dgm:scene3d>
  <dgm:styleLbl name="node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l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vennNode1">
    <dgm:scene3d>
      <a:camera prst="orthographicFront"/>
      <a:lightRig rig="threePt" dir="t"/>
    </dgm:scene3d>
    <dgm:sp3d/>
    <dgm:txPr/>
    <dgm:style>
      <a:lnRef idx="0">
        <a:scrgbClr r="0" g="0" b="0"/>
      </a:lnRef>
      <a:fillRef idx="3">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node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node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align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bgImgPlace1">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3">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asst4">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1">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2">
    <dgm:scene3d>
      <a:camera prst="orthographicFront"/>
      <a:lightRig rig="threePt" dir="t"/>
    </dgm:scene3d>
    <dgm:sp3d/>
    <dgm:txPr/>
    <dgm:style>
      <a:lnRef idx="0">
        <a:scrgbClr r="0" g="0" b="0"/>
      </a:lnRef>
      <a:fillRef idx="3">
        <a:scrgbClr r="0" g="0" b="0"/>
      </a:fillRef>
      <a:effectRef idx="2">
        <a:scrgbClr r="0" g="0" b="0"/>
      </a:effectRef>
      <a:fontRef idx="minor">
        <a:schemeClr val="lt1"/>
      </a:fontRef>
    </dgm:style>
  </dgm:styleLbl>
  <dgm:styleLbl name="parChTrans2D3">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2D4">
    <dgm:scene3d>
      <a:camera prst="orthographicFront"/>
      <a:lightRig rig="threePt" dir="t"/>
    </dgm:scene3d>
    <dgm:sp3d/>
    <dgm:txPr/>
    <dgm:style>
      <a:lnRef idx="1">
        <a:scrgbClr r="0" g="0" b="0"/>
      </a:lnRef>
      <a:fillRef idx="3">
        <a:scrgbClr r="0" g="0" b="0"/>
      </a:fillRef>
      <a:effectRef idx="2">
        <a:scrgbClr r="0" g="0" b="0"/>
      </a:effectRef>
      <a:fontRef idx="minor">
        <a:schemeClr val="lt1"/>
      </a:fontRef>
    </dgm:style>
  </dgm:styleLbl>
  <dgm:styleLbl name="parCh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2">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0">
        <a:scrgbClr r="0" g="0" b="0"/>
      </a:lnRef>
      <a:fillRef idx="3">
        <a:scrgbClr r="0" g="0" b="0"/>
      </a:fillRef>
      <a:effectRef idx="2">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0.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1.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3.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4.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1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2.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3.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4.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5.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6.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7.xml><?xml version="1.0" encoding="utf-8"?>
<dgm:styleDef xmlns:dgm="http://schemas.openxmlformats.org/drawingml/2006/diagram" xmlns:a="http://schemas.openxmlformats.org/drawingml/2006/main" uniqueId="urn:microsoft.com/office/officeart/2005/8/quickstyle/simple2">
  <dgm:title val=""/>
  <dgm:desc val=""/>
  <dgm:catLst>
    <dgm:cat type="simple" pri="10200"/>
  </dgm:catLst>
  <dgm:scene3d>
    <a:camera prst="orthographicFront"/>
    <a:lightRig rig="threePt" dir="t"/>
  </dgm:scene3d>
  <dgm:styleLbl name="node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ln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vennNode1">
    <dgm:scene3d>
      <a:camera prst="orthographicFront"/>
      <a:lightRig rig="threePt" dir="t"/>
    </dgm:scene3d>
    <dgm:sp3d/>
    <dgm:txPr/>
    <dgm:style>
      <a:lnRef idx="3">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1">
        <a:scrgbClr r="0" g="0" b="0"/>
      </a:effectRef>
      <a:fontRef idx="minor">
        <a:schemeClr val="lt1"/>
      </a:fontRef>
    </dgm:style>
  </dgm:styleLbl>
  <dgm:styleLbl name="node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node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f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align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bgImgPlace1">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1">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1">
        <a:scrgbClr r="0" g="0" b="0"/>
      </a:effectRef>
      <a:fontRef idx="minor"/>
    </dgm:style>
  </dgm:styleLbl>
  <dgm:styleLbl name="asst0">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asst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1">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2">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3">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2D4">
    <dgm:scene3d>
      <a:camera prst="orthographicFront"/>
      <a:lightRig rig="threePt" dir="t"/>
    </dgm:scene3d>
    <dgm:sp3d/>
    <dgm:txPr/>
    <dgm:style>
      <a:lnRef idx="3">
        <a:scrgbClr r="0" g="0" b="0"/>
      </a:lnRef>
      <a:fillRef idx="1">
        <a:scrgbClr r="0" g="0" b="0"/>
      </a:fillRef>
      <a:effectRef idx="1">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3">
        <a:scrgbClr r="0" g="0" b="0"/>
      </a:lnRef>
      <a:fillRef idx="1">
        <a:scrgbClr r="0" g="0" b="0"/>
      </a:fillRef>
      <a:effectRef idx="1">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8.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diagrams/quickStyle9.xml><?xml version="1.0" encoding="utf-8"?>
<dgm:styleDef xmlns:dgm="http://schemas.openxmlformats.org/drawingml/2006/diagram" xmlns:a="http://schemas.openxmlformats.org/drawingml/2006/main" uniqueId="urn:microsoft.com/office/officeart/2005/8/quickstyle/3d4">
  <dgm:title val=""/>
  <dgm:desc val=""/>
  <dgm:catLst>
    <dgm:cat type="3D" pri="11400"/>
  </dgm:catLst>
  <dgm:scene3d>
    <a:camera prst="orthographicFront"/>
    <a:lightRig rig="threePt" dir="t"/>
  </dgm:scene3d>
  <dgm:styleLbl name="node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l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venn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tx1"/>
      </a:fontRef>
    </dgm:style>
  </dgm:styleLbl>
  <dgm:styleLbl name="alignNode1">
    <dgm:scene3d>
      <a:camera prst="orthographicFront"/>
      <a:lightRig rig="chilly" dir="t"/>
    </dgm:scene3d>
    <dgm:sp3d prstMaterial="translucentPowder">
      <a:bevelT w="127000" h="25400" prst="softRound"/>
    </dgm:sp3d>
    <dgm:txPr/>
    <dgm:style>
      <a:lnRef idx="1">
        <a:scrgbClr r="0" g="0" b="0"/>
      </a:lnRef>
      <a:fillRef idx="1">
        <a:scrgbClr r="0" g="0" b="0"/>
      </a:fillRef>
      <a:effectRef idx="0">
        <a:scrgbClr r="0" g="0" b="0"/>
      </a:effectRef>
      <a:fontRef idx="minor">
        <a:schemeClr val="lt1"/>
      </a:fontRef>
    </dgm:style>
  </dgm:styleLbl>
  <dgm:styleLbl name="nod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node4">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fgImgPlace1">
    <dgm:scene3d>
      <a:camera prst="orthographicFront"/>
      <a:lightRig rig="chilly" dir="t"/>
    </dgm:scene3d>
    <dgm:sp3d z="12700" extrusionH="12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alignImgPlace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bgImgPlace1">
    <dgm:scene3d>
      <a:camera prst="orthographicFront"/>
      <a:lightRig rig="chilly" dir="t"/>
    </dgm:scene3d>
    <dgm:sp3d z="-25700" extrusionH="63500" contourW="12700" prstMaterial="matte">
      <a:contourClr>
        <a:schemeClr val="lt1"/>
      </a:contourClr>
    </dgm:sp3d>
    <dgm:txPr/>
    <dgm:style>
      <a:lnRef idx="0">
        <a:scrgbClr r="0" g="0" b="0"/>
      </a:lnRef>
      <a:fillRef idx="1">
        <a:scrgbClr r="0" g="0" b="0"/>
      </a:fillRef>
      <a:effectRef idx="0">
        <a:scrgbClr r="0" g="0" b="0"/>
      </a:effectRef>
      <a:fontRef idx="minor"/>
    </dgm:style>
  </dgm:styleLbl>
  <dgm:styleLbl name="sibTrans2D1">
    <dgm:scene3d>
      <a:camera prst="orthographicFront"/>
      <a:lightRig rig="chilly" dir="t"/>
    </dgm:scene3d>
    <dgm:sp3d z="-70000" extrusionH="1700" prstMaterial="translucentPowder">
      <a:bevelT w="25400" h="6350" prst="softRound"/>
      <a:bevelB w="0" h="0" prst="convex"/>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bgSibTrans2D1">
    <dgm:scene3d>
      <a:camera prst="orthographicFront"/>
      <a:lightRig rig="chilly" dir="t"/>
    </dgm:scene3d>
    <dgm:sp3d z="-25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sibTrans1D1">
    <dgm:scene3d>
      <a:camera prst="orthographicFront"/>
      <a:lightRig rig="chilly" dir="t"/>
    </dgm:scene3d>
    <dgm:sp3d z="-40000" prstMaterial="matte"/>
    <dgm:txPr/>
    <dgm:style>
      <a:lnRef idx="1">
        <a:scrgbClr r="0" g="0" b="0"/>
      </a:lnRef>
      <a:fillRef idx="0">
        <a:scrgbClr r="0" g="0" b="0"/>
      </a:fillRef>
      <a:effectRef idx="0">
        <a:scrgbClr r="0" g="0" b="0"/>
      </a:effectRef>
      <a:fontRef idx="minor"/>
    </dgm:style>
  </dgm:styleLbl>
  <dgm:styleLbl name="callout">
    <dgm:scene3d>
      <a:camera prst="orthographicFront"/>
      <a:lightRig rig="chilly" dir="t"/>
    </dgm:scene3d>
    <dgm:sp3d z="127000" prstMaterial="matte"/>
    <dgm:txPr/>
    <dgm:style>
      <a:lnRef idx="2">
        <a:scrgbClr r="0" g="0" b="0"/>
      </a:lnRef>
      <a:fillRef idx="1">
        <a:scrgbClr r="0" g="0" b="0"/>
      </a:fillRef>
      <a:effectRef idx="0">
        <a:scrgbClr r="0" g="0" b="0"/>
      </a:effectRef>
      <a:fontRef idx="minor"/>
    </dgm:style>
  </dgm:styleLbl>
  <dgm:styleLbl name="asst0">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1">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2">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asst3">
    <dgm:scene3d>
      <a:camera prst="orthographicFront"/>
      <a:lightRig rig="chilly" dir="t"/>
    </dgm:scene3d>
    <dgm:sp3d prstMaterial="translucentPowder">
      <a:bevelT w="127000" h="25400" prst="softRound"/>
    </dgm:sp3d>
    <dgm:txPr/>
    <dgm:style>
      <a:lnRef idx="0">
        <a:scrgbClr r="0" g="0" b="0"/>
      </a:lnRef>
      <a:fillRef idx="1">
        <a:scrgbClr r="0" g="0" b="0"/>
      </a:fillRef>
      <a:effectRef idx="0">
        <a:scrgbClr r="0" g="0" b="0"/>
      </a:effectRef>
      <a:fontRef idx="minor">
        <a:schemeClr val="lt1"/>
      </a:fontRef>
    </dgm:style>
  </dgm:styleLbl>
  <dgm:styleLbl name="parChTrans2D1">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2">
    <dgm:scene3d>
      <a:camera prst="orthographicFront"/>
      <a:lightRig rig="chilly" dir="t"/>
    </dgm:scene3d>
    <dgm:sp3d z="1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3">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2D4">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parChTrans1D1">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z="-40000" prstMaterial="matte"/>
    <dgm:txPr/>
    <dgm:style>
      <a:lnRef idx="2">
        <a:scrgbClr r="0" g="0" b="0"/>
      </a:lnRef>
      <a:fillRef idx="0">
        <a:scrgbClr r="0" g="0" b="0"/>
      </a:fillRef>
      <a:effectRef idx="0">
        <a:scrgbClr r="0" g="0" b="0"/>
      </a:effectRef>
      <a:fontRef idx="minor"/>
    </dgm:style>
  </dgm:styleLbl>
  <dgm:styleLbl name="parChTrans1D3">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parChTrans1D4">
    <dgm:scene3d>
      <a:camera prst="orthographicFront"/>
      <a:lightRig rig="chilly" dir="t"/>
    </dgm:scene3d>
    <dgm:sp3d z="-40000" prstMaterial="matte"/>
    <dgm:txPr/>
    <dgm:style>
      <a:lnRef idx="2">
        <a:scrgbClr r="0" g="0" b="0"/>
      </a:lnRef>
      <a:fillRef idx="0">
        <a:scrgbClr r="0" g="0" b="0"/>
      </a:fillRef>
      <a:effectRef idx="0">
        <a:scrgbClr r="0" g="0" b="0"/>
      </a:effectRef>
      <a:fontRef idx="minor"/>
    </dgm:style>
  </dgm:styleLbl>
  <dgm:styleLbl name="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con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1">
    <dgm:scene3d>
      <a:camera prst="orthographicFront"/>
      <a:lightRig rig="chilly" dir="t"/>
    </dgm:scene3d>
    <dgm:sp3d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trAlignAcc1">
    <dgm:scene3d>
      <a:camera prst="orthographicFront"/>
      <a:lightRig rig="chilly" dir="t"/>
    </dgm:scene3d>
    <dgm:sp3d prstMaterial="dkEdge">
      <a:bevelT w="127000" h="25400"/>
    </dgm:sp3d>
    <dgm:txPr/>
    <dgm:style>
      <a:lnRef idx="1">
        <a:scrgbClr r="0" g="0" b="0"/>
      </a:lnRef>
      <a:fillRef idx="1">
        <a:scrgbClr r="0" g="0" b="0"/>
      </a:fillRef>
      <a:effectRef idx="0">
        <a:scrgbClr r="0" g="0" b="0"/>
      </a:effectRef>
      <a:fontRef idx="minor">
        <a:schemeClr val="lt1"/>
      </a:fontRef>
    </dgm:style>
  </dgm:styleLbl>
  <dgm:styleLbl name="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F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AlignAcc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solidBgAcc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alignAccFollowNode1">
    <dgm:scene3d>
      <a:camera prst="orthographicFront"/>
      <a:lightRig rig="chilly" dir="t"/>
    </dgm:scene3d>
    <dgm:sp3d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AccFollowNode1">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0">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2">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3">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fgAcc4">
    <dgm:scene3d>
      <a:camera prst="orthographicFront"/>
      <a:lightRig rig="chilly" dir="t"/>
    </dgm:scene3d>
    <dgm:sp3d z="12700" extrusionH="1700" prstMaterial="dkEdge">
      <a:bevelT w="25400" h="6350" prst="softRound"/>
      <a:bevelB w="0" h="0" prst="convex"/>
    </dgm:sp3d>
    <dgm:txPr/>
    <dgm:style>
      <a:lnRef idx="1">
        <a:scrgbClr r="0" g="0" b="0"/>
      </a:lnRef>
      <a:fillRef idx="1">
        <a:scrgbClr r="0" g="0" b="0"/>
      </a:fillRef>
      <a:effectRef idx="0">
        <a:scrgbClr r="0" g="0" b="0"/>
      </a:effectRef>
      <a:fontRef idx="minor"/>
    </dgm:style>
  </dgm:styleLbl>
  <dgm:styleLbl name="b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dkBgShp">
    <dgm:scene3d>
      <a:camera prst="orthographicFront"/>
      <a:lightRig rig="chilly" dir="t"/>
    </dgm:scene3d>
    <dgm:sp3d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trBgShp">
    <dgm:scene3d>
      <a:camera prst="orthographicFront"/>
      <a:lightRig rig="chilly" dir="t"/>
    </dgm:scene3d>
    <dgm:sp3d z="-152400" prstMaterial="matte"/>
    <dgm:txPr/>
    <dgm:style>
      <a:lnRef idx="0">
        <a:scrgbClr r="0" g="0" b="0"/>
      </a:lnRef>
      <a:fillRef idx="1">
        <a:scrgbClr r="0" g="0" b="0"/>
      </a:fillRef>
      <a:effectRef idx="0">
        <a:scrgbClr r="0" g="0" b="0"/>
      </a:effectRef>
      <a:fontRef idx="minor"/>
    </dgm:style>
  </dgm:styleLbl>
  <dgm:styleLbl name="fgShp">
    <dgm:scene3d>
      <a:camera prst="orthographicFront"/>
      <a:lightRig rig="chilly" dir="t"/>
    </dgm:scene3d>
    <dgm:sp3d z="12700" extrusionH="1700" prstMaterial="translucentPowder">
      <a:bevelT w="25400" h="6350" prst="softRound"/>
      <a:bevelB w="0" h="0" prst="convex"/>
    </dgm:sp3d>
    <dgm:txPr/>
    <dgm:style>
      <a:lnRef idx="0">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notesMasters/_rels/notesMaster1.xml.rels><?xml version="1.0" encoding="UTF-8" standalone="yes"?>
<Relationships xmlns="http://schemas.openxmlformats.org/package/2006/relationships"><Relationship Id="rId1" Type="http://schemas.openxmlformats.org/officeDocument/2006/relationships/theme" Target="../theme/theme6.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CFBA6064-FDE0-48E8-9405-22609F48ED19}" type="datetimeFigureOut">
              <a:rPr lang="en-US" smtClean="0"/>
              <a:t>7/31/2022</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56E97690-D681-4B47-8FD4-7300C9E579A2}" type="slidenum">
              <a:rPr lang="en-US" smtClean="0"/>
              <a:t>‹#›</a:t>
            </a:fld>
            <a:endParaRPr lang="en-US"/>
          </a:p>
        </p:txBody>
      </p:sp>
    </p:spTree>
    <p:extLst>
      <p:ext uri="{BB962C8B-B14F-4D97-AF65-F5344CB8AC3E}">
        <p14:creationId xmlns:p14="http://schemas.microsoft.com/office/powerpoint/2010/main" val="2462315632"/>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3" Type="http://schemas.openxmlformats.org/officeDocument/2006/relationships/slide" Target="../slides/slide2.xml"/><Relationship Id="rId2" Type="http://schemas.openxmlformats.org/officeDocument/2006/relationships/notesMaster" Target="../notesMasters/notesMaster1.xml"/><Relationship Id="rId1" Type="http://schemas.openxmlformats.org/officeDocument/2006/relationships/tags" Target="../tags/tag5.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8" name="TextBox 7"/>
          <p:cNvSpPr txBox="1"/>
          <p:nvPr>
            <p:custDataLst>
              <p:tags r:id="rId1"/>
            </p:custDataLst>
          </p:nvPr>
        </p:nvSpPr>
        <p:spPr>
          <a:xfrm>
            <a:off x="0" y="0"/>
            <a:ext cx="3810000" cy="1270000"/>
          </a:xfrm>
          <a:prstGeom prst="rect">
            <a:avLst/>
          </a:prstGeom>
          <a:noFill/>
        </p:spPr>
        <p:txBody>
          <a:bodyPr vert="horz"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srgbClr val="000000"/>
              </a:solidFill>
              <a:effectLst/>
              <a:uLnTx/>
              <a:uFillTx/>
              <a:latin typeface="Segoe UI"/>
              <a:ea typeface="+mn-ea"/>
              <a:cs typeface="+mn-cs"/>
            </a:endParaRPr>
          </a:p>
        </p:txBody>
      </p:sp>
      <p:sp>
        <p:nvSpPr>
          <p:cNvPr id="9" name="Slide Number Placeholder 8"/>
          <p:cNvSpPr>
            <a:spLocks noGrp="1"/>
          </p:cNvSpPr>
          <p:nvPr>
            <p:ph type="sldNum" sz="quarter" idx="10"/>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B4008EB6-D09E-4580-8CD6-DDB14511944F}"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2254730643"/>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23184273"/>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17301382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Slide Number Placeholder 6"/>
          <p:cNvSpPr>
            <a:spLocks noGrp="1"/>
          </p:cNvSpPr>
          <p:nvPr>
            <p:ph type="sldNum" sz="quarter" idx="13"/>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C87E0CF-87F6-4B58-B8B8-DCAB2DAAF3CA}" type="slidenum">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3" name="Date Placeholder 2">
            <a:extLst>
              <a:ext uri="{FF2B5EF4-FFF2-40B4-BE49-F238E27FC236}">
                <a16:creationId xmlns:a16="http://schemas.microsoft.com/office/drawing/2014/main" id="{1215B0C0-E5D8-4E46-A54E-EA968C86FB78}"/>
              </a:ext>
            </a:extLst>
          </p:cNvPr>
          <p:cNvSpPr>
            <a:spLocks noGrp="1"/>
          </p:cNvSpPr>
          <p:nvPr>
            <p:ph type="dt" idx="15"/>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6D50A064-0189-4F17-A351-AA3748785BA8}" type="datetime1">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7/31/2022</a:t>
            </a:fld>
            <a:endParaRPr kumimoji="0" lang="en-US" sz="1200" b="0" i="0" u="none" strike="noStrike" kern="1200" cap="none" spc="0" normalizeH="0" baseline="0" noProof="0">
              <a:ln>
                <a:noFill/>
              </a:ln>
              <a:solidFill>
                <a:prstClr val="black"/>
              </a:solidFill>
              <a:effectLst/>
              <a:uLnTx/>
              <a:uFillTx/>
              <a:latin typeface="Calibri" panose="020F0502020204030204"/>
              <a:ea typeface="+mn-ea"/>
              <a:cs typeface="+mn-cs"/>
            </a:endParaRPr>
          </a:p>
        </p:txBody>
      </p:sp>
      <p:sp>
        <p:nvSpPr>
          <p:cNvPr id="8" name="Slide Image Placeholder 7">
            <a:extLst>
              <a:ext uri="{FF2B5EF4-FFF2-40B4-BE49-F238E27FC236}">
                <a16:creationId xmlns:a16="http://schemas.microsoft.com/office/drawing/2014/main" id="{EE4402E8-2EA7-4193-9D00-7E2272B203D4}"/>
              </a:ext>
            </a:extLst>
          </p:cNvPr>
          <p:cNvSpPr>
            <a:spLocks noGrp="1" noRot="1" noChangeAspect="1"/>
          </p:cNvSpPr>
          <p:nvPr>
            <p:ph type="sldImg"/>
          </p:nvPr>
        </p:nvSpPr>
        <p:spPr/>
      </p:sp>
      <p:sp>
        <p:nvSpPr>
          <p:cNvPr id="9" name="Notes Placeholder 8">
            <a:extLst>
              <a:ext uri="{FF2B5EF4-FFF2-40B4-BE49-F238E27FC236}">
                <a16:creationId xmlns:a16="http://schemas.microsoft.com/office/drawing/2014/main" id="{FA351A47-ABCB-4338-85BD-CB2EA0A493E3}"/>
              </a:ext>
            </a:extLst>
          </p:cNvPr>
          <p:cNvSpPr>
            <a:spLocks noGrp="1"/>
          </p:cNvSpPr>
          <p:nvPr>
            <p:ph type="body" idx="1"/>
          </p:nvPr>
        </p:nvSpPr>
        <p:spPr>
          <a:xfrm>
            <a:off x="685800" y="4400550"/>
            <a:ext cx="5486400" cy="3600450"/>
          </a:xfrm>
          <a:prstGeom prst="rect">
            <a:avLst/>
          </a:prstGeom>
        </p:spPr>
        <p:txBody>
          <a:bodyPr/>
          <a:lstStyle/>
          <a:p>
            <a:endParaRPr lang="en-US"/>
          </a:p>
        </p:txBody>
      </p:sp>
      <p:sp>
        <p:nvSpPr>
          <p:cNvPr id="4" name="Header Placeholder 3">
            <a:extLst>
              <a:ext uri="{FF2B5EF4-FFF2-40B4-BE49-F238E27FC236}">
                <a16:creationId xmlns:a16="http://schemas.microsoft.com/office/drawing/2014/main" id="{2A98CFE3-9F8B-4B50-8CC9-ECDE547B8B73}"/>
              </a:ext>
            </a:extLst>
          </p:cNvPr>
          <p:cNvSpPr>
            <a:spLocks noGrp="1"/>
          </p:cNvSpPr>
          <p:nvPr>
            <p:ph type="hdr" sz="quarter" idx="16"/>
          </p:nvPr>
        </p:nvSpPr>
        <p:spPr>
          <a:xfrm>
            <a:off x="0" y="0"/>
            <a:ext cx="2971800" cy="458788"/>
          </a:xfrm>
          <a:prstGeom prst="rect">
            <a:avLst/>
          </a:prstGeom>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200" b="0" i="0" u="none" strike="noStrike" kern="1200" cap="none" spc="0" normalizeH="0" baseline="0" noProof="0">
                <a:ln>
                  <a:noFill/>
                </a:ln>
                <a:solidFill>
                  <a:prstClr val="black"/>
                </a:solidFill>
                <a:effectLst/>
                <a:uLnTx/>
                <a:uFillTx/>
                <a:latin typeface="Calibri" panose="020F0502020204030204"/>
                <a:ea typeface="+mn-ea"/>
                <a:cs typeface="+mn-cs"/>
              </a:rPr>
              <a:t>[[HEADER]]</a:t>
            </a:r>
          </a:p>
        </p:txBody>
      </p:sp>
    </p:spTree>
    <p:extLst>
      <p:ext uri="{BB962C8B-B14F-4D97-AF65-F5344CB8AC3E}">
        <p14:creationId xmlns:p14="http://schemas.microsoft.com/office/powerpoint/2010/main" val="1090669814"/>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a:xfrm>
            <a:off x="381000" y="685800"/>
            <a:ext cx="6096000" cy="3429000"/>
          </a:xfrm>
          <a:prstGeom prst="rect">
            <a:avLst/>
          </a:prstGeom>
        </p:spPr>
      </p:sp>
      <p:sp>
        <p:nvSpPr>
          <p:cNvPr id="3" name="Notes Placeholder 2"/>
          <p:cNvSpPr>
            <a:spLocks noGrp="1"/>
          </p:cNvSpPr>
          <p:nvPr>
            <p:ph type="body" idx="1"/>
          </p:nvPr>
        </p:nvSpPr>
        <p:spPr>
          <a:xfrm>
            <a:off x="685800" y="4343400"/>
            <a:ext cx="5486400" cy="4114800"/>
          </a:xfrm>
          <a:prstGeom prst="rect">
            <a:avLst/>
          </a:prstGeom>
        </p:spPr>
        <p:txBody>
          <a:bodyPr>
            <a:normAutofit/>
          </a:bodyPr>
          <a:lstStyle/>
          <a:p>
            <a:endParaRPr lang="en-CA" dirty="0"/>
          </a:p>
          <a:p>
            <a:endParaRPr lang="en-US" dirty="0"/>
          </a:p>
        </p:txBody>
      </p:sp>
      <p:sp>
        <p:nvSpPr>
          <p:cNvPr id="4" name="Date Placeholder 3"/>
          <p:cNvSpPr>
            <a:spLocks noGrp="1"/>
          </p:cNvSpPr>
          <p:nvPr>
            <p:ph type="dt" idx="10"/>
          </p:nvPr>
        </p:nvSpPr>
        <p:spPr>
          <a:xfrm>
            <a:off x="3884613" y="0"/>
            <a:ext cx="2971800"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EA2B2ED8-C573-45EF-BF68-CEC19505703A}" type="datetime8">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7/31/2022 12:42 PM</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7" name="Slide Number Placeholder 6"/>
          <p:cNvSpPr>
            <a:spLocks noGrp="1"/>
          </p:cNvSpPr>
          <p:nvPr>
            <p:ph type="sldNum" sz="quarter" idx="12"/>
          </p:nvPr>
        </p:nvSpPr>
        <p:spPr>
          <a:xfrm>
            <a:off x="6172199" y="8685213"/>
            <a:ext cx="684213" cy="457200"/>
          </a:xfrm>
          <a:prstGeom prst="rect">
            <a:avLst/>
          </a:prstGeom>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8B263312-38AA-4E1E-B2B5-0F8F122B24FE}" type="slidenum">
              <a:rPr kumimoji="0" lang="en-US" sz="1200" b="0" i="0" u="none" strike="noStrike" kern="1200" cap="none" spc="0" normalizeH="0" baseline="0" noProof="0" smtClean="0">
                <a:ln>
                  <a:noFill/>
                </a:ln>
                <a:solidFill>
                  <a:srgbClr val="000000"/>
                </a:solidFill>
                <a:effectLst/>
                <a:uLnTx/>
                <a:uFillTx/>
                <a:latin typeface="Segoe UI"/>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a:t>
            </a:fld>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
        <p:nvSpPr>
          <p:cNvPr id="6" name="Footer Placeholder 5"/>
          <p:cNvSpPr>
            <a:spLocks noGrp="1"/>
          </p:cNvSpPr>
          <p:nvPr>
            <p:ph type="ftr" sz="quarter" idx="13"/>
          </p:nvPr>
        </p:nvSpPr>
        <p:spPr/>
        <p:txBody>
          <a:bodyPr/>
          <a:lstStyle/>
          <a:p>
            <a:pPr marL="0" marR="0" lvl="0" indent="0" algn="ctr" defTabSz="914099" rtl="0" eaLnBrk="0" fontAlgn="auto" latinLnBrk="0" hangingPunct="0">
              <a:lnSpc>
                <a:spcPct val="100000"/>
              </a:lnSpc>
              <a:spcBef>
                <a:spcPts val="0"/>
              </a:spcBef>
              <a:spcAft>
                <a:spcPts val="0"/>
              </a:spcAft>
              <a:buClrTx/>
              <a:buSzTx/>
              <a:buFontTx/>
              <a:buNone/>
              <a:tabLst/>
              <a:defRPr/>
            </a:pPr>
            <a:r>
              <a:rPr kumimoji="0" lang="en-US" sz="400" b="0" i="0" u="none" strike="noStrike" kern="1200" cap="none" spc="0" normalizeH="0" baseline="0" noProof="0">
                <a:ln>
                  <a:noFill/>
                </a:ln>
                <a:gradFill>
                  <a:gsLst>
                    <a:gs pos="0">
                      <a:prstClr val="black"/>
                    </a:gs>
                    <a:gs pos="100000">
                      <a:prstClr val="black"/>
                    </a:gs>
                  </a:gsLst>
                  <a:lin ang="5400000" scaled="0"/>
                </a:gradFill>
                <a:effectLst/>
                <a:uLnTx/>
                <a:uFillTx/>
                <a:latin typeface="Segoe UI" pitchFamily="34" charset="0"/>
                <a:ea typeface="Segoe UI" pitchFamily="34" charset="0"/>
                <a:cs typeface="Segoe UI" pitchFamily="34" charset="0"/>
              </a:rPr>
              <a:t>© 2014 Microsoft Corporation. All rights reserved. MICROSOFT MAKES NO WARRANTIES, EXPRESS, IMPLIED OR STATUTORY, AS TO THE INFORMATION IN THIS PRESENTATION.</a:t>
            </a:r>
          </a:p>
        </p:txBody>
      </p:sp>
      <p:sp>
        <p:nvSpPr>
          <p:cNvPr id="9" name="Header Placeholder 8"/>
          <p:cNvSpPr>
            <a:spLocks noGrp="1"/>
          </p:cNvSpPr>
          <p:nvPr>
            <p:ph type="hdr" sz="quarter" idx="14"/>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srgbClr val="000000"/>
              </a:solidFill>
              <a:effectLst/>
              <a:uLnTx/>
              <a:uFillTx/>
              <a:latin typeface="Segoe UI"/>
              <a:ea typeface="+mn-ea"/>
              <a:cs typeface="+mn-cs"/>
            </a:endParaRPr>
          </a:p>
        </p:txBody>
      </p:sp>
    </p:spTree>
    <p:extLst>
      <p:ext uri="{BB962C8B-B14F-4D97-AF65-F5344CB8AC3E}">
        <p14:creationId xmlns:p14="http://schemas.microsoft.com/office/powerpoint/2010/main" val="121143185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67906507"/>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278446680"/>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65795706"/>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365817839"/>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986230496"/>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46723959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Rectangular Callout 3"/>
          <p:cNvSpPr/>
          <p:nvPr/>
        </p:nvSpPr>
        <p:spPr>
          <a:xfrm>
            <a:off x="4953000" y="3657600"/>
            <a:ext cx="2362200" cy="1219200"/>
          </a:xfrm>
          <a:prstGeom prst="wedgeRectCallout">
            <a:avLst>
              <a:gd name="adj1" fmla="val -98252"/>
              <a:gd name="adj2" fmla="val 76563"/>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Parameter-sensitive?  GLOBAL query</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5" name="Rectangular Callout 4"/>
          <p:cNvSpPr/>
          <p:nvPr/>
        </p:nvSpPr>
        <p:spPr>
          <a:xfrm>
            <a:off x="-3429000" y="3810000"/>
            <a:ext cx="3124200" cy="2590800"/>
          </a:xfrm>
          <a:prstGeom prst="wedgeRectCallout">
            <a:avLst>
              <a:gd name="adj1" fmla="val 109045"/>
              <a:gd name="adj2" fmla="val -3309"/>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GLOBAL: Do not capitalize generic terms. Please note that we do not capitalize terms unless they are from the UI or are feature or product names. Please consider lowercasing such terms throughout this document.</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
        <p:nvSpPr>
          <p:cNvPr id="6" name="Rectangular Callout 5"/>
          <p:cNvSpPr/>
          <p:nvPr/>
        </p:nvSpPr>
        <p:spPr>
          <a:xfrm>
            <a:off x="7696200" y="5943600"/>
            <a:ext cx="2241235" cy="1318437"/>
          </a:xfrm>
          <a:prstGeom prst="wedgeRectCallout">
            <a:avLst>
              <a:gd name="adj1" fmla="val -258604"/>
              <a:gd name="adj2" fmla="val -20151"/>
            </a:avLst>
          </a:prstGeom>
        </p:spPr>
        <p:style>
          <a:lnRef idx="1">
            <a:schemeClr val="accent1"/>
          </a:lnRef>
          <a:fillRef idx="3">
            <a:schemeClr val="accent1"/>
          </a:fillRef>
          <a:effectRef idx="2">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400" b="0" i="0" u="none" strike="noStrike" kern="1200" cap="none" spc="0" normalizeH="0" baseline="0" noProof="0" dirty="0">
                <a:ln>
                  <a:noFill/>
                </a:ln>
                <a:solidFill>
                  <a:prstClr val="white"/>
                </a:solidFill>
                <a:effectLst/>
                <a:uLnTx/>
                <a:uFillTx/>
                <a:latin typeface="Calibri" panose="020F0502020204030204"/>
                <a:ea typeface="+mn-ea"/>
                <a:cs typeface="+mn-cs"/>
              </a:rPr>
              <a:t>GLOBAL: Please avoid using first person (“we”, “I”)  Always use “you” or “Microsoft” if that is applicable. </a:t>
            </a:r>
          </a:p>
        </p:txBody>
      </p:sp>
      <p:sp>
        <p:nvSpPr>
          <p:cNvPr id="7" name="Rectangular Callout 6"/>
          <p:cNvSpPr/>
          <p:nvPr/>
        </p:nvSpPr>
        <p:spPr>
          <a:xfrm>
            <a:off x="4648200" y="8153400"/>
            <a:ext cx="2514600" cy="762000"/>
          </a:xfrm>
          <a:prstGeom prst="wedgeRectCallout">
            <a:avLst>
              <a:gd name="adj1" fmla="val -46196"/>
              <a:gd name="adj2" fmla="val -62542"/>
            </a:avLst>
          </a:prstGeom>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CA" sz="1800" b="0" i="0" u="none" strike="noStrike" kern="1200" cap="none" spc="0" normalizeH="0" baseline="0" noProof="0" dirty="0">
                <a:ln>
                  <a:noFill/>
                </a:ln>
                <a:solidFill>
                  <a:prstClr val="white"/>
                </a:solidFill>
                <a:effectLst/>
                <a:uLnTx/>
                <a:uFillTx/>
                <a:latin typeface="Calibri" panose="020F0502020204030204"/>
                <a:ea typeface="+mn-ea"/>
                <a:cs typeface="+mn-cs"/>
              </a:rPr>
              <a:t>…have a lot of …?</a:t>
            </a:r>
            <a:endParaRPr kumimoji="0" lang="en-US" sz="1800" b="0" i="0" u="none" strike="noStrike" kern="1200" cap="none" spc="0" normalizeH="0" baseline="0" noProof="0" dirty="0">
              <a:ln>
                <a:noFill/>
              </a:ln>
              <a:solidFill>
                <a:prstClr val="white"/>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66629584"/>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2.xml"/></Relationships>
</file>

<file path=ppt/slideLayouts/_rels/slideLayout17.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jpeg"/><Relationship Id="rId1" Type="http://schemas.openxmlformats.org/officeDocument/2006/relationships/slideMaster" Target="../slideMasters/slideMaster2.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1.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2.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8.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29.xml.rels><?xml version="1.0" encoding="UTF-8" standalone="yes"?>
<Relationships xmlns="http://schemas.openxmlformats.org/package/2006/relationships"><Relationship Id="rId3" Type="http://schemas.openxmlformats.org/officeDocument/2006/relationships/image" Target="../media/image9.jpeg"/><Relationship Id="rId2" Type="http://schemas.openxmlformats.org/officeDocument/2006/relationships/image" Target="../media/image8.jpeg"/><Relationship Id="rId1" Type="http://schemas.openxmlformats.org/officeDocument/2006/relationships/slideMaster" Target="../slideMasters/slideMaster2.xml"/><Relationship Id="rId4" Type="http://schemas.openxmlformats.org/officeDocument/2006/relationships/image" Target="../media/image10.jpeg"/></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7.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3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3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1.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Master" Target="../slideMasters/slideMaster2.xml"/></Relationships>
</file>

<file path=ppt/slideLayouts/_rels/slideLayout4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3.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5.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Master" Target="../slideMasters/slideMaster2.xml"/></Relationships>
</file>

<file path=ppt/slideLayouts/_rels/slideLayout46.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Master" Target="../slideMasters/slideMaster2.xml"/></Relationships>
</file>

<file path=ppt/slideLayouts/_rels/slideLayout47.xml.rels><?xml version="1.0" encoding="UTF-8" standalone="yes"?>
<Relationships xmlns="http://schemas.openxmlformats.org/package/2006/relationships"><Relationship Id="rId2" Type="http://schemas.openxmlformats.org/officeDocument/2006/relationships/image" Target="../media/image13.jpeg"/><Relationship Id="rId1" Type="http://schemas.openxmlformats.org/officeDocument/2006/relationships/slideMaster" Target="../slideMasters/slideMaster2.xml"/></Relationships>
</file>

<file path=ppt/slideLayouts/_rels/slideLayout4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49.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58.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2.xml"/><Relationship Id="rId4" Type="http://schemas.openxmlformats.org/officeDocument/2006/relationships/image" Target="../media/image16.emf"/></Relationships>
</file>

<file path=ppt/slideLayouts/_rels/slideLayout5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0.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1.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2.xml.rels><?xml version="1.0" encoding="UTF-8" standalone="yes"?>
<Relationships xmlns="http://schemas.openxmlformats.org/package/2006/relationships"><Relationship Id="rId1" Type="http://schemas.openxmlformats.org/officeDocument/2006/relationships/slideMaster" Target="../slideMasters/slideMaster3.xml"/></Relationships>
</file>

<file path=ppt/slideLayouts/_rels/slideLayout63.xml.rels><?xml version="1.0" encoding="UTF-8" standalone="yes"?>
<Relationships xmlns="http://schemas.openxmlformats.org/package/2006/relationships"><Relationship Id="rId3" Type="http://schemas.openxmlformats.org/officeDocument/2006/relationships/image" Target="../media/image15.svg"/><Relationship Id="rId2" Type="http://schemas.openxmlformats.org/officeDocument/2006/relationships/image" Target="../media/image14.png"/><Relationship Id="rId1" Type="http://schemas.openxmlformats.org/officeDocument/2006/relationships/slideMaster" Target="../slideMasters/slideMaster4.xml"/><Relationship Id="rId4" Type="http://schemas.openxmlformats.org/officeDocument/2006/relationships/image" Target="../media/image16.emf"/></Relationships>
</file>

<file path=ppt/slideLayouts/_rels/slideLayout64.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5.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6.xml.rels><?xml version="1.0" encoding="UTF-8" standalone="yes"?>
<Relationships xmlns="http://schemas.openxmlformats.org/package/2006/relationships"><Relationship Id="rId1" Type="http://schemas.openxmlformats.org/officeDocument/2006/relationships/slideMaster" Target="../slideMasters/slideMaster4.xml"/></Relationships>
</file>

<file path=ppt/slideLayouts/_rels/slideLayout67.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Master" Target="../slideMasters/slideMaster4.xml"/></Relationships>
</file>

<file path=ppt/slideLayouts/_rels/slideLayout68.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5.xml"/></Relationships>
</file>

<file path=ppt/slideLayouts/_rels/slideLayout69.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4.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5.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6.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7.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8.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79.xml.rels><?xml version="1.0" encoding="UTF-8" standalone="yes"?>
<Relationships xmlns="http://schemas.openxmlformats.org/package/2006/relationships"><Relationship Id="rId2" Type="http://schemas.openxmlformats.org/officeDocument/2006/relationships/image" Target="../media/image19.emf"/><Relationship Id="rId1" Type="http://schemas.openxmlformats.org/officeDocument/2006/relationships/slideMaster" Target="../slideMasters/slideMaster5.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0.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1.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2.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83.xml.rels><?xml version="1.0" encoding="UTF-8" standalone="yes"?>
<Relationships xmlns="http://schemas.openxmlformats.org/package/2006/relationships"><Relationship Id="rId1" Type="http://schemas.openxmlformats.org/officeDocument/2006/relationships/slideMaster" Target="../slideMasters/slideMaster5.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solidFill>
                  <a:schemeClr val="accent4">
                    <a:lumMod val="50000"/>
                  </a:schemeClr>
                </a:solidFill>
              </a:defRPr>
            </a:lvl1pPr>
          </a:lstStyle>
          <a:p>
            <a:r>
              <a:rPr lang="en-US" dirty="0"/>
              <a:t>Click to edit Master title style</a:t>
            </a:r>
          </a:p>
        </p:txBody>
      </p:sp>
    </p:spTree>
    <p:extLst>
      <p:ext uri="{BB962C8B-B14F-4D97-AF65-F5344CB8AC3E}">
        <p14:creationId xmlns:p14="http://schemas.microsoft.com/office/powerpoint/2010/main" val="1516877200"/>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397511550"/>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userDrawn="1">
  <p:cSld name="Title slide 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544" y="3029995"/>
            <a:ext cx="9401560" cy="1793104"/>
          </a:xfrm>
          <a:noFill/>
        </p:spPr>
        <p:txBody>
          <a:bodyPr lIns="0" tIns="0" rIns="0" bIns="182880" anchor="b" anchorCtr="0"/>
          <a:lstStyle>
            <a:lvl1pPr>
              <a:defRPr sz="5293" strike="noStrike" spc="-147" baseline="0">
                <a:solidFill>
                  <a:schemeClr val="tx1"/>
                </a:solidFill>
              </a:defRPr>
            </a:lvl1pPr>
          </a:lstStyle>
          <a:p>
            <a:r>
              <a:rPr lang="en-US"/>
              <a:t>Microsoft Azure</a:t>
            </a:r>
            <a:br>
              <a:rPr lang="en-US"/>
            </a:br>
            <a:r>
              <a:rPr lang="en-US"/>
              <a:t>title or event name</a:t>
            </a:r>
          </a:p>
        </p:txBody>
      </p:sp>
      <p:sp>
        <p:nvSpPr>
          <p:cNvPr id="5" name="Text Placeholder 4"/>
          <p:cNvSpPr>
            <a:spLocks noGrp="1"/>
          </p:cNvSpPr>
          <p:nvPr>
            <p:ph type="body" sz="quarter" idx="12" hasCustomPrompt="1"/>
          </p:nvPr>
        </p:nvSpPr>
        <p:spPr>
          <a:xfrm>
            <a:off x="426427" y="4838790"/>
            <a:ext cx="9401560" cy="945435"/>
          </a:xfrm>
          <a:noFill/>
        </p:spPr>
        <p:txBody>
          <a:bodyPr lIns="0" tIns="0" rIns="0" bIns="0">
            <a:noAutofit/>
          </a:bodyPr>
          <a:lstStyle>
            <a:lvl1pPr marL="0" indent="0">
              <a:lnSpc>
                <a:spcPct val="100000"/>
              </a:lnSpc>
              <a:spcBef>
                <a:spcPts val="0"/>
              </a:spcBef>
              <a:buNone/>
              <a:defRPr sz="1567" spc="0" baseline="0">
                <a:solidFill>
                  <a:schemeClr val="tx1"/>
                </a:solidFill>
                <a:latin typeface="+mn-lt"/>
              </a:defRPr>
            </a:lvl1pPr>
          </a:lstStyle>
          <a:p>
            <a:pPr lvl="0"/>
            <a:r>
              <a:rPr lang="en-US"/>
              <a:t>Author name</a:t>
            </a:r>
          </a:p>
          <a:p>
            <a:pPr lvl="0"/>
            <a:r>
              <a:rPr lang="en-US"/>
              <a:t>Date</a:t>
            </a:r>
          </a:p>
        </p:txBody>
      </p:sp>
      <p:pic>
        <p:nvPicPr>
          <p:cNvPr id="6" name="Picture 5">
            <a:extLst>
              <a:ext uri="{FF2B5EF4-FFF2-40B4-BE49-F238E27FC236}">
                <a16:creationId xmlns:a16="http://schemas.microsoft.com/office/drawing/2014/main" id="{9E038D2D-1DAD-4635-91A4-FF50E12092F6}"/>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9562971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userDrawn="1">
  <p:cSld name="Title slide blu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3" strike="noStrike" spc="-147" baseline="0">
                <a:solidFill>
                  <a:schemeClr val="tx1"/>
                </a:solidFill>
              </a:defRPr>
            </a:lvl1pPr>
          </a:lstStyle>
          <a:p>
            <a:r>
              <a:rPr lang="en-US"/>
              <a:t>Microsoft Azure</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427" y="4838790"/>
            <a:ext cx="9401560" cy="945435"/>
          </a:xfrm>
          <a:noFill/>
        </p:spPr>
        <p:txBody>
          <a:bodyPr lIns="0" tIns="0" rIns="0" bIns="0">
            <a:noAutofit/>
          </a:bodyPr>
          <a:lstStyle>
            <a:lvl1pPr marL="0" indent="0">
              <a:lnSpc>
                <a:spcPct val="100000"/>
              </a:lnSpc>
              <a:spcBef>
                <a:spcPts val="0"/>
              </a:spcBef>
              <a:buNone/>
              <a:defRPr sz="1567" spc="0" baseline="0">
                <a:solidFill>
                  <a:schemeClr val="tx1"/>
                </a:solidFill>
                <a:latin typeface="+mn-lt"/>
              </a:defRPr>
            </a:lvl1pPr>
          </a:lstStyle>
          <a:p>
            <a:pPr lvl="0"/>
            <a:r>
              <a:rPr lang="en-US"/>
              <a:t>Author name</a:t>
            </a:r>
          </a:p>
          <a:p>
            <a:pPr lvl="0"/>
            <a:r>
              <a:rPr lang="en-US"/>
              <a:t>Date</a:t>
            </a:r>
          </a:p>
        </p:txBody>
      </p:sp>
      <p:pic>
        <p:nvPicPr>
          <p:cNvPr id="7" name="Picture 6">
            <a:extLst>
              <a:ext uri="{FF2B5EF4-FFF2-40B4-BE49-F238E27FC236}">
                <a16:creationId xmlns:a16="http://schemas.microsoft.com/office/drawing/2014/main" id="{FC0B53BF-E558-4E46-A0BB-087AC6D68C3F}"/>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2629700222"/>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userDrawn="1">
  <p:cSld name="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3508" y="0"/>
            <a:ext cx="12205509"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3" strike="noStrike" spc="-147" baseline="0">
                <a:solidFill>
                  <a:schemeClr val="bg2"/>
                </a:solidFill>
              </a:defRPr>
            </a:lvl1pPr>
          </a:lstStyle>
          <a:p>
            <a:r>
              <a:rPr lang="en-US"/>
              <a:t>Microsoft Azure</a:t>
            </a:r>
            <a:br>
              <a:rPr lang="en-US"/>
            </a:br>
            <a:r>
              <a:rPr lang="en-US"/>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427" y="4838790"/>
            <a:ext cx="9401560" cy="945435"/>
          </a:xfrm>
          <a:noFill/>
        </p:spPr>
        <p:txBody>
          <a:bodyPr lIns="0" tIns="0" rIns="0" bIns="0">
            <a:noAutofit/>
          </a:bodyPr>
          <a:lstStyle>
            <a:lvl1pPr marL="0" indent="0">
              <a:lnSpc>
                <a:spcPct val="100000"/>
              </a:lnSpc>
              <a:spcBef>
                <a:spcPts val="0"/>
              </a:spcBef>
              <a:buNone/>
              <a:defRPr sz="1567" spc="0" baseline="0">
                <a:solidFill>
                  <a:schemeClr val="bg2"/>
                </a:solidFill>
                <a:latin typeface="+mn-lt"/>
              </a:defRPr>
            </a:lvl1pPr>
          </a:lstStyle>
          <a:p>
            <a:pPr lvl="0"/>
            <a:r>
              <a:rPr lang="en-US"/>
              <a:t>Author name</a:t>
            </a:r>
          </a:p>
          <a:p>
            <a:pPr lvl="0"/>
            <a:r>
              <a:rPr lang="en-US"/>
              <a:t>Date</a:t>
            </a:r>
          </a:p>
        </p:txBody>
      </p:sp>
      <p:pic>
        <p:nvPicPr>
          <p:cNvPr id="12" name="Picture 11">
            <a:extLst>
              <a:ext uri="{FF2B5EF4-FFF2-40B4-BE49-F238E27FC236}">
                <a16:creationId xmlns:a16="http://schemas.microsoft.com/office/drawing/2014/main" id="{A0D28F43-8FFF-4944-9497-29A9A4AAFE5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29545" y="437137"/>
            <a:ext cx="896425" cy="190218"/>
          </a:xfrm>
          <a:prstGeom prst="rect">
            <a:avLst/>
          </a:prstGeom>
        </p:spPr>
      </p:pic>
    </p:spTree>
    <p:extLst>
      <p:ext uri="{BB962C8B-B14F-4D97-AF65-F5344CB8AC3E}">
        <p14:creationId xmlns:p14="http://schemas.microsoft.com/office/powerpoint/2010/main" val="4262330634"/>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userDrawn="1">
  <p:cSld name="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426" y="1202872"/>
            <a:ext cx="3632388" cy="1172553"/>
          </a:xfrm>
        </p:spPr>
        <p:txBody>
          <a:bodyPr lIns="0" tIns="0" rIns="0" bIns="0"/>
          <a:lstStyle>
            <a:lvl1pPr>
              <a:defRPr sz="1961"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212722" y="1202872"/>
            <a:ext cx="3618382" cy="3289228"/>
          </a:xfrm>
        </p:spPr>
        <p:txBody>
          <a:bodyPr wrap="square" lIns="0" tIns="0" rIns="0" bIns="0">
            <a:noAutofit/>
          </a:bodyPr>
          <a:lstStyle>
            <a:lvl1pPr marL="0" marR="0" indent="0" algn="l" defTabSz="507233" rtl="0" eaLnBrk="1" fontAlgn="auto" latinLnBrk="0" hangingPunct="1">
              <a:lnSpc>
                <a:spcPct val="100000"/>
              </a:lnSpc>
              <a:spcBef>
                <a:spcPts val="0"/>
              </a:spcBef>
              <a:spcAft>
                <a:spcPts val="490"/>
              </a:spcAft>
              <a:buClrTx/>
              <a:buSzPct val="90000"/>
              <a:buFont typeface="Wingdings" panose="05000000000000000000" pitchFamily="2" charset="2"/>
              <a:buNone/>
              <a:tabLst/>
              <a:defRPr sz="1961" spc="0" baseline="0">
                <a:solidFill>
                  <a:schemeClr val="tx1"/>
                </a:solidFill>
                <a:latin typeface="+mj-lt"/>
              </a:defRPr>
            </a:lvl1pPr>
            <a:lvl2pPr marL="224054" indent="0">
              <a:buNone/>
              <a:defRPr sz="1765"/>
            </a:lvl2pPr>
            <a:lvl3pPr marL="448107" indent="0">
              <a:buNone/>
              <a:defRPr sz="1765"/>
            </a:lvl3pPr>
            <a:lvl4pPr marL="672161" indent="0">
              <a:buNone/>
              <a:defRPr sz="1765"/>
            </a:lvl4pPr>
            <a:lvl5pPr marL="896214" indent="0">
              <a:buNone/>
              <a:defRPr sz="1765"/>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spTree>
    <p:extLst>
      <p:ext uri="{BB962C8B-B14F-4D97-AF65-F5344CB8AC3E}">
        <p14:creationId xmlns:p14="http://schemas.microsoft.com/office/powerpoint/2010/main" val="3537038150"/>
      </p:ext>
    </p:extLst>
  </p:cSld>
  <p:clrMapOvr>
    <a:masterClrMapping/>
  </p:clrMapOvr>
  <p:transition>
    <p:fade/>
  </p:transition>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userDrawn="1">
  <p:cSld name="1_Title slide whit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tx1"/>
                </a:solidFill>
              </a:defRPr>
            </a:lvl1pPr>
          </a:lstStyle>
          <a:p>
            <a:r>
              <a:rPr lang="en-US"/>
              <a:t>Microsoft Azure</a:t>
            </a:r>
            <a:br>
              <a:rPr lang="en-US"/>
            </a:br>
            <a:r>
              <a:rPr lang="en-US"/>
              <a:t>title or event name</a:t>
            </a:r>
          </a:p>
        </p:txBody>
      </p:sp>
      <p:sp>
        <p:nvSpPr>
          <p:cNvPr id="5" name="Text Placeholder 4"/>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6" name="Picture 5">
            <a:extLst>
              <a:ext uri="{FF2B5EF4-FFF2-40B4-BE49-F238E27FC236}">
                <a16:creationId xmlns:a16="http://schemas.microsoft.com/office/drawing/2014/main" id="{9E038D2D-1DAD-4635-91A4-FF50E12092F6}"/>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331861400"/>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6.xml><?xml version="1.0" encoding="utf-8"?>
<p:sldLayout xmlns:a="http://schemas.openxmlformats.org/drawingml/2006/main" xmlns:r="http://schemas.openxmlformats.org/officeDocument/2006/relationships" xmlns:p="http://schemas.openxmlformats.org/presentationml/2006/main" preserve="1" userDrawn="1">
  <p:cSld name="1_Title slide blu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8E73B716-5AC1-4E6F-99C0-F195B0C5870F}"/>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tx1"/>
                </a:solidFill>
              </a:defRPr>
            </a:lvl1pPr>
          </a:lstStyle>
          <a:p>
            <a:r>
              <a:rPr lang="en-US"/>
              <a:t>Microsoft Azure</a:t>
            </a:r>
            <a:br>
              <a:rPr lang="en-US"/>
            </a:br>
            <a:r>
              <a:rPr lang="en-US"/>
              <a:t>title or event name</a:t>
            </a:r>
          </a:p>
        </p:txBody>
      </p:sp>
      <p:sp>
        <p:nvSpPr>
          <p:cNvPr id="6" name="Text Placeholder 4">
            <a:extLst>
              <a:ext uri="{FF2B5EF4-FFF2-40B4-BE49-F238E27FC236}">
                <a16:creationId xmlns:a16="http://schemas.microsoft.com/office/drawing/2014/main" id="{E78FD896-9F6B-4251-9F12-35FEF1AF740F}"/>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tx1"/>
                </a:solidFill>
                <a:latin typeface="+mn-lt"/>
              </a:defRPr>
            </a:lvl1pPr>
          </a:lstStyle>
          <a:p>
            <a:pPr lvl="0"/>
            <a:r>
              <a:rPr lang="en-US"/>
              <a:t>Author name</a:t>
            </a:r>
          </a:p>
          <a:p>
            <a:pPr lvl="0"/>
            <a:r>
              <a:rPr lang="en-US"/>
              <a:t>Date</a:t>
            </a:r>
          </a:p>
        </p:txBody>
      </p:sp>
      <p:pic>
        <p:nvPicPr>
          <p:cNvPr id="7" name="Picture 6">
            <a:extLst>
              <a:ext uri="{FF2B5EF4-FFF2-40B4-BE49-F238E27FC236}">
                <a16:creationId xmlns:a16="http://schemas.microsoft.com/office/drawing/2014/main" id="{FC0B53BF-E558-4E46-A0BB-087AC6D68C3F}"/>
              </a:ext>
            </a:extLst>
          </p:cNvPr>
          <p:cNvPicPr>
            <a:picLocks noChangeAspect="1"/>
          </p:cNvPicPr>
          <p:nvPr userDrawn="1"/>
        </p:nvPicPr>
        <p:blipFill>
          <a:blip r:embed="rId2"/>
          <a:stretch>
            <a:fillRect/>
          </a:stretch>
        </p:blipFill>
        <p:spPr>
          <a:xfrm>
            <a:off x="237310" y="241380"/>
            <a:ext cx="1279717" cy="573660"/>
          </a:xfrm>
          <a:prstGeom prst="rect">
            <a:avLst/>
          </a:prstGeom>
        </p:spPr>
      </p:pic>
    </p:spTree>
    <p:extLst>
      <p:ext uri="{BB962C8B-B14F-4D97-AF65-F5344CB8AC3E}">
        <p14:creationId xmlns:p14="http://schemas.microsoft.com/office/powerpoint/2010/main" val="173007867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7.xml><?xml version="1.0" encoding="utf-8"?>
<p:sldLayout xmlns:a="http://schemas.openxmlformats.org/drawingml/2006/main" xmlns:r="http://schemas.openxmlformats.org/officeDocument/2006/relationships" xmlns:p="http://schemas.openxmlformats.org/presentationml/2006/main" preserve="1" userDrawn="1">
  <p:cSld name="1_Title slide photo">
    <p:spTree>
      <p:nvGrpSpPr>
        <p:cNvPr id="1" name=""/>
        <p:cNvGrpSpPr/>
        <p:nvPr/>
      </p:nvGrpSpPr>
      <p:grpSpPr>
        <a:xfrm>
          <a:off x="0" y="0"/>
          <a:ext cx="0" cy="0"/>
          <a:chOff x="0" y="0"/>
          <a:chExt cx="0" cy="0"/>
        </a:xfrm>
      </p:grpSpPr>
      <p:pic>
        <p:nvPicPr>
          <p:cNvPr id="5" name="Picture 4" descr="A person sitting in a chair using a computer&#10;&#10;Description generated with very high confidence">
            <a:extLst>
              <a:ext uri="{FF2B5EF4-FFF2-40B4-BE49-F238E27FC236}">
                <a16:creationId xmlns:a16="http://schemas.microsoft.com/office/drawing/2014/main" id="{03D2BC42-713B-428D-8ED4-A1554F175C30}"/>
              </a:ext>
            </a:extLst>
          </p:cNvPr>
          <p:cNvPicPr>
            <a:picLocks noChangeAspect="1"/>
          </p:cNvPicPr>
          <p:nvPr userDrawn="1"/>
        </p:nvPicPr>
        <p:blipFill rotWithShape="1">
          <a:blip r:embed="rId2">
            <a:extLst>
              <a:ext uri="{28A0092B-C50C-407E-A947-70E740481C1C}">
                <a14:useLocalDpi xmlns:a14="http://schemas.microsoft.com/office/drawing/2010/main" val="0"/>
              </a:ext>
            </a:extLst>
          </a:blip>
          <a:srcRect/>
          <a:stretch/>
        </p:blipFill>
        <p:spPr>
          <a:xfrm>
            <a:off x="-13509" y="0"/>
            <a:ext cx="12205509" cy="6858000"/>
          </a:xfrm>
          <a:prstGeom prst="rect">
            <a:avLst/>
          </a:prstGeom>
        </p:spPr>
      </p:pic>
      <p:sp>
        <p:nvSpPr>
          <p:cNvPr id="10" name="Title 1">
            <a:extLst>
              <a:ext uri="{FF2B5EF4-FFF2-40B4-BE49-F238E27FC236}">
                <a16:creationId xmlns:a16="http://schemas.microsoft.com/office/drawing/2014/main" id="{6918950D-BA52-4C37-9FC7-9B2441DABC4D}"/>
              </a:ext>
            </a:extLst>
          </p:cNvPr>
          <p:cNvSpPr>
            <a:spLocks noGrp="1"/>
          </p:cNvSpPr>
          <p:nvPr>
            <p:ph type="title" hasCustomPrompt="1"/>
          </p:nvPr>
        </p:nvSpPr>
        <p:spPr>
          <a:xfrm>
            <a:off x="429544" y="3029995"/>
            <a:ext cx="9401560" cy="1793104"/>
          </a:xfrm>
          <a:noFill/>
        </p:spPr>
        <p:txBody>
          <a:bodyPr lIns="0" tIns="0" rIns="0" bIns="182880" anchor="b" anchorCtr="0"/>
          <a:lstStyle>
            <a:lvl1pPr>
              <a:defRPr sz="5294" strike="noStrike" spc="-147" baseline="0">
                <a:solidFill>
                  <a:schemeClr val="bg2"/>
                </a:solidFill>
              </a:defRPr>
            </a:lvl1pPr>
          </a:lstStyle>
          <a:p>
            <a:r>
              <a:rPr lang="en-US"/>
              <a:t>Microsoft Azure</a:t>
            </a:r>
            <a:br>
              <a:rPr lang="en-US"/>
            </a:br>
            <a:r>
              <a:rPr lang="en-US"/>
              <a:t>title or event name</a:t>
            </a:r>
          </a:p>
        </p:txBody>
      </p:sp>
      <p:sp>
        <p:nvSpPr>
          <p:cNvPr id="11" name="Text Placeholder 4">
            <a:extLst>
              <a:ext uri="{FF2B5EF4-FFF2-40B4-BE49-F238E27FC236}">
                <a16:creationId xmlns:a16="http://schemas.microsoft.com/office/drawing/2014/main" id="{4B7969DA-51E9-4FB3-BFCC-63C88E80862C}"/>
              </a:ext>
            </a:extLst>
          </p:cNvPr>
          <p:cNvSpPr>
            <a:spLocks noGrp="1"/>
          </p:cNvSpPr>
          <p:nvPr>
            <p:ph type="body" sz="quarter" idx="12" hasCustomPrompt="1"/>
          </p:nvPr>
        </p:nvSpPr>
        <p:spPr>
          <a:xfrm>
            <a:off x="426426" y="4838790"/>
            <a:ext cx="9401560" cy="945435"/>
          </a:xfrm>
          <a:noFill/>
        </p:spPr>
        <p:txBody>
          <a:bodyPr lIns="0" tIns="0" rIns="0" bIns="0">
            <a:noAutofit/>
          </a:bodyPr>
          <a:lstStyle>
            <a:lvl1pPr marL="0" indent="0">
              <a:lnSpc>
                <a:spcPct val="100000"/>
              </a:lnSpc>
              <a:spcBef>
                <a:spcPts val="0"/>
              </a:spcBef>
              <a:buNone/>
              <a:defRPr sz="1568" spc="0" baseline="0">
                <a:solidFill>
                  <a:schemeClr val="bg2"/>
                </a:solidFill>
                <a:latin typeface="+mn-lt"/>
              </a:defRPr>
            </a:lvl1pPr>
          </a:lstStyle>
          <a:p>
            <a:pPr lvl="0"/>
            <a:r>
              <a:rPr lang="en-US"/>
              <a:t>Author name</a:t>
            </a:r>
          </a:p>
          <a:p>
            <a:pPr lvl="0"/>
            <a:r>
              <a:rPr lang="en-US"/>
              <a:t>Date</a:t>
            </a:r>
          </a:p>
        </p:txBody>
      </p:sp>
      <p:pic>
        <p:nvPicPr>
          <p:cNvPr id="12" name="Picture 11">
            <a:extLst>
              <a:ext uri="{FF2B5EF4-FFF2-40B4-BE49-F238E27FC236}">
                <a16:creationId xmlns:a16="http://schemas.microsoft.com/office/drawing/2014/main" id="{A0D28F43-8FFF-4944-9497-29A9A4AAFE57}"/>
              </a:ext>
            </a:extLst>
          </p:cNvPr>
          <p:cNvPicPr>
            <a:picLocks noChangeAspect="1"/>
          </p:cNvPicPr>
          <p:nvPr userDrawn="1"/>
        </p:nvPicPr>
        <p:blipFill rotWithShape="1">
          <a:blip r:embed="rId3"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Tree>
    <p:extLst>
      <p:ext uri="{BB962C8B-B14F-4D97-AF65-F5344CB8AC3E}">
        <p14:creationId xmlns:p14="http://schemas.microsoft.com/office/powerpoint/2010/main" val="1978237452"/>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18.xml><?xml version="1.0" encoding="utf-8"?>
<p:sldLayout xmlns:a="http://schemas.openxmlformats.org/drawingml/2006/main" xmlns:r="http://schemas.openxmlformats.org/officeDocument/2006/relationships" xmlns:p="http://schemas.openxmlformats.org/presentationml/2006/main" preserve="1" userDrawn="1">
  <p:cSld name="1_Table of contents">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426425" y="1202871"/>
            <a:ext cx="3632388" cy="1172553"/>
          </a:xfrm>
        </p:spPr>
        <p:txBody>
          <a:bodyPr lIns="0" tIns="0" rIns="0" bIns="0"/>
          <a:lstStyle>
            <a:lvl1pPr>
              <a:defRPr sz="1961" spc="0" baseline="0">
                <a:solidFill>
                  <a:srgbClr val="000000"/>
                </a:solidFill>
              </a:defRPr>
            </a:lvl1pPr>
          </a:lstStyle>
          <a:p>
            <a:r>
              <a:rPr lang="en-US"/>
              <a:t>Contents</a:t>
            </a:r>
          </a:p>
        </p:txBody>
      </p:sp>
      <p:sp>
        <p:nvSpPr>
          <p:cNvPr id="4" name="Text Placeholder 3"/>
          <p:cNvSpPr>
            <a:spLocks noGrp="1"/>
          </p:cNvSpPr>
          <p:nvPr>
            <p:ph type="body" sz="quarter" idx="10" hasCustomPrompt="1"/>
          </p:nvPr>
        </p:nvSpPr>
        <p:spPr>
          <a:xfrm>
            <a:off x="6212722" y="1202872"/>
            <a:ext cx="3618382" cy="3289228"/>
          </a:xfrm>
        </p:spPr>
        <p:txBody>
          <a:bodyPr wrap="square" lIns="0" tIns="0" rIns="0" bIns="0">
            <a:noAutofit/>
          </a:bodyPr>
          <a:lstStyle>
            <a:lvl1pPr marL="0" marR="0" indent="0" algn="l" defTabSz="507330" rtl="0" eaLnBrk="1" fontAlgn="auto" latinLnBrk="0" hangingPunct="1">
              <a:lnSpc>
                <a:spcPct val="100000"/>
              </a:lnSpc>
              <a:spcBef>
                <a:spcPts val="0"/>
              </a:spcBef>
              <a:spcAft>
                <a:spcPts val="490"/>
              </a:spcAft>
              <a:buClrTx/>
              <a:buSzPct val="90000"/>
              <a:buFont typeface="Wingdings" panose="05000000000000000000" pitchFamily="2" charset="2"/>
              <a:buNone/>
              <a:tabLst/>
              <a:defRPr sz="1961" spc="0" baseline="0">
                <a:solidFill>
                  <a:schemeClr val="tx1"/>
                </a:solidFill>
                <a:latin typeface="+mj-lt"/>
              </a:defRPr>
            </a:lvl1pPr>
            <a:lvl2pPr marL="224097" indent="0">
              <a:buNone/>
              <a:defRPr sz="1765"/>
            </a:lvl2pPr>
            <a:lvl3pPr marL="448193" indent="0">
              <a:buNone/>
              <a:defRPr sz="1765"/>
            </a:lvl3pPr>
            <a:lvl4pPr marL="672290" indent="0">
              <a:buNone/>
              <a:defRPr sz="1765"/>
            </a:lvl4pPr>
            <a:lvl5pPr marL="896386" indent="0">
              <a:buNone/>
              <a:defRPr sz="1765"/>
            </a:lvl5pPr>
          </a:lstStyle>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a:p>
            <a:pPr lvl="0"/>
            <a:r>
              <a:rPr lang="en-US"/>
              <a:t>##	Section title</a:t>
            </a:r>
          </a:p>
        </p:txBody>
      </p:sp>
    </p:spTree>
    <p:extLst>
      <p:ext uri="{BB962C8B-B14F-4D97-AF65-F5344CB8AC3E}">
        <p14:creationId xmlns:p14="http://schemas.microsoft.com/office/powerpoint/2010/main" val="552598259"/>
      </p:ext>
    </p:extLst>
  </p:cSld>
  <p:clrMapOvr>
    <a:masterClrMapping/>
  </p:clrMapOvr>
  <p:transition>
    <p:fade/>
  </p:transition>
</p:sldLayout>
</file>

<file path=ppt/slideLayouts/slideLayout19.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3"/>
            <a:ext cx="11339774" cy="1223171"/>
          </a:xfrm>
        </p:spPr>
        <p:txBody>
          <a:bodyPr wrap="square" lIns="0" tIns="0" rIns="0" bIns="0">
            <a:spAutoFit/>
          </a:bodyPr>
          <a:lstStyle>
            <a:lvl1pPr marL="0" indent="0">
              <a:lnSpc>
                <a:spcPct val="90000"/>
              </a:lnSpc>
              <a:spcBef>
                <a:spcPts val="0"/>
              </a:spcBef>
              <a:spcAft>
                <a:spcPts val="1273"/>
              </a:spcAft>
              <a:buNone/>
              <a:defRPr sz="2549" b="0" i="0">
                <a:solidFill>
                  <a:srgbClr val="000000"/>
                </a:solidFill>
                <a:latin typeface="+mn-lt"/>
              </a:defRPr>
            </a:lvl1pPr>
            <a:lvl2pPr marL="224054" indent="0">
              <a:lnSpc>
                <a:spcPct val="90000"/>
              </a:lnSpc>
              <a:spcBef>
                <a:spcPts val="0"/>
              </a:spcBef>
              <a:spcAft>
                <a:spcPts val="1273"/>
              </a:spcAft>
              <a:buNone/>
              <a:defRPr sz="1961">
                <a:solidFill>
                  <a:srgbClr val="000000"/>
                </a:solidFill>
              </a:defRPr>
            </a:lvl2pPr>
            <a:lvl3pPr marL="448107" indent="0">
              <a:spcBef>
                <a:spcPts val="0"/>
              </a:spcBef>
              <a:spcAft>
                <a:spcPts val="1273"/>
              </a:spcAft>
              <a:buNone/>
              <a:defRPr sz="1961">
                <a:solidFill>
                  <a:srgbClr val="000000"/>
                </a:solidFill>
              </a:defRPr>
            </a:lvl3pPr>
            <a:lvl4pPr marL="672161" indent="0">
              <a:spcBef>
                <a:spcPts val="0"/>
              </a:spcBef>
              <a:spcAft>
                <a:spcPts val="1273"/>
              </a:spcAft>
              <a:buNone/>
              <a:defRPr sz="1961"/>
            </a:lvl4pPr>
            <a:lvl5pPr marL="896214" indent="0">
              <a:buNone/>
              <a:defRPr/>
            </a:lvl5pPr>
          </a:lstStyle>
          <a:p>
            <a:pPr lvl="0"/>
            <a:r>
              <a:rPr lang="en-US"/>
              <a:t>First level Segoe UI 26pt</a:t>
            </a:r>
          </a:p>
          <a:p>
            <a:pPr lvl="1"/>
            <a:r>
              <a:rPr lang="en-US"/>
              <a:t>Second level Segoe UI 20pt</a:t>
            </a:r>
          </a:p>
          <a:p>
            <a:pPr lvl="2"/>
            <a:r>
              <a:rPr lang="en-US"/>
              <a:t>Third level Segoe UI 20pt</a:t>
            </a:r>
          </a:p>
        </p:txBody>
      </p:sp>
      <p:sp>
        <p:nvSpPr>
          <p:cNvPr id="2" name="Title 1">
            <a:extLst>
              <a:ext uri="{FF2B5EF4-FFF2-40B4-BE49-F238E27FC236}">
                <a16:creationId xmlns:a16="http://schemas.microsoft.com/office/drawing/2014/main" id="{9654F507-2F03-4699-B93F-0F69A519488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455613689"/>
      </p:ext>
    </p:extLst>
  </p:cSld>
  <p:clrMapOvr>
    <a:masterClrMapping/>
  </p:clrMapOvr>
  <p:transition>
    <p:fade/>
  </p:transition>
  <p:extLst>
    <p:ext uri="{DCECCB84-F9BA-43D5-87BE-67443E8EF086}">
      <p15:sldGuideLst xmlns:p15="http://schemas.microsoft.com/office/powerpoint/2012/main">
        <p15:guide id="1" pos="7416">
          <p15:clr>
            <a:srgbClr val="FBAE40"/>
          </p15:clr>
        </p15:guide>
      </p15:sldGuideLst>
    </p:ext>
  </p:extLst>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1_Blank">
    <p:spTree>
      <p:nvGrpSpPr>
        <p:cNvPr id="1" name=""/>
        <p:cNvGrpSpPr/>
        <p:nvPr/>
      </p:nvGrpSpPr>
      <p:grpSpPr>
        <a:xfrm>
          <a:off x="0" y="0"/>
          <a:ext cx="0" cy="0"/>
          <a:chOff x="0" y="0"/>
          <a:chExt cx="0" cy="0"/>
        </a:xfrm>
      </p:grpSpPr>
      <p:sp>
        <p:nvSpPr>
          <p:cNvPr id="2" name="Title 5">
            <a:extLst>
              <a:ext uri="{FF2B5EF4-FFF2-40B4-BE49-F238E27FC236}">
                <a16:creationId xmlns:a16="http://schemas.microsoft.com/office/drawing/2014/main" id="{B7899E10-A5AD-4F10-B12D-0B5A23C4BFEA}"/>
              </a:ext>
            </a:extLst>
          </p:cNvPr>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2680933179"/>
      </p:ext>
    </p:extLst>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preserve="1" userDrawn="1">
  <p:cSld name="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9" y="2141395"/>
            <a:ext cx="11339774" cy="1223171"/>
          </a:xfrm>
        </p:spPr>
        <p:txBody>
          <a:bodyPr wrap="square" lIns="0" tIns="0" rIns="0" bIns="0">
            <a:spAutoFit/>
          </a:bodyPr>
          <a:lstStyle>
            <a:lvl1pPr marL="268864" indent="-268864">
              <a:lnSpc>
                <a:spcPct val="90000"/>
              </a:lnSpc>
              <a:spcBef>
                <a:spcPts val="0"/>
              </a:spcBef>
              <a:spcAft>
                <a:spcPts val="1273"/>
              </a:spcAft>
              <a:buClr>
                <a:srgbClr val="000000"/>
              </a:buClr>
              <a:buSzPct val="77000"/>
              <a:buFont typeface="Arial" panose="020B0604020202020204" pitchFamily="34" charset="0"/>
              <a:buChar char="•"/>
              <a:defRPr sz="2549" b="0" i="0">
                <a:solidFill>
                  <a:srgbClr val="000000"/>
                </a:solidFill>
                <a:latin typeface="+mn-lt"/>
              </a:defRPr>
            </a:lvl1pPr>
            <a:lvl2pPr marL="537729" indent="-224054">
              <a:lnSpc>
                <a:spcPct val="90000"/>
              </a:lnSpc>
              <a:spcBef>
                <a:spcPts val="0"/>
              </a:spcBef>
              <a:spcAft>
                <a:spcPts val="1273"/>
              </a:spcAft>
              <a:buClr>
                <a:srgbClr val="000000"/>
              </a:buClr>
              <a:buSzPct val="77000"/>
              <a:buFont typeface="Arial" panose="020B0604020202020204" pitchFamily="34" charset="0"/>
              <a:buChar char="•"/>
              <a:defRPr sz="1961">
                <a:solidFill>
                  <a:srgbClr val="000000"/>
                </a:solidFill>
              </a:defRPr>
            </a:lvl2pPr>
            <a:lvl3pPr marL="806593" indent="-224054">
              <a:spcBef>
                <a:spcPts val="0"/>
              </a:spcBef>
              <a:spcAft>
                <a:spcPts val="1273"/>
              </a:spcAft>
              <a:buClr>
                <a:srgbClr val="000000"/>
              </a:buClr>
              <a:buSzPct val="77000"/>
              <a:buFont typeface="Arial" panose="020B0604020202020204" pitchFamily="34" charset="0"/>
              <a:buChar char="•"/>
              <a:defRPr sz="1961">
                <a:solidFill>
                  <a:srgbClr val="000000"/>
                </a:solidFill>
              </a:defRPr>
            </a:lvl3pPr>
            <a:lvl4pPr marL="672161" indent="0">
              <a:spcBef>
                <a:spcPts val="0"/>
              </a:spcBef>
              <a:spcAft>
                <a:spcPts val="1273"/>
              </a:spcAft>
              <a:buNone/>
              <a:defRPr sz="1961"/>
            </a:lvl4pPr>
            <a:lvl5pPr marL="896214"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1083831"/>
            <a:ext cx="11339774" cy="353070"/>
          </a:xfrm>
        </p:spPr>
        <p:txBody>
          <a:bodyPr wrap="square" lIns="0" tIns="0" rIns="0" bIns="0">
            <a:spAutoFit/>
          </a:bodyPr>
          <a:lstStyle>
            <a:lvl1pPr marL="0" indent="0">
              <a:lnSpc>
                <a:spcPct val="90000"/>
              </a:lnSpc>
              <a:spcBef>
                <a:spcPts val="0"/>
              </a:spcBef>
              <a:spcAft>
                <a:spcPts val="1273"/>
              </a:spcAft>
              <a:buNone/>
              <a:defRPr sz="2549" b="0" i="0">
                <a:solidFill>
                  <a:srgbClr val="000000"/>
                </a:solidFill>
                <a:latin typeface="+mn-lt"/>
              </a:defRPr>
            </a:lvl1pPr>
            <a:lvl2pPr marL="224054" indent="0">
              <a:lnSpc>
                <a:spcPct val="90000"/>
              </a:lnSpc>
              <a:spcBef>
                <a:spcPts val="0"/>
              </a:spcBef>
              <a:spcAft>
                <a:spcPts val="1273"/>
              </a:spcAft>
              <a:buNone/>
              <a:defRPr sz="1961">
                <a:solidFill>
                  <a:schemeClr val="tx2"/>
                </a:solidFill>
              </a:defRPr>
            </a:lvl2pPr>
            <a:lvl3pPr marL="448107" indent="0">
              <a:spcBef>
                <a:spcPts val="0"/>
              </a:spcBef>
              <a:spcAft>
                <a:spcPts val="1273"/>
              </a:spcAft>
              <a:buNone/>
              <a:defRPr sz="1961"/>
            </a:lvl3pPr>
            <a:lvl4pPr marL="672161" indent="0">
              <a:spcBef>
                <a:spcPts val="0"/>
              </a:spcBef>
              <a:spcAft>
                <a:spcPts val="1273"/>
              </a:spcAft>
              <a:buNone/>
              <a:defRPr sz="1961"/>
            </a:lvl4pPr>
            <a:lvl5pPr marL="896214" indent="0">
              <a:buNone/>
              <a:defRPr/>
            </a:lvl5pPr>
          </a:lstStyle>
          <a:p>
            <a:pPr lvl="0"/>
            <a:r>
              <a:rPr lang="en-US"/>
              <a:t>Subtitle Segoe UI 26pt</a:t>
            </a:r>
          </a:p>
        </p:txBody>
      </p:sp>
    </p:spTree>
    <p:extLst>
      <p:ext uri="{BB962C8B-B14F-4D97-AF65-F5344CB8AC3E}">
        <p14:creationId xmlns:p14="http://schemas.microsoft.com/office/powerpoint/2010/main" val="3827398201"/>
      </p:ext>
    </p:extLst>
  </p:cSld>
  <p:clrMapOvr>
    <a:masterClrMapping/>
  </p:clrMapOvr>
  <p:transition>
    <p:fade/>
  </p:transition>
</p:sldLayout>
</file>

<file path=ppt/slideLayouts/slideLayout21.xml><?xml version="1.0" encoding="utf-8"?>
<p:sldLayout xmlns:a="http://schemas.openxmlformats.org/drawingml/2006/main" xmlns:r="http://schemas.openxmlformats.org/officeDocument/2006/relationships" xmlns:p="http://schemas.openxmlformats.org/presentationml/2006/main" preserve="1" userDrawn="1">
  <p:cSld name="Photo layout 1">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1"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26426" y="440495"/>
            <a:ext cx="5555966" cy="758022"/>
          </a:xfrm>
          <a:prstGeom prst="rect">
            <a:avLst/>
          </a:prstGeom>
        </p:spPr>
        <p:txBody>
          <a:bodyPr vert="horz" wrap="square" lIns="0" tIns="164592" rIns="0" bIns="0" rtlCol="0" anchor="t">
            <a:noAutofit/>
          </a:bodyPr>
          <a:lstStyle>
            <a:lvl1pPr>
              <a:defRPr/>
            </a:lvl1pPr>
          </a:lstStyle>
          <a:p>
            <a:r>
              <a:rPr lang="en-US"/>
              <a:t>Photo layout 1</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2145842"/>
            <a:ext cx="555596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26pt</a:t>
            </a:r>
          </a:p>
          <a:p>
            <a:pPr lvl="0"/>
            <a:r>
              <a:rPr lang="pt-BR"/>
              <a:t>Subhead Segoe UI 26pt</a:t>
            </a:r>
          </a:p>
          <a:p>
            <a:pPr lvl="0"/>
            <a:r>
              <a:rPr lang="pt-BR"/>
              <a:t>Subhead Segoe UI 26pt</a:t>
            </a:r>
          </a:p>
        </p:txBody>
      </p:sp>
    </p:spTree>
    <p:extLst>
      <p:ext uri="{BB962C8B-B14F-4D97-AF65-F5344CB8AC3E}">
        <p14:creationId xmlns:p14="http://schemas.microsoft.com/office/powerpoint/2010/main" val="3981309868"/>
      </p:ext>
    </p:extLst>
  </p:cSld>
  <p:clrMapOvr>
    <a:masterClrMapping/>
  </p:clrMapOvr>
  <p:transition>
    <p:fade/>
  </p:transition>
  <p:extLst>
    <p:ext uri="{DCECCB84-F9BA-43D5-87BE-67443E8EF086}">
      <p15:sldGuideLst xmlns:p15="http://schemas.microsoft.com/office/powerpoint/2012/main"/>
    </p:ext>
  </p:extLst>
</p:sldLayout>
</file>

<file path=ppt/slideLayouts/slideLayout22.xml><?xml version="1.0" encoding="utf-8"?>
<p:sldLayout xmlns:a="http://schemas.openxmlformats.org/drawingml/2006/main" xmlns:r="http://schemas.openxmlformats.org/officeDocument/2006/relationships" xmlns:p="http://schemas.openxmlformats.org/presentationml/2006/main" preserve="1" userDrawn="1">
  <p:cSld name="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425" y="2135538"/>
            <a:ext cx="3632388" cy="2583813"/>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2" name="Picture Placeholder 10"/>
          <p:cNvSpPr>
            <a:spLocks noGrp="1"/>
          </p:cNvSpPr>
          <p:nvPr>
            <p:ph type="pic" sz="quarter" idx="15" hasCustomPrompt="1"/>
          </p:nvPr>
        </p:nvSpPr>
        <p:spPr>
          <a:xfrm>
            <a:off x="4281364" y="2135538"/>
            <a:ext cx="3623050" cy="2583813"/>
          </a:xfrm>
          <a:blipFill>
            <a:blip r:embed="rId3"/>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3" name="Picture Placeholder 10"/>
          <p:cNvSpPr>
            <a:spLocks noGrp="1"/>
          </p:cNvSpPr>
          <p:nvPr>
            <p:ph type="pic" sz="quarter" idx="16" hasCustomPrompt="1"/>
          </p:nvPr>
        </p:nvSpPr>
        <p:spPr>
          <a:xfrm>
            <a:off x="8126964" y="2135536"/>
            <a:ext cx="3634002" cy="2583814"/>
          </a:xfrm>
          <a:blipFill>
            <a:blip r:embed="rId4"/>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ext Placeholder 4"/>
          <p:cNvSpPr>
            <a:spLocks noGrp="1"/>
          </p:cNvSpPr>
          <p:nvPr>
            <p:ph type="body" sz="quarter" idx="11" hasCustomPrompt="1"/>
          </p:nvPr>
        </p:nvSpPr>
        <p:spPr>
          <a:xfrm>
            <a:off x="426425" y="4927922"/>
            <a:ext cx="3630521" cy="1307666"/>
          </a:xfrm>
        </p:spPr>
        <p:txBody>
          <a:bodyPr lIns="0" tIns="0" rIns="0" bIns="0"/>
          <a:lstStyle>
            <a:lvl1pPr marL="0" indent="0">
              <a:lnSpc>
                <a:spcPct val="100000"/>
              </a:lnSpc>
              <a:spcBef>
                <a:spcPts val="0"/>
              </a:spcBef>
              <a:spcAft>
                <a:spcPts val="784"/>
              </a:spcAft>
              <a:buNone/>
              <a:defRPr sz="1567" b="1">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9" name="Text Placeholder 4"/>
          <p:cNvSpPr>
            <a:spLocks noGrp="1"/>
          </p:cNvSpPr>
          <p:nvPr>
            <p:ph type="body" sz="quarter" idx="12" hasCustomPrompt="1"/>
          </p:nvPr>
        </p:nvSpPr>
        <p:spPr>
          <a:xfrm>
            <a:off x="4281361" y="4927922"/>
            <a:ext cx="3623050"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0" name="Text Placeholder 4"/>
          <p:cNvSpPr>
            <a:spLocks noGrp="1"/>
          </p:cNvSpPr>
          <p:nvPr>
            <p:ph type="body" sz="quarter" idx="13" hasCustomPrompt="1"/>
          </p:nvPr>
        </p:nvSpPr>
        <p:spPr>
          <a:xfrm>
            <a:off x="8126964" y="4927922"/>
            <a:ext cx="3630521"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424" y="440496"/>
            <a:ext cx="11336039" cy="739343"/>
          </a:xfrm>
          <a:prstGeom prst="rect">
            <a:avLst/>
          </a:prstGeom>
        </p:spPr>
        <p:txBody>
          <a:bodyPr vert="horz" wrap="square" lIns="0" tIns="164592" rIns="0" bIns="0" rtlCol="0" anchor="t">
            <a:noAutofit/>
          </a:bodyPr>
          <a:lstStyle>
            <a:lvl1pPr>
              <a:defRPr/>
            </a:lvl1pPr>
          </a:lstStyle>
          <a:p>
            <a:r>
              <a:rPr lang="en-US"/>
              <a:t>Photo layout 2</a:t>
            </a:r>
          </a:p>
        </p:txBody>
      </p:sp>
    </p:spTree>
    <p:extLst>
      <p:ext uri="{BB962C8B-B14F-4D97-AF65-F5344CB8AC3E}">
        <p14:creationId xmlns:p14="http://schemas.microsoft.com/office/powerpoint/2010/main" val="3466774090"/>
      </p:ext>
    </p:extLst>
  </p:cSld>
  <p:clrMapOvr>
    <a:masterClrMapping/>
  </p:clrMapOvr>
  <p:transition>
    <p:fade/>
  </p:transition>
</p:sldLayout>
</file>

<file path=ppt/slideLayouts/slideLayout23.xml><?xml version="1.0" encoding="utf-8"?>
<p:sldLayout xmlns:a="http://schemas.openxmlformats.org/drawingml/2006/main" xmlns:r="http://schemas.openxmlformats.org/officeDocument/2006/relationships" xmlns:p="http://schemas.openxmlformats.org/presentationml/2006/main" preserve="1" userDrawn="1">
  <p:cSld name="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2" y="2145841"/>
            <a:ext cx="5780073" cy="3756460"/>
          </a:xfrm>
        </p:spPr>
        <p:txBody>
          <a:bodyPr anchor="ctr">
            <a:noAutofit/>
          </a:bodyPr>
          <a:lstStyle>
            <a:lvl1pPr algn="ctr">
              <a:defRPr sz="1961">
                <a:latin typeface="+mj-lt"/>
              </a:defRPr>
            </a:lvl1pPr>
          </a:lstStyle>
          <a:p>
            <a:r>
              <a:rPr lang="en-US"/>
              <a:t>Drop photo here</a:t>
            </a:r>
          </a:p>
        </p:txBody>
      </p:sp>
      <p:sp>
        <p:nvSpPr>
          <p:cNvPr id="4" name="Text Placeholder 3"/>
          <p:cNvSpPr>
            <a:spLocks noGrp="1"/>
          </p:cNvSpPr>
          <p:nvPr>
            <p:ph type="body" sz="quarter" idx="10" hasCustomPrompt="1"/>
          </p:nvPr>
        </p:nvSpPr>
        <p:spPr>
          <a:xfrm>
            <a:off x="426424" y="2145842"/>
            <a:ext cx="513817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440496"/>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Device layout</a:t>
            </a:r>
          </a:p>
        </p:txBody>
      </p:sp>
    </p:spTree>
    <p:extLst>
      <p:ext uri="{BB962C8B-B14F-4D97-AF65-F5344CB8AC3E}">
        <p14:creationId xmlns:p14="http://schemas.microsoft.com/office/powerpoint/2010/main" val="2760336544"/>
      </p:ext>
    </p:extLst>
  </p:cSld>
  <p:clrMapOvr>
    <a:masterClrMapping/>
  </p:clrMapOvr>
  <p:transition>
    <p:fade/>
  </p:transition>
</p:sldLayout>
</file>

<file path=ppt/slideLayouts/slideLayout24.xml><?xml version="1.0" encoding="utf-8"?>
<p:sldLayout xmlns:a="http://schemas.openxmlformats.org/drawingml/2006/main" xmlns:r="http://schemas.openxmlformats.org/officeDocument/2006/relationships" xmlns:p="http://schemas.openxmlformats.org/presentationml/2006/main" preserve="1" userDrawn="1">
  <p:cSld name="Graphic layout: three columns graphic and text">
    <p:spTree>
      <p:nvGrpSpPr>
        <p:cNvPr id="1" name=""/>
        <p:cNvGrpSpPr/>
        <p:nvPr/>
      </p:nvGrpSpPr>
      <p:grpSpPr>
        <a:xfrm>
          <a:off x="0" y="0"/>
          <a:ext cx="0" cy="0"/>
          <a:chOff x="0" y="0"/>
          <a:chExt cx="0" cy="0"/>
        </a:xfrm>
      </p:grpSpPr>
      <p:sp>
        <p:nvSpPr>
          <p:cNvPr id="3" name="Rectangle 2"/>
          <p:cNvSpPr/>
          <p:nvPr userDrawn="1"/>
        </p:nvSpPr>
        <p:spPr bwMode="auto">
          <a:xfrm>
            <a:off x="426426" y="1599723"/>
            <a:ext cx="3632388"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7219"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6" name="Rectangle 5"/>
          <p:cNvSpPr/>
          <p:nvPr userDrawn="1"/>
        </p:nvSpPr>
        <p:spPr bwMode="auto">
          <a:xfrm>
            <a:off x="4281363" y="1599723"/>
            <a:ext cx="36230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126965" y="1599723"/>
            <a:ext cx="363549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userDrawn="1">
            <p:ph sz="quarter" idx="18" hasCustomPrompt="1"/>
          </p:nvPr>
        </p:nvSpPr>
        <p:spPr>
          <a:xfrm>
            <a:off x="4746694"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8" name="Content Placeholder 15"/>
          <p:cNvSpPr>
            <a:spLocks noGrp="1"/>
          </p:cNvSpPr>
          <p:nvPr userDrawn="1">
            <p:ph sz="quarter" idx="19" hasCustomPrompt="1"/>
          </p:nvPr>
        </p:nvSpPr>
        <p:spPr>
          <a:xfrm>
            <a:off x="8598491"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userDrawn="1">
            <p:ph type="title" hasCustomPrompt="1"/>
          </p:nvPr>
        </p:nvSpPr>
        <p:spPr>
          <a:xfrm>
            <a:off x="426424" y="440496"/>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userDrawn="1">
            <p:ph type="body" sz="quarter" idx="11" hasCustomPrompt="1"/>
          </p:nvPr>
        </p:nvSpPr>
        <p:spPr>
          <a:xfrm>
            <a:off x="426426" y="4927922"/>
            <a:ext cx="3627659" cy="1307666"/>
          </a:xfrm>
        </p:spPr>
        <p:txBody>
          <a:bodyPr lIns="0" tIns="0" rIns="0" bIns="0"/>
          <a:lstStyle>
            <a:lvl1pPr marL="0" indent="0">
              <a:lnSpc>
                <a:spcPct val="100000"/>
              </a:lnSpc>
              <a:spcBef>
                <a:spcPts val="0"/>
              </a:spcBef>
              <a:spcAft>
                <a:spcPts val="784"/>
              </a:spcAft>
              <a:buNone/>
              <a:defRPr sz="1567" b="1">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userDrawn="1">
            <p:ph type="body" sz="quarter" idx="12" hasCustomPrompt="1"/>
          </p:nvPr>
        </p:nvSpPr>
        <p:spPr>
          <a:xfrm>
            <a:off x="4281363" y="4927922"/>
            <a:ext cx="3623051"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userDrawn="1">
            <p:ph type="body" sz="quarter" idx="13" hasCustomPrompt="1"/>
          </p:nvPr>
        </p:nvSpPr>
        <p:spPr>
          <a:xfrm>
            <a:off x="8126964" y="4927922"/>
            <a:ext cx="3635502"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864507544"/>
      </p:ext>
    </p:extLst>
  </p:cSld>
  <p:clrMapOvr>
    <a:masterClrMapping/>
  </p:clrMapOvr>
  <p:transition>
    <p:fade/>
  </p:transition>
</p:sldLayout>
</file>

<file path=ppt/slideLayouts/slideLayout25.xml><?xml version="1.0" encoding="utf-8"?>
<p:sldLayout xmlns:a="http://schemas.openxmlformats.org/drawingml/2006/main" xmlns:r="http://schemas.openxmlformats.org/officeDocument/2006/relationships" xmlns:p="http://schemas.openxmlformats.org/presentationml/2006/main" preserve="1" userDrawn="1">
  <p:cSld name="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userDrawn="1"/>
        </p:nvSpPr>
        <p:spPr bwMode="auto">
          <a:xfrm>
            <a:off x="9109047" y="1590386"/>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userDrawn="1"/>
        </p:nvSpPr>
        <p:spPr bwMode="auto">
          <a:xfrm>
            <a:off x="6214841" y="1590386"/>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userDrawn="1"/>
        </p:nvSpPr>
        <p:spPr bwMode="auto">
          <a:xfrm>
            <a:off x="3320634" y="1590386"/>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userDrawn="1"/>
        </p:nvSpPr>
        <p:spPr bwMode="auto">
          <a:xfrm>
            <a:off x="426426" y="1590386"/>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59" tIns="143407" rIns="179259" bIns="143407" numCol="1" spcCol="0" rtlCol="0" fromWordArt="0" anchor="t" anchorCtr="0" forceAA="0" compatLnSpc="1">
            <a:prstTxWarp prst="textNoShape">
              <a:avLst/>
            </a:prstTxWarp>
            <a:noAutofit/>
          </a:bodyPr>
          <a:lstStyle/>
          <a:p>
            <a:pPr algn="ctr" defTabSz="913927"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424" y="435824"/>
            <a:ext cx="11336039" cy="744014"/>
          </a:xfrm>
        </p:spPr>
        <p:txBody>
          <a:bodyPr/>
          <a:lstStyle>
            <a:lvl1pPr>
              <a:defRPr/>
            </a:lvl1pPr>
          </a:lstStyle>
          <a:p>
            <a:r>
              <a:rPr lang="en-US"/>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751" y="2135537"/>
            <a:ext cx="1572767"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9259"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426" y="4927922"/>
            <a:ext cx="2653417" cy="1307666"/>
          </a:xfrm>
        </p:spPr>
        <p:txBody>
          <a:bodyPr lIns="0" tIns="0" rIns="0" bIns="0"/>
          <a:lstStyle>
            <a:lvl1pPr marL="0" indent="0">
              <a:lnSpc>
                <a:spcPct val="100000"/>
              </a:lnSpc>
              <a:spcBef>
                <a:spcPts val="0"/>
              </a:spcBef>
              <a:spcAft>
                <a:spcPts val="784"/>
              </a:spcAft>
              <a:buNone/>
              <a:defRPr sz="1567" b="1">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20634" y="4927922"/>
            <a:ext cx="2653417"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4841" y="4927922"/>
            <a:ext cx="2653417"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3466"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7672"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9047" y="4927922"/>
            <a:ext cx="2653417" cy="1307666"/>
          </a:xfrm>
        </p:spPr>
        <p:txBody>
          <a:bodyPr lIns="0" tIns="0" rIns="0" bIns="0"/>
          <a:lstStyle>
            <a:lvl1pPr marL="0" indent="0">
              <a:lnSpc>
                <a:spcPct val="100000"/>
              </a:lnSpc>
              <a:spcBef>
                <a:spcPts val="0"/>
              </a:spcBef>
              <a:spcAft>
                <a:spcPts val="784"/>
              </a:spcAft>
              <a:buNone/>
              <a:defRPr sz="1567">
                <a:solidFill>
                  <a:schemeClr val="tx2"/>
                </a:solidFill>
                <a:latin typeface="+mj-lt"/>
              </a:defRPr>
            </a:lvl1pPr>
            <a:lvl2pPr marL="0" marR="0" indent="0" algn="l" defTabSz="914192" rtl="0" eaLnBrk="1" fontAlgn="auto" latinLnBrk="0" hangingPunct="1">
              <a:lnSpc>
                <a:spcPct val="100000"/>
              </a:lnSpc>
              <a:spcBef>
                <a:spcPts val="0"/>
              </a:spcBef>
              <a:spcAft>
                <a:spcPts val="784"/>
              </a:spcAft>
              <a:buClrTx/>
              <a:buSzPct val="90000"/>
              <a:buFont typeface="Arial" panose="020B0604020202020204" pitchFamily="34" charset="0"/>
              <a:buNone/>
              <a:tabLst/>
              <a:defRPr sz="1567">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Tree>
    <p:extLst>
      <p:ext uri="{BB962C8B-B14F-4D97-AF65-F5344CB8AC3E}">
        <p14:creationId xmlns:p14="http://schemas.microsoft.com/office/powerpoint/2010/main" val="3013611298"/>
      </p:ext>
    </p:extLst>
  </p:cSld>
  <p:clrMapOvr>
    <a:masterClrMapping/>
  </p:clrMapOvr>
  <p:transition>
    <p:fade/>
  </p:transition>
</p:sldLayout>
</file>

<file path=ppt/slideLayouts/slideLayout26.xml><?xml version="1.0" encoding="utf-8"?>
<p:sldLayout xmlns:a="http://schemas.openxmlformats.org/drawingml/2006/main" xmlns:r="http://schemas.openxmlformats.org/officeDocument/2006/relationships" xmlns:p="http://schemas.openxmlformats.org/presentationml/2006/main" preserve="1" userDrawn="1">
  <p:cSld name="1_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2" name="Title 1">
            <a:extLst>
              <a:ext uri="{FF2B5EF4-FFF2-40B4-BE49-F238E27FC236}">
                <a16:creationId xmlns:a16="http://schemas.microsoft.com/office/drawing/2014/main" id="{9654F507-2F03-4699-B93F-0F69A519488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984050125"/>
      </p:ext>
    </p:extLst>
  </p:cSld>
  <p:clrMapOvr>
    <a:masterClrMapping/>
  </p:clrMapOvr>
  <p:transition>
    <p:fade/>
  </p:transition>
  <p:extLst>
    <p:ext uri="{DCECCB84-F9BA-43D5-87BE-67443E8EF086}">
      <p15:sldGuideLst xmlns:p15="http://schemas.microsoft.com/office/powerpoint/2012/main">
        <p15:guide id="1" pos="7416">
          <p15:clr>
            <a:srgbClr val="FBAE40"/>
          </p15:clr>
        </p15:guide>
      </p15:sldGuideLst>
    </p:ext>
  </p:extLst>
</p:sldLayout>
</file>

<file path=ppt/slideLayouts/slideLayout27.xml><?xml version="1.0" encoding="utf-8"?>
<p:sldLayout xmlns:a="http://schemas.openxmlformats.org/drawingml/2006/main" xmlns:r="http://schemas.openxmlformats.org/officeDocument/2006/relationships" xmlns:p="http://schemas.openxmlformats.org/presentationml/2006/main" preserve="1" userDrawn="1">
  <p:cSld name="1_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9" y="2141394"/>
            <a:ext cx="11339774" cy="1223171"/>
          </a:xfrm>
        </p:spPr>
        <p:txBody>
          <a:bodyPr wrap="square" lIns="0" tIns="0" rIns="0" bIns="0">
            <a:spAutoFit/>
          </a:bodyPr>
          <a:lstStyle>
            <a:lvl1pPr marL="268916" indent="-268916">
              <a:lnSpc>
                <a:spcPct val="90000"/>
              </a:lnSpc>
              <a:spcBef>
                <a:spcPts val="0"/>
              </a:spcBef>
              <a:spcAft>
                <a:spcPts val="1274"/>
              </a:spcAft>
              <a:buClr>
                <a:srgbClr val="000000"/>
              </a:buClr>
              <a:buSzPct val="77000"/>
              <a:buFont typeface="Arial" panose="020B0604020202020204" pitchFamily="34" charset="0"/>
              <a:buChar char="•"/>
              <a:defRPr sz="2549" b="0" i="0">
                <a:solidFill>
                  <a:srgbClr val="000000"/>
                </a:solidFill>
                <a:latin typeface="+mn-lt"/>
              </a:defRPr>
            </a:lvl1pPr>
            <a:lvl2pPr marL="537832" indent="-224097">
              <a:lnSpc>
                <a:spcPct val="90000"/>
              </a:lnSpc>
              <a:spcBef>
                <a:spcPts val="0"/>
              </a:spcBef>
              <a:spcAft>
                <a:spcPts val="1274"/>
              </a:spcAft>
              <a:buClr>
                <a:srgbClr val="000000"/>
              </a:buClr>
              <a:buSzPct val="77000"/>
              <a:buFont typeface="Arial" panose="020B0604020202020204" pitchFamily="34" charset="0"/>
              <a:buChar char="•"/>
              <a:defRPr sz="1961">
                <a:solidFill>
                  <a:srgbClr val="000000"/>
                </a:solidFill>
              </a:defRPr>
            </a:lvl2pPr>
            <a:lvl3pPr marL="806748" indent="-224097">
              <a:spcBef>
                <a:spcPts val="0"/>
              </a:spcBef>
              <a:spcAft>
                <a:spcPts val="1274"/>
              </a:spcAft>
              <a:buClr>
                <a:srgbClr val="000000"/>
              </a:buClr>
              <a:buSzPct val="77000"/>
              <a:buFont typeface="Arial" panose="020B0604020202020204" pitchFamily="34" charset="0"/>
              <a:buChar char="•"/>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58022"/>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1083831"/>
            <a:ext cx="11339774" cy="353070"/>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 26pt</a:t>
            </a:r>
          </a:p>
        </p:txBody>
      </p:sp>
    </p:spTree>
    <p:extLst>
      <p:ext uri="{BB962C8B-B14F-4D97-AF65-F5344CB8AC3E}">
        <p14:creationId xmlns:p14="http://schemas.microsoft.com/office/powerpoint/2010/main" val="1634460893"/>
      </p:ext>
    </p:extLst>
  </p:cSld>
  <p:clrMapOvr>
    <a:masterClrMapping/>
  </p:clrMapOvr>
  <p:transition>
    <p:fade/>
  </p:transition>
</p:sldLayout>
</file>

<file path=ppt/slideLayouts/slideLayout28.xml><?xml version="1.0" encoding="utf-8"?>
<p:sldLayout xmlns:a="http://schemas.openxmlformats.org/drawingml/2006/main" xmlns:r="http://schemas.openxmlformats.org/officeDocument/2006/relationships" xmlns:p="http://schemas.openxmlformats.org/presentationml/2006/main" preserve="1" userDrawn="1">
  <p:cSld name="1_Photo layout 1">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0"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hasCustomPrompt="1"/>
          </p:nvPr>
        </p:nvSpPr>
        <p:spPr>
          <a:xfrm>
            <a:off x="426425" y="440495"/>
            <a:ext cx="5555966" cy="758022"/>
          </a:xfrm>
          <a:prstGeom prst="rect">
            <a:avLst/>
          </a:prstGeom>
        </p:spPr>
        <p:txBody>
          <a:bodyPr vert="horz" wrap="square" lIns="0" tIns="164592" rIns="0" bIns="0" rtlCol="0" anchor="t">
            <a:noAutofit/>
          </a:bodyPr>
          <a:lstStyle>
            <a:lvl1pPr>
              <a:defRPr/>
            </a:lvl1pPr>
          </a:lstStyle>
          <a:p>
            <a:r>
              <a:rPr lang="en-US"/>
              <a:t>Photo layout 1</a:t>
            </a:r>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2145841"/>
            <a:ext cx="555596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Tree>
    <p:extLst>
      <p:ext uri="{BB962C8B-B14F-4D97-AF65-F5344CB8AC3E}">
        <p14:creationId xmlns:p14="http://schemas.microsoft.com/office/powerpoint/2010/main" val="705552483"/>
      </p:ext>
    </p:extLst>
  </p:cSld>
  <p:clrMapOvr>
    <a:masterClrMapping/>
  </p:clrMapOvr>
  <p:transition>
    <p:fade/>
  </p:transition>
  <p:extLst>
    <p:ext uri="{DCECCB84-F9BA-43D5-87BE-67443E8EF086}">
      <p15:sldGuideLst xmlns:p15="http://schemas.microsoft.com/office/powerpoint/2012/main"/>
    </p:ext>
  </p:extLst>
</p:sldLayout>
</file>

<file path=ppt/slideLayouts/slideLayout29.xml><?xml version="1.0" encoding="utf-8"?>
<p:sldLayout xmlns:a="http://schemas.openxmlformats.org/drawingml/2006/main" xmlns:r="http://schemas.openxmlformats.org/officeDocument/2006/relationships" xmlns:p="http://schemas.openxmlformats.org/presentationml/2006/main" preserve="1" userDrawn="1">
  <p:cSld name="1_Photo layout 2">
    <p:spTree>
      <p:nvGrpSpPr>
        <p:cNvPr id="1" name=""/>
        <p:cNvGrpSpPr/>
        <p:nvPr/>
      </p:nvGrpSpPr>
      <p:grpSpPr>
        <a:xfrm>
          <a:off x="0" y="0"/>
          <a:ext cx="0" cy="0"/>
          <a:chOff x="0" y="0"/>
          <a:chExt cx="0" cy="0"/>
        </a:xfrm>
      </p:grpSpPr>
      <p:sp>
        <p:nvSpPr>
          <p:cNvPr id="11" name="Picture Placeholder 10"/>
          <p:cNvSpPr>
            <a:spLocks noGrp="1"/>
          </p:cNvSpPr>
          <p:nvPr>
            <p:ph type="pic" sz="quarter" idx="14" hasCustomPrompt="1"/>
          </p:nvPr>
        </p:nvSpPr>
        <p:spPr>
          <a:xfrm>
            <a:off x="426424" y="2135537"/>
            <a:ext cx="3632388" cy="2583813"/>
          </a:xfrm>
          <a:blipFill>
            <a:blip r:embed="rId2" cstate="screen">
              <a:extLst>
                <a:ext uri="{28A0092B-C50C-407E-A947-70E740481C1C}">
                  <a14:useLocalDpi xmlns:a14="http://schemas.microsoft.com/office/drawing/2010/main"/>
                </a:ext>
              </a:extLst>
            </a:blip>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2" name="Picture Placeholder 10"/>
          <p:cNvSpPr>
            <a:spLocks noGrp="1"/>
          </p:cNvSpPr>
          <p:nvPr>
            <p:ph type="pic" sz="quarter" idx="15" hasCustomPrompt="1"/>
          </p:nvPr>
        </p:nvSpPr>
        <p:spPr>
          <a:xfrm>
            <a:off x="4281364" y="2135537"/>
            <a:ext cx="3623050" cy="2583813"/>
          </a:xfrm>
          <a:blipFill>
            <a:blip r:embed="rId3"/>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13" name="Picture Placeholder 10"/>
          <p:cNvSpPr>
            <a:spLocks noGrp="1"/>
          </p:cNvSpPr>
          <p:nvPr>
            <p:ph type="pic" sz="quarter" idx="16" hasCustomPrompt="1"/>
          </p:nvPr>
        </p:nvSpPr>
        <p:spPr>
          <a:xfrm>
            <a:off x="8126963" y="2135536"/>
            <a:ext cx="3634002" cy="2583814"/>
          </a:xfrm>
          <a:blipFill>
            <a:blip r:embed="rId4"/>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ext Placeholder 4"/>
          <p:cNvSpPr>
            <a:spLocks noGrp="1"/>
          </p:cNvSpPr>
          <p:nvPr>
            <p:ph type="body" sz="quarter" idx="11" hasCustomPrompt="1"/>
          </p:nvPr>
        </p:nvSpPr>
        <p:spPr>
          <a:xfrm>
            <a:off x="426424" y="4927922"/>
            <a:ext cx="3630521"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9" name="Text Placeholder 4"/>
          <p:cNvSpPr>
            <a:spLocks noGrp="1"/>
          </p:cNvSpPr>
          <p:nvPr>
            <p:ph type="body" sz="quarter" idx="12" hasCustomPrompt="1"/>
          </p:nvPr>
        </p:nvSpPr>
        <p:spPr>
          <a:xfrm>
            <a:off x="4281361" y="4927922"/>
            <a:ext cx="3623050"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0" name="Text Placeholder 4"/>
          <p:cNvSpPr>
            <a:spLocks noGrp="1"/>
          </p:cNvSpPr>
          <p:nvPr>
            <p:ph type="body" sz="quarter" idx="13" hasCustomPrompt="1"/>
          </p:nvPr>
        </p:nvSpPr>
        <p:spPr>
          <a:xfrm>
            <a:off x="8126963" y="4927922"/>
            <a:ext cx="3630521"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itle Placeholder 1">
            <a:extLst>
              <a:ext uri="{FF2B5EF4-FFF2-40B4-BE49-F238E27FC236}">
                <a16:creationId xmlns:a16="http://schemas.microsoft.com/office/drawing/2014/main" id="{54138D0E-FA08-493B-A3B5-1ED81872ADC9}"/>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lvl1pPr>
          </a:lstStyle>
          <a:p>
            <a:r>
              <a:rPr lang="en-US"/>
              <a:t>Photo layout 2</a:t>
            </a:r>
          </a:p>
        </p:txBody>
      </p:sp>
    </p:spTree>
    <p:extLst>
      <p:ext uri="{BB962C8B-B14F-4D97-AF65-F5344CB8AC3E}">
        <p14:creationId xmlns:p14="http://schemas.microsoft.com/office/powerpoint/2010/main" val="2860698728"/>
      </p:ext>
    </p:extLst>
  </p:cSld>
  <p:clrMapOvr>
    <a:masterClrMapping/>
  </p:clrMapOvr>
  <p:transition>
    <p:fade/>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title">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914400" y="2130426"/>
            <a:ext cx="10363200" cy="1470025"/>
          </a:xfrm>
        </p:spPr>
        <p:txBody>
          <a:bodyPr/>
          <a:lstStyle/>
          <a:p>
            <a:r>
              <a:rPr lang="en-US"/>
              <a:t>Click to edit Master title style</a:t>
            </a:r>
          </a:p>
        </p:txBody>
      </p:sp>
      <p:sp>
        <p:nvSpPr>
          <p:cNvPr id="3" name="Subtitle 2"/>
          <p:cNvSpPr>
            <a:spLocks noGrp="1"/>
          </p:cNvSpPr>
          <p:nvPr>
            <p:ph type="subTitle" idx="1"/>
          </p:nvPr>
        </p:nvSpPr>
        <p:spPr>
          <a:xfrm>
            <a:off x="1828800" y="3886200"/>
            <a:ext cx="85344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a:xfrm>
            <a:off x="609600" y="6356351"/>
            <a:ext cx="2844800" cy="365125"/>
          </a:xfrm>
          <a:prstGeom prst="rect">
            <a:avLst/>
          </a:prstGeom>
        </p:spPr>
        <p:txBody>
          <a:bodyPr/>
          <a:lstStyle/>
          <a:p>
            <a:fld id="{4BAEA856-D6E1-42A4-9356-6BE13B26CF23}" type="datetimeFigureOut">
              <a:rPr lang="en-US" smtClean="0">
                <a:solidFill>
                  <a:prstClr val="black">
                    <a:tint val="75000"/>
                  </a:prstClr>
                </a:solidFill>
              </a:rPr>
              <a:pPr/>
              <a:t>7/31/2022</a:t>
            </a:fld>
            <a:endParaRPr lang="en-US" dirty="0">
              <a:solidFill>
                <a:prstClr val="black">
                  <a:tint val="75000"/>
                </a:prstClr>
              </a:solidFill>
            </a:endParaRPr>
          </a:p>
        </p:txBody>
      </p:sp>
      <p:sp>
        <p:nvSpPr>
          <p:cNvPr id="5" name="Footer Placeholder 4"/>
          <p:cNvSpPr>
            <a:spLocks noGrp="1"/>
          </p:cNvSpPr>
          <p:nvPr>
            <p:ph type="ftr" sz="quarter" idx="11"/>
          </p:nvPr>
        </p:nvSpPr>
        <p:spPr>
          <a:xfrm>
            <a:off x="4165600" y="6356351"/>
            <a:ext cx="3860800" cy="365125"/>
          </a:xfrm>
          <a:prstGeom prst="rect">
            <a:avLst/>
          </a:prstGeom>
        </p:spPr>
        <p:txBody>
          <a:bodyPr/>
          <a:lstStyle/>
          <a:p>
            <a:endParaRPr lang="en-US" dirty="0">
              <a:solidFill>
                <a:prstClr val="black">
                  <a:tint val="75000"/>
                </a:prstClr>
              </a:solidFill>
            </a:endParaRPr>
          </a:p>
        </p:txBody>
      </p:sp>
      <p:sp>
        <p:nvSpPr>
          <p:cNvPr id="6" name="Slide Number Placeholder 5"/>
          <p:cNvSpPr>
            <a:spLocks noGrp="1"/>
          </p:cNvSpPr>
          <p:nvPr>
            <p:ph type="sldNum" sz="quarter" idx="12"/>
          </p:nvPr>
        </p:nvSpPr>
        <p:spPr>
          <a:xfrm>
            <a:off x="8737600" y="6356351"/>
            <a:ext cx="2844800" cy="365125"/>
          </a:xfrm>
          <a:prstGeom prst="rect">
            <a:avLst/>
          </a:prstGeom>
        </p:spPr>
        <p:txBody>
          <a:bodyPr/>
          <a:lstStyle/>
          <a:p>
            <a:fld id="{F85E53AC-C7F6-4C31-9180-F583D71E5207}" type="slidenum">
              <a:rPr lang="en-US" smtClean="0">
                <a:solidFill>
                  <a:prstClr val="black">
                    <a:tint val="75000"/>
                  </a:prstClr>
                </a:solidFill>
              </a:rPr>
              <a:pPr/>
              <a:t>‹#›</a:t>
            </a:fld>
            <a:endParaRPr lang="en-US" dirty="0">
              <a:solidFill>
                <a:prstClr val="black">
                  <a:tint val="75000"/>
                </a:prstClr>
              </a:solidFill>
            </a:endParaRPr>
          </a:p>
        </p:txBody>
      </p:sp>
      <p:sp>
        <p:nvSpPr>
          <p:cNvPr id="7" name="Title 5">
            <a:extLst>
              <a:ext uri="{FF2B5EF4-FFF2-40B4-BE49-F238E27FC236}">
                <a16:creationId xmlns:a16="http://schemas.microsoft.com/office/drawing/2014/main" id="{B358B76C-5071-47D4-9FDA-3D4BD8A3AF71}"/>
              </a:ext>
            </a:extLst>
          </p:cNvPr>
          <p:cNvSpPr txBox="1">
            <a:spLocks/>
          </p:cNvSpPr>
          <p:nvPr userDrawn="1"/>
        </p:nvSpPr>
        <p:spPr>
          <a:xfrm>
            <a:off x="269238" y="174885"/>
            <a:ext cx="10972800" cy="1143000"/>
          </a:xfrm>
          <a:prstGeom prst="rect">
            <a:avLst/>
          </a:prstGeom>
        </p:spPr>
        <p:txBody>
          <a:bodyPr vert="horz" lIns="91440" tIns="45720" rIns="91440" bIns="45720" rtlCol="0" anchor="t">
            <a:noAutofit/>
          </a:bodyPr>
          <a:lstStyle>
            <a:lvl1pPr marL="0" marR="0" indent="0" algn="l" defTabSz="457112" rtl="0" eaLnBrk="1" fontAlgn="auto" latinLnBrk="0" hangingPunct="1">
              <a:lnSpc>
                <a:spcPts val="3500"/>
              </a:lnSpc>
              <a:spcBef>
                <a:spcPct val="0"/>
              </a:spcBef>
              <a:spcAft>
                <a:spcPts val="0"/>
              </a:spcAft>
              <a:buClrTx/>
              <a:buSzTx/>
              <a:buFontTx/>
              <a:buNone/>
              <a:tabLst/>
              <a:defRPr kumimoji="0" lang="en-US" sz="4400" b="0" i="0" u="none" strike="noStrike" kern="1200" cap="none" spc="0" normalizeH="0" baseline="0">
                <a:ln>
                  <a:noFill/>
                </a:ln>
                <a:solidFill>
                  <a:schemeClr val="accent4">
                    <a:lumMod val="50000"/>
                  </a:schemeClr>
                </a:solidFill>
                <a:effectLst/>
                <a:uLnTx/>
                <a:uFillTx/>
                <a:latin typeface="+mj-lt"/>
                <a:ea typeface="+mj-ea"/>
                <a:cs typeface="Segoe UI Light"/>
              </a:defRPr>
            </a:lvl1pPr>
          </a:lstStyle>
          <a:p>
            <a:r>
              <a:rPr lang="en-US"/>
              <a:t>Click to edit Master title style</a:t>
            </a:r>
            <a:endParaRPr lang="en-US" dirty="0"/>
          </a:p>
        </p:txBody>
      </p:sp>
    </p:spTree>
    <p:extLst>
      <p:ext uri="{BB962C8B-B14F-4D97-AF65-F5344CB8AC3E}">
        <p14:creationId xmlns:p14="http://schemas.microsoft.com/office/powerpoint/2010/main" val="3208219445"/>
      </p:ext>
    </p:extLst>
  </p:cSld>
  <p:clrMapOvr>
    <a:masterClrMapping/>
  </p:clrMapOvr>
</p:sldLayout>
</file>

<file path=ppt/slideLayouts/slideLayout30.xml><?xml version="1.0" encoding="utf-8"?>
<p:sldLayout xmlns:a="http://schemas.openxmlformats.org/drawingml/2006/main" xmlns:r="http://schemas.openxmlformats.org/officeDocument/2006/relationships" xmlns:p="http://schemas.openxmlformats.org/presentationml/2006/main" preserve="1" userDrawn="1">
  <p:cSld name="1_Device layout">
    <p:spTree>
      <p:nvGrpSpPr>
        <p:cNvPr id="1" name=""/>
        <p:cNvGrpSpPr/>
        <p:nvPr/>
      </p:nvGrpSpPr>
      <p:grpSpPr>
        <a:xfrm>
          <a:off x="0" y="0"/>
          <a:ext cx="0" cy="0"/>
          <a:chOff x="0" y="0"/>
          <a:chExt cx="0" cy="0"/>
        </a:xfrm>
      </p:grpSpPr>
      <p:sp>
        <p:nvSpPr>
          <p:cNvPr id="3" name="Online Image Placeholder 2">
            <a:extLst>
              <a:ext uri="{FF2B5EF4-FFF2-40B4-BE49-F238E27FC236}">
                <a16:creationId xmlns:a16="http://schemas.microsoft.com/office/drawing/2014/main" id="{562D5679-B66F-A244-9E94-0FFE5F1B6168}"/>
              </a:ext>
            </a:extLst>
          </p:cNvPr>
          <p:cNvSpPr>
            <a:spLocks noGrp="1"/>
          </p:cNvSpPr>
          <p:nvPr>
            <p:ph type="clipArt" sz="quarter" idx="11" hasCustomPrompt="1"/>
          </p:nvPr>
        </p:nvSpPr>
        <p:spPr>
          <a:xfrm>
            <a:off x="5982391" y="2145841"/>
            <a:ext cx="5780073" cy="3756460"/>
          </a:xfrm>
        </p:spPr>
        <p:txBody>
          <a:bodyPr anchor="ctr">
            <a:noAutofit/>
          </a:bodyPr>
          <a:lstStyle>
            <a:lvl1pPr algn="ctr">
              <a:defRPr sz="1961">
                <a:latin typeface="+mj-lt"/>
              </a:defRPr>
            </a:lvl1pPr>
          </a:lstStyle>
          <a:p>
            <a:r>
              <a:rPr lang="en-US"/>
              <a:t>Drop photo here</a:t>
            </a:r>
          </a:p>
        </p:txBody>
      </p:sp>
      <p:sp>
        <p:nvSpPr>
          <p:cNvPr id="4" name="Text Placeholder 3"/>
          <p:cNvSpPr>
            <a:spLocks noGrp="1"/>
          </p:cNvSpPr>
          <p:nvPr>
            <p:ph type="body" sz="quarter" idx="10" hasCustomPrompt="1"/>
          </p:nvPr>
        </p:nvSpPr>
        <p:spPr>
          <a:xfrm>
            <a:off x="426424" y="2145841"/>
            <a:ext cx="5138175" cy="2573509"/>
          </a:xfrm>
        </p:spPr>
        <p:txBody>
          <a:bodyPr wrap="square" lIns="0" tIns="0" rIns="0" bIns="0">
            <a:noAutofit/>
          </a:bodyPr>
          <a:lstStyle>
            <a:lvl1pPr marL="0" marR="0" indent="0" algn="l" defTabSz="914367" rtl="0" eaLnBrk="1" fontAlgn="auto" latinLnBrk="0" hangingPunct="1">
              <a:lnSpc>
                <a:spcPct val="90000"/>
              </a:lnSpc>
              <a:spcBef>
                <a:spcPts val="0"/>
              </a:spcBef>
              <a:spcAft>
                <a:spcPts val="2549"/>
              </a:spcAft>
              <a:buClrTx/>
              <a:buSzPct val="90000"/>
              <a:buFont typeface="Wingdings" panose="05000000000000000000" pitchFamily="2" charset="2"/>
              <a:buNone/>
              <a:tabLst/>
              <a:defRPr sz="2549" b="0" i="0">
                <a:solidFill>
                  <a:srgbClr val="000000"/>
                </a:solidFill>
                <a:latin typeface="+mn-lt"/>
              </a:defRPr>
            </a:lvl1pPr>
            <a:lvl2pPr marL="224097" marR="0" indent="0" algn="l" defTabSz="914367"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93" indent="0">
              <a:buNone/>
              <a:defRPr/>
            </a:lvl3pPr>
            <a:lvl4pPr marL="672290" indent="0">
              <a:buNone/>
              <a:defRPr/>
            </a:lvl4pPr>
            <a:lvl5pPr marL="896386" indent="0">
              <a:buNone/>
              <a:defRPr/>
            </a:lvl5pPr>
          </a:lstStyle>
          <a:p>
            <a:pPr lvl="0"/>
            <a:r>
              <a:rPr lang="pt-BR"/>
              <a:t>Subhead Segoe UI 26pt</a:t>
            </a:r>
          </a:p>
          <a:p>
            <a:pPr lvl="0"/>
            <a:r>
              <a:rPr lang="pt-BR"/>
              <a:t>Subhead Segoe UI 26pt</a:t>
            </a:r>
          </a:p>
          <a:p>
            <a:pPr lvl="0"/>
            <a:r>
              <a:rPr lang="pt-BR"/>
              <a:t>Subhead Segoe UI 26pt</a:t>
            </a:r>
          </a:p>
        </p:txBody>
      </p:sp>
      <p:sp>
        <p:nvSpPr>
          <p:cNvPr id="6" name="Title Placeholder 1">
            <a:extLst>
              <a:ext uri="{FF2B5EF4-FFF2-40B4-BE49-F238E27FC236}">
                <a16:creationId xmlns:a16="http://schemas.microsoft.com/office/drawing/2014/main" id="{E60CBD1C-0AFE-4EB9-94D7-943981FE05EE}"/>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Device layout</a:t>
            </a:r>
          </a:p>
        </p:txBody>
      </p:sp>
    </p:spTree>
    <p:extLst>
      <p:ext uri="{BB962C8B-B14F-4D97-AF65-F5344CB8AC3E}">
        <p14:creationId xmlns:p14="http://schemas.microsoft.com/office/powerpoint/2010/main" val="3709585488"/>
      </p:ext>
    </p:extLst>
  </p:cSld>
  <p:clrMapOvr>
    <a:masterClrMapping/>
  </p:clrMapOvr>
  <p:transition>
    <p:fade/>
  </p:transition>
</p:sldLayout>
</file>

<file path=ppt/slideLayouts/slideLayout31.xml><?xml version="1.0" encoding="utf-8"?>
<p:sldLayout xmlns:a="http://schemas.openxmlformats.org/drawingml/2006/main" xmlns:r="http://schemas.openxmlformats.org/officeDocument/2006/relationships" xmlns:p="http://schemas.openxmlformats.org/presentationml/2006/main" preserve="1" userDrawn="1">
  <p:cSld name="1_Graphic layout: three columns graphic and text">
    <p:spTree>
      <p:nvGrpSpPr>
        <p:cNvPr id="1" name=""/>
        <p:cNvGrpSpPr/>
        <p:nvPr/>
      </p:nvGrpSpPr>
      <p:grpSpPr>
        <a:xfrm>
          <a:off x="0" y="0"/>
          <a:ext cx="0" cy="0"/>
          <a:chOff x="0" y="0"/>
          <a:chExt cx="0" cy="0"/>
        </a:xfrm>
      </p:grpSpPr>
      <p:sp>
        <p:nvSpPr>
          <p:cNvPr id="3" name="Rectangle 2"/>
          <p:cNvSpPr/>
          <p:nvPr userDrawn="1"/>
        </p:nvSpPr>
        <p:spPr bwMode="auto">
          <a:xfrm>
            <a:off x="426425" y="1599723"/>
            <a:ext cx="3632388"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6" name="Content Placeholder 15"/>
          <p:cNvSpPr>
            <a:spLocks noGrp="1"/>
          </p:cNvSpPr>
          <p:nvPr>
            <p:ph sz="quarter" idx="17" hasCustomPrompt="1"/>
          </p:nvPr>
        </p:nvSpPr>
        <p:spPr>
          <a:xfrm>
            <a:off x="897219"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6" name="Rectangle 5"/>
          <p:cNvSpPr/>
          <p:nvPr userDrawn="1"/>
        </p:nvSpPr>
        <p:spPr bwMode="auto">
          <a:xfrm>
            <a:off x="4281363" y="1599723"/>
            <a:ext cx="3623052"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8" name="Rectangle 7"/>
          <p:cNvSpPr/>
          <p:nvPr userDrawn="1"/>
        </p:nvSpPr>
        <p:spPr bwMode="auto">
          <a:xfrm>
            <a:off x="8126965" y="1599723"/>
            <a:ext cx="3635499" cy="3128966"/>
          </a:xfrm>
          <a:prstGeom prst="rect">
            <a:avLst/>
          </a:prstGeom>
          <a:solidFill>
            <a:schemeClr val="accent6">
              <a:lumMod val="20000"/>
              <a:lumOff val="80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7" name="Content Placeholder 15"/>
          <p:cNvSpPr>
            <a:spLocks noGrp="1"/>
          </p:cNvSpPr>
          <p:nvPr userDrawn="1">
            <p:ph sz="quarter" idx="18" hasCustomPrompt="1"/>
          </p:nvPr>
        </p:nvSpPr>
        <p:spPr>
          <a:xfrm>
            <a:off x="4746694"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8" name="Content Placeholder 15"/>
          <p:cNvSpPr>
            <a:spLocks noGrp="1"/>
          </p:cNvSpPr>
          <p:nvPr userDrawn="1">
            <p:ph sz="quarter" idx="19" hasCustomPrompt="1"/>
          </p:nvPr>
        </p:nvSpPr>
        <p:spPr>
          <a:xfrm>
            <a:off x="8598490" y="1958468"/>
            <a:ext cx="2698612" cy="2411476"/>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2" name="Title Placeholder 1">
            <a:extLst>
              <a:ext uri="{FF2B5EF4-FFF2-40B4-BE49-F238E27FC236}">
                <a16:creationId xmlns:a16="http://schemas.microsoft.com/office/drawing/2014/main" id="{FC74E6E5-9DAD-4A14-9C20-D9F9150874FE}"/>
              </a:ext>
            </a:extLst>
          </p:cNvPr>
          <p:cNvSpPr>
            <a:spLocks noGrp="1"/>
          </p:cNvSpPr>
          <p:nvPr userDrawn="1">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Graphic layout: three columns graphic and text</a:t>
            </a:r>
          </a:p>
        </p:txBody>
      </p:sp>
      <p:sp>
        <p:nvSpPr>
          <p:cNvPr id="13" name="Text Placeholder 4">
            <a:extLst>
              <a:ext uri="{FF2B5EF4-FFF2-40B4-BE49-F238E27FC236}">
                <a16:creationId xmlns:a16="http://schemas.microsoft.com/office/drawing/2014/main" id="{FB052D15-67DF-4845-863F-FEC853640A9E}"/>
              </a:ext>
            </a:extLst>
          </p:cNvPr>
          <p:cNvSpPr>
            <a:spLocks noGrp="1"/>
          </p:cNvSpPr>
          <p:nvPr userDrawn="1">
            <p:ph type="body" sz="quarter" idx="11" hasCustomPrompt="1"/>
          </p:nvPr>
        </p:nvSpPr>
        <p:spPr>
          <a:xfrm>
            <a:off x="426425" y="4927922"/>
            <a:ext cx="3627659"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4" name="Text Placeholder 4">
            <a:extLst>
              <a:ext uri="{FF2B5EF4-FFF2-40B4-BE49-F238E27FC236}">
                <a16:creationId xmlns:a16="http://schemas.microsoft.com/office/drawing/2014/main" id="{A5ECD4C7-D870-4003-9FA8-85EBBED87940}"/>
              </a:ext>
            </a:extLst>
          </p:cNvPr>
          <p:cNvSpPr>
            <a:spLocks noGrp="1"/>
          </p:cNvSpPr>
          <p:nvPr userDrawn="1">
            <p:ph type="body" sz="quarter" idx="12" hasCustomPrompt="1"/>
          </p:nvPr>
        </p:nvSpPr>
        <p:spPr>
          <a:xfrm>
            <a:off x="4281362" y="4927922"/>
            <a:ext cx="3623051"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
        <p:nvSpPr>
          <p:cNvPr id="15" name="Text Placeholder 4">
            <a:extLst>
              <a:ext uri="{FF2B5EF4-FFF2-40B4-BE49-F238E27FC236}">
                <a16:creationId xmlns:a16="http://schemas.microsoft.com/office/drawing/2014/main" id="{AA9BECBA-B2CC-4EE6-B54E-9ADB03EB2595}"/>
              </a:ext>
            </a:extLst>
          </p:cNvPr>
          <p:cNvSpPr>
            <a:spLocks noGrp="1"/>
          </p:cNvSpPr>
          <p:nvPr userDrawn="1">
            <p:ph type="body" sz="quarter" idx="13" hasCustomPrompt="1"/>
          </p:nvPr>
        </p:nvSpPr>
        <p:spPr>
          <a:xfrm>
            <a:off x="8126963" y="4927922"/>
            <a:ext cx="3635502"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a:t>
            </a:r>
            <a:r>
              <a:rPr lang="en-US" err="1"/>
              <a:t>quam</a:t>
            </a:r>
            <a:r>
              <a:rPr lang="en-US"/>
              <a:t> id eat ape </a:t>
            </a:r>
            <a:r>
              <a:rPr lang="en-US" err="1"/>
              <a:t>est</a:t>
            </a:r>
            <a:r>
              <a:rPr lang="en-US"/>
              <a:t>, qui </a:t>
            </a:r>
            <a:r>
              <a:rPr lang="en-US" err="1"/>
              <a:t>sinc</a:t>
            </a:r>
            <a:r>
              <a:rPr lang="en-US"/>
              <a:t>, </a:t>
            </a:r>
            <a:r>
              <a:rPr lang="en-US" err="1"/>
              <a:t>omnimusdae</a:t>
            </a:r>
            <a:r>
              <a:rPr lang="en-US"/>
              <a:t>. </a:t>
            </a:r>
            <a:r>
              <a:rPr lang="en-US" err="1"/>
              <a:t>Boribus</a:t>
            </a:r>
            <a:r>
              <a:rPr lang="en-US"/>
              <a:t> </a:t>
            </a:r>
            <a:r>
              <a:rPr lang="en-US" err="1"/>
              <a:t>sinctius</a:t>
            </a:r>
            <a:r>
              <a:rPr lang="en-US"/>
              <a:t> </a:t>
            </a:r>
            <a:r>
              <a:rPr lang="en-US" err="1"/>
              <a:t>nimaxime</a:t>
            </a:r>
            <a:r>
              <a:rPr lang="en-US"/>
              <a:t> sit et </a:t>
            </a:r>
            <a:r>
              <a:rPr lang="en-US" err="1"/>
              <a:t>nonsequibus</a:t>
            </a:r>
            <a:r>
              <a:rPr lang="en-US"/>
              <a:t> </a:t>
            </a:r>
            <a:r>
              <a:rPr lang="en-US" err="1"/>
              <a:t>dollendis</a:t>
            </a:r>
            <a:r>
              <a:rPr lang="en-US"/>
              <a:t> as </a:t>
            </a:r>
            <a:r>
              <a:rPr lang="en-US" err="1"/>
              <a:t>autestiat</a:t>
            </a:r>
            <a:r>
              <a:rPr lang="en-US"/>
              <a:t>.</a:t>
            </a:r>
          </a:p>
        </p:txBody>
      </p:sp>
    </p:spTree>
    <p:extLst>
      <p:ext uri="{BB962C8B-B14F-4D97-AF65-F5344CB8AC3E}">
        <p14:creationId xmlns:p14="http://schemas.microsoft.com/office/powerpoint/2010/main" val="628922507"/>
      </p:ext>
    </p:extLst>
  </p:cSld>
  <p:clrMapOvr>
    <a:masterClrMapping/>
  </p:clrMapOvr>
  <p:transition>
    <p:fade/>
  </p:transition>
</p:sldLayout>
</file>

<file path=ppt/slideLayouts/slideLayout32.xml><?xml version="1.0" encoding="utf-8"?>
<p:sldLayout xmlns:a="http://schemas.openxmlformats.org/drawingml/2006/main" xmlns:r="http://schemas.openxmlformats.org/officeDocument/2006/relationships" xmlns:p="http://schemas.openxmlformats.org/presentationml/2006/main" preserve="1" userDrawn="1">
  <p:cSld name="1_Graphic layout: four columns graphic and text">
    <p:spTree>
      <p:nvGrpSpPr>
        <p:cNvPr id="1" name=""/>
        <p:cNvGrpSpPr/>
        <p:nvPr/>
      </p:nvGrpSpPr>
      <p:grpSpPr>
        <a:xfrm>
          <a:off x="0" y="0"/>
          <a:ext cx="0" cy="0"/>
          <a:chOff x="0" y="0"/>
          <a:chExt cx="0" cy="0"/>
        </a:xfrm>
      </p:grpSpPr>
      <p:sp>
        <p:nvSpPr>
          <p:cNvPr id="18" name="Rectangle 17">
            <a:extLst>
              <a:ext uri="{FF2B5EF4-FFF2-40B4-BE49-F238E27FC236}">
                <a16:creationId xmlns:a16="http://schemas.microsoft.com/office/drawing/2014/main" id="{9594C393-E06E-3A4C-A658-2526A14DA5A1}"/>
              </a:ext>
            </a:extLst>
          </p:cNvPr>
          <p:cNvSpPr/>
          <p:nvPr userDrawn="1"/>
        </p:nvSpPr>
        <p:spPr bwMode="auto">
          <a:xfrm>
            <a:off x="9109046"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19" name="Rectangle 18">
            <a:extLst>
              <a:ext uri="{FF2B5EF4-FFF2-40B4-BE49-F238E27FC236}">
                <a16:creationId xmlns:a16="http://schemas.microsoft.com/office/drawing/2014/main" id="{A011C51E-94BA-C44D-ABF4-E87C4124DAF0}"/>
              </a:ext>
            </a:extLst>
          </p:cNvPr>
          <p:cNvSpPr/>
          <p:nvPr userDrawn="1"/>
        </p:nvSpPr>
        <p:spPr bwMode="auto">
          <a:xfrm>
            <a:off x="6214840"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0" name="Rectangle 19">
            <a:extLst>
              <a:ext uri="{FF2B5EF4-FFF2-40B4-BE49-F238E27FC236}">
                <a16:creationId xmlns:a16="http://schemas.microsoft.com/office/drawing/2014/main" id="{E6DDB665-2DD7-AE40-9862-C6E8E22E9215}"/>
              </a:ext>
            </a:extLst>
          </p:cNvPr>
          <p:cNvSpPr/>
          <p:nvPr userDrawn="1"/>
        </p:nvSpPr>
        <p:spPr bwMode="auto">
          <a:xfrm>
            <a:off x="3320633"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1" name="Rectangle 20">
            <a:extLst>
              <a:ext uri="{FF2B5EF4-FFF2-40B4-BE49-F238E27FC236}">
                <a16:creationId xmlns:a16="http://schemas.microsoft.com/office/drawing/2014/main" id="{4CD677DE-AA2C-984C-BAE1-54D5F0B518CE}"/>
              </a:ext>
            </a:extLst>
          </p:cNvPr>
          <p:cNvSpPr/>
          <p:nvPr userDrawn="1"/>
        </p:nvSpPr>
        <p:spPr bwMode="auto">
          <a:xfrm>
            <a:off x="426426" y="1590385"/>
            <a:ext cx="2653417" cy="3128965"/>
          </a:xfrm>
          <a:prstGeom prst="rect">
            <a:avLst/>
          </a:prstGeom>
          <a:solidFill>
            <a:schemeClr val="bg2"/>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79285" tIns="143428" rIns="179285" bIns="143428" numCol="1" spcCol="0" rtlCol="0" fromWordArt="0" anchor="t" anchorCtr="0" forceAA="0" compatLnSpc="1">
            <a:prstTxWarp prst="textNoShape">
              <a:avLst/>
            </a:prstTxWarp>
            <a:noAutofit/>
          </a:bodyPr>
          <a:lstStyle/>
          <a:p>
            <a:pPr algn="ctr" defTabSz="914102" fontAlgn="base">
              <a:lnSpc>
                <a:spcPct val="90000"/>
              </a:lnSpc>
              <a:spcBef>
                <a:spcPct val="0"/>
              </a:spcBef>
              <a:spcAft>
                <a:spcPct val="0"/>
              </a:spcAft>
            </a:pPr>
            <a:endParaRPr lang="en-US" sz="2353"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0347712A-15EB-884C-BF95-7C690BA77817}"/>
              </a:ext>
            </a:extLst>
          </p:cNvPr>
          <p:cNvSpPr>
            <a:spLocks noGrp="1"/>
          </p:cNvSpPr>
          <p:nvPr>
            <p:ph type="title" hasCustomPrompt="1"/>
          </p:nvPr>
        </p:nvSpPr>
        <p:spPr>
          <a:xfrm>
            <a:off x="426424" y="435824"/>
            <a:ext cx="11336039" cy="744014"/>
          </a:xfrm>
        </p:spPr>
        <p:txBody>
          <a:bodyPr/>
          <a:lstStyle>
            <a:lvl1pPr>
              <a:defRPr/>
            </a:lvl1pPr>
          </a:lstStyle>
          <a:p>
            <a:r>
              <a:rPr lang="en-US"/>
              <a:t>Graphic layout: four columns graphic and text</a:t>
            </a:r>
          </a:p>
        </p:txBody>
      </p:sp>
      <p:sp>
        <p:nvSpPr>
          <p:cNvPr id="4" name="Content Placeholder 15">
            <a:extLst>
              <a:ext uri="{FF2B5EF4-FFF2-40B4-BE49-F238E27FC236}">
                <a16:creationId xmlns:a16="http://schemas.microsoft.com/office/drawing/2014/main" id="{F580A529-D3A8-5643-80BA-3E2BE1AA8D57}"/>
              </a:ext>
            </a:extLst>
          </p:cNvPr>
          <p:cNvSpPr>
            <a:spLocks noGrp="1"/>
          </p:cNvSpPr>
          <p:nvPr>
            <p:ph sz="quarter" idx="17" hasCustomPrompt="1"/>
          </p:nvPr>
        </p:nvSpPr>
        <p:spPr>
          <a:xfrm>
            <a:off x="966751" y="2135537"/>
            <a:ext cx="1572767"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7" name="Content Placeholder 15">
            <a:extLst>
              <a:ext uri="{FF2B5EF4-FFF2-40B4-BE49-F238E27FC236}">
                <a16:creationId xmlns:a16="http://schemas.microsoft.com/office/drawing/2014/main" id="{1F6D7A4B-5FFE-2741-8477-E0CAA019B079}"/>
              </a:ext>
            </a:extLst>
          </p:cNvPr>
          <p:cNvSpPr>
            <a:spLocks noGrp="1"/>
          </p:cNvSpPr>
          <p:nvPr>
            <p:ph sz="quarter" idx="18" hasCustomPrompt="1"/>
          </p:nvPr>
        </p:nvSpPr>
        <p:spPr>
          <a:xfrm>
            <a:off x="3849259"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9" name="Text Placeholder 4">
            <a:extLst>
              <a:ext uri="{FF2B5EF4-FFF2-40B4-BE49-F238E27FC236}">
                <a16:creationId xmlns:a16="http://schemas.microsoft.com/office/drawing/2014/main" id="{07CF99F6-2487-AC48-8A09-B34B72BD5FE9}"/>
              </a:ext>
            </a:extLst>
          </p:cNvPr>
          <p:cNvSpPr>
            <a:spLocks noGrp="1"/>
          </p:cNvSpPr>
          <p:nvPr>
            <p:ph type="body" sz="quarter" idx="11" hasCustomPrompt="1"/>
          </p:nvPr>
        </p:nvSpPr>
        <p:spPr>
          <a:xfrm>
            <a:off x="426426" y="4927922"/>
            <a:ext cx="2653417" cy="1307666"/>
          </a:xfrm>
        </p:spPr>
        <p:txBody>
          <a:bodyPr lIns="0" tIns="0" rIns="0" bIns="0"/>
          <a:lstStyle>
            <a:lvl1pPr marL="0" indent="0">
              <a:lnSpc>
                <a:spcPct val="100000"/>
              </a:lnSpc>
              <a:spcBef>
                <a:spcPts val="0"/>
              </a:spcBef>
              <a:spcAft>
                <a:spcPts val="784"/>
              </a:spcAft>
              <a:buNone/>
              <a:defRPr sz="1568" b="1">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0" name="Text Placeholder 4">
            <a:extLst>
              <a:ext uri="{FF2B5EF4-FFF2-40B4-BE49-F238E27FC236}">
                <a16:creationId xmlns:a16="http://schemas.microsoft.com/office/drawing/2014/main" id="{7F7B5F75-90C0-F44E-9322-8FF1108BD340}"/>
              </a:ext>
            </a:extLst>
          </p:cNvPr>
          <p:cNvSpPr>
            <a:spLocks noGrp="1"/>
          </p:cNvSpPr>
          <p:nvPr>
            <p:ph type="body" sz="quarter" idx="12" hasCustomPrompt="1"/>
          </p:nvPr>
        </p:nvSpPr>
        <p:spPr>
          <a:xfrm>
            <a:off x="3320633"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a:t>
            </a:r>
            <a:r>
              <a:rPr lang="en-US" err="1"/>
              <a:t>Semibold</a:t>
            </a:r>
            <a:r>
              <a:rPr lang="en-US"/>
              <a:t>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1" name="Text Placeholder 4">
            <a:extLst>
              <a:ext uri="{FF2B5EF4-FFF2-40B4-BE49-F238E27FC236}">
                <a16:creationId xmlns:a16="http://schemas.microsoft.com/office/drawing/2014/main" id="{6E444E9C-8096-FE42-BE2A-094180C61109}"/>
              </a:ext>
            </a:extLst>
          </p:cNvPr>
          <p:cNvSpPr>
            <a:spLocks noGrp="1"/>
          </p:cNvSpPr>
          <p:nvPr>
            <p:ph type="body" sz="quarter" idx="13" hasCustomPrompt="1"/>
          </p:nvPr>
        </p:nvSpPr>
        <p:spPr>
          <a:xfrm>
            <a:off x="6214840"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
        <p:nvSpPr>
          <p:cNvPr id="13" name="Content Placeholder 15">
            <a:extLst>
              <a:ext uri="{FF2B5EF4-FFF2-40B4-BE49-F238E27FC236}">
                <a16:creationId xmlns:a16="http://schemas.microsoft.com/office/drawing/2014/main" id="{30602BFF-4B8C-D046-AD65-47970BC89DF5}"/>
              </a:ext>
            </a:extLst>
          </p:cNvPr>
          <p:cNvSpPr>
            <a:spLocks noGrp="1"/>
          </p:cNvSpPr>
          <p:nvPr>
            <p:ph sz="quarter" idx="19" hasCustomPrompt="1"/>
          </p:nvPr>
        </p:nvSpPr>
        <p:spPr>
          <a:xfrm>
            <a:off x="6743466"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4" name="Content Placeholder 15">
            <a:extLst>
              <a:ext uri="{FF2B5EF4-FFF2-40B4-BE49-F238E27FC236}">
                <a16:creationId xmlns:a16="http://schemas.microsoft.com/office/drawing/2014/main" id="{88A8CB35-A244-544E-8BAE-53CB85074FBB}"/>
              </a:ext>
            </a:extLst>
          </p:cNvPr>
          <p:cNvSpPr>
            <a:spLocks noGrp="1"/>
          </p:cNvSpPr>
          <p:nvPr>
            <p:ph sz="quarter" idx="20" hasCustomPrompt="1"/>
          </p:nvPr>
        </p:nvSpPr>
        <p:spPr>
          <a:xfrm>
            <a:off x="9637672" y="2135537"/>
            <a:ext cx="1596164" cy="2038660"/>
          </a:xfrm>
        </p:spPr>
        <p:txBody>
          <a:bodyPr anchor="ctr">
            <a:noAutofit/>
          </a:bodyPr>
          <a:lstStyle>
            <a:lvl1pPr marL="0" indent="0" algn="ctr">
              <a:buNone/>
              <a:defRPr sz="1961">
                <a:solidFill>
                  <a:schemeClr val="tx2"/>
                </a:solidFill>
                <a:latin typeface="+mj-lt"/>
              </a:defRPr>
            </a:lvl1pPr>
          </a:lstStyle>
          <a:p>
            <a:pPr lvl="0"/>
            <a:r>
              <a:rPr lang="en-US"/>
              <a:t> </a:t>
            </a:r>
          </a:p>
        </p:txBody>
      </p:sp>
      <p:sp>
        <p:nvSpPr>
          <p:cNvPr id="15" name="Text Placeholder 4">
            <a:extLst>
              <a:ext uri="{FF2B5EF4-FFF2-40B4-BE49-F238E27FC236}">
                <a16:creationId xmlns:a16="http://schemas.microsoft.com/office/drawing/2014/main" id="{D8D35D15-66F4-4840-BA72-4B7AB5A24EFD}"/>
              </a:ext>
            </a:extLst>
          </p:cNvPr>
          <p:cNvSpPr>
            <a:spLocks noGrp="1"/>
          </p:cNvSpPr>
          <p:nvPr>
            <p:ph type="body" sz="quarter" idx="21" hasCustomPrompt="1"/>
          </p:nvPr>
        </p:nvSpPr>
        <p:spPr>
          <a:xfrm>
            <a:off x="9109046" y="4927922"/>
            <a:ext cx="2653417" cy="1307666"/>
          </a:xfrm>
        </p:spPr>
        <p:txBody>
          <a:bodyPr lIns="0" tIns="0" rIns="0" bIns="0"/>
          <a:lstStyle>
            <a:lvl1pPr marL="0" indent="0">
              <a:lnSpc>
                <a:spcPct val="100000"/>
              </a:lnSpc>
              <a:spcBef>
                <a:spcPts val="0"/>
              </a:spcBef>
              <a:spcAft>
                <a:spcPts val="784"/>
              </a:spcAft>
              <a:buNone/>
              <a:defRPr sz="1568">
                <a:solidFill>
                  <a:schemeClr val="tx2"/>
                </a:solidFill>
                <a:latin typeface="+mj-lt"/>
              </a:defRPr>
            </a:lvl1pPr>
            <a:lvl2pPr marL="0" marR="0" indent="0" algn="l" defTabSz="914367" rtl="0" eaLnBrk="1" fontAlgn="auto" latinLnBrk="0" hangingPunct="1">
              <a:lnSpc>
                <a:spcPct val="100000"/>
              </a:lnSpc>
              <a:spcBef>
                <a:spcPts val="0"/>
              </a:spcBef>
              <a:spcAft>
                <a:spcPts val="784"/>
              </a:spcAft>
              <a:buClrTx/>
              <a:buSzPct val="90000"/>
              <a:buFont typeface="Arial" panose="020B0604020202020204" pitchFamily="34" charset="0"/>
              <a:buNone/>
              <a:tabLst/>
              <a:defRPr sz="1568">
                <a:solidFill>
                  <a:srgbClr val="000000"/>
                </a:solidFill>
              </a:defRPr>
            </a:lvl2pPr>
            <a:lvl3pPr marL="448193" indent="0">
              <a:buNone/>
              <a:defRPr/>
            </a:lvl3pPr>
            <a:lvl4pPr marL="672290" indent="0">
              <a:buNone/>
              <a:defRPr/>
            </a:lvl4pPr>
            <a:lvl5pPr marL="896386" indent="0">
              <a:buNone/>
              <a:defRPr/>
            </a:lvl5pPr>
          </a:lstStyle>
          <a:p>
            <a:pPr lvl="0"/>
            <a:r>
              <a:rPr lang="en-US"/>
              <a:t>Paragraph title Segoe UI bold 16</a:t>
            </a:r>
          </a:p>
          <a:p>
            <a:pPr lvl="1"/>
            <a:r>
              <a:rPr lang="en-US"/>
              <a:t>Body copy Segoe Regular 16. </a:t>
            </a:r>
            <a:r>
              <a:rPr lang="en-US" err="1"/>
              <a:t>Cavorest</a:t>
            </a:r>
            <a:r>
              <a:rPr lang="en-US"/>
              <a:t> a </a:t>
            </a:r>
            <a:r>
              <a:rPr lang="en-US" err="1"/>
              <a:t>aut</a:t>
            </a:r>
            <a:r>
              <a:rPr lang="en-US"/>
              <a:t> arum quam id eat ape </a:t>
            </a:r>
            <a:r>
              <a:rPr lang="en-US" err="1"/>
              <a:t>est</a:t>
            </a:r>
            <a:r>
              <a:rPr lang="en-US"/>
              <a:t>, qui </a:t>
            </a:r>
            <a:r>
              <a:rPr lang="en-US" err="1"/>
              <a:t>sinc</a:t>
            </a:r>
            <a:r>
              <a:rPr lang="en-US"/>
              <a:t>.</a:t>
            </a:r>
          </a:p>
        </p:txBody>
      </p:sp>
    </p:spTree>
    <p:extLst>
      <p:ext uri="{BB962C8B-B14F-4D97-AF65-F5344CB8AC3E}">
        <p14:creationId xmlns:p14="http://schemas.microsoft.com/office/powerpoint/2010/main" val="3376561113"/>
      </p:ext>
    </p:extLst>
  </p:cSld>
  <p:clrMapOvr>
    <a:masterClrMapping/>
  </p:clrMapOvr>
  <p:transition>
    <p:fade/>
  </p:transition>
</p:sldLayout>
</file>

<file path=ppt/slideLayouts/slideLayout33.xml><?xml version="1.0" encoding="utf-8"?>
<p:sldLayout xmlns:a="http://schemas.openxmlformats.org/drawingml/2006/main" xmlns:r="http://schemas.openxmlformats.org/officeDocument/2006/relationships" xmlns:p="http://schemas.openxmlformats.org/presentationml/2006/main" preserve="1" userDrawn="1">
  <p:cSld name="Table layout">
    <p:spTree>
      <p:nvGrpSpPr>
        <p:cNvPr id="1" name=""/>
        <p:cNvGrpSpPr/>
        <p:nvPr/>
      </p:nvGrpSpPr>
      <p:grpSpPr>
        <a:xfrm>
          <a:off x="0" y="0"/>
          <a:ext cx="0" cy="0"/>
          <a:chOff x="0" y="0"/>
          <a:chExt cx="0" cy="0"/>
        </a:xfrm>
      </p:grpSpPr>
      <p:sp>
        <p:nvSpPr>
          <p:cNvPr id="4" name="Table Placeholder 3"/>
          <p:cNvSpPr>
            <a:spLocks noGrp="1"/>
          </p:cNvSpPr>
          <p:nvPr>
            <p:ph type="tbl" sz="quarter" idx="10"/>
          </p:nvPr>
        </p:nvSpPr>
        <p:spPr>
          <a:xfrm>
            <a:off x="426424" y="2135536"/>
            <a:ext cx="11336039" cy="4288197"/>
          </a:xfrm>
        </p:spPr>
        <p:txBody>
          <a:bodyPr bIns="1737360" anchor="ctr">
            <a:noAutofit/>
          </a:bodyPr>
          <a:lstStyle>
            <a:lvl1pPr algn="ctr">
              <a:defRPr sz="1961">
                <a:solidFill>
                  <a:srgbClr val="000000"/>
                </a:solidFill>
                <a:latin typeface="+mj-lt"/>
              </a:defRPr>
            </a:lvl1pPr>
          </a:lstStyle>
          <a:p>
            <a:r>
              <a:rPr lang="en-US"/>
              <a:t>Click icon to add table</a:t>
            </a:r>
          </a:p>
        </p:txBody>
      </p:sp>
      <p:sp>
        <p:nvSpPr>
          <p:cNvPr id="5" name="Title Placeholder 1">
            <a:extLst>
              <a:ext uri="{FF2B5EF4-FFF2-40B4-BE49-F238E27FC236}">
                <a16:creationId xmlns:a16="http://schemas.microsoft.com/office/drawing/2014/main" id="{4F997AC3-87B6-4E0B-88C2-A05069E413C4}"/>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Table layout</a:t>
            </a:r>
          </a:p>
        </p:txBody>
      </p:sp>
    </p:spTree>
    <p:extLst>
      <p:ext uri="{BB962C8B-B14F-4D97-AF65-F5344CB8AC3E}">
        <p14:creationId xmlns:p14="http://schemas.microsoft.com/office/powerpoint/2010/main" val="2917254708"/>
      </p:ext>
    </p:extLst>
  </p:cSld>
  <p:clrMapOvr>
    <a:masterClrMapping/>
  </p:clrMapOvr>
  <p:transition>
    <p:fade/>
  </p:transition>
</p:sldLayout>
</file>

<file path=ppt/slideLayouts/slideLayout34.xml><?xml version="1.0" encoding="utf-8"?>
<p:sldLayout xmlns:a="http://schemas.openxmlformats.org/drawingml/2006/main" xmlns:r="http://schemas.openxmlformats.org/officeDocument/2006/relationships" xmlns:p="http://schemas.openxmlformats.org/presentationml/2006/main" preserve="1" userDrawn="1">
  <p:cSld name="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a:t>Section title</a:t>
            </a:r>
          </a:p>
        </p:txBody>
      </p:sp>
    </p:spTree>
    <p:extLst>
      <p:ext uri="{BB962C8B-B14F-4D97-AF65-F5344CB8AC3E}">
        <p14:creationId xmlns:p14="http://schemas.microsoft.com/office/powerpoint/2010/main" val="1389899473"/>
      </p:ext>
    </p:extLst>
  </p:cSld>
  <p:clrMapOvr>
    <a:masterClrMapping/>
  </p:clrMapOvr>
  <p:transition>
    <p:fade/>
  </p:transition>
</p:sldLayout>
</file>

<file path=ppt/slideLayouts/slideLayout35.xml><?xml version="1.0" encoding="utf-8"?>
<p:sldLayout xmlns:a="http://schemas.openxmlformats.org/drawingml/2006/main" xmlns:r="http://schemas.openxmlformats.org/officeDocument/2006/relationships" xmlns:p="http://schemas.openxmlformats.org/presentationml/2006/main" preserve="1" userDrawn="1">
  <p:cSld name="Section title black">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spc="-147" dirty="0">
                <a:solidFill>
                  <a:schemeClr val="tx1"/>
                </a:solidFill>
              </a:defRPr>
            </a:lvl1pPr>
          </a:lstStyle>
          <a:p>
            <a:pPr marL="0" lvl="0">
              <a:lnSpc>
                <a:spcPts val="5489"/>
              </a:lnSpc>
            </a:pPr>
            <a:r>
              <a:rPr lang="en-US"/>
              <a:t>Section title</a:t>
            </a:r>
          </a:p>
        </p:txBody>
      </p:sp>
    </p:spTree>
    <p:extLst>
      <p:ext uri="{BB962C8B-B14F-4D97-AF65-F5344CB8AC3E}">
        <p14:creationId xmlns:p14="http://schemas.microsoft.com/office/powerpoint/2010/main" val="539996708"/>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6.xml><?xml version="1.0" encoding="utf-8"?>
<p:sldLayout xmlns:a="http://schemas.openxmlformats.org/drawingml/2006/main" xmlns:r="http://schemas.openxmlformats.org/officeDocument/2006/relationships" xmlns:p="http://schemas.openxmlformats.org/presentationml/2006/main" preserve="1" userDrawn="1">
  <p:cSld name="Section title blue">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spc="-147" dirty="0">
                <a:solidFill>
                  <a:schemeClr val="tx1"/>
                </a:solidFill>
              </a:defRPr>
            </a:lvl1pPr>
          </a:lstStyle>
          <a:p>
            <a:pPr marL="0" lvl="0">
              <a:lnSpc>
                <a:spcPts val="5489"/>
              </a:lnSpc>
            </a:pPr>
            <a:r>
              <a:rPr lang="en-US"/>
              <a:t>Section title</a:t>
            </a:r>
          </a:p>
        </p:txBody>
      </p:sp>
    </p:spTree>
    <p:extLst>
      <p:ext uri="{BB962C8B-B14F-4D97-AF65-F5344CB8AC3E}">
        <p14:creationId xmlns:p14="http://schemas.microsoft.com/office/powerpoint/2010/main" val="2693155426"/>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37.xml><?xml version="1.0" encoding="utf-8"?>
<p:sldLayout xmlns:a="http://schemas.openxmlformats.org/drawingml/2006/main" xmlns:r="http://schemas.openxmlformats.org/officeDocument/2006/relationships" xmlns:p="http://schemas.openxmlformats.org/presentationml/2006/main" preserve="1" userDrawn="1">
  <p:cSld name="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2"/>
            <a:ext cx="12190264"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425" y="1184320"/>
            <a:ext cx="7477989" cy="3535032"/>
          </a:xfrm>
          <a:noFill/>
        </p:spPr>
        <p:txBody>
          <a:bodyPr vert="horz" wrap="square" lIns="0" tIns="0" rIns="0" bIns="0" rtlCol="0" anchor="t" anchorCtr="0">
            <a:noAutofit/>
          </a:bodyPr>
          <a:lstStyle>
            <a:lvl1pPr>
              <a:lnSpc>
                <a:spcPct val="90000"/>
              </a:lnSpc>
              <a:defRPr lang="en-US" sz="5293" spc="-147" dirty="0">
                <a:solidFill>
                  <a:srgbClr val="000000"/>
                </a:solidFill>
              </a:defRPr>
            </a:lvl1pPr>
          </a:lstStyle>
          <a:p>
            <a:pPr marL="0" lvl="0">
              <a:lnSpc>
                <a:spcPts val="5489"/>
              </a:lnSpc>
            </a:pPr>
            <a:r>
              <a:rPr lang="en-US"/>
              <a:t>Section title</a:t>
            </a:r>
          </a:p>
        </p:txBody>
      </p:sp>
    </p:spTree>
    <p:extLst>
      <p:ext uri="{BB962C8B-B14F-4D97-AF65-F5344CB8AC3E}">
        <p14:creationId xmlns:p14="http://schemas.microsoft.com/office/powerpoint/2010/main" val="1073033862"/>
      </p:ext>
    </p:extLst>
  </p:cSld>
  <p:clrMapOvr>
    <a:masterClrMapping/>
  </p:clrMapOvr>
  <p:transition>
    <p:fade/>
  </p:transition>
</p:sldLayout>
</file>

<file path=ppt/slideLayouts/slideLayout38.xml><?xml version="1.0" encoding="utf-8"?>
<p:sldLayout xmlns:a="http://schemas.openxmlformats.org/drawingml/2006/main" xmlns:r="http://schemas.openxmlformats.org/officeDocument/2006/relationships" xmlns:p="http://schemas.openxmlformats.org/presentationml/2006/main" preserve="1" userDrawn="1">
  <p:cSld name="1_Section title white">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3862430761"/>
      </p:ext>
    </p:extLst>
  </p:cSld>
  <p:clrMapOvr>
    <a:masterClrMapping/>
  </p:clrMapOvr>
  <p:transition>
    <p:fade/>
  </p:transition>
</p:sldLayout>
</file>

<file path=ppt/slideLayouts/slideLayout39.xml><?xml version="1.0" encoding="utf-8"?>
<p:sldLayout xmlns:a="http://schemas.openxmlformats.org/drawingml/2006/main" xmlns:r="http://schemas.openxmlformats.org/officeDocument/2006/relationships" xmlns:p="http://schemas.openxmlformats.org/presentationml/2006/main" preserve="1" userDrawn="1">
  <p:cSld name="1_Section title black">
    <p:spTree>
      <p:nvGrpSpPr>
        <p:cNvPr id="1" name=""/>
        <p:cNvGrpSpPr/>
        <p:nvPr/>
      </p:nvGrpSpPr>
      <p:grpSpPr>
        <a:xfrm>
          <a:off x="0" y="0"/>
          <a:ext cx="0" cy="0"/>
          <a:chOff x="0" y="0"/>
          <a:chExt cx="0" cy="0"/>
        </a:xfrm>
      </p:grpSpPr>
      <p:sp>
        <p:nvSpPr>
          <p:cNvPr id="36" name="Title 35"/>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4216999380"/>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6"/>
            <a:ext cx="11653523" cy="1828193"/>
          </a:xfrm>
        </p:spPr>
        <p:txBody>
          <a:bodyPr>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p:txBody>
          <a:bodyPr/>
          <a:lstStyle/>
          <a:p>
            <a:r>
              <a:rPr lang="en-US"/>
              <a:t>Click to edit Master title style</a:t>
            </a:r>
          </a:p>
        </p:txBody>
      </p:sp>
      <p:sp>
        <p:nvSpPr>
          <p:cNvPr id="7" name="TextBox 6">
            <a:extLst>
              <a:ext uri="{FF2B5EF4-FFF2-40B4-BE49-F238E27FC236}">
                <a16:creationId xmlns:a16="http://schemas.microsoft.com/office/drawing/2014/main" id="{2B92AD93-F71E-4F73-B8D7-AEA8E8D12ADA}"/>
              </a:ext>
            </a:extLst>
          </p:cNvPr>
          <p:cNvSpPr txBox="1"/>
          <p:nvPr userDrawn="1"/>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Tree>
    <p:extLst>
      <p:ext uri="{BB962C8B-B14F-4D97-AF65-F5344CB8AC3E}">
        <p14:creationId xmlns:p14="http://schemas.microsoft.com/office/powerpoint/2010/main" val="3582501224"/>
      </p:ext>
    </p:extLst>
  </p:cSld>
  <p:clrMapOvr>
    <a:masterClrMapping/>
  </p:clrMapOvr>
</p:sldLayout>
</file>

<file path=ppt/slideLayouts/slideLayout40.xml><?xml version="1.0" encoding="utf-8"?>
<p:sldLayout xmlns:a="http://schemas.openxmlformats.org/drawingml/2006/main" xmlns:r="http://schemas.openxmlformats.org/officeDocument/2006/relationships" xmlns:p="http://schemas.openxmlformats.org/presentationml/2006/main" preserve="1" userDrawn="1">
  <p:cSld name="1_Section title blue">
    <p:spTree>
      <p:nvGrpSpPr>
        <p:cNvPr id="1" name=""/>
        <p:cNvGrpSpPr/>
        <p:nvPr/>
      </p:nvGrpSpPr>
      <p:grpSpPr>
        <a:xfrm>
          <a:off x="0" y="0"/>
          <a:ext cx="0" cy="0"/>
          <a:chOff x="0" y="0"/>
          <a:chExt cx="0" cy="0"/>
        </a:xfrm>
      </p:grpSpPr>
      <p:sp>
        <p:nvSpPr>
          <p:cNvPr id="3" name="Title 35">
            <a:extLst>
              <a:ext uri="{FF2B5EF4-FFF2-40B4-BE49-F238E27FC236}">
                <a16:creationId xmlns:a16="http://schemas.microsoft.com/office/drawing/2014/main" id="{51E9DCD3-357B-4AF7-BDD2-18E09F714F4A}"/>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chemeClr val="tx1"/>
                </a:solidFill>
              </a:defRPr>
            </a:lvl1pPr>
          </a:lstStyle>
          <a:p>
            <a:pPr marL="0" lvl="0">
              <a:lnSpc>
                <a:spcPts val="5490"/>
              </a:lnSpc>
            </a:pPr>
            <a:r>
              <a:rPr lang="en-US"/>
              <a:t>Section title</a:t>
            </a:r>
          </a:p>
        </p:txBody>
      </p:sp>
    </p:spTree>
    <p:extLst>
      <p:ext uri="{BB962C8B-B14F-4D97-AF65-F5344CB8AC3E}">
        <p14:creationId xmlns:p14="http://schemas.microsoft.com/office/powerpoint/2010/main" val="2012540872"/>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41.xml><?xml version="1.0" encoding="utf-8"?>
<p:sldLayout xmlns:a="http://schemas.openxmlformats.org/drawingml/2006/main" xmlns:r="http://schemas.openxmlformats.org/officeDocument/2006/relationships" xmlns:p="http://schemas.openxmlformats.org/presentationml/2006/main" preserve="1" userDrawn="1">
  <p:cSld name="1_Section title photo">
    <p:spTree>
      <p:nvGrpSpPr>
        <p:cNvPr id="1" name=""/>
        <p:cNvGrpSpPr/>
        <p:nvPr/>
      </p:nvGrpSpPr>
      <p:grpSpPr>
        <a:xfrm>
          <a:off x="0" y="0"/>
          <a:ext cx="0" cy="0"/>
          <a:chOff x="0" y="0"/>
          <a:chExt cx="0" cy="0"/>
        </a:xfrm>
      </p:grpSpPr>
      <p:pic>
        <p:nvPicPr>
          <p:cNvPr id="7" name="Picture 6" descr="A person in a blue shirt&#10;&#10;Description generated with high confidence">
            <a:extLst>
              <a:ext uri="{FF2B5EF4-FFF2-40B4-BE49-F238E27FC236}">
                <a16:creationId xmlns:a16="http://schemas.microsoft.com/office/drawing/2014/main" id="{6ED214DD-0EEC-4ACC-A022-15CDD9C0AD0A}"/>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0" y="1"/>
            <a:ext cx="12190264" cy="6857996"/>
          </a:xfrm>
          <a:prstGeom prst="rect">
            <a:avLst/>
          </a:prstGeom>
        </p:spPr>
      </p:pic>
      <p:sp>
        <p:nvSpPr>
          <p:cNvPr id="5" name="Title 35">
            <a:extLst>
              <a:ext uri="{FF2B5EF4-FFF2-40B4-BE49-F238E27FC236}">
                <a16:creationId xmlns:a16="http://schemas.microsoft.com/office/drawing/2014/main" id="{8441881C-06B8-4CD2-ADC6-DFD3519E6A19}"/>
              </a:ext>
            </a:extLst>
          </p:cNvPr>
          <p:cNvSpPr>
            <a:spLocks noGrp="1"/>
          </p:cNvSpPr>
          <p:nvPr>
            <p:ph type="title" hasCustomPrompt="1"/>
          </p:nvPr>
        </p:nvSpPr>
        <p:spPr>
          <a:xfrm>
            <a:off x="426425" y="1184319"/>
            <a:ext cx="7477989" cy="3535032"/>
          </a:xfrm>
          <a:noFill/>
        </p:spPr>
        <p:txBody>
          <a:bodyPr vert="horz" wrap="square" lIns="0" tIns="0" rIns="0" bIns="0" rtlCol="0" anchor="t" anchorCtr="0">
            <a:noAutofit/>
          </a:bodyPr>
          <a:lstStyle>
            <a:lvl1pPr>
              <a:lnSpc>
                <a:spcPct val="90000"/>
              </a:lnSpc>
              <a:defRPr lang="en-US" sz="5294" spc="-147" dirty="0">
                <a:solidFill>
                  <a:srgbClr val="000000"/>
                </a:solidFill>
              </a:defRPr>
            </a:lvl1pPr>
          </a:lstStyle>
          <a:p>
            <a:pPr marL="0" lvl="0">
              <a:lnSpc>
                <a:spcPts val="5490"/>
              </a:lnSpc>
            </a:pPr>
            <a:r>
              <a:rPr lang="en-US"/>
              <a:t>Section title</a:t>
            </a:r>
          </a:p>
        </p:txBody>
      </p:sp>
    </p:spTree>
    <p:extLst>
      <p:ext uri="{BB962C8B-B14F-4D97-AF65-F5344CB8AC3E}">
        <p14:creationId xmlns:p14="http://schemas.microsoft.com/office/powerpoint/2010/main" val="528740708"/>
      </p:ext>
    </p:extLst>
  </p:cSld>
  <p:clrMapOvr>
    <a:masterClrMapping/>
  </p:clrMapOvr>
  <p:transition>
    <p:fade/>
  </p:transition>
</p:sldLayout>
</file>

<file path=ppt/slideLayouts/slideLayout42.xml><?xml version="1.0" encoding="utf-8"?>
<p:sldLayout xmlns:a="http://schemas.openxmlformats.org/drawingml/2006/main" xmlns:r="http://schemas.openxmlformats.org/officeDocument/2006/relationships" xmlns:p="http://schemas.openxmlformats.org/presentationml/2006/main" preserve="1" userDrawn="1">
  <p:cSld name="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1938960369"/>
      </p:ext>
    </p:extLst>
  </p:cSld>
  <p:clrMapOvr>
    <a:masterClrMapping/>
  </p:clrMapOvr>
  <p:transition>
    <p:fade/>
  </p:transition>
</p:sldLayout>
</file>

<file path=ppt/slideLayouts/slideLayout43.xml><?xml version="1.0" encoding="utf-8"?>
<p:sldLayout xmlns:a="http://schemas.openxmlformats.org/drawingml/2006/main" xmlns:r="http://schemas.openxmlformats.org/officeDocument/2006/relationships" xmlns:p="http://schemas.openxmlformats.org/presentationml/2006/main" preserve="1" userDrawn="1">
  <p:cSld name="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424" y="1829711"/>
            <a:ext cx="7477989" cy="1473396"/>
          </a:xfrm>
          <a:noFill/>
        </p:spPr>
        <p:txBody>
          <a:bodyPr lIns="0" tIns="0" rIns="0" bIns="0" anchor="t" anchorCtr="0"/>
          <a:lstStyle>
            <a:lvl1pPr>
              <a:lnSpc>
                <a:spcPct val="100000"/>
              </a:lnSpc>
              <a:spcAft>
                <a:spcPts val="1273"/>
              </a:spcAft>
              <a:defRPr sz="2549" spc="-147" baseline="0">
                <a:solidFill>
                  <a:schemeClr val="tx1"/>
                </a:soli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28494" y="6318462"/>
            <a:ext cx="4482124" cy="10554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48" eaLnBrk="0" hangingPunct="0"/>
            <a:r>
              <a:rPr lang="en-US" sz="686">
                <a:solidFill>
                  <a:srgbClr val="000000"/>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944C8B45-9D01-4389-94BD-CBAF3D8B350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9545" y="437137"/>
            <a:ext cx="896425" cy="190218"/>
          </a:xfrm>
          <a:prstGeom prst="rect">
            <a:avLst/>
          </a:prstGeom>
        </p:spPr>
      </p:pic>
    </p:spTree>
    <p:extLst>
      <p:ext uri="{BB962C8B-B14F-4D97-AF65-F5344CB8AC3E}">
        <p14:creationId xmlns:p14="http://schemas.microsoft.com/office/powerpoint/2010/main" val="3283131889"/>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4.xml><?xml version="1.0" encoding="utf-8"?>
<p:sldLayout xmlns:a="http://schemas.openxmlformats.org/drawingml/2006/main" xmlns:r="http://schemas.openxmlformats.org/officeDocument/2006/relationships" xmlns:p="http://schemas.openxmlformats.org/presentationml/2006/main" preserve="1" userDrawn="1">
  <p:cSld name="Thank you blu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425" y="1829711"/>
            <a:ext cx="7477989" cy="1473396"/>
          </a:xfrm>
          <a:noFill/>
        </p:spPr>
        <p:txBody>
          <a:bodyPr lIns="0" tIns="0" rIns="0" bIns="0" anchor="t" anchorCtr="0"/>
          <a:lstStyle>
            <a:lvl1pPr>
              <a:lnSpc>
                <a:spcPct val="100000"/>
              </a:lnSpc>
              <a:spcAft>
                <a:spcPts val="1273"/>
              </a:spcAft>
              <a:defRPr sz="2549" spc="-147" baseline="0">
                <a:solidFill>
                  <a:schemeClr val="tx1"/>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542"/>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748" eaLnBrk="0" hangingPunct="0"/>
            <a:r>
              <a:rPr lang="en-US" sz="686">
                <a:solidFill>
                  <a:schemeClr val="bg2"/>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8682" y="437140"/>
            <a:ext cx="896425" cy="191140"/>
          </a:xfrm>
          <a:prstGeom prst="rect">
            <a:avLst/>
          </a:prstGeom>
        </p:spPr>
      </p:pic>
    </p:spTree>
    <p:extLst>
      <p:ext uri="{BB962C8B-B14F-4D97-AF65-F5344CB8AC3E}">
        <p14:creationId xmlns:p14="http://schemas.microsoft.com/office/powerpoint/2010/main" val="3802887047"/>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5.xml><?xml version="1.0" encoding="utf-8"?>
<p:sldLayout xmlns:a="http://schemas.openxmlformats.org/drawingml/2006/main" xmlns:r="http://schemas.openxmlformats.org/officeDocument/2006/relationships" xmlns:p="http://schemas.openxmlformats.org/presentationml/2006/main" preserve="1" userDrawn="1">
  <p:cSld name="1_Thank you white">
    <p:spTree>
      <p:nvGrpSpPr>
        <p:cNvPr id="1" name=""/>
        <p:cNvGrpSpPr/>
        <p:nvPr/>
      </p:nvGrpSpPr>
      <p:grpSpPr>
        <a:xfrm>
          <a:off x="0" y="0"/>
          <a:ext cx="0" cy="0"/>
          <a:chOff x="0" y="0"/>
          <a:chExt cx="0" cy="0"/>
        </a:xfrm>
      </p:grpSpPr>
      <p:sp>
        <p:nvSpPr>
          <p:cNvPr id="5" name="Title 1">
            <a:extLst>
              <a:ext uri="{FF2B5EF4-FFF2-40B4-BE49-F238E27FC236}">
                <a16:creationId xmlns:a16="http://schemas.microsoft.com/office/drawing/2014/main" id="{CF07DE85-B70F-4309-8506-6C011BC20860}"/>
              </a:ext>
            </a:extLst>
          </p:cNvPr>
          <p:cNvSpPr>
            <a:spLocks noGrp="1"/>
          </p:cNvSpPr>
          <p:nvPr>
            <p:ph type="title" hasCustomPrompt="1"/>
          </p:nvPr>
        </p:nvSpPr>
        <p:spPr>
          <a:xfrm>
            <a:off x="426424" y="1829711"/>
            <a:ext cx="7477989" cy="1473396"/>
          </a:xfrm>
          <a:noFill/>
        </p:spPr>
        <p:txBody>
          <a:bodyPr lIns="0" tIns="0" rIns="0" bIns="0" anchor="t" anchorCtr="0"/>
          <a:lstStyle>
            <a:lvl1pPr>
              <a:lnSpc>
                <a:spcPct val="100000"/>
              </a:lnSpc>
              <a:spcAft>
                <a:spcPts val="1274"/>
              </a:spcAft>
              <a:defRPr sz="2549" spc="-147" baseline="0">
                <a:solidFill>
                  <a:schemeClr val="tx1"/>
                </a:solidFill>
              </a:defRPr>
            </a:lvl1pPr>
          </a:lstStyle>
          <a:p>
            <a:r>
              <a:rPr lang="en-US"/>
              <a:t>Thank you.</a:t>
            </a:r>
          </a:p>
        </p:txBody>
      </p:sp>
      <p:sp>
        <p:nvSpPr>
          <p:cNvPr id="7" name="Text Box 3">
            <a:extLst>
              <a:ext uri="{FF2B5EF4-FFF2-40B4-BE49-F238E27FC236}">
                <a16:creationId xmlns:a16="http://schemas.microsoft.com/office/drawing/2014/main" id="{F3523A4C-09FD-49AC-AA6D-1A6E7B7893EE}"/>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rgbClr val="000000"/>
                </a:solidFill>
                <a:cs typeface="Segoe UI" pitchFamily="34" charset="0"/>
              </a:rPr>
              <a:t>© Copyright Microsoft Corporation. All rights reserved. </a:t>
            </a:r>
          </a:p>
        </p:txBody>
      </p:sp>
      <p:pic>
        <p:nvPicPr>
          <p:cNvPr id="8" name="Picture 7">
            <a:extLst>
              <a:ext uri="{FF2B5EF4-FFF2-40B4-BE49-F238E27FC236}">
                <a16:creationId xmlns:a16="http://schemas.microsoft.com/office/drawing/2014/main" id="{944C8B45-9D01-4389-94BD-CBAF3D8B350C}"/>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9544" y="437137"/>
            <a:ext cx="896425" cy="190218"/>
          </a:xfrm>
          <a:prstGeom prst="rect">
            <a:avLst/>
          </a:prstGeom>
        </p:spPr>
      </p:pic>
    </p:spTree>
    <p:extLst>
      <p:ext uri="{BB962C8B-B14F-4D97-AF65-F5344CB8AC3E}">
        <p14:creationId xmlns:p14="http://schemas.microsoft.com/office/powerpoint/2010/main" val="81028883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6.xml><?xml version="1.0" encoding="utf-8"?>
<p:sldLayout xmlns:a="http://schemas.openxmlformats.org/drawingml/2006/main" xmlns:r="http://schemas.openxmlformats.org/officeDocument/2006/relationships" xmlns:p="http://schemas.openxmlformats.org/presentationml/2006/main" preserve="1" userDrawn="1">
  <p:cSld name="1_Thank you blue">
    <p:spTree>
      <p:nvGrpSpPr>
        <p:cNvPr id="1" name=""/>
        <p:cNvGrpSpPr/>
        <p:nvPr/>
      </p:nvGrpSpPr>
      <p:grpSpPr>
        <a:xfrm>
          <a:off x="0" y="0"/>
          <a:ext cx="0" cy="0"/>
          <a:chOff x="0" y="0"/>
          <a:chExt cx="0" cy="0"/>
        </a:xfrm>
      </p:grpSpPr>
      <p:sp>
        <p:nvSpPr>
          <p:cNvPr id="9" name="Title 1"/>
          <p:cNvSpPr>
            <a:spLocks noGrp="1"/>
          </p:cNvSpPr>
          <p:nvPr>
            <p:ph type="title" hasCustomPrompt="1"/>
          </p:nvPr>
        </p:nvSpPr>
        <p:spPr>
          <a:xfrm>
            <a:off x="426425" y="1829711"/>
            <a:ext cx="7477989" cy="1473396"/>
          </a:xfrm>
          <a:noFill/>
        </p:spPr>
        <p:txBody>
          <a:bodyPr lIns="0" tIns="0" rIns="0" bIns="0" anchor="t" anchorCtr="0"/>
          <a:lstStyle>
            <a:lvl1pPr>
              <a:lnSpc>
                <a:spcPct val="100000"/>
              </a:lnSpc>
              <a:spcAft>
                <a:spcPts val="1274"/>
              </a:spcAft>
              <a:defRPr sz="2549" spc="-147" baseline="0">
                <a:solidFill>
                  <a:schemeClr val="tx1"/>
                </a:solidFill>
              </a:defRPr>
            </a:lvl1pPr>
          </a:lstStyle>
          <a:p>
            <a:r>
              <a:rPr lang="en-US"/>
              <a:t>Thank you.</a:t>
            </a:r>
          </a:p>
        </p:txBody>
      </p:sp>
      <p:sp>
        <p:nvSpPr>
          <p:cNvPr id="4" name="Text Box 3">
            <a:extLst>
              <a:ext uri="{FF2B5EF4-FFF2-40B4-BE49-F238E27FC236}">
                <a16:creationId xmlns:a16="http://schemas.microsoft.com/office/drawing/2014/main" id="{1688BD8D-D2E4-4DFC-B39C-D55D84362354}"/>
              </a:ext>
            </a:extLst>
          </p:cNvPr>
          <p:cNvSpPr txBox="1">
            <a:spLocks noChangeArrowheads="1"/>
          </p:cNvSpPr>
          <p:nvPr userDrawn="1"/>
        </p:nvSpPr>
        <p:spPr bwMode="blackWhite">
          <a:xfrm>
            <a:off x="428494" y="6318462"/>
            <a:ext cx="4482124" cy="105619"/>
          </a:xfrm>
          <a:prstGeom prst="rect">
            <a:avLst/>
          </a:prstGeom>
          <a:noFill/>
          <a:ln w="12700">
            <a:noFill/>
            <a:miter lim="800000"/>
            <a:headEnd type="none" w="sm" len="sm"/>
            <a:tailEnd type="none" w="sm" len="sm"/>
          </a:ln>
          <a:effectLst/>
        </p:spPr>
        <p:txBody>
          <a:bodyPr vert="horz" wrap="square" lIns="0" tIns="0" rIns="0" bIns="0" numCol="1" anchor="t" anchorCtr="0" compatLnSpc="1">
            <a:prstTxWarp prst="textNoShape">
              <a:avLst/>
            </a:prstTxWarp>
            <a:spAutoFit/>
          </a:bodyPr>
          <a:lstStyle/>
          <a:p>
            <a:pPr defTabSz="913924" eaLnBrk="0" hangingPunct="0"/>
            <a:r>
              <a:rPr lang="en-US" sz="686">
                <a:solidFill>
                  <a:schemeClr val="bg2"/>
                </a:solidFill>
                <a:cs typeface="Segoe UI" pitchFamily="34" charset="0"/>
              </a:rPr>
              <a:t>© Copyright Microsoft Corporation. All rights reserved. </a:t>
            </a:r>
          </a:p>
        </p:txBody>
      </p:sp>
      <p:pic>
        <p:nvPicPr>
          <p:cNvPr id="5" name="Picture 4">
            <a:extLst>
              <a:ext uri="{FF2B5EF4-FFF2-40B4-BE49-F238E27FC236}">
                <a16:creationId xmlns:a16="http://schemas.microsoft.com/office/drawing/2014/main" id="{C36BDE7C-8AED-4A87-A171-2EB14E4B9838}"/>
              </a:ext>
            </a:extLst>
          </p:cNvPr>
          <p:cNvPicPr>
            <a:picLocks noChangeAspect="1"/>
          </p:cNvPicPr>
          <p:nvPr userDrawn="1"/>
        </p:nvPicPr>
        <p:blipFill rotWithShape="1">
          <a:blip r:embed="rId2" cstate="screen">
            <a:extLst>
              <a:ext uri="{28A0092B-C50C-407E-A947-70E740481C1C}">
                <a14:useLocalDpi xmlns:a14="http://schemas.microsoft.com/office/drawing/2010/main"/>
              </a:ext>
            </a:extLst>
          </a:blip>
          <a:srcRect/>
          <a:stretch/>
        </p:blipFill>
        <p:spPr>
          <a:xfrm>
            <a:off x="428681" y="437140"/>
            <a:ext cx="896425" cy="191140"/>
          </a:xfrm>
          <a:prstGeom prst="rect">
            <a:avLst/>
          </a:prstGeom>
        </p:spPr>
      </p:pic>
    </p:spTree>
    <p:extLst>
      <p:ext uri="{BB962C8B-B14F-4D97-AF65-F5344CB8AC3E}">
        <p14:creationId xmlns:p14="http://schemas.microsoft.com/office/powerpoint/2010/main" val="2188840869"/>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47.xml><?xml version="1.0" encoding="utf-8"?>
<p:sldLayout xmlns:a="http://schemas.openxmlformats.org/drawingml/2006/main" xmlns:r="http://schemas.openxmlformats.org/officeDocument/2006/relationships" xmlns:p="http://schemas.openxmlformats.org/presentationml/2006/main" userDrawn="1">
  <p:cSld name="Square Photo ">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B92DE97-5F35-4963-AC7A-96FEB98062FF}"/>
              </a:ext>
            </a:extLst>
          </p:cNvPr>
          <p:cNvSpPr>
            <a:spLocks noGrp="1"/>
          </p:cNvSpPr>
          <p:nvPr>
            <p:ph type="title"/>
          </p:nvPr>
        </p:nvSpPr>
        <p:spPr>
          <a:xfrm>
            <a:off x="588263" y="2873353"/>
            <a:ext cx="4159950" cy="1108121"/>
          </a:xfrm>
        </p:spPr>
        <p:txBody>
          <a:bodyPr anchor="ctr"/>
          <a:lstStyle>
            <a:lvl1pPr>
              <a:defRPr>
                <a:gradFill>
                  <a:gsLst>
                    <a:gs pos="1250">
                      <a:schemeClr val="tx1"/>
                    </a:gs>
                    <a:gs pos="100000">
                      <a:schemeClr val="tx1"/>
                    </a:gs>
                  </a:gsLst>
                  <a:lin ang="5400000" scaled="0"/>
                </a:gradFill>
              </a:defRPr>
            </a:lvl1pPr>
          </a:lstStyle>
          <a:p>
            <a:r>
              <a:rPr lang="en-US"/>
              <a:t>Click to edit Master title style</a:t>
            </a:r>
          </a:p>
        </p:txBody>
      </p:sp>
      <p:sp>
        <p:nvSpPr>
          <p:cNvPr id="4" name="Picture Placeholder" descr="This photo is a 'placeholder' only. Drag or drop your photo here, or click and tap the center to insert a photo.">
            <a:extLst>
              <a:ext uri="{FF2B5EF4-FFF2-40B4-BE49-F238E27FC236}">
                <a16:creationId xmlns:a16="http://schemas.microsoft.com/office/drawing/2014/main" id="{FD1E7E43-E034-4449-B6D2-04DAB4D86A0A}"/>
              </a:ext>
            </a:extLst>
          </p:cNvPr>
          <p:cNvSpPr>
            <a:spLocks noGrp="1"/>
          </p:cNvSpPr>
          <p:nvPr>
            <p:ph type="pic" sz="quarter" idx="11" hasCustomPrompt="1"/>
          </p:nvPr>
        </p:nvSpPr>
        <p:spPr bwMode="gray">
          <a:xfrm>
            <a:off x="5334001" y="0"/>
            <a:ext cx="6858000" cy="6858000"/>
          </a:xfrm>
          <a:blipFill>
            <a:blip r:embed="rId2"/>
            <a:stretch>
              <a:fillRect/>
            </a:stretch>
          </a:blipFill>
        </p:spPr>
        <p:txBody>
          <a:bodyPr lIns="0" tIns="2103120" rIns="0" anchor="t" anchorCtr="0">
            <a:noAutofit/>
          </a:bodyPr>
          <a:lstStyle>
            <a:lvl1pPr marL="0" indent="0" algn="ctr">
              <a:lnSpc>
                <a:spcPct val="100000"/>
              </a:lnSpc>
              <a:buNone/>
              <a:defRPr sz="1600" b="1">
                <a:solidFill>
                  <a:srgbClr val="FFFFFF"/>
                </a:solidFill>
                <a:latin typeface="+mn-lt"/>
                <a:cs typeface="Segoe UI" panose="020B0502040204020203" pitchFamily="34" charset="0"/>
              </a:defRPr>
            </a:lvl1pPr>
          </a:lstStyle>
          <a:p>
            <a:r>
              <a:rPr lang="en-US"/>
              <a:t>Drag &amp; drop your photo here </a:t>
            </a:r>
            <a:br>
              <a:rPr lang="en-US"/>
            </a:br>
            <a:r>
              <a:rPr lang="en-US"/>
              <a:t>or click or tap icon below </a:t>
            </a:r>
            <a:br>
              <a:rPr lang="en-US"/>
            </a:br>
            <a:r>
              <a:rPr lang="en-US"/>
              <a:t>to insert</a:t>
            </a:r>
          </a:p>
        </p:txBody>
      </p:sp>
    </p:spTree>
    <p:extLst>
      <p:ext uri="{BB962C8B-B14F-4D97-AF65-F5344CB8AC3E}">
        <p14:creationId xmlns:p14="http://schemas.microsoft.com/office/powerpoint/2010/main" val="153552349"/>
      </p:ext>
    </p:extLst>
  </p:cSld>
  <p:clrMapOvr>
    <a:masterClrMapping/>
  </p:clrMapOvr>
  <p:transition>
    <p:fade/>
  </p:transition>
  <p:extLst>
    <p:ext uri="{DCECCB84-F9BA-43D5-87BE-67443E8EF086}">
      <p15:sldGuideLst xmlns:p15="http://schemas.microsoft.com/office/powerpoint/2012/main">
        <p15:guide id="2" pos="3360">
          <p15:clr>
            <a:srgbClr val="FBAE40"/>
          </p15:clr>
        </p15:guide>
        <p15:guide id="5" orient="horz" pos="2160">
          <p15:clr>
            <a:srgbClr val="FBAE40"/>
          </p15:clr>
        </p15:guide>
        <p15:guide id="6" pos="2991">
          <p15:clr>
            <a:srgbClr val="5ACBF0"/>
          </p15:clr>
        </p15:guide>
        <p15:guide id="7" pos="3728">
          <p15:clr>
            <a:srgbClr val="C35EA4"/>
          </p15:clr>
        </p15:guide>
        <p15:guide id="8" pos="3544">
          <p15:clr>
            <a:srgbClr val="A4A3A4"/>
          </p15:clr>
        </p15:guide>
      </p15:sldGuideLst>
    </p:ext>
  </p:extLst>
</p:sldLayout>
</file>

<file path=ppt/slideLayouts/slideLayout48.xml><?xml version="1.0" encoding="utf-8"?>
<p:sldLayout xmlns:a="http://schemas.openxmlformats.org/drawingml/2006/main" xmlns:r="http://schemas.openxmlformats.org/officeDocument/2006/relationships" xmlns:p="http://schemas.openxmlformats.org/presentationml/2006/main" userDrawn="1">
  <p:cSld name="1_Title Slide">
    <p:spTree>
      <p:nvGrpSpPr>
        <p:cNvPr id="1" name=""/>
        <p:cNvGrpSpPr/>
        <p:nvPr/>
      </p:nvGrpSpPr>
      <p:grpSpPr>
        <a:xfrm>
          <a:off x="0" y="0"/>
          <a:ext cx="0" cy="0"/>
          <a:chOff x="0" y="0"/>
          <a:chExt cx="0" cy="0"/>
        </a:xfrm>
      </p:grpSpPr>
      <p:sp>
        <p:nvSpPr>
          <p:cNvPr id="3" name="Title Placeholder 1">
            <a:extLst>
              <a:ext uri="{FF2B5EF4-FFF2-40B4-BE49-F238E27FC236}">
                <a16:creationId xmlns:a16="http://schemas.microsoft.com/office/drawing/2014/main" id="{BDBC305C-A9C3-4278-AFC0-C99DFD80A68A}"/>
              </a:ext>
            </a:extLst>
          </p:cNvPr>
          <p:cNvSpPr>
            <a:spLocks noGrp="1"/>
          </p:cNvSpPr>
          <p:nvPr>
            <p:ph type="title" hasCustomPrompt="1"/>
          </p:nvPr>
        </p:nvSpPr>
        <p:spPr>
          <a:xfrm>
            <a:off x="426424" y="222583"/>
            <a:ext cx="11336039" cy="758022"/>
          </a:xfrm>
          <a:prstGeom prst="rect">
            <a:avLst/>
          </a:prstGeom>
        </p:spPr>
        <p:txBody>
          <a:bodyPr vert="horz" wrap="square" lIns="0" tIns="164592" rIns="0" bIns="0" rtlCol="0" anchor="t">
            <a:noAutofit/>
          </a:bodyPr>
          <a:lstStyle>
            <a:lvl1pPr>
              <a:defRPr sz="3600">
                <a:solidFill>
                  <a:schemeClr val="tx2"/>
                </a:solidFill>
              </a:defRPr>
            </a:lvl1pPr>
          </a:lstStyle>
          <a:p>
            <a:r>
              <a:rPr lang="en-US"/>
              <a:t>Title</a:t>
            </a:r>
          </a:p>
        </p:txBody>
      </p:sp>
    </p:spTree>
    <p:extLst>
      <p:ext uri="{BB962C8B-B14F-4D97-AF65-F5344CB8AC3E}">
        <p14:creationId xmlns:p14="http://schemas.microsoft.com/office/powerpoint/2010/main" val="1376908228"/>
      </p:ext>
    </p:extLst>
  </p:cSld>
  <p:clrMapOvr>
    <a:masterClrMapping/>
  </p:clrMapOvr>
  <p:transition>
    <p:fade/>
  </p:transition>
</p:sldLayout>
</file>

<file path=ppt/slideLayouts/slideLayout49.xml><?xml version="1.0" encoding="utf-8"?>
<p:sldLayout xmlns:a="http://schemas.openxmlformats.org/drawingml/2006/main" xmlns:r="http://schemas.openxmlformats.org/officeDocument/2006/relationships" xmlns:p="http://schemas.openxmlformats.org/presentationml/2006/main" preserve="1" userDrawn="1">
  <p:cSld name="Photo layout">
    <p:spTree>
      <p:nvGrpSpPr>
        <p:cNvPr id="1" name=""/>
        <p:cNvGrpSpPr/>
        <p:nvPr/>
      </p:nvGrpSpPr>
      <p:grpSpPr>
        <a:xfrm>
          <a:off x="0" y="0"/>
          <a:ext cx="0" cy="0"/>
          <a:chOff x="0" y="0"/>
          <a:chExt cx="0" cy="0"/>
        </a:xfrm>
      </p:grpSpPr>
      <p:sp>
        <p:nvSpPr>
          <p:cNvPr id="4" name="Picture Placeholder 3"/>
          <p:cNvSpPr>
            <a:spLocks noGrp="1"/>
          </p:cNvSpPr>
          <p:nvPr>
            <p:ph type="pic" sz="quarter" idx="10" hasCustomPrompt="1"/>
          </p:nvPr>
        </p:nvSpPr>
        <p:spPr>
          <a:xfrm>
            <a:off x="6209611" y="0"/>
            <a:ext cx="5982390" cy="6858000"/>
          </a:xfrm>
          <a:blipFill dpi="0" rotWithShape="1">
            <a:blip r:embed="rId2" cstate="screen">
              <a:extLst>
                <a:ext uri="{28A0092B-C50C-407E-A947-70E740481C1C}">
                  <a14:useLocalDpi xmlns:a14="http://schemas.microsoft.com/office/drawing/2010/main"/>
                </a:ext>
              </a:extLst>
            </a:blip>
            <a:srcRect/>
            <a:stretch>
              <a:fillRect/>
            </a:stretch>
          </a:blipFill>
        </p:spPr>
        <p:txBody>
          <a:bodyPr anchor="ctr">
            <a:noAutofit/>
          </a:bodyPr>
          <a:lstStyle>
            <a:lvl1pPr marL="0" indent="0" algn="ctr">
              <a:buNone/>
              <a:defRPr sz="1961">
                <a:solidFill>
                  <a:schemeClr val="bg2"/>
                </a:solidFill>
                <a:latin typeface="+mj-lt"/>
              </a:defRPr>
            </a:lvl1pPr>
          </a:lstStyle>
          <a:p>
            <a:r>
              <a:rPr lang="en-US"/>
              <a:t>Drop photo here</a:t>
            </a:r>
          </a:p>
        </p:txBody>
      </p:sp>
      <p:sp>
        <p:nvSpPr>
          <p:cNvPr id="5" name="Title Placeholder 1">
            <a:extLst>
              <a:ext uri="{FF2B5EF4-FFF2-40B4-BE49-F238E27FC236}">
                <a16:creationId xmlns:a16="http://schemas.microsoft.com/office/drawing/2014/main" id="{87B2D435-6763-4273-8B58-EEB87561755F}"/>
              </a:ext>
            </a:extLst>
          </p:cNvPr>
          <p:cNvSpPr>
            <a:spLocks noGrp="1"/>
          </p:cNvSpPr>
          <p:nvPr>
            <p:ph type="title"/>
          </p:nvPr>
        </p:nvSpPr>
        <p:spPr>
          <a:xfrm>
            <a:off x="426426" y="222583"/>
            <a:ext cx="5555966" cy="758022"/>
          </a:xfrm>
          <a:prstGeom prst="rect">
            <a:avLst/>
          </a:prstGeom>
        </p:spPr>
        <p:txBody>
          <a:bodyPr vert="horz" wrap="square" lIns="0" tIns="164592" rIns="0" bIns="0" rtlCol="0" anchor="t">
            <a:noAutofit/>
          </a:bodyPr>
          <a:lstStyle>
            <a:lvl1pPr>
              <a:defRPr sz="3400"/>
            </a:lvl1pPr>
          </a:lstStyle>
          <a:p>
            <a:endParaRPr lang="en-US"/>
          </a:p>
        </p:txBody>
      </p:sp>
      <p:sp>
        <p:nvSpPr>
          <p:cNvPr id="6" name="Text Placeholder 3">
            <a:extLst>
              <a:ext uri="{FF2B5EF4-FFF2-40B4-BE49-F238E27FC236}">
                <a16:creationId xmlns:a16="http://schemas.microsoft.com/office/drawing/2014/main" id="{71CE2F71-BF91-4E7B-BDE5-A747EFEFF88C}"/>
              </a:ext>
            </a:extLst>
          </p:cNvPr>
          <p:cNvSpPr>
            <a:spLocks noGrp="1"/>
          </p:cNvSpPr>
          <p:nvPr>
            <p:ph type="body" sz="quarter" idx="11" hasCustomPrompt="1"/>
          </p:nvPr>
        </p:nvSpPr>
        <p:spPr>
          <a:xfrm>
            <a:off x="426424" y="1129914"/>
            <a:ext cx="5555965" cy="2573509"/>
          </a:xfrm>
        </p:spPr>
        <p:txBody>
          <a:bodyPr wrap="square" lIns="0" tIns="0" rIns="0" bIns="0">
            <a:noAutofit/>
          </a:bodyPr>
          <a:lstStyle>
            <a:lvl1pPr marL="0" marR="0" indent="0" algn="l" defTabSz="914192" rtl="0" eaLnBrk="1" fontAlgn="auto" latinLnBrk="0" hangingPunct="1">
              <a:lnSpc>
                <a:spcPct val="90000"/>
              </a:lnSpc>
              <a:spcBef>
                <a:spcPts val="0"/>
              </a:spcBef>
              <a:spcAft>
                <a:spcPts val="2549"/>
              </a:spcAft>
              <a:buClrTx/>
              <a:buSzPct val="90000"/>
              <a:buFont typeface="Wingdings" panose="05000000000000000000" pitchFamily="2" charset="2"/>
              <a:buNone/>
              <a:tabLst/>
              <a:defRPr sz="2400" b="0" i="0">
                <a:solidFill>
                  <a:srgbClr val="000000"/>
                </a:solidFill>
                <a:latin typeface="+mn-lt"/>
              </a:defRPr>
            </a:lvl1pPr>
            <a:lvl2pPr marL="224054" marR="0" indent="0" algn="l" defTabSz="914192" rtl="0" eaLnBrk="1" fontAlgn="auto" latinLnBrk="0" hangingPunct="1">
              <a:lnSpc>
                <a:spcPct val="90000"/>
              </a:lnSpc>
              <a:spcBef>
                <a:spcPct val="20000"/>
              </a:spcBef>
              <a:spcAft>
                <a:spcPts val="0"/>
              </a:spcAft>
              <a:buClrTx/>
              <a:buSzPct val="90000"/>
              <a:buFont typeface="Wingdings" panose="05000000000000000000" pitchFamily="2" charset="2"/>
              <a:buNone/>
              <a:tabLst/>
              <a:defRPr/>
            </a:lvl2pPr>
            <a:lvl3pPr marL="448107" indent="0">
              <a:buNone/>
              <a:defRPr/>
            </a:lvl3pPr>
            <a:lvl4pPr marL="672161" indent="0">
              <a:buNone/>
              <a:defRPr/>
            </a:lvl4pPr>
            <a:lvl5pPr marL="896214" indent="0">
              <a:buNone/>
              <a:defRPr/>
            </a:lvl5pPr>
          </a:lstStyle>
          <a:p>
            <a:pPr lvl="0"/>
            <a:r>
              <a:rPr lang="pt-BR"/>
              <a:t>Subhead Segoe UI 24pt</a:t>
            </a:r>
          </a:p>
          <a:p>
            <a:pPr lvl="0"/>
            <a:r>
              <a:rPr lang="pt-BR"/>
              <a:t>Subhead Segoe UI 24pt</a:t>
            </a:r>
          </a:p>
          <a:p>
            <a:pPr lvl="0"/>
            <a:r>
              <a:rPr lang="pt-BR"/>
              <a:t>Subhead Segoe UI 24pt</a:t>
            </a:r>
          </a:p>
        </p:txBody>
      </p:sp>
    </p:spTree>
    <p:extLst>
      <p:ext uri="{BB962C8B-B14F-4D97-AF65-F5344CB8AC3E}">
        <p14:creationId xmlns:p14="http://schemas.microsoft.com/office/powerpoint/2010/main" val="1159719502"/>
      </p:ext>
    </p:extLst>
  </p:cSld>
  <p:clrMapOvr>
    <a:masterClrMapping/>
  </p:clrMapOvr>
  <p:transition>
    <p:fade/>
  </p:transition>
  <p:extLst>
    <p:ext uri="{DCECCB84-F9BA-43D5-87BE-67443E8EF086}">
      <p15:sldGuideLst xmlns:p15="http://schemas.microsoft.com/office/powerpoint/2012/main"/>
    </p:ext>
  </p:extLst>
</p:sldLayout>
</file>

<file path=ppt/slideLayouts/slideLayout5.xml><?xml version="1.0" encoding="utf-8"?>
<p:sldLayout xmlns:a="http://schemas.openxmlformats.org/drawingml/2006/main" xmlns:r="http://schemas.openxmlformats.org/officeDocument/2006/relationships" xmlns:p="http://schemas.openxmlformats.org/presentationml/2006/main"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6" name="Title 5"/>
          <p:cNvSpPr>
            <a:spLocks noGrp="1"/>
          </p:cNvSpPr>
          <p:nvPr>
            <p:ph type="title"/>
          </p:nvPr>
        </p:nvSpPr>
        <p:spPr>
          <a:xfrm>
            <a:off x="269238" y="174885"/>
            <a:ext cx="10972800" cy="1143000"/>
          </a:xfrm>
        </p:spPr>
        <p:txBody>
          <a:bodyPr/>
          <a:lstStyle>
            <a:lvl1pPr>
              <a:defRPr sz="4400"/>
            </a:lvl1pPr>
          </a:lstStyle>
          <a:p>
            <a:r>
              <a:rPr lang="en-US" dirty="0"/>
              <a:t>Click to edit Master title style</a:t>
            </a:r>
          </a:p>
        </p:txBody>
      </p:sp>
    </p:spTree>
    <p:extLst>
      <p:ext uri="{BB962C8B-B14F-4D97-AF65-F5344CB8AC3E}">
        <p14:creationId xmlns:p14="http://schemas.microsoft.com/office/powerpoint/2010/main" val="1804961710"/>
      </p:ext>
    </p:extLst>
  </p:cSld>
  <p:clrMapOvr>
    <a:masterClrMapping/>
  </p:clrMapOvr>
  <p:transition>
    <p:fade/>
  </p:transition>
</p:sldLayout>
</file>

<file path=ppt/slideLayouts/slideLayout50.xml><?xml version="1.0" encoding="utf-8"?>
<p:sldLayout xmlns:a="http://schemas.openxmlformats.org/drawingml/2006/main" xmlns:r="http://schemas.openxmlformats.org/officeDocument/2006/relationships" xmlns:p="http://schemas.openxmlformats.org/presentationml/2006/main" preserve="1" userDrawn="1">
  <p:cSld name="Two column text">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1114883"/>
            <a:ext cx="11339774" cy="830997"/>
          </a:xfrm>
        </p:spPr>
        <p:txBody>
          <a:bodyPr wrap="square" lIns="0" tIns="0" rIns="0" bIns="0">
            <a:spAutoFit/>
          </a:bodyPr>
          <a:lstStyle>
            <a:lvl1pPr marL="0" indent="0">
              <a:lnSpc>
                <a:spcPct val="100000"/>
              </a:lnSpc>
              <a:spcBef>
                <a:spcPts val="0"/>
              </a:spcBef>
              <a:spcAft>
                <a:spcPts val="882"/>
              </a:spcAft>
              <a:buNone/>
              <a:defRPr sz="1800" b="0" i="0">
                <a:solidFill>
                  <a:srgbClr val="000000"/>
                </a:solidFill>
                <a:latin typeface="+mn-lt"/>
              </a:defRPr>
            </a:lvl1pPr>
            <a:lvl2pPr marL="224054" indent="0">
              <a:lnSpc>
                <a:spcPct val="100000"/>
              </a:lnSpc>
              <a:spcBef>
                <a:spcPts val="0"/>
              </a:spcBef>
              <a:spcAft>
                <a:spcPts val="1371"/>
              </a:spcAft>
              <a:buNone/>
              <a:defRPr sz="1765">
                <a:solidFill>
                  <a:srgbClr val="000000"/>
                </a:solidFill>
              </a:defRPr>
            </a:lvl2pPr>
            <a:lvl3pPr marL="448107" indent="0">
              <a:lnSpc>
                <a:spcPct val="100000"/>
              </a:lnSpc>
              <a:spcBef>
                <a:spcPts val="0"/>
              </a:spcBef>
              <a:spcAft>
                <a:spcPts val="1371"/>
              </a:spcAft>
              <a:buNone/>
              <a:defRPr sz="1371">
                <a:solidFill>
                  <a:srgbClr val="000000"/>
                </a:solidFill>
              </a:defRPr>
            </a:lvl3pPr>
            <a:lvl4pPr marL="672161" indent="0">
              <a:spcBef>
                <a:spcPts val="0"/>
              </a:spcBef>
              <a:spcAft>
                <a:spcPts val="1273"/>
              </a:spcAft>
              <a:buNone/>
              <a:defRPr sz="1961"/>
            </a:lvl4pPr>
            <a:lvl5pPr marL="896214" indent="0">
              <a:buNone/>
              <a:defRPr/>
            </a:lvl5pPr>
          </a:lstStyle>
          <a:p>
            <a:pPr lvl="0"/>
            <a:r>
              <a:rPr lang="en-US"/>
              <a:t>Body copy Segoe Regular 18.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220716"/>
            <a:ext cx="11336039" cy="739343"/>
          </a:xfrm>
          <a:prstGeom prst="rect">
            <a:avLst/>
          </a:prstGeom>
        </p:spPr>
        <p:txBody>
          <a:bodyPr vert="horz" wrap="square" lIns="0" tIns="164592" rIns="0" bIns="0" rtlCol="0" anchor="t">
            <a:noAutofit/>
          </a:bodyPr>
          <a:lstStyle>
            <a:lvl1pPr>
              <a:defRPr>
                <a:solidFill>
                  <a:schemeClr val="tx2"/>
                </a:solidFill>
              </a:defRPr>
            </a:lvl1pPr>
          </a:lstStyle>
          <a:p>
            <a:r>
              <a:rPr lang="en-US"/>
              <a:t>Two column text layout</a:t>
            </a:r>
          </a:p>
        </p:txBody>
      </p:sp>
      <p:sp>
        <p:nvSpPr>
          <p:cNvPr id="4" name="Text Placeholder 4">
            <a:extLst>
              <a:ext uri="{FF2B5EF4-FFF2-40B4-BE49-F238E27FC236}">
                <a16:creationId xmlns:a16="http://schemas.microsoft.com/office/drawing/2014/main" id="{6849D465-70FF-451A-8BED-41C7ADC63065}"/>
              </a:ext>
            </a:extLst>
          </p:cNvPr>
          <p:cNvSpPr>
            <a:spLocks noGrp="1"/>
          </p:cNvSpPr>
          <p:nvPr>
            <p:ph type="body" sz="quarter" idx="11" hasCustomPrompt="1"/>
          </p:nvPr>
        </p:nvSpPr>
        <p:spPr>
          <a:xfrm>
            <a:off x="426425" y="2313289"/>
            <a:ext cx="5555966" cy="2602491"/>
          </a:xfrm>
        </p:spPr>
        <p:txBody>
          <a:bodyPr lIns="0" tIns="0" rIns="0" bIns="0">
            <a:noAutofit/>
          </a:bodyPr>
          <a:lstStyle>
            <a:lvl1pPr marL="0" indent="0">
              <a:lnSpc>
                <a:spcPct val="100000"/>
              </a:lnSpc>
              <a:spcBef>
                <a:spcPts val="0"/>
              </a:spcBef>
              <a:spcAft>
                <a:spcPts val="686"/>
              </a:spcAft>
              <a:buNone/>
              <a:defRPr sz="1400" b="1">
                <a:solidFill>
                  <a:schemeClr val="tx2"/>
                </a:solidFill>
                <a:latin typeface="+mn-lt"/>
              </a:defRPr>
            </a:lvl1pPr>
            <a:lvl2pPr marL="0" marR="0" indent="0" algn="l" defTabSz="914192" rtl="0" eaLnBrk="1" fontAlgn="auto" latinLnBrk="0" hangingPunct="1">
              <a:lnSpc>
                <a:spcPct val="100000"/>
              </a:lnSpc>
              <a:spcBef>
                <a:spcPts val="0"/>
              </a:spcBef>
              <a:spcAft>
                <a:spcPts val="686"/>
              </a:spcAft>
              <a:buClrTx/>
              <a:buSzPct val="90000"/>
              <a:buFont typeface="Arial" panose="020B0604020202020204" pitchFamily="34" charset="0"/>
              <a:buNone/>
              <a:tabLst/>
              <a:defRPr sz="1400">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
        <p:nvSpPr>
          <p:cNvPr id="6" name="Text Placeholder 4">
            <a:extLst>
              <a:ext uri="{FF2B5EF4-FFF2-40B4-BE49-F238E27FC236}">
                <a16:creationId xmlns:a16="http://schemas.microsoft.com/office/drawing/2014/main" id="{36529D97-59E4-4F82-95B3-25E40D5A28FF}"/>
              </a:ext>
            </a:extLst>
          </p:cNvPr>
          <p:cNvSpPr>
            <a:spLocks noGrp="1"/>
          </p:cNvSpPr>
          <p:nvPr>
            <p:ph type="body" sz="quarter" idx="13" hasCustomPrompt="1"/>
          </p:nvPr>
        </p:nvSpPr>
        <p:spPr>
          <a:xfrm>
            <a:off x="6209613" y="2313290"/>
            <a:ext cx="5547873" cy="2675091"/>
          </a:xfrm>
        </p:spPr>
        <p:txBody>
          <a:bodyPr lIns="0" tIns="0" rIns="0" bIns="0"/>
          <a:lstStyle>
            <a:lvl1pPr marL="0" indent="0">
              <a:lnSpc>
                <a:spcPct val="100000"/>
              </a:lnSpc>
              <a:spcBef>
                <a:spcPts val="0"/>
              </a:spcBef>
              <a:spcAft>
                <a:spcPts val="686"/>
              </a:spcAft>
              <a:buNone/>
              <a:defRPr sz="1400" b="1">
                <a:solidFill>
                  <a:schemeClr val="tx2"/>
                </a:solidFill>
                <a:latin typeface="+mn-lt"/>
              </a:defRPr>
            </a:lvl1pPr>
            <a:lvl2pPr marL="0" marR="0" indent="0" algn="l" defTabSz="914192" rtl="0" eaLnBrk="1" fontAlgn="auto" latinLnBrk="0" hangingPunct="1">
              <a:lnSpc>
                <a:spcPct val="100000"/>
              </a:lnSpc>
              <a:spcBef>
                <a:spcPts val="0"/>
              </a:spcBef>
              <a:spcAft>
                <a:spcPts val="686"/>
              </a:spcAft>
              <a:buClrTx/>
              <a:buSzPct val="90000"/>
              <a:buFont typeface="Arial" panose="020B0604020202020204" pitchFamily="34" charset="0"/>
              <a:buNone/>
              <a:tabLst/>
              <a:defRPr sz="1400">
                <a:solidFill>
                  <a:srgbClr val="000000"/>
                </a:solidFill>
              </a:defRPr>
            </a:lvl2pPr>
            <a:lvl3pPr marL="448107" indent="0">
              <a:buNone/>
              <a:defRPr/>
            </a:lvl3pPr>
            <a:lvl4pPr marL="672161" indent="0">
              <a:buNone/>
              <a:defRPr/>
            </a:lvl4pPr>
            <a:lvl5pPr marL="896214" indent="0">
              <a:buNone/>
              <a:defRPr/>
            </a:lvl5pPr>
          </a:lstStyle>
          <a:p>
            <a:pPr lvl="0"/>
            <a:r>
              <a:rPr lang="en-US"/>
              <a:t>Paragraph title Segoe UI Regular bold 14</a:t>
            </a:r>
          </a:p>
          <a:p>
            <a:pPr lvl="1"/>
            <a:r>
              <a:rPr lang="en-US"/>
              <a:t>Body copy Segoe Regular 14.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r>
              <a:rPr lang="en-US" err="1"/>
              <a:t>voluptate</a:t>
            </a:r>
            <a:r>
              <a:rPr lang="en-US"/>
              <a:t> </a:t>
            </a:r>
            <a:r>
              <a:rPr lang="en-US" err="1"/>
              <a:t>velit</a:t>
            </a:r>
            <a:r>
              <a:rPr lang="en-US"/>
              <a:t> </a:t>
            </a:r>
            <a:r>
              <a:rPr lang="en-US" err="1"/>
              <a:t>esse</a:t>
            </a:r>
            <a:r>
              <a:rPr lang="en-US"/>
              <a:t> </a:t>
            </a:r>
            <a:r>
              <a:rPr lang="en-US" err="1"/>
              <a:t>cillum</a:t>
            </a:r>
            <a:r>
              <a:rPr lang="en-US"/>
              <a:t> dolore </a:t>
            </a:r>
            <a:r>
              <a:rPr lang="en-US" err="1"/>
              <a:t>eu</a:t>
            </a:r>
            <a:r>
              <a:rPr lang="en-US"/>
              <a:t> </a:t>
            </a:r>
            <a:r>
              <a:rPr lang="en-US" err="1"/>
              <a:t>fugiat</a:t>
            </a:r>
            <a:r>
              <a:rPr lang="en-US"/>
              <a:t> </a:t>
            </a:r>
            <a:r>
              <a:rPr lang="en-US" err="1"/>
              <a:t>nulla</a:t>
            </a:r>
            <a:r>
              <a:rPr lang="en-US"/>
              <a:t> </a:t>
            </a:r>
            <a:r>
              <a:rPr lang="en-US" err="1"/>
              <a:t>pariatur</a:t>
            </a:r>
            <a:r>
              <a:rPr lang="en-US"/>
              <a:t>. </a:t>
            </a:r>
            <a:r>
              <a:rPr lang="en-US" err="1"/>
              <a:t>Excepteur</a:t>
            </a:r>
            <a:r>
              <a:rPr lang="en-US"/>
              <a:t> </a:t>
            </a:r>
            <a:r>
              <a:rPr lang="en-US" err="1"/>
              <a:t>sint</a:t>
            </a:r>
            <a:r>
              <a:rPr lang="en-US"/>
              <a:t> </a:t>
            </a:r>
            <a:r>
              <a:rPr lang="en-US" err="1"/>
              <a:t>occaecat</a:t>
            </a:r>
            <a:r>
              <a:rPr lang="en-US"/>
              <a:t> </a:t>
            </a:r>
            <a:r>
              <a:rPr lang="en-US" err="1"/>
              <a:t>cupidatat</a:t>
            </a:r>
            <a:r>
              <a:rPr lang="en-US"/>
              <a:t> non </a:t>
            </a:r>
            <a:r>
              <a:rPr lang="en-US" err="1"/>
              <a:t>proident</a:t>
            </a:r>
            <a:r>
              <a:rPr lang="en-US"/>
              <a:t>, </a:t>
            </a:r>
            <a:r>
              <a:rPr lang="en-US" err="1"/>
              <a:t>sunt</a:t>
            </a:r>
            <a:r>
              <a:rPr lang="en-US"/>
              <a:t> in culpa qui </a:t>
            </a:r>
            <a:r>
              <a:rPr lang="en-US" err="1"/>
              <a:t>officia</a:t>
            </a:r>
            <a:r>
              <a:rPr lang="en-US"/>
              <a:t> </a:t>
            </a:r>
            <a:r>
              <a:rPr lang="en-US" err="1"/>
              <a:t>deserunt</a:t>
            </a:r>
            <a:r>
              <a:rPr lang="en-US"/>
              <a:t> </a:t>
            </a:r>
            <a:r>
              <a:rPr lang="en-US" err="1"/>
              <a:t>mollit</a:t>
            </a:r>
            <a:r>
              <a:rPr lang="en-US"/>
              <a:t> </a:t>
            </a:r>
            <a:r>
              <a:rPr lang="en-US" err="1"/>
              <a:t>anim</a:t>
            </a:r>
            <a:r>
              <a:rPr lang="en-US"/>
              <a:t> id </a:t>
            </a:r>
            <a:r>
              <a:rPr lang="en-US" err="1"/>
              <a:t>est</a:t>
            </a:r>
            <a:r>
              <a:rPr lang="en-US"/>
              <a:t> </a:t>
            </a:r>
            <a:r>
              <a:rPr lang="en-US" err="1"/>
              <a:t>laborum</a:t>
            </a:r>
            <a:r>
              <a:rPr lang="en-US"/>
              <a:t>. Lorem ipsum dolor sit </a:t>
            </a:r>
            <a:r>
              <a:rPr lang="en-US" err="1"/>
              <a:t>amet</a:t>
            </a:r>
            <a:r>
              <a:rPr lang="en-US"/>
              <a:t>, </a:t>
            </a:r>
            <a:r>
              <a:rPr lang="en-US" err="1"/>
              <a:t>consectetur</a:t>
            </a:r>
            <a:r>
              <a:rPr lang="en-US"/>
              <a:t> </a:t>
            </a:r>
            <a:r>
              <a:rPr lang="en-US" err="1"/>
              <a:t>adipiscing</a:t>
            </a:r>
            <a:r>
              <a:rPr lang="en-US"/>
              <a:t> </a:t>
            </a:r>
            <a:r>
              <a:rPr lang="en-US" err="1"/>
              <a:t>elit</a:t>
            </a:r>
            <a:r>
              <a:rPr lang="en-US"/>
              <a:t>, </a:t>
            </a:r>
            <a:r>
              <a:rPr lang="en-US" err="1"/>
              <a:t>sed</a:t>
            </a:r>
            <a:r>
              <a:rPr lang="en-US"/>
              <a:t> do </a:t>
            </a:r>
            <a:r>
              <a:rPr lang="en-US" err="1"/>
              <a:t>eiusmod</a:t>
            </a:r>
            <a:r>
              <a:rPr lang="en-US"/>
              <a:t> </a:t>
            </a:r>
            <a:r>
              <a:rPr lang="en-US" err="1"/>
              <a:t>tempor</a:t>
            </a:r>
            <a:r>
              <a:rPr lang="en-US"/>
              <a:t> </a:t>
            </a:r>
            <a:r>
              <a:rPr lang="en-US" err="1"/>
              <a:t>incididunt</a:t>
            </a:r>
            <a:r>
              <a:rPr lang="en-US"/>
              <a:t> </a:t>
            </a:r>
            <a:r>
              <a:rPr lang="en-US" err="1"/>
              <a:t>ut</a:t>
            </a:r>
            <a:r>
              <a:rPr lang="en-US"/>
              <a:t> </a:t>
            </a:r>
            <a:r>
              <a:rPr lang="en-US" err="1"/>
              <a:t>labore</a:t>
            </a:r>
            <a:r>
              <a:rPr lang="en-US"/>
              <a:t> et dolore magna </a:t>
            </a:r>
            <a:r>
              <a:rPr lang="en-US" err="1"/>
              <a:t>aliqua</a:t>
            </a:r>
            <a:r>
              <a:rPr lang="en-US"/>
              <a:t>. </a:t>
            </a:r>
            <a:r>
              <a:rPr lang="en-US" err="1"/>
              <a:t>Ut</a:t>
            </a:r>
            <a:r>
              <a:rPr lang="en-US"/>
              <a:t> </a:t>
            </a:r>
            <a:r>
              <a:rPr lang="en-US" err="1"/>
              <a:t>enim</a:t>
            </a:r>
            <a:r>
              <a:rPr lang="en-US"/>
              <a:t> ad minim </a:t>
            </a:r>
            <a:r>
              <a:rPr lang="en-US" err="1"/>
              <a:t>veniam</a:t>
            </a:r>
            <a:r>
              <a:rPr lang="en-US"/>
              <a:t>, </a:t>
            </a:r>
            <a:r>
              <a:rPr lang="en-US" err="1"/>
              <a:t>quis</a:t>
            </a:r>
            <a:r>
              <a:rPr lang="en-US"/>
              <a:t> </a:t>
            </a:r>
            <a:r>
              <a:rPr lang="en-US" err="1"/>
              <a:t>nostrud</a:t>
            </a:r>
            <a:r>
              <a:rPr lang="en-US"/>
              <a:t> exercitation </a:t>
            </a:r>
            <a:r>
              <a:rPr lang="en-US" err="1"/>
              <a:t>ullamco</a:t>
            </a:r>
            <a:r>
              <a:rPr lang="en-US"/>
              <a:t> </a:t>
            </a:r>
            <a:r>
              <a:rPr lang="en-US" err="1"/>
              <a:t>laboris</a:t>
            </a:r>
            <a:r>
              <a:rPr lang="en-US"/>
              <a:t> nisi </a:t>
            </a:r>
            <a:r>
              <a:rPr lang="en-US" err="1"/>
              <a:t>ut</a:t>
            </a:r>
            <a:r>
              <a:rPr lang="en-US"/>
              <a:t> </a:t>
            </a:r>
            <a:r>
              <a:rPr lang="en-US" err="1"/>
              <a:t>aliquip</a:t>
            </a:r>
            <a:r>
              <a:rPr lang="en-US"/>
              <a:t> ex </a:t>
            </a:r>
            <a:r>
              <a:rPr lang="en-US" err="1"/>
              <a:t>ea</a:t>
            </a:r>
            <a:r>
              <a:rPr lang="en-US"/>
              <a:t> </a:t>
            </a:r>
            <a:r>
              <a:rPr lang="en-US" err="1"/>
              <a:t>commodo</a:t>
            </a:r>
            <a:r>
              <a:rPr lang="en-US"/>
              <a:t> </a:t>
            </a:r>
            <a:r>
              <a:rPr lang="en-US" err="1"/>
              <a:t>consequat</a:t>
            </a:r>
            <a:r>
              <a:rPr lang="en-US"/>
              <a:t>. Duis </a:t>
            </a:r>
            <a:r>
              <a:rPr lang="en-US" err="1"/>
              <a:t>aute</a:t>
            </a:r>
            <a:r>
              <a:rPr lang="en-US"/>
              <a:t> </a:t>
            </a:r>
            <a:r>
              <a:rPr lang="en-US" err="1"/>
              <a:t>irure</a:t>
            </a:r>
            <a:r>
              <a:rPr lang="en-US"/>
              <a:t> dolor in </a:t>
            </a:r>
            <a:r>
              <a:rPr lang="en-US" err="1"/>
              <a:t>reprehenderit</a:t>
            </a:r>
            <a:r>
              <a:rPr lang="en-US"/>
              <a:t> in. </a:t>
            </a:r>
          </a:p>
        </p:txBody>
      </p:sp>
    </p:spTree>
    <p:extLst>
      <p:ext uri="{BB962C8B-B14F-4D97-AF65-F5344CB8AC3E}">
        <p14:creationId xmlns:p14="http://schemas.microsoft.com/office/powerpoint/2010/main" val="2175600203"/>
      </p:ext>
    </p:extLst>
  </p:cSld>
  <p:clrMapOvr>
    <a:masterClrMapping/>
  </p:clrMapOvr>
  <p:transition>
    <p:fade/>
  </p:transition>
</p:sldLayout>
</file>

<file path=ppt/slideLayouts/slideLayout51.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4EE851B-53DD-42DE-B98F-EF9833BA218B}"/>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B651F285-23AA-4DB8-8E36-C7A353394BB9}"/>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F7C06130-252F-4873-AC60-0DEC35F31A95}"/>
              </a:ext>
            </a:extLst>
          </p:cNvPr>
          <p:cNvSpPr>
            <a:spLocks noGrp="1"/>
          </p:cNvSpPr>
          <p:nvPr>
            <p:ph type="dt" sz="half" idx="10"/>
          </p:nvPr>
        </p:nvSpPr>
        <p:spPr/>
        <p:txBody>
          <a:bodyPr/>
          <a:lstStyle/>
          <a:p>
            <a:fld id="{A8085009-E053-4CFC-B70B-71D82C275186}" type="datetimeFigureOut">
              <a:rPr lang="en-US" smtClean="0"/>
              <a:t>7/31/2022</a:t>
            </a:fld>
            <a:endParaRPr lang="en-US"/>
          </a:p>
        </p:txBody>
      </p:sp>
      <p:sp>
        <p:nvSpPr>
          <p:cNvPr id="5" name="Footer Placeholder 4">
            <a:extLst>
              <a:ext uri="{FF2B5EF4-FFF2-40B4-BE49-F238E27FC236}">
                <a16:creationId xmlns:a16="http://schemas.microsoft.com/office/drawing/2014/main" id="{5BBA483F-3C5E-46A7-A561-676168E03559}"/>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3377CB13-327A-4D39-9F62-1B27D551CDEC}"/>
              </a:ext>
            </a:extLst>
          </p:cNvPr>
          <p:cNvSpPr>
            <a:spLocks noGrp="1"/>
          </p:cNvSpPr>
          <p:nvPr>
            <p:ph type="sldNum" sz="quarter" idx="12"/>
          </p:nvPr>
        </p:nvSpPr>
        <p:spPr/>
        <p:txBody>
          <a:bodyPr/>
          <a:lstStyle/>
          <a:p>
            <a:fld id="{1A311F4F-3675-466E-9388-734BB41532D3}" type="slidenum">
              <a:rPr lang="en-US" smtClean="0"/>
              <a:t>‹#›</a:t>
            </a:fld>
            <a:endParaRPr lang="en-US"/>
          </a:p>
        </p:txBody>
      </p:sp>
    </p:spTree>
    <p:extLst>
      <p:ext uri="{BB962C8B-B14F-4D97-AF65-F5344CB8AC3E}">
        <p14:creationId xmlns:p14="http://schemas.microsoft.com/office/powerpoint/2010/main" val="4045635740"/>
      </p:ext>
    </p:extLst>
  </p:cSld>
  <p:clrMapOvr>
    <a:masterClrMapping/>
  </p:clrMapOvr>
</p:sldLayout>
</file>

<file path=ppt/slideLayouts/slideLayout52.xml><?xml version="1.0" encoding="utf-8"?>
<p:sldLayout xmlns:a="http://schemas.openxmlformats.org/drawingml/2006/main" xmlns:r="http://schemas.openxmlformats.org/officeDocument/2006/relationships" xmlns:p="http://schemas.openxmlformats.org/presentationml/2006/main" userDrawn="1">
  <p:cSld name="2_Title &amp; body slide (with bullets)">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41394"/>
            <a:ext cx="5555965" cy="1084399"/>
          </a:xfrm>
        </p:spPr>
        <p:txBody>
          <a:bodyPr wrap="square" lIns="0" tIns="0" rIns="0" bIns="0">
            <a:spAutoFit/>
          </a:bodyPr>
          <a:lstStyle>
            <a:lvl1pPr marL="268916" indent="-268916">
              <a:lnSpc>
                <a:spcPct val="100000"/>
              </a:lnSpc>
              <a:spcBef>
                <a:spcPts val="0"/>
              </a:spcBef>
              <a:spcAft>
                <a:spcPts val="1274"/>
              </a:spcAft>
              <a:buClr>
                <a:srgbClr val="000000"/>
              </a:buClr>
              <a:buSzPct val="77000"/>
              <a:buFont typeface="Arial" panose="020B0604020202020204" pitchFamily="34" charset="0"/>
              <a:buChar char="•"/>
              <a:defRPr sz="2000" b="0" i="0">
                <a:solidFill>
                  <a:srgbClr val="000000"/>
                </a:solidFill>
                <a:latin typeface="+mn-lt"/>
              </a:defRPr>
            </a:lvl1pPr>
            <a:lvl2pPr marL="537832" indent="-224097">
              <a:lnSpc>
                <a:spcPct val="90000"/>
              </a:lnSpc>
              <a:spcBef>
                <a:spcPts val="0"/>
              </a:spcBef>
              <a:spcAft>
                <a:spcPts val="1274"/>
              </a:spcAft>
              <a:buClr>
                <a:srgbClr val="000000"/>
              </a:buClr>
              <a:buSzPct val="77000"/>
              <a:buFont typeface="Arial" panose="020B0604020202020204" pitchFamily="34" charset="0"/>
              <a:buChar char="•"/>
              <a:defRPr sz="1600">
                <a:solidFill>
                  <a:srgbClr val="000000"/>
                </a:solidFill>
              </a:defRPr>
            </a:lvl2pPr>
            <a:lvl3pPr marL="806748" indent="-224097">
              <a:spcBef>
                <a:spcPts val="0"/>
              </a:spcBef>
              <a:spcAft>
                <a:spcPts val="1274"/>
              </a:spcAft>
              <a:buClr>
                <a:srgbClr val="000000"/>
              </a:buClr>
              <a:buSzPct val="77000"/>
              <a:buFont typeface="Arial" panose="020B0604020202020204" pitchFamily="34" charset="0"/>
              <a:buChar char="•"/>
              <a:defRPr sz="1600">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2" name="Title 1">
            <a:extLst>
              <a:ext uri="{FF2B5EF4-FFF2-40B4-BE49-F238E27FC236}">
                <a16:creationId xmlns:a16="http://schemas.microsoft.com/office/drawing/2014/main" id="{9DB85004-280F-4799-80F3-A010178C281A}"/>
              </a:ext>
            </a:extLst>
          </p:cNvPr>
          <p:cNvSpPr>
            <a:spLocks noGrp="1"/>
          </p:cNvSpPr>
          <p:nvPr>
            <p:ph type="title"/>
          </p:nvPr>
        </p:nvSpPr>
        <p:spPr/>
        <p:txBody>
          <a:bodyPr/>
          <a:lstStyle/>
          <a:p>
            <a:r>
              <a:rPr lang="en-US"/>
              <a:t>Click to edit Master title style</a:t>
            </a:r>
          </a:p>
        </p:txBody>
      </p:sp>
      <p:sp>
        <p:nvSpPr>
          <p:cNvPr id="6" name="Text Placeholder 3">
            <a:extLst>
              <a:ext uri="{FF2B5EF4-FFF2-40B4-BE49-F238E27FC236}">
                <a16:creationId xmlns:a16="http://schemas.microsoft.com/office/drawing/2014/main" id="{E3B1789B-555D-46D7-952B-62C662F79DCE}"/>
              </a:ext>
            </a:extLst>
          </p:cNvPr>
          <p:cNvSpPr>
            <a:spLocks noGrp="1"/>
          </p:cNvSpPr>
          <p:nvPr>
            <p:ph type="body" sz="quarter" idx="12" hasCustomPrompt="1"/>
          </p:nvPr>
        </p:nvSpPr>
        <p:spPr>
          <a:xfrm>
            <a:off x="426423" y="966265"/>
            <a:ext cx="11339774" cy="332399"/>
          </a:xfrm>
        </p:spPr>
        <p:txBody>
          <a:bodyPr wrap="square" lIns="0" tIns="0" rIns="0" bIns="0">
            <a:spAutoFit/>
          </a:bodyPr>
          <a:lstStyle>
            <a:lvl1pPr marL="0" indent="0">
              <a:lnSpc>
                <a:spcPct val="90000"/>
              </a:lnSpc>
              <a:spcBef>
                <a:spcPts val="0"/>
              </a:spcBef>
              <a:spcAft>
                <a:spcPts val="1274"/>
              </a:spcAft>
              <a:buNone/>
              <a:defRPr sz="2400" b="0" i="0">
                <a:solidFill>
                  <a:schemeClr val="tx2"/>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 26pt</a:t>
            </a:r>
          </a:p>
        </p:txBody>
      </p:sp>
    </p:spTree>
    <p:extLst>
      <p:ext uri="{BB962C8B-B14F-4D97-AF65-F5344CB8AC3E}">
        <p14:creationId xmlns:p14="http://schemas.microsoft.com/office/powerpoint/2010/main" val="197184667"/>
      </p:ext>
    </p:extLst>
  </p:cSld>
  <p:clrMapOvr>
    <a:masterClrMapping/>
  </p:clrMapOvr>
  <p:transition>
    <p:fade/>
  </p:transition>
</p:sldLayout>
</file>

<file path=ppt/slideLayouts/slideLayout53.xml><?xml version="1.0" encoding="utf-8"?>
<p:sldLayout xmlns:a="http://schemas.openxmlformats.org/drawingml/2006/main" xmlns:r="http://schemas.openxmlformats.org/officeDocument/2006/relationships" xmlns:p="http://schemas.openxmlformats.org/presentationml/2006/main" userDrawn="1">
  <p:cSld name="Title &amp; subtitle">
    <p:spTree>
      <p:nvGrpSpPr>
        <p:cNvPr id="1" name=""/>
        <p:cNvGrpSpPr/>
        <p:nvPr/>
      </p:nvGrpSpPr>
      <p:grpSpPr>
        <a:xfrm>
          <a:off x="0" y="0"/>
          <a:ext cx="0" cy="0"/>
          <a:chOff x="0" y="0"/>
          <a:chExt cx="0" cy="0"/>
        </a:xfrm>
      </p:grpSpPr>
      <p:sp>
        <p:nvSpPr>
          <p:cNvPr id="5" name="Text Placeholder 3">
            <a:extLst>
              <a:ext uri="{FF2B5EF4-FFF2-40B4-BE49-F238E27FC236}">
                <a16:creationId xmlns:a16="http://schemas.microsoft.com/office/drawing/2014/main" id="{BF94EA65-2CBF-4A04-9D22-169D8572F347}"/>
              </a:ext>
            </a:extLst>
          </p:cNvPr>
          <p:cNvSpPr>
            <a:spLocks noGrp="1"/>
          </p:cNvSpPr>
          <p:nvPr>
            <p:ph type="body" sz="quarter" idx="12" hasCustomPrompt="1"/>
          </p:nvPr>
        </p:nvSpPr>
        <p:spPr>
          <a:xfrm>
            <a:off x="426423" y="966265"/>
            <a:ext cx="11339774" cy="332399"/>
          </a:xfrm>
        </p:spPr>
        <p:txBody>
          <a:bodyPr wrap="square" lIns="0" tIns="0" rIns="0" bIns="0">
            <a:spAutoFit/>
          </a:bodyPr>
          <a:lstStyle>
            <a:lvl1pPr marL="0" indent="0">
              <a:lnSpc>
                <a:spcPct val="90000"/>
              </a:lnSpc>
              <a:spcBef>
                <a:spcPts val="0"/>
              </a:spcBef>
              <a:spcAft>
                <a:spcPts val="1274"/>
              </a:spcAft>
              <a:buNone/>
              <a:defRPr sz="2400" b="0" i="0">
                <a:solidFill>
                  <a:schemeClr val="tx2"/>
                </a:solidFill>
                <a:latin typeface="+mn-lt"/>
              </a:defRPr>
            </a:lvl1pPr>
            <a:lvl2pPr marL="224097" indent="0">
              <a:lnSpc>
                <a:spcPct val="90000"/>
              </a:lnSpc>
              <a:spcBef>
                <a:spcPts val="0"/>
              </a:spcBef>
              <a:spcAft>
                <a:spcPts val="1274"/>
              </a:spcAft>
              <a:buNone/>
              <a:defRPr sz="1961">
                <a:solidFill>
                  <a:schemeClr val="tx2"/>
                </a:solidFill>
              </a:defRPr>
            </a:lvl2pPr>
            <a:lvl3pPr marL="448193" indent="0">
              <a:spcBef>
                <a:spcPts val="0"/>
              </a:spcBef>
              <a:spcAft>
                <a:spcPts val="1274"/>
              </a:spcAft>
              <a:buNone/>
              <a:defRPr sz="1961"/>
            </a:lvl3pPr>
            <a:lvl4pPr marL="672290" indent="0">
              <a:spcBef>
                <a:spcPts val="0"/>
              </a:spcBef>
              <a:spcAft>
                <a:spcPts val="1274"/>
              </a:spcAft>
              <a:buNone/>
              <a:defRPr sz="1961"/>
            </a:lvl4pPr>
            <a:lvl5pPr marL="896386" indent="0">
              <a:buNone/>
              <a:defRPr/>
            </a:lvl5pPr>
          </a:lstStyle>
          <a:p>
            <a:pPr lvl="0"/>
            <a:r>
              <a:rPr lang="en-US"/>
              <a:t>Subtitle Segoe UI 26pt</a:t>
            </a:r>
          </a:p>
        </p:txBody>
      </p:sp>
      <p:sp>
        <p:nvSpPr>
          <p:cNvPr id="2" name="Title 1">
            <a:extLst>
              <a:ext uri="{FF2B5EF4-FFF2-40B4-BE49-F238E27FC236}">
                <a16:creationId xmlns:a16="http://schemas.microsoft.com/office/drawing/2014/main" id="{E472D8AF-1FC5-4847-9E7D-920E1060728F}"/>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1415922130"/>
      </p:ext>
    </p:extLst>
  </p:cSld>
  <p:clrMapOvr>
    <a:masterClrMapping/>
  </p:clrMapOvr>
  <p:transition>
    <p:fade/>
  </p:transition>
</p:sldLayout>
</file>

<file path=ppt/slideLayouts/slideLayout54.xml><?xml version="1.0" encoding="utf-8"?>
<p:sldLayout xmlns:a="http://schemas.openxmlformats.org/drawingml/2006/main" xmlns:r="http://schemas.openxmlformats.org/officeDocument/2006/relationships" xmlns:p="http://schemas.openxmlformats.org/presentationml/2006/main" userDrawn="1">
  <p:cSld name="4_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3BBFBCC-E6E0-4D07-8D98-A5A61A66DEC4}"/>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Tree>
    <p:extLst>
      <p:ext uri="{BB962C8B-B14F-4D97-AF65-F5344CB8AC3E}">
        <p14:creationId xmlns:p14="http://schemas.microsoft.com/office/powerpoint/2010/main" val="1013765137"/>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5.xml><?xml version="1.0" encoding="utf-8"?>
<p:sldLayout xmlns:a="http://schemas.openxmlformats.org/drawingml/2006/main" xmlns:r="http://schemas.openxmlformats.org/officeDocument/2006/relationships" xmlns:p="http://schemas.openxmlformats.org/presentationml/2006/main" type="blank" preserve="1">
  <p:cSld name="1_Blank">
    <p:spTree>
      <p:nvGrpSpPr>
        <p:cNvPr id="1" name=""/>
        <p:cNvGrpSpPr/>
        <p:nvPr/>
      </p:nvGrpSpPr>
      <p:grpSpPr>
        <a:xfrm>
          <a:off x="0" y="0"/>
          <a:ext cx="0" cy="0"/>
          <a:chOff x="0" y="0"/>
          <a:chExt cx="0" cy="0"/>
        </a:xfrm>
      </p:grpSpPr>
    </p:spTree>
    <p:extLst>
      <p:ext uri="{BB962C8B-B14F-4D97-AF65-F5344CB8AC3E}">
        <p14:creationId xmlns:p14="http://schemas.microsoft.com/office/powerpoint/2010/main" val="3505503700"/>
      </p:ext>
    </p:extLst>
  </p:cSld>
  <p:clrMapOvr>
    <a:masterClrMapping/>
  </p:clrMapOvr>
  <p:transition>
    <p:fade/>
  </p:transition>
</p:sldLayout>
</file>

<file path=ppt/slideLayouts/slideLayout56.xml><?xml version="1.0" encoding="utf-8"?>
<p:sldLayout xmlns:a="http://schemas.openxmlformats.org/drawingml/2006/main" xmlns:r="http://schemas.openxmlformats.org/officeDocument/2006/relationships" xmlns:p="http://schemas.openxmlformats.org/presentationml/2006/main" userDrawn="1">
  <p:cSld name="Blank black">
    <p:spTree>
      <p:nvGrpSpPr>
        <p:cNvPr id="1" name=""/>
        <p:cNvGrpSpPr/>
        <p:nvPr/>
      </p:nvGrpSpPr>
      <p:grpSpPr>
        <a:xfrm>
          <a:off x="0" y="0"/>
          <a:ext cx="0" cy="0"/>
          <a:chOff x="0" y="0"/>
          <a:chExt cx="0" cy="0"/>
        </a:xfrm>
      </p:grpSpPr>
    </p:spTree>
    <p:extLst>
      <p:ext uri="{BB962C8B-B14F-4D97-AF65-F5344CB8AC3E}">
        <p14:creationId xmlns:p14="http://schemas.microsoft.com/office/powerpoint/2010/main" val="2215680255"/>
      </p:ext>
    </p:extLst>
  </p:cSld>
  <p:clrMapOvr>
    <a:overrideClrMapping bg1="dk1" tx1="lt1" bg2="dk2" tx2="lt2" accent1="accent1" accent2="accent2" accent3="accent3" accent4="accent4" accent5="accent5" accent6="accent6" hlink="hlink" folHlink="folHlink"/>
  </p:clrMapOvr>
  <p:transition>
    <p:fade/>
  </p:transition>
</p:sldLayout>
</file>

<file path=ppt/slideLayouts/slideLayout57.xml><?xml version="1.0" encoding="utf-8"?>
<p:sldLayout xmlns:a="http://schemas.openxmlformats.org/drawingml/2006/main" xmlns:r="http://schemas.openxmlformats.org/officeDocument/2006/relationships" xmlns:p="http://schemas.openxmlformats.org/presentationml/2006/main"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0408351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58.xml><?xml version="1.0" encoding="utf-8"?>
<p:sldLayout xmlns:a="http://schemas.openxmlformats.org/drawingml/2006/main" xmlns:r="http://schemas.openxmlformats.org/officeDocument/2006/relationships" xmlns:p="http://schemas.openxmlformats.org/presentationml/2006/main" preserve="1" userDrawn="1">
  <p:cSld name="Azure title square AI">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EE23F2-E1AE-BA41-B1A6-5983A9246D62}"/>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1" y="377371"/>
            <a:ext cx="6103257" cy="6103257"/>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561F5A86-AB4E-BD4C-914B-A9F1DF6CC310}"/>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376921034"/>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59.xml><?xml version="1.0" encoding="utf-8"?>
<p:sldLayout xmlns:a="http://schemas.openxmlformats.org/drawingml/2006/main" xmlns:r="http://schemas.openxmlformats.org/officeDocument/2006/relationships" xmlns:p="http://schemas.openxmlformats.org/presentationml/2006/main" preserve="1">
  <p:cSld name="1_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spTree>
    <p:extLst>
      <p:ext uri="{BB962C8B-B14F-4D97-AF65-F5344CB8AC3E}">
        <p14:creationId xmlns:p14="http://schemas.microsoft.com/office/powerpoint/2010/main" val="1018631725"/>
      </p:ext>
    </p:extLst>
  </p:cSld>
  <p:clrMapOvr>
    <a:masterClrMapping/>
  </p:clrMapOvr>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xml><?xml version="1.0" encoding="utf-8"?>
<p:sldLayout xmlns:a="http://schemas.openxmlformats.org/drawingml/2006/main" xmlns:r="http://schemas.openxmlformats.org/officeDocument/2006/relationships" xmlns:p="http://schemas.openxmlformats.org/presentationml/2006/main" preserve="1" userDrawn="1">
  <p:cSld name="Title &amp; body slide">
    <p:spTree>
      <p:nvGrpSpPr>
        <p:cNvPr id="1" name=""/>
        <p:cNvGrpSpPr/>
        <p:nvPr/>
      </p:nvGrpSpPr>
      <p:grpSpPr>
        <a:xfrm>
          <a:off x="0" y="0"/>
          <a:ext cx="0" cy="0"/>
          <a:chOff x="0" y="0"/>
          <a:chExt cx="0" cy="0"/>
        </a:xfrm>
      </p:grpSpPr>
      <p:sp>
        <p:nvSpPr>
          <p:cNvPr id="10" name="Text Placeholder 3">
            <a:extLst>
              <a:ext uri="{FF2B5EF4-FFF2-40B4-BE49-F238E27FC236}">
                <a16:creationId xmlns:a16="http://schemas.microsoft.com/office/drawing/2014/main" id="{0A83EF54-F800-4521-AA68-2B27B0B561A2}"/>
              </a:ext>
            </a:extLst>
          </p:cNvPr>
          <p:cNvSpPr>
            <a:spLocks noGrp="1"/>
          </p:cNvSpPr>
          <p:nvPr>
            <p:ph type="body" sz="quarter" idx="10" hasCustomPrompt="1"/>
          </p:nvPr>
        </p:nvSpPr>
        <p:spPr>
          <a:xfrm>
            <a:off x="437318" y="2139702"/>
            <a:ext cx="11339774" cy="1223171"/>
          </a:xfrm>
        </p:spPr>
        <p:txBody>
          <a:bodyPr wrap="square" lIns="0" tIns="0" rIns="0" bIns="0">
            <a:spAutoFit/>
          </a:bodyPr>
          <a:lstStyle>
            <a:lvl1pPr marL="0" indent="0">
              <a:lnSpc>
                <a:spcPct val="90000"/>
              </a:lnSpc>
              <a:spcBef>
                <a:spcPts val="0"/>
              </a:spcBef>
              <a:spcAft>
                <a:spcPts val="1274"/>
              </a:spcAft>
              <a:buNone/>
              <a:defRPr sz="2549" b="0" i="0">
                <a:solidFill>
                  <a:srgbClr val="000000"/>
                </a:solidFill>
                <a:latin typeface="+mn-lt"/>
              </a:defRPr>
            </a:lvl1pPr>
            <a:lvl2pPr marL="224097" indent="0">
              <a:lnSpc>
                <a:spcPct val="90000"/>
              </a:lnSpc>
              <a:spcBef>
                <a:spcPts val="0"/>
              </a:spcBef>
              <a:spcAft>
                <a:spcPts val="1274"/>
              </a:spcAft>
              <a:buNone/>
              <a:defRPr sz="1961">
                <a:solidFill>
                  <a:srgbClr val="000000"/>
                </a:solidFill>
              </a:defRPr>
            </a:lvl2pPr>
            <a:lvl3pPr marL="448193" indent="0">
              <a:spcBef>
                <a:spcPts val="0"/>
              </a:spcBef>
              <a:spcAft>
                <a:spcPts val="1274"/>
              </a:spcAft>
              <a:buNone/>
              <a:defRPr sz="1961">
                <a:solidFill>
                  <a:srgbClr val="000000"/>
                </a:solidFill>
              </a:defRPr>
            </a:lvl3pPr>
            <a:lvl4pPr marL="672290" indent="0">
              <a:spcBef>
                <a:spcPts val="0"/>
              </a:spcBef>
              <a:spcAft>
                <a:spcPts val="1274"/>
              </a:spcAft>
              <a:buNone/>
              <a:defRPr sz="1961"/>
            </a:lvl4pPr>
            <a:lvl5pPr marL="896386" indent="0">
              <a:buNone/>
              <a:defRPr/>
            </a:lvl5pPr>
          </a:lstStyle>
          <a:p>
            <a:pPr lvl="0"/>
            <a:r>
              <a:rPr lang="en-US"/>
              <a:t>First level Segoe UI 26pt</a:t>
            </a:r>
          </a:p>
          <a:p>
            <a:pPr lvl="1"/>
            <a:r>
              <a:rPr lang="en-US"/>
              <a:t>Second level Segoe UI 20pt</a:t>
            </a:r>
          </a:p>
          <a:p>
            <a:pPr lvl="2"/>
            <a:r>
              <a:rPr lang="en-US"/>
              <a:t>Third level Segoe UI 20pt</a:t>
            </a:r>
          </a:p>
        </p:txBody>
      </p:sp>
      <p:sp>
        <p:nvSpPr>
          <p:cNvPr id="14" name="Title Placeholder 1">
            <a:extLst>
              <a:ext uri="{FF2B5EF4-FFF2-40B4-BE49-F238E27FC236}">
                <a16:creationId xmlns:a16="http://schemas.microsoft.com/office/drawing/2014/main" id="{AE6F3ED0-7F59-40C0-BDE3-5E04439997A5}"/>
              </a:ext>
            </a:extLst>
          </p:cNvPr>
          <p:cNvSpPr>
            <a:spLocks noGrp="1"/>
          </p:cNvSpPr>
          <p:nvPr>
            <p:ph type="title" hasCustomPrompt="1"/>
          </p:nvPr>
        </p:nvSpPr>
        <p:spPr>
          <a:xfrm>
            <a:off x="426424" y="440495"/>
            <a:ext cx="11336039" cy="739343"/>
          </a:xfrm>
          <a:prstGeom prst="rect">
            <a:avLst/>
          </a:prstGeom>
        </p:spPr>
        <p:txBody>
          <a:bodyPr vert="horz" wrap="square" lIns="0" tIns="164592" rIns="0" bIns="0" rtlCol="0" anchor="t">
            <a:noAutofit/>
          </a:bodyPr>
          <a:lstStyle>
            <a:lvl1pPr>
              <a:defRPr>
                <a:solidFill>
                  <a:srgbClr val="000000"/>
                </a:solidFill>
              </a:defRPr>
            </a:lvl1pPr>
          </a:lstStyle>
          <a:p>
            <a:r>
              <a:rPr lang="en-US"/>
              <a:t>Heading Segoe UI </a:t>
            </a:r>
            <a:r>
              <a:rPr lang="en-US" err="1"/>
              <a:t>Semibold</a:t>
            </a:r>
            <a:r>
              <a:rPr lang="en-US"/>
              <a:t> 32pt</a:t>
            </a:r>
          </a:p>
        </p:txBody>
      </p:sp>
    </p:spTree>
    <p:extLst>
      <p:ext uri="{BB962C8B-B14F-4D97-AF65-F5344CB8AC3E}">
        <p14:creationId xmlns:p14="http://schemas.microsoft.com/office/powerpoint/2010/main" val="1639395039"/>
      </p:ext>
    </p:extLst>
  </p:cSld>
  <p:clrMapOvr>
    <a:masterClrMapping/>
  </p:clrMapOvr>
  <p:transition>
    <p:fade/>
  </p:transition>
</p:sldLayout>
</file>

<file path=ppt/slideLayouts/slideLayout60.xml><?xml version="1.0" encoding="utf-8"?>
<p:sldLayout xmlns:a="http://schemas.openxmlformats.org/drawingml/2006/main" xmlns:r="http://schemas.openxmlformats.org/officeDocument/2006/relationships" xmlns:p="http://schemas.openxmlformats.org/presentationml/2006/main" preserve="1">
  <p:cSld name="Title Only">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D427F378-647E-40F7-B8E4-09A5941F1007}"/>
              </a:ext>
            </a:extLst>
          </p:cNvPr>
          <p:cNvSpPr>
            <a:spLocks noGrp="1"/>
          </p:cNvSpPr>
          <p:nvPr>
            <p:ph type="title"/>
          </p:nvPr>
        </p:nvSpPr>
        <p:spPr/>
        <p:txBody>
          <a:bodyPr/>
          <a:lstStyle/>
          <a:p>
            <a:r>
              <a:rPr lang="en-US" noProof="0"/>
              <a:t>Click to edit Master title style</a:t>
            </a:r>
          </a:p>
        </p:txBody>
      </p:sp>
    </p:spTree>
    <p:extLst>
      <p:ext uri="{BB962C8B-B14F-4D97-AF65-F5344CB8AC3E}">
        <p14:creationId xmlns:p14="http://schemas.microsoft.com/office/powerpoint/2010/main" val="2136164751"/>
      </p:ext>
    </p:extLst>
  </p:cSld>
  <p:clrMapOvr>
    <a:masterClrMapping/>
  </p:clrMapOvr>
  <p:hf sldNum="0" hdr="0" ftr="0" dt="0"/>
  <p:extLst>
    <p:ext uri="{DCECCB84-F9BA-43D5-87BE-67443E8EF086}">
      <p15:sldGuideLst xmlns:p15="http://schemas.microsoft.com/office/powerpoint/2012/main">
        <p15:guide id="30" pos="3742">
          <p15:clr>
            <a:srgbClr val="547EBF"/>
          </p15:clr>
        </p15:guide>
        <p15:guide id="31" orient="horz" pos="887">
          <p15:clr>
            <a:srgbClr val="547EBF"/>
          </p15:clr>
        </p15:guide>
        <p15:guide id="32" pos="3938">
          <p15:clr>
            <a:srgbClr val="547EBF"/>
          </p15:clr>
        </p15:guide>
        <p15:guide id="33" pos="3350">
          <p15:clr>
            <a:srgbClr val="A4A3A4"/>
          </p15:clr>
        </p15:guide>
        <p15:guide id="34" pos="3155">
          <p15:clr>
            <a:srgbClr val="A4A3A4"/>
          </p15:clr>
        </p15:guide>
        <p15:guide id="35" pos="2763">
          <p15:clr>
            <a:srgbClr val="A4A3A4"/>
          </p15:clr>
        </p15:guide>
        <p15:guide id="36" pos="2567">
          <p15:clr>
            <a:srgbClr val="A4A3A4"/>
          </p15:clr>
        </p15:guide>
        <p15:guide id="37" pos="2175">
          <p15:clr>
            <a:srgbClr val="A4A3A4"/>
          </p15:clr>
        </p15:guide>
        <p15:guide id="38" pos="1980">
          <p15:clr>
            <a:srgbClr val="A4A3A4"/>
          </p15:clr>
        </p15:guide>
        <p15:guide id="39" pos="1588">
          <p15:clr>
            <a:srgbClr val="A4A3A4"/>
          </p15:clr>
        </p15:guide>
        <p15:guide id="40" pos="1392">
          <p15:clr>
            <a:srgbClr val="A4A3A4"/>
          </p15:clr>
        </p15:guide>
        <p15:guide id="41" pos="1000">
          <p15:clr>
            <a:srgbClr val="A4A3A4"/>
          </p15:clr>
        </p15:guide>
        <p15:guide id="42" pos="804">
          <p15:clr>
            <a:srgbClr val="A4A3A4"/>
          </p15:clr>
        </p15:guide>
        <p15:guide id="43" pos="413">
          <p15:clr>
            <a:srgbClr val="547EBF"/>
          </p15:clr>
        </p15:guide>
        <p15:guide id="44" pos="4330">
          <p15:clr>
            <a:srgbClr val="A4A3A4"/>
          </p15:clr>
        </p15:guide>
        <p15:guide id="45" pos="4525">
          <p15:clr>
            <a:srgbClr val="A4A3A4"/>
          </p15:clr>
        </p15:guide>
        <p15:guide id="46" pos="5505">
          <p15:clr>
            <a:srgbClr val="A4A3A4"/>
          </p15:clr>
        </p15:guide>
        <p15:guide id="47" pos="5113">
          <p15:clr>
            <a:srgbClr val="A4A3A4"/>
          </p15:clr>
        </p15:guide>
        <p15:guide id="48" pos="4917">
          <p15:clr>
            <a:srgbClr val="A4A3A4"/>
          </p15:clr>
        </p15:guide>
        <p15:guide id="49" pos="5700">
          <p15:clr>
            <a:srgbClr val="A4A3A4"/>
          </p15:clr>
        </p15:guide>
        <p15:guide id="50" pos="6092">
          <p15:clr>
            <a:srgbClr val="A4A3A4"/>
          </p15:clr>
        </p15:guide>
        <p15:guide id="51" pos="6288">
          <p15:clr>
            <a:srgbClr val="A4A3A4"/>
          </p15:clr>
        </p15:guide>
        <p15:guide id="52" pos="6680">
          <p15:clr>
            <a:srgbClr val="A4A3A4"/>
          </p15:clr>
        </p15:guide>
        <p15:guide id="53" pos="6876">
          <p15:clr>
            <a:srgbClr val="A4A3A4"/>
          </p15:clr>
        </p15:guide>
        <p15:guide id="54" pos="7267">
          <p15:clr>
            <a:srgbClr val="547EBF"/>
          </p15:clr>
        </p15:guide>
        <p15:guide id="55" orient="horz" pos="3923">
          <p15:clr>
            <a:srgbClr val="547EBF"/>
          </p15:clr>
        </p15:guide>
        <p15:guide id="56" orient="horz" pos="789">
          <p15:clr>
            <a:srgbClr val="547EBF"/>
          </p15:clr>
        </p15:guide>
        <p15:guide id="57" orient="horz" pos="202">
          <p15:clr>
            <a:srgbClr val="547EBF"/>
          </p15:clr>
        </p15:guide>
        <p15:guide id="58" orient="horz" pos="495">
          <p15:clr>
            <a:srgbClr val="547EBF"/>
          </p15:clr>
        </p15:guide>
      </p15:sldGuideLst>
    </p:ext>
  </p:extLst>
</p:sldLayout>
</file>

<file path=ppt/slideLayouts/slideLayout61.xml><?xml version="1.0" encoding="utf-8"?>
<p:sldLayout xmlns:a="http://schemas.openxmlformats.org/drawingml/2006/main" xmlns:r="http://schemas.openxmlformats.org/officeDocument/2006/relationships" xmlns:p="http://schemas.openxmlformats.org/presentationml/2006/main" preserve="1">
  <p:cSld name="Section Title Color">
    <p:bg>
      <p:bgPr>
        <a:solidFill>
          <a:schemeClr val="tx2"/>
        </a:solidFill>
        <a:effectLst/>
      </p:bgPr>
    </p:bg>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17D53EF6-E97C-46E7-A9D5-30F96F1F21F3}"/>
              </a:ext>
            </a:extLst>
          </p:cNvPr>
          <p:cNvSpPr>
            <a:spLocks noGrp="1"/>
          </p:cNvSpPr>
          <p:nvPr>
            <p:ph type="title"/>
          </p:nvPr>
        </p:nvSpPr>
        <p:spPr>
          <a:xfrm>
            <a:off x="655638" y="2979777"/>
            <a:ext cx="9015411" cy="604798"/>
          </a:xfrm>
        </p:spPr>
        <p:txBody>
          <a:bodyPr vert="horz" lIns="0" tIns="0" rIns="0" bIns="45720" rtlCol="0" anchor="b">
            <a:noAutofit/>
          </a:bodyPr>
          <a:lstStyle>
            <a:lvl1pPr>
              <a:defRPr lang="en-GB" sz="3600" baseline="0" dirty="0">
                <a:solidFill>
                  <a:schemeClr val="bg1"/>
                </a:solidFill>
              </a:defRPr>
            </a:lvl1pPr>
          </a:lstStyle>
          <a:p>
            <a:pPr lvl="0"/>
            <a:r>
              <a:rPr lang="en-US" noProof="0"/>
              <a:t>Click to edit Master title style</a:t>
            </a:r>
          </a:p>
        </p:txBody>
      </p:sp>
    </p:spTree>
    <p:extLst>
      <p:ext uri="{BB962C8B-B14F-4D97-AF65-F5344CB8AC3E}">
        <p14:creationId xmlns:p14="http://schemas.microsoft.com/office/powerpoint/2010/main" val="4046843728"/>
      </p:ext>
    </p:extLst>
  </p:cSld>
  <p:clrMapOvr>
    <a:masterClrMapping/>
  </p:clrMapOvr>
  <p:hf sldNum="0" hdr="0" ftr="0" dt="0"/>
  <p:extLst>
    <p:ext uri="{DCECCB84-F9BA-43D5-87BE-67443E8EF086}">
      <p15:sldGuideLst xmlns:p15="http://schemas.microsoft.com/office/powerpoint/2012/main">
        <p15:guide id="6" pos="413">
          <p15:clr>
            <a:srgbClr val="FFFFFF"/>
          </p15:clr>
        </p15:guide>
        <p15:guide id="7" orient="horz" pos="2258">
          <p15:clr>
            <a:srgbClr val="FFFFFF"/>
          </p15:clr>
        </p15:guide>
        <p15:guide id="8" orient="horz" pos="2160">
          <p15:clr>
            <a:srgbClr val="FFFFFF"/>
          </p15:clr>
        </p15:guide>
        <p15:guide id="9" orient="horz" pos="1866">
          <p15:clr>
            <a:srgbClr val="FFFFFF"/>
          </p15:clr>
        </p15:guide>
        <p15:guide id="10" pos="6092">
          <p15:clr>
            <a:srgbClr val="FFFFFF"/>
          </p15:clr>
        </p15:guide>
      </p15:sldGuideLst>
    </p:ext>
  </p:extLst>
</p:sldLayout>
</file>

<file path=ppt/slideLayouts/slideLayout62.xml><?xml version="1.0" encoding="utf-8"?>
<p:sldLayout xmlns:a="http://schemas.openxmlformats.org/drawingml/2006/main" xmlns:r="http://schemas.openxmlformats.org/officeDocument/2006/relationships" xmlns:p="http://schemas.openxmlformats.org/presentationml/2006/main">
  <p:cSld name="Title - Sub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a:t>Click to edit Master title style</a:t>
            </a:r>
            <a:endParaRPr lang="en-US" noProof="0" dirty="0"/>
          </a:p>
        </p:txBody>
      </p:sp>
      <p:sp>
        <p:nvSpPr>
          <p:cNvPr id="8" name="2 Subtitle">
            <a:extLst>
              <a:ext uri="{FF2B5EF4-FFF2-40B4-BE49-F238E27FC236}">
                <a16:creationId xmlns:a16="http://schemas.microsoft.com/office/drawing/2014/main" id="{C7C3AFAE-72AD-4B70-BB9C-37420C66D458}"/>
              </a:ext>
            </a:extLst>
          </p:cNvPr>
          <p:cNvSpPr>
            <a:spLocks noGrp="1"/>
          </p:cNvSpPr>
          <p:nvPr>
            <p:ph type="subTitle" idx="1"/>
          </p:nvPr>
        </p:nvSpPr>
        <p:spPr>
          <a:xfrm>
            <a:off x="655637" y="786383"/>
            <a:ext cx="10880725" cy="461665"/>
          </a:xfrm>
          <a:prstGeom prst="rect">
            <a:avLst/>
          </a:prstGeom>
        </p:spPr>
        <p:txBody>
          <a:bodyPr>
            <a:normAutofit/>
          </a:bodyPr>
          <a:lstStyle>
            <a:lvl1pPr marL="0" indent="0" algn="l" defTabSz="932688">
              <a:lnSpc>
                <a:spcPct val="100000"/>
              </a:lnSpc>
              <a:spcBef>
                <a:spcPts val="672"/>
              </a:spcBef>
              <a:buFontTx/>
              <a:buNone/>
              <a:defRPr sz="2000" baseline="0">
                <a:solidFill>
                  <a:schemeClr val="tx1"/>
                </a:solidFill>
              </a:defRPr>
            </a:lvl1pPr>
            <a:lvl2pPr marL="0" indent="0" algn="l" defTabSz="932688">
              <a:lnSpc>
                <a:spcPct val="100000"/>
              </a:lnSpc>
              <a:spcBef>
                <a:spcPts val="672"/>
              </a:spcBef>
              <a:buFontTx/>
              <a:buNone/>
              <a:defRPr sz="2200" baseline="0">
                <a:solidFill>
                  <a:schemeClr val="tx1"/>
                </a:solidFill>
              </a:defRPr>
            </a:lvl2pPr>
            <a:lvl3pPr marL="0" indent="0" algn="l" defTabSz="932688">
              <a:lnSpc>
                <a:spcPct val="100000"/>
              </a:lnSpc>
              <a:spcBef>
                <a:spcPts val="672"/>
              </a:spcBef>
              <a:buFontTx/>
              <a:buNone/>
              <a:defRPr sz="2200" baseline="0">
                <a:solidFill>
                  <a:schemeClr val="tx1"/>
                </a:solidFill>
              </a:defRPr>
            </a:lvl3pPr>
            <a:lvl4pPr marL="0" indent="0" algn="l" defTabSz="932688">
              <a:lnSpc>
                <a:spcPct val="100000"/>
              </a:lnSpc>
              <a:spcBef>
                <a:spcPts val="672"/>
              </a:spcBef>
              <a:buFontTx/>
              <a:buNone/>
              <a:defRPr sz="2200" baseline="0">
                <a:solidFill>
                  <a:schemeClr val="tx1"/>
                </a:solidFill>
              </a:defRPr>
            </a:lvl4pPr>
            <a:lvl5pPr marL="0" indent="0" algn="l">
              <a:lnSpc>
                <a:spcPct val="110000"/>
              </a:lnSpc>
              <a:buNone/>
              <a:defRPr sz="2200" baseline="0">
                <a:solidFill>
                  <a:schemeClr val="tx1"/>
                </a:solidFill>
              </a:defRPr>
            </a:lvl5pPr>
            <a:lvl6pPr marL="0" indent="0" algn="l" defTabSz="932688">
              <a:lnSpc>
                <a:spcPct val="100000"/>
              </a:lnSpc>
              <a:spcBef>
                <a:spcPts val="672"/>
              </a:spcBef>
              <a:buFontTx/>
              <a:buNone/>
              <a:defRPr sz="2200" baseline="0">
                <a:solidFill>
                  <a:schemeClr val="tx1"/>
                </a:solidFill>
              </a:defRPr>
            </a:lvl6pPr>
            <a:lvl7pPr marL="0" indent="0" algn="l" defTabSz="932688">
              <a:lnSpc>
                <a:spcPct val="100000"/>
              </a:lnSpc>
              <a:spcBef>
                <a:spcPts val="672"/>
              </a:spcBef>
              <a:buFontTx/>
              <a:buNone/>
              <a:defRPr sz="2200" baseline="0">
                <a:solidFill>
                  <a:schemeClr val="tx1"/>
                </a:solidFill>
              </a:defRPr>
            </a:lvl7pPr>
            <a:lvl8pPr marL="0" indent="0" algn="l" defTabSz="932688">
              <a:lnSpc>
                <a:spcPct val="100000"/>
              </a:lnSpc>
              <a:spcBef>
                <a:spcPts val="672"/>
              </a:spcBef>
              <a:buFontTx/>
              <a:buNone/>
              <a:defRPr sz="2200" baseline="0">
                <a:solidFill>
                  <a:schemeClr val="tx1"/>
                </a:solidFill>
              </a:defRPr>
            </a:lvl8pPr>
            <a:lvl9pPr marL="0" indent="0" algn="l" defTabSz="932688">
              <a:lnSpc>
                <a:spcPct val="100000"/>
              </a:lnSpc>
              <a:spcBef>
                <a:spcPts val="672"/>
              </a:spcBef>
              <a:buFontTx/>
              <a:buNone/>
              <a:defRPr sz="2200" baseline="0">
                <a:solidFill>
                  <a:schemeClr val="tx1"/>
                </a:solidFill>
              </a:defRPr>
            </a:lvl9pPr>
          </a:lstStyle>
          <a:p>
            <a:r>
              <a:rPr lang="en-US" noProof="0"/>
              <a:t>Click to edit Master subtitle style</a:t>
            </a:r>
            <a:endParaRPr lang="en-US" noProof="0" dirty="0"/>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061516629"/>
      </p:ext>
    </p:extLst>
  </p:cSld>
  <p:clrMapOvr>
    <a:masterClrMapping/>
  </p:clrMapOvr>
  <p:hf sldNum="0" hdr="0" ftr="0" dt="0"/>
  <p:extLst>
    <p:ext uri="{DCECCB84-F9BA-43D5-87BE-67443E8EF086}">
      <p15:sldGuideLst xmlns:p15="http://schemas.microsoft.com/office/powerpoint/2012/main"/>
    </p:ext>
  </p:extLst>
</p:sldLayout>
</file>

<file path=ppt/slideLayouts/slideLayout63.xml><?xml version="1.0" encoding="utf-8"?>
<p:sldLayout xmlns:a="http://schemas.openxmlformats.org/drawingml/2006/main" xmlns:r="http://schemas.openxmlformats.org/officeDocument/2006/relationships" xmlns:p="http://schemas.openxmlformats.org/presentationml/2006/main" preserve="1" userDrawn="1">
  <p:cSld name="Azure title square AI">
    <p:spTree>
      <p:nvGrpSpPr>
        <p:cNvPr id="1" name=""/>
        <p:cNvGrpSpPr/>
        <p:nvPr/>
      </p:nvGrpSpPr>
      <p:grpSpPr>
        <a:xfrm>
          <a:off x="0" y="0"/>
          <a:ext cx="0" cy="0"/>
          <a:chOff x="0" y="0"/>
          <a:chExt cx="0" cy="0"/>
        </a:xfrm>
      </p:grpSpPr>
      <p:sp>
        <p:nvSpPr>
          <p:cNvPr id="8" name="Rectangle 7">
            <a:extLst>
              <a:ext uri="{FF2B5EF4-FFF2-40B4-BE49-F238E27FC236}">
                <a16:creationId xmlns:a16="http://schemas.microsoft.com/office/drawing/2014/main" id="{CEEE23F2-E1AE-BA41-B1A6-5983A9246D62}"/>
              </a:ext>
            </a:extLst>
          </p:cNvPr>
          <p:cNvSpPr/>
          <p:nvPr userDrawn="1"/>
        </p:nvSpPr>
        <p:spPr bwMode="auto">
          <a:xfrm>
            <a:off x="1" y="1"/>
            <a:ext cx="12192000" cy="6858000"/>
          </a:xfrm>
          <a:prstGeom prst="rect">
            <a:avLst/>
          </a:prstGeom>
          <a:gradFill>
            <a:gsLst>
              <a:gs pos="100000">
                <a:schemeClr val="accent1">
                  <a:alpha val="25000"/>
                </a:schemeClr>
              </a:gs>
              <a:gs pos="0">
                <a:schemeClr val="accent1">
                  <a:alpha val="0"/>
                </a:schemeClr>
              </a:gs>
            </a:gsLst>
            <a:lin ang="0" scaled="0"/>
          </a:gra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425541"/>
            <a:ext cx="4167887" cy="1107996"/>
          </a:xfrm>
        </p:spPr>
        <p:txBody>
          <a:bodyPr anchor="b" anchorCtr="0">
            <a:spAutoFit/>
          </a:bodyPr>
          <a:lstStyle>
            <a:lvl1pPr>
              <a:defRPr>
                <a:solidFill>
                  <a:schemeClr val="tx1"/>
                </a:solidFill>
              </a:defRPr>
            </a:lvl1pPr>
          </a:lstStyle>
          <a:p>
            <a:r>
              <a:rPr lang="en-US"/>
              <a:t>Event name or presentation title </a:t>
            </a:r>
          </a:p>
        </p:txBody>
      </p:sp>
      <p:sp>
        <p:nvSpPr>
          <p:cNvPr id="5" name="Text Placeholder 4"/>
          <p:cNvSpPr>
            <a:spLocks noGrp="1"/>
          </p:cNvSpPr>
          <p:nvPr>
            <p:ph type="body" sz="quarter" idx="12" hasCustomPrompt="1"/>
          </p:nvPr>
        </p:nvSpPr>
        <p:spPr>
          <a:xfrm>
            <a:off x="582042" y="3962400"/>
            <a:ext cx="4164583" cy="338554"/>
          </a:xfrm>
          <a:noFill/>
        </p:spPr>
        <p:txBody>
          <a:bodyPr wrap="square" lIns="0" tIns="0" rIns="0" bIns="0">
            <a:spAutoFit/>
          </a:bodyPr>
          <a:lstStyle>
            <a:lvl1pPr marL="0" indent="0">
              <a:spcBef>
                <a:spcPts val="0"/>
              </a:spcBef>
              <a:buNone/>
              <a:defRPr sz="2200" spc="0" baseline="0">
                <a:solidFill>
                  <a:schemeClr val="tx1"/>
                </a:solidFill>
                <a:latin typeface="+mn-lt"/>
                <a:cs typeface="Segoe UI" panose="020B0502040204020203" pitchFamily="34" charset="0"/>
              </a:defRPr>
            </a:lvl1pPr>
          </a:lstStyle>
          <a:p>
            <a:pPr lvl="0"/>
            <a:r>
              <a:rPr lang="en-US"/>
              <a:t>Speaker name or subtitle</a:t>
            </a:r>
          </a:p>
        </p:txBody>
      </p:sp>
      <p:pic>
        <p:nvPicPr>
          <p:cNvPr id="4" name="Graphic 3">
            <a:extLst>
              <a:ext uri="{FF2B5EF4-FFF2-40B4-BE49-F238E27FC236}">
                <a16:creationId xmlns:a16="http://schemas.microsoft.com/office/drawing/2014/main" id="{A57CF859-E00A-8047-B30C-E47B6D4BB419}"/>
              </a:ext>
            </a:extLst>
          </p:cNvPr>
          <p:cNvPicPr>
            <a:picLocks noChangeAspect="1"/>
          </p:cNvPicPr>
          <p:nvPr userDrawn="1"/>
        </p:nvPicPr>
        <p:blipFill>
          <a:blip r:embed="rId2">
            <a:extLst>
              <a:ext uri="{28A0092B-C50C-407E-A947-70E740481C1C}">
                <a14:useLocalDpi xmlns:a14="http://schemas.microsoft.com/office/drawing/2010/main" val="0"/>
              </a:ext>
              <a:ext uri="{96DAC541-7B7A-43D3-8B79-37D633B846F1}">
                <asvg:svgBlip xmlns:asvg="http://schemas.microsoft.com/office/drawing/2016/SVG/main" r:embed="rId3"/>
              </a:ext>
            </a:extLst>
          </a:blip>
          <a:srcRect/>
          <a:stretch/>
        </p:blipFill>
        <p:spPr>
          <a:xfrm flipH="1">
            <a:off x="5711371" y="377371"/>
            <a:ext cx="6103257" cy="6103257"/>
          </a:xfrm>
          <a:prstGeom prst="rect">
            <a:avLst/>
          </a:prstGeom>
        </p:spPr>
      </p:pic>
      <p:sp>
        <p:nvSpPr>
          <p:cNvPr id="10" name="Text Placeholder 4">
            <a:extLst>
              <a:ext uri="{FF2B5EF4-FFF2-40B4-BE49-F238E27FC236}">
                <a16:creationId xmlns:a16="http://schemas.microsoft.com/office/drawing/2014/main" id="{9971DF7F-2C6F-C047-87E6-01BCE692B33C}"/>
              </a:ext>
            </a:extLst>
          </p:cNvPr>
          <p:cNvSpPr>
            <a:spLocks noGrp="1"/>
          </p:cNvSpPr>
          <p:nvPr>
            <p:ph type="body" sz="quarter" idx="13" hasCustomPrompt="1"/>
          </p:nvPr>
        </p:nvSpPr>
        <p:spPr>
          <a:xfrm>
            <a:off x="582042" y="6088741"/>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Date</a:t>
            </a:r>
          </a:p>
        </p:txBody>
      </p:sp>
      <p:sp>
        <p:nvSpPr>
          <p:cNvPr id="11" name="Text Placeholder 4">
            <a:extLst>
              <a:ext uri="{FF2B5EF4-FFF2-40B4-BE49-F238E27FC236}">
                <a16:creationId xmlns:a16="http://schemas.microsoft.com/office/drawing/2014/main" id="{F5A9D17E-0B71-3F4E-966C-B9B2C5D11AAB}"/>
              </a:ext>
            </a:extLst>
          </p:cNvPr>
          <p:cNvSpPr>
            <a:spLocks noGrp="1"/>
          </p:cNvSpPr>
          <p:nvPr>
            <p:ph type="body" sz="quarter" idx="14" hasCustomPrompt="1"/>
          </p:nvPr>
        </p:nvSpPr>
        <p:spPr>
          <a:xfrm>
            <a:off x="582042" y="4400889"/>
            <a:ext cx="4164583" cy="215444"/>
          </a:xfrm>
          <a:noFill/>
        </p:spPr>
        <p:txBody>
          <a:bodyPr wrap="square" lIns="0" tIns="0" rIns="0" bIns="0">
            <a:spAutoFit/>
          </a:bodyPr>
          <a:lstStyle>
            <a:lvl1pPr marL="0" indent="0">
              <a:spcBef>
                <a:spcPts val="0"/>
              </a:spcBef>
              <a:buNone/>
              <a:defRPr sz="1400" b="0" i="0" spc="0" baseline="0">
                <a:solidFill>
                  <a:schemeClr val="tx1"/>
                </a:solidFill>
                <a:latin typeface="Segoe UI" panose="020B0502040204020203" pitchFamily="34" charset="0"/>
                <a:cs typeface="Segoe UI" panose="020B0502040204020203" pitchFamily="34" charset="0"/>
              </a:defRPr>
            </a:lvl1pPr>
          </a:lstStyle>
          <a:p>
            <a:pPr lvl="0"/>
            <a:r>
              <a:rPr lang="en-US"/>
              <a:t>Speaker title</a:t>
            </a:r>
          </a:p>
        </p:txBody>
      </p:sp>
      <p:pic>
        <p:nvPicPr>
          <p:cNvPr id="9" name="MS logo white - EMF" descr="Microsoft logo white text version">
            <a:extLst>
              <a:ext uri="{FF2B5EF4-FFF2-40B4-BE49-F238E27FC236}">
                <a16:creationId xmlns:a16="http://schemas.microsoft.com/office/drawing/2014/main" id="{561F5A86-AB4E-BD4C-914B-A9F1DF6CC310}"/>
              </a:ext>
            </a:extLst>
          </p:cNvPr>
          <p:cNvPicPr>
            <a:picLocks noChangeAspect="1"/>
          </p:cNvPicPr>
          <p:nvPr userDrawn="1"/>
        </p:nvPicPr>
        <p:blipFill>
          <a:blip r:embed="rId4"/>
          <a:stretch>
            <a:fillRect/>
          </a:stretch>
        </p:blipFill>
        <p:spPr bwMode="black">
          <a:xfrm>
            <a:off x="584200" y="585788"/>
            <a:ext cx="1366245" cy="292608"/>
          </a:xfrm>
          <a:prstGeom prst="rect">
            <a:avLst/>
          </a:prstGeom>
        </p:spPr>
      </p:pic>
    </p:spTree>
    <p:extLst>
      <p:ext uri="{BB962C8B-B14F-4D97-AF65-F5344CB8AC3E}">
        <p14:creationId xmlns:p14="http://schemas.microsoft.com/office/powerpoint/2010/main" val="1228407501"/>
      </p:ext>
    </p:extLst>
  </p:cSld>
  <p:clrMapOvr>
    <a:overrideClrMapping bg1="dk1" tx1="lt1" bg2="dk2" tx2="lt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55">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4.xml><?xml version="1.0" encoding="utf-8"?>
<p:sldLayout xmlns:a="http://schemas.openxmlformats.org/drawingml/2006/main" xmlns:r="http://schemas.openxmlformats.org/officeDocument/2006/relationships" xmlns:p="http://schemas.openxmlformats.org/presentationml/2006/main" preserve="1" userDrawn="1">
  <p:cSld name="Title and Content 1st level color text">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269239" y="1189177"/>
            <a:ext cx="11653523" cy="1985641"/>
          </a:xfrm>
        </p:spPr>
        <p:txBody>
          <a:bodyPr>
            <a:spAutoFit/>
          </a:bodyPr>
          <a:lstStyle>
            <a:lvl1pPr>
              <a:defRPr sz="3529">
                <a:gradFill>
                  <a:gsLst>
                    <a:gs pos="1250">
                      <a:schemeClr val="tx2"/>
                    </a:gs>
                    <a:gs pos="99000">
                      <a:schemeClr val="tx2"/>
                    </a:gs>
                  </a:gsLst>
                  <a:lin ang="5400000" scaled="0"/>
                </a:gradFill>
              </a:defRPr>
            </a:lvl1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itle 5"/>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448606904"/>
      </p:ext>
    </p:extLst>
  </p:cSld>
  <p:clrMapOvr>
    <a:masterClrMapping/>
  </p:clrMapOvr>
  <p:transition>
    <p:fade/>
  </p:transition>
</p:sldLayout>
</file>

<file path=ppt/slideLayouts/slideLayout65.xml><?xml version="1.0" encoding="utf-8"?>
<p:sldLayout xmlns:a="http://schemas.openxmlformats.org/drawingml/2006/main" xmlns:r="http://schemas.openxmlformats.org/officeDocument/2006/relationships" xmlns:p="http://schemas.openxmlformats.org/presentationml/2006/main" userDrawn="1">
  <p:cSld name="Title and Content">
    <p:spTree>
      <p:nvGrpSpPr>
        <p:cNvPr id="1" name=""/>
        <p:cNvGrpSpPr/>
        <p:nvPr/>
      </p:nvGrpSpPr>
      <p:grpSpPr>
        <a:xfrm>
          <a:off x="0" y="0"/>
          <a:ext cx="0" cy="0"/>
          <a:chOff x="0" y="0"/>
          <a:chExt cx="0" cy="0"/>
        </a:xfrm>
      </p:grpSpPr>
      <p:sp>
        <p:nvSpPr>
          <p:cNvPr id="2" name="1 Title">
            <a:extLst>
              <a:ext uri="{FF2B5EF4-FFF2-40B4-BE49-F238E27FC236}">
                <a16:creationId xmlns:a16="http://schemas.microsoft.com/office/drawing/2014/main" id="{BA75DCF9-2114-4543-8491-DC0390D875DB}"/>
              </a:ext>
            </a:extLst>
          </p:cNvPr>
          <p:cNvSpPr>
            <a:spLocks noGrp="1"/>
          </p:cNvSpPr>
          <p:nvPr>
            <p:ph type="title"/>
          </p:nvPr>
        </p:nvSpPr>
        <p:spPr>
          <a:xfrm>
            <a:off x="655638" y="320040"/>
            <a:ext cx="10880725" cy="461665"/>
          </a:xfrm>
          <a:solidFill>
            <a:schemeClr val="bg1"/>
          </a:solidFill>
        </p:spPr>
        <p:txBody>
          <a:bodyPr/>
          <a:lstStyle>
            <a:lvl1pPr>
              <a:defRPr/>
            </a:lvl1pPr>
          </a:lstStyle>
          <a:p>
            <a:r>
              <a:rPr lang="en-US" noProof="0" dirty="0"/>
              <a:t>Click to edit Master title style</a:t>
            </a:r>
          </a:p>
        </p:txBody>
      </p:sp>
      <p:sp>
        <p:nvSpPr>
          <p:cNvPr id="7" name="3 Content Placeholder">
            <a:extLst>
              <a:ext uri="{FF2B5EF4-FFF2-40B4-BE49-F238E27FC236}">
                <a16:creationId xmlns:a16="http://schemas.microsoft.com/office/drawing/2014/main" id="{67FFA91E-2F74-4D40-9DCA-2240811B5980}"/>
              </a:ext>
              <a:ext uri="{C183D7F6-B498-43B3-948B-1728B52AA6E4}">
                <adec:decorative xmlns:adec="http://schemas.microsoft.com/office/drawing/2017/decorative" val="0"/>
              </a:ext>
            </a:extLst>
          </p:cNvPr>
          <p:cNvSpPr>
            <a:spLocks noGrp="1"/>
          </p:cNvSpPr>
          <p:nvPr>
            <p:ph sz="quarter" idx="13"/>
          </p:nvPr>
        </p:nvSpPr>
        <p:spPr>
          <a:xfrm>
            <a:off x="655638" y="1408114"/>
            <a:ext cx="10880726" cy="4819650"/>
          </a:xfrm>
          <a:prstGeom prst="rect">
            <a:avLst/>
          </a:prstGeom>
        </p:spPr>
        <p:txBody>
          <a:bodyPr/>
          <a:lstStyle>
            <a:lvl1pPr>
              <a:defRPr sz="2400"/>
            </a:lvl1pPr>
            <a:lvl5pPr>
              <a:defRPr/>
            </a:lvl5pPr>
          </a:lstStyle>
          <a:p>
            <a:pPr lvl="0"/>
            <a:r>
              <a:rPr lang="en-US" noProof="0" dirty="0"/>
              <a:t>Click to edit Master text styles</a:t>
            </a:r>
          </a:p>
          <a:p>
            <a:pPr lvl="1"/>
            <a:r>
              <a:rPr lang="en-US" noProof="0" dirty="0"/>
              <a:t>Second level</a:t>
            </a:r>
          </a:p>
          <a:p>
            <a:pPr lvl="2"/>
            <a:r>
              <a:rPr lang="en-US" noProof="0" dirty="0"/>
              <a:t>Third level</a:t>
            </a:r>
          </a:p>
          <a:p>
            <a:pPr lvl="3"/>
            <a:r>
              <a:rPr lang="en-US" noProof="0" dirty="0"/>
              <a:t>Fourth level</a:t>
            </a:r>
          </a:p>
          <a:p>
            <a:pPr lvl="4"/>
            <a:r>
              <a:rPr lang="en-US" noProof="0" dirty="0"/>
              <a:t>Fifth level</a:t>
            </a:r>
          </a:p>
        </p:txBody>
      </p:sp>
    </p:spTree>
    <p:extLst>
      <p:ext uri="{BB962C8B-B14F-4D97-AF65-F5344CB8AC3E}">
        <p14:creationId xmlns:p14="http://schemas.microsoft.com/office/powerpoint/2010/main" val="1776189315"/>
      </p:ext>
    </p:extLst>
  </p:cSld>
  <p:clrMapOvr>
    <a:masterClrMapping/>
  </p:clrMapOvr>
  <p:hf sldNum="0" hdr="0" ftr="0" dt="0"/>
  <p:extLst>
    <p:ext uri="{DCECCB84-F9BA-43D5-87BE-67443E8EF086}">
      <p15:sldGuideLst xmlns:p15="http://schemas.microsoft.com/office/powerpoint/2012/main">
        <p15:guide id="1" orient="horz" pos="880">
          <p15:clr>
            <a:srgbClr val="547EBF"/>
          </p15:clr>
        </p15:guide>
        <p15:guide id="2" orient="horz" pos="3923">
          <p15:clr>
            <a:srgbClr val="547EBF"/>
          </p15:clr>
        </p15:guide>
        <p15:guide id="3" orient="horz" pos="789">
          <p15:clr>
            <a:srgbClr val="547EBF"/>
          </p15:clr>
        </p15:guide>
        <p15:guide id="4" orient="horz" pos="202">
          <p15:clr>
            <a:srgbClr val="547EBF"/>
          </p15:clr>
        </p15:guide>
        <p15:guide id="5" orient="horz" pos="495">
          <p15:clr>
            <a:srgbClr val="547EBF"/>
          </p15:clr>
        </p15:guide>
        <p15:guide id="6" pos="384">
          <p15:clr>
            <a:srgbClr val="547EBF"/>
          </p15:clr>
        </p15:guide>
        <p15:guide id="7" pos="7267">
          <p15:clr>
            <a:srgbClr val="547EBF"/>
          </p15:clr>
        </p15:guide>
      </p15:sldGuideLst>
    </p:ext>
  </p:extLst>
</p:sldLayout>
</file>

<file path=ppt/slideLayouts/slideLayout66.xml><?xml version="1.0" encoding="utf-8"?>
<p:sldLayout xmlns:a="http://schemas.openxmlformats.org/drawingml/2006/main" xmlns:r="http://schemas.openxmlformats.org/officeDocument/2006/relationships" xmlns:p="http://schemas.openxmlformats.org/presentationml/2006/main" preserve="1" userDrawn="1">
  <p:cSld name="Title Slide Photo_Option">
    <p:spTree>
      <p:nvGrpSpPr>
        <p:cNvPr id="1" name=""/>
        <p:cNvGrpSpPr/>
        <p:nvPr/>
      </p:nvGrpSpPr>
      <p:grpSpPr>
        <a:xfrm>
          <a:off x="0" y="0"/>
          <a:ext cx="0" cy="0"/>
          <a:chOff x="0" y="0"/>
          <a:chExt cx="0" cy="0"/>
        </a:xfrm>
      </p:grpSpPr>
      <p:sp>
        <p:nvSpPr>
          <p:cNvPr id="4" name="Picture Placeholder 3">
            <a:extLst>
              <a:ext uri="{FF2B5EF4-FFF2-40B4-BE49-F238E27FC236}">
                <a16:creationId xmlns:a16="http://schemas.microsoft.com/office/drawing/2014/main" id="{5EBDE903-019C-494F-90F1-EA5BA92B903D}"/>
              </a:ext>
              <a:ext uri="{C183D7F6-B498-43B3-948B-1728B52AA6E4}">
                <adec:decorative xmlns:adec="http://schemas.microsoft.com/office/drawing/2017/decorative" val="1"/>
              </a:ext>
            </a:extLst>
          </p:cNvPr>
          <p:cNvSpPr>
            <a:spLocks noGrp="1"/>
          </p:cNvSpPr>
          <p:nvPr>
            <p:ph type="pic" sz="quarter" idx="15" hasCustomPrompt="1"/>
          </p:nvPr>
        </p:nvSpPr>
        <p:spPr>
          <a:xfrm>
            <a:off x="0" y="0"/>
            <a:ext cx="12192000" cy="6858000"/>
          </a:xfrm>
        </p:spPr>
        <p:txBody>
          <a:bodyPr/>
          <a:lstStyle>
            <a:lvl1pPr marL="0" indent="0">
              <a:buNone/>
              <a:defRPr/>
            </a:lvl1pPr>
          </a:lstStyle>
          <a:p>
            <a:r>
              <a:rPr lang="en-US" dirty="0"/>
              <a:t> </a:t>
            </a:r>
          </a:p>
        </p:txBody>
      </p:sp>
      <p:sp>
        <p:nvSpPr>
          <p:cNvPr id="10" name="Title 1">
            <a:extLst>
              <a:ext uri="{FF2B5EF4-FFF2-40B4-BE49-F238E27FC236}">
                <a16:creationId xmlns:a16="http://schemas.microsoft.com/office/drawing/2014/main" id="{6918950D-BA52-4C37-9FC7-9B2441DABC4D}"/>
              </a:ext>
              <a:ext uri="{C183D7F6-B498-43B3-948B-1728B52AA6E4}">
                <adec:decorative xmlns:adec="http://schemas.microsoft.com/office/drawing/2017/decorative" val="0"/>
              </a:ext>
            </a:extLst>
          </p:cNvPr>
          <p:cNvSpPr>
            <a:spLocks noGrp="1"/>
          </p:cNvSpPr>
          <p:nvPr>
            <p:ph type="title" hasCustomPrompt="1"/>
          </p:nvPr>
        </p:nvSpPr>
        <p:spPr>
          <a:xfrm>
            <a:off x="621451" y="4519136"/>
            <a:ext cx="10960949" cy="738664"/>
          </a:xfrm>
          <a:noFill/>
        </p:spPr>
        <p:txBody>
          <a:bodyPr wrap="square" lIns="0" tIns="0" rIns="0" bIns="182880" anchor="b" anchorCtr="0">
            <a:spAutoFit/>
          </a:bodyPr>
          <a:lstStyle>
            <a:lvl1pPr>
              <a:lnSpc>
                <a:spcPct val="100000"/>
              </a:lnSpc>
              <a:defRPr sz="3600" strike="noStrike" spc="-147" baseline="0">
                <a:solidFill>
                  <a:schemeClr val="bg2"/>
                </a:solidFill>
              </a:defRPr>
            </a:lvl1pPr>
          </a:lstStyle>
          <a:p>
            <a:r>
              <a:rPr lang="en-US" dirty="0"/>
              <a:t>Presentation Title</a:t>
            </a:r>
          </a:p>
        </p:txBody>
      </p:sp>
      <p:sp>
        <p:nvSpPr>
          <p:cNvPr id="11" name="Text Placeholder 4">
            <a:extLst>
              <a:ext uri="{FF2B5EF4-FFF2-40B4-BE49-F238E27FC236}">
                <a16:creationId xmlns:a16="http://schemas.microsoft.com/office/drawing/2014/main" id="{4B7969DA-51E9-4FB3-BFCC-63C88E80862C}"/>
              </a:ext>
              <a:ext uri="{C183D7F6-B498-43B3-948B-1728B52AA6E4}">
                <adec:decorative xmlns:adec="http://schemas.microsoft.com/office/drawing/2017/decorative" val="0"/>
              </a:ext>
            </a:extLst>
          </p:cNvPr>
          <p:cNvSpPr>
            <a:spLocks noGrp="1"/>
          </p:cNvSpPr>
          <p:nvPr>
            <p:ph type="body" sz="quarter" idx="12" hasCustomPrompt="1"/>
          </p:nvPr>
        </p:nvSpPr>
        <p:spPr>
          <a:xfrm>
            <a:off x="621759" y="5257800"/>
            <a:ext cx="10960641" cy="915892"/>
          </a:xfrm>
          <a:noFill/>
        </p:spPr>
        <p:txBody>
          <a:bodyPr lIns="0" tIns="0" rIns="0" bIns="0" anchor="t">
            <a:noAutofit/>
          </a:bodyPr>
          <a:lstStyle>
            <a:lvl1pPr marL="0" indent="0">
              <a:lnSpc>
                <a:spcPct val="100000"/>
              </a:lnSpc>
              <a:spcBef>
                <a:spcPts val="0"/>
              </a:spcBef>
              <a:buNone/>
              <a:defRPr sz="2200" spc="0" baseline="0">
                <a:solidFill>
                  <a:schemeClr val="bg2"/>
                </a:solidFill>
                <a:latin typeface="+mn-lt"/>
              </a:defRPr>
            </a:lvl1pPr>
          </a:lstStyle>
          <a:p>
            <a:pPr lvl="0"/>
            <a:r>
              <a:rPr lang="en-US" dirty="0"/>
              <a:t>Presenter Name</a:t>
            </a:r>
          </a:p>
        </p:txBody>
      </p:sp>
      <p:sp>
        <p:nvSpPr>
          <p:cNvPr id="3" name="Picture Placeholder 2" descr="Logo">
            <a:extLst>
              <a:ext uri="{FF2B5EF4-FFF2-40B4-BE49-F238E27FC236}">
                <a16:creationId xmlns:a16="http://schemas.microsoft.com/office/drawing/2014/main" id="{4FA036B9-184F-4471-B5AE-909B2C6C103D}"/>
              </a:ext>
            </a:extLst>
          </p:cNvPr>
          <p:cNvSpPr>
            <a:spLocks noGrp="1"/>
          </p:cNvSpPr>
          <p:nvPr>
            <p:ph type="pic" sz="quarter" idx="14" hasCustomPrompt="1"/>
          </p:nvPr>
        </p:nvSpPr>
        <p:spPr>
          <a:xfrm>
            <a:off x="304809" y="304800"/>
            <a:ext cx="2062163" cy="924737"/>
          </a:xfrm>
          <a:noFill/>
        </p:spPr>
        <p:txBody>
          <a:bodyPr anchor="ctr"/>
          <a:lstStyle>
            <a:lvl1pPr marL="0" indent="0" algn="ctr">
              <a:buNone/>
              <a:defRPr>
                <a:solidFill>
                  <a:schemeClr val="bg1">
                    <a:lumMod val="50000"/>
                  </a:schemeClr>
                </a:solidFill>
              </a:defRPr>
            </a:lvl1pPr>
          </a:lstStyle>
          <a:p>
            <a:r>
              <a:rPr lang="en-US" dirty="0"/>
              <a:t>Select Logo</a:t>
            </a:r>
          </a:p>
        </p:txBody>
      </p:sp>
    </p:spTree>
    <p:extLst>
      <p:ext uri="{BB962C8B-B14F-4D97-AF65-F5344CB8AC3E}">
        <p14:creationId xmlns:p14="http://schemas.microsoft.com/office/powerpoint/2010/main" val="2461445091"/>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Layout>
</file>

<file path=ppt/slideLayouts/slideLayout67.xml><?xml version="1.0" encoding="utf-8"?>
<p:sldLayout xmlns:a="http://schemas.openxmlformats.org/drawingml/2006/main" xmlns:r="http://schemas.openxmlformats.org/officeDocument/2006/relationships" xmlns:p="http://schemas.openxmlformats.org/presentationml/2006/main" preserve="1">
  <p:cSld name="Closing logo slide">
    <p:bg>
      <p:bgPr>
        <a:solidFill>
          <a:schemeClr val="tx2"/>
        </a:solidFill>
        <a:effectLst/>
      </p:bgPr>
    </p:bg>
    <p:spTree>
      <p:nvGrpSpPr>
        <p:cNvPr id="1" name=""/>
        <p:cNvGrpSpPr/>
        <p:nvPr/>
      </p:nvGrpSpPr>
      <p:grpSpPr>
        <a:xfrm>
          <a:off x="0" y="0"/>
          <a:ext cx="0" cy="0"/>
          <a:chOff x="0" y="0"/>
          <a:chExt cx="0" cy="0"/>
        </a:xfrm>
      </p:grpSpPr>
      <p:sp>
        <p:nvSpPr>
          <p:cNvPr id="7" name="Text Box 3" descr="This is a copyright notice that should be included on the final slide.">
            <a:extLst>
              <a:ext uri="{FF2B5EF4-FFF2-40B4-BE49-F238E27FC236}">
                <a16:creationId xmlns:a16="http://schemas.microsoft.com/office/drawing/2014/main" id="{04B4E2A9-F0F4-40BC-A66B-ACB987CEF1B9}"/>
              </a:ext>
            </a:extLst>
          </p:cNvPr>
          <p:cNvSpPr txBox="1">
            <a:spLocks noChangeArrowheads="1"/>
          </p:cNvSpPr>
          <p:nvPr/>
        </p:nvSpPr>
        <p:spPr bwMode="blackWhite">
          <a:xfrm>
            <a:off x="655320" y="6119342"/>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2290" eaLnBrk="0" hangingPunct="0"/>
            <a:r>
              <a:rPr lang="en-US" sz="700">
                <a:solidFill>
                  <a:schemeClr val="bg1"/>
                </a:solidFill>
                <a:cs typeface="Segoe UI" pitchFamily="34" charset="0"/>
              </a:rPr>
              <a:t>© Copyright Microsoft Corporation. All rights reserved. </a:t>
            </a:r>
          </a:p>
        </p:txBody>
      </p:sp>
      <p:pic>
        <p:nvPicPr>
          <p:cNvPr id="10" name="Picture 9" descr="Microsoft Logo">
            <a:extLst>
              <a:ext uri="{FF2B5EF4-FFF2-40B4-BE49-F238E27FC236}">
                <a16:creationId xmlns:a16="http://schemas.microsoft.com/office/drawing/2014/main" id="{636C95FD-6A74-4A60-A70A-46D16BA51918}"/>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304809" y="304800"/>
            <a:ext cx="2063191" cy="924737"/>
          </a:xfrm>
          <a:prstGeom prst="rect">
            <a:avLst/>
          </a:prstGeom>
        </p:spPr>
      </p:pic>
    </p:spTree>
    <p:extLst>
      <p:ext uri="{BB962C8B-B14F-4D97-AF65-F5344CB8AC3E}">
        <p14:creationId xmlns:p14="http://schemas.microsoft.com/office/powerpoint/2010/main" val="2909834759"/>
      </p:ext>
    </p:extLst>
  </p:cSld>
  <p:clrMapOvr>
    <a:masterClrMapping/>
  </p:clrMapOvr>
  <p:extLst>
    <p:ext uri="{DCECCB84-F9BA-43D5-87BE-67443E8EF086}">
      <p15:sldGuideLst xmlns:p15="http://schemas.microsoft.com/office/powerpoint/2012/main"/>
    </p:ext>
  </p:extLst>
</p:sldLayout>
</file>

<file path=ppt/slideLayouts/slideLayout68.xml><?xml version="1.0" encoding="utf-8"?>
<p:sldLayout xmlns:a="http://schemas.openxmlformats.org/drawingml/2006/main" xmlns:r="http://schemas.openxmlformats.org/officeDocument/2006/relationships" xmlns:p="http://schemas.openxmlformats.org/presentationml/2006/main" preserve="1" userDrawn="1">
  <p:cSld name="TitleSlide">
    <p:spTree>
      <p:nvGrpSpPr>
        <p:cNvPr id="1" name=""/>
        <p:cNvGrpSpPr/>
        <p:nvPr/>
      </p:nvGrpSpPr>
      <p:grpSpPr>
        <a:xfrm>
          <a:off x="0" y="0"/>
          <a:ext cx="0" cy="0"/>
          <a:chOff x="0" y="0"/>
          <a:chExt cx="0" cy="0"/>
        </a:xfrm>
      </p:grpSpPr>
      <p:pic>
        <p:nvPicPr>
          <p:cNvPr id="7" name="MS logo gray - EMF" descr="Microsoft logo, gray text version">
            <a:extLst>
              <a:ext uri="{FF2B5EF4-FFF2-40B4-BE49-F238E27FC236}">
                <a16:creationId xmlns:a16="http://schemas.microsoft.com/office/drawing/2014/main" id="{DDC08157-A48C-4ACA-A5BB-EE2A866E103C}"/>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
        <p:nvSpPr>
          <p:cNvPr id="2" name="Title 1">
            <a:extLst>
              <a:ext uri="{FF2B5EF4-FFF2-40B4-BE49-F238E27FC236}">
                <a16:creationId xmlns:a16="http://schemas.microsoft.com/office/drawing/2014/main" id="{25D0408F-4A76-4E13-B20C-89E0FD40DC32}"/>
              </a:ext>
            </a:extLst>
          </p:cNvPr>
          <p:cNvSpPr>
            <a:spLocks noGrp="1"/>
          </p:cNvSpPr>
          <p:nvPr>
            <p:ph type="title" hasCustomPrompt="1"/>
          </p:nvPr>
        </p:nvSpPr>
        <p:spPr>
          <a:xfrm>
            <a:off x="588263" y="2979539"/>
            <a:ext cx="5943600" cy="553998"/>
          </a:xfrm>
        </p:spPr>
        <p:txBody>
          <a:bodyPr anchor="b" anchorCtr="0">
            <a:spAutoFit/>
          </a:bodyPr>
          <a:lstStyle>
            <a:lvl1pPr>
              <a:defRPr/>
            </a:lvl1pPr>
          </a:lstStyle>
          <a:p>
            <a:r>
              <a:rPr lang="en-US"/>
              <a:t>Presentation title </a:t>
            </a:r>
          </a:p>
        </p:txBody>
      </p:sp>
      <p:sp>
        <p:nvSpPr>
          <p:cNvPr id="5" name="Text Placeholder 4"/>
          <p:cNvSpPr>
            <a:spLocks noGrp="1"/>
          </p:cNvSpPr>
          <p:nvPr>
            <p:ph type="body" sz="quarter" idx="12" hasCustomPrompt="1"/>
          </p:nvPr>
        </p:nvSpPr>
        <p:spPr>
          <a:xfrm>
            <a:off x="582042" y="3962402"/>
            <a:ext cx="5943600" cy="307777"/>
          </a:xfrm>
          <a:noFill/>
        </p:spPr>
        <p:txBody>
          <a:bodyPr wrap="square" lIns="0" tIns="0" rIns="0" bIns="0">
            <a:spAutoFit/>
          </a:bodyPr>
          <a:lstStyle>
            <a:lvl1pPr marL="0" indent="0">
              <a:spcBef>
                <a:spcPts val="0"/>
              </a:spcBef>
              <a:buNone/>
              <a:defRPr sz="1999" spc="0" baseline="0">
                <a:gradFill>
                  <a:gsLst>
                    <a:gs pos="91000">
                      <a:schemeClr val="tx1"/>
                    </a:gs>
                    <a:gs pos="0">
                      <a:schemeClr val="tx1"/>
                    </a:gs>
                  </a:gsLst>
                  <a:lin ang="5400000" scaled="0"/>
                </a:gradFill>
                <a:latin typeface="+mn-lt"/>
                <a:cs typeface="Segoe UI" panose="020B0502040204020203" pitchFamily="34" charset="0"/>
              </a:defRPr>
            </a:lvl1pPr>
          </a:lstStyle>
          <a:p>
            <a:pPr lvl="0"/>
            <a:r>
              <a:rPr lang="en-US"/>
              <a:t>Speaker name or subtitle</a:t>
            </a:r>
          </a:p>
        </p:txBody>
      </p:sp>
      <p:sp>
        <p:nvSpPr>
          <p:cNvPr id="4" name="Text Placeholder 3">
            <a:extLst>
              <a:ext uri="{FF2B5EF4-FFF2-40B4-BE49-F238E27FC236}">
                <a16:creationId xmlns:a16="http://schemas.microsoft.com/office/drawing/2014/main" id="{829F4249-981E-4054-9F37-C6C7DFAB38F6}"/>
              </a:ext>
            </a:extLst>
          </p:cNvPr>
          <p:cNvSpPr>
            <a:spLocks noGrp="1"/>
          </p:cNvSpPr>
          <p:nvPr>
            <p:ph type="body" sz="quarter" idx="13" hasCustomPrompt="1"/>
          </p:nvPr>
        </p:nvSpPr>
        <p:spPr>
          <a:xfrm>
            <a:off x="8917758" y="585790"/>
            <a:ext cx="2691631" cy="276999"/>
          </a:xfrm>
          <a:solidFill>
            <a:srgbClr val="E6E6E6">
              <a:alpha val="75000"/>
            </a:srgbClr>
          </a:solidFill>
        </p:spPr>
        <p:txBody>
          <a:bodyPr/>
          <a:lstStyle>
            <a:lvl1pPr marL="0" marR="0" indent="0" algn="r" defTabSz="932089" rtl="0" eaLnBrk="1" fontAlgn="auto" latinLnBrk="0" hangingPunct="1">
              <a:lnSpc>
                <a:spcPct val="100000"/>
              </a:lnSpc>
              <a:spcBef>
                <a:spcPct val="20000"/>
              </a:spcBef>
              <a:spcAft>
                <a:spcPts val="0"/>
              </a:spcAft>
              <a:buClrTx/>
              <a:buSzPct val="90000"/>
              <a:buFont typeface="Wingdings" panose="05000000000000000000" pitchFamily="2" charset="2"/>
              <a:buNone/>
              <a:tabLst/>
              <a:defRPr lang="en-US" sz="1799" kern="1200" spc="0" baseline="0" dirty="0">
                <a:gradFill>
                  <a:gsLst>
                    <a:gs pos="23466">
                      <a:schemeClr val="bg2">
                        <a:lumMod val="50000"/>
                      </a:schemeClr>
                    </a:gs>
                    <a:gs pos="56000">
                      <a:schemeClr val="bg2">
                        <a:lumMod val="50000"/>
                      </a:schemeClr>
                    </a:gs>
                  </a:gsLst>
                  <a:lin ang="5400000" scaled="0"/>
                </a:gradFill>
                <a:latin typeface="+mj-lt"/>
                <a:ea typeface="+mn-ea"/>
                <a:cs typeface="Segoe UI Semilight" panose="020B0402040204020203" pitchFamily="34" charset="0"/>
              </a:defRPr>
            </a:lvl1pPr>
          </a:lstStyle>
          <a:p>
            <a:pPr lvl="0"/>
            <a:r>
              <a:rPr lang="en-US">
                <a:latin typeface="+mj-lt"/>
              </a:rPr>
              <a:t>Session code here</a:t>
            </a:r>
            <a:endParaRPr lang="en-US"/>
          </a:p>
        </p:txBody>
      </p:sp>
      <p:grpSp>
        <p:nvGrpSpPr>
          <p:cNvPr id="9" name="Group 8">
            <a:extLst>
              <a:ext uri="{FF2B5EF4-FFF2-40B4-BE49-F238E27FC236}">
                <a16:creationId xmlns:a16="http://schemas.microsoft.com/office/drawing/2014/main" id="{4DCBAFEF-FDA0-4148-B6F8-D1D9029A0218}"/>
              </a:ext>
            </a:extLst>
          </p:cNvPr>
          <p:cNvGrpSpPr/>
          <p:nvPr userDrawn="1"/>
        </p:nvGrpSpPr>
        <p:grpSpPr bwMode="ltGray">
          <a:xfrm>
            <a:off x="6256117" y="-21839"/>
            <a:ext cx="5932086" cy="6890047"/>
            <a:chOff x="6256117" y="-21839"/>
            <a:chExt cx="5932086" cy="6890047"/>
          </a:xfrm>
        </p:grpSpPr>
        <p:grpSp>
          <p:nvGrpSpPr>
            <p:cNvPr id="30" name="Group 29">
              <a:extLst>
                <a:ext uri="{FF2B5EF4-FFF2-40B4-BE49-F238E27FC236}">
                  <a16:creationId xmlns:a16="http://schemas.microsoft.com/office/drawing/2014/main" id="{89BE868E-A240-4959-BD66-6BC44EE5A4AF}"/>
                </a:ext>
              </a:extLst>
            </p:cNvPr>
            <p:cNvGrpSpPr/>
            <p:nvPr userDrawn="1"/>
          </p:nvGrpSpPr>
          <p:grpSpPr bwMode="ltGray">
            <a:xfrm>
              <a:off x="8507413" y="1457714"/>
              <a:ext cx="3680790" cy="5392441"/>
              <a:chOff x="8507413" y="1457714"/>
              <a:chExt cx="3680790" cy="5392441"/>
            </a:xfrm>
          </p:grpSpPr>
          <p:sp>
            <p:nvSpPr>
              <p:cNvPr id="38" name="Freeform: Shape 37">
                <a:extLst>
                  <a:ext uri="{FF2B5EF4-FFF2-40B4-BE49-F238E27FC236}">
                    <a16:creationId xmlns:a16="http://schemas.microsoft.com/office/drawing/2014/main" id="{1DDB4654-32A2-47CE-B324-C597C756E402}"/>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39" name="Freeform: Shape 38">
                <a:extLst>
                  <a:ext uri="{FF2B5EF4-FFF2-40B4-BE49-F238E27FC236}">
                    <a16:creationId xmlns:a16="http://schemas.microsoft.com/office/drawing/2014/main" id="{218BE353-242E-4429-9D4C-1D50CEEC277C}"/>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40" name="Freeform: Shape 39">
                <a:extLst>
                  <a:ext uri="{FF2B5EF4-FFF2-40B4-BE49-F238E27FC236}">
                    <a16:creationId xmlns:a16="http://schemas.microsoft.com/office/drawing/2014/main" id="{B2B25198-469F-44A8-946B-689A24DC3C72}"/>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41" name="Freeform: Shape 40">
                <a:extLst>
                  <a:ext uri="{FF2B5EF4-FFF2-40B4-BE49-F238E27FC236}">
                    <a16:creationId xmlns:a16="http://schemas.microsoft.com/office/drawing/2014/main" id="{E5460766-0EE4-4C99-BD2E-1BAD7FD9C3A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42" name="Freeform: Shape 41">
                <a:extLst>
                  <a:ext uri="{FF2B5EF4-FFF2-40B4-BE49-F238E27FC236}">
                    <a16:creationId xmlns:a16="http://schemas.microsoft.com/office/drawing/2014/main" id="{EFBC909F-DC50-4DDC-91C9-2509E0F5633F}"/>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43" name="Freeform: Shape 42">
                <a:extLst>
                  <a:ext uri="{FF2B5EF4-FFF2-40B4-BE49-F238E27FC236}">
                    <a16:creationId xmlns:a16="http://schemas.microsoft.com/office/drawing/2014/main" id="{E0DC1718-52A4-4705-AE14-45A352ACBC29}"/>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44" name="Freeform: Shape 43">
                <a:extLst>
                  <a:ext uri="{FF2B5EF4-FFF2-40B4-BE49-F238E27FC236}">
                    <a16:creationId xmlns:a16="http://schemas.microsoft.com/office/drawing/2014/main" id="{D51C16AF-F6FA-4CD2-B0A5-3663CD02799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45" name="Freeform: Shape 44">
                <a:extLst>
                  <a:ext uri="{FF2B5EF4-FFF2-40B4-BE49-F238E27FC236}">
                    <a16:creationId xmlns:a16="http://schemas.microsoft.com/office/drawing/2014/main" id="{3A105041-F999-49D6-BE4B-7630F1204F6C}"/>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46" name="Freeform: Shape 45">
                <a:extLst>
                  <a:ext uri="{FF2B5EF4-FFF2-40B4-BE49-F238E27FC236}">
                    <a16:creationId xmlns:a16="http://schemas.microsoft.com/office/drawing/2014/main" id="{C190B08C-67D4-4DAD-8158-2B4D4A1318F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47" name="Freeform: Shape 46">
                <a:extLst>
                  <a:ext uri="{FF2B5EF4-FFF2-40B4-BE49-F238E27FC236}">
                    <a16:creationId xmlns:a16="http://schemas.microsoft.com/office/drawing/2014/main" id="{743F7B37-FD03-4D73-932B-77D49AB6A515}"/>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48" name="Freeform: Shape 47">
                <a:extLst>
                  <a:ext uri="{FF2B5EF4-FFF2-40B4-BE49-F238E27FC236}">
                    <a16:creationId xmlns:a16="http://schemas.microsoft.com/office/drawing/2014/main" id="{8F01A60D-F904-4399-87EA-23E33C45969F}"/>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49" name="Freeform: Shape 48">
                <a:extLst>
                  <a:ext uri="{FF2B5EF4-FFF2-40B4-BE49-F238E27FC236}">
                    <a16:creationId xmlns:a16="http://schemas.microsoft.com/office/drawing/2014/main" id="{D450C50C-26FC-42C5-BA39-AE97627B772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50" name="Freeform: Shape 49">
                <a:extLst>
                  <a:ext uri="{FF2B5EF4-FFF2-40B4-BE49-F238E27FC236}">
                    <a16:creationId xmlns:a16="http://schemas.microsoft.com/office/drawing/2014/main" id="{B88924B0-E78A-4770-AF30-C78056E7AAAB}"/>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51" name="Freeform: Shape 50">
                <a:extLst>
                  <a:ext uri="{FF2B5EF4-FFF2-40B4-BE49-F238E27FC236}">
                    <a16:creationId xmlns:a16="http://schemas.microsoft.com/office/drawing/2014/main" id="{D8AB0228-AC44-413D-A029-1BBF7B18CBCC}"/>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52" name="Freeform: Shape 51">
                <a:extLst>
                  <a:ext uri="{FF2B5EF4-FFF2-40B4-BE49-F238E27FC236}">
                    <a16:creationId xmlns:a16="http://schemas.microsoft.com/office/drawing/2014/main" id="{89C067BE-7550-4D8F-9A42-B78AB594CD54}"/>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53" name="Freeform: Shape 52">
                <a:extLst>
                  <a:ext uri="{FF2B5EF4-FFF2-40B4-BE49-F238E27FC236}">
                    <a16:creationId xmlns:a16="http://schemas.microsoft.com/office/drawing/2014/main" id="{54D97435-6932-4E2A-A217-DEA06FDA510A}"/>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cxnSp>
            <p:nvCxnSpPr>
              <p:cNvPr id="54" name="Straight Connector 53">
                <a:extLst>
                  <a:ext uri="{FF2B5EF4-FFF2-40B4-BE49-F238E27FC236}">
                    <a16:creationId xmlns:a16="http://schemas.microsoft.com/office/drawing/2014/main" id="{FF9C9FB6-79F2-41F1-872D-2184B91C8E00}"/>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6" name="Group 5">
              <a:extLst>
                <a:ext uri="{FF2B5EF4-FFF2-40B4-BE49-F238E27FC236}">
                  <a16:creationId xmlns:a16="http://schemas.microsoft.com/office/drawing/2014/main" id="{4577AEC4-9502-4D2D-B373-2F1CB4EFF9B8}"/>
                </a:ext>
              </a:extLst>
            </p:cNvPr>
            <p:cNvGrpSpPr/>
            <p:nvPr userDrawn="1"/>
          </p:nvGrpSpPr>
          <p:grpSpPr bwMode="ltGray">
            <a:xfrm>
              <a:off x="7545167" y="-21839"/>
              <a:ext cx="1192433" cy="1098538"/>
              <a:chOff x="7545167" y="-9139"/>
              <a:chExt cx="1192433" cy="1098538"/>
            </a:xfrm>
          </p:grpSpPr>
          <p:sp>
            <p:nvSpPr>
              <p:cNvPr id="59" name="Freeform: Shape 58">
                <a:extLst>
                  <a:ext uri="{FF2B5EF4-FFF2-40B4-BE49-F238E27FC236}">
                    <a16:creationId xmlns:a16="http://schemas.microsoft.com/office/drawing/2014/main" id="{713EA48F-163A-410A-8C97-A08AA1B2EE50}"/>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57" name="Freeform: Shape 56">
                <a:extLst>
                  <a:ext uri="{FF2B5EF4-FFF2-40B4-BE49-F238E27FC236}">
                    <a16:creationId xmlns:a16="http://schemas.microsoft.com/office/drawing/2014/main" id="{3E1E199B-B230-4884-9F60-9B781B11B8FF}"/>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37" name="Freeform: Shape 36">
                <a:extLst>
                  <a:ext uri="{FF2B5EF4-FFF2-40B4-BE49-F238E27FC236}">
                    <a16:creationId xmlns:a16="http://schemas.microsoft.com/office/drawing/2014/main" id="{FB98E4A3-2599-4DEB-8ECC-F004500FBF6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nvGrpSpPr>
            <p:cNvPr id="8" name="Group 7">
              <a:extLst>
                <a:ext uri="{FF2B5EF4-FFF2-40B4-BE49-F238E27FC236}">
                  <a16:creationId xmlns:a16="http://schemas.microsoft.com/office/drawing/2014/main" id="{D6B74F55-4583-4B26-A4E0-71C00B14AFF6}"/>
                </a:ext>
              </a:extLst>
            </p:cNvPr>
            <p:cNvGrpSpPr/>
            <p:nvPr userDrawn="1"/>
          </p:nvGrpSpPr>
          <p:grpSpPr bwMode="ltGray">
            <a:xfrm>
              <a:off x="6256117" y="5896894"/>
              <a:ext cx="1057910" cy="971314"/>
              <a:chOff x="6256117" y="5896894"/>
              <a:chExt cx="1057910" cy="971314"/>
            </a:xfrm>
          </p:grpSpPr>
          <p:sp>
            <p:nvSpPr>
              <p:cNvPr id="32" name="Freeform: Shape 31">
                <a:extLst>
                  <a:ext uri="{FF2B5EF4-FFF2-40B4-BE49-F238E27FC236}">
                    <a16:creationId xmlns:a16="http://schemas.microsoft.com/office/drawing/2014/main" id="{FC4D1900-D812-4B27-AC50-B2795AD953C3}"/>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33" name="Freeform: Shape 32">
                <a:extLst>
                  <a:ext uri="{FF2B5EF4-FFF2-40B4-BE49-F238E27FC236}">
                    <a16:creationId xmlns:a16="http://schemas.microsoft.com/office/drawing/2014/main" id="{483ECFC2-9749-4525-973B-EAA0BC0FC62B}"/>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34" name="Freeform: Shape 33">
                <a:extLst>
                  <a:ext uri="{FF2B5EF4-FFF2-40B4-BE49-F238E27FC236}">
                    <a16:creationId xmlns:a16="http://schemas.microsoft.com/office/drawing/2014/main" id="{0A3ABF7E-B2D4-4B7A-9B6E-0EB3223E4EE4}"/>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spTree>
    <p:extLst>
      <p:ext uri="{BB962C8B-B14F-4D97-AF65-F5344CB8AC3E}">
        <p14:creationId xmlns:p14="http://schemas.microsoft.com/office/powerpoint/2010/main" val="32157259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2" orient="horz" pos="2496">
          <p15:clr>
            <a:srgbClr val="5ACBF0"/>
          </p15:clr>
        </p15:guide>
        <p15:guide id="3" pos="3384">
          <p15:clr>
            <a:srgbClr val="FBAE40"/>
          </p15:clr>
        </p15:guide>
        <p15:guide id="5" orient="horz" pos="2160">
          <p15:clr>
            <a:srgbClr val="FBAE40"/>
          </p15:clr>
        </p15:guide>
        <p15:guide id="6" orient="horz" pos="2229">
          <p15:clr>
            <a:srgbClr val="5ACBF0"/>
          </p15:clr>
        </p15:guide>
        <p15:guide id="7" pos="2996">
          <p15:clr>
            <a:srgbClr val="5ACBF0"/>
          </p15:clr>
        </p15:guide>
      </p15:sldGuideLst>
    </p:ext>
  </p:extLst>
</p:sldLayout>
</file>

<file path=ppt/slideLayouts/slideLayout6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1611916"/>
          </a:xfrm>
        </p:spPr>
        <p:txBody>
          <a:bodyPr wrap="square">
            <a:spAutoFit/>
          </a:bodyPr>
          <a:lstStyle>
            <a:lvl1pPr marL="0" indent="0">
              <a:buNone/>
              <a:defRPr/>
            </a:lvl1pPr>
            <a:lvl2pPr marL="228440" indent="0">
              <a:buNone/>
              <a:defRPr/>
            </a:lvl2pPr>
            <a:lvl3pPr marL="456880" indent="0">
              <a:buNone/>
              <a:defRPr/>
            </a:lvl3pPr>
            <a:lvl4pPr marL="685320" indent="0">
              <a:buNone/>
              <a:defRPr/>
            </a:lvl4pPr>
            <a:lvl5pPr marL="91376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726665341"/>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7.xml><?xml version="1.0" encoding="utf-8"?>
<p:sldLayout xmlns:a="http://schemas.openxmlformats.org/drawingml/2006/main" xmlns:r="http://schemas.openxmlformats.org/officeDocument/2006/relationships" xmlns:p="http://schemas.openxmlformats.org/presentationml/2006/main" preserve="1" userDrawn="1">
  <p:cSld name="Title and subtitle">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98C72D31-A613-4575-8C30-1B5C85263897}"/>
              </a:ext>
            </a:extLst>
          </p:cNvPr>
          <p:cNvSpPr>
            <a:spLocks noGrp="1"/>
          </p:cNvSpPr>
          <p:nvPr>
            <p:ph type="title"/>
          </p:nvPr>
        </p:nvSpPr>
        <p:spPr/>
        <p:txBody>
          <a:bodyPr/>
          <a:lstStyle/>
          <a:p>
            <a:r>
              <a:rPr lang="en-US"/>
              <a:t>Click to edit Master title style</a:t>
            </a:r>
          </a:p>
        </p:txBody>
      </p:sp>
      <p:sp>
        <p:nvSpPr>
          <p:cNvPr id="5" name="Text Placeholder 4">
            <a:extLst>
              <a:ext uri="{FF2B5EF4-FFF2-40B4-BE49-F238E27FC236}">
                <a16:creationId xmlns:a16="http://schemas.microsoft.com/office/drawing/2014/main" id="{C461A2B3-F991-45BD-8BA7-FA0CE24140A3}"/>
              </a:ext>
            </a:extLst>
          </p:cNvPr>
          <p:cNvSpPr>
            <a:spLocks noGrp="1"/>
          </p:cNvSpPr>
          <p:nvPr>
            <p:ph type="body" sz="quarter" idx="10"/>
          </p:nvPr>
        </p:nvSpPr>
        <p:spPr>
          <a:xfrm>
            <a:off x="588263" y="1044575"/>
            <a:ext cx="11018520" cy="307777"/>
          </a:xfrm>
        </p:spPr>
        <p:txBody>
          <a:bodyPr wrap="square" lIns="0" tIns="0" rIns="0" bIns="0">
            <a:spAutoFit/>
          </a:bodyPr>
          <a:lstStyle>
            <a:lvl1pPr marL="0" indent="0">
              <a:buNone/>
              <a:defRPr lang="en-US" sz="2000" dirty="0" smtClean="0">
                <a:solidFill>
                  <a:schemeClr val="accent1"/>
                </a:solidFill>
                <a:latin typeface="+mj-lt"/>
                <a:cs typeface="+mn-cs"/>
              </a:defRPr>
            </a:lvl1pPr>
          </a:lstStyle>
          <a:p>
            <a:pPr marL="0" lvl="0" defTabSz="914367"/>
            <a:r>
              <a:rPr lang="en-US"/>
              <a:t>Click to edit Master text styles</a:t>
            </a:r>
          </a:p>
        </p:txBody>
      </p:sp>
    </p:spTree>
    <p:extLst>
      <p:ext uri="{BB962C8B-B14F-4D97-AF65-F5344CB8AC3E}">
        <p14:creationId xmlns:p14="http://schemas.microsoft.com/office/powerpoint/2010/main" val="2089019043"/>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0.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spcBef>
                <a:spcPts val="1199"/>
              </a:spcBef>
              <a:defRPr/>
            </a:lvl1pPr>
          </a:lstStyle>
          <a:p>
            <a:r>
              <a:rPr lang="en-US"/>
              <a:t>Click to edit Master title style</a:t>
            </a:r>
          </a:p>
        </p:txBody>
      </p:sp>
      <p:sp>
        <p:nvSpPr>
          <p:cNvPr id="3" name="Text Placeholder 2"/>
          <p:cNvSpPr>
            <a:spLocks noGrp="1"/>
          </p:cNvSpPr>
          <p:nvPr>
            <p:ph type="body" sz="quarter" idx="10"/>
          </p:nvPr>
        </p:nvSpPr>
        <p:spPr>
          <a:xfrm>
            <a:off x="584201" y="1435499"/>
            <a:ext cx="11018520" cy="1519903"/>
          </a:xfrm>
        </p:spPr>
        <p:txBody>
          <a:bodyPr/>
          <a:lstStyle>
            <a:lvl1pPr>
              <a:spcBef>
                <a:spcPts val="999"/>
              </a:spcBef>
              <a:defRPr sz="2200">
                <a:latin typeface="+mn-lt"/>
              </a:defRPr>
            </a:lvl1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080502878"/>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71.xml><?xml version="1.0" encoding="utf-8"?>
<p:sldLayout xmlns:a="http://schemas.openxmlformats.org/drawingml/2006/main" xmlns:r="http://schemas.openxmlformats.org/officeDocument/2006/relationships" xmlns:p="http://schemas.openxmlformats.org/presentationml/2006/main" preserve="1" userDrawn="1">
  <p:cSld name="Two Column Non-bulleted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D876633-3E8D-4CF4-A5D4-D4E9D88A6DE0}"/>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1" y="1435100"/>
            <a:ext cx="5212080" cy="1649682"/>
          </a:xfrm>
        </p:spPr>
        <p:txBody>
          <a:bodyPr wrap="square">
            <a:spAutoFit/>
          </a:bodyPr>
          <a:lstStyle>
            <a:lvl1pPr marL="0" indent="0">
              <a:spcBef>
                <a:spcPts val="1223"/>
              </a:spcBef>
              <a:buClr>
                <a:schemeClr val="tx1"/>
              </a:buClr>
              <a:buFont typeface="Wingdings" panose="05000000000000000000" pitchFamily="2" charset="2"/>
              <a:buNone/>
              <a:defRPr sz="2798" b="0">
                <a:latin typeface="Segoe UI Semilight" panose="020B0402040204020203" pitchFamily="34" charset="0"/>
                <a:cs typeface="Segoe UI Semilight" panose="020B0402040204020203" pitchFamily="34" charset="0"/>
              </a:defRPr>
            </a:lvl1pPr>
            <a:lvl2pPr marL="255409" indent="0">
              <a:buFont typeface="Wingdings" panose="05000000000000000000" pitchFamily="2" charset="2"/>
              <a:buNone/>
              <a:defRPr sz="1999" b="0"/>
            </a:lvl2pPr>
            <a:lvl3pPr marL="450534" indent="0">
              <a:buFont typeface="Wingdings" panose="05000000000000000000" pitchFamily="2" charset="2"/>
              <a:buNone/>
              <a:tabLst/>
              <a:defRPr sz="1599" b="0"/>
            </a:lvl3pPr>
            <a:lvl4pPr marL="652005" indent="0">
              <a:buFont typeface="Wingdings" panose="05000000000000000000" pitchFamily="2" charset="2"/>
              <a:buNone/>
              <a:defRPr sz="1399" b="0"/>
            </a:lvl4pPr>
            <a:lvl5pPr marL="853477" indent="0">
              <a:buFont typeface="Wingdings" panose="05000000000000000000" pitchFamily="2" charset="2"/>
              <a:buNone/>
              <a:tabLst/>
              <a:defRPr sz="1399"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E9CDCB4-03E1-4763-B83E-A1334BCDB0C0}"/>
              </a:ext>
            </a:extLst>
          </p:cNvPr>
          <p:cNvSpPr>
            <a:spLocks noGrp="1"/>
          </p:cNvSpPr>
          <p:nvPr>
            <p:ph type="body" sz="quarter" idx="12"/>
          </p:nvPr>
        </p:nvSpPr>
        <p:spPr>
          <a:xfrm>
            <a:off x="6397171" y="1435100"/>
            <a:ext cx="5212080" cy="1649682"/>
          </a:xfrm>
        </p:spPr>
        <p:txBody>
          <a:bodyPr wrap="square">
            <a:spAutoFit/>
          </a:bodyPr>
          <a:lstStyle>
            <a:lvl1pPr marL="0" indent="0">
              <a:spcBef>
                <a:spcPts val="1223"/>
              </a:spcBef>
              <a:buClr>
                <a:schemeClr val="tx1"/>
              </a:buClr>
              <a:buFont typeface="Wingdings" panose="05000000000000000000" pitchFamily="2" charset="2"/>
              <a:buNone/>
              <a:defRPr sz="2798" b="0">
                <a:latin typeface="Segoe UI Semilight" panose="020B0402040204020203" pitchFamily="34" charset="0"/>
                <a:cs typeface="Segoe UI Semilight" panose="020B0402040204020203" pitchFamily="34" charset="0"/>
              </a:defRPr>
            </a:lvl1pPr>
            <a:lvl2pPr marL="255409" indent="0">
              <a:buFont typeface="Wingdings" panose="05000000000000000000" pitchFamily="2" charset="2"/>
              <a:buNone/>
              <a:defRPr sz="1999" b="0"/>
            </a:lvl2pPr>
            <a:lvl3pPr marL="450534" indent="0">
              <a:buFont typeface="Wingdings" panose="05000000000000000000" pitchFamily="2" charset="2"/>
              <a:buNone/>
              <a:tabLst/>
              <a:defRPr sz="1599" b="0"/>
            </a:lvl3pPr>
            <a:lvl4pPr marL="652005" indent="0">
              <a:buFont typeface="Wingdings" panose="05000000000000000000" pitchFamily="2" charset="2"/>
              <a:buNone/>
              <a:defRPr sz="1399" b="0"/>
            </a:lvl4pPr>
            <a:lvl5pPr marL="853477" indent="0">
              <a:buFont typeface="Wingdings" panose="05000000000000000000" pitchFamily="2" charset="2"/>
              <a:buNone/>
              <a:tabLst/>
              <a:defRPr sz="1399"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67211860"/>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2">
          <p15:clr>
            <a:srgbClr val="5ACBF0"/>
          </p15:clr>
        </p15:guide>
        <p15:guide id="3" orient="horz" pos="904">
          <p15:clr>
            <a:srgbClr val="5ACBF0"/>
          </p15:clr>
        </p15:guide>
      </p15:sldGuideLst>
    </p:ext>
  </p:extLst>
</p:sldLayout>
</file>

<file path=ppt/slideLayouts/slideLayout72.xml><?xml version="1.0" encoding="utf-8"?>
<p:sldLayout xmlns:a="http://schemas.openxmlformats.org/drawingml/2006/main" xmlns:r="http://schemas.openxmlformats.org/officeDocument/2006/relationships" xmlns:p="http://schemas.openxmlformats.org/presentationml/2006/main" preserve="1" userDrawn="1">
  <p:cSld name="Two Column Bullet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1BE2550-DA43-453C-A328-33C740E6540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4201" y="1437481"/>
            <a:ext cx="5212080" cy="1649682"/>
          </a:xfrm>
        </p:spPr>
        <p:txBody>
          <a:bodyPr wrap="square">
            <a:spAutoFit/>
          </a:bodyPr>
          <a:lstStyle>
            <a:lvl1pPr marL="231613" indent="-231613">
              <a:spcBef>
                <a:spcPts val="1223"/>
              </a:spcBef>
              <a:buClr>
                <a:schemeClr val="tx1"/>
              </a:buClr>
              <a:buFont typeface="Wingdings" panose="05000000000000000000" pitchFamily="2" charset="2"/>
              <a:buChar char=""/>
              <a:defRPr sz="2798" b="0">
                <a:latin typeface="Segoe UI Semilight" panose="020B0402040204020203" pitchFamily="34" charset="0"/>
                <a:cs typeface="Segoe UI Semilight" panose="020B0402040204020203" pitchFamily="34" charset="0"/>
              </a:defRPr>
            </a:lvl1pPr>
            <a:lvl2pPr marL="426739" indent="-171330">
              <a:buFont typeface="Wingdings" panose="05000000000000000000" pitchFamily="2" charset="2"/>
              <a:buChar char=""/>
              <a:defRPr sz="1999" b="0"/>
            </a:lvl2pPr>
            <a:lvl3pPr marL="639315" indent="-188781">
              <a:buFont typeface="Wingdings" panose="05000000000000000000" pitchFamily="2" charset="2"/>
              <a:buChar char=""/>
              <a:tabLst/>
              <a:defRPr sz="1599" b="0"/>
            </a:lvl3pPr>
            <a:lvl4pPr marL="828095" indent="-176090">
              <a:buFont typeface="Wingdings" panose="05000000000000000000" pitchFamily="2" charset="2"/>
              <a:buChar char=""/>
              <a:defRPr sz="1399" b="0"/>
            </a:lvl4pPr>
            <a:lvl5pPr marL="1023221" indent="-169744">
              <a:buFont typeface="Wingdings" panose="05000000000000000000" pitchFamily="2" charset="2"/>
              <a:buChar char=""/>
              <a:tabLst/>
              <a:defRPr sz="1399"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 Placeholder 3">
            <a:extLst>
              <a:ext uri="{FF2B5EF4-FFF2-40B4-BE49-F238E27FC236}">
                <a16:creationId xmlns:a16="http://schemas.microsoft.com/office/drawing/2014/main" id="{85278796-7B84-4D67-88CD-BF78BB06D214}"/>
              </a:ext>
            </a:extLst>
          </p:cNvPr>
          <p:cNvSpPr>
            <a:spLocks noGrp="1"/>
          </p:cNvSpPr>
          <p:nvPr>
            <p:ph type="body" sz="quarter" idx="11"/>
          </p:nvPr>
        </p:nvSpPr>
        <p:spPr>
          <a:xfrm>
            <a:off x="6389914" y="1437481"/>
            <a:ext cx="5212080" cy="1649682"/>
          </a:xfrm>
        </p:spPr>
        <p:txBody>
          <a:bodyPr wrap="square">
            <a:spAutoFit/>
          </a:bodyPr>
          <a:lstStyle>
            <a:lvl1pPr marL="231613" indent="-231613">
              <a:spcBef>
                <a:spcPts val="1223"/>
              </a:spcBef>
              <a:buClr>
                <a:schemeClr val="tx1"/>
              </a:buClr>
              <a:buFont typeface="Wingdings" panose="05000000000000000000" pitchFamily="2" charset="2"/>
              <a:buChar char=""/>
              <a:defRPr sz="2798" b="0">
                <a:latin typeface="Segoe UI Semilight" panose="020B0402040204020203" pitchFamily="34" charset="0"/>
                <a:cs typeface="Segoe UI Semilight" panose="020B0402040204020203" pitchFamily="34" charset="0"/>
              </a:defRPr>
            </a:lvl1pPr>
            <a:lvl2pPr marL="426739" indent="-171330">
              <a:buFont typeface="Wingdings" panose="05000000000000000000" pitchFamily="2" charset="2"/>
              <a:buChar char=""/>
              <a:defRPr sz="1999" b="0"/>
            </a:lvl2pPr>
            <a:lvl3pPr marL="639315" indent="-188781">
              <a:buFont typeface="Wingdings" panose="05000000000000000000" pitchFamily="2" charset="2"/>
              <a:buChar char=""/>
              <a:tabLst/>
              <a:defRPr sz="1599" b="0"/>
            </a:lvl3pPr>
            <a:lvl4pPr marL="828095" indent="-176090">
              <a:buFont typeface="Wingdings" panose="05000000000000000000" pitchFamily="2" charset="2"/>
              <a:buChar char=""/>
              <a:defRPr sz="1399" b="0"/>
            </a:lvl4pPr>
            <a:lvl5pPr marL="1023221" indent="-169744">
              <a:buFont typeface="Wingdings" panose="05000000000000000000" pitchFamily="2" charset="2"/>
              <a:buChar char=""/>
              <a:tabLst/>
              <a:defRPr sz="1399" b="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3191792718"/>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1276">
          <p15:clr>
            <a:srgbClr val="5ACBF0"/>
          </p15:clr>
        </p15:guide>
        <p15:guide id="3" orient="horz" pos="904">
          <p15:clr>
            <a:srgbClr val="5ACBF0"/>
          </p15:clr>
        </p15:guide>
      </p15:sldGuideLst>
    </p:ext>
  </p:extLst>
</p:sldLayout>
</file>

<file path=ppt/slideLayouts/slideLayout73.xml><?xml version="1.0" encoding="utf-8"?>
<p:sldLayout xmlns:a="http://schemas.openxmlformats.org/drawingml/2006/main" xmlns:r="http://schemas.openxmlformats.org/officeDocument/2006/relationships" xmlns:p="http://schemas.openxmlformats.org/presentationml/2006/main" preserve="1" userDrawn="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2754DF-CB0E-46F9-AA3C-00BC673EBDF3}"/>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3244351180"/>
      </p:ext>
    </p:extLst>
  </p:cSld>
  <p:clrMapOvr>
    <a:masterClrMapping/>
  </p:clrMapOvr>
  <p:transition>
    <p:fade/>
  </p:transition>
  <p:extLst>
    <p:ext uri="{DCECCB84-F9BA-43D5-87BE-67443E8EF086}">
      <p15:sldGuideLst xmlns:p15="http://schemas.microsoft.com/office/powerpoint/2012/main">
        <p15:guide id="3" orient="horz" pos="900">
          <p15:clr>
            <a:srgbClr val="5ACBF0"/>
          </p15:clr>
        </p15:guide>
        <p15:guide id="4" orient="horz" pos="1276">
          <p15:clr>
            <a:srgbClr val="5ACBF0"/>
          </p15:clr>
        </p15:guide>
        <p15:guide id="5" orient="horz" pos="288">
          <p15:clr>
            <a:srgbClr val="5ACBF0"/>
          </p15:clr>
        </p15:guide>
      </p15:sldGuideLst>
    </p:ext>
  </p:extLst>
</p:sldLayout>
</file>

<file path=ppt/slideLayouts/slideLayout74.xml><?xml version="1.0" encoding="utf-8"?>
<p:sldLayout xmlns:a="http://schemas.openxmlformats.org/drawingml/2006/main" xmlns:r="http://schemas.openxmlformats.org/officeDocument/2006/relationships" xmlns:p="http://schemas.openxmlformats.org/presentationml/2006/main" preserve="1" userDrawn="1">
  <p:cSld name="Title Only with grid">
    <p:spTree>
      <p:nvGrpSpPr>
        <p:cNvPr id="1" name=""/>
        <p:cNvGrpSpPr/>
        <p:nvPr/>
      </p:nvGrpSpPr>
      <p:grpSpPr>
        <a:xfrm>
          <a:off x="0" y="0"/>
          <a:ext cx="0" cy="0"/>
          <a:chOff x="0" y="0"/>
          <a:chExt cx="0" cy="0"/>
        </a:xfrm>
      </p:grpSpPr>
      <p:sp>
        <p:nvSpPr>
          <p:cNvPr id="3" name="Title 2">
            <a:extLst>
              <a:ext uri="{FF2B5EF4-FFF2-40B4-BE49-F238E27FC236}">
                <a16:creationId xmlns:a16="http://schemas.microsoft.com/office/drawing/2014/main" id="{7D31026A-4A74-439D-A8F5-DB82A03E713C}"/>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124355703"/>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5.xml><?xml version="1.0" encoding="utf-8"?>
<p:sldLayout xmlns:a="http://schemas.openxmlformats.org/drawingml/2006/main" xmlns:r="http://schemas.openxmlformats.org/officeDocument/2006/relationships" xmlns:p="http://schemas.openxmlformats.org/presentationml/2006/main" preserve="1" userDrawn="1">
  <p:cSld name="Small title - half page">
    <p:spTree>
      <p:nvGrpSpPr>
        <p:cNvPr id="1" name=""/>
        <p:cNvGrpSpPr/>
        <p:nvPr/>
      </p:nvGrpSpPr>
      <p:grpSpPr>
        <a:xfrm>
          <a:off x="0" y="0"/>
          <a:ext cx="0" cy="0"/>
          <a:chOff x="0" y="0"/>
          <a:chExt cx="0" cy="0"/>
        </a:xfrm>
      </p:grpSpPr>
      <p:sp>
        <p:nvSpPr>
          <p:cNvPr id="2" name="Title 2">
            <a:extLst>
              <a:ext uri="{FF2B5EF4-FFF2-40B4-BE49-F238E27FC236}">
                <a16:creationId xmlns:a16="http://schemas.microsoft.com/office/drawing/2014/main" id="{4B2500C4-B436-4E3A-8A91-A02448A774DB}"/>
              </a:ext>
            </a:extLst>
          </p:cNvPr>
          <p:cNvSpPr>
            <a:spLocks noGrp="1"/>
          </p:cNvSpPr>
          <p:nvPr>
            <p:ph type="title"/>
          </p:nvPr>
        </p:nvSpPr>
        <p:spPr>
          <a:xfrm>
            <a:off x="584201" y="457200"/>
            <a:ext cx="5508419" cy="372410"/>
          </a:xfrm>
        </p:spPr>
        <p:txBody>
          <a:bodyPr tIns="64008"/>
          <a:lstStyle>
            <a:lvl1pPr>
              <a:defRPr sz="1999" spc="0">
                <a:latin typeface="+mj-lt"/>
                <a:cs typeface="Segoe UI" panose="020B0502040204020203" pitchFamily="34" charset="0"/>
              </a:defRPr>
            </a:lvl1pPr>
          </a:lstStyle>
          <a:p>
            <a:r>
              <a:rPr lang="en-US"/>
              <a:t>Click to edit Master title style</a:t>
            </a:r>
          </a:p>
        </p:txBody>
      </p:sp>
    </p:spTree>
    <p:extLst>
      <p:ext uri="{BB962C8B-B14F-4D97-AF65-F5344CB8AC3E}">
        <p14:creationId xmlns:p14="http://schemas.microsoft.com/office/powerpoint/2010/main" val="3589422580"/>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76.xml><?xml version="1.0" encoding="utf-8"?>
<p:sldLayout xmlns:a="http://schemas.openxmlformats.org/drawingml/2006/main" xmlns:r="http://schemas.openxmlformats.org/officeDocument/2006/relationships" xmlns:p="http://schemas.openxmlformats.org/presentationml/2006/main" preserve="1" userDrawn="1">
  <p:cSld name="Dem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3223"/>
            <a:ext cx="6400800" cy="498598"/>
          </a:xfrm>
          <a:noFill/>
        </p:spPr>
        <p:txBody>
          <a:bodyPr wrap="square" lIns="0" tIns="0" rIns="0" bIns="0" anchor="b" anchorCtr="0">
            <a:spAutoFit/>
          </a:bodyPr>
          <a:lstStyle>
            <a:lvl1pPr algn="l" defTabSz="932089" rtl="0" eaLnBrk="1" latinLnBrk="0" hangingPunct="1">
              <a:lnSpc>
                <a:spcPct val="90000"/>
              </a:lnSpc>
              <a:spcBef>
                <a:spcPct val="0"/>
              </a:spcBef>
              <a:buNone/>
              <a:defRPr lang="en-US" sz="3597"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Demo title</a:t>
            </a:r>
          </a:p>
        </p:txBody>
      </p:sp>
      <p:sp>
        <p:nvSpPr>
          <p:cNvPr id="5" name="Text Placeholder 4"/>
          <p:cNvSpPr>
            <a:spLocks noGrp="1"/>
          </p:cNvSpPr>
          <p:nvPr>
            <p:ph type="body" sz="quarter" idx="12" hasCustomPrompt="1"/>
          </p:nvPr>
        </p:nvSpPr>
        <p:spPr>
          <a:xfrm>
            <a:off x="585216" y="3977321"/>
            <a:ext cx="6400800" cy="307777"/>
          </a:xfrm>
          <a:noFill/>
        </p:spPr>
        <p:txBody>
          <a:bodyPr wrap="square" lIns="0" tIns="0" rIns="0" bIns="0">
            <a:spAutoFit/>
          </a:bodyPr>
          <a:lstStyle>
            <a:lvl1pPr marL="0" indent="0">
              <a:spcBef>
                <a:spcPts val="0"/>
              </a:spcBef>
              <a:spcAft>
                <a:spcPts val="0"/>
              </a:spcAft>
              <a:buFont typeface="Arial" panose="020B0604020202020204" pitchFamily="34" charset="0"/>
              <a:buNone/>
              <a:defRPr sz="1999" spc="0" baseline="0">
                <a:gradFill>
                  <a:gsLst>
                    <a:gs pos="0">
                      <a:schemeClr val="tx1"/>
                    </a:gs>
                    <a:gs pos="100000">
                      <a:schemeClr val="tx1"/>
                    </a:gs>
                  </a:gsLst>
                  <a:lin ang="5400000" scaled="0"/>
                </a:gradFill>
                <a:latin typeface="+mn-lt"/>
              </a:defRPr>
            </a:lvl1pPr>
          </a:lstStyle>
          <a:p>
            <a:pPr lvl="0"/>
            <a:r>
              <a:rPr lang="en-US"/>
              <a:t>Speaker name</a:t>
            </a:r>
          </a:p>
        </p:txBody>
      </p:sp>
      <p:grpSp>
        <p:nvGrpSpPr>
          <p:cNvPr id="27" name="Group 26">
            <a:extLst>
              <a:ext uri="{FF2B5EF4-FFF2-40B4-BE49-F238E27FC236}">
                <a16:creationId xmlns:a16="http://schemas.microsoft.com/office/drawing/2014/main" id="{43B08910-F1C3-47B2-8C69-1B107282064A}"/>
              </a:ext>
            </a:extLst>
          </p:cNvPr>
          <p:cNvGrpSpPr/>
          <p:nvPr userDrawn="1"/>
        </p:nvGrpSpPr>
        <p:grpSpPr bwMode="ltGray">
          <a:xfrm>
            <a:off x="6256117" y="-21839"/>
            <a:ext cx="5932086" cy="6890047"/>
            <a:chOff x="6256117" y="-21839"/>
            <a:chExt cx="5932086" cy="6890047"/>
          </a:xfrm>
        </p:grpSpPr>
        <p:grpSp>
          <p:nvGrpSpPr>
            <p:cNvPr id="28" name="Group 27">
              <a:extLst>
                <a:ext uri="{FF2B5EF4-FFF2-40B4-BE49-F238E27FC236}">
                  <a16:creationId xmlns:a16="http://schemas.microsoft.com/office/drawing/2014/main" id="{9FE7A031-B4AB-4071-98FF-24E766F9BB5C}"/>
                </a:ext>
              </a:extLst>
            </p:cNvPr>
            <p:cNvGrpSpPr/>
            <p:nvPr userDrawn="1"/>
          </p:nvGrpSpPr>
          <p:grpSpPr bwMode="ltGray">
            <a:xfrm>
              <a:off x="8507413" y="1457714"/>
              <a:ext cx="3680790" cy="5392441"/>
              <a:chOff x="8507413" y="1457714"/>
              <a:chExt cx="3680790" cy="5392441"/>
            </a:xfrm>
          </p:grpSpPr>
          <p:sp>
            <p:nvSpPr>
              <p:cNvPr id="60" name="Freeform: Shape 59">
                <a:extLst>
                  <a:ext uri="{FF2B5EF4-FFF2-40B4-BE49-F238E27FC236}">
                    <a16:creationId xmlns:a16="http://schemas.microsoft.com/office/drawing/2014/main" id="{6DC7067D-3957-4163-9442-C167A0A62168}"/>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1" name="Freeform: Shape 60">
                <a:extLst>
                  <a:ext uri="{FF2B5EF4-FFF2-40B4-BE49-F238E27FC236}">
                    <a16:creationId xmlns:a16="http://schemas.microsoft.com/office/drawing/2014/main" id="{D9AE235F-4F6C-4565-AADC-752626D64B90}"/>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2" name="Freeform: Shape 61">
                <a:extLst>
                  <a:ext uri="{FF2B5EF4-FFF2-40B4-BE49-F238E27FC236}">
                    <a16:creationId xmlns:a16="http://schemas.microsoft.com/office/drawing/2014/main" id="{1EAADF52-7CC0-4715-8BAC-4186C7CE9B0C}"/>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3" name="Freeform: Shape 62">
                <a:extLst>
                  <a:ext uri="{FF2B5EF4-FFF2-40B4-BE49-F238E27FC236}">
                    <a16:creationId xmlns:a16="http://schemas.microsoft.com/office/drawing/2014/main" id="{58AC140A-9DFB-45B7-82C2-CF25166A0D41}"/>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4" name="Freeform: Shape 63">
                <a:extLst>
                  <a:ext uri="{FF2B5EF4-FFF2-40B4-BE49-F238E27FC236}">
                    <a16:creationId xmlns:a16="http://schemas.microsoft.com/office/drawing/2014/main" id="{3436FDC7-3DF0-4E6A-B4A8-7EB4FF30AAF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5" name="Freeform: Shape 64">
                <a:extLst>
                  <a:ext uri="{FF2B5EF4-FFF2-40B4-BE49-F238E27FC236}">
                    <a16:creationId xmlns:a16="http://schemas.microsoft.com/office/drawing/2014/main" id="{D72FB5AA-3C69-4BB6-9C10-682E95EF1AAE}"/>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6" name="Freeform: Shape 65">
                <a:extLst>
                  <a:ext uri="{FF2B5EF4-FFF2-40B4-BE49-F238E27FC236}">
                    <a16:creationId xmlns:a16="http://schemas.microsoft.com/office/drawing/2014/main" id="{20321A7F-C5FC-4514-A3AC-41CC16FA85FD}"/>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7" name="Freeform: Shape 66">
                <a:extLst>
                  <a:ext uri="{FF2B5EF4-FFF2-40B4-BE49-F238E27FC236}">
                    <a16:creationId xmlns:a16="http://schemas.microsoft.com/office/drawing/2014/main" id="{B3C4B3CE-95D2-45A5-917E-A5389B118222}"/>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8" name="Freeform: Shape 67">
                <a:extLst>
                  <a:ext uri="{FF2B5EF4-FFF2-40B4-BE49-F238E27FC236}">
                    <a16:creationId xmlns:a16="http://schemas.microsoft.com/office/drawing/2014/main" id="{A5270AF0-DA91-4FF8-9B1C-35937E49D88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9" name="Freeform: Shape 68">
                <a:extLst>
                  <a:ext uri="{FF2B5EF4-FFF2-40B4-BE49-F238E27FC236}">
                    <a16:creationId xmlns:a16="http://schemas.microsoft.com/office/drawing/2014/main" id="{1B4AB4EC-0302-4902-B797-9B84C91FDE1B}"/>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0" name="Freeform: Shape 69">
                <a:extLst>
                  <a:ext uri="{FF2B5EF4-FFF2-40B4-BE49-F238E27FC236}">
                    <a16:creationId xmlns:a16="http://schemas.microsoft.com/office/drawing/2014/main" id="{E941D13F-2DD6-4121-8220-CC08400DD382}"/>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1" name="Freeform: Shape 70">
                <a:extLst>
                  <a:ext uri="{FF2B5EF4-FFF2-40B4-BE49-F238E27FC236}">
                    <a16:creationId xmlns:a16="http://schemas.microsoft.com/office/drawing/2014/main" id="{B98F2381-17CE-4672-96D3-D3E4A8C1115A}"/>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2" name="Freeform: Shape 71">
                <a:extLst>
                  <a:ext uri="{FF2B5EF4-FFF2-40B4-BE49-F238E27FC236}">
                    <a16:creationId xmlns:a16="http://schemas.microsoft.com/office/drawing/2014/main" id="{E6A42BAE-DCEA-4A1A-8779-E499D67DA7B9}"/>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3" name="Freeform: Shape 72">
                <a:extLst>
                  <a:ext uri="{FF2B5EF4-FFF2-40B4-BE49-F238E27FC236}">
                    <a16:creationId xmlns:a16="http://schemas.microsoft.com/office/drawing/2014/main" id="{8D7995E7-6761-41BA-BE88-30DD0DF70D22}"/>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4" name="Freeform: Shape 73">
                <a:extLst>
                  <a:ext uri="{FF2B5EF4-FFF2-40B4-BE49-F238E27FC236}">
                    <a16:creationId xmlns:a16="http://schemas.microsoft.com/office/drawing/2014/main" id="{24D7B6AA-459B-44CF-9930-A05720C41315}"/>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5" name="Freeform: Shape 74">
                <a:extLst>
                  <a:ext uri="{FF2B5EF4-FFF2-40B4-BE49-F238E27FC236}">
                    <a16:creationId xmlns:a16="http://schemas.microsoft.com/office/drawing/2014/main" id="{0EBE7D0E-F0D6-4EA3-A151-C26BF313897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cxnSp>
            <p:nvCxnSpPr>
              <p:cNvPr id="76" name="Straight Connector 75">
                <a:extLst>
                  <a:ext uri="{FF2B5EF4-FFF2-40B4-BE49-F238E27FC236}">
                    <a16:creationId xmlns:a16="http://schemas.microsoft.com/office/drawing/2014/main" id="{0118A379-1639-4C1C-9E5B-A39F1CD0A9D9}"/>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9" name="Group 28">
              <a:extLst>
                <a:ext uri="{FF2B5EF4-FFF2-40B4-BE49-F238E27FC236}">
                  <a16:creationId xmlns:a16="http://schemas.microsoft.com/office/drawing/2014/main" id="{E8DE972F-9FF1-4743-BF7F-15CC5403A6CF}"/>
                </a:ext>
              </a:extLst>
            </p:cNvPr>
            <p:cNvGrpSpPr/>
            <p:nvPr userDrawn="1"/>
          </p:nvGrpSpPr>
          <p:grpSpPr bwMode="ltGray">
            <a:xfrm>
              <a:off x="7545167" y="-21839"/>
              <a:ext cx="1192433" cy="1098538"/>
              <a:chOff x="7545167" y="-9139"/>
              <a:chExt cx="1192433" cy="1098538"/>
            </a:xfrm>
          </p:grpSpPr>
          <p:sp>
            <p:nvSpPr>
              <p:cNvPr id="34" name="Freeform: Shape 33">
                <a:extLst>
                  <a:ext uri="{FF2B5EF4-FFF2-40B4-BE49-F238E27FC236}">
                    <a16:creationId xmlns:a16="http://schemas.microsoft.com/office/drawing/2014/main" id="{795596FA-D3B2-4953-81FC-9958337AF5DC}"/>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35" name="Freeform: Shape 34">
                <a:extLst>
                  <a:ext uri="{FF2B5EF4-FFF2-40B4-BE49-F238E27FC236}">
                    <a16:creationId xmlns:a16="http://schemas.microsoft.com/office/drawing/2014/main" id="{7D57090A-B887-4CA7-A022-90564F12A9A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36" name="Freeform: Shape 35">
                <a:extLst>
                  <a:ext uri="{FF2B5EF4-FFF2-40B4-BE49-F238E27FC236}">
                    <a16:creationId xmlns:a16="http://schemas.microsoft.com/office/drawing/2014/main" id="{F9749B2E-C284-42A2-A061-B635FBBBD461}"/>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nvGrpSpPr>
            <p:cNvPr id="30" name="Group 29">
              <a:extLst>
                <a:ext uri="{FF2B5EF4-FFF2-40B4-BE49-F238E27FC236}">
                  <a16:creationId xmlns:a16="http://schemas.microsoft.com/office/drawing/2014/main" id="{0A74F4CD-889D-4E91-AB27-CCB11E8677AE}"/>
                </a:ext>
              </a:extLst>
            </p:cNvPr>
            <p:cNvGrpSpPr/>
            <p:nvPr userDrawn="1"/>
          </p:nvGrpSpPr>
          <p:grpSpPr bwMode="ltGray">
            <a:xfrm>
              <a:off x="6256117" y="5896894"/>
              <a:ext cx="1057910" cy="971314"/>
              <a:chOff x="6256117" y="5896894"/>
              <a:chExt cx="1057910" cy="971314"/>
            </a:xfrm>
          </p:grpSpPr>
          <p:sp>
            <p:nvSpPr>
              <p:cNvPr id="31" name="Freeform: Shape 30">
                <a:extLst>
                  <a:ext uri="{FF2B5EF4-FFF2-40B4-BE49-F238E27FC236}">
                    <a16:creationId xmlns:a16="http://schemas.microsoft.com/office/drawing/2014/main" id="{6CE97AB5-F3D1-4D1A-8F2F-166F6F85A189}"/>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32" name="Freeform: Shape 31">
                <a:extLst>
                  <a:ext uri="{FF2B5EF4-FFF2-40B4-BE49-F238E27FC236}">
                    <a16:creationId xmlns:a16="http://schemas.microsoft.com/office/drawing/2014/main" id="{55281A29-9018-48AF-8B81-EB9F71FE5ABA}"/>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33" name="Freeform: Shape 32">
                <a:extLst>
                  <a:ext uri="{FF2B5EF4-FFF2-40B4-BE49-F238E27FC236}">
                    <a16:creationId xmlns:a16="http://schemas.microsoft.com/office/drawing/2014/main" id="{2B1B3F07-773E-4FC0-9A04-73F52683190E}"/>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spTree>
    <p:extLst>
      <p:ext uri="{BB962C8B-B14F-4D97-AF65-F5344CB8AC3E}">
        <p14:creationId xmlns:p14="http://schemas.microsoft.com/office/powerpoint/2010/main" val="3650608394"/>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7.xml><?xml version="1.0" encoding="utf-8"?>
<p:sldLayout xmlns:a="http://schemas.openxmlformats.org/drawingml/2006/main" xmlns:r="http://schemas.openxmlformats.org/officeDocument/2006/relationships" xmlns:p="http://schemas.openxmlformats.org/presentationml/2006/main" preserve="1" userDrawn="1">
  <p:cSld name="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089" rtl="0" eaLnBrk="1" latinLnBrk="0" hangingPunct="1">
              <a:lnSpc>
                <a:spcPct val="90000"/>
              </a:lnSpc>
              <a:spcBef>
                <a:spcPct val="0"/>
              </a:spcBef>
              <a:buNone/>
              <a:defRPr lang="en-US" sz="3597"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26" name="Group 25">
            <a:extLst>
              <a:ext uri="{FF2B5EF4-FFF2-40B4-BE49-F238E27FC236}">
                <a16:creationId xmlns:a16="http://schemas.microsoft.com/office/drawing/2014/main" id="{94867548-8B9A-436D-9AB6-D7EA0AC78267}"/>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E298AA2D-C933-41C0-B3A0-5E1B5429C617}"/>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DE45CCA4-1611-4A15-8D76-0CD4304233D4}"/>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0" name="Freeform: Shape 59">
                <a:extLst>
                  <a:ext uri="{FF2B5EF4-FFF2-40B4-BE49-F238E27FC236}">
                    <a16:creationId xmlns:a16="http://schemas.microsoft.com/office/drawing/2014/main" id="{BB20432D-F3B6-4212-B616-45AD62D0A8BA}"/>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1" name="Freeform: Shape 60">
                <a:extLst>
                  <a:ext uri="{FF2B5EF4-FFF2-40B4-BE49-F238E27FC236}">
                    <a16:creationId xmlns:a16="http://schemas.microsoft.com/office/drawing/2014/main" id="{5CB285A8-E7EF-4B70-8B71-2D09BE26853D}"/>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2" name="Freeform: Shape 61">
                <a:extLst>
                  <a:ext uri="{FF2B5EF4-FFF2-40B4-BE49-F238E27FC236}">
                    <a16:creationId xmlns:a16="http://schemas.microsoft.com/office/drawing/2014/main" id="{1D552378-B8A4-40F9-8A64-367F9EC304F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3" name="Freeform: Shape 62">
                <a:extLst>
                  <a:ext uri="{FF2B5EF4-FFF2-40B4-BE49-F238E27FC236}">
                    <a16:creationId xmlns:a16="http://schemas.microsoft.com/office/drawing/2014/main" id="{6DED4FF8-FEAE-4CC0-8F5B-9FC2B47E5700}"/>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4" name="Freeform: Shape 63">
                <a:extLst>
                  <a:ext uri="{FF2B5EF4-FFF2-40B4-BE49-F238E27FC236}">
                    <a16:creationId xmlns:a16="http://schemas.microsoft.com/office/drawing/2014/main" id="{54DD2AD2-299E-4049-881B-2BC838B6DB02}"/>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5" name="Freeform: Shape 64">
                <a:extLst>
                  <a:ext uri="{FF2B5EF4-FFF2-40B4-BE49-F238E27FC236}">
                    <a16:creationId xmlns:a16="http://schemas.microsoft.com/office/drawing/2014/main" id="{430A103C-9EC8-479D-9AEA-2FA30D0B6831}"/>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6" name="Freeform: Shape 65">
                <a:extLst>
                  <a:ext uri="{FF2B5EF4-FFF2-40B4-BE49-F238E27FC236}">
                    <a16:creationId xmlns:a16="http://schemas.microsoft.com/office/drawing/2014/main" id="{FF762A67-8800-4EDC-ACA0-235237807007}"/>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7" name="Freeform: Shape 66">
                <a:extLst>
                  <a:ext uri="{FF2B5EF4-FFF2-40B4-BE49-F238E27FC236}">
                    <a16:creationId xmlns:a16="http://schemas.microsoft.com/office/drawing/2014/main" id="{0C1E21E3-4EFA-46DB-B62D-888B912FEC30}"/>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8" name="Freeform: Shape 67">
                <a:extLst>
                  <a:ext uri="{FF2B5EF4-FFF2-40B4-BE49-F238E27FC236}">
                    <a16:creationId xmlns:a16="http://schemas.microsoft.com/office/drawing/2014/main" id="{5C90FB2C-AED4-45EF-B005-A6F9315E6638}"/>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9" name="Freeform: Shape 68">
                <a:extLst>
                  <a:ext uri="{FF2B5EF4-FFF2-40B4-BE49-F238E27FC236}">
                    <a16:creationId xmlns:a16="http://schemas.microsoft.com/office/drawing/2014/main" id="{69EFEACE-63D5-4DE9-AE7A-022D10CBBAD4}"/>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0" name="Freeform: Shape 69">
                <a:extLst>
                  <a:ext uri="{FF2B5EF4-FFF2-40B4-BE49-F238E27FC236}">
                    <a16:creationId xmlns:a16="http://schemas.microsoft.com/office/drawing/2014/main" id="{183FC86B-2504-437F-9155-736D3776FBC0}"/>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1" name="Freeform: Shape 70">
                <a:extLst>
                  <a:ext uri="{FF2B5EF4-FFF2-40B4-BE49-F238E27FC236}">
                    <a16:creationId xmlns:a16="http://schemas.microsoft.com/office/drawing/2014/main" id="{4BE281D9-0C46-4685-8A97-79D102C868ED}"/>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2" name="Freeform: Shape 71">
                <a:extLst>
                  <a:ext uri="{FF2B5EF4-FFF2-40B4-BE49-F238E27FC236}">
                    <a16:creationId xmlns:a16="http://schemas.microsoft.com/office/drawing/2014/main" id="{0B982782-C326-41A6-88DF-60D0069AAC1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3" name="Freeform: Shape 72">
                <a:extLst>
                  <a:ext uri="{FF2B5EF4-FFF2-40B4-BE49-F238E27FC236}">
                    <a16:creationId xmlns:a16="http://schemas.microsoft.com/office/drawing/2014/main" id="{C69C78E5-CDD7-45AD-9FAC-A193057F255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4" name="Freeform: Shape 73">
                <a:extLst>
                  <a:ext uri="{FF2B5EF4-FFF2-40B4-BE49-F238E27FC236}">
                    <a16:creationId xmlns:a16="http://schemas.microsoft.com/office/drawing/2014/main" id="{95E678CA-56AB-4822-8F79-1B384711F464}"/>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cxnSp>
            <p:nvCxnSpPr>
              <p:cNvPr id="75" name="Straight Connector 74">
                <a:extLst>
                  <a:ext uri="{FF2B5EF4-FFF2-40B4-BE49-F238E27FC236}">
                    <a16:creationId xmlns:a16="http://schemas.microsoft.com/office/drawing/2014/main" id="{94D454C8-0C5D-4654-B977-447674D5459E}"/>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7FD26513-923A-4E4E-88AB-484CF7F390D1}"/>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75F3DAB6-E46E-498F-AC8D-245DB12E86FA}"/>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34" name="Freeform: Shape 33">
                <a:extLst>
                  <a:ext uri="{FF2B5EF4-FFF2-40B4-BE49-F238E27FC236}">
                    <a16:creationId xmlns:a16="http://schemas.microsoft.com/office/drawing/2014/main" id="{2FF22795-13BD-4A36-8B98-FAE4B2B95679}"/>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58" name="Freeform: Shape 57">
                <a:extLst>
                  <a:ext uri="{FF2B5EF4-FFF2-40B4-BE49-F238E27FC236}">
                    <a16:creationId xmlns:a16="http://schemas.microsoft.com/office/drawing/2014/main" id="{26E68192-BBC2-4E66-BC2E-A6F5E839A4EC}"/>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nvGrpSpPr>
            <p:cNvPr id="29" name="Group 28">
              <a:extLst>
                <a:ext uri="{FF2B5EF4-FFF2-40B4-BE49-F238E27FC236}">
                  <a16:creationId xmlns:a16="http://schemas.microsoft.com/office/drawing/2014/main" id="{874CE4AB-E3EC-4485-A9DB-D3875DE15509}"/>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18D9197E-BD70-40A3-872D-2F635C47602A}"/>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31" name="Freeform: Shape 30">
                <a:extLst>
                  <a:ext uri="{FF2B5EF4-FFF2-40B4-BE49-F238E27FC236}">
                    <a16:creationId xmlns:a16="http://schemas.microsoft.com/office/drawing/2014/main" id="{DA35C218-6C8E-4E07-9EA7-15A37B43AD66}"/>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32" name="Freeform: Shape 31">
                <a:extLst>
                  <a:ext uri="{FF2B5EF4-FFF2-40B4-BE49-F238E27FC236}">
                    <a16:creationId xmlns:a16="http://schemas.microsoft.com/office/drawing/2014/main" id="{647F6A62-B1EC-420D-A385-9A9A03966E95}"/>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spTree>
    <p:extLst>
      <p:ext uri="{BB962C8B-B14F-4D97-AF65-F5344CB8AC3E}">
        <p14:creationId xmlns:p14="http://schemas.microsoft.com/office/powerpoint/2010/main" val="2457455387"/>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78.xml><?xml version="1.0" encoding="utf-8"?>
<p:sldLayout xmlns:a="http://schemas.openxmlformats.org/drawingml/2006/main" xmlns:r="http://schemas.openxmlformats.org/officeDocument/2006/relationships" xmlns:p="http://schemas.openxmlformats.org/presentationml/2006/main" preserve="1" userDrawn="1">
  <p:cSld name="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089" rtl="0" eaLnBrk="1" latinLnBrk="0" hangingPunct="1">
              <a:lnSpc>
                <a:spcPct val="90000"/>
              </a:lnSpc>
              <a:spcBef>
                <a:spcPct val="0"/>
              </a:spcBef>
              <a:buNone/>
              <a:defRPr lang="en-US" sz="3597"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26" name="Group 25">
            <a:extLst>
              <a:ext uri="{FF2B5EF4-FFF2-40B4-BE49-F238E27FC236}">
                <a16:creationId xmlns:a16="http://schemas.microsoft.com/office/drawing/2014/main" id="{2BBF7881-8D09-4F22-B10B-0916A242A2CD}"/>
              </a:ext>
            </a:extLst>
          </p:cNvPr>
          <p:cNvGrpSpPr/>
          <p:nvPr userDrawn="1"/>
        </p:nvGrpSpPr>
        <p:grpSpPr bwMode="ltGray">
          <a:xfrm>
            <a:off x="6256117" y="-21839"/>
            <a:ext cx="5932086" cy="6890047"/>
            <a:chOff x="6256117" y="-21839"/>
            <a:chExt cx="5932086" cy="6890047"/>
          </a:xfrm>
        </p:grpSpPr>
        <p:grpSp>
          <p:nvGrpSpPr>
            <p:cNvPr id="27" name="Group 26">
              <a:extLst>
                <a:ext uri="{FF2B5EF4-FFF2-40B4-BE49-F238E27FC236}">
                  <a16:creationId xmlns:a16="http://schemas.microsoft.com/office/drawing/2014/main" id="{F5B1D67C-D600-4009-9F96-DBD9F692B67A}"/>
                </a:ext>
              </a:extLst>
            </p:cNvPr>
            <p:cNvGrpSpPr/>
            <p:nvPr userDrawn="1"/>
          </p:nvGrpSpPr>
          <p:grpSpPr bwMode="ltGray">
            <a:xfrm>
              <a:off x="8507413" y="1457714"/>
              <a:ext cx="3680790" cy="5392441"/>
              <a:chOff x="8507413" y="1457714"/>
              <a:chExt cx="3680790" cy="5392441"/>
            </a:xfrm>
          </p:grpSpPr>
          <p:sp>
            <p:nvSpPr>
              <p:cNvPr id="59" name="Freeform: Shape 58">
                <a:extLst>
                  <a:ext uri="{FF2B5EF4-FFF2-40B4-BE49-F238E27FC236}">
                    <a16:creationId xmlns:a16="http://schemas.microsoft.com/office/drawing/2014/main" id="{589ED409-83AE-42D1-A29E-F5ACE1D5379C}"/>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0" name="Freeform: Shape 59">
                <a:extLst>
                  <a:ext uri="{FF2B5EF4-FFF2-40B4-BE49-F238E27FC236}">
                    <a16:creationId xmlns:a16="http://schemas.microsoft.com/office/drawing/2014/main" id="{A47E83EE-C7AB-4851-AC1F-A2E965DE8A4F}"/>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1" name="Freeform: Shape 60">
                <a:extLst>
                  <a:ext uri="{FF2B5EF4-FFF2-40B4-BE49-F238E27FC236}">
                    <a16:creationId xmlns:a16="http://schemas.microsoft.com/office/drawing/2014/main" id="{117874BE-F982-46B6-83B3-569DB8A26C11}"/>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2" name="Freeform: Shape 61">
                <a:extLst>
                  <a:ext uri="{FF2B5EF4-FFF2-40B4-BE49-F238E27FC236}">
                    <a16:creationId xmlns:a16="http://schemas.microsoft.com/office/drawing/2014/main" id="{172B84FE-1FBD-4DB0-A1BB-1D393BABFD96}"/>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3" name="Freeform: Shape 62">
                <a:extLst>
                  <a:ext uri="{FF2B5EF4-FFF2-40B4-BE49-F238E27FC236}">
                    <a16:creationId xmlns:a16="http://schemas.microsoft.com/office/drawing/2014/main" id="{F0612185-AF46-47F9-B984-65C416463817}"/>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4" name="Freeform: Shape 63">
                <a:extLst>
                  <a:ext uri="{FF2B5EF4-FFF2-40B4-BE49-F238E27FC236}">
                    <a16:creationId xmlns:a16="http://schemas.microsoft.com/office/drawing/2014/main" id="{1F4FE628-8992-4D3C-9177-54650A419B37}"/>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5" name="Freeform: Shape 64">
                <a:extLst>
                  <a:ext uri="{FF2B5EF4-FFF2-40B4-BE49-F238E27FC236}">
                    <a16:creationId xmlns:a16="http://schemas.microsoft.com/office/drawing/2014/main" id="{9EB1F0C1-51BC-433D-B643-499296AD9EB3}"/>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6" name="Freeform: Shape 65">
                <a:extLst>
                  <a:ext uri="{FF2B5EF4-FFF2-40B4-BE49-F238E27FC236}">
                    <a16:creationId xmlns:a16="http://schemas.microsoft.com/office/drawing/2014/main" id="{1F95DA3E-A7A9-4898-8537-3057A04A80B1}"/>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7" name="Freeform: Shape 66">
                <a:extLst>
                  <a:ext uri="{FF2B5EF4-FFF2-40B4-BE49-F238E27FC236}">
                    <a16:creationId xmlns:a16="http://schemas.microsoft.com/office/drawing/2014/main" id="{A0885F40-F98C-4749-AF50-8D882201C7B2}"/>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8" name="Freeform: Shape 67">
                <a:extLst>
                  <a:ext uri="{FF2B5EF4-FFF2-40B4-BE49-F238E27FC236}">
                    <a16:creationId xmlns:a16="http://schemas.microsoft.com/office/drawing/2014/main" id="{5DF4BDA5-0196-465B-9592-AD537FCE4B9C}"/>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69" name="Freeform: Shape 68">
                <a:extLst>
                  <a:ext uri="{FF2B5EF4-FFF2-40B4-BE49-F238E27FC236}">
                    <a16:creationId xmlns:a16="http://schemas.microsoft.com/office/drawing/2014/main" id="{2C953882-CF21-4072-808A-AFC6C642708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0" name="Freeform: Shape 69">
                <a:extLst>
                  <a:ext uri="{FF2B5EF4-FFF2-40B4-BE49-F238E27FC236}">
                    <a16:creationId xmlns:a16="http://schemas.microsoft.com/office/drawing/2014/main" id="{24ACD3F6-35BF-4463-9A90-5F5B9025D6D9}"/>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1" name="Freeform: Shape 70">
                <a:extLst>
                  <a:ext uri="{FF2B5EF4-FFF2-40B4-BE49-F238E27FC236}">
                    <a16:creationId xmlns:a16="http://schemas.microsoft.com/office/drawing/2014/main" id="{36E0228F-415B-4662-977D-90C5D263A103}"/>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2" name="Freeform: Shape 71">
                <a:extLst>
                  <a:ext uri="{FF2B5EF4-FFF2-40B4-BE49-F238E27FC236}">
                    <a16:creationId xmlns:a16="http://schemas.microsoft.com/office/drawing/2014/main" id="{BBA85FE8-C6CE-42AD-9924-C426CEBA2C51}"/>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3" name="Freeform: Shape 72">
                <a:extLst>
                  <a:ext uri="{FF2B5EF4-FFF2-40B4-BE49-F238E27FC236}">
                    <a16:creationId xmlns:a16="http://schemas.microsoft.com/office/drawing/2014/main" id="{50FBB4D3-1D1C-41F7-856E-89287C5609D1}"/>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74" name="Freeform: Shape 73">
                <a:extLst>
                  <a:ext uri="{FF2B5EF4-FFF2-40B4-BE49-F238E27FC236}">
                    <a16:creationId xmlns:a16="http://schemas.microsoft.com/office/drawing/2014/main" id="{2F5EE762-48D4-46D8-8ECD-7595053F7D6E}"/>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cxnSp>
            <p:nvCxnSpPr>
              <p:cNvPr id="75" name="Straight Connector 74">
                <a:extLst>
                  <a:ext uri="{FF2B5EF4-FFF2-40B4-BE49-F238E27FC236}">
                    <a16:creationId xmlns:a16="http://schemas.microsoft.com/office/drawing/2014/main" id="{5602528A-0204-4F83-A3CC-B19E5ED41C75}"/>
                  </a:ext>
                </a:extLst>
              </p:cNvPr>
              <p:cNvCxnSpPr/>
              <p:nvPr/>
            </p:nvCxnSpPr>
            <p:spPr bwMode="ltGray">
              <a:xfrm>
                <a:off x="9981203" y="5098858"/>
                <a:ext cx="733213" cy="400531"/>
              </a:xfrm>
              <a:prstGeom prst="line">
                <a:avLst/>
              </a:pr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28" name="Group 27">
              <a:extLst>
                <a:ext uri="{FF2B5EF4-FFF2-40B4-BE49-F238E27FC236}">
                  <a16:creationId xmlns:a16="http://schemas.microsoft.com/office/drawing/2014/main" id="{570E694A-2FDE-4ED0-B17A-283BAEEEBC3F}"/>
                </a:ext>
              </a:extLst>
            </p:cNvPr>
            <p:cNvGrpSpPr/>
            <p:nvPr userDrawn="1"/>
          </p:nvGrpSpPr>
          <p:grpSpPr bwMode="ltGray">
            <a:xfrm>
              <a:off x="7545167" y="-21839"/>
              <a:ext cx="1192433" cy="1098538"/>
              <a:chOff x="7545167" y="-9139"/>
              <a:chExt cx="1192433" cy="1098538"/>
            </a:xfrm>
          </p:grpSpPr>
          <p:sp>
            <p:nvSpPr>
              <p:cNvPr id="33" name="Freeform: Shape 32">
                <a:extLst>
                  <a:ext uri="{FF2B5EF4-FFF2-40B4-BE49-F238E27FC236}">
                    <a16:creationId xmlns:a16="http://schemas.microsoft.com/office/drawing/2014/main" id="{3014F876-92BB-450A-A3A6-EB7B6C2CB55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34" name="Freeform: Shape 33">
                <a:extLst>
                  <a:ext uri="{FF2B5EF4-FFF2-40B4-BE49-F238E27FC236}">
                    <a16:creationId xmlns:a16="http://schemas.microsoft.com/office/drawing/2014/main" id="{1AFE4E51-6693-4C7C-9EE7-633EA9AAA2AC}"/>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58" name="Freeform: Shape 57">
                <a:extLst>
                  <a:ext uri="{FF2B5EF4-FFF2-40B4-BE49-F238E27FC236}">
                    <a16:creationId xmlns:a16="http://schemas.microsoft.com/office/drawing/2014/main" id="{522550D5-A578-4C33-B405-092D50801565}"/>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nvGrpSpPr>
            <p:cNvPr id="29" name="Group 28">
              <a:extLst>
                <a:ext uri="{FF2B5EF4-FFF2-40B4-BE49-F238E27FC236}">
                  <a16:creationId xmlns:a16="http://schemas.microsoft.com/office/drawing/2014/main" id="{6A5C88A0-A89F-42B9-B5E5-623E0E0D7555}"/>
                </a:ext>
              </a:extLst>
            </p:cNvPr>
            <p:cNvGrpSpPr/>
            <p:nvPr userDrawn="1"/>
          </p:nvGrpSpPr>
          <p:grpSpPr bwMode="ltGray">
            <a:xfrm>
              <a:off x="6256117" y="5896894"/>
              <a:ext cx="1057910" cy="971314"/>
              <a:chOff x="6256117" y="5896894"/>
              <a:chExt cx="1057910" cy="971314"/>
            </a:xfrm>
          </p:grpSpPr>
          <p:sp>
            <p:nvSpPr>
              <p:cNvPr id="30" name="Freeform: Shape 29">
                <a:extLst>
                  <a:ext uri="{FF2B5EF4-FFF2-40B4-BE49-F238E27FC236}">
                    <a16:creationId xmlns:a16="http://schemas.microsoft.com/office/drawing/2014/main" id="{C4AD7328-AEE6-43BE-8744-DE52D5F8CC2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31" name="Freeform: Shape 30">
                <a:extLst>
                  <a:ext uri="{FF2B5EF4-FFF2-40B4-BE49-F238E27FC236}">
                    <a16:creationId xmlns:a16="http://schemas.microsoft.com/office/drawing/2014/main" id="{90DC1356-0D84-4394-B0FF-A91903B8585E}"/>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32" name="Freeform: Shape 31">
                <a:extLst>
                  <a:ext uri="{FF2B5EF4-FFF2-40B4-BE49-F238E27FC236}">
                    <a16:creationId xmlns:a16="http://schemas.microsoft.com/office/drawing/2014/main" id="{5CA4391C-EE34-4D39-AC03-6D3272F213DC}"/>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chemeClr val="accent1"/>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spTree>
    <p:extLst>
      <p:ext uri="{BB962C8B-B14F-4D97-AF65-F5344CB8AC3E}">
        <p14:creationId xmlns:p14="http://schemas.microsoft.com/office/powerpoint/2010/main" val="3329390886"/>
      </p:ext>
    </p:extLst>
  </p:cSld>
  <p:clrMapOvr>
    <a:overrideClrMapping bg1="lt1" tx1="dk1" bg2="lt2" tx2="dk2" accent1="accent1" accent2="accent2" accent3="accent3" accent4="accent4" accent5="accent5" accent6="accent6" hlink="hlink" folHlink="folHlink"/>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79.xml><?xml version="1.0" encoding="utf-8"?>
<p:sldLayout xmlns:a="http://schemas.openxmlformats.org/drawingml/2006/main" xmlns:r="http://schemas.openxmlformats.org/officeDocument/2006/relationships" xmlns:p="http://schemas.openxmlformats.org/presentationml/2006/main" preserve="1" userDrawn="1">
  <p:cSld name="Closing logo slide">
    <p:spTree>
      <p:nvGrpSpPr>
        <p:cNvPr id="1" name=""/>
        <p:cNvGrpSpPr/>
        <p:nvPr/>
      </p:nvGrpSpPr>
      <p:grpSpPr>
        <a:xfrm>
          <a:off x="0" y="0"/>
          <a:ext cx="0" cy="0"/>
          <a:chOff x="0" y="0"/>
          <a:chExt cx="0" cy="0"/>
        </a:xfrm>
      </p:grpSpPr>
      <p:sp>
        <p:nvSpPr>
          <p:cNvPr id="2" name="Text Box 3"/>
          <p:cNvSpPr txBox="1">
            <a:spLocks noChangeArrowheads="1"/>
          </p:cNvSpPr>
          <p:nvPr userDrawn="1"/>
        </p:nvSpPr>
        <p:spPr bwMode="blackWhite">
          <a:xfrm>
            <a:off x="584200" y="6161316"/>
            <a:ext cx="4482124" cy="107722"/>
          </a:xfrm>
          <a:prstGeom prst="rect">
            <a:avLst/>
          </a:prstGeom>
          <a:noFill/>
          <a:ln w="12700">
            <a:noFill/>
            <a:miter lim="800000"/>
            <a:headEnd type="none" w="sm" len="sm"/>
            <a:tailEnd type="none" w="sm" len="sm"/>
          </a:ln>
          <a:effectLst/>
        </p:spPr>
        <p:txBody>
          <a:bodyPr vert="horz" wrap="square" lIns="0" tIns="0" rIns="0" bIns="0" numCol="1" anchor="b" anchorCtr="0" compatLnSpc="1">
            <a:prstTxWarp prst="textNoShape">
              <a:avLst/>
            </a:prstTxWarp>
            <a:spAutoFit/>
          </a:bodyPr>
          <a:lstStyle/>
          <a:p>
            <a:pPr defTabSz="931637" eaLnBrk="0" hangingPunct="0"/>
            <a:r>
              <a:rPr lang="en-US" sz="700">
                <a:gradFill>
                  <a:gsLst>
                    <a:gs pos="0">
                      <a:schemeClr val="tx1"/>
                    </a:gs>
                    <a:gs pos="100000">
                      <a:schemeClr val="tx1"/>
                    </a:gs>
                  </a:gsLst>
                  <a:lin ang="5400000" scaled="0"/>
                </a:gradFill>
                <a:cs typeface="Segoe UI" pitchFamily="34" charset="0"/>
              </a:rPr>
              <a:t>© Copyright Microsoft Corporation. All rights reserved. </a:t>
            </a:r>
          </a:p>
        </p:txBody>
      </p:sp>
      <p:pic>
        <p:nvPicPr>
          <p:cNvPr id="4" name="MS logo gray - EMF" descr="Microsoft logo, gray text version">
            <a:extLst>
              <a:ext uri="{FF2B5EF4-FFF2-40B4-BE49-F238E27FC236}">
                <a16:creationId xmlns:a16="http://schemas.microsoft.com/office/drawing/2014/main" id="{C2F26819-B90F-4C18-ACFE-2E5E212772D1}"/>
              </a:ext>
            </a:extLst>
          </p:cNvPr>
          <p:cNvPicPr>
            <a:picLocks noChangeAspect="1"/>
          </p:cNvPicPr>
          <p:nvPr userDrawn="1"/>
        </p:nvPicPr>
        <p:blipFill>
          <a:blip r:embed="rId2"/>
          <a:stretch>
            <a:fillRect/>
          </a:stretch>
        </p:blipFill>
        <p:spPr bwMode="black">
          <a:xfrm>
            <a:off x="584200" y="585788"/>
            <a:ext cx="1366440" cy="292608"/>
          </a:xfrm>
          <a:prstGeom prst="rect">
            <a:avLst/>
          </a:prstGeom>
        </p:spPr>
      </p:pic>
    </p:spTree>
    <p:extLst>
      <p:ext uri="{BB962C8B-B14F-4D97-AF65-F5344CB8AC3E}">
        <p14:creationId xmlns:p14="http://schemas.microsoft.com/office/powerpoint/2010/main" val="1063128040"/>
      </p:ext>
    </p:extLst>
  </p:cSld>
  <p:clrMapOvr>
    <a:masterClrMapping/>
  </p:clrMapOvr>
  <p:transition>
    <p:fade/>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preserve="1" userDrawn="1">
  <p:cSld name="1_Title &amp; half-page">
    <p:spTree>
      <p:nvGrpSpPr>
        <p:cNvPr id="1" name=""/>
        <p:cNvGrpSpPr/>
        <p:nvPr/>
      </p:nvGrpSpPr>
      <p:grpSpPr>
        <a:xfrm>
          <a:off x="0" y="0"/>
          <a:ext cx="0" cy="0"/>
          <a:chOff x="0" y="0"/>
          <a:chExt cx="0" cy="0"/>
        </a:xfrm>
      </p:grpSpPr>
      <p:sp>
        <p:nvSpPr>
          <p:cNvPr id="4" name="Text Placeholder 3"/>
          <p:cNvSpPr>
            <a:spLocks noGrp="1"/>
          </p:cNvSpPr>
          <p:nvPr>
            <p:ph type="body" sz="quarter" idx="10"/>
          </p:nvPr>
        </p:nvSpPr>
        <p:spPr>
          <a:xfrm>
            <a:off x="588263" y="2271760"/>
            <a:ext cx="4896264" cy="1157240"/>
          </a:xfrm>
        </p:spPr>
        <p:txBody>
          <a:bodyPr wrap="square">
            <a:spAutoFit/>
          </a:bodyPr>
          <a:lstStyle>
            <a:lvl1pPr marL="0" indent="0">
              <a:lnSpc>
                <a:spcPct val="110000"/>
              </a:lnSpc>
              <a:spcBef>
                <a:spcPts val="1800"/>
              </a:spcBef>
              <a:buFont typeface="Arial" panose="020B0604020202020204" pitchFamily="34" charset="0"/>
              <a:buNone/>
              <a:defRPr sz="1600">
                <a:latin typeface="+mn-lt"/>
              </a:defRPr>
            </a:lvl1pPr>
            <a:lvl2pPr marL="228600" indent="0">
              <a:buFont typeface="Arial" panose="020B0604020202020204" pitchFamily="34" charset="0"/>
              <a:buNone/>
              <a:defRPr sz="1400"/>
            </a:lvl2pPr>
            <a:lvl3pPr marL="457200" indent="0">
              <a:buFont typeface="Arial" panose="020B0604020202020204" pitchFamily="34" charset="0"/>
              <a:buNone/>
              <a:defRPr sz="1100"/>
            </a:lvl3pPr>
            <a:lvl4pPr marL="685800" indent="0">
              <a:buFont typeface="Arial" panose="020B0604020202020204" pitchFamily="34" charset="0"/>
              <a:buNone/>
              <a:defRPr sz="1050"/>
            </a:lvl4pPr>
            <a:lvl5pPr marL="914400" indent="0">
              <a:buFont typeface="Arial" panose="020B0604020202020204" pitchFamily="34" charset="0"/>
              <a:buNone/>
              <a:defRPr sz="1050"/>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
        <p:nvSpPr>
          <p:cNvPr id="2" name="Title 1">
            <a:extLst>
              <a:ext uri="{FF2B5EF4-FFF2-40B4-BE49-F238E27FC236}">
                <a16:creationId xmlns:a16="http://schemas.microsoft.com/office/drawing/2014/main" id="{E5EBC9C4-692B-4264-85A6-FAA30AA09ECB}"/>
              </a:ext>
            </a:extLst>
          </p:cNvPr>
          <p:cNvSpPr>
            <a:spLocks noGrp="1"/>
          </p:cNvSpPr>
          <p:nvPr>
            <p:ph type="title"/>
          </p:nvPr>
        </p:nvSpPr>
        <p:spPr>
          <a:xfrm>
            <a:off x="588263" y="457200"/>
            <a:ext cx="4896264" cy="984885"/>
          </a:xfrm>
        </p:spPr>
        <p:txBody>
          <a:bodyPr>
            <a:spAutoFit/>
          </a:bodyPr>
          <a:lstStyle>
            <a:lvl1pPr>
              <a:defRPr sz="3200"/>
            </a:lvl1pPr>
          </a:lstStyle>
          <a:p>
            <a:r>
              <a:rPr lang="en-US"/>
              <a:t>Click to edit Master title style</a:t>
            </a:r>
          </a:p>
        </p:txBody>
      </p:sp>
    </p:spTree>
    <p:extLst>
      <p:ext uri="{BB962C8B-B14F-4D97-AF65-F5344CB8AC3E}">
        <p14:creationId xmlns:p14="http://schemas.microsoft.com/office/powerpoint/2010/main" val="3099670845"/>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Layouts/slideLayout80.xml><?xml version="1.0" encoding="utf-8"?>
<p:sldLayout xmlns:a="http://schemas.openxmlformats.org/drawingml/2006/main" xmlns:r="http://schemas.openxmlformats.org/officeDocument/2006/relationships" xmlns:p="http://schemas.openxmlformats.org/presentationml/2006/main" userDrawn="1">
  <p:cSld name="1_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FCFEFD-88E5-4869-B5C3-1611B0B50E15}"/>
              </a:ext>
            </a:extLst>
          </p:cNvPr>
          <p:cNvSpPr>
            <a:spLocks noGrp="1"/>
          </p:cNvSpPr>
          <p:nvPr>
            <p:ph type="title"/>
          </p:nvPr>
        </p:nvSpPr>
        <p:spPr/>
        <p:txBody>
          <a:bodyPr/>
          <a:lstStyle>
            <a:lvl1pPr>
              <a:defRPr>
                <a:solidFill>
                  <a:schemeClr val="tx1"/>
                </a:solidFill>
              </a:defRPr>
            </a:lvl1pPr>
          </a:lstStyle>
          <a:p>
            <a:r>
              <a:rPr lang="en-US"/>
              <a:t>Click to edit Master title style</a:t>
            </a:r>
          </a:p>
        </p:txBody>
      </p:sp>
      <p:sp>
        <p:nvSpPr>
          <p:cNvPr id="4" name="Content Placeholder 3">
            <a:extLst>
              <a:ext uri="{FF2B5EF4-FFF2-40B4-BE49-F238E27FC236}">
                <a16:creationId xmlns:a16="http://schemas.microsoft.com/office/drawing/2014/main" id="{58A212C2-8B30-4835-8711-AA981B6CFBE1}"/>
              </a:ext>
            </a:extLst>
          </p:cNvPr>
          <p:cNvSpPr>
            <a:spLocks noGrp="1"/>
          </p:cNvSpPr>
          <p:nvPr>
            <p:ph sz="quarter" idx="10"/>
          </p:nvPr>
        </p:nvSpPr>
        <p:spPr>
          <a:xfrm>
            <a:off x="584202" y="1435100"/>
            <a:ext cx="11018838" cy="1611916"/>
          </a:xfrm>
        </p:spPr>
        <p:txBody>
          <a:bodyPr/>
          <a:lstStyle>
            <a:lvl1pPr>
              <a:defRPr>
                <a:solidFill>
                  <a:schemeClr val="tx1"/>
                </a:solidFill>
              </a:defRPr>
            </a:lvl1pPr>
            <a:lvl2pPr>
              <a:defRPr>
                <a:solidFill>
                  <a:schemeClr val="tx1"/>
                </a:solidFill>
              </a:defRPr>
            </a:lvl2pPr>
            <a:lvl3pPr>
              <a:defRPr>
                <a:solidFill>
                  <a:schemeClr val="tx1"/>
                </a:solidFill>
              </a:defRPr>
            </a:lvl3pPr>
            <a:lvl4pPr>
              <a:defRPr>
                <a:solidFill>
                  <a:schemeClr val="tx1"/>
                </a:solidFill>
              </a:defRPr>
            </a:lvl4pPr>
            <a:lvl5pPr>
              <a:defRPr>
                <a:solidFill>
                  <a:schemeClr val="tx1"/>
                </a:solidFill>
              </a:defRPr>
            </a:lvl5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TextBox 5">
            <a:extLst>
              <a:ext uri="{FF2B5EF4-FFF2-40B4-BE49-F238E27FC236}">
                <a16:creationId xmlns:a16="http://schemas.microsoft.com/office/drawing/2014/main" id="{4F9662A5-6E2F-47B0-9B6E-E87983D3753C}"/>
              </a:ext>
            </a:extLst>
          </p:cNvPr>
          <p:cNvSpPr txBox="1"/>
          <p:nvPr userDrawn="1"/>
        </p:nvSpPr>
        <p:spPr>
          <a:xfrm>
            <a:off x="12355722" y="-203944"/>
            <a:ext cx="577457" cy="153760"/>
          </a:xfrm>
          <a:prstGeom prst="rect">
            <a:avLst/>
          </a:prstGeom>
          <a:noFill/>
        </p:spPr>
        <p:txBody>
          <a:bodyPr wrap="none" lIns="0" tIns="0" rIns="0" bIns="0" rtlCol="0">
            <a:spAutoFit/>
          </a:bodyPr>
          <a:lstStyle/>
          <a:p>
            <a:pPr algn="l"/>
            <a:r>
              <a:rPr lang="en-US" sz="999">
                <a:solidFill>
                  <a:srgbClr val="A3A3A3"/>
                </a:solidFill>
              </a:rPr>
              <a:t>ELT layout</a:t>
            </a:r>
          </a:p>
        </p:txBody>
      </p:sp>
    </p:spTree>
    <p:extLst>
      <p:ext uri="{BB962C8B-B14F-4D97-AF65-F5344CB8AC3E}">
        <p14:creationId xmlns:p14="http://schemas.microsoft.com/office/powerpoint/2010/main" val="2545011589"/>
      </p:ext>
    </p:extLst>
  </p:cSld>
  <p:clrMapOvr>
    <a:masterClrMapping/>
  </p:clrMapOvr>
  <p:transition>
    <p:fade/>
  </p:transition>
  <p:extLst>
    <p:ext uri="{DCECCB84-F9BA-43D5-87BE-67443E8EF086}">
      <p15:sldGuideLst xmlns:p15="http://schemas.microsoft.com/office/powerpoint/2012/main">
        <p15:guide id="2" orient="horz" pos="1272">
          <p15:clr>
            <a:srgbClr val="5ACBF0"/>
          </p15:clr>
        </p15:guide>
        <p15:guide id="3" orient="horz" pos="288">
          <p15:clr>
            <a:srgbClr val="5ACBF0"/>
          </p15:clr>
        </p15:guide>
        <p15:guide id="5" orient="horz" pos="904">
          <p15:clr>
            <a:srgbClr val="5ACBF0"/>
          </p15:clr>
        </p15:guide>
      </p15:sldGuideLst>
    </p:ext>
  </p:extLst>
</p:sldLayout>
</file>

<file path=ppt/slideLayouts/slideLayout81.xml><?xml version="1.0" encoding="utf-8"?>
<p:sldLayout xmlns:a="http://schemas.openxmlformats.org/drawingml/2006/main" xmlns:r="http://schemas.openxmlformats.org/officeDocument/2006/relationships" xmlns:p="http://schemas.openxmlformats.org/presentationml/2006/main" userDrawn="1">
  <p:cSld name="1_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AD849-7CFE-4AF7-A7C5-6BBD50C88C1A}"/>
              </a:ext>
            </a:extLst>
          </p:cNvPr>
          <p:cNvSpPr>
            <a:spLocks noGrp="1"/>
          </p:cNvSpPr>
          <p:nvPr>
            <p:ph type="title"/>
          </p:nvPr>
        </p:nvSpPr>
        <p:spPr/>
        <p:txBody>
          <a:bodyPr/>
          <a:lstStyle/>
          <a:p>
            <a:r>
              <a:rPr lang="en-US"/>
              <a:t>Click to edit Master title style</a:t>
            </a:r>
          </a:p>
        </p:txBody>
      </p:sp>
    </p:spTree>
    <p:extLst>
      <p:ext uri="{BB962C8B-B14F-4D97-AF65-F5344CB8AC3E}">
        <p14:creationId xmlns:p14="http://schemas.microsoft.com/office/powerpoint/2010/main" val="2664785509"/>
      </p:ext>
    </p:extLst>
  </p:cSld>
  <p:clrMapOvr>
    <a:masterClrMapping/>
  </p:clrMapOvr>
  <p:transition>
    <p:fade/>
  </p:transition>
  <p:extLst>
    <p:ext uri="{DCECCB84-F9BA-43D5-87BE-67443E8EF086}">
      <p15:sldGuideLst xmlns:p15="http://schemas.microsoft.com/office/powerpoint/2012/main">
        <p15:guide id="6" pos="779">
          <p15:clr>
            <a:srgbClr val="A4A3A4"/>
          </p15:clr>
        </p15:guide>
        <p15:guide id="7" pos="962">
          <p15:clr>
            <a:srgbClr val="A4A3A4"/>
          </p15:clr>
        </p15:guide>
        <p15:guide id="8" pos="1373">
          <p15:clr>
            <a:srgbClr val="A4A3A4"/>
          </p15:clr>
        </p15:guide>
        <p15:guide id="9" pos="1556">
          <p15:clr>
            <a:srgbClr val="A4A3A4"/>
          </p15:clr>
        </p15:guide>
        <p15:guide id="10" pos="1967">
          <p15:clr>
            <a:srgbClr val="A4A3A4"/>
          </p15:clr>
        </p15:guide>
        <p15:guide id="11" pos="2150">
          <p15:clr>
            <a:srgbClr val="A4A3A4"/>
          </p15:clr>
        </p15:guide>
        <p15:guide id="12" pos="2561">
          <p15:clr>
            <a:srgbClr val="A4A3A4"/>
          </p15:clr>
        </p15:guide>
        <p15:guide id="13" pos="2744">
          <p15:clr>
            <a:srgbClr val="A4A3A4"/>
          </p15:clr>
        </p15:guide>
        <p15:guide id="14" pos="3155">
          <p15:clr>
            <a:srgbClr val="A4A3A4"/>
          </p15:clr>
        </p15:guide>
        <p15:guide id="15" pos="3338">
          <p15:clr>
            <a:srgbClr val="A4A3A4"/>
          </p15:clr>
        </p15:guide>
        <p15:guide id="16" pos="3749">
          <p15:clr>
            <a:srgbClr val="A4A3A4"/>
          </p15:clr>
        </p15:guide>
        <p15:guide id="17" pos="3932">
          <p15:clr>
            <a:srgbClr val="A4A3A4"/>
          </p15:clr>
        </p15:guide>
        <p15:guide id="18" pos="4343">
          <p15:clr>
            <a:srgbClr val="A4A3A4"/>
          </p15:clr>
        </p15:guide>
        <p15:guide id="19" pos="4526">
          <p15:clr>
            <a:srgbClr val="A4A3A4"/>
          </p15:clr>
        </p15:guide>
        <p15:guide id="20" pos="4937">
          <p15:clr>
            <a:srgbClr val="A4A3A4"/>
          </p15:clr>
        </p15:guide>
        <p15:guide id="21" pos="5120">
          <p15:clr>
            <a:srgbClr val="A4A3A4"/>
          </p15:clr>
        </p15:guide>
        <p15:guide id="22" pos="5529">
          <p15:clr>
            <a:srgbClr val="A4A3A4"/>
          </p15:clr>
        </p15:guide>
        <p15:guide id="23" pos="5714">
          <p15:clr>
            <a:srgbClr val="A4A3A4"/>
          </p15:clr>
        </p15:guide>
        <p15:guide id="24" pos="6123">
          <p15:clr>
            <a:srgbClr val="A4A3A4"/>
          </p15:clr>
        </p15:guide>
        <p15:guide id="25" pos="6308">
          <p15:clr>
            <a:srgbClr val="A4A3A4"/>
          </p15:clr>
        </p15:guide>
        <p15:guide id="26" pos="6717">
          <p15:clr>
            <a:srgbClr val="A4A3A4"/>
          </p15:clr>
        </p15:guide>
        <p15:guide id="27" pos="6900">
          <p15:clr>
            <a:srgbClr val="A4A3A4"/>
          </p15:clr>
        </p15:guide>
        <p15:guide id="28" orient="horz" pos="905">
          <p15:clr>
            <a:srgbClr val="5ACBF0"/>
          </p15:clr>
        </p15:guide>
        <p15:guide id="29" orient="horz" pos="1271">
          <p15:clr>
            <a:srgbClr val="5ACBF0"/>
          </p15:clr>
        </p15:guide>
        <p15:guide id="30" orient="horz" pos="288">
          <p15:clr>
            <a:srgbClr val="5ACBF0"/>
          </p15:clr>
        </p15:guide>
      </p15:sldGuideLst>
    </p:ext>
  </p:extLst>
</p:sldLayout>
</file>

<file path=ppt/slideLayouts/slideLayout82.xml><?xml version="1.0" encoding="utf-8"?>
<p:sldLayout xmlns:a="http://schemas.openxmlformats.org/drawingml/2006/main" xmlns:r="http://schemas.openxmlformats.org/officeDocument/2006/relationships" xmlns:p="http://schemas.openxmlformats.org/presentationml/2006/main" preserve="1" userDrawn="1">
  <p:cSld name="1_Section Titl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089" rtl="0" eaLnBrk="1" latinLnBrk="0" hangingPunct="1">
              <a:lnSpc>
                <a:spcPct val="90000"/>
              </a:lnSpc>
              <a:spcBef>
                <a:spcPct val="0"/>
              </a:spcBef>
              <a:buNone/>
              <a:defRPr lang="en-US" sz="3597"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Section title</a:t>
            </a:r>
          </a:p>
        </p:txBody>
      </p:sp>
      <p:grpSp>
        <p:nvGrpSpPr>
          <p:cNvPr id="80" name="Group 79">
            <a:extLst>
              <a:ext uri="{FF2B5EF4-FFF2-40B4-BE49-F238E27FC236}">
                <a16:creationId xmlns:a16="http://schemas.microsoft.com/office/drawing/2014/main" id="{521145ED-15B2-4878-88BA-BD52A6B7015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6B6377E8-C20D-47BA-992C-78572A997980}"/>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3F341476-B728-4E0A-B2F8-6224A7A594D0}"/>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1" name="Freeform: Shape 90">
                <a:extLst>
                  <a:ext uri="{FF2B5EF4-FFF2-40B4-BE49-F238E27FC236}">
                    <a16:creationId xmlns:a16="http://schemas.microsoft.com/office/drawing/2014/main" id="{655D239E-00C3-427B-ADA7-1AC583BA2BFE}"/>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2" name="Freeform: Shape 91">
                <a:extLst>
                  <a:ext uri="{FF2B5EF4-FFF2-40B4-BE49-F238E27FC236}">
                    <a16:creationId xmlns:a16="http://schemas.microsoft.com/office/drawing/2014/main" id="{1932C6DD-9BF9-412C-B311-475A636BF050}"/>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3" name="Freeform: Shape 92">
                <a:extLst>
                  <a:ext uri="{FF2B5EF4-FFF2-40B4-BE49-F238E27FC236}">
                    <a16:creationId xmlns:a16="http://schemas.microsoft.com/office/drawing/2014/main" id="{FE1BBB77-4896-49FA-A7BB-E6425636C870}"/>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4" name="Freeform: Shape 93">
                <a:extLst>
                  <a:ext uri="{FF2B5EF4-FFF2-40B4-BE49-F238E27FC236}">
                    <a16:creationId xmlns:a16="http://schemas.microsoft.com/office/drawing/2014/main" id="{C15D4A7F-5951-43E0-B784-91AE08065FE2}"/>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5" name="Freeform: Shape 94">
                <a:extLst>
                  <a:ext uri="{FF2B5EF4-FFF2-40B4-BE49-F238E27FC236}">
                    <a16:creationId xmlns:a16="http://schemas.microsoft.com/office/drawing/2014/main" id="{A4506F70-FD55-4537-9265-9582326DB16F}"/>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6" name="Freeform: Shape 95">
                <a:extLst>
                  <a:ext uri="{FF2B5EF4-FFF2-40B4-BE49-F238E27FC236}">
                    <a16:creationId xmlns:a16="http://schemas.microsoft.com/office/drawing/2014/main" id="{B25C9439-322A-40A0-82D0-F9CDDFF99934}"/>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7" name="Freeform: Shape 96">
                <a:extLst>
                  <a:ext uri="{FF2B5EF4-FFF2-40B4-BE49-F238E27FC236}">
                    <a16:creationId xmlns:a16="http://schemas.microsoft.com/office/drawing/2014/main" id="{CB076121-8E6C-4E2C-A02D-B783C6A1FE4D}"/>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8" name="Freeform: Shape 97">
                <a:extLst>
                  <a:ext uri="{FF2B5EF4-FFF2-40B4-BE49-F238E27FC236}">
                    <a16:creationId xmlns:a16="http://schemas.microsoft.com/office/drawing/2014/main" id="{6C982970-DD23-4E38-BCF5-8584D6373C41}"/>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9" name="Freeform: Shape 98">
                <a:extLst>
                  <a:ext uri="{FF2B5EF4-FFF2-40B4-BE49-F238E27FC236}">
                    <a16:creationId xmlns:a16="http://schemas.microsoft.com/office/drawing/2014/main" id="{24A84652-31EB-4B12-A7F6-9AF3F288AA24}"/>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0" name="Freeform: Shape 99">
                <a:extLst>
                  <a:ext uri="{FF2B5EF4-FFF2-40B4-BE49-F238E27FC236}">
                    <a16:creationId xmlns:a16="http://schemas.microsoft.com/office/drawing/2014/main" id="{9FD19A90-52A2-49B2-97D6-CB49D9C5F773}"/>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1" name="Freeform: Shape 100">
                <a:extLst>
                  <a:ext uri="{FF2B5EF4-FFF2-40B4-BE49-F238E27FC236}">
                    <a16:creationId xmlns:a16="http://schemas.microsoft.com/office/drawing/2014/main" id="{0BAD7BE1-E615-4471-9A67-34C09C31CEBE}"/>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2" name="Freeform: Shape 101">
                <a:extLst>
                  <a:ext uri="{FF2B5EF4-FFF2-40B4-BE49-F238E27FC236}">
                    <a16:creationId xmlns:a16="http://schemas.microsoft.com/office/drawing/2014/main" id="{4F4EED83-41A8-49F9-9FBC-CC742F5858D5}"/>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3" name="Freeform: Shape 102">
                <a:extLst>
                  <a:ext uri="{FF2B5EF4-FFF2-40B4-BE49-F238E27FC236}">
                    <a16:creationId xmlns:a16="http://schemas.microsoft.com/office/drawing/2014/main" id="{AE3D32E2-E4E9-424E-9F48-CB015D973F08}"/>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4" name="Freeform: Shape 103">
                <a:extLst>
                  <a:ext uri="{FF2B5EF4-FFF2-40B4-BE49-F238E27FC236}">
                    <a16:creationId xmlns:a16="http://schemas.microsoft.com/office/drawing/2014/main" id="{64AD9ECB-18F6-4638-9690-D62A6BEEF13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5" name="Freeform: Shape 104">
                <a:extLst>
                  <a:ext uri="{FF2B5EF4-FFF2-40B4-BE49-F238E27FC236}">
                    <a16:creationId xmlns:a16="http://schemas.microsoft.com/office/drawing/2014/main" id="{DFC4E747-6DA2-4173-A258-108C6BF74267}"/>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cxnSp>
            <p:nvCxnSpPr>
              <p:cNvPr id="106" name="Straight Connector 105">
                <a:extLst>
                  <a:ext uri="{FF2B5EF4-FFF2-40B4-BE49-F238E27FC236}">
                    <a16:creationId xmlns:a16="http://schemas.microsoft.com/office/drawing/2014/main" id="{70F8EBB4-FE90-49B7-B59F-9D92659ABE93}"/>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50F4A27F-4A04-436E-8826-90A82D706196}"/>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40E99431-397E-4CAB-8F7A-B2793EA36CAF}"/>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88" name="Freeform: Shape 87">
                <a:extLst>
                  <a:ext uri="{FF2B5EF4-FFF2-40B4-BE49-F238E27FC236}">
                    <a16:creationId xmlns:a16="http://schemas.microsoft.com/office/drawing/2014/main" id="{3DADE91B-55F9-4E86-B564-9784884412FD}"/>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89" name="Freeform: Shape 88">
                <a:extLst>
                  <a:ext uri="{FF2B5EF4-FFF2-40B4-BE49-F238E27FC236}">
                    <a16:creationId xmlns:a16="http://schemas.microsoft.com/office/drawing/2014/main" id="{362FFDBE-61F4-4756-8B99-A38C509DACFD}"/>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nvGrpSpPr>
            <p:cNvPr id="83" name="Group 82">
              <a:extLst>
                <a:ext uri="{FF2B5EF4-FFF2-40B4-BE49-F238E27FC236}">
                  <a16:creationId xmlns:a16="http://schemas.microsoft.com/office/drawing/2014/main" id="{58D93CCD-027F-4CB1-9548-08F5DC9D53BC}"/>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5227E026-EC75-48A9-8BA2-8CB8AEFE3EF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85" name="Freeform: Shape 84">
                <a:extLst>
                  <a:ext uri="{FF2B5EF4-FFF2-40B4-BE49-F238E27FC236}">
                    <a16:creationId xmlns:a16="http://schemas.microsoft.com/office/drawing/2014/main" id="{05985668-D276-4809-8F42-9F2553DAF160}"/>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86" name="Freeform: Shape 85">
                <a:extLst>
                  <a:ext uri="{FF2B5EF4-FFF2-40B4-BE49-F238E27FC236}">
                    <a16:creationId xmlns:a16="http://schemas.microsoft.com/office/drawing/2014/main" id="{42A7E057-3EAA-4D8A-AFA1-50921E4240E2}"/>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spTree>
    <p:extLst>
      <p:ext uri="{BB962C8B-B14F-4D97-AF65-F5344CB8AC3E}">
        <p14:creationId xmlns:p14="http://schemas.microsoft.com/office/powerpoint/2010/main" val="3525752881"/>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5">
          <p15:clr>
            <a:srgbClr val="5ACBF0"/>
          </p15:clr>
        </p15:guide>
        <p15:guide id="3" orient="horz" pos="1910">
          <p15:clr>
            <a:srgbClr val="5ACBF0"/>
          </p15:clr>
        </p15:guide>
        <p15:guide id="4" orient="horz" pos="2505">
          <p15:clr>
            <a:srgbClr val="5ACBF0"/>
          </p15:clr>
        </p15:guide>
      </p15:sldGuideLst>
    </p:ext>
  </p:extLst>
</p:sldLayout>
</file>

<file path=ppt/slideLayouts/slideLayout83.xml><?xml version="1.0" encoding="utf-8"?>
<p:sldLayout xmlns:a="http://schemas.openxmlformats.org/drawingml/2006/main" xmlns:r="http://schemas.openxmlformats.org/officeDocument/2006/relationships" xmlns:p="http://schemas.openxmlformats.org/presentationml/2006/main" preserve="1" userDrawn="1">
  <p:cSld name="1_Video slide 2">
    <p:spTree>
      <p:nvGrpSpPr>
        <p:cNvPr id="1" name=""/>
        <p:cNvGrpSpPr/>
        <p:nvPr/>
      </p:nvGrpSpPr>
      <p:grpSpPr>
        <a:xfrm>
          <a:off x="0" y="0"/>
          <a:ext cx="0" cy="0"/>
          <a:chOff x="0" y="0"/>
          <a:chExt cx="0" cy="0"/>
        </a:xfrm>
      </p:grpSpPr>
      <p:sp>
        <p:nvSpPr>
          <p:cNvPr id="2" name="Title 1"/>
          <p:cNvSpPr>
            <a:spLocks noGrp="1"/>
          </p:cNvSpPr>
          <p:nvPr>
            <p:ph type="title" hasCustomPrompt="1"/>
          </p:nvPr>
        </p:nvSpPr>
        <p:spPr>
          <a:xfrm>
            <a:off x="585216" y="3035808"/>
            <a:ext cx="6400800" cy="498598"/>
          </a:xfrm>
          <a:noFill/>
        </p:spPr>
        <p:txBody>
          <a:bodyPr lIns="0" tIns="0" rIns="0" bIns="0" anchor="b" anchorCtr="0">
            <a:spAutoFit/>
          </a:bodyPr>
          <a:lstStyle>
            <a:lvl1pPr algn="l" defTabSz="932089" rtl="0" eaLnBrk="1" latinLnBrk="0" hangingPunct="1">
              <a:lnSpc>
                <a:spcPct val="90000"/>
              </a:lnSpc>
              <a:spcBef>
                <a:spcPct val="0"/>
              </a:spcBef>
              <a:buNone/>
              <a:defRPr lang="en-US" sz="3597" b="1" kern="1200" cap="none" spc="-50" baseline="0" dirty="0">
                <a:ln w="3175">
                  <a:noFill/>
                </a:ln>
                <a:gradFill>
                  <a:gsLst>
                    <a:gs pos="62564">
                      <a:schemeClr val="tx1"/>
                    </a:gs>
                    <a:gs pos="55000">
                      <a:schemeClr val="tx1"/>
                    </a:gs>
                  </a:gsLst>
                  <a:lin ang="5400000" scaled="0"/>
                </a:gradFill>
                <a:effectLst/>
                <a:latin typeface="+mj-lt"/>
                <a:ea typeface="+mn-ea"/>
                <a:cs typeface="Segoe UI" pitchFamily="34" charset="0"/>
              </a:defRPr>
            </a:lvl1pPr>
          </a:lstStyle>
          <a:p>
            <a:r>
              <a:rPr lang="en-US"/>
              <a:t>Video</a:t>
            </a:r>
          </a:p>
        </p:txBody>
      </p:sp>
      <p:grpSp>
        <p:nvGrpSpPr>
          <p:cNvPr id="80" name="Group 79">
            <a:extLst>
              <a:ext uri="{FF2B5EF4-FFF2-40B4-BE49-F238E27FC236}">
                <a16:creationId xmlns:a16="http://schemas.microsoft.com/office/drawing/2014/main" id="{600A898A-C854-4786-87E7-C485F6912A2F}"/>
              </a:ext>
            </a:extLst>
          </p:cNvPr>
          <p:cNvGrpSpPr/>
          <p:nvPr userDrawn="1"/>
        </p:nvGrpSpPr>
        <p:grpSpPr bwMode="ltGray">
          <a:xfrm>
            <a:off x="6256117" y="-21839"/>
            <a:ext cx="5932086" cy="6890047"/>
            <a:chOff x="6256117" y="-21839"/>
            <a:chExt cx="5932086" cy="6890047"/>
          </a:xfrm>
        </p:grpSpPr>
        <p:grpSp>
          <p:nvGrpSpPr>
            <p:cNvPr id="81" name="Group 80">
              <a:extLst>
                <a:ext uri="{FF2B5EF4-FFF2-40B4-BE49-F238E27FC236}">
                  <a16:creationId xmlns:a16="http://schemas.microsoft.com/office/drawing/2014/main" id="{8D9CA146-06AE-4C41-BBB5-FFE4635CBDE6}"/>
                </a:ext>
              </a:extLst>
            </p:cNvPr>
            <p:cNvGrpSpPr/>
            <p:nvPr userDrawn="1"/>
          </p:nvGrpSpPr>
          <p:grpSpPr bwMode="ltGray">
            <a:xfrm>
              <a:off x="8507413" y="1457714"/>
              <a:ext cx="3680790" cy="5392441"/>
              <a:chOff x="8507413" y="1457714"/>
              <a:chExt cx="3680790" cy="5392441"/>
            </a:xfrm>
          </p:grpSpPr>
          <p:sp>
            <p:nvSpPr>
              <p:cNvPr id="90" name="Freeform: Shape 89">
                <a:extLst>
                  <a:ext uri="{FF2B5EF4-FFF2-40B4-BE49-F238E27FC236}">
                    <a16:creationId xmlns:a16="http://schemas.microsoft.com/office/drawing/2014/main" id="{BDBA5663-C5B3-4372-B1AA-94A07FBE9FD3}"/>
                  </a:ext>
                </a:extLst>
              </p:cNvPr>
              <p:cNvSpPr/>
              <p:nvPr/>
            </p:nvSpPr>
            <p:spPr bwMode="ltGray">
              <a:xfrm>
                <a:off x="8507413"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1" name="Freeform: Shape 90">
                <a:extLst>
                  <a:ext uri="{FF2B5EF4-FFF2-40B4-BE49-F238E27FC236}">
                    <a16:creationId xmlns:a16="http://schemas.microsoft.com/office/drawing/2014/main" id="{868E7265-3D30-408A-9F22-1EB9CA588431}"/>
                  </a:ext>
                </a:extLst>
              </p:cNvPr>
              <p:cNvSpPr/>
              <p:nvPr/>
            </p:nvSpPr>
            <p:spPr bwMode="ltGray">
              <a:xfrm>
                <a:off x="9241444" y="2803166"/>
                <a:ext cx="743840" cy="1356898"/>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2" name="Freeform: Shape 91">
                <a:extLst>
                  <a:ext uri="{FF2B5EF4-FFF2-40B4-BE49-F238E27FC236}">
                    <a16:creationId xmlns:a16="http://schemas.microsoft.com/office/drawing/2014/main" id="{B2B4FB48-4C28-4012-879B-0955C5093997}"/>
                  </a:ext>
                </a:extLst>
              </p:cNvPr>
              <p:cNvSpPr/>
              <p:nvPr/>
            </p:nvSpPr>
            <p:spPr bwMode="ltGray">
              <a:xfrm>
                <a:off x="8507413" y="3747272"/>
                <a:ext cx="1479509" cy="80923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3" name="Freeform: Shape 92">
                <a:extLst>
                  <a:ext uri="{FF2B5EF4-FFF2-40B4-BE49-F238E27FC236}">
                    <a16:creationId xmlns:a16="http://schemas.microsoft.com/office/drawing/2014/main" id="{22046105-D07D-49DC-B65A-04EB6964352C}"/>
                  </a:ext>
                </a:extLst>
              </p:cNvPr>
              <p:cNvSpPr/>
              <p:nvPr/>
            </p:nvSpPr>
            <p:spPr bwMode="ltGray">
              <a:xfrm>
                <a:off x="8507413" y="5493257"/>
                <a:ext cx="743840" cy="1356898"/>
              </a:xfrm>
              <a:custGeom>
                <a:avLst/>
                <a:gdLst/>
                <a:ahLst/>
                <a:cxnLst/>
                <a:rect l="0" t="0" r="0" b="0"/>
                <a:pathLst>
                  <a:path w="866775" h="1581150">
                    <a:moveTo>
                      <a:pt x="862489" y="1108234"/>
                    </a:moveTo>
                    <a:lnTo>
                      <a:pt x="7144" y="1574959"/>
                    </a:lnTo>
                    <a:lnTo>
                      <a:pt x="7144" y="474821"/>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4" name="Freeform: Shape 93">
                <a:extLst>
                  <a:ext uri="{FF2B5EF4-FFF2-40B4-BE49-F238E27FC236}">
                    <a16:creationId xmlns:a16="http://schemas.microsoft.com/office/drawing/2014/main" id="{2720B2B0-8839-4C92-BBA7-31E7CFE06A44}"/>
                  </a:ext>
                </a:extLst>
              </p:cNvPr>
              <p:cNvSpPr/>
              <p:nvPr/>
            </p:nvSpPr>
            <p:spPr bwMode="ltGray">
              <a:xfrm>
                <a:off x="9241444" y="5493257"/>
                <a:ext cx="743840" cy="1356898"/>
              </a:xfrm>
              <a:custGeom>
                <a:avLst/>
                <a:gdLst/>
                <a:ahLst/>
                <a:cxnLst/>
                <a:rect l="0" t="0" r="0" b="0"/>
                <a:pathLst>
                  <a:path w="866775" h="1581150">
                    <a:moveTo>
                      <a:pt x="7144" y="1108234"/>
                    </a:moveTo>
                    <a:lnTo>
                      <a:pt x="861536" y="1574959"/>
                    </a:lnTo>
                    <a:lnTo>
                      <a:pt x="861536"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5" name="Freeform: Shape 94">
                <a:extLst>
                  <a:ext uri="{FF2B5EF4-FFF2-40B4-BE49-F238E27FC236}">
                    <a16:creationId xmlns:a16="http://schemas.microsoft.com/office/drawing/2014/main" id="{3EAE8122-1D82-45FA-B1B6-98A75212FF00}"/>
                  </a:ext>
                </a:extLst>
              </p:cNvPr>
              <p:cNvSpPr/>
              <p:nvPr/>
            </p:nvSpPr>
            <p:spPr bwMode="ltGray">
              <a:xfrm>
                <a:off x="8513545" y="6444311"/>
                <a:ext cx="1467248" cy="400530"/>
              </a:xfrm>
              <a:custGeom>
                <a:avLst/>
                <a:gdLst>
                  <a:gd name="connsiteX0" fmla="*/ 855345 w 1709736"/>
                  <a:gd name="connsiteY0" fmla="*/ 934403 h 1040954"/>
                  <a:gd name="connsiteX1" fmla="*/ 1709737 w 1709736"/>
                  <a:gd name="connsiteY1" fmla="*/ 466725 h 1040954"/>
                  <a:gd name="connsiteX2" fmla="*/ 855345 w 1709736"/>
                  <a:gd name="connsiteY2" fmla="*/ 0 h 1040954"/>
                  <a:gd name="connsiteX3" fmla="*/ 0 w 1709736"/>
                  <a:gd name="connsiteY3" fmla="*/ 466725 h 1040954"/>
                  <a:gd name="connsiteX4" fmla="*/ 961897 w 1709736"/>
                  <a:gd name="connsiteY4" fmla="*/ 1040955 h 1040954"/>
                  <a:gd name="connsiteX0" fmla="*/ 855345 w 1709737"/>
                  <a:gd name="connsiteY0" fmla="*/ 934403 h 934403"/>
                  <a:gd name="connsiteX1" fmla="*/ 1709737 w 1709737"/>
                  <a:gd name="connsiteY1" fmla="*/ 466725 h 934403"/>
                  <a:gd name="connsiteX2" fmla="*/ 855345 w 1709737"/>
                  <a:gd name="connsiteY2" fmla="*/ 0 h 934403"/>
                  <a:gd name="connsiteX3" fmla="*/ 0 w 1709737"/>
                  <a:gd name="connsiteY3" fmla="*/ 466725 h 934403"/>
                  <a:gd name="connsiteX0" fmla="*/ 1709737 w 1709737"/>
                  <a:gd name="connsiteY0" fmla="*/ 466725 h 466725"/>
                  <a:gd name="connsiteX1" fmla="*/ 855345 w 1709737"/>
                  <a:gd name="connsiteY1" fmla="*/ 0 h 466725"/>
                  <a:gd name="connsiteX2" fmla="*/ 0 w 1709737"/>
                  <a:gd name="connsiteY2" fmla="*/ 466725 h 466725"/>
                </a:gdLst>
                <a:ahLst/>
                <a:cxnLst>
                  <a:cxn ang="0">
                    <a:pos x="connsiteX0" y="connsiteY0"/>
                  </a:cxn>
                  <a:cxn ang="0">
                    <a:pos x="connsiteX1" y="connsiteY1"/>
                  </a:cxn>
                  <a:cxn ang="0">
                    <a:pos x="connsiteX2" y="connsiteY2"/>
                  </a:cxn>
                </a:cxnLst>
                <a:rect l="l" t="t" r="r" b="b"/>
                <a:pathLst>
                  <a:path w="1709737" h="466725">
                    <a:moveTo>
                      <a:pt x="1709737" y="466725"/>
                    </a:moveTo>
                    <a:lnTo>
                      <a:pt x="855345" y="0"/>
                    </a:lnTo>
                    <a:lnTo>
                      <a:pt x="0" y="466725"/>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6" name="Freeform: Shape 95">
                <a:extLst>
                  <a:ext uri="{FF2B5EF4-FFF2-40B4-BE49-F238E27FC236}">
                    <a16:creationId xmlns:a16="http://schemas.microsoft.com/office/drawing/2014/main" id="{D5BBFB25-A9D6-4664-BF4B-CAC0A64ACD47}"/>
                  </a:ext>
                </a:extLst>
              </p:cNvPr>
              <p:cNvSpPr/>
              <p:nvPr/>
            </p:nvSpPr>
            <p:spPr bwMode="ltGray">
              <a:xfrm>
                <a:off x="9241444" y="4148621"/>
                <a:ext cx="743840" cy="1356898"/>
              </a:xfrm>
              <a:custGeom>
                <a:avLst/>
                <a:gdLst/>
                <a:ahLst/>
                <a:cxnLst/>
                <a:rect l="0" t="0" r="0" b="0"/>
                <a:pathLst>
                  <a:path w="866775" h="1581150">
                    <a:moveTo>
                      <a:pt x="861536" y="1107281"/>
                    </a:moveTo>
                    <a:lnTo>
                      <a:pt x="7144" y="1574006"/>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7" name="Freeform: Shape 96">
                <a:extLst>
                  <a:ext uri="{FF2B5EF4-FFF2-40B4-BE49-F238E27FC236}">
                    <a16:creationId xmlns:a16="http://schemas.microsoft.com/office/drawing/2014/main" id="{8E433664-1F69-4F21-AEC1-DDBE9B997B63}"/>
                  </a:ext>
                </a:extLst>
              </p:cNvPr>
              <p:cNvSpPr/>
              <p:nvPr/>
            </p:nvSpPr>
            <p:spPr bwMode="ltGray">
              <a:xfrm>
                <a:off x="9974659" y="2803166"/>
                <a:ext cx="743840" cy="1356898"/>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8" name="Freeform: Shape 97">
                <a:extLst>
                  <a:ext uri="{FF2B5EF4-FFF2-40B4-BE49-F238E27FC236}">
                    <a16:creationId xmlns:a16="http://schemas.microsoft.com/office/drawing/2014/main" id="{6B5B76C8-170D-40B3-B2C7-4F18EC517EA9}"/>
                  </a:ext>
                </a:extLst>
              </p:cNvPr>
              <p:cNvSpPr/>
              <p:nvPr/>
            </p:nvSpPr>
            <p:spPr bwMode="ltGray">
              <a:xfrm>
                <a:off x="9247573" y="3753404"/>
                <a:ext cx="2200463" cy="2147333"/>
              </a:xfrm>
              <a:custGeom>
                <a:avLst/>
                <a:gdLst>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646487 w 2564131"/>
                  <a:gd name="connsiteY7" fmla="*/ 2000030 h 2502221"/>
                  <a:gd name="connsiteX8" fmla="*/ 854393 w 2564131"/>
                  <a:gd name="connsiteY8" fmla="*/ 1567818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715922 w 2564131"/>
                  <a:gd name="connsiteY7" fmla="*/ 2039087 h 2502221"/>
                  <a:gd name="connsiteX8" fmla="*/ 1139551 w 2564131"/>
                  <a:gd name="connsiteY8" fmla="*/ 1721386 h 2502221"/>
                  <a:gd name="connsiteX9" fmla="*/ 854393 w 2564131"/>
                  <a:gd name="connsiteY9" fmla="*/ 1567818 h 2502221"/>
                  <a:gd name="connsiteX10" fmla="*/ 854393 w 2564131"/>
                  <a:gd name="connsiteY10" fmla="*/ 467680 h 2502221"/>
                  <a:gd name="connsiteX11" fmla="*/ 1709739 w 2564131"/>
                  <a:gd name="connsiteY11" fmla="*/ 0 h 2502221"/>
                  <a:gd name="connsiteX12" fmla="*/ 2564131 w 2564131"/>
                  <a:gd name="connsiteY12" fmla="*/ 467677 h 2502221"/>
                  <a:gd name="connsiteX13" fmla="*/ 1709739 w 2564131"/>
                  <a:gd name="connsiteY13" fmla="*/ 934402 h 2502221"/>
                  <a:gd name="connsiteX14" fmla="*/ 854393 w 2564131"/>
                  <a:gd name="connsiteY14" fmla="*/ 467677 h 2502221"/>
                  <a:gd name="connsiteX15" fmla="*/ 1709739 w 2564131"/>
                  <a:gd name="connsiteY15"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1139551 w 2564131"/>
                  <a:gd name="connsiteY7" fmla="*/ 1721386 h 2502221"/>
                  <a:gd name="connsiteX8" fmla="*/ 854393 w 2564131"/>
                  <a:gd name="connsiteY8" fmla="*/ 1567818 h 2502221"/>
                  <a:gd name="connsiteX9" fmla="*/ 854393 w 2564131"/>
                  <a:gd name="connsiteY9" fmla="*/ 467680 h 2502221"/>
                  <a:gd name="connsiteX10" fmla="*/ 1709739 w 2564131"/>
                  <a:gd name="connsiteY10" fmla="*/ 0 h 2502221"/>
                  <a:gd name="connsiteX11" fmla="*/ 2564131 w 2564131"/>
                  <a:gd name="connsiteY11" fmla="*/ 467677 h 2502221"/>
                  <a:gd name="connsiteX12" fmla="*/ 1709739 w 2564131"/>
                  <a:gd name="connsiteY12" fmla="*/ 934402 h 2502221"/>
                  <a:gd name="connsiteX13" fmla="*/ 854393 w 2564131"/>
                  <a:gd name="connsiteY13" fmla="*/ 467677 h 2502221"/>
                  <a:gd name="connsiteX14" fmla="*/ 1709739 w 2564131"/>
                  <a:gd name="connsiteY14" fmla="*/ 0 h 2502221"/>
                  <a:gd name="connsiteX0" fmla="*/ 854393 w 2564131"/>
                  <a:gd name="connsiteY0" fmla="*/ 467680 h 2502221"/>
                  <a:gd name="connsiteX1" fmla="*/ 1709737 w 2564131"/>
                  <a:gd name="connsiteY1" fmla="*/ 934405 h 2502221"/>
                  <a:gd name="connsiteX2" fmla="*/ 1709737 w 2564131"/>
                  <a:gd name="connsiteY2" fmla="*/ 2034543 h 2502221"/>
                  <a:gd name="connsiteX3" fmla="*/ 1709739 w 2564131"/>
                  <a:gd name="connsiteY3" fmla="*/ 2034544 h 2502221"/>
                  <a:gd name="connsiteX4" fmla="*/ 854393 w 2564131"/>
                  <a:gd name="connsiteY4" fmla="*/ 2502221 h 2502221"/>
                  <a:gd name="connsiteX5" fmla="*/ 0 w 2564131"/>
                  <a:gd name="connsiteY5" fmla="*/ 2034544 h 2502221"/>
                  <a:gd name="connsiteX6" fmla="*/ 854393 w 2564131"/>
                  <a:gd name="connsiteY6" fmla="*/ 1567819 h 2502221"/>
                  <a:gd name="connsiteX7" fmla="*/ 854393 w 2564131"/>
                  <a:gd name="connsiteY7" fmla="*/ 1567818 h 2502221"/>
                  <a:gd name="connsiteX8" fmla="*/ 854393 w 2564131"/>
                  <a:gd name="connsiteY8" fmla="*/ 467680 h 2502221"/>
                  <a:gd name="connsiteX9" fmla="*/ 1709739 w 2564131"/>
                  <a:gd name="connsiteY9" fmla="*/ 0 h 2502221"/>
                  <a:gd name="connsiteX10" fmla="*/ 2564131 w 2564131"/>
                  <a:gd name="connsiteY10" fmla="*/ 467677 h 2502221"/>
                  <a:gd name="connsiteX11" fmla="*/ 1709739 w 2564131"/>
                  <a:gd name="connsiteY11" fmla="*/ 934402 h 2502221"/>
                  <a:gd name="connsiteX12" fmla="*/ 854393 w 2564131"/>
                  <a:gd name="connsiteY12" fmla="*/ 467677 h 2502221"/>
                  <a:gd name="connsiteX13" fmla="*/ 1709739 w 2564131"/>
                  <a:gd name="connsiteY13" fmla="*/ 0 h 250222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Lst>
                <a:rect l="l" t="t" r="r" b="b"/>
                <a:pathLst>
                  <a:path w="2564131" h="2502221">
                    <a:moveTo>
                      <a:pt x="854393" y="467680"/>
                    </a:moveTo>
                    <a:lnTo>
                      <a:pt x="1709737" y="934405"/>
                    </a:lnTo>
                    <a:lnTo>
                      <a:pt x="1709737" y="2034543"/>
                    </a:lnTo>
                    <a:cubicBezTo>
                      <a:pt x="1709738" y="2034543"/>
                      <a:pt x="1709738" y="2034544"/>
                      <a:pt x="1709739" y="2034544"/>
                    </a:cubicBezTo>
                    <a:lnTo>
                      <a:pt x="854393" y="2502221"/>
                    </a:lnTo>
                    <a:lnTo>
                      <a:pt x="0" y="2034544"/>
                    </a:lnTo>
                    <a:lnTo>
                      <a:pt x="854393" y="1567819"/>
                    </a:lnTo>
                    <a:lnTo>
                      <a:pt x="854393" y="1567818"/>
                    </a:lnTo>
                    <a:lnTo>
                      <a:pt x="854393" y="467680"/>
                    </a:lnTo>
                    <a:close/>
                    <a:moveTo>
                      <a:pt x="1709739" y="0"/>
                    </a:moveTo>
                    <a:lnTo>
                      <a:pt x="2564131" y="467677"/>
                    </a:lnTo>
                    <a:lnTo>
                      <a:pt x="1709739" y="934402"/>
                    </a:lnTo>
                    <a:lnTo>
                      <a:pt x="854393" y="467677"/>
                    </a:lnTo>
                    <a:lnTo>
                      <a:pt x="1709739" y="0"/>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99" name="Freeform: Shape 98">
                <a:extLst>
                  <a:ext uri="{FF2B5EF4-FFF2-40B4-BE49-F238E27FC236}">
                    <a16:creationId xmlns:a16="http://schemas.microsoft.com/office/drawing/2014/main" id="{B3A78843-B151-477E-94AD-8DD0245356CE}"/>
                  </a:ext>
                </a:extLst>
              </p:cNvPr>
              <p:cNvSpPr/>
              <p:nvPr/>
            </p:nvSpPr>
            <p:spPr bwMode="ltGray">
              <a:xfrm>
                <a:off x="10708694" y="5092729"/>
                <a:ext cx="743840" cy="1356898"/>
              </a:xfrm>
              <a:custGeom>
                <a:avLst/>
                <a:gdLst/>
                <a:ahLst/>
                <a:cxnLst/>
                <a:rect l="0" t="0" r="0" b="0"/>
                <a:pathLst>
                  <a:path w="866775" h="1581150">
                    <a:moveTo>
                      <a:pt x="861536" y="1107281"/>
                    </a:moveTo>
                    <a:lnTo>
                      <a:pt x="7144" y="1574959"/>
                    </a:lnTo>
                    <a:lnTo>
                      <a:pt x="7144" y="473869"/>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0" name="Freeform: Shape 99">
                <a:extLst>
                  <a:ext uri="{FF2B5EF4-FFF2-40B4-BE49-F238E27FC236}">
                    <a16:creationId xmlns:a16="http://schemas.microsoft.com/office/drawing/2014/main" id="{3ED324A3-17D9-40A1-8B6A-18DB8AF36A31}"/>
                  </a:ext>
                </a:extLst>
              </p:cNvPr>
              <p:cNvSpPr/>
              <p:nvPr/>
            </p:nvSpPr>
            <p:spPr bwMode="ltGray">
              <a:xfrm>
                <a:off x="11441908" y="5092729"/>
                <a:ext cx="743840" cy="1356898"/>
              </a:xfrm>
              <a:custGeom>
                <a:avLst/>
                <a:gdLst/>
                <a:ahLst/>
                <a:cxnLst/>
                <a:rect l="0" t="0" r="0" b="0"/>
                <a:pathLst>
                  <a:path w="866775" h="1581150">
                    <a:moveTo>
                      <a:pt x="7144" y="1107281"/>
                    </a:moveTo>
                    <a:lnTo>
                      <a:pt x="862489" y="1574959"/>
                    </a:lnTo>
                    <a:lnTo>
                      <a:pt x="862489"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1" name="Freeform: Shape 100">
                <a:extLst>
                  <a:ext uri="{FF2B5EF4-FFF2-40B4-BE49-F238E27FC236}">
                    <a16:creationId xmlns:a16="http://schemas.microsoft.com/office/drawing/2014/main" id="{A7016E04-41DC-4457-920D-65A74AEC96C2}"/>
                  </a:ext>
                </a:extLst>
              </p:cNvPr>
              <p:cNvSpPr/>
              <p:nvPr/>
            </p:nvSpPr>
            <p:spPr bwMode="ltGray">
              <a:xfrm>
                <a:off x="10708694" y="6036831"/>
                <a:ext cx="1479509" cy="809234"/>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2" name="Freeform: Shape 101">
                <a:extLst>
                  <a:ext uri="{FF2B5EF4-FFF2-40B4-BE49-F238E27FC236}">
                    <a16:creationId xmlns:a16="http://schemas.microsoft.com/office/drawing/2014/main" id="{13C02578-8557-4556-8330-9346C438C14E}"/>
                  </a:ext>
                </a:extLst>
              </p:cNvPr>
              <p:cNvSpPr/>
              <p:nvPr/>
            </p:nvSpPr>
            <p:spPr bwMode="ltGray">
              <a:xfrm>
                <a:off x="10708694" y="1457714"/>
                <a:ext cx="743840" cy="1356898"/>
              </a:xfrm>
              <a:custGeom>
                <a:avLst/>
                <a:gdLst/>
                <a:ahLst/>
                <a:cxnLst/>
                <a:rect l="0" t="0" r="0" b="0"/>
                <a:pathLst>
                  <a:path w="866775" h="1581150">
                    <a:moveTo>
                      <a:pt x="861536" y="1107281"/>
                    </a:moveTo>
                    <a:lnTo>
                      <a:pt x="7144" y="1574959"/>
                    </a:lnTo>
                    <a:lnTo>
                      <a:pt x="7144" y="474821"/>
                    </a:lnTo>
                    <a:lnTo>
                      <a:pt x="861536"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3" name="Freeform: Shape 102">
                <a:extLst>
                  <a:ext uri="{FF2B5EF4-FFF2-40B4-BE49-F238E27FC236}">
                    <a16:creationId xmlns:a16="http://schemas.microsoft.com/office/drawing/2014/main" id="{08CC9854-5FB6-4E31-B505-F02E31DBA137}"/>
                  </a:ext>
                </a:extLst>
              </p:cNvPr>
              <p:cNvSpPr/>
              <p:nvPr/>
            </p:nvSpPr>
            <p:spPr bwMode="ltGray">
              <a:xfrm>
                <a:off x="11441908" y="1457714"/>
                <a:ext cx="743840" cy="1356898"/>
              </a:xfrm>
              <a:custGeom>
                <a:avLst/>
                <a:gdLst/>
                <a:ahLst/>
                <a:cxnLst/>
                <a:rect l="0" t="0" r="0" b="0"/>
                <a:pathLst>
                  <a:path w="866775" h="1581150">
                    <a:moveTo>
                      <a:pt x="7144" y="1107281"/>
                    </a:moveTo>
                    <a:lnTo>
                      <a:pt x="862489" y="1574959"/>
                    </a:lnTo>
                    <a:lnTo>
                      <a:pt x="862489" y="474821"/>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4" name="Freeform: Shape 103">
                <a:extLst>
                  <a:ext uri="{FF2B5EF4-FFF2-40B4-BE49-F238E27FC236}">
                    <a16:creationId xmlns:a16="http://schemas.microsoft.com/office/drawing/2014/main" id="{0D6513E3-39F2-417E-A0B7-F9C2337209F7}"/>
                  </a:ext>
                </a:extLst>
              </p:cNvPr>
              <p:cNvSpPr/>
              <p:nvPr/>
            </p:nvSpPr>
            <p:spPr bwMode="ltGray">
              <a:xfrm>
                <a:off x="10708694" y="2401820"/>
                <a:ext cx="1479509" cy="809235"/>
              </a:xfrm>
              <a:custGeom>
                <a:avLst/>
                <a:gdLst/>
                <a:ahLst/>
                <a:cxnLst/>
                <a:rect l="0" t="0" r="0" b="0"/>
                <a:pathLst>
                  <a:path w="1724025" h="942975">
                    <a:moveTo>
                      <a:pt x="861536" y="7144"/>
                    </a:moveTo>
                    <a:lnTo>
                      <a:pt x="7144" y="474821"/>
                    </a:lnTo>
                    <a:lnTo>
                      <a:pt x="861536"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105" name="Freeform: Shape 104">
                <a:extLst>
                  <a:ext uri="{FF2B5EF4-FFF2-40B4-BE49-F238E27FC236}">
                    <a16:creationId xmlns:a16="http://schemas.microsoft.com/office/drawing/2014/main" id="{F2D4F738-2527-4052-9170-50B6058CDB31}"/>
                  </a:ext>
                </a:extLst>
              </p:cNvPr>
              <p:cNvSpPr/>
              <p:nvPr/>
            </p:nvSpPr>
            <p:spPr bwMode="ltGray">
              <a:xfrm>
                <a:off x="11451715" y="2809296"/>
                <a:ext cx="734033" cy="1745983"/>
              </a:xfrm>
              <a:custGeom>
                <a:avLst/>
                <a:gdLst>
                  <a:gd name="connsiteX0" fmla="*/ 1709736 w 2565081"/>
                  <a:gd name="connsiteY0" fmla="*/ 0 h 2502215"/>
                  <a:gd name="connsiteX1" fmla="*/ 2565081 w 2565081"/>
                  <a:gd name="connsiteY1" fmla="*/ 467677 h 2502215"/>
                  <a:gd name="connsiteX2" fmla="*/ 1709736 w 2565081"/>
                  <a:gd name="connsiteY2" fmla="*/ 934402 h 2502215"/>
                  <a:gd name="connsiteX3" fmla="*/ 1709734 w 2565081"/>
                  <a:gd name="connsiteY3" fmla="*/ 934401 h 2502215"/>
                  <a:gd name="connsiteX4" fmla="*/ 1709734 w 2565081"/>
                  <a:gd name="connsiteY4" fmla="*/ 2035488 h 2502215"/>
                  <a:gd name="connsiteX5" fmla="*/ 1709738 w 2565081"/>
                  <a:gd name="connsiteY5" fmla="*/ 2035490 h 2502215"/>
                  <a:gd name="connsiteX6" fmla="*/ 855346 w 2565081"/>
                  <a:gd name="connsiteY6" fmla="*/ 2502215 h 2502215"/>
                  <a:gd name="connsiteX7" fmla="*/ 0 w 2565081"/>
                  <a:gd name="connsiteY7" fmla="*/ 2035490 h 2502215"/>
                  <a:gd name="connsiteX8" fmla="*/ 855345 w 2565081"/>
                  <a:gd name="connsiteY8" fmla="*/ 1567814 h 2502215"/>
                  <a:gd name="connsiteX9" fmla="*/ 855343 w 2565081"/>
                  <a:gd name="connsiteY9" fmla="*/ 1567813 h 2502215"/>
                  <a:gd name="connsiteX10" fmla="*/ 855343 w 2565081"/>
                  <a:gd name="connsiteY10" fmla="*/ 467677 h 2502215"/>
                  <a:gd name="connsiteX11" fmla="*/ 855343 w 2565081"/>
                  <a:gd name="connsiteY11" fmla="*/ 467675 h 2502215"/>
                  <a:gd name="connsiteX12" fmla="*/ 855345 w 2565081"/>
                  <a:gd name="connsiteY12" fmla="*/ 467676 h 2502215"/>
                  <a:gd name="connsiteX0" fmla="*/ 2565081 w 2671633"/>
                  <a:gd name="connsiteY0" fmla="*/ 467677 h 2502215"/>
                  <a:gd name="connsiteX1" fmla="*/ 1709736 w 2671633"/>
                  <a:gd name="connsiteY1" fmla="*/ 934402 h 2502215"/>
                  <a:gd name="connsiteX2" fmla="*/ 1709734 w 2671633"/>
                  <a:gd name="connsiteY2" fmla="*/ 934401 h 2502215"/>
                  <a:gd name="connsiteX3" fmla="*/ 1709734 w 2671633"/>
                  <a:gd name="connsiteY3" fmla="*/ 2035488 h 2502215"/>
                  <a:gd name="connsiteX4" fmla="*/ 1709738 w 2671633"/>
                  <a:gd name="connsiteY4" fmla="*/ 2035490 h 2502215"/>
                  <a:gd name="connsiteX5" fmla="*/ 855346 w 2671633"/>
                  <a:gd name="connsiteY5" fmla="*/ 2502215 h 2502215"/>
                  <a:gd name="connsiteX6" fmla="*/ 0 w 2671633"/>
                  <a:gd name="connsiteY6" fmla="*/ 2035490 h 2502215"/>
                  <a:gd name="connsiteX7" fmla="*/ 855345 w 2671633"/>
                  <a:gd name="connsiteY7" fmla="*/ 1567814 h 2502215"/>
                  <a:gd name="connsiteX8" fmla="*/ 855343 w 2671633"/>
                  <a:gd name="connsiteY8" fmla="*/ 1567813 h 2502215"/>
                  <a:gd name="connsiteX9" fmla="*/ 855343 w 2671633"/>
                  <a:gd name="connsiteY9" fmla="*/ 467677 h 2502215"/>
                  <a:gd name="connsiteX10" fmla="*/ 855343 w 2671633"/>
                  <a:gd name="connsiteY10" fmla="*/ 467675 h 2502215"/>
                  <a:gd name="connsiteX11" fmla="*/ 855345 w 2671633"/>
                  <a:gd name="connsiteY11" fmla="*/ 467676 h 2502215"/>
                  <a:gd name="connsiteX12" fmla="*/ 1709736 w 2671633"/>
                  <a:gd name="connsiteY12" fmla="*/ 0 h 2502215"/>
                  <a:gd name="connsiteX13" fmla="*/ 2671633 w 2671633"/>
                  <a:gd name="connsiteY13" fmla="*/ 574229 h 2502215"/>
                  <a:gd name="connsiteX0" fmla="*/ 2565081 w 2565081"/>
                  <a:gd name="connsiteY0" fmla="*/ 467677 h 2502215"/>
                  <a:gd name="connsiteX1" fmla="*/ 1709736 w 2565081"/>
                  <a:gd name="connsiteY1" fmla="*/ 934402 h 2502215"/>
                  <a:gd name="connsiteX2" fmla="*/ 1709734 w 2565081"/>
                  <a:gd name="connsiteY2" fmla="*/ 934401 h 2502215"/>
                  <a:gd name="connsiteX3" fmla="*/ 1709734 w 2565081"/>
                  <a:gd name="connsiteY3" fmla="*/ 2035488 h 2502215"/>
                  <a:gd name="connsiteX4" fmla="*/ 1709738 w 2565081"/>
                  <a:gd name="connsiteY4" fmla="*/ 2035490 h 2502215"/>
                  <a:gd name="connsiteX5" fmla="*/ 855346 w 2565081"/>
                  <a:gd name="connsiteY5" fmla="*/ 2502215 h 2502215"/>
                  <a:gd name="connsiteX6" fmla="*/ 0 w 2565081"/>
                  <a:gd name="connsiteY6" fmla="*/ 2035490 h 2502215"/>
                  <a:gd name="connsiteX7" fmla="*/ 855345 w 2565081"/>
                  <a:gd name="connsiteY7" fmla="*/ 1567814 h 2502215"/>
                  <a:gd name="connsiteX8" fmla="*/ 855343 w 2565081"/>
                  <a:gd name="connsiteY8" fmla="*/ 1567813 h 2502215"/>
                  <a:gd name="connsiteX9" fmla="*/ 855343 w 2565081"/>
                  <a:gd name="connsiteY9" fmla="*/ 467677 h 2502215"/>
                  <a:gd name="connsiteX10" fmla="*/ 855343 w 2565081"/>
                  <a:gd name="connsiteY10" fmla="*/ 467675 h 2502215"/>
                  <a:gd name="connsiteX11" fmla="*/ 855345 w 2565081"/>
                  <a:gd name="connsiteY11" fmla="*/ 467676 h 2502215"/>
                  <a:gd name="connsiteX12" fmla="*/ 1709736 w 2565081"/>
                  <a:gd name="connsiteY12" fmla="*/ 0 h 2502215"/>
                  <a:gd name="connsiteX0" fmla="*/ 2565081 w 2565081"/>
                  <a:gd name="connsiteY0" fmla="*/ 2 h 2034540"/>
                  <a:gd name="connsiteX1" fmla="*/ 1709736 w 2565081"/>
                  <a:gd name="connsiteY1" fmla="*/ 466727 h 2034540"/>
                  <a:gd name="connsiteX2" fmla="*/ 1709734 w 2565081"/>
                  <a:gd name="connsiteY2" fmla="*/ 466726 h 2034540"/>
                  <a:gd name="connsiteX3" fmla="*/ 1709734 w 2565081"/>
                  <a:gd name="connsiteY3" fmla="*/ 1567813 h 2034540"/>
                  <a:gd name="connsiteX4" fmla="*/ 1709738 w 2565081"/>
                  <a:gd name="connsiteY4" fmla="*/ 1567815 h 2034540"/>
                  <a:gd name="connsiteX5" fmla="*/ 855346 w 2565081"/>
                  <a:gd name="connsiteY5" fmla="*/ 2034540 h 2034540"/>
                  <a:gd name="connsiteX6" fmla="*/ 0 w 2565081"/>
                  <a:gd name="connsiteY6" fmla="*/ 1567815 h 2034540"/>
                  <a:gd name="connsiteX7" fmla="*/ 855345 w 2565081"/>
                  <a:gd name="connsiteY7" fmla="*/ 1100139 h 2034540"/>
                  <a:gd name="connsiteX8" fmla="*/ 855343 w 2565081"/>
                  <a:gd name="connsiteY8" fmla="*/ 1100138 h 2034540"/>
                  <a:gd name="connsiteX9" fmla="*/ 855343 w 2565081"/>
                  <a:gd name="connsiteY9" fmla="*/ 2 h 2034540"/>
                  <a:gd name="connsiteX10" fmla="*/ 855343 w 2565081"/>
                  <a:gd name="connsiteY10" fmla="*/ 0 h 2034540"/>
                  <a:gd name="connsiteX11" fmla="*/ 855345 w 2565081"/>
                  <a:gd name="connsiteY11" fmla="*/ 1 h 2034540"/>
                  <a:gd name="connsiteX0" fmla="*/ 1709736 w 1709737"/>
                  <a:gd name="connsiteY0" fmla="*/ 466727 h 2034540"/>
                  <a:gd name="connsiteX1" fmla="*/ 1709734 w 1709737"/>
                  <a:gd name="connsiteY1" fmla="*/ 466726 h 2034540"/>
                  <a:gd name="connsiteX2" fmla="*/ 1709734 w 1709737"/>
                  <a:gd name="connsiteY2" fmla="*/ 1567813 h 2034540"/>
                  <a:gd name="connsiteX3" fmla="*/ 1709738 w 1709737"/>
                  <a:gd name="connsiteY3" fmla="*/ 1567815 h 2034540"/>
                  <a:gd name="connsiteX4" fmla="*/ 855346 w 1709737"/>
                  <a:gd name="connsiteY4" fmla="*/ 2034540 h 2034540"/>
                  <a:gd name="connsiteX5" fmla="*/ 0 w 1709737"/>
                  <a:gd name="connsiteY5" fmla="*/ 1567815 h 2034540"/>
                  <a:gd name="connsiteX6" fmla="*/ 855345 w 1709737"/>
                  <a:gd name="connsiteY6" fmla="*/ 1100139 h 2034540"/>
                  <a:gd name="connsiteX7" fmla="*/ 855343 w 1709737"/>
                  <a:gd name="connsiteY7" fmla="*/ 1100138 h 2034540"/>
                  <a:gd name="connsiteX8" fmla="*/ 855343 w 1709737"/>
                  <a:gd name="connsiteY8" fmla="*/ 2 h 2034540"/>
                  <a:gd name="connsiteX9" fmla="*/ 855343 w 1709737"/>
                  <a:gd name="connsiteY9" fmla="*/ 0 h 2034540"/>
                  <a:gd name="connsiteX10" fmla="*/ 855345 w 1709737"/>
                  <a:gd name="connsiteY10" fmla="*/ 1 h 2034540"/>
                  <a:gd name="connsiteX0" fmla="*/ 1709736 w 1709738"/>
                  <a:gd name="connsiteY0" fmla="*/ 466727 h 2034540"/>
                  <a:gd name="connsiteX1" fmla="*/ 1709734 w 1709738"/>
                  <a:gd name="connsiteY1" fmla="*/ 1567813 h 2034540"/>
                  <a:gd name="connsiteX2" fmla="*/ 1709738 w 1709738"/>
                  <a:gd name="connsiteY2" fmla="*/ 1567815 h 2034540"/>
                  <a:gd name="connsiteX3" fmla="*/ 855346 w 1709738"/>
                  <a:gd name="connsiteY3" fmla="*/ 2034540 h 2034540"/>
                  <a:gd name="connsiteX4" fmla="*/ 0 w 1709738"/>
                  <a:gd name="connsiteY4" fmla="*/ 1567815 h 2034540"/>
                  <a:gd name="connsiteX5" fmla="*/ 855345 w 1709738"/>
                  <a:gd name="connsiteY5" fmla="*/ 1100139 h 2034540"/>
                  <a:gd name="connsiteX6" fmla="*/ 855343 w 1709738"/>
                  <a:gd name="connsiteY6" fmla="*/ 1100138 h 2034540"/>
                  <a:gd name="connsiteX7" fmla="*/ 855343 w 1709738"/>
                  <a:gd name="connsiteY7" fmla="*/ 2 h 2034540"/>
                  <a:gd name="connsiteX8" fmla="*/ 855343 w 1709738"/>
                  <a:gd name="connsiteY8" fmla="*/ 0 h 2034540"/>
                  <a:gd name="connsiteX9" fmla="*/ 855345 w 1709738"/>
                  <a:gd name="connsiteY9" fmla="*/ 1 h 2034540"/>
                  <a:gd name="connsiteX0" fmla="*/ 1709736 w 1709736"/>
                  <a:gd name="connsiteY0" fmla="*/ 466727 h 2034540"/>
                  <a:gd name="connsiteX1" fmla="*/ 1709734 w 1709736"/>
                  <a:gd name="connsiteY1" fmla="*/ 1567813 h 2034540"/>
                  <a:gd name="connsiteX2" fmla="*/ 855346 w 1709736"/>
                  <a:gd name="connsiteY2" fmla="*/ 2034540 h 2034540"/>
                  <a:gd name="connsiteX3" fmla="*/ 0 w 1709736"/>
                  <a:gd name="connsiteY3" fmla="*/ 1567815 h 2034540"/>
                  <a:gd name="connsiteX4" fmla="*/ 855345 w 1709736"/>
                  <a:gd name="connsiteY4" fmla="*/ 1100139 h 2034540"/>
                  <a:gd name="connsiteX5" fmla="*/ 855343 w 1709736"/>
                  <a:gd name="connsiteY5" fmla="*/ 1100138 h 2034540"/>
                  <a:gd name="connsiteX6" fmla="*/ 855343 w 1709736"/>
                  <a:gd name="connsiteY6" fmla="*/ 2 h 2034540"/>
                  <a:gd name="connsiteX7" fmla="*/ 855343 w 1709736"/>
                  <a:gd name="connsiteY7" fmla="*/ 0 h 2034540"/>
                  <a:gd name="connsiteX8" fmla="*/ 855345 w 1709736"/>
                  <a:gd name="connsiteY8" fmla="*/ 1 h 2034540"/>
                  <a:gd name="connsiteX0" fmla="*/ 1709734 w 1709734"/>
                  <a:gd name="connsiteY0" fmla="*/ 1567813 h 2034540"/>
                  <a:gd name="connsiteX1" fmla="*/ 855346 w 1709734"/>
                  <a:gd name="connsiteY1" fmla="*/ 2034540 h 2034540"/>
                  <a:gd name="connsiteX2" fmla="*/ 0 w 1709734"/>
                  <a:gd name="connsiteY2" fmla="*/ 1567815 h 2034540"/>
                  <a:gd name="connsiteX3" fmla="*/ 855345 w 1709734"/>
                  <a:gd name="connsiteY3" fmla="*/ 1100139 h 2034540"/>
                  <a:gd name="connsiteX4" fmla="*/ 855343 w 1709734"/>
                  <a:gd name="connsiteY4" fmla="*/ 1100138 h 2034540"/>
                  <a:gd name="connsiteX5" fmla="*/ 855343 w 1709734"/>
                  <a:gd name="connsiteY5" fmla="*/ 2 h 2034540"/>
                  <a:gd name="connsiteX6" fmla="*/ 855343 w 1709734"/>
                  <a:gd name="connsiteY6" fmla="*/ 0 h 2034540"/>
                  <a:gd name="connsiteX7" fmla="*/ 855345 w 1709734"/>
                  <a:gd name="connsiteY7" fmla="*/ 1 h 2034540"/>
                  <a:gd name="connsiteX0" fmla="*/ 855346 w 855346"/>
                  <a:gd name="connsiteY0" fmla="*/ 2034540 h 2034540"/>
                  <a:gd name="connsiteX1" fmla="*/ 0 w 855346"/>
                  <a:gd name="connsiteY1" fmla="*/ 1567815 h 2034540"/>
                  <a:gd name="connsiteX2" fmla="*/ 855345 w 855346"/>
                  <a:gd name="connsiteY2" fmla="*/ 1100139 h 2034540"/>
                  <a:gd name="connsiteX3" fmla="*/ 855343 w 855346"/>
                  <a:gd name="connsiteY3" fmla="*/ 1100138 h 2034540"/>
                  <a:gd name="connsiteX4" fmla="*/ 855343 w 855346"/>
                  <a:gd name="connsiteY4" fmla="*/ 2 h 2034540"/>
                  <a:gd name="connsiteX5" fmla="*/ 855343 w 855346"/>
                  <a:gd name="connsiteY5" fmla="*/ 0 h 2034540"/>
                  <a:gd name="connsiteX6" fmla="*/ 855345 w 855346"/>
                  <a:gd name="connsiteY6" fmla="*/ 1 h 2034540"/>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Lst>
                <a:rect l="l" t="t" r="r" b="b"/>
                <a:pathLst>
                  <a:path w="855346" h="2034540">
                    <a:moveTo>
                      <a:pt x="855346" y="2034540"/>
                    </a:moveTo>
                    <a:lnTo>
                      <a:pt x="0" y="1567815"/>
                    </a:lnTo>
                    <a:lnTo>
                      <a:pt x="855345" y="1100139"/>
                    </a:lnTo>
                    <a:cubicBezTo>
                      <a:pt x="855344" y="1100139"/>
                      <a:pt x="855344" y="1100138"/>
                      <a:pt x="855343" y="1100138"/>
                    </a:cubicBezTo>
                    <a:lnTo>
                      <a:pt x="855343" y="2"/>
                    </a:lnTo>
                    <a:lnTo>
                      <a:pt x="855343" y="0"/>
                    </a:lnTo>
                    <a:cubicBezTo>
                      <a:pt x="855344" y="0"/>
                      <a:pt x="855344" y="1"/>
                      <a:pt x="855345" y="1"/>
                    </a:cubicBez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cxnSp>
            <p:nvCxnSpPr>
              <p:cNvPr id="106" name="Straight Connector 105">
                <a:extLst>
                  <a:ext uri="{FF2B5EF4-FFF2-40B4-BE49-F238E27FC236}">
                    <a16:creationId xmlns:a16="http://schemas.microsoft.com/office/drawing/2014/main" id="{383DB303-ED02-4053-8B41-E1664593705D}"/>
                  </a:ext>
                </a:extLst>
              </p:cNvPr>
              <p:cNvCxnSpPr/>
              <p:nvPr/>
            </p:nvCxnSpPr>
            <p:spPr bwMode="ltGray">
              <a:xfrm>
                <a:off x="9981203" y="5098858"/>
                <a:ext cx="733213" cy="400531"/>
              </a:xfrm>
              <a:prstGeom prst="line">
                <a:avLst/>
              </a:pr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cxnSp>
        </p:grpSp>
        <p:grpSp>
          <p:nvGrpSpPr>
            <p:cNvPr id="82" name="Group 81">
              <a:extLst>
                <a:ext uri="{FF2B5EF4-FFF2-40B4-BE49-F238E27FC236}">
                  <a16:creationId xmlns:a16="http://schemas.microsoft.com/office/drawing/2014/main" id="{913EC4EF-19A3-42CC-9B68-A52C80575F47}"/>
                </a:ext>
              </a:extLst>
            </p:cNvPr>
            <p:cNvGrpSpPr/>
            <p:nvPr userDrawn="1"/>
          </p:nvGrpSpPr>
          <p:grpSpPr bwMode="ltGray">
            <a:xfrm>
              <a:off x="7545167" y="-21839"/>
              <a:ext cx="1192433" cy="1098538"/>
              <a:chOff x="7545167" y="-9139"/>
              <a:chExt cx="1192433" cy="1098538"/>
            </a:xfrm>
          </p:grpSpPr>
          <p:sp>
            <p:nvSpPr>
              <p:cNvPr id="87" name="Freeform: Shape 86">
                <a:extLst>
                  <a:ext uri="{FF2B5EF4-FFF2-40B4-BE49-F238E27FC236}">
                    <a16:creationId xmlns:a16="http://schemas.microsoft.com/office/drawing/2014/main" id="{ECF275BF-1709-4A94-A739-091F1A6A1B28}"/>
                  </a:ext>
                </a:extLst>
              </p:cNvPr>
              <p:cNvSpPr/>
              <p:nvPr userDrawn="1"/>
            </p:nvSpPr>
            <p:spPr bwMode="ltGray">
              <a:xfrm>
                <a:off x="7550108" y="-9139"/>
                <a:ext cx="591604" cy="774738"/>
              </a:xfrm>
              <a:custGeom>
                <a:avLst/>
                <a:gdLst>
                  <a:gd name="connsiteX0" fmla="*/ 24121 w 591604"/>
                  <a:gd name="connsiteY0" fmla="*/ 0 h 774738"/>
                  <a:gd name="connsiteX1" fmla="*/ 591604 w 591604"/>
                  <a:gd name="connsiteY1" fmla="*/ 0 h 774738"/>
                  <a:gd name="connsiteX2" fmla="*/ 591604 w 591604"/>
                  <a:gd name="connsiteY2" fmla="*/ 451265 h 774738"/>
                  <a:gd name="connsiteX3" fmla="*/ 0 w 591604"/>
                  <a:gd name="connsiteY3" fmla="*/ 774738 h 774738"/>
                  <a:gd name="connsiteX4" fmla="*/ 0 w 591604"/>
                  <a:gd name="connsiteY4" fmla="*/ 13162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1604" h="774738">
                    <a:moveTo>
                      <a:pt x="24121" y="0"/>
                    </a:moveTo>
                    <a:lnTo>
                      <a:pt x="591604" y="0"/>
                    </a:lnTo>
                    <a:lnTo>
                      <a:pt x="591604" y="451265"/>
                    </a:lnTo>
                    <a:lnTo>
                      <a:pt x="0" y="774738"/>
                    </a:lnTo>
                    <a:lnTo>
                      <a:pt x="0" y="13162"/>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88" name="Freeform: Shape 87">
                <a:extLst>
                  <a:ext uri="{FF2B5EF4-FFF2-40B4-BE49-F238E27FC236}">
                    <a16:creationId xmlns:a16="http://schemas.microsoft.com/office/drawing/2014/main" id="{5FDFFB25-FCC9-4A93-BCAF-01426DB1A7B7}"/>
                  </a:ext>
                </a:extLst>
              </p:cNvPr>
              <p:cNvSpPr/>
              <p:nvPr userDrawn="1"/>
            </p:nvSpPr>
            <p:spPr bwMode="ltGray">
              <a:xfrm>
                <a:off x="8141712" y="-9139"/>
                <a:ext cx="590944" cy="774738"/>
              </a:xfrm>
              <a:custGeom>
                <a:avLst/>
                <a:gdLst>
                  <a:gd name="connsiteX0" fmla="*/ 0 w 590944"/>
                  <a:gd name="connsiteY0" fmla="*/ 0 h 774738"/>
                  <a:gd name="connsiteX1" fmla="*/ 566850 w 590944"/>
                  <a:gd name="connsiteY1" fmla="*/ 0 h 774738"/>
                  <a:gd name="connsiteX2" fmla="*/ 590944 w 590944"/>
                  <a:gd name="connsiteY2" fmla="*/ 13162 h 774738"/>
                  <a:gd name="connsiteX3" fmla="*/ 590944 w 590944"/>
                  <a:gd name="connsiteY3" fmla="*/ 774738 h 774738"/>
                  <a:gd name="connsiteX4" fmla="*/ 0 w 590944"/>
                  <a:gd name="connsiteY4" fmla="*/ 451265 h 774738"/>
                </a:gdLst>
                <a:ahLst/>
                <a:cxnLst>
                  <a:cxn ang="0">
                    <a:pos x="connsiteX0" y="connsiteY0"/>
                  </a:cxn>
                  <a:cxn ang="0">
                    <a:pos x="connsiteX1" y="connsiteY1"/>
                  </a:cxn>
                  <a:cxn ang="0">
                    <a:pos x="connsiteX2" y="connsiteY2"/>
                  </a:cxn>
                  <a:cxn ang="0">
                    <a:pos x="connsiteX3" y="connsiteY3"/>
                  </a:cxn>
                  <a:cxn ang="0">
                    <a:pos x="connsiteX4" y="connsiteY4"/>
                  </a:cxn>
                </a:cxnLst>
                <a:rect l="l" t="t" r="r" b="b"/>
                <a:pathLst>
                  <a:path w="590944" h="774738">
                    <a:moveTo>
                      <a:pt x="0" y="0"/>
                    </a:moveTo>
                    <a:lnTo>
                      <a:pt x="566850" y="0"/>
                    </a:lnTo>
                    <a:lnTo>
                      <a:pt x="590944" y="13162"/>
                    </a:lnTo>
                    <a:lnTo>
                      <a:pt x="590944" y="774738"/>
                    </a:lnTo>
                    <a:lnTo>
                      <a:pt x="0" y="451265"/>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noAutofit/>
              </a:bodyPr>
              <a:lstStyle/>
              <a:p>
                <a:pPr lvl="0"/>
                <a:endParaRPr lang="en-US" sz="1799"/>
              </a:p>
            </p:txBody>
          </p:sp>
          <p:sp>
            <p:nvSpPr>
              <p:cNvPr id="89" name="Freeform: Shape 88">
                <a:extLst>
                  <a:ext uri="{FF2B5EF4-FFF2-40B4-BE49-F238E27FC236}">
                    <a16:creationId xmlns:a16="http://schemas.microsoft.com/office/drawing/2014/main" id="{748D1CD3-1BF6-4754-A9A8-C17F6D904D1A}"/>
                  </a:ext>
                </a:extLst>
              </p:cNvPr>
              <p:cNvSpPr/>
              <p:nvPr userDrawn="1"/>
            </p:nvSpPr>
            <p:spPr bwMode="ltGray">
              <a:xfrm>
                <a:off x="7545167" y="437185"/>
                <a:ext cx="1192433" cy="652214"/>
              </a:xfrm>
              <a:custGeom>
                <a:avLst/>
                <a:gdLst/>
                <a:ahLst/>
                <a:cxnLst/>
                <a:rect l="0" t="0" r="0" b="0"/>
                <a:pathLst>
                  <a:path w="1724025" h="942975">
                    <a:moveTo>
                      <a:pt x="862489" y="7144"/>
                    </a:moveTo>
                    <a:lnTo>
                      <a:pt x="7144" y="474821"/>
                    </a:lnTo>
                    <a:lnTo>
                      <a:pt x="862489" y="941546"/>
                    </a:lnTo>
                    <a:lnTo>
                      <a:pt x="1716881" y="474821"/>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nvGrpSpPr>
            <p:cNvPr id="83" name="Group 82">
              <a:extLst>
                <a:ext uri="{FF2B5EF4-FFF2-40B4-BE49-F238E27FC236}">
                  <a16:creationId xmlns:a16="http://schemas.microsoft.com/office/drawing/2014/main" id="{7B0426A5-EFEF-4075-AC25-7B15753656E0}"/>
                </a:ext>
              </a:extLst>
            </p:cNvPr>
            <p:cNvGrpSpPr/>
            <p:nvPr userDrawn="1"/>
          </p:nvGrpSpPr>
          <p:grpSpPr bwMode="ltGray">
            <a:xfrm>
              <a:off x="6256117" y="5896894"/>
              <a:ext cx="1057910" cy="971314"/>
              <a:chOff x="6256117" y="5896894"/>
              <a:chExt cx="1057910" cy="971314"/>
            </a:xfrm>
          </p:grpSpPr>
          <p:sp>
            <p:nvSpPr>
              <p:cNvPr id="84" name="Freeform: Shape 83">
                <a:extLst>
                  <a:ext uri="{FF2B5EF4-FFF2-40B4-BE49-F238E27FC236}">
                    <a16:creationId xmlns:a16="http://schemas.microsoft.com/office/drawing/2014/main" id="{E679E4B1-D087-4329-9579-6909339E21BE}"/>
                  </a:ext>
                </a:extLst>
              </p:cNvPr>
              <p:cNvSpPr/>
              <p:nvPr userDrawn="1"/>
            </p:nvSpPr>
            <p:spPr bwMode="ltGray">
              <a:xfrm>
                <a:off x="6256117" y="5896894"/>
                <a:ext cx="532466" cy="971314"/>
              </a:xfrm>
              <a:custGeom>
                <a:avLst/>
                <a:gdLst/>
                <a:ahLst/>
                <a:cxnLst/>
                <a:rect l="0" t="0" r="0" b="0"/>
                <a:pathLst>
                  <a:path w="866775" h="1581150">
                    <a:moveTo>
                      <a:pt x="862489" y="1107281"/>
                    </a:moveTo>
                    <a:lnTo>
                      <a:pt x="7144" y="1574959"/>
                    </a:lnTo>
                    <a:lnTo>
                      <a:pt x="7144" y="473869"/>
                    </a:lnTo>
                    <a:lnTo>
                      <a:pt x="862489"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85" name="Freeform: Shape 84">
                <a:extLst>
                  <a:ext uri="{FF2B5EF4-FFF2-40B4-BE49-F238E27FC236}">
                    <a16:creationId xmlns:a16="http://schemas.microsoft.com/office/drawing/2014/main" id="{995C04D1-E711-4872-A970-5806EA02D638}"/>
                  </a:ext>
                </a:extLst>
              </p:cNvPr>
              <p:cNvSpPr/>
              <p:nvPr userDrawn="1"/>
            </p:nvSpPr>
            <p:spPr bwMode="ltGray">
              <a:xfrm>
                <a:off x="6781561" y="5896894"/>
                <a:ext cx="532466" cy="971314"/>
              </a:xfrm>
              <a:custGeom>
                <a:avLst/>
                <a:gdLst/>
                <a:ahLst/>
                <a:cxnLst/>
                <a:rect l="0" t="0" r="0" b="0"/>
                <a:pathLst>
                  <a:path w="866775" h="1581150">
                    <a:moveTo>
                      <a:pt x="7144" y="1107281"/>
                    </a:moveTo>
                    <a:lnTo>
                      <a:pt x="861536" y="1574959"/>
                    </a:lnTo>
                    <a:lnTo>
                      <a:pt x="861536" y="473869"/>
                    </a:lnTo>
                    <a:lnTo>
                      <a:pt x="7144" y="7144"/>
                    </a:lnTo>
                    <a:close/>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sp>
            <p:nvSpPr>
              <p:cNvPr id="86" name="Freeform: Shape 85">
                <a:extLst>
                  <a:ext uri="{FF2B5EF4-FFF2-40B4-BE49-F238E27FC236}">
                    <a16:creationId xmlns:a16="http://schemas.microsoft.com/office/drawing/2014/main" id="{D02ABF35-737F-478A-BB70-178397F692ED}"/>
                  </a:ext>
                </a:extLst>
              </p:cNvPr>
              <p:cNvSpPr/>
              <p:nvPr userDrawn="1"/>
            </p:nvSpPr>
            <p:spPr bwMode="ltGray">
              <a:xfrm>
                <a:off x="6260506" y="6577107"/>
                <a:ext cx="1050305" cy="287297"/>
              </a:xfrm>
              <a:custGeom>
                <a:avLst/>
                <a:gdLst>
                  <a:gd name="connsiteX0" fmla="*/ 855344 w 1709736"/>
                  <a:gd name="connsiteY0" fmla="*/ 934401 h 1083252"/>
                  <a:gd name="connsiteX1" fmla="*/ 1709736 w 1709736"/>
                  <a:gd name="connsiteY1" fmla="*/ 467676 h 1083252"/>
                  <a:gd name="connsiteX2" fmla="*/ 855344 w 1709736"/>
                  <a:gd name="connsiteY2" fmla="*/ -1 h 1083252"/>
                  <a:gd name="connsiteX3" fmla="*/ -1 w 1709736"/>
                  <a:gd name="connsiteY3" fmla="*/ 467676 h 1083252"/>
                  <a:gd name="connsiteX4" fmla="*/ 1004194 w 1709736"/>
                  <a:gd name="connsiteY4" fmla="*/ 1083251 h 1083252"/>
                  <a:gd name="connsiteX0" fmla="*/ 855346 w 1709738"/>
                  <a:gd name="connsiteY0" fmla="*/ 934403 h 934403"/>
                  <a:gd name="connsiteX1" fmla="*/ 1709738 w 1709738"/>
                  <a:gd name="connsiteY1" fmla="*/ 467678 h 934403"/>
                  <a:gd name="connsiteX2" fmla="*/ 855346 w 1709738"/>
                  <a:gd name="connsiteY2" fmla="*/ 1 h 934403"/>
                  <a:gd name="connsiteX3" fmla="*/ 1 w 1709738"/>
                  <a:gd name="connsiteY3" fmla="*/ 467678 h 934403"/>
                  <a:gd name="connsiteX0" fmla="*/ 1709736 w 1709736"/>
                  <a:gd name="connsiteY0" fmla="*/ 467676 h 467676"/>
                  <a:gd name="connsiteX1" fmla="*/ 855344 w 1709736"/>
                  <a:gd name="connsiteY1" fmla="*/ -1 h 467676"/>
                  <a:gd name="connsiteX2" fmla="*/ -1 w 1709736"/>
                  <a:gd name="connsiteY2" fmla="*/ 467676 h 467676"/>
                </a:gdLst>
                <a:ahLst/>
                <a:cxnLst>
                  <a:cxn ang="0">
                    <a:pos x="connsiteX0" y="connsiteY0"/>
                  </a:cxn>
                  <a:cxn ang="0">
                    <a:pos x="connsiteX1" y="connsiteY1"/>
                  </a:cxn>
                  <a:cxn ang="0">
                    <a:pos x="connsiteX2" y="connsiteY2"/>
                  </a:cxn>
                </a:cxnLst>
                <a:rect l="l" t="t" r="r" b="b"/>
                <a:pathLst>
                  <a:path w="1709736" h="467676">
                    <a:moveTo>
                      <a:pt x="1709736" y="467676"/>
                    </a:moveTo>
                    <a:lnTo>
                      <a:pt x="855344" y="-1"/>
                    </a:lnTo>
                    <a:lnTo>
                      <a:pt x="-1" y="467676"/>
                    </a:lnTo>
                  </a:path>
                </a:pathLst>
              </a:custGeom>
              <a:noFill/>
              <a:ln w="17463" cap="flat">
                <a:solidFill>
                  <a:srgbClr val="BDBDBD"/>
                </a:solidFill>
                <a:prstDash val="solid"/>
                <a:miter lim="800000"/>
                <a:headEnd/>
                <a:tailEnd/>
              </a:ln>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pPr lvl="0"/>
                <a:endParaRPr lang="en-US" sz="1799"/>
              </a:p>
            </p:txBody>
          </p:sp>
        </p:grpSp>
      </p:grpSp>
    </p:spTree>
    <p:extLst>
      <p:ext uri="{BB962C8B-B14F-4D97-AF65-F5344CB8AC3E}">
        <p14:creationId xmlns:p14="http://schemas.microsoft.com/office/powerpoint/2010/main" val="3788917397"/>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extLst>
    <p:ext uri="{DCECCB84-F9BA-43D5-87BE-67443E8EF086}">
      <p15:sldGuideLst xmlns:p15="http://schemas.microsoft.com/office/powerpoint/2012/main">
        <p15:guide id="1" orient="horz" pos="2160">
          <p15:clr>
            <a:srgbClr val="FBAE40"/>
          </p15:clr>
        </p15:guide>
        <p15:guide id="2" pos="6131">
          <p15:clr>
            <a:srgbClr val="5ACBF0"/>
          </p15:clr>
        </p15:guide>
        <p15:guide id="3" orient="horz" pos="1914">
          <p15:clr>
            <a:srgbClr val="5ACBF0"/>
          </p15:clr>
        </p15:guide>
        <p15:guide id="4" orient="horz" pos="2505">
          <p15:clr>
            <a:srgbClr val="5ACBF0"/>
          </p15:clr>
        </p15:guide>
      </p15:sldGuideLst>
    </p:ext>
  </p:extLst>
</p:sldLayout>
</file>

<file path=ppt/slideLayouts/slideLayout9.xml><?xml version="1.0" encoding="utf-8"?>
<p:sldLayout xmlns:a="http://schemas.openxmlformats.org/drawingml/2006/main" xmlns:r="http://schemas.openxmlformats.org/officeDocument/2006/relationships" xmlns:p="http://schemas.openxmlformats.org/presentationml/2006/main" preserve="1" userDrawn="1">
  <p:cSld name="Title &amp; Non-bulleted text">
    <p:spTree>
      <p:nvGrpSpPr>
        <p:cNvPr id="1" name=""/>
        <p:cNvGrpSpPr/>
        <p:nvPr/>
      </p:nvGrpSpPr>
      <p:grpSpPr>
        <a:xfrm>
          <a:off x="0" y="0"/>
          <a:ext cx="0" cy="0"/>
          <a:chOff x="0" y="0"/>
          <a:chExt cx="0" cy="0"/>
        </a:xfrm>
      </p:grpSpPr>
      <p:sp>
        <p:nvSpPr>
          <p:cNvPr id="7" name="Title 6">
            <a:extLst>
              <a:ext uri="{FF2B5EF4-FFF2-40B4-BE49-F238E27FC236}">
                <a16:creationId xmlns:a16="http://schemas.microsoft.com/office/drawing/2014/main" id="{34B655BA-10A4-4A57-89DB-CFFBE1CA1E33}"/>
              </a:ext>
            </a:extLst>
          </p:cNvPr>
          <p:cNvSpPr>
            <a:spLocks noGrp="1"/>
          </p:cNvSpPr>
          <p:nvPr>
            <p:ph type="title"/>
          </p:nvPr>
        </p:nvSpPr>
        <p:spPr/>
        <p:txBody>
          <a:bodyPr/>
          <a:lstStyle/>
          <a:p>
            <a:r>
              <a:rPr lang="en-US"/>
              <a:t>Click to edit Master title style</a:t>
            </a:r>
          </a:p>
        </p:txBody>
      </p:sp>
      <p:sp>
        <p:nvSpPr>
          <p:cNvPr id="4" name="Text Placeholder 3"/>
          <p:cNvSpPr>
            <a:spLocks noGrp="1"/>
          </p:cNvSpPr>
          <p:nvPr>
            <p:ph type="body" sz="quarter" idx="10"/>
          </p:nvPr>
        </p:nvSpPr>
        <p:spPr>
          <a:xfrm>
            <a:off x="586390" y="1434370"/>
            <a:ext cx="11018520" cy="2308324"/>
          </a:xfrm>
        </p:spPr>
        <p:txBody>
          <a:bodyPr wrap="square">
            <a:spAutoFit/>
          </a:bodyPr>
          <a:lstStyle>
            <a:lvl1pPr marL="0" indent="0">
              <a:buNone/>
              <a:defRPr/>
            </a:lvl1pPr>
            <a:lvl2pPr marL="228600" indent="0">
              <a:buNone/>
              <a:defRPr/>
            </a:lvl2pPr>
            <a:lvl3pPr marL="457200" indent="0">
              <a:buNone/>
              <a:defRPr/>
            </a:lvl3pPr>
            <a:lvl4pPr marL="685800" indent="0">
              <a:buNone/>
              <a:defRPr/>
            </a:lvl4pPr>
            <a:lvl5pPr marL="914400" indent="0">
              <a:buNone/>
              <a:defRPr/>
            </a:lvl5p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spTree>
    <p:extLst>
      <p:ext uri="{BB962C8B-B14F-4D97-AF65-F5344CB8AC3E}">
        <p14:creationId xmlns:p14="http://schemas.microsoft.com/office/powerpoint/2010/main" val="2567217064"/>
      </p:ext>
    </p:extLst>
  </p:cSld>
  <p:clrMapOvr>
    <a:masterClrMapping/>
  </p:clrMapOvr>
  <p:transition>
    <p:fade/>
  </p:transition>
  <p:extLst>
    <p:ext uri="{DCECCB84-F9BA-43D5-87BE-67443E8EF086}">
      <p15:sldGuideLst xmlns:p15="http://schemas.microsoft.com/office/powerpoint/2012/main">
        <p15:guide id="1" orient="horz" pos="288">
          <p15:clr>
            <a:srgbClr val="5ACBF0"/>
          </p15:clr>
        </p15:guide>
        <p15:guide id="2" orient="horz" pos="905">
          <p15:clr>
            <a:srgbClr val="5ACBF0"/>
          </p15:clr>
        </p15:guide>
        <p15:guide id="4" orient="horz" pos="1272">
          <p15:clr>
            <a:srgbClr val="5ACBF0"/>
          </p15:clr>
        </p15:guide>
      </p15:sldGuideLst>
    </p:ext>
  </p:extLst>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jp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_rels/slideMaster2.xml.rels><?xml version="1.0" encoding="UTF-8" standalone="yes"?>
<Relationships xmlns="http://schemas.openxmlformats.org/package/2006/relationships"><Relationship Id="rId13" Type="http://schemas.openxmlformats.org/officeDocument/2006/relationships/slideLayout" Target="../slideLayouts/slideLayout23.xml"/><Relationship Id="rId18" Type="http://schemas.openxmlformats.org/officeDocument/2006/relationships/slideLayout" Target="../slideLayouts/slideLayout28.xml"/><Relationship Id="rId26" Type="http://schemas.openxmlformats.org/officeDocument/2006/relationships/slideLayout" Target="../slideLayouts/slideLayout36.xml"/><Relationship Id="rId39" Type="http://schemas.openxmlformats.org/officeDocument/2006/relationships/slideLayout" Target="../slideLayouts/slideLayout49.xml"/><Relationship Id="rId21" Type="http://schemas.openxmlformats.org/officeDocument/2006/relationships/slideLayout" Target="../slideLayouts/slideLayout31.xml"/><Relationship Id="rId34" Type="http://schemas.openxmlformats.org/officeDocument/2006/relationships/slideLayout" Target="../slideLayouts/slideLayout44.xml"/><Relationship Id="rId42" Type="http://schemas.openxmlformats.org/officeDocument/2006/relationships/slideLayout" Target="../slideLayouts/slideLayout52.xml"/><Relationship Id="rId47" Type="http://schemas.openxmlformats.org/officeDocument/2006/relationships/slideLayout" Target="../slideLayouts/slideLayout57.xml"/><Relationship Id="rId50" Type="http://schemas.openxmlformats.org/officeDocument/2006/relationships/theme" Target="../theme/theme2.xml"/><Relationship Id="rId7" Type="http://schemas.openxmlformats.org/officeDocument/2006/relationships/slideLayout" Target="../slideLayouts/slideLayout17.xml"/><Relationship Id="rId2" Type="http://schemas.openxmlformats.org/officeDocument/2006/relationships/slideLayout" Target="../slideLayouts/slideLayout12.xml"/><Relationship Id="rId16" Type="http://schemas.openxmlformats.org/officeDocument/2006/relationships/slideLayout" Target="../slideLayouts/slideLayout26.xml"/><Relationship Id="rId29" Type="http://schemas.openxmlformats.org/officeDocument/2006/relationships/slideLayout" Target="../slideLayouts/slideLayout39.xml"/><Relationship Id="rId11" Type="http://schemas.openxmlformats.org/officeDocument/2006/relationships/slideLayout" Target="../slideLayouts/slideLayout21.xml"/><Relationship Id="rId24" Type="http://schemas.openxmlformats.org/officeDocument/2006/relationships/slideLayout" Target="../slideLayouts/slideLayout34.xml"/><Relationship Id="rId32" Type="http://schemas.openxmlformats.org/officeDocument/2006/relationships/slideLayout" Target="../slideLayouts/slideLayout42.xml"/><Relationship Id="rId37" Type="http://schemas.openxmlformats.org/officeDocument/2006/relationships/slideLayout" Target="../slideLayouts/slideLayout47.xml"/><Relationship Id="rId40" Type="http://schemas.openxmlformats.org/officeDocument/2006/relationships/slideLayout" Target="../slideLayouts/slideLayout50.xml"/><Relationship Id="rId45" Type="http://schemas.openxmlformats.org/officeDocument/2006/relationships/slideLayout" Target="../slideLayouts/slideLayout55.xml"/><Relationship Id="rId5" Type="http://schemas.openxmlformats.org/officeDocument/2006/relationships/slideLayout" Target="../slideLayouts/slideLayout15.xml"/><Relationship Id="rId15" Type="http://schemas.openxmlformats.org/officeDocument/2006/relationships/slideLayout" Target="../slideLayouts/slideLayout25.xml"/><Relationship Id="rId23" Type="http://schemas.openxmlformats.org/officeDocument/2006/relationships/slideLayout" Target="../slideLayouts/slideLayout33.xml"/><Relationship Id="rId28" Type="http://schemas.openxmlformats.org/officeDocument/2006/relationships/slideLayout" Target="../slideLayouts/slideLayout38.xml"/><Relationship Id="rId36" Type="http://schemas.openxmlformats.org/officeDocument/2006/relationships/slideLayout" Target="../slideLayouts/slideLayout46.xml"/><Relationship Id="rId49" Type="http://schemas.openxmlformats.org/officeDocument/2006/relationships/slideLayout" Target="../slideLayouts/slideLayout59.xml"/><Relationship Id="rId10" Type="http://schemas.openxmlformats.org/officeDocument/2006/relationships/slideLayout" Target="../slideLayouts/slideLayout20.xml"/><Relationship Id="rId19" Type="http://schemas.openxmlformats.org/officeDocument/2006/relationships/slideLayout" Target="../slideLayouts/slideLayout29.xml"/><Relationship Id="rId31" Type="http://schemas.openxmlformats.org/officeDocument/2006/relationships/slideLayout" Target="../slideLayouts/slideLayout41.xml"/><Relationship Id="rId44" Type="http://schemas.openxmlformats.org/officeDocument/2006/relationships/slideLayout" Target="../slideLayouts/slideLayout54.xml"/><Relationship Id="rId52" Type="http://schemas.openxmlformats.org/officeDocument/2006/relationships/image" Target="../media/image3.png"/><Relationship Id="rId4" Type="http://schemas.openxmlformats.org/officeDocument/2006/relationships/slideLayout" Target="../slideLayouts/slideLayout14.xml"/><Relationship Id="rId9" Type="http://schemas.openxmlformats.org/officeDocument/2006/relationships/slideLayout" Target="../slideLayouts/slideLayout19.xml"/><Relationship Id="rId14" Type="http://schemas.openxmlformats.org/officeDocument/2006/relationships/slideLayout" Target="../slideLayouts/slideLayout24.xml"/><Relationship Id="rId22" Type="http://schemas.openxmlformats.org/officeDocument/2006/relationships/slideLayout" Target="../slideLayouts/slideLayout32.xml"/><Relationship Id="rId27" Type="http://schemas.openxmlformats.org/officeDocument/2006/relationships/slideLayout" Target="../slideLayouts/slideLayout37.xml"/><Relationship Id="rId30" Type="http://schemas.openxmlformats.org/officeDocument/2006/relationships/slideLayout" Target="../slideLayouts/slideLayout40.xml"/><Relationship Id="rId35" Type="http://schemas.openxmlformats.org/officeDocument/2006/relationships/slideLayout" Target="../slideLayouts/slideLayout45.xml"/><Relationship Id="rId43" Type="http://schemas.openxmlformats.org/officeDocument/2006/relationships/slideLayout" Target="../slideLayouts/slideLayout53.xml"/><Relationship Id="rId48" Type="http://schemas.openxmlformats.org/officeDocument/2006/relationships/slideLayout" Target="../slideLayouts/slideLayout58.xml"/><Relationship Id="rId8" Type="http://schemas.openxmlformats.org/officeDocument/2006/relationships/slideLayout" Target="../slideLayouts/slideLayout18.xml"/><Relationship Id="rId51" Type="http://schemas.openxmlformats.org/officeDocument/2006/relationships/image" Target="../media/image2.emf"/><Relationship Id="rId3" Type="http://schemas.openxmlformats.org/officeDocument/2006/relationships/slideLayout" Target="../slideLayouts/slideLayout13.xml"/><Relationship Id="rId12" Type="http://schemas.openxmlformats.org/officeDocument/2006/relationships/slideLayout" Target="../slideLayouts/slideLayout22.xml"/><Relationship Id="rId17" Type="http://schemas.openxmlformats.org/officeDocument/2006/relationships/slideLayout" Target="../slideLayouts/slideLayout27.xml"/><Relationship Id="rId25" Type="http://schemas.openxmlformats.org/officeDocument/2006/relationships/slideLayout" Target="../slideLayouts/slideLayout35.xml"/><Relationship Id="rId33" Type="http://schemas.openxmlformats.org/officeDocument/2006/relationships/slideLayout" Target="../slideLayouts/slideLayout43.xml"/><Relationship Id="rId38" Type="http://schemas.openxmlformats.org/officeDocument/2006/relationships/slideLayout" Target="../slideLayouts/slideLayout48.xml"/><Relationship Id="rId46" Type="http://schemas.openxmlformats.org/officeDocument/2006/relationships/slideLayout" Target="../slideLayouts/slideLayout56.xml"/><Relationship Id="rId20" Type="http://schemas.openxmlformats.org/officeDocument/2006/relationships/slideLayout" Target="../slideLayouts/slideLayout30.xml"/><Relationship Id="rId41" Type="http://schemas.openxmlformats.org/officeDocument/2006/relationships/slideLayout" Target="../slideLayouts/slideLayout51.xml"/><Relationship Id="rId1" Type="http://schemas.openxmlformats.org/officeDocument/2006/relationships/slideLayout" Target="../slideLayouts/slideLayout11.xml"/><Relationship Id="rId6" Type="http://schemas.openxmlformats.org/officeDocument/2006/relationships/slideLayout" Target="../slideLayouts/slideLayout16.xml"/></Relationships>
</file>

<file path=ppt/slideMasters/_rels/slideMaster3.xml.rels><?xml version="1.0" encoding="UTF-8" standalone="yes"?>
<Relationships xmlns="http://schemas.openxmlformats.org/package/2006/relationships"><Relationship Id="rId8" Type="http://schemas.openxmlformats.org/officeDocument/2006/relationships/image" Target="../media/image17.emf"/><Relationship Id="rId3" Type="http://schemas.openxmlformats.org/officeDocument/2006/relationships/slideLayout" Target="../slideLayouts/slideLayout62.xml"/><Relationship Id="rId7" Type="http://schemas.openxmlformats.org/officeDocument/2006/relationships/tags" Target="../tags/tag3.xml"/><Relationship Id="rId2" Type="http://schemas.openxmlformats.org/officeDocument/2006/relationships/slideLayout" Target="../slideLayouts/slideLayout61.xml"/><Relationship Id="rId1" Type="http://schemas.openxmlformats.org/officeDocument/2006/relationships/slideLayout" Target="../slideLayouts/slideLayout60.xml"/><Relationship Id="rId6" Type="http://schemas.openxmlformats.org/officeDocument/2006/relationships/tags" Target="../tags/tag2.xml"/><Relationship Id="rId5" Type="http://schemas.openxmlformats.org/officeDocument/2006/relationships/tags" Target="../tags/tag1.xml"/><Relationship Id="rId4" Type="http://schemas.openxmlformats.org/officeDocument/2006/relationships/theme" Target="../theme/theme3.xml"/></Relationships>
</file>

<file path=ppt/slideMasters/_rels/slideMaster4.xml.rels><?xml version="1.0" encoding="UTF-8" standalone="yes"?>
<Relationships xmlns="http://schemas.openxmlformats.org/package/2006/relationships"><Relationship Id="rId8" Type="http://schemas.openxmlformats.org/officeDocument/2006/relationships/image" Target="../media/image3.png"/><Relationship Id="rId3" Type="http://schemas.openxmlformats.org/officeDocument/2006/relationships/slideLayout" Target="../slideLayouts/slideLayout65.xml"/><Relationship Id="rId7" Type="http://schemas.openxmlformats.org/officeDocument/2006/relationships/image" Target="../media/image2.emf"/><Relationship Id="rId2" Type="http://schemas.openxmlformats.org/officeDocument/2006/relationships/slideLayout" Target="../slideLayouts/slideLayout64.xml"/><Relationship Id="rId1" Type="http://schemas.openxmlformats.org/officeDocument/2006/relationships/slideLayout" Target="../slideLayouts/slideLayout63.xml"/><Relationship Id="rId6" Type="http://schemas.openxmlformats.org/officeDocument/2006/relationships/theme" Target="../theme/theme4.xml"/><Relationship Id="rId5" Type="http://schemas.openxmlformats.org/officeDocument/2006/relationships/slideLayout" Target="../slideLayouts/slideLayout67.xml"/><Relationship Id="rId4" Type="http://schemas.openxmlformats.org/officeDocument/2006/relationships/slideLayout" Target="../slideLayouts/slideLayout66.xml"/></Relationships>
</file>

<file path=ppt/slideMasters/_rels/slideMaster5.xml.rels><?xml version="1.0" encoding="UTF-8" standalone="yes"?>
<Relationships xmlns="http://schemas.openxmlformats.org/package/2006/relationships"><Relationship Id="rId8" Type="http://schemas.openxmlformats.org/officeDocument/2006/relationships/slideLayout" Target="../slideLayouts/slideLayout75.xml"/><Relationship Id="rId13" Type="http://schemas.openxmlformats.org/officeDocument/2006/relationships/slideLayout" Target="../slideLayouts/slideLayout80.xml"/><Relationship Id="rId18" Type="http://schemas.openxmlformats.org/officeDocument/2006/relationships/image" Target="../media/image18.emf"/><Relationship Id="rId3" Type="http://schemas.openxmlformats.org/officeDocument/2006/relationships/slideLayout" Target="../slideLayouts/slideLayout70.xml"/><Relationship Id="rId7" Type="http://schemas.openxmlformats.org/officeDocument/2006/relationships/slideLayout" Target="../slideLayouts/slideLayout74.xml"/><Relationship Id="rId12" Type="http://schemas.openxmlformats.org/officeDocument/2006/relationships/slideLayout" Target="../slideLayouts/slideLayout79.xml"/><Relationship Id="rId17" Type="http://schemas.openxmlformats.org/officeDocument/2006/relationships/theme" Target="../theme/theme5.xml"/><Relationship Id="rId2" Type="http://schemas.openxmlformats.org/officeDocument/2006/relationships/slideLayout" Target="../slideLayouts/slideLayout69.xml"/><Relationship Id="rId16" Type="http://schemas.openxmlformats.org/officeDocument/2006/relationships/slideLayout" Target="../slideLayouts/slideLayout83.xml"/><Relationship Id="rId1" Type="http://schemas.openxmlformats.org/officeDocument/2006/relationships/slideLayout" Target="../slideLayouts/slideLayout68.xml"/><Relationship Id="rId6" Type="http://schemas.openxmlformats.org/officeDocument/2006/relationships/slideLayout" Target="../slideLayouts/slideLayout73.xml"/><Relationship Id="rId11" Type="http://schemas.openxmlformats.org/officeDocument/2006/relationships/slideLayout" Target="../slideLayouts/slideLayout78.xml"/><Relationship Id="rId5" Type="http://schemas.openxmlformats.org/officeDocument/2006/relationships/slideLayout" Target="../slideLayouts/slideLayout72.xml"/><Relationship Id="rId15" Type="http://schemas.openxmlformats.org/officeDocument/2006/relationships/slideLayout" Target="../slideLayouts/slideLayout82.xml"/><Relationship Id="rId10" Type="http://schemas.openxmlformats.org/officeDocument/2006/relationships/slideLayout" Target="../slideLayouts/slideLayout77.xml"/><Relationship Id="rId4" Type="http://schemas.openxmlformats.org/officeDocument/2006/relationships/slideLayout" Target="../slideLayouts/slideLayout71.xml"/><Relationship Id="rId9" Type="http://schemas.openxmlformats.org/officeDocument/2006/relationships/slideLayout" Target="../slideLayouts/slideLayout76.xml"/><Relationship Id="rId14" Type="http://schemas.openxmlformats.org/officeDocument/2006/relationships/slideLayout" Target="../slideLayouts/slideLayout8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blipFill dpi="0" rotWithShape="1">
          <a:blip r:embed="rId12"/>
          <a:srcRect/>
          <a:stretch>
            <a:fillRect/>
          </a:stretch>
        </a:blipFill>
        <a:effectLst/>
      </p:bgPr>
    </p:bg>
    <p:spTree>
      <p:nvGrpSpPr>
        <p:cNvPr id="1" name=""/>
        <p:cNvGrpSpPr/>
        <p:nvPr/>
      </p:nvGrpSpPr>
      <p:grpSpPr>
        <a:xfrm>
          <a:off x="0" y="0"/>
          <a:ext cx="0" cy="0"/>
          <a:chOff x="0" y="0"/>
          <a:chExt cx="0" cy="0"/>
        </a:xfrm>
      </p:grpSpPr>
      <p:sp>
        <p:nvSpPr>
          <p:cNvPr id="4" name="TextBox 3"/>
          <p:cNvSpPr txBox="1"/>
          <p:nvPr/>
        </p:nvSpPr>
        <p:spPr>
          <a:xfrm>
            <a:off x="11978903" y="5821363"/>
            <a:ext cx="184731" cy="369332"/>
          </a:xfrm>
          <a:prstGeom prst="rect">
            <a:avLst/>
          </a:prstGeom>
          <a:noFill/>
        </p:spPr>
        <p:txBody>
          <a:bodyPr wrap="none" rtlCol="0">
            <a:spAutoFit/>
          </a:bodyPr>
          <a:lstStyle/>
          <a:p>
            <a:pPr defTabSz="913430"/>
            <a:endParaRPr lang="en-US" dirty="0">
              <a:solidFill>
                <a:prstClr val="black"/>
              </a:solidFill>
            </a:endParaRPr>
          </a:p>
        </p:txBody>
      </p:sp>
      <p:sp>
        <p:nvSpPr>
          <p:cNvPr id="9" name="Title Placeholder 8"/>
          <p:cNvSpPr>
            <a:spLocks noGrp="1"/>
          </p:cNvSpPr>
          <p:nvPr>
            <p:ph type="title"/>
          </p:nvPr>
        </p:nvSpPr>
        <p:spPr>
          <a:xfrm>
            <a:off x="609600" y="274638"/>
            <a:ext cx="10972800" cy="1143000"/>
          </a:xfrm>
          <a:prstGeom prst="rect">
            <a:avLst/>
          </a:prstGeom>
        </p:spPr>
        <p:txBody>
          <a:bodyPr vert="horz" lIns="91440" tIns="45720" rIns="91440" bIns="45720" rtlCol="0" anchor="t">
            <a:noAutofit/>
          </a:bodyPr>
          <a:lstStyle/>
          <a:p>
            <a:r>
              <a:rPr lang="en-US" dirty="0"/>
              <a:t>Title Styling</a:t>
            </a:r>
          </a:p>
        </p:txBody>
      </p:sp>
      <p:sp>
        <p:nvSpPr>
          <p:cNvPr id="10" name="Text Placeholder 9"/>
          <p:cNvSpPr>
            <a:spLocks noGrp="1"/>
          </p:cNvSpPr>
          <p:nvPr>
            <p:ph type="body" idx="1"/>
          </p:nvPr>
        </p:nvSpPr>
        <p:spPr>
          <a:xfrm>
            <a:off x="609600" y="1600201"/>
            <a:ext cx="10972800" cy="4525963"/>
          </a:xfrm>
          <a:prstGeom prst="rect">
            <a:avLst/>
          </a:prstGeom>
        </p:spPr>
        <p:txBody>
          <a:bodyPr vert="horz" lIns="91440" tIns="45720" rIns="91440" bIns="45720" rtlCol="0">
            <a:no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8" name="Rectangle 7">
            <a:extLst>
              <a:ext uri="{FF2B5EF4-FFF2-40B4-BE49-F238E27FC236}">
                <a16:creationId xmlns:a16="http://schemas.microsoft.com/office/drawing/2014/main" id="{366AA394-BFB9-4EC5-BE48-0F9705F817FF}"/>
              </a:ext>
            </a:extLst>
          </p:cNvPr>
          <p:cNvSpPr/>
          <p:nvPr userDrawn="1"/>
        </p:nvSpPr>
        <p:spPr>
          <a:xfrm>
            <a:off x="0" y="6497813"/>
            <a:ext cx="12192000" cy="369332"/>
          </a:xfrm>
          <a:prstGeom prst="rect">
            <a:avLst/>
          </a:prstGeom>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endParaRPr lang="en-US">
              <a:solidFill>
                <a:schemeClr val="accent4">
                  <a:lumMod val="75000"/>
                </a:schemeClr>
              </a:solidFill>
            </a:endParaRPr>
          </a:p>
        </p:txBody>
      </p:sp>
      <p:sp>
        <p:nvSpPr>
          <p:cNvPr id="7" name="Rectangle 6">
            <a:extLst>
              <a:ext uri="{FF2B5EF4-FFF2-40B4-BE49-F238E27FC236}">
                <a16:creationId xmlns:a16="http://schemas.microsoft.com/office/drawing/2014/main" id="{86B374D5-5744-4147-B311-13B6E1E8798F}"/>
              </a:ext>
            </a:extLst>
          </p:cNvPr>
          <p:cNvSpPr/>
          <p:nvPr userDrawn="1"/>
        </p:nvSpPr>
        <p:spPr>
          <a:xfrm>
            <a:off x="18149" y="6531751"/>
            <a:ext cx="5542142" cy="307777"/>
          </a:xfrm>
          <a:prstGeom prst="rect">
            <a:avLst/>
          </a:prstGeom>
          <a:noFill/>
          <a:ln>
            <a:noFill/>
          </a:ln>
        </p:spPr>
        <p:txBody>
          <a:bodyPr wrap="square" lIns="91440" tIns="45720" rIns="91440" bIns="4572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400" b="1" i="0" u="none" strike="noStrike" kern="1200" cap="none" spc="0" normalizeH="0" baseline="0" noProof="0" dirty="0">
                <a:ln w="10160">
                  <a:solidFill>
                    <a:schemeClr val="accent4">
                      <a:lumMod val="75000"/>
                    </a:schemeClr>
                  </a:solidFill>
                  <a:prstDash val="solid"/>
                </a:ln>
                <a:solidFill>
                  <a:schemeClr val="bg1"/>
                </a:solidFill>
                <a:effectLst>
                  <a:outerShdw blurRad="38100" dist="22860" dir="5400000" algn="tl" rotWithShape="0">
                    <a:srgbClr val="000000">
                      <a:alpha val="30000"/>
                    </a:srgbClr>
                  </a:outerShdw>
                </a:effectLst>
                <a:uLnTx/>
                <a:uFillTx/>
                <a:latin typeface="Segoe UI"/>
                <a:ea typeface="+mn-ea"/>
                <a:cs typeface="+mn-cs"/>
              </a:rPr>
              <a:t>Intelligent Query Processing</a:t>
            </a:r>
          </a:p>
        </p:txBody>
      </p:sp>
    </p:spTree>
    <p:extLst>
      <p:ext uri="{BB962C8B-B14F-4D97-AF65-F5344CB8AC3E}">
        <p14:creationId xmlns:p14="http://schemas.microsoft.com/office/powerpoint/2010/main" val="2961596853"/>
      </p:ext>
    </p:extLst>
  </p:cSld>
  <p:clrMap bg1="lt1" tx1="dk1" bg2="lt2" tx2="dk2" accent1="accent1" accent2="accent2" accent3="accent3" accent4="accent4" accent5="accent5" accent6="accent6" hlink="hlink" folHlink="folHlink"/>
  <p:sldLayoutIdLst>
    <p:sldLayoutId id="2147483662" r:id="rId1"/>
    <p:sldLayoutId id="2147483663" r:id="rId2"/>
    <p:sldLayoutId id="2147483664" r:id="rId3"/>
    <p:sldLayoutId id="2147483665" r:id="rId4"/>
    <p:sldLayoutId id="2147483798" r:id="rId5"/>
    <p:sldLayoutId id="2147484870" r:id="rId6"/>
    <p:sldLayoutId id="2147484871" r:id="rId7"/>
    <p:sldLayoutId id="2147484872" r:id="rId8"/>
    <p:sldLayoutId id="2147484873" r:id="rId9"/>
    <p:sldLayoutId id="2147484934" r:id="rId10"/>
  </p:sldLayoutIdLst>
  <p:txStyles>
    <p:titleStyle>
      <a:lvl1pPr marL="0" marR="0" indent="0" algn="l" defTabSz="457112" rtl="0" eaLnBrk="1" fontAlgn="auto" latinLnBrk="0" hangingPunct="1">
        <a:lnSpc>
          <a:spcPts val="3500"/>
        </a:lnSpc>
        <a:spcBef>
          <a:spcPct val="0"/>
        </a:spcBef>
        <a:spcAft>
          <a:spcPts val="0"/>
        </a:spcAft>
        <a:buClrTx/>
        <a:buSzTx/>
        <a:buFontTx/>
        <a:buNone/>
        <a:tabLst/>
        <a:defRPr kumimoji="0" lang="en-US" sz="3600" b="0" i="0" u="none" strike="noStrike" kern="1200" cap="none" spc="0" normalizeH="0" baseline="0">
          <a:ln>
            <a:noFill/>
          </a:ln>
          <a:solidFill>
            <a:schemeClr val="accent4">
              <a:lumMod val="50000"/>
            </a:schemeClr>
          </a:solidFill>
          <a:effectLst/>
          <a:uLnTx/>
          <a:uFillTx/>
          <a:latin typeface="+mj-lt"/>
          <a:ea typeface="+mj-ea"/>
          <a:cs typeface="Segoe UI Light"/>
        </a:defRPr>
      </a:lvl1pPr>
    </p:titleStyle>
    <p:body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225" rtl="0" eaLnBrk="1" latinLnBrk="0" hangingPunct="1">
        <a:defRPr sz="1800" kern="1200">
          <a:solidFill>
            <a:schemeClr val="tx1"/>
          </a:solidFill>
          <a:latin typeface="+mn-lt"/>
          <a:ea typeface="+mn-ea"/>
          <a:cs typeface="+mn-cs"/>
        </a:defRPr>
      </a:lvl1pPr>
      <a:lvl2pPr marL="457112" algn="l" defTabSz="914225" rtl="0" eaLnBrk="1" latinLnBrk="0" hangingPunct="1">
        <a:defRPr sz="1800" kern="1200">
          <a:solidFill>
            <a:schemeClr val="tx1"/>
          </a:solidFill>
          <a:latin typeface="+mn-lt"/>
          <a:ea typeface="+mn-ea"/>
          <a:cs typeface="+mn-cs"/>
        </a:defRPr>
      </a:lvl2pPr>
      <a:lvl3pPr marL="914225" algn="l" defTabSz="914225" rtl="0" eaLnBrk="1" latinLnBrk="0" hangingPunct="1">
        <a:defRPr sz="1800" kern="1200">
          <a:solidFill>
            <a:schemeClr val="tx1"/>
          </a:solidFill>
          <a:latin typeface="+mn-lt"/>
          <a:ea typeface="+mn-ea"/>
          <a:cs typeface="+mn-cs"/>
        </a:defRPr>
      </a:lvl3pPr>
      <a:lvl4pPr marL="1371337" algn="l" defTabSz="914225" rtl="0" eaLnBrk="1" latinLnBrk="0" hangingPunct="1">
        <a:defRPr sz="1800" kern="1200">
          <a:solidFill>
            <a:schemeClr val="tx1"/>
          </a:solidFill>
          <a:latin typeface="+mn-lt"/>
          <a:ea typeface="+mn-ea"/>
          <a:cs typeface="+mn-cs"/>
        </a:defRPr>
      </a:lvl4pPr>
      <a:lvl5pPr marL="1828449" algn="l" defTabSz="914225" rtl="0" eaLnBrk="1" latinLnBrk="0" hangingPunct="1">
        <a:defRPr sz="1800" kern="1200">
          <a:solidFill>
            <a:schemeClr val="tx1"/>
          </a:solidFill>
          <a:latin typeface="+mn-lt"/>
          <a:ea typeface="+mn-ea"/>
          <a:cs typeface="+mn-cs"/>
        </a:defRPr>
      </a:lvl5pPr>
      <a:lvl6pPr marL="2285561" algn="l" defTabSz="914225" rtl="0" eaLnBrk="1" latinLnBrk="0" hangingPunct="1">
        <a:defRPr sz="1800" kern="1200">
          <a:solidFill>
            <a:schemeClr val="tx1"/>
          </a:solidFill>
          <a:latin typeface="+mn-lt"/>
          <a:ea typeface="+mn-ea"/>
          <a:cs typeface="+mn-cs"/>
        </a:defRPr>
      </a:lvl6pPr>
      <a:lvl7pPr marL="2742674" algn="l" defTabSz="914225" rtl="0" eaLnBrk="1" latinLnBrk="0" hangingPunct="1">
        <a:defRPr sz="1800" kern="1200">
          <a:solidFill>
            <a:schemeClr val="tx1"/>
          </a:solidFill>
          <a:latin typeface="+mn-lt"/>
          <a:ea typeface="+mn-ea"/>
          <a:cs typeface="+mn-cs"/>
        </a:defRPr>
      </a:lvl7pPr>
      <a:lvl8pPr marL="3199785" algn="l" defTabSz="914225" rtl="0" eaLnBrk="1" latinLnBrk="0" hangingPunct="1">
        <a:defRPr sz="1800" kern="1200">
          <a:solidFill>
            <a:schemeClr val="tx1"/>
          </a:solidFill>
          <a:latin typeface="+mn-lt"/>
          <a:ea typeface="+mn-ea"/>
          <a:cs typeface="+mn-cs"/>
        </a:defRPr>
      </a:lvl8pPr>
      <a:lvl9pPr marL="3656897" algn="l" defTabSz="914225" rtl="0" eaLnBrk="1" latinLnBrk="0" hangingPunct="1">
        <a:defRPr sz="1800" kern="1200">
          <a:solidFill>
            <a:schemeClr val="tx1"/>
          </a:solidFill>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435824"/>
            <a:ext cx="11336039" cy="443198"/>
          </a:xfrm>
          <a:prstGeom prst="rect">
            <a:avLst/>
          </a:prstGeom>
        </p:spPr>
        <p:txBody>
          <a:bodyPr vert="horz" wrap="square" lIns="0" tIns="0" rIns="0" bIns="0" rtlCol="0" anchor="t">
            <a:noAutofit/>
          </a:bodyPr>
          <a:lstStyle/>
          <a:p>
            <a:r>
              <a:rPr lang="en-US"/>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51"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52"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252123196"/>
      </p:ext>
    </p:extLst>
  </p:cSld>
  <p:clrMap bg1="lt1" tx1="dk1" bg2="lt2" tx2="dk2" accent1="accent1" accent2="accent2" accent3="accent3" accent4="accent4" accent5="accent5" accent6="accent6" hlink="hlink" folHlink="folHlink"/>
  <p:sldLayoutIdLst>
    <p:sldLayoutId id="2147484875" r:id="rId1"/>
    <p:sldLayoutId id="2147484876" r:id="rId2"/>
    <p:sldLayoutId id="2147484877" r:id="rId3"/>
    <p:sldLayoutId id="2147484878" r:id="rId4"/>
    <p:sldLayoutId id="2147484879" r:id="rId5"/>
    <p:sldLayoutId id="2147484880" r:id="rId6"/>
    <p:sldLayoutId id="2147484881" r:id="rId7"/>
    <p:sldLayoutId id="2147484882" r:id="rId8"/>
    <p:sldLayoutId id="2147484883" r:id="rId9"/>
    <p:sldLayoutId id="2147484884" r:id="rId10"/>
    <p:sldLayoutId id="2147484885" r:id="rId11"/>
    <p:sldLayoutId id="2147484886" r:id="rId12"/>
    <p:sldLayoutId id="2147484887" r:id="rId13"/>
    <p:sldLayoutId id="2147484888" r:id="rId14"/>
    <p:sldLayoutId id="2147484889" r:id="rId15"/>
    <p:sldLayoutId id="2147484890" r:id="rId16"/>
    <p:sldLayoutId id="2147484891" r:id="rId17"/>
    <p:sldLayoutId id="2147484892" r:id="rId18"/>
    <p:sldLayoutId id="2147484893" r:id="rId19"/>
    <p:sldLayoutId id="2147484894" r:id="rId20"/>
    <p:sldLayoutId id="2147484895" r:id="rId21"/>
    <p:sldLayoutId id="2147484896" r:id="rId22"/>
    <p:sldLayoutId id="2147484897" r:id="rId23"/>
    <p:sldLayoutId id="2147484898" r:id="rId24"/>
    <p:sldLayoutId id="2147484899" r:id="rId25"/>
    <p:sldLayoutId id="2147484900" r:id="rId26"/>
    <p:sldLayoutId id="2147484901" r:id="rId27"/>
    <p:sldLayoutId id="2147484902" r:id="rId28"/>
    <p:sldLayoutId id="2147484903" r:id="rId29"/>
    <p:sldLayoutId id="2147484904" r:id="rId30"/>
    <p:sldLayoutId id="2147484905" r:id="rId31"/>
    <p:sldLayoutId id="2147484906" r:id="rId32"/>
    <p:sldLayoutId id="2147484907" r:id="rId33"/>
    <p:sldLayoutId id="2147484908" r:id="rId34"/>
    <p:sldLayoutId id="2147484909" r:id="rId35"/>
    <p:sldLayoutId id="2147484910" r:id="rId36"/>
    <p:sldLayoutId id="2147484911" r:id="rId37"/>
    <p:sldLayoutId id="2147484912" r:id="rId38"/>
    <p:sldLayoutId id="2147484913" r:id="rId39"/>
    <p:sldLayoutId id="2147484914" r:id="rId40"/>
    <p:sldLayoutId id="2147484915" r:id="rId41"/>
    <p:sldLayoutId id="2147484916" r:id="rId42"/>
    <p:sldLayoutId id="2147484917" r:id="rId43"/>
    <p:sldLayoutId id="2147484918" r:id="rId44"/>
    <p:sldLayoutId id="2147484919" r:id="rId45"/>
    <p:sldLayoutId id="2147484920" r:id="rId46"/>
    <p:sldLayoutId id="2147484921" r:id="rId47"/>
    <p:sldLayoutId id="2147484922" r:id="rId48"/>
    <p:sldLayoutId id="2147484923" r:id="rId49"/>
  </p:sldLayoutIdLst>
  <p:transition>
    <p:fade/>
  </p:transition>
  <p:txStyles>
    <p:titleStyle>
      <a:lvl1pPr algn="l" defTabSz="914367" rtl="0" eaLnBrk="1" latinLnBrk="0" hangingPunct="1">
        <a:lnSpc>
          <a:spcPct val="90000"/>
        </a:lnSpc>
        <a:spcBef>
          <a:spcPct val="0"/>
        </a:spcBef>
        <a:buNone/>
        <a:defRPr lang="en-US" sz="3200" b="0" kern="1200" cap="none" spc="0"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7416">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guide id="31" pos="3840">
          <p15:clr>
            <a:srgbClr val="F26B43"/>
          </p15:clr>
        </p15:guide>
        <p15:guide id="32" orient="horz" pos="4056">
          <p15:clr>
            <a:srgbClr val="F26B43"/>
          </p15:clr>
        </p15:guide>
      </p15:sldGuideLst>
    </p:ext>
  </p:extLst>
</p:sldMaster>
</file>

<file path=ppt/slideMasters/slideMaster3.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63FC8F91-29D2-46D6-B97C-60B7917783E4}"/>
              </a:ext>
            </a:extLst>
          </p:cNvPr>
          <p:cNvSpPr>
            <a:spLocks noGrp="1"/>
          </p:cNvSpPr>
          <p:nvPr>
            <p:ph type="title"/>
          </p:nvPr>
        </p:nvSpPr>
        <p:spPr>
          <a:xfrm>
            <a:off x="655638" y="320040"/>
            <a:ext cx="10880725" cy="461665"/>
          </a:xfrm>
          <a:prstGeom prst="rect">
            <a:avLst/>
          </a:prstGeom>
          <a:ln>
            <a:noFill/>
          </a:ln>
        </p:spPr>
        <p:txBody>
          <a:bodyPr vert="horz" wrap="square" lIns="0" tIns="0" rIns="0" bIns="0" rtlCol="0" anchor="t">
            <a:spAutoFit/>
          </a:bodyPr>
          <a:lstStyle/>
          <a:p>
            <a:pPr lvl="0"/>
            <a:endParaRPr lang="en-US" noProof="0"/>
          </a:p>
        </p:txBody>
      </p:sp>
      <p:sp>
        <p:nvSpPr>
          <p:cNvPr id="7" name="Text Placeholder 6">
            <a:extLst>
              <a:ext uri="{FF2B5EF4-FFF2-40B4-BE49-F238E27FC236}">
                <a16:creationId xmlns:a16="http://schemas.microsoft.com/office/drawing/2014/main" id="{410D62B6-BDC2-4365-8282-7CDE25F8F3C0}"/>
              </a:ext>
            </a:extLst>
          </p:cNvPr>
          <p:cNvSpPr>
            <a:spLocks noGrp="1"/>
          </p:cNvSpPr>
          <p:nvPr>
            <p:ph type="body" idx="1"/>
          </p:nvPr>
        </p:nvSpPr>
        <p:spPr>
          <a:xfrm>
            <a:off x="655638" y="1408113"/>
            <a:ext cx="10880725" cy="4819650"/>
          </a:xfrm>
          <a:prstGeom prst="rect">
            <a:avLst/>
          </a:prstGeom>
        </p:spPr>
        <p:txBody>
          <a:bodyPr vert="horz" lIns="0" tIns="0" rIns="0" bIns="0" rtlCol="0">
            <a:normAutofit/>
          </a:bodyPr>
          <a:lstStyle/>
          <a:p>
            <a:pPr lvl="0"/>
            <a:r>
              <a:rPr lang="en-US" noProof="0"/>
              <a:t>Click to edit Master text styles</a:t>
            </a:r>
          </a:p>
          <a:p>
            <a:pPr lvl="1"/>
            <a:r>
              <a:rPr lang="en-US" noProof="0"/>
              <a:t>Second level</a:t>
            </a:r>
          </a:p>
          <a:p>
            <a:pPr lvl="2"/>
            <a:r>
              <a:rPr lang="en-US" noProof="0"/>
              <a:t>Third level</a:t>
            </a:r>
          </a:p>
          <a:p>
            <a:pPr lvl="3"/>
            <a:r>
              <a:rPr lang="en-US" noProof="0"/>
              <a:t>Fourth level</a:t>
            </a:r>
          </a:p>
          <a:p>
            <a:pPr lvl="4"/>
            <a:r>
              <a:rPr lang="en-US" noProof="0"/>
              <a:t>Fifth level</a:t>
            </a:r>
          </a:p>
        </p:txBody>
      </p:sp>
      <p:pic>
        <p:nvPicPr>
          <p:cNvPr id="8" name="MS Brand colors">
            <a:extLst>
              <a:ext uri="{FF2B5EF4-FFF2-40B4-BE49-F238E27FC236}">
                <a16:creationId xmlns:a16="http://schemas.microsoft.com/office/drawing/2014/main" id="{7FDDEAB1-5CAC-4401-B7CF-8D3A04EEA501}"/>
              </a:ext>
              <a:ext uri="{C183D7F6-B498-43B3-948B-1728B52AA6E4}">
                <adec:decorative xmlns:adec="http://schemas.microsoft.com/office/drawing/2017/decorative" val="1"/>
              </a:ext>
            </a:extLst>
          </p:cNvPr>
          <p:cNvPicPr>
            <a:picLocks noChangeAspect="1"/>
          </p:cNvPicPr>
          <p:nvPr/>
        </p:nvPicPr>
        <p:blipFill rotWithShape="1">
          <a:blip r:embed="rId8"/>
          <a:srcRect l="762"/>
          <a:stretch/>
        </p:blipFill>
        <p:spPr>
          <a:xfrm rot="5400000">
            <a:off x="9411411" y="2852917"/>
            <a:ext cx="6858000" cy="1170455"/>
          </a:xfrm>
          <a:prstGeom prst="rect">
            <a:avLst/>
          </a:prstGeom>
        </p:spPr>
      </p:pic>
      <p:sp>
        <p:nvSpPr>
          <p:cNvPr id="3" name="empower - DO NOT DELETE!!!">
            <a:extLst>
              <a:ext uri="{FF2B5EF4-FFF2-40B4-BE49-F238E27FC236}">
                <a16:creationId xmlns:a16="http://schemas.microsoft.com/office/drawing/2014/main" id="{0F122836-CB97-4F90-AC88-C28ED272EA5B}"/>
              </a:ext>
              <a:ext uri="{C183D7F6-B498-43B3-948B-1728B52AA6E4}">
                <adec:decorative xmlns:adec="http://schemas.microsoft.com/office/drawing/2017/decorative" val="1"/>
              </a:ext>
            </a:extLst>
          </p:cNvPr>
          <p:cNvSpPr/>
          <p:nvPr>
            <p:custDataLst>
              <p:tags r:id="rId5"/>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0" name="empower - DO NOT DELETE!!!">
            <a:extLst>
              <a:ext uri="{FF2B5EF4-FFF2-40B4-BE49-F238E27FC236}">
                <a16:creationId xmlns:a16="http://schemas.microsoft.com/office/drawing/2014/main" id="{20A69E4A-20B1-4C0B-AFCB-B1CD4F146A0F}"/>
              </a:ext>
              <a:ext uri="{C183D7F6-B498-43B3-948B-1728B52AA6E4}">
                <adec:decorative xmlns:adec="http://schemas.microsoft.com/office/drawing/2017/decorative" val="1"/>
              </a:ext>
            </a:extLst>
          </p:cNvPr>
          <p:cNvSpPr/>
          <p:nvPr userDrawn="1">
            <p:custDataLst>
              <p:tags r:id="rId6"/>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p>
            <a:pPr lvl="0" algn="l" defTabSz="932472" fontAlgn="base">
              <a:spcBef>
                <a:spcPct val="0"/>
              </a:spcBef>
              <a:spcAft>
                <a:spcPct val="0"/>
              </a:spcAft>
            </a:pPr>
            <a:endParaRPr lang="de-DE" sz="2000" err="1">
              <a:gradFill>
                <a:gsLst>
                  <a:gs pos="0">
                    <a:srgbClr val="FFFFFF"/>
                  </a:gs>
                  <a:gs pos="100000">
                    <a:srgbClr val="FFFFFF"/>
                  </a:gs>
                </a:gsLst>
                <a:lin ang="5400000" scaled="0"/>
              </a:gradFill>
              <a:ea typeface="Segoe UI" pitchFamily="34" charset="0"/>
              <a:cs typeface="Segoe UI" pitchFamily="34" charset="0"/>
            </a:endParaRPr>
          </a:p>
        </p:txBody>
      </p:sp>
      <p:sp>
        <p:nvSpPr>
          <p:cNvPr id="11" name="empower - DO NOT DELETE!!!" hidden="1">
            <a:extLst>
              <a:ext uri="{FF2B5EF4-FFF2-40B4-BE49-F238E27FC236}">
                <a16:creationId xmlns:a16="http://schemas.microsoft.com/office/drawing/2014/main" id="{B314B8BE-3452-43CC-97D2-6670AE4B0FD5}"/>
              </a:ext>
            </a:extLst>
          </p:cNvPr>
          <p:cNvSpPr/>
          <p:nvPr userDrawn="1">
            <p:custDataLst>
              <p:tags r:id="rId7"/>
            </p:custDataLst>
          </p:nvPr>
        </p:nvSpPr>
        <p:spPr bwMode="auto">
          <a:xfrm>
            <a:off x="0" y="0"/>
            <a:ext cx="0" cy="0"/>
          </a:xfrm>
          <a:prstGeom prst="ellipse">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algn="l" defTabSz="932472" fontAlgn="base">
              <a:spcBef>
                <a:spcPct val="0"/>
              </a:spcBef>
              <a:spcAft>
                <a:spcPct val="0"/>
              </a:spcAft>
            </a:pPr>
            <a:endParaRPr lang="en-US" sz="2000" err="1">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410720049"/>
      </p:ext>
    </p:extLst>
  </p:cSld>
  <p:clrMap bg1="lt1" tx1="dk1" bg2="lt2" tx2="dk2" accent1="accent1" accent2="accent2" accent3="accent3" accent4="accent4" accent5="accent5" accent6="accent6" hlink="hlink" folHlink="folHlink"/>
  <p:sldLayoutIdLst>
    <p:sldLayoutId id="2147484925" r:id="rId1"/>
    <p:sldLayoutId id="2147484926" r:id="rId2"/>
    <p:sldLayoutId id="2147484952" r:id="rId3"/>
  </p:sldLayoutIdLst>
  <p:hf sldNum="0" hdr="0" ftr="0" dt="0"/>
  <p:txStyles>
    <p:titleStyle>
      <a:lvl1pPr algn="l" defTabSz="932742" rtl="0" eaLnBrk="1" latinLnBrk="0" hangingPunct="1">
        <a:lnSpc>
          <a:spcPts val="3620"/>
        </a:lnSpc>
        <a:spcBef>
          <a:spcPct val="0"/>
        </a:spcBef>
        <a:buNone/>
        <a:defRPr lang="en-GB" sz="3200" b="0" kern="1200" cap="none" spc="-50" baseline="0" dirty="0" smtClean="0">
          <a:ln w="3175">
            <a:noFill/>
          </a:ln>
          <a:solidFill>
            <a:schemeClr val="tx1"/>
          </a:solidFill>
          <a:effectLst/>
          <a:latin typeface="+mj-lt"/>
          <a:ea typeface="+mn-ea"/>
          <a:cs typeface="Segoe UI" pitchFamily="34" charset="0"/>
        </a:defRPr>
      </a:lvl1pPr>
    </p:titleStyle>
    <p:bodyStyle>
      <a:lvl1pPr marL="310896" indent="-310896" algn="l" defTabSz="932688" rtl="0" eaLnBrk="1" latinLnBrk="0" hangingPunct="1">
        <a:lnSpc>
          <a:spcPct val="100000"/>
        </a:lnSpc>
        <a:spcBef>
          <a:spcPts val="672"/>
        </a:spcBef>
        <a:buClr>
          <a:schemeClr val="tx1"/>
        </a:buClr>
        <a:buSzPct val="90000"/>
        <a:buFont typeface="Wingdings" panose="05000000000000000000" pitchFamily="2" charset="2"/>
        <a:buChar char=""/>
        <a:defRPr lang="en-US" sz="2400" kern="1200" spc="0" baseline="0" dirty="0" smtClean="0">
          <a:solidFill>
            <a:schemeClr val="tx1"/>
          </a:solidFill>
          <a:latin typeface="+mn-lt"/>
          <a:ea typeface="+mn-ea"/>
          <a:cs typeface="Segoe UI" panose="020B0502040204020203" pitchFamily="34" charset="0"/>
        </a:defRPr>
      </a:lvl1pPr>
      <a:lvl2pPr marL="621792" indent="-310896" algn="l" defTabSz="932688" rtl="0" eaLnBrk="1" latinLnBrk="0" hangingPunct="1">
        <a:lnSpc>
          <a:spcPct val="100000"/>
        </a:lnSpc>
        <a:spcBef>
          <a:spcPts val="480"/>
        </a:spcBef>
        <a:buClr>
          <a:schemeClr val="tx1"/>
        </a:buClr>
        <a:buSzPct val="90000"/>
        <a:buFont typeface="Wingdings" panose="05000000000000000000" pitchFamily="2" charset="2"/>
        <a:buChar char=""/>
        <a:defRPr lang="en-US" sz="2000" kern="1200" spc="0" baseline="0" dirty="0" smtClean="0">
          <a:solidFill>
            <a:schemeClr val="tx1"/>
          </a:solidFill>
          <a:latin typeface="+mn-lt"/>
          <a:ea typeface="+mn-ea"/>
          <a:cs typeface="+mn-cs"/>
        </a:defRPr>
      </a:lvl2pPr>
      <a:lvl3pPr marL="932688" indent="-310896" algn="l" defTabSz="932688" rtl="0" eaLnBrk="1" latinLnBrk="0" hangingPunct="1">
        <a:lnSpc>
          <a:spcPct val="100000"/>
        </a:lnSpc>
        <a:spcBef>
          <a:spcPts val="384"/>
        </a:spcBef>
        <a:buClr>
          <a:schemeClr val="tx1"/>
        </a:buClr>
        <a:buSzPct val="90000"/>
        <a:buFont typeface="Wingdings" panose="05000000000000000000" pitchFamily="2" charset="2"/>
        <a:buChar char=""/>
        <a:defRPr lang="en-US" sz="1600" kern="1200" spc="0" baseline="0" dirty="0" smtClean="0">
          <a:solidFill>
            <a:schemeClr val="tx1"/>
          </a:solidFill>
          <a:latin typeface="+mn-lt"/>
          <a:ea typeface="+mn-ea"/>
          <a:cs typeface="+mn-cs"/>
        </a:defRPr>
      </a:lvl3pPr>
      <a:lvl4pPr marL="1243584" indent="-310896"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4pPr>
      <a:lvl5pPr marL="1554480" indent="-329184" algn="l" defTabSz="932688" rtl="0" eaLnBrk="1" latinLnBrk="0" hangingPunct="1">
        <a:lnSpc>
          <a:spcPct val="100000"/>
        </a:lnSpc>
        <a:spcBef>
          <a:spcPts val="336"/>
        </a:spcBef>
        <a:buClr>
          <a:schemeClr val="tx1"/>
        </a:buClr>
        <a:buSzPct val="90000"/>
        <a:buFont typeface="Wingdings" panose="05000000000000000000" pitchFamily="2" charset="2"/>
        <a:buChar char=""/>
        <a:defRPr lang="en-US" sz="1400" kern="1200" spc="0" baseline="0" dirty="0" smtClean="0">
          <a:solidFill>
            <a:schemeClr val="tx1"/>
          </a:solidFill>
          <a:latin typeface="+mn-lt"/>
          <a:ea typeface="+mn-ea"/>
          <a:cs typeface="+mn-cs"/>
        </a:defRPr>
      </a:lvl5pPr>
      <a:lvl6pPr marL="310896" indent="-310896" algn="l" defTabSz="932688" rtl="0" eaLnBrk="1" latinLnBrk="0" hangingPunct="1">
        <a:lnSpc>
          <a:spcPct val="100000"/>
        </a:lnSpc>
        <a:spcBef>
          <a:spcPts val="480"/>
        </a:spcBef>
        <a:buSzPct val="100000"/>
        <a:buFont typeface="+mj-lt"/>
        <a:buAutoNum type="arabicPeriod"/>
        <a:defRPr sz="2000" kern="1200" baseline="0">
          <a:solidFill>
            <a:schemeClr val="tx1"/>
          </a:solidFill>
          <a:latin typeface="+mn-lt"/>
          <a:ea typeface="+mn-ea"/>
          <a:cs typeface="+mn-cs"/>
        </a:defRPr>
      </a:lvl6pPr>
      <a:lvl7pPr marL="621792" indent="-310896" algn="l" defTabSz="932688" rtl="0" eaLnBrk="1" latinLnBrk="0" hangingPunct="1">
        <a:lnSpc>
          <a:spcPct val="100000"/>
        </a:lnSpc>
        <a:spcBef>
          <a:spcPts val="480"/>
        </a:spcBef>
        <a:buSzPct val="90000"/>
        <a:buFont typeface="+mj-lt"/>
        <a:buAutoNum type="alphaLcPeriod"/>
        <a:defRPr lang="en-US" sz="1600" b="0" i="0" u="none" kern="1200" baseline="0" noProof="0" dirty="0">
          <a:ln>
            <a:noFill/>
          </a:ln>
          <a:solidFill>
            <a:schemeClr val="tx1"/>
          </a:solidFill>
          <a:latin typeface="+mn-lt"/>
          <a:ea typeface="+mn-ea"/>
          <a:cs typeface="Arial" panose="020B0604020202020204" pitchFamily="34" charset="0"/>
        </a:defRPr>
      </a:lvl7pPr>
      <a:lvl8pPr marL="0" indent="0" algn="l" defTabSz="932688" rtl="0" eaLnBrk="1" latinLnBrk="0" hangingPunct="1">
        <a:lnSpc>
          <a:spcPct val="100000"/>
        </a:lnSpc>
        <a:spcBef>
          <a:spcPts val="288"/>
        </a:spcBef>
        <a:buSzPct val="90000"/>
        <a:buFontTx/>
        <a:buNone/>
        <a:defRPr sz="1200" kern="1200" baseline="0">
          <a:solidFill>
            <a:schemeClr val="tx1"/>
          </a:solidFill>
          <a:latin typeface="+mn-lt"/>
          <a:ea typeface="+mn-ea"/>
          <a:cs typeface="+mn-cs"/>
        </a:defRPr>
      </a:lvl8pPr>
      <a:lvl9pPr marL="0" indent="0" algn="l" defTabSz="932688" rtl="0" eaLnBrk="1" latinLnBrk="0" hangingPunct="1">
        <a:lnSpc>
          <a:spcPct val="100000"/>
        </a:lnSpc>
        <a:spcBef>
          <a:spcPts val="240"/>
        </a:spcBef>
        <a:buSzPct val="90000"/>
        <a:buFont typeface="Wingdings" panose="05000000000000000000" pitchFamily="2" charset="2"/>
        <a:buNone/>
        <a:defRPr sz="1000" kern="1200" baseline="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extLst>
    <p:ext uri="{27BBF7A9-308A-43DC-89C8-2F10F3537804}">
      <p15:sldGuideLst xmlns:p15="http://schemas.microsoft.com/office/powerpoint/2012/main">
        <p15:guide id="1" orient="horz" pos="192">
          <p15:clr>
            <a:srgbClr val="A4A3A4"/>
          </p15:clr>
        </p15:guide>
        <p15:guide id="2" pos="192">
          <p15:clr>
            <a:srgbClr val="A4A3A4"/>
          </p15:clr>
        </p15:guide>
        <p15:guide id="3" orient="horz" pos="384">
          <p15:clr>
            <a:srgbClr val="F26B43"/>
          </p15:clr>
        </p15:guide>
        <p15:guide id="5" orient="horz" pos="4128">
          <p15:clr>
            <a:srgbClr val="A4A3A4"/>
          </p15:clr>
        </p15:guide>
        <p15:guide id="6" orient="horz" pos="3936">
          <p15:clr>
            <a:srgbClr val="F26B43"/>
          </p15:clr>
        </p15:guide>
        <p15:guide id="7" pos="7296">
          <p15:clr>
            <a:srgbClr val="F26B43"/>
          </p15:clr>
        </p15:guide>
        <p15:guide id="8" pos="7488">
          <p15:clr>
            <a:srgbClr val="A4A3A4"/>
          </p15:clr>
        </p15:guide>
        <p15:guide id="9" pos="384">
          <p15:clr>
            <a:srgbClr val="F26B43"/>
          </p15:clr>
        </p15:guide>
      </p15:sldGuideLst>
    </p:ext>
  </p:extLst>
</p:sldMaster>
</file>

<file path=ppt/slideMasters/slideMaster4.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26424" y="435824"/>
            <a:ext cx="11336039" cy="443198"/>
          </a:xfrm>
          <a:prstGeom prst="rect">
            <a:avLst/>
          </a:prstGeom>
        </p:spPr>
        <p:txBody>
          <a:bodyPr vert="horz" wrap="square" lIns="0" tIns="0" rIns="0" bIns="0" rtlCol="0" anchor="t">
            <a:noAutofit/>
          </a:bodyPr>
          <a:lstStyle/>
          <a:p>
            <a:r>
              <a:rPr lang="en-US" dirty="0"/>
              <a:t>Click to edit Master title style</a:t>
            </a:r>
          </a:p>
        </p:txBody>
      </p:sp>
      <p:sp>
        <p:nvSpPr>
          <p:cNvPr id="4" name="Text Placeholder 3"/>
          <p:cNvSpPr>
            <a:spLocks noGrp="1"/>
          </p:cNvSpPr>
          <p:nvPr>
            <p:ph type="body" idx="1"/>
          </p:nvPr>
        </p:nvSpPr>
        <p:spPr>
          <a:xfrm>
            <a:off x="437319" y="1866615"/>
            <a:ext cx="11336039" cy="1276484"/>
          </a:xfrm>
          <a:prstGeom prst="rect">
            <a:avLst/>
          </a:prstGeom>
        </p:spPr>
        <p:txBody>
          <a:bodyPr vert="horz" wrap="square" lIns="0" tIns="0" rIns="0" bIns="0" rtlCol="0">
            <a:sp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pic>
        <p:nvPicPr>
          <p:cNvPr id="5" name="Picture 4"/>
          <p:cNvPicPr>
            <a:picLocks noChangeAspect="1"/>
          </p:cNvPicPr>
          <p:nvPr userDrawn="1"/>
        </p:nvPicPr>
        <p:blipFill>
          <a:blip r:embed="rId7" cstate="screen">
            <a:extLst>
              <a:ext uri="{28A0092B-C50C-407E-A947-70E740481C1C}">
                <a14:useLocalDpi xmlns:a14="http://schemas.microsoft.com/office/drawing/2010/main"/>
              </a:ext>
            </a:extLst>
          </a:blip>
          <a:stretch>
            <a:fillRect/>
          </a:stretch>
        </p:blipFill>
        <p:spPr>
          <a:xfrm rot="5400000">
            <a:off x="9688817" y="3012080"/>
            <a:ext cx="6858623" cy="833218"/>
          </a:xfrm>
          <a:prstGeom prst="rect">
            <a:avLst/>
          </a:prstGeom>
        </p:spPr>
      </p:pic>
      <p:pic>
        <p:nvPicPr>
          <p:cNvPr id="10" name="Picture 9">
            <a:extLst>
              <a:ext uri="{FF2B5EF4-FFF2-40B4-BE49-F238E27FC236}">
                <a16:creationId xmlns:a16="http://schemas.microsoft.com/office/drawing/2014/main" id="{5F66C9DB-A981-45BC-B811-A6F95811A81C}"/>
              </a:ext>
            </a:extLst>
          </p:cNvPr>
          <p:cNvPicPr>
            <a:picLocks noChangeAspect="1"/>
          </p:cNvPicPr>
          <p:nvPr userDrawn="1"/>
        </p:nvPicPr>
        <p:blipFill>
          <a:blip r:embed="rId8" cstate="screen">
            <a:extLst>
              <a:ext uri="{28A0092B-C50C-407E-A947-70E740481C1C}">
                <a14:useLocalDpi xmlns:a14="http://schemas.microsoft.com/office/drawing/2010/main"/>
              </a:ext>
            </a:extLst>
          </a:blip>
          <a:stretch>
            <a:fillRect/>
          </a:stretch>
        </p:blipFill>
        <p:spPr>
          <a:xfrm rot="5400000">
            <a:off x="9039878" y="3221594"/>
            <a:ext cx="6858000" cy="414812"/>
          </a:xfrm>
          <a:prstGeom prst="rect">
            <a:avLst/>
          </a:prstGeom>
        </p:spPr>
      </p:pic>
    </p:spTree>
    <p:extLst>
      <p:ext uri="{BB962C8B-B14F-4D97-AF65-F5344CB8AC3E}">
        <p14:creationId xmlns:p14="http://schemas.microsoft.com/office/powerpoint/2010/main" val="1398473155"/>
      </p:ext>
    </p:extLst>
  </p:cSld>
  <p:clrMap bg1="lt1" tx1="dk1" bg2="lt2" tx2="dk2" accent1="accent1" accent2="accent2" accent3="accent3" accent4="accent4" accent5="accent5" accent6="accent6" hlink="hlink" folHlink="folHlink"/>
  <p:sldLayoutIdLst>
    <p:sldLayoutId id="2147484928" r:id="rId1"/>
    <p:sldLayoutId id="2147484929" r:id="rId2"/>
    <p:sldLayoutId id="2147484931" r:id="rId3"/>
    <p:sldLayoutId id="2147484932" r:id="rId4"/>
    <p:sldLayoutId id="2147484933" r:id="rId5"/>
  </p:sldLayoutIdLst>
  <p:transition>
    <p:fade/>
  </p:transition>
  <p:txStyles>
    <p:titleStyle>
      <a:lvl1pPr algn="l" defTabSz="914367" rtl="0" eaLnBrk="1" latinLnBrk="0" hangingPunct="1">
        <a:lnSpc>
          <a:spcPct val="90000"/>
        </a:lnSpc>
        <a:spcBef>
          <a:spcPct val="0"/>
        </a:spcBef>
        <a:buNone/>
        <a:defRPr lang="en-US" sz="3200" b="0" kern="1200" cap="none" spc="0" baseline="0" dirty="0" smtClean="0">
          <a:ln w="3175">
            <a:noFill/>
          </a:ln>
          <a:solidFill>
            <a:srgbClr val="000000"/>
          </a:solidFill>
          <a:effectLst/>
          <a:latin typeface="+mj-lt"/>
          <a:ea typeface="+mn-ea"/>
          <a:cs typeface="Segoe UI" pitchFamily="34" charset="0"/>
        </a:defRPr>
      </a:lvl1pPr>
    </p:titleStyle>
    <p:bodyStyle>
      <a:lvl1pPr marL="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2549" kern="1200" spc="0" baseline="0">
          <a:solidFill>
            <a:srgbClr val="000000"/>
          </a:solidFill>
          <a:latin typeface="+mn-lt"/>
          <a:ea typeface="+mn-ea"/>
          <a:cs typeface="+mn-cs"/>
        </a:defRPr>
      </a:lvl1pPr>
      <a:lvl2pPr marL="224097"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961" kern="1200" spc="0" baseline="0">
          <a:solidFill>
            <a:srgbClr val="000000"/>
          </a:solidFill>
          <a:latin typeface="+mn-lt"/>
          <a:ea typeface="+mn-ea"/>
          <a:cs typeface="+mn-cs"/>
        </a:defRPr>
      </a:lvl2pPr>
      <a:lvl3pPr marL="448193"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3pPr>
      <a:lvl4pPr marL="672290"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4pPr>
      <a:lvl5pPr marL="896386" marR="0" indent="0" algn="l" defTabSz="914367" rtl="0" eaLnBrk="1" fontAlgn="auto" latinLnBrk="0" hangingPunct="1">
        <a:lnSpc>
          <a:spcPct val="90000"/>
        </a:lnSpc>
        <a:spcBef>
          <a:spcPts val="0"/>
        </a:spcBef>
        <a:spcAft>
          <a:spcPts val="0"/>
        </a:spcAft>
        <a:buClrTx/>
        <a:buSzPct val="90000"/>
        <a:buFont typeface="Wingdings" panose="05000000000000000000" pitchFamily="2" charset="2"/>
        <a:buNone/>
        <a:tabLst/>
        <a:defRPr sz="1568" kern="1200" spc="0" baseline="0">
          <a:solidFill>
            <a:srgbClr val="000000"/>
          </a:solidFill>
          <a:latin typeface="+mn-lt"/>
          <a:ea typeface="+mn-ea"/>
          <a:cs typeface="+mn-cs"/>
        </a:defRPr>
      </a:lvl5pPr>
      <a:lvl6pPr marL="2514509"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6pPr>
      <a:lvl7pPr marL="2971693"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7pPr>
      <a:lvl8pPr marL="3428877"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8pPr>
      <a:lvl9pPr marL="3886061" indent="-228592" algn="l" defTabSz="914367" rtl="0" eaLnBrk="1" latinLnBrk="0" hangingPunct="1">
        <a:spcBef>
          <a:spcPct val="20000"/>
        </a:spcBef>
        <a:buFont typeface="Arial" pitchFamily="34" charset="0"/>
        <a:buChar char="•"/>
        <a:defRPr sz="1961" kern="1200">
          <a:solidFill>
            <a:schemeClr val="tx1"/>
          </a:solidFill>
          <a:latin typeface="+mn-lt"/>
          <a:ea typeface="+mn-ea"/>
          <a:cs typeface="+mn-cs"/>
        </a:defRPr>
      </a:lvl9pPr>
    </p:bodyStyle>
    <p:otherStyle>
      <a:defPPr>
        <a:defRPr lang="en-US"/>
      </a:defPPr>
      <a:lvl1pPr marL="0" algn="l" defTabSz="914367" rtl="0" eaLnBrk="1" latinLnBrk="0" hangingPunct="1">
        <a:defRPr sz="1765" kern="1200">
          <a:solidFill>
            <a:schemeClr val="tx1"/>
          </a:solidFill>
          <a:latin typeface="+mn-lt"/>
          <a:ea typeface="+mn-ea"/>
          <a:cs typeface="+mn-cs"/>
        </a:defRPr>
      </a:lvl1pPr>
      <a:lvl2pPr marL="457183" algn="l" defTabSz="914367" rtl="0" eaLnBrk="1" latinLnBrk="0" hangingPunct="1">
        <a:defRPr sz="1765" kern="1200">
          <a:solidFill>
            <a:schemeClr val="tx1"/>
          </a:solidFill>
          <a:latin typeface="+mn-lt"/>
          <a:ea typeface="+mn-ea"/>
          <a:cs typeface="+mn-cs"/>
        </a:defRPr>
      </a:lvl2pPr>
      <a:lvl3pPr marL="914367" algn="l" defTabSz="914367" rtl="0" eaLnBrk="1" latinLnBrk="0" hangingPunct="1">
        <a:defRPr sz="1765" kern="1200">
          <a:solidFill>
            <a:schemeClr val="tx1"/>
          </a:solidFill>
          <a:latin typeface="+mn-lt"/>
          <a:ea typeface="+mn-ea"/>
          <a:cs typeface="+mn-cs"/>
        </a:defRPr>
      </a:lvl3pPr>
      <a:lvl4pPr marL="1371550" algn="l" defTabSz="914367" rtl="0" eaLnBrk="1" latinLnBrk="0" hangingPunct="1">
        <a:defRPr sz="1765" kern="1200">
          <a:solidFill>
            <a:schemeClr val="tx1"/>
          </a:solidFill>
          <a:latin typeface="+mn-lt"/>
          <a:ea typeface="+mn-ea"/>
          <a:cs typeface="+mn-cs"/>
        </a:defRPr>
      </a:lvl4pPr>
      <a:lvl5pPr marL="1828734" algn="l" defTabSz="914367" rtl="0" eaLnBrk="1" latinLnBrk="0" hangingPunct="1">
        <a:defRPr sz="1765" kern="1200">
          <a:solidFill>
            <a:schemeClr val="tx1"/>
          </a:solidFill>
          <a:latin typeface="+mn-lt"/>
          <a:ea typeface="+mn-ea"/>
          <a:cs typeface="+mn-cs"/>
        </a:defRPr>
      </a:lvl5pPr>
      <a:lvl6pPr marL="2285918" algn="l" defTabSz="914367" rtl="0" eaLnBrk="1" latinLnBrk="0" hangingPunct="1">
        <a:defRPr sz="1765" kern="1200">
          <a:solidFill>
            <a:schemeClr val="tx1"/>
          </a:solidFill>
          <a:latin typeface="+mn-lt"/>
          <a:ea typeface="+mn-ea"/>
          <a:cs typeface="+mn-cs"/>
        </a:defRPr>
      </a:lvl6pPr>
      <a:lvl7pPr marL="2743101" algn="l" defTabSz="914367" rtl="0" eaLnBrk="1" latinLnBrk="0" hangingPunct="1">
        <a:defRPr sz="1765" kern="1200">
          <a:solidFill>
            <a:schemeClr val="tx1"/>
          </a:solidFill>
          <a:latin typeface="+mn-lt"/>
          <a:ea typeface="+mn-ea"/>
          <a:cs typeface="+mn-cs"/>
        </a:defRPr>
      </a:lvl7pPr>
      <a:lvl8pPr marL="3200284" algn="l" defTabSz="914367" rtl="0" eaLnBrk="1" latinLnBrk="0" hangingPunct="1">
        <a:defRPr sz="1765" kern="1200">
          <a:solidFill>
            <a:schemeClr val="tx1"/>
          </a:solidFill>
          <a:latin typeface="+mn-lt"/>
          <a:ea typeface="+mn-ea"/>
          <a:cs typeface="+mn-cs"/>
        </a:defRPr>
      </a:lvl8pPr>
      <a:lvl9pPr marL="3657469" algn="l" defTabSz="914367" rtl="0" eaLnBrk="1" latinLnBrk="0" hangingPunct="1">
        <a:defRPr sz="1765" kern="1200">
          <a:solidFill>
            <a:schemeClr val="tx1"/>
          </a:solidFill>
          <a:latin typeface="+mn-lt"/>
          <a:ea typeface="+mn-ea"/>
          <a:cs typeface="+mn-cs"/>
        </a:defRPr>
      </a:lvl9pPr>
    </p:otherStyle>
  </p:txStyles>
  <p:extLst>
    <p:ext uri="{27BBF7A9-308A-43DC-89C8-2F10F3537804}">
      <p15:sldGuideLst xmlns:p15="http://schemas.microsoft.com/office/powerpoint/2012/main">
        <p15:guide id="3" pos="1373">
          <p15:clr>
            <a:srgbClr val="C35EA4"/>
          </p15:clr>
        </p15:guide>
        <p15:guide id="4" pos="1517">
          <p15:clr>
            <a:srgbClr val="C35EA4"/>
          </p15:clr>
        </p15:guide>
        <p15:guide id="5" pos="2608">
          <p15:clr>
            <a:srgbClr val="C35EA4"/>
          </p15:clr>
        </p15:guide>
        <p15:guide id="6" pos="2751">
          <p15:clr>
            <a:srgbClr val="C35EA4"/>
          </p15:clr>
        </p15:guide>
        <p15:guide id="7" pos="7416">
          <p15:clr>
            <a:srgbClr val="C35EA4"/>
          </p15:clr>
        </p15:guide>
        <p15:guide id="8" pos="3989">
          <p15:clr>
            <a:srgbClr val="C35EA4"/>
          </p15:clr>
        </p15:guide>
        <p15:guide id="9" pos="5079">
          <p15:clr>
            <a:srgbClr val="C35EA4"/>
          </p15:clr>
        </p15:guide>
        <p15:guide id="10" pos="5222">
          <p15:clr>
            <a:srgbClr val="C35EA4"/>
          </p15:clr>
        </p15:guide>
        <p15:guide id="11" pos="6317">
          <p15:clr>
            <a:srgbClr val="C35EA4"/>
          </p15:clr>
        </p15:guide>
        <p15:guide id="12" pos="6460">
          <p15:clr>
            <a:srgbClr val="C35EA4"/>
          </p15:clr>
        </p15:guide>
        <p15:guide id="16" pos="274">
          <p15:clr>
            <a:srgbClr val="F26B43"/>
          </p15:clr>
        </p15:guide>
        <p15:guide id="17" pos="7558">
          <p15:clr>
            <a:srgbClr val="F26B43"/>
          </p15:clr>
        </p15:guide>
        <p15:guide id="18" orient="horz" pos="758">
          <p15:clr>
            <a:srgbClr val="5ACBF0"/>
          </p15:clr>
        </p15:guide>
        <p15:guide id="19" orient="horz" pos="1372">
          <p15:clr>
            <a:srgbClr val="5ACBF0"/>
          </p15:clr>
        </p15:guide>
        <p15:guide id="20" orient="horz" pos="612">
          <p15:clr>
            <a:srgbClr val="5ACBF0"/>
          </p15:clr>
        </p15:guide>
        <p15:guide id="21" orient="horz" pos="1515">
          <p15:clr>
            <a:srgbClr val="5ACBF0"/>
          </p15:clr>
        </p15:guide>
        <p15:guide id="22" orient="horz" pos="2127">
          <p15:clr>
            <a:srgbClr val="5ACBF0"/>
          </p15:clr>
        </p15:guide>
        <p15:guide id="23" orient="horz" pos="2275">
          <p15:clr>
            <a:srgbClr val="5ACBF0"/>
          </p15:clr>
        </p15:guide>
        <p15:guide id="25" orient="horz" pos="280">
          <p15:clr>
            <a:srgbClr val="F26B43"/>
          </p15:clr>
        </p15:guide>
        <p15:guide id="26" orient="horz" pos="4127">
          <p15:clr>
            <a:srgbClr val="F26B43"/>
          </p15:clr>
        </p15:guide>
        <p15:guide id="27" orient="horz" pos="2889">
          <p15:clr>
            <a:srgbClr val="5ACBF0"/>
          </p15:clr>
        </p15:guide>
        <p15:guide id="28" orient="horz" pos="3032">
          <p15:clr>
            <a:srgbClr val="5ACBF0"/>
          </p15:clr>
        </p15:guide>
        <p15:guide id="29" orient="horz" pos="3648">
          <p15:clr>
            <a:srgbClr val="5ACBF0"/>
          </p15:clr>
        </p15:guide>
        <p15:guide id="30" orient="horz" pos="3792">
          <p15:clr>
            <a:srgbClr val="5ACBF0"/>
          </p15:clr>
        </p15:guide>
        <p15:guide id="31" pos="3840">
          <p15:clr>
            <a:srgbClr val="F26B43"/>
          </p15:clr>
        </p15:guide>
        <p15:guide id="32" orient="horz" pos="4056">
          <p15:clr>
            <a:srgbClr val="F26B43"/>
          </p15:clr>
        </p15:guide>
      </p15:sldGuideLst>
    </p:ext>
  </p:extLst>
</p:sldMaster>
</file>

<file path=ppt/slideMasters/slideMaster5.xml><?xml version="1.0" encoding="utf-8"?>
<p:sldMaster xmlns:a="http://schemas.openxmlformats.org/drawingml/2006/main" xmlns:r="http://schemas.openxmlformats.org/officeDocument/2006/relationships" xmlns:p="http://schemas.openxmlformats.org/presentationml/2006/main" preserve="1">
  <p:cSld>
    <p:bg>
      <p:bgPr>
        <a:solidFill>
          <a:schemeClr val="bg1"/>
        </a:solidFill>
        <a:effectLst/>
      </p:bgPr>
    </p:bg>
    <p:spTree>
      <p:nvGrpSpPr>
        <p:cNvPr id="1" name=""/>
        <p:cNvGrpSpPr/>
        <p:nvPr/>
      </p:nvGrpSpPr>
      <p:grpSpPr>
        <a:xfrm>
          <a:off x="0" y="0"/>
          <a:ext cx="0" cy="0"/>
          <a:chOff x="0" y="0"/>
          <a:chExt cx="0" cy="0"/>
        </a:xfrm>
      </p:grpSpPr>
      <p:sp>
        <p:nvSpPr>
          <p:cNvPr id="2" name="Title Placeholder 1"/>
          <p:cNvSpPr>
            <a:spLocks noGrp="1"/>
          </p:cNvSpPr>
          <p:nvPr userDrawn="1">
            <p:ph type="title"/>
          </p:nvPr>
        </p:nvSpPr>
        <p:spPr>
          <a:xfrm>
            <a:off x="588263" y="457200"/>
            <a:ext cx="11018520" cy="553998"/>
          </a:xfrm>
          <a:prstGeom prst="rect">
            <a:avLst/>
          </a:prstGeom>
        </p:spPr>
        <p:txBody>
          <a:bodyPr vert="horz" wrap="square" lIns="0" tIns="0" rIns="0" bIns="0" rtlCol="0" anchor="t">
            <a:spAutoFit/>
          </a:bodyPr>
          <a:lstStyle/>
          <a:p>
            <a:r>
              <a:rPr lang="en-US"/>
              <a:t>Click to edit Master title style</a:t>
            </a:r>
          </a:p>
        </p:txBody>
      </p:sp>
      <p:sp>
        <p:nvSpPr>
          <p:cNvPr id="4" name="Text Placeholder 3"/>
          <p:cNvSpPr>
            <a:spLocks noGrp="1"/>
          </p:cNvSpPr>
          <p:nvPr userDrawn="1">
            <p:ph type="body" idx="1"/>
          </p:nvPr>
        </p:nvSpPr>
        <p:spPr>
          <a:xfrm>
            <a:off x="584201" y="1435505"/>
            <a:ext cx="11018520" cy="1612749"/>
          </a:xfrm>
          <a:prstGeom prst="rect">
            <a:avLst/>
          </a:prstGeom>
        </p:spPr>
        <p:txBody>
          <a:bodyPr vert="horz" wrap="square" lIns="0" tIns="0" rIns="0" bIns="0" rtlCol="0">
            <a:sp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p>
        </p:txBody>
      </p:sp>
      <p:pic>
        <p:nvPicPr>
          <p:cNvPr id="49" name="NEW Brand Colors 2018">
            <a:extLst>
              <a:ext uri="{FF2B5EF4-FFF2-40B4-BE49-F238E27FC236}">
                <a16:creationId xmlns:a16="http://schemas.microsoft.com/office/drawing/2014/main" id="{9D5783B5-1069-4509-929A-C02C0B0887F7}"/>
              </a:ext>
            </a:extLst>
          </p:cNvPr>
          <p:cNvPicPr>
            <a:picLocks noChangeAspect="1"/>
          </p:cNvPicPr>
          <p:nvPr userDrawn="1"/>
        </p:nvPicPr>
        <p:blipFill>
          <a:blip r:embed="rId18">
            <a:extLst>
              <a:ext uri="{28A0092B-C50C-407E-A947-70E740481C1C}">
                <a14:useLocalDpi xmlns:a14="http://schemas.microsoft.com/office/drawing/2010/main"/>
              </a:ext>
            </a:extLst>
          </a:blip>
          <a:stretch>
            <a:fillRect/>
          </a:stretch>
        </p:blipFill>
        <p:spPr>
          <a:xfrm rot="5400000">
            <a:off x="9288988" y="2942645"/>
            <a:ext cx="6858000" cy="972712"/>
          </a:xfrm>
          <a:prstGeom prst="rect">
            <a:avLst/>
          </a:prstGeom>
        </p:spPr>
      </p:pic>
      <p:grpSp>
        <p:nvGrpSpPr>
          <p:cNvPr id="47" name="GRID" hidden="1">
            <a:extLst>
              <a:ext uri="{FF2B5EF4-FFF2-40B4-BE49-F238E27FC236}">
                <a16:creationId xmlns:a16="http://schemas.microsoft.com/office/drawing/2014/main" id="{32B5FFBF-552A-4973-B5B3-9EE3A765185F}"/>
              </a:ext>
            </a:extLst>
          </p:cNvPr>
          <p:cNvGrpSpPr/>
          <p:nvPr userDrawn="1"/>
        </p:nvGrpSpPr>
        <p:grpSpPr>
          <a:xfrm>
            <a:off x="1" y="0"/>
            <a:ext cx="12192000" cy="6858000"/>
            <a:chOff x="0" y="0"/>
            <a:chExt cx="12192000" cy="6858000"/>
          </a:xfrm>
        </p:grpSpPr>
        <p:cxnSp>
          <p:nvCxnSpPr>
            <p:cNvPr id="7" name="Straight Connector 6">
              <a:extLst>
                <a:ext uri="{FF2B5EF4-FFF2-40B4-BE49-F238E27FC236}">
                  <a16:creationId xmlns:a16="http://schemas.microsoft.com/office/drawing/2014/main" id="{5CD412E5-2492-4063-96AB-C451FC39F2B6}"/>
                </a:ext>
              </a:extLst>
            </p:cNvPr>
            <p:cNvCxnSpPr/>
            <p:nvPr/>
          </p:nvCxnSpPr>
          <p:spPr>
            <a:xfrm>
              <a:off x="0" y="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D25E7FAE-6A98-413B-871E-10F8DF6FF1E3}"/>
                </a:ext>
              </a:extLst>
            </p:cNvPr>
            <p:cNvCxnSpPr/>
            <p:nvPr/>
          </p:nvCxnSpPr>
          <p:spPr>
            <a:xfrm>
              <a:off x="0" y="29260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0" name="Straight Connector 9">
              <a:extLst>
                <a:ext uri="{FF2B5EF4-FFF2-40B4-BE49-F238E27FC236}">
                  <a16:creationId xmlns:a16="http://schemas.microsoft.com/office/drawing/2014/main" id="{EF42BDE7-00A0-446E-9CEE-23DDF6A13E6E}"/>
                </a:ext>
              </a:extLst>
            </p:cNvPr>
            <p:cNvCxnSpPr/>
            <p:nvPr/>
          </p:nvCxnSpPr>
          <p:spPr>
            <a:xfrm>
              <a:off x="0" y="585216"/>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1" name="Straight Connector 10">
              <a:extLst>
                <a:ext uri="{FF2B5EF4-FFF2-40B4-BE49-F238E27FC236}">
                  <a16:creationId xmlns:a16="http://schemas.microsoft.com/office/drawing/2014/main" id="{AD48FF31-9C6A-4C0C-AB96-ED556488A1BA}"/>
                </a:ext>
              </a:extLst>
            </p:cNvPr>
            <p:cNvCxnSpPr/>
            <p:nvPr/>
          </p:nvCxnSpPr>
          <p:spPr>
            <a:xfrm>
              <a:off x="0" y="6272784"/>
              <a:ext cx="12188952" cy="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28D811B2-F122-4FF3-A4F6-E7291A5152BB}"/>
                </a:ext>
              </a:extLst>
            </p:cNvPr>
            <p:cNvCxnSpPr/>
            <p:nvPr/>
          </p:nvCxnSpPr>
          <p:spPr>
            <a:xfrm>
              <a:off x="0" y="656539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A2029335-BA6E-4B6F-B752-D02603169DE6}"/>
                </a:ext>
              </a:extLst>
            </p:cNvPr>
            <p:cNvCxnSpPr/>
            <p:nvPr/>
          </p:nvCxnSpPr>
          <p:spPr>
            <a:xfrm>
              <a:off x="0" y="685800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4" name="Straight Connector 13">
              <a:extLst>
                <a:ext uri="{FF2B5EF4-FFF2-40B4-BE49-F238E27FC236}">
                  <a16:creationId xmlns:a16="http://schemas.microsoft.com/office/drawing/2014/main" id="{708D55A0-D16C-4191-B9F9-C95B51610B5E}"/>
                </a:ext>
              </a:extLst>
            </p:cNvPr>
            <p:cNvCxnSpPr/>
            <p:nvPr/>
          </p:nvCxnSpPr>
          <p:spPr>
            <a:xfrm>
              <a:off x="0" y="87782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5" name="Straight Connector 14">
              <a:extLst>
                <a:ext uri="{FF2B5EF4-FFF2-40B4-BE49-F238E27FC236}">
                  <a16:creationId xmlns:a16="http://schemas.microsoft.com/office/drawing/2014/main" id="{DA3FCB58-9F61-404B-A493-7860A942FCC2}"/>
                </a:ext>
              </a:extLst>
            </p:cNvPr>
            <p:cNvCxnSpPr/>
            <p:nvPr/>
          </p:nvCxnSpPr>
          <p:spPr>
            <a:xfrm>
              <a:off x="0" y="117043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6" name="Straight Connector 15">
              <a:extLst>
                <a:ext uri="{FF2B5EF4-FFF2-40B4-BE49-F238E27FC236}">
                  <a16:creationId xmlns:a16="http://schemas.microsoft.com/office/drawing/2014/main" id="{0EFD38DF-4402-499A-B7B2-D5BBF3AD467C}"/>
                </a:ext>
              </a:extLst>
            </p:cNvPr>
            <p:cNvCxnSpPr/>
            <p:nvPr/>
          </p:nvCxnSpPr>
          <p:spPr>
            <a:xfrm>
              <a:off x="0" y="146304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7" name="Straight Connector 16">
              <a:extLst>
                <a:ext uri="{FF2B5EF4-FFF2-40B4-BE49-F238E27FC236}">
                  <a16:creationId xmlns:a16="http://schemas.microsoft.com/office/drawing/2014/main" id="{26DFD209-A624-4FEA-8F60-067FBF0CC1E8}"/>
                </a:ext>
              </a:extLst>
            </p:cNvPr>
            <p:cNvCxnSpPr/>
            <p:nvPr/>
          </p:nvCxnSpPr>
          <p:spPr>
            <a:xfrm>
              <a:off x="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8" name="Straight Connector 17">
              <a:extLst>
                <a:ext uri="{FF2B5EF4-FFF2-40B4-BE49-F238E27FC236}">
                  <a16:creationId xmlns:a16="http://schemas.microsoft.com/office/drawing/2014/main" id="{F1B8ED61-88C3-48AA-91A7-BFD779B3B3BA}"/>
                </a:ext>
              </a:extLst>
            </p:cNvPr>
            <p:cNvCxnSpPr/>
            <p:nvPr/>
          </p:nvCxnSpPr>
          <p:spPr>
            <a:xfrm>
              <a:off x="585216"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19" name="Straight Connector 18">
              <a:extLst>
                <a:ext uri="{FF2B5EF4-FFF2-40B4-BE49-F238E27FC236}">
                  <a16:creationId xmlns:a16="http://schemas.microsoft.com/office/drawing/2014/main" id="{822AC47D-49D2-4B9E-B580-53A7922E5654}"/>
                </a:ext>
              </a:extLst>
            </p:cNvPr>
            <p:cNvCxnSpPr/>
            <p:nvPr/>
          </p:nvCxnSpPr>
          <p:spPr>
            <a:xfrm>
              <a:off x="29260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20D7A2DB-4310-49CD-83F6-55B33BE76665}"/>
                </a:ext>
              </a:extLst>
            </p:cNvPr>
            <p:cNvCxnSpPr/>
            <p:nvPr/>
          </p:nvCxnSpPr>
          <p:spPr>
            <a:xfrm>
              <a:off x="877824"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1" name="Straight Connector 20">
              <a:extLst>
                <a:ext uri="{FF2B5EF4-FFF2-40B4-BE49-F238E27FC236}">
                  <a16:creationId xmlns:a16="http://schemas.microsoft.com/office/drawing/2014/main" id="{20C40071-7BC6-4682-9CD1-0631E07C9F11}"/>
                </a:ext>
              </a:extLst>
            </p:cNvPr>
            <p:cNvCxnSpPr/>
            <p:nvPr/>
          </p:nvCxnSpPr>
          <p:spPr>
            <a:xfrm>
              <a:off x="117043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2" name="Straight Connector 21">
              <a:extLst>
                <a:ext uri="{FF2B5EF4-FFF2-40B4-BE49-F238E27FC236}">
                  <a16:creationId xmlns:a16="http://schemas.microsoft.com/office/drawing/2014/main" id="{EE0ACFAA-26E9-44D2-BEF0-E02CAE93F397}"/>
                </a:ext>
              </a:extLst>
            </p:cNvPr>
            <p:cNvCxnSpPr/>
            <p:nvPr/>
          </p:nvCxnSpPr>
          <p:spPr>
            <a:xfrm>
              <a:off x="11021568"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3" name="Straight Connector 22">
              <a:extLst>
                <a:ext uri="{FF2B5EF4-FFF2-40B4-BE49-F238E27FC236}">
                  <a16:creationId xmlns:a16="http://schemas.microsoft.com/office/drawing/2014/main" id="{385D1186-93AE-4B67-8544-763E0B213AAC}"/>
                </a:ext>
              </a:extLst>
            </p:cNvPr>
            <p:cNvCxnSpPr/>
            <p:nvPr/>
          </p:nvCxnSpPr>
          <p:spPr>
            <a:xfrm>
              <a:off x="11606784" y="0"/>
              <a:ext cx="0" cy="6858000"/>
            </a:xfrm>
            <a:prstGeom prst="line">
              <a:avLst/>
            </a:prstGeom>
            <a:ln w="3175">
              <a:solidFill>
                <a:srgbClr val="DF45D4"/>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4" name="Straight Connector 23">
              <a:extLst>
                <a:ext uri="{FF2B5EF4-FFF2-40B4-BE49-F238E27FC236}">
                  <a16:creationId xmlns:a16="http://schemas.microsoft.com/office/drawing/2014/main" id="{CB1D45AE-FC53-4BB4-A9CD-C563C03A1195}"/>
                </a:ext>
              </a:extLst>
            </p:cNvPr>
            <p:cNvCxnSpPr/>
            <p:nvPr/>
          </p:nvCxnSpPr>
          <p:spPr>
            <a:xfrm>
              <a:off x="11314176"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5" name="Straight Connector 24">
              <a:extLst>
                <a:ext uri="{FF2B5EF4-FFF2-40B4-BE49-F238E27FC236}">
                  <a16:creationId xmlns:a16="http://schemas.microsoft.com/office/drawing/2014/main" id="{8325177A-06D9-4C2A-B7EF-984A90245BF7}"/>
                </a:ext>
              </a:extLst>
            </p:cNvPr>
            <p:cNvCxnSpPr/>
            <p:nvPr/>
          </p:nvCxnSpPr>
          <p:spPr>
            <a:xfrm>
              <a:off x="11899392"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6" name="Straight Connector 25">
              <a:extLst>
                <a:ext uri="{FF2B5EF4-FFF2-40B4-BE49-F238E27FC236}">
                  <a16:creationId xmlns:a16="http://schemas.microsoft.com/office/drawing/2014/main" id="{D2B67796-DF72-4C3B-A79D-7534FD3084C9}"/>
                </a:ext>
              </a:extLst>
            </p:cNvPr>
            <p:cNvCxnSpPr/>
            <p:nvPr/>
          </p:nvCxnSpPr>
          <p:spPr>
            <a:xfrm>
              <a:off x="12192000" y="0"/>
              <a:ext cx="0" cy="685800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7" name="Straight Connector 26">
              <a:extLst>
                <a:ext uri="{FF2B5EF4-FFF2-40B4-BE49-F238E27FC236}">
                  <a16:creationId xmlns:a16="http://schemas.microsoft.com/office/drawing/2014/main" id="{C8B2C409-2FF7-4120-9E48-02A446B82DD6}"/>
                </a:ext>
              </a:extLst>
            </p:cNvPr>
            <p:cNvCxnSpPr/>
            <p:nvPr/>
          </p:nvCxnSpPr>
          <p:spPr>
            <a:xfrm>
              <a:off x="0" y="175564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8" name="Straight Connector 27">
              <a:extLst>
                <a:ext uri="{FF2B5EF4-FFF2-40B4-BE49-F238E27FC236}">
                  <a16:creationId xmlns:a16="http://schemas.microsoft.com/office/drawing/2014/main" id="{F3E0130A-B11A-42AB-8439-3CB0569F1C08}"/>
                </a:ext>
              </a:extLst>
            </p:cNvPr>
            <p:cNvCxnSpPr/>
            <p:nvPr/>
          </p:nvCxnSpPr>
          <p:spPr>
            <a:xfrm>
              <a:off x="0" y="204825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29" name="Straight Connector 28">
              <a:extLst>
                <a:ext uri="{FF2B5EF4-FFF2-40B4-BE49-F238E27FC236}">
                  <a16:creationId xmlns:a16="http://schemas.microsoft.com/office/drawing/2014/main" id="{0840B631-CB23-44B8-823B-56619D54F0E4}"/>
                </a:ext>
              </a:extLst>
            </p:cNvPr>
            <p:cNvCxnSpPr/>
            <p:nvPr/>
          </p:nvCxnSpPr>
          <p:spPr>
            <a:xfrm>
              <a:off x="0" y="234086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0" name="Straight Connector 29">
              <a:extLst>
                <a:ext uri="{FF2B5EF4-FFF2-40B4-BE49-F238E27FC236}">
                  <a16:creationId xmlns:a16="http://schemas.microsoft.com/office/drawing/2014/main" id="{C7DD460B-BBE5-43D6-95DF-C1C1CC6239C6}"/>
                </a:ext>
              </a:extLst>
            </p:cNvPr>
            <p:cNvCxnSpPr/>
            <p:nvPr/>
          </p:nvCxnSpPr>
          <p:spPr>
            <a:xfrm>
              <a:off x="0" y="263347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1" name="Straight Connector 30">
              <a:extLst>
                <a:ext uri="{FF2B5EF4-FFF2-40B4-BE49-F238E27FC236}">
                  <a16:creationId xmlns:a16="http://schemas.microsoft.com/office/drawing/2014/main" id="{7F5BEEB4-62B8-420A-9489-8319B9432C34}"/>
                </a:ext>
              </a:extLst>
            </p:cNvPr>
            <p:cNvCxnSpPr/>
            <p:nvPr/>
          </p:nvCxnSpPr>
          <p:spPr>
            <a:xfrm>
              <a:off x="0" y="292608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2" name="Straight Connector 31">
              <a:extLst>
                <a:ext uri="{FF2B5EF4-FFF2-40B4-BE49-F238E27FC236}">
                  <a16:creationId xmlns:a16="http://schemas.microsoft.com/office/drawing/2014/main" id="{79242164-82A4-4DA9-B78C-33430C241872}"/>
                </a:ext>
              </a:extLst>
            </p:cNvPr>
            <p:cNvCxnSpPr/>
            <p:nvPr/>
          </p:nvCxnSpPr>
          <p:spPr>
            <a:xfrm>
              <a:off x="0" y="321868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3" name="Straight Connector 32">
              <a:extLst>
                <a:ext uri="{FF2B5EF4-FFF2-40B4-BE49-F238E27FC236}">
                  <a16:creationId xmlns:a16="http://schemas.microsoft.com/office/drawing/2014/main" id="{1D8767DD-4892-4904-AE72-87087DD9CCC2}"/>
                </a:ext>
              </a:extLst>
            </p:cNvPr>
            <p:cNvCxnSpPr/>
            <p:nvPr/>
          </p:nvCxnSpPr>
          <p:spPr>
            <a:xfrm>
              <a:off x="0" y="351129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39" name="Straight Connector 38">
              <a:extLst>
                <a:ext uri="{FF2B5EF4-FFF2-40B4-BE49-F238E27FC236}">
                  <a16:creationId xmlns:a16="http://schemas.microsoft.com/office/drawing/2014/main" id="{245FC793-2AD0-4021-B3FB-391EDDE6CB63}"/>
                </a:ext>
              </a:extLst>
            </p:cNvPr>
            <p:cNvCxnSpPr/>
            <p:nvPr userDrawn="1"/>
          </p:nvCxnSpPr>
          <p:spPr>
            <a:xfrm>
              <a:off x="0" y="380390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0" name="Straight Connector 39">
              <a:extLst>
                <a:ext uri="{FF2B5EF4-FFF2-40B4-BE49-F238E27FC236}">
                  <a16:creationId xmlns:a16="http://schemas.microsoft.com/office/drawing/2014/main" id="{8091C6C8-296D-4AA9-8F03-7DEA5FA7D71A}"/>
                </a:ext>
              </a:extLst>
            </p:cNvPr>
            <p:cNvCxnSpPr/>
            <p:nvPr userDrawn="1"/>
          </p:nvCxnSpPr>
          <p:spPr>
            <a:xfrm>
              <a:off x="0" y="409651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1" name="Straight Connector 40">
              <a:extLst>
                <a:ext uri="{FF2B5EF4-FFF2-40B4-BE49-F238E27FC236}">
                  <a16:creationId xmlns:a16="http://schemas.microsoft.com/office/drawing/2014/main" id="{71CBDA8A-698A-4B1C-BC41-CD72C2900FE8}"/>
                </a:ext>
              </a:extLst>
            </p:cNvPr>
            <p:cNvCxnSpPr/>
            <p:nvPr userDrawn="1"/>
          </p:nvCxnSpPr>
          <p:spPr>
            <a:xfrm>
              <a:off x="0" y="438912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2" name="Straight Connector 41">
              <a:extLst>
                <a:ext uri="{FF2B5EF4-FFF2-40B4-BE49-F238E27FC236}">
                  <a16:creationId xmlns:a16="http://schemas.microsoft.com/office/drawing/2014/main" id="{F0780C82-EF19-43A2-BF1B-31FDFBA092CA}"/>
                </a:ext>
              </a:extLst>
            </p:cNvPr>
            <p:cNvCxnSpPr/>
            <p:nvPr userDrawn="1"/>
          </p:nvCxnSpPr>
          <p:spPr>
            <a:xfrm>
              <a:off x="0" y="4681728"/>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3" name="Straight Connector 42">
              <a:extLst>
                <a:ext uri="{FF2B5EF4-FFF2-40B4-BE49-F238E27FC236}">
                  <a16:creationId xmlns:a16="http://schemas.microsoft.com/office/drawing/2014/main" id="{13492339-9370-44E2-8C4D-414393DEB764}"/>
                </a:ext>
              </a:extLst>
            </p:cNvPr>
            <p:cNvCxnSpPr/>
            <p:nvPr userDrawn="1"/>
          </p:nvCxnSpPr>
          <p:spPr>
            <a:xfrm>
              <a:off x="0" y="4974336"/>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4" name="Straight Connector 43">
              <a:extLst>
                <a:ext uri="{FF2B5EF4-FFF2-40B4-BE49-F238E27FC236}">
                  <a16:creationId xmlns:a16="http://schemas.microsoft.com/office/drawing/2014/main" id="{EBF7CE2A-C0A7-4C6F-88B8-E40107AE34E8}"/>
                </a:ext>
              </a:extLst>
            </p:cNvPr>
            <p:cNvCxnSpPr/>
            <p:nvPr userDrawn="1"/>
          </p:nvCxnSpPr>
          <p:spPr>
            <a:xfrm>
              <a:off x="0" y="5266944"/>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5" name="Straight Connector 44">
              <a:extLst>
                <a:ext uri="{FF2B5EF4-FFF2-40B4-BE49-F238E27FC236}">
                  <a16:creationId xmlns:a16="http://schemas.microsoft.com/office/drawing/2014/main" id="{CCD7A1D0-B060-4037-BFAE-80FAF89CC35F}"/>
                </a:ext>
              </a:extLst>
            </p:cNvPr>
            <p:cNvCxnSpPr/>
            <p:nvPr userDrawn="1"/>
          </p:nvCxnSpPr>
          <p:spPr>
            <a:xfrm>
              <a:off x="0" y="5559552"/>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cxnSp>
          <p:nvCxnSpPr>
            <p:cNvPr id="46" name="Straight Connector 45">
              <a:extLst>
                <a:ext uri="{FF2B5EF4-FFF2-40B4-BE49-F238E27FC236}">
                  <a16:creationId xmlns:a16="http://schemas.microsoft.com/office/drawing/2014/main" id="{2A121C21-7F60-43D7-B9B4-682B9D22E24D}"/>
                </a:ext>
              </a:extLst>
            </p:cNvPr>
            <p:cNvCxnSpPr/>
            <p:nvPr userDrawn="1"/>
          </p:nvCxnSpPr>
          <p:spPr>
            <a:xfrm>
              <a:off x="0" y="5852160"/>
              <a:ext cx="12188952" cy="0"/>
            </a:xfrm>
            <a:prstGeom prst="line">
              <a:avLst/>
            </a:prstGeom>
            <a:ln w="3175">
              <a:solidFill>
                <a:schemeClr val="tx1">
                  <a:alpha val="20000"/>
                </a:schemeClr>
              </a:solidFill>
              <a:headEnd type="none"/>
              <a:tailEnd type="none"/>
            </a:ln>
          </p:spPr>
          <p:style>
            <a:lnRef idx="1">
              <a:schemeClr val="accent1"/>
            </a:lnRef>
            <a:fillRef idx="0">
              <a:schemeClr val="accent1"/>
            </a:fillRef>
            <a:effectRef idx="0">
              <a:schemeClr val="accent1"/>
            </a:effectRef>
            <a:fontRef idx="minor">
              <a:schemeClr val="tx1"/>
            </a:fontRef>
          </p:style>
        </p:cxnSp>
      </p:grpSp>
      <p:sp>
        <p:nvSpPr>
          <p:cNvPr id="3" name=".64 square" hidden="1">
            <a:extLst>
              <a:ext uri="{FF2B5EF4-FFF2-40B4-BE49-F238E27FC236}">
                <a16:creationId xmlns:a16="http://schemas.microsoft.com/office/drawing/2014/main" id="{90E0CE0A-15D7-405F-8DFA-B7F5AF47B03C}"/>
              </a:ext>
            </a:extLst>
          </p:cNvPr>
          <p:cNvSpPr/>
          <p:nvPr userDrawn="1"/>
        </p:nvSpPr>
        <p:spPr bwMode="auto">
          <a:xfrm>
            <a:off x="0" y="0"/>
            <a:ext cx="585216" cy="585216"/>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algn="ctr" defTabSz="931819" fontAlgn="base">
              <a:lnSpc>
                <a:spcPct val="90000"/>
              </a:lnSpc>
              <a:spcBef>
                <a:spcPct val="0"/>
              </a:spcBef>
              <a:spcAft>
                <a:spcPct val="0"/>
              </a:spcAft>
            </a:pPr>
            <a:endParaRPr lang="en-US" sz="2398">
              <a:gradFill>
                <a:gsLst>
                  <a:gs pos="0">
                    <a:srgbClr val="FFFFFF"/>
                  </a:gs>
                  <a:gs pos="100000">
                    <a:srgbClr val="FFFFFF"/>
                  </a:gs>
                </a:gsLst>
                <a:lin ang="5400000" scaled="0"/>
              </a:gradFill>
              <a:ea typeface="Segoe UI" pitchFamily="34" charset="0"/>
              <a:cs typeface="Segoe UI" pitchFamily="34" charset="0"/>
            </a:endParaRPr>
          </a:p>
        </p:txBody>
      </p:sp>
      <p:sp>
        <p:nvSpPr>
          <p:cNvPr id="35" name=".32 square" hidden="1">
            <a:extLst>
              <a:ext uri="{FF2B5EF4-FFF2-40B4-BE49-F238E27FC236}">
                <a16:creationId xmlns:a16="http://schemas.microsoft.com/office/drawing/2014/main" id="{09835393-211C-428D-B22F-51EE7A413599}"/>
              </a:ext>
            </a:extLst>
          </p:cNvPr>
          <p:cNvSpPr/>
          <p:nvPr userDrawn="1"/>
        </p:nvSpPr>
        <p:spPr bwMode="auto">
          <a:xfrm>
            <a:off x="0" y="0"/>
            <a:ext cx="292608" cy="292608"/>
          </a:xfrm>
          <a:prstGeom prst="rect">
            <a:avLst/>
          </a:prstGeom>
          <a:solidFill>
            <a:schemeClr val="tx1">
              <a:alpha val="17000"/>
            </a:schemeClr>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2761" tIns="146209" rIns="182761" bIns="146209" numCol="1" spcCol="0" rtlCol="0" fromWordArt="0" anchor="t" anchorCtr="0" forceAA="0" compatLnSpc="1">
            <a:prstTxWarp prst="textNoShape">
              <a:avLst/>
            </a:prstTxWarp>
            <a:noAutofit/>
          </a:bodyPr>
          <a:lstStyle/>
          <a:p>
            <a:pPr algn="ctr" defTabSz="931819" fontAlgn="base">
              <a:lnSpc>
                <a:spcPct val="90000"/>
              </a:lnSpc>
              <a:spcBef>
                <a:spcPct val="0"/>
              </a:spcBef>
              <a:spcAft>
                <a:spcPct val="0"/>
              </a:spcAft>
            </a:pPr>
            <a:endParaRPr lang="en-US" sz="2398">
              <a:gradFill>
                <a:gsLst>
                  <a:gs pos="0">
                    <a:srgbClr val="FFFFFF"/>
                  </a:gs>
                  <a:gs pos="100000">
                    <a:srgbClr val="FFFFFF"/>
                  </a:gs>
                </a:gsLst>
                <a:lin ang="5400000" scaled="0"/>
              </a:gradFill>
              <a:ea typeface="Segoe UI" pitchFamily="34" charset="0"/>
              <a:cs typeface="Segoe UI" pitchFamily="34" charset="0"/>
            </a:endParaRPr>
          </a:p>
        </p:txBody>
      </p:sp>
    </p:spTree>
    <p:extLst>
      <p:ext uri="{BB962C8B-B14F-4D97-AF65-F5344CB8AC3E}">
        <p14:creationId xmlns:p14="http://schemas.microsoft.com/office/powerpoint/2010/main" val="2997955767"/>
      </p:ext>
    </p:extLst>
  </p:cSld>
  <p:clrMap bg1="lt1" tx1="dk1" bg2="lt2" tx2="dk2" accent1="accent1" accent2="accent2" accent3="accent3" accent4="accent4" accent5="accent5" accent6="accent6" hlink="hlink" folHlink="folHlink"/>
  <p:sldLayoutIdLst>
    <p:sldLayoutId id="2147484936" r:id="rId1"/>
    <p:sldLayoutId id="2147484937" r:id="rId2"/>
    <p:sldLayoutId id="2147484938" r:id="rId3"/>
    <p:sldLayoutId id="2147484939" r:id="rId4"/>
    <p:sldLayoutId id="2147484940" r:id="rId5"/>
    <p:sldLayoutId id="2147484941" r:id="rId6"/>
    <p:sldLayoutId id="2147484942" r:id="rId7"/>
    <p:sldLayoutId id="2147484943" r:id="rId8"/>
    <p:sldLayoutId id="2147484944" r:id="rId9"/>
    <p:sldLayoutId id="2147484945" r:id="rId10"/>
    <p:sldLayoutId id="2147484946" r:id="rId11"/>
    <p:sldLayoutId id="2147484947" r:id="rId12"/>
    <p:sldLayoutId id="2147484948" r:id="rId13"/>
    <p:sldLayoutId id="2147484949" r:id="rId14"/>
    <p:sldLayoutId id="2147484950" r:id="rId15"/>
    <p:sldLayoutId id="2147484951" r:id="rId16"/>
  </p:sldLayoutIdLst>
  <p:transition>
    <p:fade/>
  </p:transition>
  <p:hf sldNum="0" hdr="0" ftr="0" dt="0"/>
  <p:txStyles>
    <p:titleStyle>
      <a:lvl1pPr algn="l" defTabSz="932089" rtl="0" eaLnBrk="1" latinLnBrk="0" hangingPunct="1">
        <a:lnSpc>
          <a:spcPct val="100000"/>
        </a:lnSpc>
        <a:spcBef>
          <a:spcPct val="0"/>
        </a:spcBef>
        <a:spcAft>
          <a:spcPts val="1199"/>
        </a:spcAft>
        <a:buNone/>
        <a:defRPr lang="en-US" sz="3597" b="1" kern="1200" cap="none" spc="-50" baseline="0" dirty="0" smtClean="0">
          <a:ln w="3175">
            <a:noFill/>
          </a:ln>
          <a:gradFill>
            <a:gsLst>
              <a:gs pos="1250">
                <a:schemeClr val="tx1"/>
              </a:gs>
              <a:gs pos="100000">
                <a:schemeClr val="tx1"/>
              </a:gs>
            </a:gsLst>
            <a:lin ang="5400000" scaled="0"/>
          </a:gradFill>
          <a:effectLst/>
          <a:latin typeface="+mj-lt"/>
          <a:ea typeface="+mn-ea"/>
          <a:cs typeface="Segoe UI" pitchFamily="34" charset="0"/>
        </a:defRPr>
      </a:lvl1pPr>
    </p:titleStyle>
    <p:bodyStyle>
      <a:lvl1pPr marL="228440" marR="0" indent="-228440" algn="l" defTabSz="93208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2798" kern="1200" spc="0" baseline="0">
          <a:gradFill>
            <a:gsLst>
              <a:gs pos="1250">
                <a:schemeClr val="tx1"/>
              </a:gs>
              <a:gs pos="100000">
                <a:schemeClr val="tx1"/>
              </a:gs>
            </a:gsLst>
            <a:lin ang="5400000" scaled="0"/>
          </a:gradFill>
          <a:latin typeface="Segoe UI Semilight" panose="020B0402040204020203" pitchFamily="34" charset="0"/>
          <a:ea typeface="+mn-ea"/>
          <a:cs typeface="Segoe UI Semilight" panose="020B0402040204020203" pitchFamily="34" charset="0"/>
        </a:defRPr>
      </a:lvl1pPr>
      <a:lvl2pPr marL="456880" marR="0" indent="-228440" algn="l" defTabSz="93208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999" kern="1200" spc="0" baseline="0">
          <a:gradFill>
            <a:gsLst>
              <a:gs pos="1250">
                <a:schemeClr val="tx1"/>
              </a:gs>
              <a:gs pos="100000">
                <a:schemeClr val="tx1"/>
              </a:gs>
            </a:gsLst>
            <a:lin ang="5400000" scaled="0"/>
          </a:gradFill>
          <a:latin typeface="+mn-lt"/>
          <a:ea typeface="+mn-ea"/>
          <a:cs typeface="+mn-cs"/>
        </a:defRPr>
      </a:lvl2pPr>
      <a:lvl3pPr marL="656765" marR="0" indent="-199885" algn="l" defTabSz="93208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599" kern="1200" spc="0" baseline="0">
          <a:gradFill>
            <a:gsLst>
              <a:gs pos="1250">
                <a:schemeClr val="tx1"/>
              </a:gs>
              <a:gs pos="100000">
                <a:schemeClr val="tx1"/>
              </a:gs>
            </a:gsLst>
            <a:lin ang="5400000" scaled="0"/>
          </a:gradFill>
          <a:latin typeface="+mn-lt"/>
          <a:ea typeface="+mn-ea"/>
          <a:cs typeface="+mn-cs"/>
        </a:defRPr>
      </a:lvl3pPr>
      <a:lvl4pPr marL="842373" marR="0" indent="-180848" algn="l" defTabSz="93208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99" kern="1200" spc="0" baseline="0">
          <a:gradFill>
            <a:gsLst>
              <a:gs pos="1250">
                <a:schemeClr val="tx1"/>
              </a:gs>
              <a:gs pos="100000">
                <a:schemeClr val="tx1"/>
              </a:gs>
            </a:gsLst>
            <a:lin ang="5400000" scaled="0"/>
          </a:gradFill>
          <a:latin typeface="+mn-lt"/>
          <a:ea typeface="+mn-ea"/>
          <a:cs typeface="+mn-cs"/>
        </a:defRPr>
      </a:lvl4pPr>
      <a:lvl5pPr marL="1023221" marR="0" indent="-168157" algn="l" defTabSz="932089" rtl="0" eaLnBrk="1" fontAlgn="auto" latinLnBrk="0" hangingPunct="1">
        <a:lnSpc>
          <a:spcPct val="100000"/>
        </a:lnSpc>
        <a:spcBef>
          <a:spcPct val="20000"/>
        </a:spcBef>
        <a:spcAft>
          <a:spcPts val="0"/>
        </a:spcAft>
        <a:buClrTx/>
        <a:buSzPct val="90000"/>
        <a:buFont typeface="Wingdings" panose="05000000000000000000" pitchFamily="2" charset="2"/>
        <a:buChar char=""/>
        <a:tabLst/>
        <a:defRPr sz="1399" kern="1200" spc="0" baseline="0">
          <a:gradFill>
            <a:gsLst>
              <a:gs pos="1250">
                <a:schemeClr val="tx1"/>
              </a:gs>
              <a:gs pos="100000">
                <a:schemeClr val="tx1"/>
              </a:gs>
            </a:gsLst>
            <a:lin ang="5400000" scaled="0"/>
          </a:gradFill>
          <a:latin typeface="+mn-lt"/>
          <a:ea typeface="+mn-ea"/>
          <a:cs typeface="+mn-cs"/>
        </a:defRPr>
      </a:lvl5pPr>
      <a:lvl6pPr marL="2563244" indent="-233023" algn="l" defTabSz="932089" rtl="0" eaLnBrk="1" latinLnBrk="0" hangingPunct="1">
        <a:spcBef>
          <a:spcPct val="20000"/>
        </a:spcBef>
        <a:buFont typeface="Arial" pitchFamily="34" charset="0"/>
        <a:buChar char="•"/>
        <a:defRPr sz="1999" kern="1200">
          <a:solidFill>
            <a:schemeClr val="tx1"/>
          </a:solidFill>
          <a:latin typeface="+mn-lt"/>
          <a:ea typeface="+mn-ea"/>
          <a:cs typeface="+mn-cs"/>
        </a:defRPr>
      </a:lvl6pPr>
      <a:lvl7pPr marL="3029290" indent="-233023" algn="l" defTabSz="932089" rtl="0" eaLnBrk="1" latinLnBrk="0" hangingPunct="1">
        <a:spcBef>
          <a:spcPct val="20000"/>
        </a:spcBef>
        <a:buFont typeface="Arial" pitchFamily="34" charset="0"/>
        <a:buChar char="•"/>
        <a:defRPr sz="1999" kern="1200">
          <a:solidFill>
            <a:schemeClr val="tx1"/>
          </a:solidFill>
          <a:latin typeface="+mn-lt"/>
          <a:ea typeface="+mn-ea"/>
          <a:cs typeface="+mn-cs"/>
        </a:defRPr>
      </a:lvl7pPr>
      <a:lvl8pPr marL="3495335" indent="-233023" algn="l" defTabSz="932089" rtl="0" eaLnBrk="1" latinLnBrk="0" hangingPunct="1">
        <a:spcBef>
          <a:spcPct val="20000"/>
        </a:spcBef>
        <a:buFont typeface="Arial" pitchFamily="34" charset="0"/>
        <a:buChar char="•"/>
        <a:defRPr sz="1999" kern="1200">
          <a:solidFill>
            <a:schemeClr val="tx1"/>
          </a:solidFill>
          <a:latin typeface="+mn-lt"/>
          <a:ea typeface="+mn-ea"/>
          <a:cs typeface="+mn-cs"/>
        </a:defRPr>
      </a:lvl8pPr>
      <a:lvl9pPr marL="3961380" indent="-233023" algn="l" defTabSz="932089" rtl="0" eaLnBrk="1" latinLnBrk="0" hangingPunct="1">
        <a:spcBef>
          <a:spcPct val="20000"/>
        </a:spcBef>
        <a:buFont typeface="Arial" pitchFamily="34" charset="0"/>
        <a:buChar char="•"/>
        <a:defRPr sz="1999" kern="1200">
          <a:solidFill>
            <a:schemeClr val="tx1"/>
          </a:solidFill>
          <a:latin typeface="+mn-lt"/>
          <a:ea typeface="+mn-ea"/>
          <a:cs typeface="+mn-cs"/>
        </a:defRPr>
      </a:lvl9pPr>
    </p:bodyStyle>
    <p:otherStyle>
      <a:defPPr>
        <a:defRPr lang="en-US"/>
      </a:defPPr>
      <a:lvl1pPr marL="0" algn="l" defTabSz="932089" rtl="0" eaLnBrk="1" latinLnBrk="0" hangingPunct="1">
        <a:defRPr sz="1799" kern="1200">
          <a:solidFill>
            <a:schemeClr val="tx1"/>
          </a:solidFill>
          <a:latin typeface="+mn-lt"/>
          <a:ea typeface="+mn-ea"/>
          <a:cs typeface="+mn-cs"/>
        </a:defRPr>
      </a:lvl1pPr>
      <a:lvl2pPr marL="466045" algn="l" defTabSz="932089" rtl="0" eaLnBrk="1" latinLnBrk="0" hangingPunct="1">
        <a:defRPr sz="1799" kern="1200">
          <a:solidFill>
            <a:schemeClr val="tx1"/>
          </a:solidFill>
          <a:latin typeface="+mn-lt"/>
          <a:ea typeface="+mn-ea"/>
          <a:cs typeface="+mn-cs"/>
        </a:defRPr>
      </a:lvl2pPr>
      <a:lvl3pPr marL="932089" algn="l" defTabSz="932089" rtl="0" eaLnBrk="1" latinLnBrk="0" hangingPunct="1">
        <a:defRPr sz="1799" kern="1200">
          <a:solidFill>
            <a:schemeClr val="tx1"/>
          </a:solidFill>
          <a:latin typeface="+mn-lt"/>
          <a:ea typeface="+mn-ea"/>
          <a:cs typeface="+mn-cs"/>
        </a:defRPr>
      </a:lvl3pPr>
      <a:lvl4pPr marL="1398134" algn="l" defTabSz="932089" rtl="0" eaLnBrk="1" latinLnBrk="0" hangingPunct="1">
        <a:defRPr sz="1799" kern="1200">
          <a:solidFill>
            <a:schemeClr val="tx1"/>
          </a:solidFill>
          <a:latin typeface="+mn-lt"/>
          <a:ea typeface="+mn-ea"/>
          <a:cs typeface="+mn-cs"/>
        </a:defRPr>
      </a:lvl4pPr>
      <a:lvl5pPr marL="1864178" algn="l" defTabSz="932089" rtl="0" eaLnBrk="1" latinLnBrk="0" hangingPunct="1">
        <a:defRPr sz="1799" kern="1200">
          <a:solidFill>
            <a:schemeClr val="tx1"/>
          </a:solidFill>
          <a:latin typeface="+mn-lt"/>
          <a:ea typeface="+mn-ea"/>
          <a:cs typeface="+mn-cs"/>
        </a:defRPr>
      </a:lvl5pPr>
      <a:lvl6pPr marL="2330224" algn="l" defTabSz="932089" rtl="0" eaLnBrk="1" latinLnBrk="0" hangingPunct="1">
        <a:defRPr sz="1799" kern="1200">
          <a:solidFill>
            <a:schemeClr val="tx1"/>
          </a:solidFill>
          <a:latin typeface="+mn-lt"/>
          <a:ea typeface="+mn-ea"/>
          <a:cs typeface="+mn-cs"/>
        </a:defRPr>
      </a:lvl6pPr>
      <a:lvl7pPr marL="2796267" algn="l" defTabSz="932089" rtl="0" eaLnBrk="1" latinLnBrk="0" hangingPunct="1">
        <a:defRPr sz="1799" kern="1200">
          <a:solidFill>
            <a:schemeClr val="tx1"/>
          </a:solidFill>
          <a:latin typeface="+mn-lt"/>
          <a:ea typeface="+mn-ea"/>
          <a:cs typeface="+mn-cs"/>
        </a:defRPr>
      </a:lvl7pPr>
      <a:lvl8pPr marL="3262312" algn="l" defTabSz="932089" rtl="0" eaLnBrk="1" latinLnBrk="0" hangingPunct="1">
        <a:defRPr sz="1799" kern="1200">
          <a:solidFill>
            <a:schemeClr val="tx1"/>
          </a:solidFill>
          <a:latin typeface="+mn-lt"/>
          <a:ea typeface="+mn-ea"/>
          <a:cs typeface="+mn-cs"/>
        </a:defRPr>
      </a:lvl8pPr>
      <a:lvl9pPr marL="3728357" algn="l" defTabSz="932089" rtl="0" eaLnBrk="1" latinLnBrk="0" hangingPunct="1">
        <a:defRPr sz="1799" kern="1200">
          <a:solidFill>
            <a:schemeClr val="tx1"/>
          </a:solidFill>
          <a:latin typeface="+mn-lt"/>
          <a:ea typeface="+mn-ea"/>
          <a:cs typeface="+mn-cs"/>
        </a:defRPr>
      </a:lvl9pPr>
    </p:otherStyle>
  </p:txStyles>
  <p:extLst>
    <p:ext uri="{27BBF7A9-308A-43DC-89C8-2F10F3537804}">
      <p15:sldGuideLst xmlns:p15="http://schemas.microsoft.com/office/powerpoint/2012/main">
        <p15:guide id="16" pos="368">
          <p15:clr>
            <a:srgbClr val="C35EA4"/>
          </p15:clr>
        </p15:guide>
        <p15:guide id="17" pos="7313">
          <p15:clr>
            <a:srgbClr val="C35EA4"/>
          </p15:clr>
        </p15:guide>
        <p15:guide id="25" orient="horz" pos="369">
          <p15:clr>
            <a:srgbClr val="C35EA4"/>
          </p15:clr>
        </p15:guide>
        <p15:guide id="26" orient="horz" pos="3949">
          <p15:clr>
            <a:srgbClr val="C35EA4"/>
          </p15:clr>
        </p15:guide>
        <p15:guide id="27" orient="horz" pos="184">
          <p15:clr>
            <a:srgbClr val="A4A3A4"/>
          </p15:clr>
        </p15:guide>
        <p15:guide id="28" pos="185">
          <p15:clr>
            <a:srgbClr val="A4A3A4"/>
          </p15:clr>
        </p15:guide>
        <p15:guide id="29" orient="horz" pos="4135">
          <p15:clr>
            <a:srgbClr val="A4A3A4"/>
          </p15:clr>
        </p15:guide>
        <p15:guide id="30" pos="7495">
          <p15:clr>
            <a:srgbClr val="A4A3A4"/>
          </p15:clr>
        </p15:guide>
      </p15:sldGuideLst>
    </p:ext>
  </p:extLst>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58.xml"/></Relationships>
</file>

<file path=ppt/slides/_rels/slide10.xml.rels><?xml version="1.0" encoding="UTF-8" standalone="yes"?>
<Relationships xmlns="http://schemas.openxmlformats.org/package/2006/relationships"><Relationship Id="rId8" Type="http://schemas.openxmlformats.org/officeDocument/2006/relationships/diagramData" Target="../diagrams/data10.xml"/><Relationship Id="rId13" Type="http://schemas.openxmlformats.org/officeDocument/2006/relationships/diagramData" Target="../diagrams/data11.xml"/><Relationship Id="rId3" Type="http://schemas.openxmlformats.org/officeDocument/2006/relationships/diagramData" Target="../diagrams/data9.xml"/><Relationship Id="rId7" Type="http://schemas.microsoft.com/office/2007/relationships/diagramDrawing" Target="../diagrams/drawing9.xml"/><Relationship Id="rId12" Type="http://schemas.microsoft.com/office/2007/relationships/diagramDrawing" Target="../diagrams/drawing10.xml"/><Relationship Id="rId17" Type="http://schemas.microsoft.com/office/2007/relationships/diagramDrawing" Target="../diagrams/drawing11.xml"/><Relationship Id="rId2" Type="http://schemas.openxmlformats.org/officeDocument/2006/relationships/notesSlide" Target="../notesSlides/notesSlide9.xml"/><Relationship Id="rId16" Type="http://schemas.openxmlformats.org/officeDocument/2006/relationships/diagramColors" Target="../diagrams/colors11.xml"/><Relationship Id="rId1" Type="http://schemas.openxmlformats.org/officeDocument/2006/relationships/slideLayout" Target="../slideLayouts/slideLayout5.xml"/><Relationship Id="rId6" Type="http://schemas.openxmlformats.org/officeDocument/2006/relationships/diagramColors" Target="../diagrams/colors9.xml"/><Relationship Id="rId11" Type="http://schemas.openxmlformats.org/officeDocument/2006/relationships/diagramColors" Target="../diagrams/colors10.xml"/><Relationship Id="rId5" Type="http://schemas.openxmlformats.org/officeDocument/2006/relationships/diagramQuickStyle" Target="../diagrams/quickStyle9.xml"/><Relationship Id="rId15" Type="http://schemas.openxmlformats.org/officeDocument/2006/relationships/diagramQuickStyle" Target="../diagrams/quickStyle11.xml"/><Relationship Id="rId10" Type="http://schemas.openxmlformats.org/officeDocument/2006/relationships/diagramQuickStyle" Target="../diagrams/quickStyle10.xml"/><Relationship Id="rId4" Type="http://schemas.openxmlformats.org/officeDocument/2006/relationships/diagramLayout" Target="../diagrams/layout9.xml"/><Relationship Id="rId9" Type="http://schemas.openxmlformats.org/officeDocument/2006/relationships/diagramLayout" Target="../diagrams/layout10.xml"/><Relationship Id="rId14" Type="http://schemas.openxmlformats.org/officeDocument/2006/relationships/diagramLayout" Target="../diagrams/layout11.xml"/></Relationships>
</file>

<file path=ppt/slides/_rels/slide11.xml.rels><?xml version="1.0" encoding="UTF-8" standalone="yes"?>
<Relationships xmlns="http://schemas.openxmlformats.org/package/2006/relationships"><Relationship Id="rId8" Type="http://schemas.openxmlformats.org/officeDocument/2006/relationships/diagramData" Target="../diagrams/data13.xml"/><Relationship Id="rId13" Type="http://schemas.openxmlformats.org/officeDocument/2006/relationships/diagramData" Target="../diagrams/data14.xml"/><Relationship Id="rId3" Type="http://schemas.openxmlformats.org/officeDocument/2006/relationships/diagramData" Target="../diagrams/data12.xml"/><Relationship Id="rId7" Type="http://schemas.microsoft.com/office/2007/relationships/diagramDrawing" Target="../diagrams/drawing12.xml"/><Relationship Id="rId12" Type="http://schemas.microsoft.com/office/2007/relationships/diagramDrawing" Target="../diagrams/drawing13.xml"/><Relationship Id="rId17" Type="http://schemas.microsoft.com/office/2007/relationships/diagramDrawing" Target="../diagrams/drawing14.xml"/><Relationship Id="rId2" Type="http://schemas.openxmlformats.org/officeDocument/2006/relationships/notesSlide" Target="../notesSlides/notesSlide10.xml"/><Relationship Id="rId16" Type="http://schemas.openxmlformats.org/officeDocument/2006/relationships/diagramColors" Target="../diagrams/colors14.xml"/><Relationship Id="rId1" Type="http://schemas.openxmlformats.org/officeDocument/2006/relationships/slideLayout" Target="../slideLayouts/slideLayout5.xml"/><Relationship Id="rId6" Type="http://schemas.openxmlformats.org/officeDocument/2006/relationships/diagramColors" Target="../diagrams/colors12.xml"/><Relationship Id="rId11" Type="http://schemas.openxmlformats.org/officeDocument/2006/relationships/diagramColors" Target="../diagrams/colors13.xml"/><Relationship Id="rId5" Type="http://schemas.openxmlformats.org/officeDocument/2006/relationships/diagramQuickStyle" Target="../diagrams/quickStyle12.xml"/><Relationship Id="rId15" Type="http://schemas.openxmlformats.org/officeDocument/2006/relationships/diagramQuickStyle" Target="../diagrams/quickStyle14.xml"/><Relationship Id="rId10" Type="http://schemas.openxmlformats.org/officeDocument/2006/relationships/diagramQuickStyle" Target="../diagrams/quickStyle13.xml"/><Relationship Id="rId4" Type="http://schemas.openxmlformats.org/officeDocument/2006/relationships/diagramLayout" Target="../diagrams/layout12.xml"/><Relationship Id="rId9" Type="http://schemas.openxmlformats.org/officeDocument/2006/relationships/diagramLayout" Target="../diagrams/layout13.xml"/><Relationship Id="rId14" Type="http://schemas.openxmlformats.org/officeDocument/2006/relationships/diagramLayout" Target="../diagrams/layout14.xml"/></Relationships>
</file>

<file path=ppt/slides/_rels/slide12.xml.rels><?xml version="1.0" encoding="UTF-8" standalone="yes"?>
<Relationships xmlns="http://schemas.openxmlformats.org/package/2006/relationships"><Relationship Id="rId3" Type="http://schemas.openxmlformats.org/officeDocument/2006/relationships/diagramData" Target="../diagrams/data15.xml"/><Relationship Id="rId7" Type="http://schemas.microsoft.com/office/2007/relationships/diagramDrawing" Target="../diagrams/drawing15.xml"/><Relationship Id="rId2" Type="http://schemas.openxmlformats.org/officeDocument/2006/relationships/notesSlide" Target="../notesSlides/notesSlide11.xml"/><Relationship Id="rId1" Type="http://schemas.openxmlformats.org/officeDocument/2006/relationships/slideLayout" Target="../slideLayouts/slideLayout5.xml"/><Relationship Id="rId6" Type="http://schemas.openxmlformats.org/officeDocument/2006/relationships/diagramColors" Target="../diagrams/colors15.xml"/><Relationship Id="rId5" Type="http://schemas.openxmlformats.org/officeDocument/2006/relationships/diagramQuickStyle" Target="../diagrams/quickStyle15.xml"/><Relationship Id="rId4" Type="http://schemas.openxmlformats.org/officeDocument/2006/relationships/diagramLayout" Target="../diagrams/layout15.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4.xml.rels><?xml version="1.0" encoding="UTF-8" standalone="yes"?>
<Relationships xmlns="http://schemas.openxmlformats.org/package/2006/relationships"><Relationship Id="rId3" Type="http://schemas.openxmlformats.org/officeDocument/2006/relationships/notesSlide" Target="../notesSlides/notesSlide12.xml"/><Relationship Id="rId2" Type="http://schemas.openxmlformats.org/officeDocument/2006/relationships/slideLayout" Target="../slideLayouts/slideLayout10.xml"/><Relationship Id="rId1" Type="http://schemas.openxmlformats.org/officeDocument/2006/relationships/tags" Target="../tags/tag6.xml"/><Relationship Id="rId4" Type="http://schemas.openxmlformats.org/officeDocument/2006/relationships/image" Target="../media/image29.png"/></Relationships>
</file>

<file path=ppt/slides/_rels/slide2.xml.rels><?xml version="1.0" encoding="UTF-8" standalone="yes"?>
<Relationships xmlns="http://schemas.openxmlformats.org/package/2006/relationships"><Relationship Id="rId8" Type="http://schemas.openxmlformats.org/officeDocument/2006/relationships/image" Target="../media/image24.png"/><Relationship Id="rId3" Type="http://schemas.openxmlformats.org/officeDocument/2006/relationships/notesSlide" Target="../notesSlides/notesSlide1.xml"/><Relationship Id="rId7" Type="http://schemas.openxmlformats.org/officeDocument/2006/relationships/image" Target="../media/image23.png"/><Relationship Id="rId2" Type="http://schemas.openxmlformats.org/officeDocument/2006/relationships/slideLayout" Target="../slideLayouts/slideLayout60.xml"/><Relationship Id="rId1" Type="http://schemas.openxmlformats.org/officeDocument/2006/relationships/tags" Target="../tags/tag4.xml"/><Relationship Id="rId6" Type="http://schemas.openxmlformats.org/officeDocument/2006/relationships/image" Target="../media/image22.jpg"/><Relationship Id="rId5" Type="http://schemas.openxmlformats.org/officeDocument/2006/relationships/image" Target="../media/image21.png"/><Relationship Id="rId10" Type="http://schemas.openxmlformats.org/officeDocument/2006/relationships/image" Target="../media/image26.png"/><Relationship Id="rId4" Type="http://schemas.openxmlformats.org/officeDocument/2006/relationships/image" Target="../media/image20.png"/><Relationship Id="rId9" Type="http://schemas.openxmlformats.org/officeDocument/2006/relationships/image" Target="../media/image25.png"/></Relationships>
</file>

<file path=ppt/slides/_rels/slide3.xml.rels><?xml version="1.0" encoding="UTF-8" standalone="yes"?>
<Relationships xmlns="http://schemas.openxmlformats.org/package/2006/relationships"><Relationship Id="rId3" Type="http://schemas.openxmlformats.org/officeDocument/2006/relationships/diagramData" Target="../diagrams/data1.xml"/><Relationship Id="rId7" Type="http://schemas.microsoft.com/office/2007/relationships/diagramDrawing" Target="../diagrams/drawing1.xml"/><Relationship Id="rId2" Type="http://schemas.openxmlformats.org/officeDocument/2006/relationships/notesSlide" Target="../notesSlides/notesSlide2.xml"/><Relationship Id="rId1" Type="http://schemas.openxmlformats.org/officeDocument/2006/relationships/slideLayout" Target="../slideLayouts/slideLayout62.xml"/><Relationship Id="rId6" Type="http://schemas.openxmlformats.org/officeDocument/2006/relationships/diagramColors" Target="../diagrams/colors1.xml"/><Relationship Id="rId5" Type="http://schemas.openxmlformats.org/officeDocument/2006/relationships/diagramQuickStyle" Target="../diagrams/quickStyle1.xml"/><Relationship Id="rId4" Type="http://schemas.openxmlformats.org/officeDocument/2006/relationships/diagramLayout" Target="../diagrams/layout1.xml"/></Relationships>
</file>

<file path=ppt/slides/_rels/slide4.xml.rels><?xml version="1.0" encoding="UTF-8" standalone="yes"?>
<Relationships xmlns="http://schemas.openxmlformats.org/package/2006/relationships"><Relationship Id="rId3" Type="http://schemas.openxmlformats.org/officeDocument/2006/relationships/diagramData" Target="../diagrams/data2.xml"/><Relationship Id="rId7" Type="http://schemas.microsoft.com/office/2007/relationships/diagramDrawing" Target="../diagrams/drawing2.xml"/><Relationship Id="rId2" Type="http://schemas.openxmlformats.org/officeDocument/2006/relationships/notesSlide" Target="../notesSlides/notesSlide3.xml"/><Relationship Id="rId1" Type="http://schemas.openxmlformats.org/officeDocument/2006/relationships/slideLayout" Target="../slideLayouts/slideLayout5.xml"/><Relationship Id="rId6" Type="http://schemas.openxmlformats.org/officeDocument/2006/relationships/diagramColors" Target="../diagrams/colors2.xml"/><Relationship Id="rId5" Type="http://schemas.openxmlformats.org/officeDocument/2006/relationships/diagramQuickStyle" Target="../diagrams/quickStyle2.xml"/><Relationship Id="rId4" Type="http://schemas.openxmlformats.org/officeDocument/2006/relationships/diagramLayout" Target="../diagrams/layout2.xml"/></Relationships>
</file>

<file path=ppt/slides/_rels/slide5.xml.rels><?xml version="1.0" encoding="UTF-8" standalone="yes"?>
<Relationships xmlns="http://schemas.openxmlformats.org/package/2006/relationships"><Relationship Id="rId3" Type="http://schemas.openxmlformats.org/officeDocument/2006/relationships/diagramData" Target="../diagrams/data3.xml"/><Relationship Id="rId7" Type="http://schemas.microsoft.com/office/2007/relationships/diagramDrawing" Target="../diagrams/drawing3.xml"/><Relationship Id="rId2" Type="http://schemas.openxmlformats.org/officeDocument/2006/relationships/notesSlide" Target="../notesSlides/notesSlide4.xml"/><Relationship Id="rId1" Type="http://schemas.openxmlformats.org/officeDocument/2006/relationships/slideLayout" Target="../slideLayouts/slideLayout5.xml"/><Relationship Id="rId6" Type="http://schemas.openxmlformats.org/officeDocument/2006/relationships/diagramColors" Target="../diagrams/colors3.xml"/><Relationship Id="rId5" Type="http://schemas.openxmlformats.org/officeDocument/2006/relationships/diagramQuickStyle" Target="../diagrams/quickStyle3.xml"/><Relationship Id="rId4" Type="http://schemas.openxmlformats.org/officeDocument/2006/relationships/diagramLayout" Target="../diagrams/layout3.xml"/></Relationships>
</file>

<file path=ppt/slides/_rels/slide6.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notesSlide" Target="../notesSlides/notesSlide5.xml"/><Relationship Id="rId1" Type="http://schemas.openxmlformats.org/officeDocument/2006/relationships/slideLayout" Target="../slideLayouts/slideLayout5.xml"/></Relationships>
</file>

<file path=ppt/slides/_rels/slide7.xml.rels><?xml version="1.0" encoding="UTF-8" standalone="yes"?>
<Relationships xmlns="http://schemas.openxmlformats.org/package/2006/relationships"><Relationship Id="rId3" Type="http://schemas.openxmlformats.org/officeDocument/2006/relationships/image" Target="../media/image28.png"/><Relationship Id="rId2" Type="http://schemas.openxmlformats.org/officeDocument/2006/relationships/notesSlide" Target="../notesSlides/notesSlide6.xml"/><Relationship Id="rId1" Type="http://schemas.openxmlformats.org/officeDocument/2006/relationships/slideLayout" Target="../slideLayouts/slideLayout5.xml"/></Relationships>
</file>

<file path=ppt/slides/_rels/slide8.xml.rels><?xml version="1.0" encoding="UTF-8" standalone="yes"?>
<Relationships xmlns="http://schemas.openxmlformats.org/package/2006/relationships"><Relationship Id="rId3" Type="http://schemas.openxmlformats.org/officeDocument/2006/relationships/diagramData" Target="../diagrams/data4.xml"/><Relationship Id="rId7" Type="http://schemas.microsoft.com/office/2007/relationships/diagramDrawing" Target="../diagrams/drawing4.xml"/><Relationship Id="rId2" Type="http://schemas.openxmlformats.org/officeDocument/2006/relationships/notesSlide" Target="../notesSlides/notesSlide7.xml"/><Relationship Id="rId1" Type="http://schemas.openxmlformats.org/officeDocument/2006/relationships/slideLayout" Target="../slideLayouts/slideLayout5.xml"/><Relationship Id="rId6" Type="http://schemas.openxmlformats.org/officeDocument/2006/relationships/diagramColors" Target="../diagrams/colors4.xml"/><Relationship Id="rId5" Type="http://schemas.openxmlformats.org/officeDocument/2006/relationships/diagramQuickStyle" Target="../diagrams/quickStyle4.xml"/><Relationship Id="rId4" Type="http://schemas.openxmlformats.org/officeDocument/2006/relationships/diagramLayout" Target="../diagrams/layout4.xml"/></Relationships>
</file>

<file path=ppt/slides/_rels/slide9.xml.rels><?xml version="1.0" encoding="UTF-8" standalone="yes"?>
<Relationships xmlns="http://schemas.openxmlformats.org/package/2006/relationships"><Relationship Id="rId8" Type="http://schemas.openxmlformats.org/officeDocument/2006/relationships/diagramData" Target="../diagrams/data6.xml"/><Relationship Id="rId13" Type="http://schemas.openxmlformats.org/officeDocument/2006/relationships/diagramData" Target="../diagrams/data7.xml"/><Relationship Id="rId18" Type="http://schemas.openxmlformats.org/officeDocument/2006/relationships/diagramData" Target="../diagrams/data8.xml"/><Relationship Id="rId3" Type="http://schemas.openxmlformats.org/officeDocument/2006/relationships/diagramData" Target="../diagrams/data5.xml"/><Relationship Id="rId21" Type="http://schemas.openxmlformats.org/officeDocument/2006/relationships/diagramColors" Target="../diagrams/colors8.xml"/><Relationship Id="rId7" Type="http://schemas.microsoft.com/office/2007/relationships/diagramDrawing" Target="../diagrams/drawing5.xml"/><Relationship Id="rId12" Type="http://schemas.microsoft.com/office/2007/relationships/diagramDrawing" Target="../diagrams/drawing6.xml"/><Relationship Id="rId17" Type="http://schemas.microsoft.com/office/2007/relationships/diagramDrawing" Target="../diagrams/drawing7.xml"/><Relationship Id="rId2" Type="http://schemas.openxmlformats.org/officeDocument/2006/relationships/notesSlide" Target="../notesSlides/notesSlide8.xml"/><Relationship Id="rId16" Type="http://schemas.openxmlformats.org/officeDocument/2006/relationships/diagramColors" Target="../diagrams/colors7.xml"/><Relationship Id="rId20" Type="http://schemas.openxmlformats.org/officeDocument/2006/relationships/diagramQuickStyle" Target="../diagrams/quickStyle8.xml"/><Relationship Id="rId1" Type="http://schemas.openxmlformats.org/officeDocument/2006/relationships/slideLayout" Target="../slideLayouts/slideLayout5.xml"/><Relationship Id="rId6" Type="http://schemas.openxmlformats.org/officeDocument/2006/relationships/diagramColors" Target="../diagrams/colors5.xml"/><Relationship Id="rId11" Type="http://schemas.openxmlformats.org/officeDocument/2006/relationships/diagramColors" Target="../diagrams/colors6.xml"/><Relationship Id="rId5" Type="http://schemas.openxmlformats.org/officeDocument/2006/relationships/diagramQuickStyle" Target="../diagrams/quickStyle5.xml"/><Relationship Id="rId15" Type="http://schemas.openxmlformats.org/officeDocument/2006/relationships/diagramQuickStyle" Target="../diagrams/quickStyle7.xml"/><Relationship Id="rId10" Type="http://schemas.openxmlformats.org/officeDocument/2006/relationships/diagramQuickStyle" Target="../diagrams/quickStyle6.xml"/><Relationship Id="rId19" Type="http://schemas.openxmlformats.org/officeDocument/2006/relationships/diagramLayout" Target="../diagrams/layout8.xml"/><Relationship Id="rId4" Type="http://schemas.openxmlformats.org/officeDocument/2006/relationships/diagramLayout" Target="../diagrams/layout5.xml"/><Relationship Id="rId9" Type="http://schemas.openxmlformats.org/officeDocument/2006/relationships/diagramLayout" Target="../diagrams/layout6.xml"/><Relationship Id="rId14" Type="http://schemas.openxmlformats.org/officeDocument/2006/relationships/diagramLayout" Target="../diagrams/layout7.xml"/><Relationship Id="rId22" Type="http://schemas.microsoft.com/office/2007/relationships/diagramDrawing" Target="../diagrams/drawing8.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296AB89-AB1C-44D8-8D6A-2B1C42E2043F}"/>
              </a:ext>
            </a:extLst>
          </p:cNvPr>
          <p:cNvSpPr>
            <a:spLocks noGrp="1"/>
          </p:cNvSpPr>
          <p:nvPr>
            <p:ph type="title"/>
          </p:nvPr>
        </p:nvSpPr>
        <p:spPr>
          <a:xfrm>
            <a:off x="496114" y="3165552"/>
            <a:ext cx="5199473" cy="1329595"/>
          </a:xfrm>
        </p:spPr>
        <p:txBody>
          <a:bodyPr/>
          <a:lstStyle/>
          <a:p>
            <a:r>
              <a:rPr lang="en-US" dirty="0"/>
              <a:t>Introduction to </a:t>
            </a:r>
            <a:br>
              <a:rPr lang="en-US" dirty="0"/>
            </a:br>
            <a:r>
              <a:rPr lang="en-US" dirty="0"/>
              <a:t>Optimized Plan Forcing</a:t>
            </a:r>
            <a:br>
              <a:rPr lang="en-US" dirty="0"/>
            </a:br>
            <a:endParaRPr lang="en-US" dirty="0"/>
          </a:p>
        </p:txBody>
      </p:sp>
      <p:sp>
        <p:nvSpPr>
          <p:cNvPr id="3" name="Title 1">
            <a:extLst>
              <a:ext uri="{FF2B5EF4-FFF2-40B4-BE49-F238E27FC236}">
                <a16:creationId xmlns:a16="http://schemas.microsoft.com/office/drawing/2014/main" id="{2D7DCE8A-E71F-C224-3A7D-49E1051B4CDB}"/>
              </a:ext>
            </a:extLst>
          </p:cNvPr>
          <p:cNvSpPr txBox="1">
            <a:spLocks/>
          </p:cNvSpPr>
          <p:nvPr/>
        </p:nvSpPr>
        <p:spPr>
          <a:xfrm>
            <a:off x="496113" y="5006292"/>
            <a:ext cx="5199473" cy="886397"/>
          </a:xfrm>
          <a:prstGeom prst="rect">
            <a:avLst/>
          </a:prstGeom>
        </p:spPr>
        <p:txBody>
          <a:bodyPr vert="horz" wrap="square" lIns="0" tIns="0" rIns="0" bIns="0" rtlCol="0" anchor="b" anchorCtr="0">
            <a:spAutoFit/>
          </a:bodyPr>
          <a:lstStyle>
            <a:lvl1pPr algn="l" defTabSz="914367" rtl="0" eaLnBrk="1" latinLnBrk="0" hangingPunct="1">
              <a:lnSpc>
                <a:spcPct val="90000"/>
              </a:lnSpc>
              <a:spcBef>
                <a:spcPct val="0"/>
              </a:spcBef>
              <a:buNone/>
              <a:defRPr lang="en-US" sz="3200" b="0" kern="1200" cap="none" spc="0" baseline="0">
                <a:ln w="3175">
                  <a:noFill/>
                </a:ln>
                <a:solidFill>
                  <a:schemeClr val="tx1"/>
                </a:solidFill>
                <a:effectLst/>
                <a:latin typeface="+mj-lt"/>
                <a:ea typeface="+mn-ea"/>
                <a:cs typeface="Segoe UI" pitchFamily="34" charset="0"/>
              </a:defRPr>
            </a:lvl1pPr>
          </a:lstStyle>
          <a:p>
            <a:r>
              <a:rPr lang="en-US" dirty="0"/>
              <a:t>John Deardurff</a:t>
            </a:r>
            <a:br>
              <a:rPr lang="en-US" dirty="0"/>
            </a:br>
            <a:endParaRPr lang="en-US" dirty="0"/>
          </a:p>
        </p:txBody>
      </p:sp>
    </p:spTree>
    <p:extLst>
      <p:ext uri="{BB962C8B-B14F-4D97-AF65-F5344CB8AC3E}">
        <p14:creationId xmlns:p14="http://schemas.microsoft.com/office/powerpoint/2010/main" val="4125709986"/>
      </p:ext>
    </p:extLst>
  </p:cSld>
  <p:clrMapOvr>
    <a:masterClrMapping/>
  </p:clrMapOvr>
  <mc:AlternateContent xmlns:mc="http://schemas.openxmlformats.org/markup-compatibility/2006" xmlns:p14="http://schemas.microsoft.com/office/powerpoint/2010/main">
    <mc:Choice Requires="p14">
      <p:transition spd="med" p14:dur="700">
        <p:fade/>
      </p:transition>
    </mc:Choice>
    <mc:Fallback xmlns="">
      <p:transition spd="med">
        <p:fade/>
      </p:transition>
    </mc:Fallback>
  </mc:AlternateContent>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Optimized Plan Forcing (2022)</a:t>
            </a:r>
          </a:p>
        </p:txBody>
      </p:sp>
      <p:graphicFrame>
        <p:nvGraphicFramePr>
          <p:cNvPr id="2" name="Diagram 1">
            <a:extLst>
              <a:ext uri="{FF2B5EF4-FFF2-40B4-BE49-F238E27FC236}">
                <a16:creationId xmlns:a16="http://schemas.microsoft.com/office/drawing/2014/main" id="{BB258EE7-9952-4097-AD9B-A979F3BE55CF}"/>
              </a:ext>
            </a:extLst>
          </p:cNvPr>
          <p:cNvGraphicFramePr/>
          <p:nvPr/>
        </p:nvGraphicFramePr>
        <p:xfrm>
          <a:off x="9123259" y="854052"/>
          <a:ext cx="2675164" cy="1590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a:extLst>
              <a:ext uri="{FF2B5EF4-FFF2-40B4-BE49-F238E27FC236}">
                <a16:creationId xmlns:a16="http://schemas.microsoft.com/office/drawing/2014/main" id="{2C8C8BAC-F839-42D1-B539-F3EBB3C5106C}"/>
              </a:ext>
            </a:extLst>
          </p:cNvPr>
          <p:cNvGraphicFramePr/>
          <p:nvPr/>
        </p:nvGraphicFramePr>
        <p:xfrm>
          <a:off x="9364589" y="1086738"/>
          <a:ext cx="2558173" cy="154556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34" name="Diagram 33">
            <a:extLst>
              <a:ext uri="{FF2B5EF4-FFF2-40B4-BE49-F238E27FC236}">
                <a16:creationId xmlns:a16="http://schemas.microsoft.com/office/drawing/2014/main" id="{BB3BA141-CF57-4CDD-90AC-626287F66BB9}"/>
              </a:ext>
            </a:extLst>
          </p:cNvPr>
          <p:cNvGraphicFramePr/>
          <p:nvPr>
            <p:extLst>
              <p:ext uri="{D42A27DB-BD31-4B8C-83A1-F6EECF244321}">
                <p14:modId xmlns:p14="http://schemas.microsoft.com/office/powerpoint/2010/main" val="1638426914"/>
              </p:ext>
            </p:extLst>
          </p:nvPr>
        </p:nvGraphicFramePr>
        <p:xfrm>
          <a:off x="338894" y="932329"/>
          <a:ext cx="11144474" cy="517263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279301999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Optimized Plan Forcing (2022)</a:t>
            </a:r>
          </a:p>
        </p:txBody>
      </p:sp>
      <p:graphicFrame>
        <p:nvGraphicFramePr>
          <p:cNvPr id="2" name="Diagram 1">
            <a:extLst>
              <a:ext uri="{FF2B5EF4-FFF2-40B4-BE49-F238E27FC236}">
                <a16:creationId xmlns:a16="http://schemas.microsoft.com/office/drawing/2014/main" id="{BB258EE7-9952-4097-AD9B-A979F3BE55CF}"/>
              </a:ext>
            </a:extLst>
          </p:cNvPr>
          <p:cNvGraphicFramePr/>
          <p:nvPr/>
        </p:nvGraphicFramePr>
        <p:xfrm>
          <a:off x="9123259" y="854052"/>
          <a:ext cx="2675164" cy="1590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a:extLst>
              <a:ext uri="{FF2B5EF4-FFF2-40B4-BE49-F238E27FC236}">
                <a16:creationId xmlns:a16="http://schemas.microsoft.com/office/drawing/2014/main" id="{2C8C8BAC-F839-42D1-B539-F3EBB3C5106C}"/>
              </a:ext>
            </a:extLst>
          </p:cNvPr>
          <p:cNvGraphicFramePr/>
          <p:nvPr/>
        </p:nvGraphicFramePr>
        <p:xfrm>
          <a:off x="9364589" y="1086738"/>
          <a:ext cx="2558173" cy="154556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34" name="Diagram 33">
            <a:extLst>
              <a:ext uri="{FF2B5EF4-FFF2-40B4-BE49-F238E27FC236}">
                <a16:creationId xmlns:a16="http://schemas.microsoft.com/office/drawing/2014/main" id="{BB3BA141-CF57-4CDD-90AC-626287F66BB9}"/>
              </a:ext>
            </a:extLst>
          </p:cNvPr>
          <p:cNvGraphicFramePr/>
          <p:nvPr>
            <p:extLst>
              <p:ext uri="{D42A27DB-BD31-4B8C-83A1-F6EECF244321}">
                <p14:modId xmlns:p14="http://schemas.microsoft.com/office/powerpoint/2010/main" val="1628709979"/>
              </p:ext>
            </p:extLst>
          </p:nvPr>
        </p:nvGraphicFramePr>
        <p:xfrm>
          <a:off x="338894" y="932329"/>
          <a:ext cx="11144474" cy="5172636"/>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spTree>
    <p:extLst>
      <p:ext uri="{BB962C8B-B14F-4D97-AF65-F5344CB8AC3E}">
        <p14:creationId xmlns:p14="http://schemas.microsoft.com/office/powerpoint/2010/main" val="576656274"/>
      </p:ext>
    </p:extLst>
  </p:cSld>
  <p:clrMapOvr>
    <a:masterClrMapping/>
  </p:clrMapOvr>
  <mc:AlternateContent xmlns:mc="http://schemas.openxmlformats.org/markup-compatibility/2006">
    <mc:Choice xmlns:p159="http://schemas.microsoft.com/office/powerpoint/2015/09/main" Requires="p159">
      <p:transition xmlns:p14="http://schemas.microsoft.com/office/powerpoint/2010/main" spd="slow" p14:dur="2000">
        <p159:morph option="byObject"/>
      </p:transition>
    </mc:Choice>
    <mc:Fallback>
      <p:transition spd="slow">
        <p:fade/>
      </p:transition>
    </mc:Fallback>
  </mc:AlternateContent>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Intelligent Query Processing Feature Family</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3884340729"/>
              </p:ext>
            </p:extLst>
          </p:nvPr>
        </p:nvGraphicFramePr>
        <p:xfrm>
          <a:off x="134619" y="-252919"/>
          <a:ext cx="11922762" cy="7110919"/>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Rounded Corners 3">
            <a:extLst>
              <a:ext uri="{FF2B5EF4-FFF2-40B4-BE49-F238E27FC236}">
                <a16:creationId xmlns:a16="http://schemas.microsoft.com/office/drawing/2014/main" id="{5C33F813-B821-8738-1C54-C07BA8626E20}"/>
              </a:ext>
            </a:extLst>
          </p:cNvPr>
          <p:cNvSpPr/>
          <p:nvPr/>
        </p:nvSpPr>
        <p:spPr>
          <a:xfrm>
            <a:off x="7331488" y="5885236"/>
            <a:ext cx="1412842" cy="479426"/>
          </a:xfrm>
          <a:prstGeom prst="roundRect">
            <a:avLst/>
          </a:prstGeom>
          <a:solidFill>
            <a:schemeClr val="accent4">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8" name="TextBox 7">
            <a:extLst>
              <a:ext uri="{FF2B5EF4-FFF2-40B4-BE49-F238E27FC236}">
                <a16:creationId xmlns:a16="http://schemas.microsoft.com/office/drawing/2014/main" id="{940BFE80-5C81-5812-6DB5-0A2B660092C2}"/>
              </a:ext>
            </a:extLst>
          </p:cNvPr>
          <p:cNvSpPr txBox="1"/>
          <p:nvPr/>
        </p:nvSpPr>
        <p:spPr>
          <a:xfrm>
            <a:off x="7166690" y="5944622"/>
            <a:ext cx="174243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2017</a:t>
            </a:r>
          </a:p>
        </p:txBody>
      </p:sp>
      <p:sp>
        <p:nvSpPr>
          <p:cNvPr id="20" name="TextBox 19">
            <a:extLst>
              <a:ext uri="{FF2B5EF4-FFF2-40B4-BE49-F238E27FC236}">
                <a16:creationId xmlns:a16="http://schemas.microsoft.com/office/drawing/2014/main" id="{79A62EE3-7277-280C-19FA-2D48486A2094}"/>
              </a:ext>
            </a:extLst>
          </p:cNvPr>
          <p:cNvSpPr txBox="1"/>
          <p:nvPr/>
        </p:nvSpPr>
        <p:spPr>
          <a:xfrm>
            <a:off x="8568768" y="5221662"/>
            <a:ext cx="2409825" cy="49398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dirty="0">
              <a:ln>
                <a:noFill/>
              </a:ln>
              <a:solidFill>
                <a:prstClr val="black"/>
              </a:solidFill>
              <a:effectLst/>
              <a:uLnTx/>
              <a:uFillTx/>
              <a:latin typeface="Segoe UI"/>
              <a:ea typeface="+mn-ea"/>
              <a:cs typeface="+mn-cs"/>
            </a:endParaRPr>
          </a:p>
        </p:txBody>
      </p:sp>
      <p:sp>
        <p:nvSpPr>
          <p:cNvPr id="22" name="Rectangle: Rounded Corners 21">
            <a:extLst>
              <a:ext uri="{FF2B5EF4-FFF2-40B4-BE49-F238E27FC236}">
                <a16:creationId xmlns:a16="http://schemas.microsoft.com/office/drawing/2014/main" id="{6FAD4932-B5EA-DA60-B3A9-69292F5B14AD}"/>
              </a:ext>
            </a:extLst>
          </p:cNvPr>
          <p:cNvSpPr/>
          <p:nvPr/>
        </p:nvSpPr>
        <p:spPr>
          <a:xfrm>
            <a:off x="7331488" y="5341409"/>
            <a:ext cx="4507272" cy="398195"/>
          </a:xfrm>
          <a:prstGeom prst="roundRect">
            <a:avLst/>
          </a:prstGeom>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black"/>
                </a:solidFill>
                <a:effectLst/>
                <a:uLnTx/>
                <a:uFillTx/>
                <a:latin typeface="Segoe UI"/>
                <a:ea typeface="+mn-ea"/>
                <a:cs typeface="+mn-cs"/>
              </a:rPr>
              <a:t>Azure SQL Database</a:t>
            </a:r>
          </a:p>
        </p:txBody>
      </p:sp>
      <p:sp>
        <p:nvSpPr>
          <p:cNvPr id="26" name="Rectangle: Rounded Corners 25">
            <a:extLst>
              <a:ext uri="{FF2B5EF4-FFF2-40B4-BE49-F238E27FC236}">
                <a16:creationId xmlns:a16="http://schemas.microsoft.com/office/drawing/2014/main" id="{2F65726C-97E2-ABE3-B671-36903AD16D02}"/>
              </a:ext>
            </a:extLst>
          </p:cNvPr>
          <p:cNvSpPr/>
          <p:nvPr/>
        </p:nvSpPr>
        <p:spPr>
          <a:xfrm>
            <a:off x="8866132" y="5885236"/>
            <a:ext cx="1412842" cy="479426"/>
          </a:xfrm>
          <a:prstGeom prst="roundRect">
            <a:avLst/>
          </a:prstGeom>
          <a:solidFill>
            <a:schemeClr val="accent6">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10" name="TextBox 9">
            <a:extLst>
              <a:ext uri="{FF2B5EF4-FFF2-40B4-BE49-F238E27FC236}">
                <a16:creationId xmlns:a16="http://schemas.microsoft.com/office/drawing/2014/main" id="{77088EEC-C3A9-CE29-025D-FEBDD1FF820A}"/>
              </a:ext>
            </a:extLst>
          </p:cNvPr>
          <p:cNvSpPr txBox="1"/>
          <p:nvPr/>
        </p:nvSpPr>
        <p:spPr>
          <a:xfrm>
            <a:off x="8701334" y="5943913"/>
            <a:ext cx="174243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2019</a:t>
            </a:r>
          </a:p>
        </p:txBody>
      </p:sp>
      <p:sp>
        <p:nvSpPr>
          <p:cNvPr id="28" name="Rectangle: Rounded Corners 27">
            <a:extLst>
              <a:ext uri="{FF2B5EF4-FFF2-40B4-BE49-F238E27FC236}">
                <a16:creationId xmlns:a16="http://schemas.microsoft.com/office/drawing/2014/main" id="{DF4E77BC-28EC-7AE1-C49E-789136D0D657}"/>
              </a:ext>
            </a:extLst>
          </p:cNvPr>
          <p:cNvSpPr/>
          <p:nvPr/>
        </p:nvSpPr>
        <p:spPr>
          <a:xfrm>
            <a:off x="10425918" y="5885236"/>
            <a:ext cx="1412842" cy="479426"/>
          </a:xfrm>
          <a:prstGeom prst="roundRect">
            <a:avLst/>
          </a:prstGeom>
          <a:solidFill>
            <a:schemeClr val="tx2">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800" b="0" i="0" u="none" strike="noStrike" kern="1200" cap="none" spc="0" normalizeH="0" baseline="0" noProof="0">
              <a:ln>
                <a:noFill/>
              </a:ln>
              <a:solidFill>
                <a:prstClr val="white"/>
              </a:solidFill>
              <a:effectLst/>
              <a:uLnTx/>
              <a:uFillTx/>
              <a:latin typeface="Segoe UI"/>
              <a:ea typeface="+mn-ea"/>
              <a:cs typeface="+mn-cs"/>
            </a:endParaRPr>
          </a:p>
        </p:txBody>
      </p:sp>
      <p:sp>
        <p:nvSpPr>
          <p:cNvPr id="30" name="TextBox 29">
            <a:extLst>
              <a:ext uri="{FF2B5EF4-FFF2-40B4-BE49-F238E27FC236}">
                <a16:creationId xmlns:a16="http://schemas.microsoft.com/office/drawing/2014/main" id="{843B6F55-A55E-0234-5628-BF891AB2A877}"/>
              </a:ext>
            </a:extLst>
          </p:cNvPr>
          <p:cNvSpPr txBox="1"/>
          <p:nvPr/>
        </p:nvSpPr>
        <p:spPr>
          <a:xfrm>
            <a:off x="10263919" y="5934553"/>
            <a:ext cx="1742438" cy="369332"/>
          </a:xfrm>
          <a:prstGeom prst="rect">
            <a:avLst/>
          </a:prstGeom>
          <a:noFill/>
        </p:spPr>
        <p:txBody>
          <a:bodyPr wrap="square" rtlCol="0">
            <a:spAutoFit/>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prstClr val="white"/>
                </a:solidFill>
                <a:effectLst/>
                <a:uLnTx/>
                <a:uFillTx/>
                <a:latin typeface="Segoe UI"/>
                <a:ea typeface="+mn-ea"/>
                <a:cs typeface="+mn-cs"/>
              </a:rPr>
              <a:t>2022</a:t>
            </a:r>
          </a:p>
        </p:txBody>
      </p:sp>
      <p:sp>
        <p:nvSpPr>
          <p:cNvPr id="3" name="Rectangle: Rounded Corners 2">
            <a:extLst>
              <a:ext uri="{FF2B5EF4-FFF2-40B4-BE49-F238E27FC236}">
                <a16:creationId xmlns:a16="http://schemas.microsoft.com/office/drawing/2014/main" id="{3BF089EA-D1A6-060D-AA46-FD3698C1B994}"/>
              </a:ext>
            </a:extLst>
          </p:cNvPr>
          <p:cNvSpPr/>
          <p:nvPr/>
        </p:nvSpPr>
        <p:spPr>
          <a:xfrm>
            <a:off x="9596582" y="2438400"/>
            <a:ext cx="1136074" cy="738910"/>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339761868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3"/>
                                        </p:tgtEl>
                                        <p:attrNameLst>
                                          <p:attrName>style.visibility</p:attrName>
                                        </p:attrNameLst>
                                      </p:cBhvr>
                                      <p:to>
                                        <p:strVal val="visible"/>
                                      </p:to>
                                    </p:set>
                                    <p:animEffect transition="in" filter="fade">
                                      <p:cBhvr>
                                        <p:cTn id="7" dur="500"/>
                                        <p:tgtEl>
                                          <p:spTgt spid="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nip Diagonal Corner Rectangle 5">
            <a:extLst>
              <a:ext uri="{FF2B5EF4-FFF2-40B4-BE49-F238E27FC236}">
                <a16:creationId xmlns:a16="http://schemas.microsoft.com/office/drawing/2014/main" id="{92FC9B9A-6B99-4A8D-8E85-12CE5424E0FF}"/>
              </a:ext>
            </a:extLst>
          </p:cNvPr>
          <p:cNvSpPr/>
          <p:nvPr/>
        </p:nvSpPr>
        <p:spPr bwMode="auto">
          <a:xfrm>
            <a:off x="1028700" y="619840"/>
            <a:ext cx="10134600" cy="5148470"/>
          </a:xfrm>
          <a:prstGeom prst="snip2DiagRect">
            <a:avLst/>
          </a:prstGeom>
          <a:noFill/>
          <a:ln>
            <a:solidFill>
              <a:schemeClr val="accent4">
                <a:lumMod val="50000"/>
              </a:schemeClr>
            </a:solid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86521" tIns="149217" rIns="186521" bIns="149217" numCol="1" spcCol="0" rtlCol="0" fromWordArt="0" anchor="t" anchorCtr="0" forceAA="0" compatLnSpc="1">
            <a:prstTxWarp prst="textNoShape">
              <a:avLst/>
            </a:prstTxWarp>
            <a:noAutofit/>
          </a:bodyPr>
          <a:lstStyle/>
          <a:p>
            <a:pPr algn="ctr" defTabSz="969953" fontAlgn="base">
              <a:lnSpc>
                <a:spcPct val="90000"/>
              </a:lnSpc>
              <a:spcBef>
                <a:spcPct val="0"/>
              </a:spcBef>
              <a:spcAft>
                <a:spcPct val="0"/>
              </a:spcAft>
              <a:defRPr/>
            </a:pPr>
            <a:endParaRPr lang="en-US" sz="8800" kern="0" dirty="0">
              <a:gradFill>
                <a:gsLst>
                  <a:gs pos="0">
                    <a:srgbClr val="FFFFFF"/>
                  </a:gs>
                  <a:gs pos="100000">
                    <a:srgbClr val="FFFFFF"/>
                  </a:gs>
                </a:gsLst>
                <a:lin ang="5400000" scaled="0"/>
              </a:gradFill>
              <a:ea typeface="Segoe UI" pitchFamily="34" charset="0"/>
              <a:cs typeface="Segoe UI" pitchFamily="34" charset="0"/>
            </a:endParaRPr>
          </a:p>
          <a:p>
            <a:pPr algn="ctr" defTabSz="969953" fontAlgn="base">
              <a:lnSpc>
                <a:spcPct val="90000"/>
              </a:lnSpc>
              <a:spcBef>
                <a:spcPct val="0"/>
              </a:spcBef>
              <a:spcAft>
                <a:spcPct val="0"/>
              </a:spcAft>
              <a:defRPr/>
            </a:pPr>
            <a:r>
              <a:rPr lang="en-US" sz="8800" kern="0" dirty="0">
                <a:solidFill>
                  <a:schemeClr val="accent4">
                    <a:lumMod val="75000"/>
                  </a:schemeClr>
                </a:solidFill>
                <a:ea typeface="Segoe UI" pitchFamily="34" charset="0"/>
                <a:cs typeface="Segoe UI" pitchFamily="34" charset="0"/>
              </a:rPr>
              <a:t>Questions?</a:t>
            </a:r>
          </a:p>
        </p:txBody>
      </p:sp>
    </p:spTree>
    <p:extLst>
      <p:ext uri="{BB962C8B-B14F-4D97-AF65-F5344CB8AC3E}">
        <p14:creationId xmlns:p14="http://schemas.microsoft.com/office/powerpoint/2010/main" val="2373269132"/>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8" name="Picture 7" descr="A picture containing text, blackboard, plaque&#10;&#10;Description automatically generated">
            <a:extLst>
              <a:ext uri="{FF2B5EF4-FFF2-40B4-BE49-F238E27FC236}">
                <a16:creationId xmlns:a16="http://schemas.microsoft.com/office/drawing/2014/main" id="{726B78C8-40C4-412A-8706-6CF868A47D2B}"/>
              </a:ext>
            </a:extLst>
          </p:cNvPr>
          <p:cNvPicPr>
            <a:picLocks noChangeAspect="1"/>
          </p:cNvPicPr>
          <p:nvPr/>
        </p:nvPicPr>
        <p:blipFill rotWithShape="1">
          <a:blip r:embed="rId4">
            <a:extLst>
              <a:ext uri="{28A0092B-C50C-407E-A947-70E740481C1C}">
                <a14:useLocalDpi xmlns:a14="http://schemas.microsoft.com/office/drawing/2010/main" val="0"/>
              </a:ext>
            </a:extLst>
          </a:blip>
          <a:srcRect r="1779" b="1"/>
          <a:stretch/>
        </p:blipFill>
        <p:spPr>
          <a:xfrm>
            <a:off x="20" y="10"/>
            <a:ext cx="12191980" cy="6857990"/>
          </a:xfrm>
          <a:prstGeom prst="rect">
            <a:avLst/>
          </a:prstGeom>
          <a:noFill/>
        </p:spPr>
      </p:pic>
    </p:spTree>
    <p:custDataLst>
      <p:tags r:id="rId1"/>
    </p:custDataLst>
    <p:extLst>
      <p:ext uri="{BB962C8B-B14F-4D97-AF65-F5344CB8AC3E}">
        <p14:creationId xmlns:p14="http://schemas.microsoft.com/office/powerpoint/2010/main" val="2928043153"/>
      </p:ext>
    </p:extLst>
  </p:cSld>
  <p:clrMapOvr>
    <a:masterClrMapping/>
  </p:clrMapOvr>
  <p:transition spd="slow"/>
</p:sld>
</file>

<file path=ppt/slides/slide2.xml><?xml version="1.0" encoding="utf-8"?>
<p:sld xmlns:a="http://schemas.openxmlformats.org/drawingml/2006/main" xmlns:r="http://schemas.openxmlformats.org/officeDocument/2006/relationships" xmlns:p="http://schemas.openxmlformats.org/presentationml/2006/main">
  <p:cSld>
    <p:bg>
      <p:bgPr>
        <a:solidFill>
          <a:srgbClr val="75C3EA"/>
        </a:solidFill>
        <a:effectLst/>
      </p:bgPr>
    </p:bg>
    <p:spTree>
      <p:nvGrpSpPr>
        <p:cNvPr id="1" name=""/>
        <p:cNvGrpSpPr/>
        <p:nvPr/>
      </p:nvGrpSpPr>
      <p:grpSpPr>
        <a:xfrm>
          <a:off x="0" y="0"/>
          <a:ext cx="0" cy="0"/>
          <a:chOff x="0" y="0"/>
          <a:chExt cx="0" cy="0"/>
        </a:xfrm>
      </p:grpSpPr>
      <p:sp>
        <p:nvSpPr>
          <p:cNvPr id="3" name="Rectangle 2">
            <a:extLst>
              <a:ext uri="{FF2B5EF4-FFF2-40B4-BE49-F238E27FC236}">
                <a16:creationId xmlns:a16="http://schemas.microsoft.com/office/drawing/2014/main" id="{B4895DE7-8142-4F4B-A6BC-24319628C14F}"/>
              </a:ext>
            </a:extLst>
          </p:cNvPr>
          <p:cNvSpPr/>
          <p:nvPr/>
        </p:nvSpPr>
        <p:spPr bwMode="auto">
          <a:xfrm>
            <a:off x="269524" y="690282"/>
            <a:ext cx="11748763" cy="3630706"/>
          </a:xfrm>
          <a:prstGeom prst="rect">
            <a:avLst/>
          </a:prstGeom>
          <a:solidFill>
            <a:schemeClr val="accent1"/>
          </a:solidFill>
          <a:ln>
            <a:noFill/>
            <a:headEnd type="none" w="med" len="med"/>
            <a:tailEnd type="none" w="med" len="med"/>
          </a:ln>
          <a:effectLst/>
        </p:spPr>
        <p:style>
          <a:lnRef idx="1">
            <a:schemeClr val="accent2"/>
          </a:lnRef>
          <a:fillRef idx="3">
            <a:schemeClr val="accent2"/>
          </a:fillRef>
          <a:effectRef idx="2">
            <a:schemeClr val="accent2"/>
          </a:effectRef>
          <a:fontRef idx="minor">
            <a:schemeClr val="lt1"/>
          </a:fontRef>
        </p:style>
        <p:txBody>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p>
            <a:pPr marL="0" marR="0" lvl="0" indent="0" algn="l" defTabSz="932472" rtl="0" eaLnBrk="1" fontAlgn="base" latinLnBrk="0" hangingPunct="1">
              <a:lnSpc>
                <a:spcPct val="100000"/>
              </a:lnSpc>
              <a:spcBef>
                <a:spcPct val="0"/>
              </a:spcBef>
              <a:spcAft>
                <a:spcPct val="0"/>
              </a:spcAft>
              <a:buClrTx/>
              <a:buSzTx/>
              <a:buFontTx/>
              <a:buNone/>
              <a:tabLst/>
              <a:defRPr/>
            </a:pPr>
            <a:endParaRPr kumimoji="0" lang="en-US" sz="2000" b="0" i="0" u="none" strike="noStrike" kern="1200" cap="none" spc="0" normalizeH="0" baseline="0" noProof="0" dirty="0" err="1">
              <a:ln>
                <a:noFill/>
              </a:ln>
              <a:gradFill>
                <a:gsLst>
                  <a:gs pos="0">
                    <a:srgbClr val="FFFFFF"/>
                  </a:gs>
                  <a:gs pos="100000">
                    <a:srgbClr val="FFFFFF"/>
                  </a:gs>
                </a:gsLst>
                <a:lin ang="5400000" scaled="0"/>
              </a:gradFill>
              <a:effectLst/>
              <a:uLnTx/>
              <a:uFillTx/>
              <a:latin typeface="Segoe UI"/>
              <a:ea typeface="Segoe UI" pitchFamily="34" charset="0"/>
              <a:cs typeface="Segoe UI" pitchFamily="34" charset="0"/>
            </a:endParaRPr>
          </a:p>
        </p:txBody>
      </p:sp>
      <p:pic>
        <p:nvPicPr>
          <p:cNvPr id="2" name="Picture 2" descr="Image result for mvp reconnect logo">
            <a:extLst>
              <a:ext uri="{FF2B5EF4-FFF2-40B4-BE49-F238E27FC236}">
                <a16:creationId xmlns:a16="http://schemas.microsoft.com/office/drawing/2014/main" id="{AC96F93F-0C0B-4E9F-9020-F3A82BC90084}"/>
              </a:ext>
            </a:extLst>
          </p:cNvPr>
          <p:cNvPicPr>
            <a:picLocks noChangeAspect="1" noChangeArrowheads="1"/>
          </p:cNvPicPr>
          <p:nvPr/>
        </p:nvPicPr>
        <p:blipFill>
          <a:blip r:embed="rId4" cstate="print">
            <a:extLst>
              <a:ext uri="{28A0092B-C50C-407E-A947-70E740481C1C}">
                <a14:useLocalDpi xmlns:a14="http://schemas.microsoft.com/office/drawing/2010/main" val="0"/>
              </a:ext>
            </a:extLst>
          </a:blip>
          <a:srcRect/>
          <a:stretch>
            <a:fillRect/>
          </a:stretch>
        </p:blipFill>
        <p:spPr bwMode="auto">
          <a:xfrm>
            <a:off x="269524" y="4964595"/>
            <a:ext cx="2121060" cy="705755"/>
          </a:xfrm>
          <a:prstGeom prst="rect">
            <a:avLst/>
          </a:prstGeom>
          <a:noFill/>
          <a:extLst>
            <a:ext uri="{909E8E84-426E-40DD-AFC4-6F175D3DCCD1}">
              <a14:hiddenFill xmlns:a14="http://schemas.microsoft.com/office/drawing/2010/main">
                <a:solidFill>
                  <a:srgbClr val="FFFFFF"/>
                </a:solidFill>
              </a14:hiddenFill>
            </a:ext>
          </a:extLst>
        </p:spPr>
      </p:pic>
      <p:pic>
        <p:nvPicPr>
          <p:cNvPr id="7" name="Picture 6">
            <a:extLst>
              <a:ext uri="{FF2B5EF4-FFF2-40B4-BE49-F238E27FC236}">
                <a16:creationId xmlns:a16="http://schemas.microsoft.com/office/drawing/2014/main" id="{857AFFFB-2FF6-4E89-98AF-192F25EAB58B}"/>
              </a:ext>
            </a:extLst>
          </p:cNvPr>
          <p:cNvPicPr>
            <a:picLocks noChangeAspect="1"/>
          </p:cNvPicPr>
          <p:nvPr/>
        </p:nvPicPr>
        <p:blipFill>
          <a:blip r:embed="rId5">
            <a:extLst>
              <a:ext uri="{28A0092B-C50C-407E-A947-70E740481C1C}">
                <a14:useLocalDpi xmlns:a14="http://schemas.microsoft.com/office/drawing/2010/main" val="0"/>
              </a:ext>
            </a:extLst>
          </a:blip>
          <a:stretch>
            <a:fillRect/>
          </a:stretch>
        </p:blipFill>
        <p:spPr>
          <a:xfrm>
            <a:off x="4692377" y="4602877"/>
            <a:ext cx="1576068" cy="1576068"/>
          </a:xfrm>
          <a:prstGeom prst="rect">
            <a:avLst/>
          </a:prstGeom>
        </p:spPr>
      </p:pic>
      <p:sp>
        <p:nvSpPr>
          <p:cNvPr id="8" name="TextBox 7">
            <a:extLst>
              <a:ext uri="{FF2B5EF4-FFF2-40B4-BE49-F238E27FC236}">
                <a16:creationId xmlns:a16="http://schemas.microsoft.com/office/drawing/2014/main" id="{26025B8D-586C-40E2-813B-D44DD4CA4556}"/>
              </a:ext>
            </a:extLst>
          </p:cNvPr>
          <p:cNvSpPr txBox="1"/>
          <p:nvPr/>
        </p:nvSpPr>
        <p:spPr>
          <a:xfrm>
            <a:off x="3729614" y="735920"/>
            <a:ext cx="7974384" cy="3539430"/>
          </a:xfrm>
          <a:prstGeom prst="rect">
            <a:avLst/>
          </a:prstGeom>
          <a:noFill/>
        </p:spPr>
        <p:txBody>
          <a:bodyPr wrap="square" rtlCol="0">
            <a:sp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3200" b="0" i="0" u="sng"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John Deardurff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Microsoft Customer Engineer (Global Technical Team)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Microsoft Certified Trainer (Regional Lead)</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MVP: Data Platform (2016 – 2018)</a:t>
            </a:r>
          </a:p>
          <a:p>
            <a:pPr marL="0" marR="0" lvl="0" indent="0" algn="l" defTabSz="914400" rtl="0" eaLnBrk="1" fontAlgn="auto" latinLnBrk="0" hangingPunct="1">
              <a:lnSpc>
                <a:spcPct val="100000"/>
              </a:lnSpc>
              <a:spcBef>
                <a:spcPts val="0"/>
              </a:spcBef>
              <a:spcAft>
                <a:spcPts val="0"/>
              </a:spcAft>
              <a:buClrTx/>
              <a:buSzTx/>
              <a:buFontTx/>
              <a:buNone/>
              <a:tabLst/>
              <a:defRPr/>
            </a:pPr>
            <a:endPar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Email: John.Deardurff@Microsoft.com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Twitter: @SQLMCT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Website: www.SQLMCT.com</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2400" b="0" i="0" u="none" strike="noStrike" kern="1200" cap="none" spc="0" normalizeH="0" baseline="0" noProof="0" dirty="0">
                <a:ln>
                  <a:noFill/>
                </a:ln>
                <a:solidFill>
                  <a:srgbClr val="FFFFFF"/>
                </a:solidFill>
                <a:effectLst/>
                <a:uLnTx/>
                <a:uFillTx/>
                <a:latin typeface="Arial" panose="020B0604020202020204" pitchFamily="34" charset="0"/>
                <a:ea typeface="+mn-ea"/>
                <a:cs typeface="Arial" panose="020B0604020202020204" pitchFamily="34" charset="0"/>
              </a:rPr>
              <a:t>GitHub: github.com\SQLMCT</a:t>
            </a:r>
          </a:p>
        </p:txBody>
      </p:sp>
      <p:pic>
        <p:nvPicPr>
          <p:cNvPr id="14" name="Picture 13" descr="A person wearing glasses and looking at the camera&#10;&#10;Description automatically generated">
            <a:extLst>
              <a:ext uri="{FF2B5EF4-FFF2-40B4-BE49-F238E27FC236}">
                <a16:creationId xmlns:a16="http://schemas.microsoft.com/office/drawing/2014/main" id="{4BF1FCD6-B874-43C1-B7DC-00D8BA75977F}"/>
              </a:ext>
            </a:extLst>
          </p:cNvPr>
          <p:cNvPicPr>
            <a:picLocks noChangeAspect="1"/>
          </p:cNvPicPr>
          <p:nvPr/>
        </p:nvPicPr>
        <p:blipFill>
          <a:blip r:embed="rId6">
            <a:extLst>
              <a:ext uri="{28A0092B-C50C-407E-A947-70E740481C1C}">
                <a14:useLocalDpi xmlns:a14="http://schemas.microsoft.com/office/drawing/2010/main" val="0"/>
              </a:ext>
            </a:extLst>
          </a:blip>
          <a:stretch>
            <a:fillRect/>
          </a:stretch>
        </p:blipFill>
        <p:spPr>
          <a:xfrm>
            <a:off x="479275" y="950497"/>
            <a:ext cx="2936051" cy="2936051"/>
          </a:xfrm>
          <a:prstGeom prst="ellipse">
            <a:avLst/>
          </a:prstGeom>
          <a:ln w="63500" cap="rnd">
            <a:solidFill>
              <a:srgbClr val="333333"/>
            </a:solidFill>
          </a:ln>
          <a:effectLst/>
          <a:scene3d>
            <a:camera prst="orthographicFront"/>
            <a:lightRig rig="contrasting" dir="t">
              <a:rot lat="0" lon="0" rev="3000000"/>
            </a:lightRig>
          </a:scene3d>
          <a:sp3d contourW="7620">
            <a:bevelT w="95250" h="31750"/>
            <a:contourClr>
              <a:srgbClr val="333333"/>
            </a:contourClr>
          </a:sp3d>
        </p:spPr>
      </p:pic>
      <p:pic>
        <p:nvPicPr>
          <p:cNvPr id="40" name="Picture 2">
            <a:extLst>
              <a:ext uri="{FF2B5EF4-FFF2-40B4-BE49-F238E27FC236}">
                <a16:creationId xmlns:a16="http://schemas.microsoft.com/office/drawing/2014/main" id="{BA556E9C-C257-46F8-806F-23A52BB5A3D6}"/>
              </a:ext>
            </a:extLst>
          </p:cNvPr>
          <p:cNvPicPr>
            <a:picLocks noChangeAspect="1" noChangeArrowheads="1"/>
          </p:cNvPicPr>
          <p:nvPr/>
        </p:nvPicPr>
        <p:blipFill>
          <a:blip r:embed="rId7">
            <a:extLst>
              <a:ext uri="{28A0092B-C50C-407E-A947-70E740481C1C}">
                <a14:useLocalDpi xmlns:a14="http://schemas.microsoft.com/office/drawing/2010/main" val="0"/>
              </a:ext>
            </a:extLst>
          </a:blip>
          <a:srcRect/>
          <a:stretch>
            <a:fillRect/>
          </a:stretch>
        </p:blipFill>
        <p:spPr bwMode="auto">
          <a:xfrm>
            <a:off x="6608991" y="4594534"/>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54" name="Picture 2">
            <a:extLst>
              <a:ext uri="{FF2B5EF4-FFF2-40B4-BE49-F238E27FC236}">
                <a16:creationId xmlns:a16="http://schemas.microsoft.com/office/drawing/2014/main" id="{1BCF9874-B55B-4EFC-BBD2-EC31BB51382B}"/>
              </a:ext>
            </a:extLst>
          </p:cNvPr>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0442219" y="4627860"/>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56" name="Picture 2">
            <a:extLst>
              <a:ext uri="{FF2B5EF4-FFF2-40B4-BE49-F238E27FC236}">
                <a16:creationId xmlns:a16="http://schemas.microsoft.com/office/drawing/2014/main" id="{CD6C68E0-AA3D-4089-A9D8-76DB3F1D138E}"/>
              </a:ext>
            </a:extLst>
          </p:cNvPr>
          <p:cNvPicPr>
            <a:picLocks noChangeAspect="1" noChangeArrowheads="1"/>
          </p:cNvPicPr>
          <p:nvPr/>
        </p:nvPicPr>
        <p:blipFill>
          <a:blip r:embed="rId9">
            <a:extLst>
              <a:ext uri="{28A0092B-C50C-407E-A947-70E740481C1C}">
                <a14:useLocalDpi xmlns:a14="http://schemas.microsoft.com/office/drawing/2010/main" val="0"/>
              </a:ext>
            </a:extLst>
          </a:blip>
          <a:srcRect/>
          <a:stretch>
            <a:fillRect/>
          </a:stretch>
        </p:blipFill>
        <p:spPr bwMode="auto">
          <a:xfrm>
            <a:off x="8525605" y="4602877"/>
            <a:ext cx="1576068" cy="1576068"/>
          </a:xfrm>
          <a:prstGeom prst="rect">
            <a:avLst/>
          </a:prstGeom>
          <a:noFill/>
          <a:extLst>
            <a:ext uri="{909E8E84-426E-40DD-AFC4-6F175D3DCCD1}">
              <a14:hiddenFill xmlns:a14="http://schemas.microsoft.com/office/drawing/2010/main">
                <a:solidFill>
                  <a:srgbClr val="FFFFFF"/>
                </a:solidFill>
              </a14:hiddenFill>
            </a:ext>
          </a:extLst>
        </p:spPr>
      </p:pic>
      <p:pic>
        <p:nvPicPr>
          <p:cNvPr id="58" name="Picture 2">
            <a:extLst>
              <a:ext uri="{FF2B5EF4-FFF2-40B4-BE49-F238E27FC236}">
                <a16:creationId xmlns:a16="http://schemas.microsoft.com/office/drawing/2014/main" id="{225638B0-3CDF-4AA9-9C43-F417F187C4BA}"/>
              </a:ext>
            </a:extLst>
          </p:cNvPr>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731130" y="4581653"/>
            <a:ext cx="1620701" cy="1620701"/>
          </a:xfrm>
          <a:prstGeom prst="rect">
            <a:avLst/>
          </a:prstGeom>
          <a:noFill/>
          <a:extLst>
            <a:ext uri="{909E8E84-426E-40DD-AFC4-6F175D3DCCD1}">
              <a14:hiddenFill xmlns:a14="http://schemas.microsoft.com/office/drawing/2010/main">
                <a:solidFill>
                  <a:srgbClr val="FFFFFF"/>
                </a:solidFill>
              </a14:hiddenFill>
            </a:ext>
          </a:extLst>
        </p:spPr>
      </p:pic>
    </p:spTree>
    <p:custDataLst>
      <p:tags r:id="rId1"/>
    </p:custDataLst>
    <p:extLst>
      <p:ext uri="{BB962C8B-B14F-4D97-AF65-F5344CB8AC3E}">
        <p14:creationId xmlns:p14="http://schemas.microsoft.com/office/powerpoint/2010/main" val="262793293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wrap="square" anchor="t">
            <a:normAutofit/>
          </a:bodyPr>
          <a:lstStyle/>
          <a:p>
            <a:r>
              <a:rPr lang="en-US" dirty="0"/>
              <a:t>What is in the session?</a:t>
            </a:r>
          </a:p>
        </p:txBody>
      </p:sp>
      <p:graphicFrame>
        <p:nvGraphicFramePr>
          <p:cNvPr id="6" name="Content Placeholder 5">
            <a:extLst>
              <a:ext uri="{FF2B5EF4-FFF2-40B4-BE49-F238E27FC236}">
                <a16:creationId xmlns:a16="http://schemas.microsoft.com/office/drawing/2014/main" id="{474A3D77-97D4-4929-BC73-31BCC8C15AC9}"/>
              </a:ext>
            </a:extLst>
          </p:cNvPr>
          <p:cNvGraphicFramePr>
            <a:graphicFrameLocks noGrp="1"/>
          </p:cNvGraphicFramePr>
          <p:nvPr>
            <p:ph sz="quarter" idx="13"/>
            <p:extLst>
              <p:ext uri="{D42A27DB-BD31-4B8C-83A1-F6EECF244321}">
                <p14:modId xmlns:p14="http://schemas.microsoft.com/office/powerpoint/2010/main" val="1007129538"/>
              </p:ext>
            </p:extLst>
          </p:nvPr>
        </p:nvGraphicFramePr>
        <p:xfrm>
          <a:off x="655638" y="1011676"/>
          <a:ext cx="10880725" cy="5526283"/>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704642470"/>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Intelligent Query Processing (2022)</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3455734179"/>
              </p:ext>
            </p:extLst>
          </p:nvPr>
        </p:nvGraphicFramePr>
        <p:xfrm>
          <a:off x="134619" y="-206188"/>
          <a:ext cx="11922762" cy="706418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4" name="Rectangle: Rounded Corners 3">
            <a:extLst>
              <a:ext uri="{FF2B5EF4-FFF2-40B4-BE49-F238E27FC236}">
                <a16:creationId xmlns:a16="http://schemas.microsoft.com/office/drawing/2014/main" id="{5C33F813-B821-8738-1C54-C07BA8626E20}"/>
              </a:ext>
            </a:extLst>
          </p:cNvPr>
          <p:cNvSpPr/>
          <p:nvPr/>
        </p:nvSpPr>
        <p:spPr>
          <a:xfrm>
            <a:off x="7331488" y="5885236"/>
            <a:ext cx="1412842" cy="479426"/>
          </a:xfrm>
          <a:prstGeom prst="roundRect">
            <a:avLst/>
          </a:prstGeom>
          <a:solidFill>
            <a:schemeClr val="accent4">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bg1"/>
              </a:solidFill>
            </a:endParaRPr>
          </a:p>
        </p:txBody>
      </p:sp>
      <p:sp>
        <p:nvSpPr>
          <p:cNvPr id="8" name="TextBox 7">
            <a:extLst>
              <a:ext uri="{FF2B5EF4-FFF2-40B4-BE49-F238E27FC236}">
                <a16:creationId xmlns:a16="http://schemas.microsoft.com/office/drawing/2014/main" id="{940BFE80-5C81-5812-6DB5-0A2B660092C2}"/>
              </a:ext>
            </a:extLst>
          </p:cNvPr>
          <p:cNvSpPr txBox="1"/>
          <p:nvPr/>
        </p:nvSpPr>
        <p:spPr>
          <a:xfrm>
            <a:off x="7166690" y="5944622"/>
            <a:ext cx="1742438" cy="369332"/>
          </a:xfrm>
          <a:prstGeom prst="rect">
            <a:avLst/>
          </a:prstGeom>
          <a:noFill/>
        </p:spPr>
        <p:txBody>
          <a:bodyPr wrap="square" rtlCol="0">
            <a:spAutoFit/>
          </a:bodyPr>
          <a:lstStyle/>
          <a:p>
            <a:pPr algn="ctr"/>
            <a:r>
              <a:rPr lang="en-US" dirty="0">
                <a:solidFill>
                  <a:schemeClr val="bg1"/>
                </a:solidFill>
              </a:rPr>
              <a:t>2017</a:t>
            </a:r>
          </a:p>
        </p:txBody>
      </p:sp>
      <p:sp>
        <p:nvSpPr>
          <p:cNvPr id="20" name="TextBox 19">
            <a:extLst>
              <a:ext uri="{FF2B5EF4-FFF2-40B4-BE49-F238E27FC236}">
                <a16:creationId xmlns:a16="http://schemas.microsoft.com/office/drawing/2014/main" id="{79A62EE3-7277-280C-19FA-2D48486A2094}"/>
              </a:ext>
            </a:extLst>
          </p:cNvPr>
          <p:cNvSpPr txBox="1"/>
          <p:nvPr/>
        </p:nvSpPr>
        <p:spPr>
          <a:xfrm>
            <a:off x="8568768" y="5221662"/>
            <a:ext cx="2409825" cy="493980"/>
          </a:xfrm>
          <a:prstGeom prst="rect">
            <a:avLst/>
          </a:prstGeom>
          <a:noFill/>
        </p:spPr>
        <p:txBody>
          <a:bodyPr wrap="square" rtlCol="0">
            <a:spAutoFit/>
          </a:bodyPr>
          <a:lstStyle/>
          <a:p>
            <a:endParaRPr lang="en-US" dirty="0"/>
          </a:p>
        </p:txBody>
      </p:sp>
      <p:sp>
        <p:nvSpPr>
          <p:cNvPr id="22" name="Rectangle: Rounded Corners 21">
            <a:extLst>
              <a:ext uri="{FF2B5EF4-FFF2-40B4-BE49-F238E27FC236}">
                <a16:creationId xmlns:a16="http://schemas.microsoft.com/office/drawing/2014/main" id="{6FAD4932-B5EA-DA60-B3A9-69292F5B14AD}"/>
              </a:ext>
            </a:extLst>
          </p:cNvPr>
          <p:cNvSpPr/>
          <p:nvPr/>
        </p:nvSpPr>
        <p:spPr>
          <a:xfrm>
            <a:off x="7331488" y="5341409"/>
            <a:ext cx="4507272" cy="398195"/>
          </a:xfrm>
          <a:prstGeom prst="roundRect">
            <a:avLst/>
          </a:prstGeom>
          <a:solidFill>
            <a:schemeClr val="bg1"/>
          </a:solidFill>
          <a:ln/>
        </p:spPr>
        <p:style>
          <a:lnRef idx="2">
            <a:schemeClr val="accent5">
              <a:shade val="50000"/>
            </a:schemeClr>
          </a:lnRef>
          <a:fillRef idx="1">
            <a:schemeClr val="accent5"/>
          </a:fillRef>
          <a:effectRef idx="0">
            <a:schemeClr val="accent5"/>
          </a:effectRef>
          <a:fontRef idx="minor">
            <a:schemeClr val="lt1"/>
          </a:fontRef>
        </p:style>
        <p:txBody>
          <a:bodyPr rtlCol="0" anchor="ctr"/>
          <a:lstStyle/>
          <a:p>
            <a:pPr algn="ctr"/>
            <a:r>
              <a:rPr lang="en-US" dirty="0">
                <a:solidFill>
                  <a:schemeClr val="tx1"/>
                </a:solidFill>
              </a:rPr>
              <a:t>Azure SQL Database</a:t>
            </a:r>
          </a:p>
        </p:txBody>
      </p:sp>
      <p:sp>
        <p:nvSpPr>
          <p:cNvPr id="26" name="Rectangle: Rounded Corners 25">
            <a:extLst>
              <a:ext uri="{FF2B5EF4-FFF2-40B4-BE49-F238E27FC236}">
                <a16:creationId xmlns:a16="http://schemas.microsoft.com/office/drawing/2014/main" id="{2F65726C-97E2-ABE3-B671-36903AD16D02}"/>
              </a:ext>
            </a:extLst>
          </p:cNvPr>
          <p:cNvSpPr/>
          <p:nvPr/>
        </p:nvSpPr>
        <p:spPr>
          <a:xfrm>
            <a:off x="8866132" y="5885236"/>
            <a:ext cx="1412842" cy="479426"/>
          </a:xfrm>
          <a:prstGeom prst="roundRect">
            <a:avLst/>
          </a:prstGeom>
          <a:solidFill>
            <a:schemeClr val="accent6">
              <a:lumMod val="75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bg1"/>
              </a:solidFill>
            </a:endParaRPr>
          </a:p>
        </p:txBody>
      </p:sp>
      <p:sp>
        <p:nvSpPr>
          <p:cNvPr id="10" name="TextBox 9">
            <a:extLst>
              <a:ext uri="{FF2B5EF4-FFF2-40B4-BE49-F238E27FC236}">
                <a16:creationId xmlns:a16="http://schemas.microsoft.com/office/drawing/2014/main" id="{77088EEC-C3A9-CE29-025D-FEBDD1FF820A}"/>
              </a:ext>
            </a:extLst>
          </p:cNvPr>
          <p:cNvSpPr txBox="1"/>
          <p:nvPr/>
        </p:nvSpPr>
        <p:spPr>
          <a:xfrm>
            <a:off x="8701334" y="5943913"/>
            <a:ext cx="1742438" cy="369332"/>
          </a:xfrm>
          <a:prstGeom prst="rect">
            <a:avLst/>
          </a:prstGeom>
          <a:noFill/>
        </p:spPr>
        <p:txBody>
          <a:bodyPr wrap="square" rtlCol="0">
            <a:spAutoFit/>
          </a:bodyPr>
          <a:lstStyle/>
          <a:p>
            <a:pPr algn="ctr"/>
            <a:r>
              <a:rPr lang="en-US" dirty="0">
                <a:solidFill>
                  <a:schemeClr val="bg1"/>
                </a:solidFill>
              </a:rPr>
              <a:t>2019</a:t>
            </a:r>
          </a:p>
        </p:txBody>
      </p:sp>
      <p:sp>
        <p:nvSpPr>
          <p:cNvPr id="28" name="Rectangle: Rounded Corners 27">
            <a:extLst>
              <a:ext uri="{FF2B5EF4-FFF2-40B4-BE49-F238E27FC236}">
                <a16:creationId xmlns:a16="http://schemas.microsoft.com/office/drawing/2014/main" id="{DF4E77BC-28EC-7AE1-C49E-789136D0D657}"/>
              </a:ext>
            </a:extLst>
          </p:cNvPr>
          <p:cNvSpPr/>
          <p:nvPr/>
        </p:nvSpPr>
        <p:spPr>
          <a:xfrm>
            <a:off x="10425918" y="5885236"/>
            <a:ext cx="1412842" cy="479426"/>
          </a:xfrm>
          <a:prstGeom prst="roundRect">
            <a:avLst/>
          </a:prstGeom>
          <a:solidFill>
            <a:schemeClr val="tx2">
              <a:lumMod val="60000"/>
              <a:lumOff val="40000"/>
            </a:schemeClr>
          </a:solidFill>
          <a:ln>
            <a:solidFill>
              <a:schemeClr val="tx1"/>
            </a:solidFill>
          </a:ln>
        </p:spPr>
        <p:style>
          <a:lnRef idx="2">
            <a:schemeClr val="accent4">
              <a:shade val="50000"/>
            </a:schemeClr>
          </a:lnRef>
          <a:fillRef idx="1">
            <a:schemeClr val="accent4"/>
          </a:fillRef>
          <a:effectRef idx="0">
            <a:schemeClr val="accent4"/>
          </a:effectRef>
          <a:fontRef idx="minor">
            <a:schemeClr val="lt1"/>
          </a:fontRef>
        </p:style>
        <p:txBody>
          <a:bodyPr rtlCol="0" anchor="ctr"/>
          <a:lstStyle/>
          <a:p>
            <a:pPr algn="ctr"/>
            <a:endParaRPr lang="en-US">
              <a:solidFill>
                <a:schemeClr val="bg1"/>
              </a:solidFill>
            </a:endParaRPr>
          </a:p>
        </p:txBody>
      </p:sp>
      <p:sp>
        <p:nvSpPr>
          <p:cNvPr id="30" name="TextBox 29">
            <a:extLst>
              <a:ext uri="{FF2B5EF4-FFF2-40B4-BE49-F238E27FC236}">
                <a16:creationId xmlns:a16="http://schemas.microsoft.com/office/drawing/2014/main" id="{843B6F55-A55E-0234-5628-BF891AB2A877}"/>
              </a:ext>
            </a:extLst>
          </p:cNvPr>
          <p:cNvSpPr txBox="1"/>
          <p:nvPr/>
        </p:nvSpPr>
        <p:spPr>
          <a:xfrm>
            <a:off x="10263919" y="5934553"/>
            <a:ext cx="1742438" cy="369332"/>
          </a:xfrm>
          <a:prstGeom prst="rect">
            <a:avLst/>
          </a:prstGeom>
          <a:noFill/>
        </p:spPr>
        <p:txBody>
          <a:bodyPr wrap="square" rtlCol="0">
            <a:spAutoFit/>
          </a:bodyPr>
          <a:lstStyle/>
          <a:p>
            <a:pPr algn="ctr"/>
            <a:r>
              <a:rPr lang="en-US" dirty="0">
                <a:solidFill>
                  <a:schemeClr val="bg1"/>
                </a:solidFill>
              </a:rPr>
              <a:t>2022</a:t>
            </a:r>
          </a:p>
        </p:txBody>
      </p:sp>
    </p:spTree>
    <p:extLst>
      <p:ext uri="{BB962C8B-B14F-4D97-AF65-F5344CB8AC3E}">
        <p14:creationId xmlns:p14="http://schemas.microsoft.com/office/powerpoint/2010/main" val="4545269"/>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5.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Enabling and Disabling – Instance Level</a:t>
            </a:r>
          </a:p>
        </p:txBody>
      </p:sp>
      <p:graphicFrame>
        <p:nvGraphicFramePr>
          <p:cNvPr id="2" name="Diagram 1">
            <a:extLst>
              <a:ext uri="{FF2B5EF4-FFF2-40B4-BE49-F238E27FC236}">
                <a16:creationId xmlns:a16="http://schemas.microsoft.com/office/drawing/2014/main" id="{A3F703EF-4406-0849-9267-50C04D501408}"/>
              </a:ext>
            </a:extLst>
          </p:cNvPr>
          <p:cNvGraphicFramePr/>
          <p:nvPr>
            <p:extLst>
              <p:ext uri="{D42A27DB-BD31-4B8C-83A1-F6EECF244321}">
                <p14:modId xmlns:p14="http://schemas.microsoft.com/office/powerpoint/2010/main" val="710535984"/>
              </p:ext>
            </p:extLst>
          </p:nvPr>
        </p:nvGraphicFramePr>
        <p:xfrm>
          <a:off x="269238" y="1108303"/>
          <a:ext cx="11546244" cy="5005626"/>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Tree>
    <p:extLst>
      <p:ext uri="{BB962C8B-B14F-4D97-AF65-F5344CB8AC3E}">
        <p14:creationId xmlns:p14="http://schemas.microsoft.com/office/powerpoint/2010/main" val="2505833488"/>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Enabling and Disabling – Database Level</a:t>
            </a:r>
          </a:p>
        </p:txBody>
      </p:sp>
      <p:sp>
        <p:nvSpPr>
          <p:cNvPr id="8" name="Rectangle 7">
            <a:extLst>
              <a:ext uri="{FF2B5EF4-FFF2-40B4-BE49-F238E27FC236}">
                <a16:creationId xmlns:a16="http://schemas.microsoft.com/office/drawing/2014/main" id="{E87CA332-0A98-47A2-A23B-F3DD2B6B6F7C}"/>
              </a:ext>
            </a:extLst>
          </p:cNvPr>
          <p:cNvSpPr/>
          <p:nvPr/>
        </p:nvSpPr>
        <p:spPr>
          <a:xfrm>
            <a:off x="366516" y="1380333"/>
            <a:ext cx="10880725" cy="461665"/>
          </a:xfrm>
          <a:prstGeom prst="rect">
            <a:avLst/>
          </a:prstGeom>
          <a:ln>
            <a:solidFill>
              <a:schemeClr val="accent1"/>
            </a:solidFill>
          </a:ln>
          <a:effectLst/>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ALTER</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DATABASE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SCOPED</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CONFIGURATION</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DISABLE_BATCH_MODE_ADAPTIVE_JOINS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ON</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|OFF</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endParaRPr>
          </a:p>
        </p:txBody>
      </p:sp>
      <p:sp>
        <p:nvSpPr>
          <p:cNvPr id="9" name="Rectangle 8">
            <a:extLst>
              <a:ext uri="{FF2B5EF4-FFF2-40B4-BE49-F238E27FC236}">
                <a16:creationId xmlns:a16="http://schemas.microsoft.com/office/drawing/2014/main" id="{F8948C42-E3EE-42C8-AB1C-9B48B5641AD7}"/>
              </a:ext>
            </a:extLst>
          </p:cNvPr>
          <p:cNvSpPr/>
          <p:nvPr/>
        </p:nvSpPr>
        <p:spPr>
          <a:xfrm>
            <a:off x="366516" y="1979446"/>
            <a:ext cx="10880725" cy="461665"/>
          </a:xfrm>
          <a:prstGeom prst="rect">
            <a:avLst/>
          </a:prstGeom>
          <a:ln>
            <a:solidFill>
              <a:schemeClr val="accent1"/>
            </a:solidFill>
          </a:ln>
          <a:effectLst/>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ALTER</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DATABASE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SCOPED</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CONFIGURATION</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SET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BATCH_MODE_ADAPTIVE_JOINS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a:t>
            </a:r>
            <a:r>
              <a:rPr kumimoji="0" lang="en-US" sz="1800" b="1"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ON</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|OFF</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endParaRPr>
          </a:p>
        </p:txBody>
      </p:sp>
      <p:sp>
        <p:nvSpPr>
          <p:cNvPr id="12" name="Content Placeholder 3">
            <a:extLst>
              <a:ext uri="{FF2B5EF4-FFF2-40B4-BE49-F238E27FC236}">
                <a16:creationId xmlns:a16="http://schemas.microsoft.com/office/drawing/2014/main" id="{5302B98C-991B-4EC1-A910-70B6E4583027}"/>
              </a:ext>
            </a:extLst>
          </p:cNvPr>
          <p:cNvSpPr txBox="1">
            <a:spLocks/>
          </p:cNvSpPr>
          <p:nvPr/>
        </p:nvSpPr>
        <p:spPr>
          <a:xfrm>
            <a:off x="269239" y="912430"/>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225" rtl="0" eaLnBrk="1" fontAlgn="auto" latinLnBrk="0" hangingPunct="1">
              <a:lnSpc>
                <a:spcPct val="100000"/>
              </a:lnSpc>
              <a:spcBef>
                <a:spcPct val="20000"/>
              </a:spcBef>
              <a:spcAft>
                <a:spcPts val="0"/>
              </a:spcAft>
              <a:buClrTx/>
              <a:buSzTx/>
              <a:buFont typeface="Arial"/>
              <a:buNone/>
              <a:tabLst/>
              <a:defRPr/>
            </a:pPr>
            <a:r>
              <a:rPr kumimoji="0" lang="en-US" sz="2400" b="0" i="0" u="none" strike="noStrike" kern="1200" cap="none" spc="0" normalizeH="0" baseline="0" noProof="0" dirty="0">
                <a:ln>
                  <a:noFill/>
                </a:ln>
                <a:solidFill>
                  <a:srgbClr val="404040"/>
                </a:solidFill>
                <a:effectLst/>
                <a:uLnTx/>
                <a:uFillTx/>
                <a:latin typeface="Segoe UI"/>
                <a:ea typeface="+mn-ea"/>
                <a:cs typeface="+mn-cs"/>
              </a:rPr>
              <a:t>Different settings for 2017 vs Azure SQL, SQL Server 2019 and higher</a:t>
            </a:r>
          </a:p>
        </p:txBody>
      </p:sp>
      <p:pic>
        <p:nvPicPr>
          <p:cNvPr id="6" name="Picture 5">
            <a:extLst>
              <a:ext uri="{FF2B5EF4-FFF2-40B4-BE49-F238E27FC236}">
                <a16:creationId xmlns:a16="http://schemas.microsoft.com/office/drawing/2014/main" id="{627D0D4B-C7C8-CE62-FC64-8607BAC99CF3}"/>
              </a:ext>
            </a:extLst>
          </p:cNvPr>
          <p:cNvPicPr>
            <a:picLocks noChangeAspect="1"/>
          </p:cNvPicPr>
          <p:nvPr/>
        </p:nvPicPr>
        <p:blipFill>
          <a:blip r:embed="rId3"/>
          <a:stretch>
            <a:fillRect/>
          </a:stretch>
        </p:blipFill>
        <p:spPr>
          <a:xfrm>
            <a:off x="3195863" y="3676840"/>
            <a:ext cx="5373501" cy="2544406"/>
          </a:xfrm>
          <a:prstGeom prst="rect">
            <a:avLst/>
          </a:prstGeom>
          <a:ln>
            <a:noFill/>
          </a:ln>
          <a:effectLst>
            <a:outerShdw blurRad="190500" algn="tl" rotWithShape="0">
              <a:srgbClr val="000000">
                <a:alpha val="70000"/>
              </a:srgbClr>
            </a:outerShdw>
          </a:effectLst>
        </p:spPr>
      </p:pic>
      <p:sp>
        <p:nvSpPr>
          <p:cNvPr id="7" name="Rectangle 6">
            <a:extLst>
              <a:ext uri="{FF2B5EF4-FFF2-40B4-BE49-F238E27FC236}">
                <a16:creationId xmlns:a16="http://schemas.microsoft.com/office/drawing/2014/main" id="{DF5126A6-AFD7-AACE-460C-1C13A2C03B35}"/>
              </a:ext>
            </a:extLst>
          </p:cNvPr>
          <p:cNvSpPr/>
          <p:nvPr/>
        </p:nvSpPr>
        <p:spPr>
          <a:xfrm>
            <a:off x="366516" y="3030287"/>
            <a:ext cx="10880725" cy="461665"/>
          </a:xfrm>
          <a:prstGeom prst="rect">
            <a:avLst/>
          </a:prstGeom>
          <a:ln>
            <a:solidFill>
              <a:schemeClr val="accent1"/>
            </a:solidFill>
          </a:ln>
          <a:effectLst/>
        </p:spPr>
        <p:txBody>
          <a:bodyPr wrap="square">
            <a:noAutofit/>
          </a:bodyPr>
          <a:lstStyle/>
          <a:p>
            <a:pPr>
              <a:defRPr/>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chemeClr val="accent6">
                    <a:lumMod val="50000"/>
                  </a:schemeClr>
                </a:solidFill>
                <a:latin typeface="Consolas" panose="020B0609020204030204" pitchFamily="49" charset="0"/>
              </a:rPr>
              <a:t>sys.database_scoped_configurations</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endParaRPr>
          </a:p>
        </p:txBody>
      </p:sp>
      <p:sp>
        <p:nvSpPr>
          <p:cNvPr id="18" name="Content Placeholder 3">
            <a:extLst>
              <a:ext uri="{FF2B5EF4-FFF2-40B4-BE49-F238E27FC236}">
                <a16:creationId xmlns:a16="http://schemas.microsoft.com/office/drawing/2014/main" id="{3A58E64D-6028-810B-C559-6CD5A5A43E1C}"/>
              </a:ext>
            </a:extLst>
          </p:cNvPr>
          <p:cNvSpPr txBox="1">
            <a:spLocks/>
          </p:cNvSpPr>
          <p:nvPr/>
        </p:nvSpPr>
        <p:spPr>
          <a:xfrm>
            <a:off x="320478" y="2528586"/>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225" rtl="0" eaLnBrk="1" fontAlgn="auto" latinLnBrk="0" hangingPunct="1">
              <a:lnSpc>
                <a:spcPct val="100000"/>
              </a:lnSpc>
              <a:spcBef>
                <a:spcPct val="20000"/>
              </a:spcBef>
              <a:spcAft>
                <a:spcPts val="0"/>
              </a:spcAft>
              <a:buClrTx/>
              <a:buSzTx/>
              <a:buFont typeface="Arial"/>
              <a:buNone/>
              <a:tabLst/>
              <a:defRPr/>
            </a:pPr>
            <a:r>
              <a:rPr kumimoji="0" lang="en-US" sz="2400" b="0" i="0" u="none" strike="noStrike" kern="1200" cap="none" spc="0" normalizeH="0" baseline="0" noProof="0" dirty="0">
                <a:ln>
                  <a:noFill/>
                </a:ln>
                <a:solidFill>
                  <a:srgbClr val="404040"/>
                </a:solidFill>
                <a:effectLst/>
                <a:uLnTx/>
                <a:uFillTx/>
                <a:latin typeface="Segoe UI"/>
                <a:ea typeface="+mn-ea"/>
                <a:cs typeface="+mn-cs"/>
              </a:rPr>
              <a:t>To get a list of Database Scoped Configuration settings</a:t>
            </a:r>
          </a:p>
          <a:p>
            <a:pPr marL="0" marR="0" lvl="0" indent="0" algn="l" defTabSz="914225" rtl="0" eaLnBrk="1" fontAlgn="auto" latinLnBrk="0" hangingPunct="1">
              <a:lnSpc>
                <a:spcPct val="100000"/>
              </a:lnSpc>
              <a:spcBef>
                <a:spcPct val="20000"/>
              </a:spcBef>
              <a:spcAft>
                <a:spcPts val="0"/>
              </a:spcAft>
              <a:buClrTx/>
              <a:buSzTx/>
              <a:buFont typeface="Arial"/>
              <a:buNone/>
              <a:tabLst/>
              <a:defRPr/>
            </a:pPr>
            <a:endParaRPr kumimoji="0" lang="en-US" sz="2400" b="0" i="0" u="none" strike="noStrike" kern="1200" cap="none" spc="0" normalizeH="0" baseline="0" noProof="0" dirty="0">
              <a:ln>
                <a:noFill/>
              </a:ln>
              <a:solidFill>
                <a:srgbClr val="404040"/>
              </a:solidFill>
              <a:effectLst/>
              <a:uLnTx/>
              <a:uFillTx/>
              <a:latin typeface="Segoe UI"/>
              <a:ea typeface="+mn-ea"/>
              <a:cs typeface="+mn-cs"/>
            </a:endParaRPr>
          </a:p>
        </p:txBody>
      </p:sp>
    </p:spTree>
    <p:extLst>
      <p:ext uri="{BB962C8B-B14F-4D97-AF65-F5344CB8AC3E}">
        <p14:creationId xmlns:p14="http://schemas.microsoft.com/office/powerpoint/2010/main" val="123035126"/>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a:xfrm>
            <a:off x="269238" y="174885"/>
            <a:ext cx="11824150" cy="1143000"/>
          </a:xfrm>
        </p:spPr>
        <p:txBody>
          <a:bodyPr/>
          <a:lstStyle/>
          <a:p>
            <a:r>
              <a:rPr lang="en-US" dirty="0"/>
              <a:t>Enabling and Disabling – Statement Level</a:t>
            </a:r>
          </a:p>
        </p:txBody>
      </p:sp>
      <p:sp>
        <p:nvSpPr>
          <p:cNvPr id="10" name="Rectangle 9">
            <a:extLst>
              <a:ext uri="{FF2B5EF4-FFF2-40B4-BE49-F238E27FC236}">
                <a16:creationId xmlns:a16="http://schemas.microsoft.com/office/drawing/2014/main" id="{0665CE9E-5D61-45F3-9D4E-8F9C03FF9346}"/>
              </a:ext>
            </a:extLst>
          </p:cNvPr>
          <p:cNvSpPr/>
          <p:nvPr/>
        </p:nvSpPr>
        <p:spPr>
          <a:xfrm>
            <a:off x="384444" y="1423989"/>
            <a:ext cx="10880725" cy="696189"/>
          </a:xfrm>
          <a:prstGeom prst="rect">
            <a:avLst/>
          </a:prstGeom>
          <a:ln>
            <a:solidFill>
              <a:schemeClr val="accent1"/>
            </a:solidFill>
          </a:ln>
          <a:effectLst/>
        </p:spPr>
        <p:txBody>
          <a:bodyPr wrap="square">
            <a:noAutofit/>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&lt;statement&gt;</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OPTION </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0000FF"/>
                </a:solidFill>
                <a:effectLst/>
                <a:uLnTx/>
                <a:uFillTx/>
                <a:latin typeface="Consolas" panose="020B0609020204030204" pitchFamily="49" charset="0"/>
                <a:ea typeface="+mn-ea"/>
                <a:cs typeface="+mn-cs"/>
              </a:rPr>
              <a:t>USE</a:t>
            </a:r>
            <a:r>
              <a:rPr kumimoji="0" lang="en-US" sz="1800" b="0" i="0" u="none" strike="noStrike" kern="1200" cap="none" spc="0" normalizeH="0" baseline="0" noProof="0" dirty="0">
                <a:ln>
                  <a:noFill/>
                </a:ln>
                <a:solidFill>
                  <a:srgbClr val="000000"/>
                </a:solidFill>
                <a:effectLst/>
                <a:uLnTx/>
                <a:uFillTx/>
                <a:latin typeface="Consolas" panose="020B0609020204030204" pitchFamily="49" charset="0"/>
                <a:ea typeface="+mn-ea"/>
                <a:cs typeface="+mn-cs"/>
              </a:rPr>
              <a:t> HINT</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r>
              <a:rPr kumimoji="0" lang="en-US" sz="1800" b="0" i="0" u="none" strike="noStrike" kern="1200" cap="none" spc="0" normalizeH="0" baseline="0" noProof="0" dirty="0">
                <a:ln>
                  <a:noFill/>
                </a:ln>
                <a:solidFill>
                  <a:srgbClr val="FF0000"/>
                </a:solidFill>
                <a:effectLst/>
                <a:uLnTx/>
                <a:uFillTx/>
                <a:latin typeface="Consolas" panose="020B0609020204030204" pitchFamily="49" charset="0"/>
                <a:ea typeface="+mn-ea"/>
                <a:cs typeface="+mn-cs"/>
              </a:rPr>
              <a:t>'DISABLE_BATCH_MODE_ADAPTIVE_JOINS'</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endParaRPr>
          </a:p>
        </p:txBody>
      </p:sp>
      <p:sp>
        <p:nvSpPr>
          <p:cNvPr id="16" name="Content Placeholder 3">
            <a:extLst>
              <a:ext uri="{FF2B5EF4-FFF2-40B4-BE49-F238E27FC236}">
                <a16:creationId xmlns:a16="http://schemas.microsoft.com/office/drawing/2014/main" id="{8F0F5418-94D3-40D4-AF8D-94BC66BE8CE6}"/>
              </a:ext>
            </a:extLst>
          </p:cNvPr>
          <p:cNvSpPr txBox="1">
            <a:spLocks/>
          </p:cNvSpPr>
          <p:nvPr/>
        </p:nvSpPr>
        <p:spPr>
          <a:xfrm>
            <a:off x="384444" y="962323"/>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225" rtl="0" eaLnBrk="1" fontAlgn="auto" latinLnBrk="0" hangingPunct="1">
              <a:lnSpc>
                <a:spcPct val="100000"/>
              </a:lnSpc>
              <a:spcBef>
                <a:spcPct val="20000"/>
              </a:spcBef>
              <a:spcAft>
                <a:spcPts val="0"/>
              </a:spcAft>
              <a:buClrTx/>
              <a:buSzTx/>
              <a:buFont typeface="Arial"/>
              <a:buNone/>
              <a:tabLst/>
              <a:defRPr/>
            </a:pPr>
            <a:r>
              <a:rPr kumimoji="0" lang="en-US" sz="2400" b="0" i="0" u="none" strike="noStrike" kern="1200" cap="none" spc="0" normalizeH="0" baseline="0" noProof="0" dirty="0">
                <a:ln>
                  <a:noFill/>
                </a:ln>
                <a:solidFill>
                  <a:srgbClr val="404040"/>
                </a:solidFill>
                <a:effectLst/>
                <a:uLnTx/>
                <a:uFillTx/>
                <a:latin typeface="Segoe UI"/>
                <a:ea typeface="+mn-ea"/>
                <a:cs typeface="+mn-cs"/>
              </a:rPr>
              <a:t>You can disable </a:t>
            </a:r>
            <a:r>
              <a:rPr lang="en-US" dirty="0">
                <a:latin typeface="Segoe UI"/>
              </a:rPr>
              <a:t>features</a:t>
            </a:r>
            <a:r>
              <a:rPr kumimoji="0" lang="en-US" sz="2400" b="0" i="0" u="none" strike="noStrike" kern="1200" cap="none" spc="0" normalizeH="0" baseline="0" noProof="0" dirty="0">
                <a:ln>
                  <a:noFill/>
                </a:ln>
                <a:solidFill>
                  <a:srgbClr val="404040"/>
                </a:solidFill>
                <a:effectLst/>
                <a:uLnTx/>
                <a:uFillTx/>
                <a:latin typeface="Segoe UI"/>
                <a:ea typeface="+mn-ea"/>
                <a:cs typeface="+mn-cs"/>
              </a:rPr>
              <a:t> at the statement scope if necessary.</a:t>
            </a:r>
          </a:p>
          <a:p>
            <a:pPr marL="0" marR="0" lvl="0" indent="0" algn="l" defTabSz="914225" rtl="0" eaLnBrk="1" fontAlgn="auto" latinLnBrk="0" hangingPunct="1">
              <a:lnSpc>
                <a:spcPct val="100000"/>
              </a:lnSpc>
              <a:spcBef>
                <a:spcPct val="20000"/>
              </a:spcBef>
              <a:spcAft>
                <a:spcPts val="0"/>
              </a:spcAft>
              <a:buClrTx/>
              <a:buSzTx/>
              <a:buFont typeface="Arial"/>
              <a:buNone/>
              <a:tabLst/>
              <a:defRPr/>
            </a:pPr>
            <a:endParaRPr kumimoji="0" lang="en-US" sz="2400" b="0" i="0" u="none" strike="noStrike" kern="1200" cap="none" spc="0" normalizeH="0" baseline="0" noProof="0" dirty="0">
              <a:ln>
                <a:noFill/>
              </a:ln>
              <a:solidFill>
                <a:srgbClr val="404040"/>
              </a:solidFill>
              <a:effectLst/>
              <a:uLnTx/>
              <a:uFillTx/>
              <a:latin typeface="Segoe UI"/>
              <a:ea typeface="+mn-ea"/>
              <a:cs typeface="+mn-cs"/>
            </a:endParaRPr>
          </a:p>
        </p:txBody>
      </p:sp>
      <p:sp>
        <p:nvSpPr>
          <p:cNvPr id="2" name="Rectangle 1">
            <a:extLst>
              <a:ext uri="{FF2B5EF4-FFF2-40B4-BE49-F238E27FC236}">
                <a16:creationId xmlns:a16="http://schemas.microsoft.com/office/drawing/2014/main" id="{4DC5D965-CC3D-FF89-C92A-D96C4523B10D}"/>
              </a:ext>
            </a:extLst>
          </p:cNvPr>
          <p:cNvSpPr/>
          <p:nvPr/>
        </p:nvSpPr>
        <p:spPr>
          <a:xfrm>
            <a:off x="338408" y="2772846"/>
            <a:ext cx="10880725" cy="461665"/>
          </a:xfrm>
          <a:prstGeom prst="rect">
            <a:avLst/>
          </a:prstGeom>
          <a:ln>
            <a:solidFill>
              <a:schemeClr val="accent1"/>
            </a:solidFill>
          </a:ln>
          <a:effectLst/>
        </p:spPr>
        <p:txBody>
          <a:bodyPr wrap="square">
            <a:noAutofit/>
          </a:bodyPr>
          <a:lstStyle/>
          <a:p>
            <a:pPr>
              <a:defRPr/>
            </a:pPr>
            <a:r>
              <a:rPr lang="en-US" sz="1800" dirty="0">
                <a:solidFill>
                  <a:srgbClr val="0000FF"/>
                </a:solidFill>
                <a:latin typeface="Consolas" panose="020B0609020204030204" pitchFamily="49" charset="0"/>
              </a:rPr>
              <a:t>SELECT</a:t>
            </a:r>
            <a:r>
              <a:rPr lang="en-US" sz="1800" dirty="0">
                <a:solidFill>
                  <a:srgbClr val="000000"/>
                </a:solidFill>
                <a:latin typeface="Consolas" panose="020B0609020204030204" pitchFamily="49" charset="0"/>
              </a:rPr>
              <a:t> </a:t>
            </a:r>
            <a:r>
              <a:rPr lang="en-US" sz="1800" dirty="0">
                <a:solidFill>
                  <a:srgbClr val="808080"/>
                </a:solidFill>
                <a:latin typeface="Consolas" panose="020B0609020204030204" pitchFamily="49" charset="0"/>
              </a:rPr>
              <a:t>*</a:t>
            </a:r>
            <a:r>
              <a:rPr lang="en-US" sz="1800" dirty="0">
                <a:solidFill>
                  <a:srgbClr val="000000"/>
                </a:solidFill>
                <a:latin typeface="Consolas" panose="020B0609020204030204" pitchFamily="49" charset="0"/>
              </a:rPr>
              <a:t> </a:t>
            </a:r>
            <a:r>
              <a:rPr lang="en-US" sz="1800" dirty="0">
                <a:solidFill>
                  <a:srgbClr val="0000FF"/>
                </a:solidFill>
                <a:latin typeface="Consolas" panose="020B0609020204030204" pitchFamily="49" charset="0"/>
              </a:rPr>
              <a:t>FROM</a:t>
            </a:r>
            <a:r>
              <a:rPr lang="en-US" sz="1800" dirty="0">
                <a:solidFill>
                  <a:srgbClr val="000000"/>
                </a:solidFill>
                <a:latin typeface="Consolas" panose="020B0609020204030204" pitchFamily="49" charset="0"/>
              </a:rPr>
              <a:t> </a:t>
            </a:r>
            <a:r>
              <a:rPr lang="en-US" sz="1800" dirty="0" err="1">
                <a:solidFill>
                  <a:schemeClr val="accent6">
                    <a:lumMod val="50000"/>
                  </a:schemeClr>
                </a:solidFill>
                <a:latin typeface="Consolas" panose="020B0609020204030204" pitchFamily="49" charset="0"/>
              </a:rPr>
              <a:t>sys.dm_exec_valid_use_hints</a:t>
            </a:r>
            <a:r>
              <a:rPr kumimoji="0" lang="en-US" sz="1800" b="0" i="0" u="none" strike="noStrike" kern="1200" cap="none" spc="0" normalizeH="0" baseline="0" noProof="0" dirty="0">
                <a:ln>
                  <a:noFill/>
                </a:ln>
                <a:solidFill>
                  <a:srgbClr val="808080"/>
                </a:solidFill>
                <a:effectLst/>
                <a:uLnTx/>
                <a:uFillTx/>
                <a:latin typeface="Consolas" panose="020B0609020204030204" pitchFamily="49" charset="0"/>
                <a:ea typeface="+mn-ea"/>
                <a:cs typeface="+mn-cs"/>
              </a:rPr>
              <a:t>;</a:t>
            </a:r>
            <a:endParaRPr kumimoji="0" lang="en-US" sz="1800" b="0" i="0" u="none" strike="noStrike" kern="1200" cap="none" spc="0" normalizeH="0" baseline="0" noProof="0" dirty="0">
              <a:ln>
                <a:noFill/>
              </a:ln>
              <a:solidFill>
                <a:prstClr val="black"/>
              </a:solidFill>
              <a:effectLst/>
              <a:uLnTx/>
              <a:uFillTx/>
              <a:latin typeface="Lucida Console" panose="020B0609040504020204" pitchFamily="49" charset="0"/>
              <a:ea typeface="+mn-ea"/>
              <a:cs typeface="+mn-cs"/>
            </a:endParaRPr>
          </a:p>
        </p:txBody>
      </p:sp>
      <p:sp>
        <p:nvSpPr>
          <p:cNvPr id="3" name="Content Placeholder 3">
            <a:extLst>
              <a:ext uri="{FF2B5EF4-FFF2-40B4-BE49-F238E27FC236}">
                <a16:creationId xmlns:a16="http://schemas.microsoft.com/office/drawing/2014/main" id="{4FABCB0E-57A1-B0FC-D699-B56FEFB762BB}"/>
              </a:ext>
            </a:extLst>
          </p:cNvPr>
          <p:cNvSpPr txBox="1">
            <a:spLocks/>
          </p:cNvSpPr>
          <p:nvPr/>
        </p:nvSpPr>
        <p:spPr>
          <a:xfrm>
            <a:off x="292370" y="2271145"/>
            <a:ext cx="10972799" cy="461666"/>
          </a:xfrm>
          <a:prstGeom prst="rect">
            <a:avLst/>
          </a:prstGeom>
        </p:spPr>
        <p:txBody>
          <a:bodyPr>
            <a:normAutofit/>
          </a:bodyPr>
          <a:lstStyle>
            <a:lvl1pPr marL="0" indent="0" algn="l" defTabSz="914225" rtl="0" eaLnBrk="1" latinLnBrk="0" hangingPunct="1">
              <a:spcBef>
                <a:spcPct val="20000"/>
              </a:spcBef>
              <a:buFont typeface="Arial"/>
              <a:buNone/>
              <a:defRPr sz="2400" kern="1200">
                <a:solidFill>
                  <a:srgbClr val="404040"/>
                </a:solidFill>
                <a:latin typeface="+mn-lt"/>
                <a:ea typeface="+mn-ea"/>
                <a:cs typeface="+mn-cs"/>
              </a:defRPr>
            </a:lvl1pPr>
            <a:lvl2pPr marL="342834" indent="-342834" algn="l" defTabSz="914225" rtl="0" eaLnBrk="1" latinLnBrk="0" hangingPunct="1">
              <a:spcBef>
                <a:spcPct val="20000"/>
              </a:spcBef>
              <a:buClr>
                <a:schemeClr val="accent4"/>
              </a:buClr>
              <a:buFont typeface="Arial"/>
              <a:buChar char="•"/>
              <a:defRPr lang="en-US" sz="2000" kern="1200" dirty="0" smtClean="0">
                <a:solidFill>
                  <a:srgbClr val="404040"/>
                </a:solidFill>
                <a:latin typeface="Century Gothic"/>
                <a:ea typeface="+mn-ea"/>
                <a:cs typeface="+mn-cs"/>
              </a:defRPr>
            </a:lvl2pPr>
            <a:lvl3pPr marL="638053"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3pPr>
            <a:lvl4pPr marL="922161" indent="-342834" algn="l" defTabSz="914225" rtl="0" eaLnBrk="1" latinLnBrk="0" hangingPunct="1">
              <a:spcBef>
                <a:spcPct val="20000"/>
              </a:spcBef>
              <a:buClr>
                <a:schemeClr val="accent4"/>
              </a:buClr>
              <a:buFont typeface="Arial"/>
              <a:buChar char="•"/>
              <a:defRPr lang="en-US" sz="1800" kern="1200" dirty="0" smtClean="0">
                <a:solidFill>
                  <a:srgbClr val="404040"/>
                </a:solidFill>
                <a:latin typeface="Century Gothic"/>
                <a:ea typeface="+mn-ea"/>
                <a:cs typeface="+mn-cs"/>
              </a:defRPr>
            </a:lvl4pPr>
            <a:lvl5pPr marL="1188810" indent="-342834" algn="l" defTabSz="914225" rtl="0" eaLnBrk="1" latinLnBrk="0" hangingPunct="1">
              <a:spcBef>
                <a:spcPct val="20000"/>
              </a:spcBef>
              <a:buClr>
                <a:schemeClr val="accent4"/>
              </a:buClr>
              <a:buFont typeface="Arial"/>
              <a:buChar char="•"/>
              <a:defRPr lang="en-US" sz="1800" kern="1200" dirty="0">
                <a:solidFill>
                  <a:srgbClr val="404040"/>
                </a:solidFill>
                <a:latin typeface="Century Gothic"/>
                <a:ea typeface="+mn-ea"/>
                <a:cs typeface="+mn-cs"/>
              </a:defRPr>
            </a:lvl5pPr>
            <a:lvl6pPr marL="2514118"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230"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8341"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5453" indent="-228556" algn="l" defTabSz="914225" rtl="0" eaLnBrk="1" latinLnBrk="0" hangingPunct="1">
              <a:spcBef>
                <a:spcPct val="20000"/>
              </a:spcBef>
              <a:buFont typeface="Arial" pitchFamily="34" charset="0"/>
              <a:buChar char="•"/>
              <a:defRPr sz="2000" kern="1200">
                <a:solidFill>
                  <a:schemeClr val="tx1"/>
                </a:solidFill>
                <a:latin typeface="+mn-lt"/>
                <a:ea typeface="+mn-ea"/>
                <a:cs typeface="+mn-cs"/>
              </a:defRPr>
            </a:lvl9pPr>
          </a:lstStyle>
          <a:p>
            <a:pPr marL="0" marR="0" lvl="0" indent="0" algn="l" defTabSz="914225" rtl="0" eaLnBrk="1" fontAlgn="auto" latinLnBrk="0" hangingPunct="1">
              <a:lnSpc>
                <a:spcPct val="100000"/>
              </a:lnSpc>
              <a:spcBef>
                <a:spcPct val="20000"/>
              </a:spcBef>
              <a:spcAft>
                <a:spcPts val="0"/>
              </a:spcAft>
              <a:buClrTx/>
              <a:buSzTx/>
              <a:buFont typeface="Arial"/>
              <a:buNone/>
              <a:tabLst/>
              <a:defRPr/>
            </a:pPr>
            <a:r>
              <a:rPr kumimoji="0" lang="en-US" sz="2400" b="0" i="0" u="none" strike="noStrike" kern="1200" cap="none" spc="0" normalizeH="0" baseline="0" noProof="0" dirty="0">
                <a:ln>
                  <a:noFill/>
                </a:ln>
                <a:solidFill>
                  <a:srgbClr val="404040"/>
                </a:solidFill>
                <a:effectLst/>
                <a:uLnTx/>
                <a:uFillTx/>
                <a:latin typeface="Segoe UI"/>
                <a:ea typeface="+mn-ea"/>
                <a:cs typeface="+mn-cs"/>
              </a:rPr>
              <a:t>To get a list of valid query use hints</a:t>
            </a:r>
          </a:p>
          <a:p>
            <a:pPr marL="0" marR="0" lvl="0" indent="0" algn="l" defTabSz="914225" rtl="0" eaLnBrk="1" fontAlgn="auto" latinLnBrk="0" hangingPunct="1">
              <a:lnSpc>
                <a:spcPct val="100000"/>
              </a:lnSpc>
              <a:spcBef>
                <a:spcPct val="20000"/>
              </a:spcBef>
              <a:spcAft>
                <a:spcPts val="0"/>
              </a:spcAft>
              <a:buClrTx/>
              <a:buSzTx/>
              <a:buFont typeface="Arial"/>
              <a:buNone/>
              <a:tabLst/>
              <a:defRPr/>
            </a:pPr>
            <a:endParaRPr kumimoji="0" lang="en-US" sz="2400" b="0" i="0" u="none" strike="noStrike" kern="1200" cap="none" spc="0" normalizeH="0" baseline="0" noProof="0" dirty="0">
              <a:ln>
                <a:noFill/>
              </a:ln>
              <a:solidFill>
                <a:srgbClr val="404040"/>
              </a:solidFill>
              <a:effectLst/>
              <a:uLnTx/>
              <a:uFillTx/>
              <a:latin typeface="Segoe UI"/>
              <a:ea typeface="+mn-ea"/>
              <a:cs typeface="+mn-cs"/>
            </a:endParaRPr>
          </a:p>
        </p:txBody>
      </p:sp>
      <p:pic>
        <p:nvPicPr>
          <p:cNvPr id="7" name="Picture 6" descr="Text&#10;&#10;Description automatically generated">
            <a:extLst>
              <a:ext uri="{FF2B5EF4-FFF2-40B4-BE49-F238E27FC236}">
                <a16:creationId xmlns:a16="http://schemas.microsoft.com/office/drawing/2014/main" id="{2C1CF975-373F-F8BB-BE11-E76F338FF134}"/>
              </a:ext>
            </a:extLst>
          </p:cNvPr>
          <p:cNvPicPr>
            <a:picLocks noChangeAspect="1"/>
          </p:cNvPicPr>
          <p:nvPr/>
        </p:nvPicPr>
        <p:blipFill>
          <a:blip r:embed="rId3">
            <a:extLst>
              <a:ext uri="{28A0092B-C50C-407E-A947-70E740481C1C}">
                <a14:useLocalDpi xmlns:a14="http://schemas.microsoft.com/office/drawing/2010/main" val="0"/>
              </a:ext>
            </a:extLst>
          </a:blip>
          <a:stretch>
            <a:fillRect/>
          </a:stretch>
        </p:blipFill>
        <p:spPr>
          <a:xfrm>
            <a:off x="3543660" y="3429000"/>
            <a:ext cx="5104680" cy="2953871"/>
          </a:xfrm>
          <a:prstGeom prst="rect">
            <a:avLst/>
          </a:prstGeom>
          <a:ln>
            <a:noFill/>
          </a:ln>
          <a:effectLst>
            <a:outerShdw blurRad="190500" algn="tl" rotWithShape="0">
              <a:srgbClr val="000000">
                <a:alpha val="70000"/>
              </a:srgbClr>
            </a:outerShdw>
          </a:effectLst>
        </p:spPr>
      </p:pic>
    </p:spTree>
    <p:extLst>
      <p:ext uri="{BB962C8B-B14F-4D97-AF65-F5344CB8AC3E}">
        <p14:creationId xmlns:p14="http://schemas.microsoft.com/office/powerpoint/2010/main" val="2516169760"/>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a:xfrm>
            <a:off x="269237" y="174885"/>
            <a:ext cx="11539223" cy="1143000"/>
          </a:xfrm>
        </p:spPr>
        <p:txBody>
          <a:bodyPr/>
          <a:lstStyle/>
          <a:p>
            <a:r>
              <a:rPr lang="en-US" dirty="0"/>
              <a:t>Optimized Plan Forcing (2022)</a:t>
            </a:r>
          </a:p>
        </p:txBody>
      </p:sp>
      <p:graphicFrame>
        <p:nvGraphicFramePr>
          <p:cNvPr id="2" name="Diagram 1">
            <a:extLst>
              <a:ext uri="{FF2B5EF4-FFF2-40B4-BE49-F238E27FC236}">
                <a16:creationId xmlns:a16="http://schemas.microsoft.com/office/drawing/2014/main" id="{BB258EE7-9952-4097-AD9B-A979F3BE55CF}"/>
              </a:ext>
            </a:extLst>
          </p:cNvPr>
          <p:cNvGraphicFramePr/>
          <p:nvPr>
            <p:extLst>
              <p:ext uri="{D42A27DB-BD31-4B8C-83A1-F6EECF244321}">
                <p14:modId xmlns:p14="http://schemas.microsoft.com/office/powerpoint/2010/main" val="590023791"/>
              </p:ext>
            </p:extLst>
          </p:nvPr>
        </p:nvGraphicFramePr>
        <p:xfrm>
          <a:off x="134619" y="838200"/>
          <a:ext cx="11673842" cy="5404908"/>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sp>
        <p:nvSpPr>
          <p:cNvPr id="6" name="Rectangle: Rounded Corners 5">
            <a:extLst>
              <a:ext uri="{FF2B5EF4-FFF2-40B4-BE49-F238E27FC236}">
                <a16:creationId xmlns:a16="http://schemas.microsoft.com/office/drawing/2014/main" id="{B68DA2F8-C18C-0B52-2F15-754E56F99CB5}"/>
              </a:ext>
            </a:extLst>
          </p:cNvPr>
          <p:cNvSpPr/>
          <p:nvPr/>
        </p:nvSpPr>
        <p:spPr>
          <a:xfrm>
            <a:off x="8073957" y="2840668"/>
            <a:ext cx="1867711" cy="1361681"/>
          </a:xfrm>
          <a:prstGeom prst="roundRect">
            <a:avLst/>
          </a:prstGeom>
          <a:noFill/>
          <a:ln>
            <a:solidFill>
              <a:srgbClr val="FF0000"/>
            </a:solidFill>
          </a:ln>
          <a:effectLst>
            <a:glow rad="228600">
              <a:schemeClr val="accent3">
                <a:satMod val="175000"/>
                <a:alpha val="40000"/>
              </a:schemeClr>
            </a:glo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extLst>
      <p:ext uri="{BB962C8B-B14F-4D97-AF65-F5344CB8AC3E}">
        <p14:creationId xmlns:p14="http://schemas.microsoft.com/office/powerpoint/2010/main" val="28681857"/>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10" presetClass="entr" presetSubtype="0" fill="hold" grpId="0" nodeType="afterEffect">
                                  <p:stCondLst>
                                    <p:cond delay="250"/>
                                  </p:stCondLst>
                                  <p:childTnLst>
                                    <p:set>
                                      <p:cBhvr>
                                        <p:cTn id="6" dur="1" fill="hold">
                                          <p:stCondLst>
                                            <p:cond delay="0"/>
                                          </p:stCondLst>
                                        </p:cTn>
                                        <p:tgtEl>
                                          <p:spTgt spid="6"/>
                                        </p:tgtEl>
                                        <p:attrNameLst>
                                          <p:attrName>style.visibility</p:attrName>
                                        </p:attrNameLst>
                                      </p:cBhvr>
                                      <p:to>
                                        <p:strVal val="visible"/>
                                      </p:to>
                                    </p:set>
                                    <p:animEffect transition="in" filter="fade">
                                      <p:cBhvr>
                                        <p:cTn id="7" dur="500"/>
                                        <p:tgtEl>
                                          <p:spTgt spid="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5C54D029-D5B1-4215-B812-0F10582F2335}"/>
              </a:ext>
            </a:extLst>
          </p:cNvPr>
          <p:cNvSpPr>
            <a:spLocks noGrp="1"/>
          </p:cNvSpPr>
          <p:nvPr>
            <p:ph type="title"/>
          </p:nvPr>
        </p:nvSpPr>
        <p:spPr/>
        <p:txBody>
          <a:bodyPr/>
          <a:lstStyle/>
          <a:p>
            <a:r>
              <a:rPr lang="en-US" dirty="0"/>
              <a:t>Optimized Plan Forcing (2022)</a:t>
            </a:r>
          </a:p>
        </p:txBody>
      </p:sp>
      <p:graphicFrame>
        <p:nvGraphicFramePr>
          <p:cNvPr id="2" name="Diagram 1">
            <a:extLst>
              <a:ext uri="{FF2B5EF4-FFF2-40B4-BE49-F238E27FC236}">
                <a16:creationId xmlns:a16="http://schemas.microsoft.com/office/drawing/2014/main" id="{BB258EE7-9952-4097-AD9B-A979F3BE55CF}"/>
              </a:ext>
            </a:extLst>
          </p:cNvPr>
          <p:cNvGraphicFramePr/>
          <p:nvPr/>
        </p:nvGraphicFramePr>
        <p:xfrm>
          <a:off x="9123259" y="854052"/>
          <a:ext cx="2675164" cy="1590830"/>
        </p:xfrm>
        <a:graphic>
          <a:graphicData uri="http://schemas.openxmlformats.org/drawingml/2006/diagram">
            <dgm:relIds xmlns:dgm="http://schemas.openxmlformats.org/drawingml/2006/diagram" xmlns:r="http://schemas.openxmlformats.org/officeDocument/2006/relationships" r:dm="rId3" r:lo="rId4" r:qs="rId5" r:cs="rId6"/>
          </a:graphicData>
        </a:graphic>
      </p:graphicFrame>
      <p:graphicFrame>
        <p:nvGraphicFramePr>
          <p:cNvPr id="3" name="Diagram 2">
            <a:extLst>
              <a:ext uri="{FF2B5EF4-FFF2-40B4-BE49-F238E27FC236}">
                <a16:creationId xmlns:a16="http://schemas.microsoft.com/office/drawing/2014/main" id="{2C8C8BAC-F839-42D1-B539-F3EBB3C5106C}"/>
              </a:ext>
            </a:extLst>
          </p:cNvPr>
          <p:cNvGraphicFramePr/>
          <p:nvPr/>
        </p:nvGraphicFramePr>
        <p:xfrm>
          <a:off x="9364589" y="1086738"/>
          <a:ext cx="2558173" cy="1545566"/>
        </p:xfrm>
        <a:graphic>
          <a:graphicData uri="http://schemas.openxmlformats.org/drawingml/2006/diagram">
            <dgm:relIds xmlns:dgm="http://schemas.openxmlformats.org/drawingml/2006/diagram" xmlns:r="http://schemas.openxmlformats.org/officeDocument/2006/relationships" r:dm="rId8" r:lo="rId9" r:qs="rId10" r:cs="rId11"/>
          </a:graphicData>
        </a:graphic>
      </p:graphicFrame>
      <p:graphicFrame>
        <p:nvGraphicFramePr>
          <p:cNvPr id="34" name="Diagram 33">
            <a:extLst>
              <a:ext uri="{FF2B5EF4-FFF2-40B4-BE49-F238E27FC236}">
                <a16:creationId xmlns:a16="http://schemas.microsoft.com/office/drawing/2014/main" id="{BB3BA141-CF57-4CDD-90AC-626287F66BB9}"/>
              </a:ext>
            </a:extLst>
          </p:cNvPr>
          <p:cNvGraphicFramePr/>
          <p:nvPr>
            <p:extLst>
              <p:ext uri="{D42A27DB-BD31-4B8C-83A1-F6EECF244321}">
                <p14:modId xmlns:p14="http://schemas.microsoft.com/office/powerpoint/2010/main" val="3165624598"/>
              </p:ext>
            </p:extLst>
          </p:nvPr>
        </p:nvGraphicFramePr>
        <p:xfrm>
          <a:off x="523763" y="865331"/>
          <a:ext cx="11144474" cy="2258718"/>
        </p:xfrm>
        <a:graphic>
          <a:graphicData uri="http://schemas.openxmlformats.org/drawingml/2006/diagram">
            <dgm:relIds xmlns:dgm="http://schemas.openxmlformats.org/drawingml/2006/diagram" xmlns:r="http://schemas.openxmlformats.org/officeDocument/2006/relationships" r:dm="rId13" r:lo="rId14" r:qs="rId15" r:cs="rId16"/>
          </a:graphicData>
        </a:graphic>
      </p:graphicFrame>
      <p:graphicFrame>
        <p:nvGraphicFramePr>
          <p:cNvPr id="6" name="Diagram 5">
            <a:extLst>
              <a:ext uri="{FF2B5EF4-FFF2-40B4-BE49-F238E27FC236}">
                <a16:creationId xmlns:a16="http://schemas.microsoft.com/office/drawing/2014/main" id="{16222040-5B02-D4C9-1C1B-7A1A92385BB6}"/>
              </a:ext>
            </a:extLst>
          </p:cNvPr>
          <p:cNvGraphicFramePr/>
          <p:nvPr>
            <p:extLst>
              <p:ext uri="{D42A27DB-BD31-4B8C-83A1-F6EECF244321}">
                <p14:modId xmlns:p14="http://schemas.microsoft.com/office/powerpoint/2010/main" val="1610607907"/>
              </p:ext>
            </p:extLst>
          </p:nvPr>
        </p:nvGraphicFramePr>
        <p:xfrm>
          <a:off x="2449648" y="3135328"/>
          <a:ext cx="6862398" cy="3424444"/>
        </p:xfrm>
        <a:graphic>
          <a:graphicData uri="http://schemas.openxmlformats.org/drawingml/2006/diagram">
            <dgm:relIds xmlns:dgm="http://schemas.openxmlformats.org/drawingml/2006/diagram" xmlns:r="http://schemas.openxmlformats.org/officeDocument/2006/relationships" r:dm="rId18" r:lo="rId19" r:qs="rId20" r:cs="rId21"/>
          </a:graphicData>
        </a:graphic>
      </p:graphicFrame>
    </p:spTree>
    <p:extLst>
      <p:ext uri="{BB962C8B-B14F-4D97-AF65-F5344CB8AC3E}">
        <p14:creationId xmlns:p14="http://schemas.microsoft.com/office/powerpoint/2010/main" val="2629753855"/>
      </p:ext>
    </p:extLst>
  </p:cSld>
  <p:clrMapOvr>
    <a:masterClrMapping/>
  </p:clrMapOvr>
  <mc:AlternateContent xmlns:mc="http://schemas.openxmlformats.org/markup-compatibility/2006" xmlns:p159="http://schemas.microsoft.com/office/powerpoint/2015/09/main">
    <mc:Choice Requires="p159">
      <p:transition xmlns:p14="http://schemas.microsoft.com/office/powerpoint/2010/main" spd="slow" p14:dur="2000">
        <p159:morph option="byObject"/>
      </p:transition>
    </mc:Choice>
    <mc:Fallback xmlns="">
      <p:transition spd="slow">
        <p:fade/>
      </p:transition>
    </mc:Fallback>
  </mc:AlternateContent>
</p:sld>
</file>

<file path=ppt/tags/tag1.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13"/>
  <p:tag name="MIO_SHOW_DATE" val="False"/>
  <p:tag name="MIO_SHOW_FOOTER" val="False"/>
  <p:tag name="MIO_SHOW_PAGENUMBER" val="False"/>
  <p:tag name="MIO_AVOID_BLANK_LAYOUT" val="False"/>
  <p:tag name="MIO_CD_LAYOUT_VALID_AREA" val="False"/>
  <p:tag name="MIO_NUMBER_OF_VALID_LAYOUTS" val="36"/>
  <p:tag name="MIO_HDS" val="True"/>
  <p:tag name="MIO_SKIPVERSION" val="01.01.0001 00:00:00"/>
  <p:tag name="MIO_EKGUID" val="2e7cc1a3-8687-4658-a4ee-700b44a1d875"/>
  <p:tag name="MIO_UPDATE" val="True"/>
  <p:tag name="MIO_VERSION" val="30.09.2019 15:01:40"/>
  <p:tag name="MIO_DBID" val="12B0C59E-2253-4124-A5E9-470ADF4CB168"/>
  <p:tag name="MIO_LASTDOWNLOADED" val="24.10.2019 15:22:21"/>
  <p:tag name="MIO_OBJECTNAME" val="Dark Blue"/>
  <p:tag name="MIO_LASTEDITORNAME" val="Sinja Giese"/>
  <p:tag name="MIO_CDID" val="0abed30f-9490-41c0-b430-1d8e289568da"/>
</p:tagLst>
</file>

<file path=ppt/tags/tag2.xml><?xml version="1.0" encoding="utf-8"?>
<p:tagLst xmlns:a="http://schemas.openxmlformats.org/drawingml/2006/main" xmlns:r="http://schemas.openxmlformats.org/officeDocument/2006/relationships" xmlns:p="http://schemas.openxmlformats.org/presentationml/2006/main">
  <p:tag name="MIO_PRESI_FIRST_SLIDENUMBER" val="1"/>
  <p:tag name="MIO_FALLBACK_LAYOUT" val="7"/>
  <p:tag name="MIO_SHOW_DATE" val="False"/>
  <p:tag name="MIO_SHOW_FOOTER" val="False"/>
  <p:tag name="MIO_SHOW_PAGENUMBER" val="False"/>
  <p:tag name="MIO_AVOID_BLANK_LAYOUT" val="True"/>
  <p:tag name="MIO_CD_LAYOUT_VALID_AREA" val="False"/>
  <p:tag name="MIO_NUMBER_OF_VALID_LAYOUTS" val="27"/>
  <p:tag name="MIO_HDS" val="True"/>
  <p:tag name="MIO_SKIPVERSION" val="01.01.0001 00:00:00"/>
  <p:tag name="MIO_EKGUID" val="691c9cc5-9124-47ef-bfbe-995e28358156"/>
  <p:tag name="MIO_UPDATE" val="True"/>
  <p:tag name="MIO_VERSION" val="05.06.2019 16:52:35"/>
  <p:tag name="MIO_DBID" val="12B0C59E-2253-4124-A5E9-470ADF4CB168"/>
  <p:tag name="MIO_LASTDOWNLOADED" val="21.06.2019 12:11:06"/>
  <p:tag name="MIO_OBJECTNAME" val="Microsoft Office Theme"/>
  <p:tag name="MIO_LASTEDITORNAME" val="Sinja Giese"/>
  <p:tag name="MIO_CDID" val="0abed30f-9490-41c0-b430-1d8e289568da"/>
</p:tagLst>
</file>

<file path=ppt/tags/tag3.xml><?xml version="1.0" encoding="utf-8"?>
<p:tagLst xmlns:a="http://schemas.openxmlformats.org/drawingml/2006/main" xmlns:r="http://schemas.openxmlformats.org/officeDocument/2006/relationships" xmlns:p="http://schemas.openxmlformats.org/presentationml/2006/main">
  <p:tag name="MIO_FALLBACK_LAYOUT" val="14"/>
  <p:tag name="MIO_SHOW_DATE" val="False"/>
  <p:tag name="MIO_SHOW_FOOTER" val="False"/>
  <p:tag name="MIO_SHOW_PAGENUMBER" val="False"/>
  <p:tag name="MIO_AVOID_BLANK_LAYOUT" val="False"/>
  <p:tag name="MIO_CD_LAYOUT_VALID_AREA" val="False"/>
  <p:tag name="MIO_NUMBER_OF_VALID_LAYOUTS" val="44"/>
  <p:tag name="MIO_HDS" val="True"/>
  <p:tag name="MIO_SKIPVERSION" val="01.01.0001 00:00:00"/>
  <p:tag name="MIO_EKGUID" val="2e7cc1a3-8687-4658-a4ee-700b44a1d875"/>
  <p:tag name="MIO_UPDATE" val="True"/>
  <p:tag name="MIO_VERSION" val="09.01.2020 14:51:23"/>
  <p:tag name="MIO_DBID" val="12B0C59E-2253-4124-A5E9-470ADF4CB168"/>
  <p:tag name="MIO_LASTDOWNLOADED" val="24.01.2020 00:15:19"/>
  <p:tag name="MIO_OBJECTNAME" val="Dark Blue"/>
  <p:tag name="MIO_CDID" val="0abed30f-9490-41c0-b430-1d8e289568da"/>
</p:tagLst>
</file>

<file path=ppt/tags/tag4.xml><?xml version="1.0" encoding="utf-8"?>
<p:tagLst xmlns:a="http://schemas.openxmlformats.org/drawingml/2006/main" xmlns:r="http://schemas.openxmlformats.org/officeDocument/2006/relationships" xmlns:p="http://schemas.openxmlformats.org/presentationml/2006/main">
  <p:tag name="ARTICULATE_SLIDE_THUMBNAIL_REFRESH" val="1"/>
</p:tagLst>
</file>

<file path=ppt/tags/tag5.xml><?xml version="1.0" encoding="utf-8"?>
<p:tagLst xmlns:a="http://schemas.openxmlformats.org/drawingml/2006/main" xmlns:r="http://schemas.openxmlformats.org/officeDocument/2006/relationships" xmlns:p="http://schemas.openxmlformats.org/presentationml/2006/main">
  <p:tag name="__PE_HAS_URLS" val="oh hey this is notes box, due to this not being an empty string. woot."/>
</p:tagLst>
</file>

<file path=ppt/tags/tag6.xml><?xml version="1.0" encoding="utf-8"?>
<p:tagLst xmlns:a="http://schemas.openxmlformats.org/drawingml/2006/main" xmlns:r="http://schemas.openxmlformats.org/officeDocument/2006/relationships" xmlns:p="http://schemas.openxmlformats.org/presentationml/2006/main">
  <p:tag name="MIO_GUID" val="337401ad-e0b9-4aa7-afee-b90aede246be"/>
  <p:tag name="MIO_EKGUID" val="58ee4f3e-a48e-4add-93d8-00b15d059951"/>
  <p:tag name="MIO_UPDATE" val="True"/>
  <p:tag name="MIO_VERSION" val="02.12.2019 14:58:12"/>
  <p:tag name="MIO_DBID" val="12b0c59e-2253-4124-a5e9-470adf4cb168"/>
  <p:tag name="MIO_LASTDOWNLOADED" val="24.01.2020 05:39:41"/>
  <p:tag name="MIO_OBJECTNAME" val="Microsoft"/>
  <p:tag name="MIO_LASTEDITORNAME" val="Devid Treuling"/>
</p:tagLst>
</file>

<file path=ppt/theme/theme1.xml><?xml version="1.0" encoding="utf-8"?>
<a:theme xmlns:a="http://schemas.openxmlformats.org/drawingml/2006/main" name="PASS 2013_SpeakerTemplate_Final">
  <a:themeElements>
    <a:clrScheme name="Custom 13">
      <a:dk1>
        <a:sysClr val="windowText" lastClr="000000"/>
      </a:dk1>
      <a:lt1>
        <a:sysClr val="window" lastClr="FFFFFF"/>
      </a:lt1>
      <a:dk2>
        <a:srgbClr val="2A2954"/>
      </a:dk2>
      <a:lt2>
        <a:srgbClr val="EEECE1"/>
      </a:lt2>
      <a:accent1>
        <a:srgbClr val="424CA0"/>
      </a:accent1>
      <a:accent2>
        <a:srgbClr val="F8982D"/>
      </a:accent2>
      <a:accent3>
        <a:srgbClr val="EF3B24"/>
      </a:accent3>
      <a:accent4>
        <a:srgbClr val="2098D5"/>
      </a:accent4>
      <a:accent5>
        <a:srgbClr val="296A8E"/>
      </a:accent5>
      <a:accent6>
        <a:srgbClr val="58AF24"/>
      </a:accent6>
      <a:hlink>
        <a:srgbClr val="636463"/>
      </a:hlink>
      <a:folHlink>
        <a:srgbClr val="505150"/>
      </a:folHlink>
    </a:clrScheme>
    <a:fontScheme name="PASS">
      <a:majorFont>
        <a:latin typeface="Segoe UI"/>
        <a:ea typeface=""/>
        <a:cs typeface=""/>
      </a:majorFont>
      <a:minorFont>
        <a:latin typeface="Segoe UI"/>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extLst>
    <a:ext uri="{05A4C25C-085E-4340-85A3-A5531E510DB2}">
      <thm15:themeFamily xmlns:thm15="http://schemas.microsoft.com/office/thememl/2012/main" name="PASS 2013_SpeakerTemplate_Final [Read-Only]" id="{5CC23284-34AE-4F5C-9675-96515259D814}" vid="{4344FE50-8623-4A76-B26F-1D7DA7C493FC}"/>
    </a:ext>
  </a:extLst>
</a:theme>
</file>

<file path=ppt/theme/theme2.xml><?xml version="1.0" encoding="utf-8"?>
<a:theme xmlns:a="http://schemas.openxmlformats.org/drawingml/2006/main" name="Microsoft 365 PPT Template - 2018">
  <a:themeElements>
    <a:clrScheme name="Azure">
      <a:dk1>
        <a:sysClr val="windowText" lastClr="000000"/>
      </a:dk1>
      <a:lt1>
        <a:sysClr val="window" lastClr="FFFFFF"/>
      </a:lt1>
      <a:dk2>
        <a:srgbClr val="0078D4"/>
      </a:dk2>
      <a:lt2>
        <a:srgbClr val="EBEBEB"/>
      </a:lt2>
      <a:accent1>
        <a:srgbClr val="50E6FF"/>
      </a:accent1>
      <a:accent2>
        <a:srgbClr val="3C3C41"/>
      </a:accent2>
      <a:accent3>
        <a:srgbClr val="75757A"/>
      </a:accent3>
      <a:accent4>
        <a:srgbClr val="EBEBEB"/>
      </a:accent4>
      <a:accent5>
        <a:srgbClr val="FFFFFF"/>
      </a:accent5>
      <a:accent6>
        <a:srgbClr val="000000"/>
      </a:accent6>
      <a:hlink>
        <a:srgbClr val="0563C1"/>
      </a:hlink>
      <a:folHlink>
        <a:srgbClr val="954F72"/>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9" id="{DC3FC6DF-F8E1-F941-9B45-8E046F2AA4F8}" vid="{D872CB19-874A-ED4B-86B8-6475BC606933}"/>
    </a:ext>
  </a:extLst>
</a:theme>
</file>

<file path=ppt/theme/theme3.xml><?xml version="1.0" encoding="utf-8"?>
<a:theme xmlns:a="http://schemas.openxmlformats.org/drawingml/2006/main" name="1_Dark Blue">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Microsoft">
      <a:majorFont>
        <a:latin typeface="Segoe UI Semibold"/>
        <a:ea typeface=""/>
        <a:cs typeface=""/>
      </a:majorFont>
      <a:minorFont>
        <a:latin typeface="Segoe UI"/>
        <a:ea typeface=""/>
        <a:cs typeface=""/>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bwMode="auto">
        <a:solidFill>
          <a:schemeClr val="accent1"/>
        </a:solidFill>
        <a:ln>
          <a:noFill/>
          <a:headEnd type="none" w="med" len="med"/>
          <a:tailEnd type="none" w="med" len="med"/>
        </a:ln>
        <a:effectLst/>
      </a:spPr>
      <a:bodyPr rot="0" spcFirstLastPara="0" vertOverflow="overflow" horzOverflow="overflow" vert="horz" wrap="square" lIns="155448" tIns="155448" rIns="155448" bIns="155448" numCol="1" spcCol="0" rtlCol="0" fromWordArt="0" anchor="t" anchorCtr="0" forceAA="0" compatLnSpc="1">
        <a:prstTxWarp prst="textNoShape">
          <a:avLst/>
        </a:prstTxWarp>
        <a:noAutofit/>
      </a:bodyPr>
      <a:lstStyle>
        <a:defPPr algn="l" defTabSz="932472" fontAlgn="base">
          <a:spcBef>
            <a:spcPct val="0"/>
          </a:spcBef>
          <a:spcAft>
            <a:spcPct val="0"/>
          </a:spcAft>
          <a:defRPr sz="20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smtClean="0">
            <a:gradFill>
              <a:gsLst>
                <a:gs pos="2917">
                  <a:schemeClr val="tx1"/>
                </a:gs>
                <a:gs pos="30000">
                  <a:schemeClr val="tx1"/>
                </a:gs>
              </a:gsLst>
              <a:lin ang="5400000" scaled="0"/>
            </a:gradFill>
          </a:defRPr>
        </a:defPPr>
      </a:lstStyle>
    </a:txDef>
  </a:objectDefaults>
  <a:extraClrSchemeLst/>
  <a:custClrLst>
    <a:custClr name="White ">
      <a:srgbClr val="FFFFFF"/>
    </a:custClr>
    <a:custClr name="White ">
      <a:srgbClr val="FFFFFF"/>
    </a:custClr>
    <a:custClr name="White ">
      <a:srgbClr val="FFFFFF"/>
    </a:custClr>
    <a:custClr name="Rich Black">
      <a:srgbClr val="000000"/>
    </a:custClr>
    <a:custClr name="Rich Black">
      <a:srgbClr val="000000"/>
    </a:custClr>
    <a:custClr name="Rich Black">
      <a:srgbClr val="000000"/>
    </a:custClr>
    <a:custClr name="White ">
      <a:srgbClr val="FFFFFF"/>
    </a:custClr>
    <a:custClr name="White ">
      <a:srgbClr val="FFFFFF"/>
    </a:custClr>
    <a:custClr name="White ">
      <a:srgbClr val="FFFFFF"/>
    </a:custClr>
    <a:custClr name="White ">
      <a:srgbClr val="FFFFFF"/>
    </a:custClr>
    <a:custClr name="Orange">
      <a:srgbClr val="FF9349"/>
    </a:custClr>
    <a:custClr name="Yellow">
      <a:srgbClr val="FEF000"/>
    </a:custClr>
    <a:custClr name="Green">
      <a:srgbClr val="9BF00B"/>
    </a:custClr>
    <a:custClr name="Teal">
      <a:srgbClr val="30E5D0"/>
    </a:custClr>
    <a:custClr name="Aqua">
      <a:srgbClr val="50E6FF"/>
    </a:custClr>
    <a:custClr name="Lavender">
      <a:srgbClr val="D59DFF"/>
    </a:custClr>
    <a:custClr name="White ">
      <a:srgbClr val="FFFFFF"/>
    </a:custClr>
    <a:custClr name="White ">
      <a:srgbClr val="FFFFFF"/>
    </a:custClr>
    <a:custClr name="White ">
      <a:srgbClr val="FFFFFF"/>
    </a:custClr>
    <a:custClr name="White ">
      <a:srgbClr val="FFFFFF"/>
    </a:custClr>
    <a:custClr name="Red">
      <a:srgbClr val="D83B01"/>
    </a:custClr>
    <a:custClr name="Gold">
      <a:srgbClr val="FFB900"/>
    </a:custClr>
    <a:custClr name="Dark Green">
      <a:srgbClr val="107C10"/>
    </a:custClr>
    <a:custClr name="Dark Teal">
      <a:srgbClr val="008575"/>
    </a:custClr>
    <a:custClr name="Blue">
      <a:srgbClr val="0078D4"/>
    </a:custClr>
    <a:custClr name="Purple">
      <a:srgbClr val="8661C5"/>
    </a:custClr>
    <a:custClr name="White ">
      <a:srgbClr val="FFFFFF"/>
    </a:custClr>
    <a:custClr name="White ">
      <a:srgbClr val="FFFFFF"/>
    </a:custClr>
    <a:custClr name="White ">
      <a:srgbClr val="FFFFFF"/>
    </a:custClr>
    <a:custClr name="White ">
      <a:srgbClr val="FFFFFF"/>
    </a:custClr>
    <a:custClr name="Dark Red">
      <a:srgbClr val="6B2929"/>
    </a:custClr>
    <a:custClr name="Dark Yellow">
      <a:srgbClr val="6A4B16"/>
    </a:custClr>
    <a:custClr name="Dark Green">
      <a:srgbClr val="054B16"/>
    </a:custClr>
    <a:custClr name="Dark Teal">
      <a:srgbClr val="274B47"/>
    </a:custClr>
    <a:custClr name="Blue-grey">
      <a:srgbClr val="243A5E"/>
    </a:custClr>
    <a:custClr name="Dark Purple">
      <a:srgbClr val="3B2E58"/>
    </a:custClr>
    <a:custClr name="White ">
      <a:srgbClr val="FFFFFF"/>
    </a:custClr>
    <a:custClr name="White ">
      <a:srgbClr val="FFFFFF"/>
    </a:custClr>
    <a:custClr name="White ">
      <a:srgbClr val="FFFFFF"/>
    </a:custClr>
    <a:custClr name="White ">
      <a:srgbClr val="FFFFFF"/>
    </a:custClr>
    <a:custClr name="Light Grey">
      <a:srgbClr val="F2F2F2"/>
    </a:custClr>
    <a:custClr name="Light Grey">
      <a:srgbClr val="E6E6E6"/>
    </a:custClr>
    <a:custClr name="Grey">
      <a:srgbClr val="D2D2D2"/>
    </a:custClr>
    <a:custClr name="Grey">
      <a:srgbClr val="737373"/>
    </a:custClr>
    <a:custClr name="Dark Gray">
      <a:srgbClr val="505050"/>
    </a:custClr>
    <a:custClr name="Dark Gray">
      <a:srgbClr val="2F2F2F"/>
    </a:custClr>
    <a:custClr name="White ">
      <a:srgbClr val="FFFFFF"/>
    </a:custClr>
    <a:custClr name="White ">
      <a:srgbClr val="FFFFFF"/>
    </a:custClr>
    <a:custClr name="White ">
      <a:srgbClr val="FFFFFF"/>
    </a:custClr>
    <a:custClr name="White ">
      <a:srgbClr val="FFFFFF"/>
    </a:custClr>
  </a:custClrLst>
  <a:extLst>
    <a:ext uri="{05A4C25C-085E-4340-85A3-A5531E510DB2}">
      <thm15:themeFamily xmlns:thm15="http://schemas.microsoft.com/office/thememl/2012/main" name="Default Theme.pptx" id="{867CC9CB-F73F-4ACD-AE78-6D3F313B22BF}" vid="{BEC7D606-3AAB-4491-94AF-9E21D5FE87F0}"/>
    </a:ext>
  </a:extLst>
</a:theme>
</file>

<file path=ppt/theme/theme4.xml><?xml version="1.0" encoding="utf-8"?>
<a:theme xmlns:a="http://schemas.openxmlformats.org/drawingml/2006/main" name="1_Microsoft 365 PPT Template - 2018">
  <a:themeElements>
    <a:clrScheme name="Workshop Theme">
      <a:dk1>
        <a:srgbClr val="000000"/>
      </a:dk1>
      <a:lt1>
        <a:srgbClr val="FFFFFF"/>
      </a:lt1>
      <a:dk2>
        <a:srgbClr val="243A5E"/>
      </a:dk2>
      <a:lt2>
        <a:srgbClr val="E6E6E6"/>
      </a:lt2>
      <a:accent1>
        <a:srgbClr val="243A5E"/>
      </a:accent1>
      <a:accent2>
        <a:srgbClr val="243A5E"/>
      </a:accent2>
      <a:accent3>
        <a:srgbClr val="008575"/>
      </a:accent3>
      <a:accent4>
        <a:srgbClr val="0067B8"/>
      </a:accent4>
      <a:accent5>
        <a:srgbClr val="737373"/>
      </a:accent5>
      <a:accent6>
        <a:srgbClr val="054B16"/>
      </a:accent6>
      <a:hlink>
        <a:srgbClr val="0078D4"/>
      </a:hlink>
      <a:folHlink>
        <a:srgbClr val="0078D4"/>
      </a:folHlink>
    </a:clrScheme>
    <a:fontScheme name="Custom 25">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solidFill>
          <a:schemeClr val="tx2"/>
        </a:solidFill>
        <a:ln>
          <a:noFill/>
          <a:headEnd type="none" w="med" len="med"/>
          <a:tailEnd type="none" w="med" len="med"/>
        </a:ln>
        <a:effectLst/>
      </a:spPr>
      <a:bodyPr rot="0" spcFirstLastPara="0" vertOverflow="overflow" horzOverflow="overflow" vert="horz" wrap="square" lIns="182880" tIns="146304" rIns="182880" bIns="146304" numCol="1" spcCol="0" rtlCol="0" fromWordArt="0" anchor="t" anchorCtr="0" forceAA="0" compatLnSpc="1">
        <a:prstTxWarp prst="textNoShape">
          <a:avLst/>
        </a:prstTxWarp>
        <a:noAutofit/>
      </a:bodyPr>
      <a:lstStyle>
        <a:defPPr algn="ctr" defTabSz="932472" fontAlgn="base">
          <a:lnSpc>
            <a:spcPct val="90000"/>
          </a:lnSpc>
          <a:spcBef>
            <a:spcPct val="0"/>
          </a:spcBef>
          <a:spcAft>
            <a:spcPct val="0"/>
          </a:spcAft>
          <a:defRPr sz="2400" dirty="0" err="1" smtClean="0">
            <a:gradFill>
              <a:gsLst>
                <a:gs pos="0">
                  <a:srgbClr val="FFFFFF"/>
                </a:gs>
                <a:gs pos="100000">
                  <a:srgbClr val="FFFFFF"/>
                </a:gs>
              </a:gsLst>
              <a:lin ang="5400000" scaled="0"/>
            </a:gradFill>
            <a:ea typeface="Segoe UI" pitchFamily="34" charset="0"/>
            <a:cs typeface="Segoe UI" pitchFamily="34" charset="0"/>
          </a:defRPr>
        </a:defPPr>
      </a:lstStyle>
      <a:style>
        <a:lnRef idx="1">
          <a:schemeClr val="accent2"/>
        </a:lnRef>
        <a:fillRef idx="3">
          <a:schemeClr val="accent2"/>
        </a:fillRef>
        <a:effectRef idx="2">
          <a:schemeClr val="accent2"/>
        </a:effectRef>
        <a:fontRef idx="minor">
          <a:schemeClr val="lt1"/>
        </a:fontRef>
      </a:style>
    </a:spDef>
    <a:lnDef>
      <a:spPr>
        <a:ln>
          <a:solidFill>
            <a:schemeClr val="tx1"/>
          </a:solidFill>
          <a:headEnd type="none"/>
          <a:tailEnd type="none"/>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182880" tIns="146304" rIns="182880" bIns="146304" rtlCol="0">
        <a:spAutoFit/>
      </a:bodyPr>
      <a:lstStyle>
        <a:defPPr>
          <a:lnSpc>
            <a:spcPct val="90000"/>
          </a:lnSpc>
          <a:spcAft>
            <a:spcPts val="600"/>
          </a:spcAft>
          <a:defRPr sz="24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Presentation9" id="{DC3FC6DF-F8E1-F941-9B45-8E046F2AA4F8}" vid="{D872CB19-874A-ED4B-86B8-6475BC606933}"/>
    </a:ext>
  </a:extLst>
</a:theme>
</file>

<file path=ppt/theme/theme5.xml><?xml version="1.0" encoding="utf-8"?>
<a:theme xmlns:a="http://schemas.openxmlformats.org/drawingml/2006/main" name="5-50203_Microsoft_Ignite_Template">
  <a:themeElements>
    <a:clrScheme name="Microsoft Ignite">
      <a:dk1>
        <a:srgbClr val="1A1A1A"/>
      </a:dk1>
      <a:lt1>
        <a:srgbClr val="FFFFFF"/>
      </a:lt1>
      <a:dk2>
        <a:srgbClr val="0D0D0D"/>
      </a:dk2>
      <a:lt2>
        <a:srgbClr val="E6E6E6"/>
      </a:lt2>
      <a:accent1>
        <a:srgbClr val="0078D4"/>
      </a:accent1>
      <a:accent2>
        <a:srgbClr val="002050"/>
      </a:accent2>
      <a:accent3>
        <a:srgbClr val="D83B01"/>
      </a:accent3>
      <a:accent4>
        <a:srgbClr val="F37521"/>
      </a:accent4>
      <a:accent5>
        <a:srgbClr val="737373"/>
      </a:accent5>
      <a:accent6>
        <a:srgbClr val="D2D2D2"/>
      </a:accent6>
      <a:hlink>
        <a:srgbClr val="0078D4"/>
      </a:hlink>
      <a:folHlink>
        <a:srgbClr val="0078D4"/>
      </a:folHlink>
    </a:clrScheme>
    <a:fontScheme name="Segoe UI Semibold - Segoe UI">
      <a:majorFont>
        <a:latin typeface="Segoe UI Semibold"/>
        <a:ea typeface=""/>
        <a:cs typeface=""/>
      </a:majorFont>
      <a:minorFont>
        <a:latin typeface="Segoe UI"/>
        <a:ea typeface=""/>
        <a:cs typeface=""/>
      </a:minorFont>
    </a:fontScheme>
    <a:fmtScheme name="Couture">
      <a:fillStyleLst>
        <a:solidFill>
          <a:schemeClr val="phClr"/>
        </a:solidFill>
        <a:solidFill>
          <a:schemeClr val="phClr">
            <a:tint val="65000"/>
          </a:schemeClr>
        </a:solidFill>
        <a:solidFill>
          <a:schemeClr val="phClr">
            <a:shade val="80000"/>
            <a:satMod val="180000"/>
          </a:schemeClr>
        </a:solidFill>
      </a:fillStyleLst>
      <a:lnStyleLst>
        <a:ln w="9525" cap="flat" cmpd="sng" algn="ctr">
          <a:solidFill>
            <a:schemeClr val="phClr"/>
          </a:solidFill>
          <a:prstDash val="solid"/>
        </a:ln>
        <a:ln w="10795" cap="flat" cmpd="sng" algn="ctr">
          <a:solidFill>
            <a:schemeClr val="phClr"/>
          </a:solidFill>
          <a:prstDash val="solid"/>
        </a:ln>
        <a:ln w="17145" cap="flat" cmpd="sng" algn="ctr">
          <a:solidFill>
            <a:schemeClr val="phClr">
              <a:shade val="95000"/>
              <a:alpha val="50000"/>
              <a:satMod val="150000"/>
            </a:schemeClr>
          </a:solidFill>
          <a:prstDash val="solid"/>
        </a:ln>
      </a:lnStyleLst>
      <a:effectStyleLst>
        <a:effectStyle>
          <a:effectLst/>
        </a:effectStyle>
        <a:effectStyle>
          <a:effectLst/>
        </a:effectStyle>
        <a:effectStyle>
          <a:effectLst>
            <a:outerShdw blurRad="44450" dist="13970" dir="5400000" algn="ctr" rotWithShape="0">
              <a:srgbClr val="000000">
                <a:alpha val="45000"/>
              </a:srgbClr>
            </a:outerShdw>
          </a:effectLst>
          <a:scene3d>
            <a:camera prst="orthographicFront">
              <a:rot lat="0" lon="0" rev="0"/>
            </a:camera>
            <a:lightRig rig="twoPt" dir="tl"/>
          </a:scene3d>
          <a:sp3d prstMaterial="flat">
            <a:bevelT w="19050" h="31750" prst="coolSlant"/>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ln>
          <a:noFill/>
          <a:headEnd type="none" w="med" len="med"/>
          <a:tailEnd type="none" w="med" len="med"/>
        </a:ln>
      </a:spPr>
      <a:bodyPr vert="horz" wrap="square" lIns="0" tIns="46637" rIns="0" bIns="46637" numCol="1" rtlCol="0" anchor="ctr" anchorCtr="0" compatLnSpc="1">
        <a:prstTxWarp prst="textNoShape">
          <a:avLst/>
        </a:prstTxWarp>
      </a:bodyPr>
      <a:lstStyle>
        <a:defPPr algn="ctr" defTabSz="932472" fontAlgn="base">
          <a:spcBef>
            <a:spcPct val="0"/>
          </a:spcBef>
          <a:spcAft>
            <a:spcPct val="0"/>
          </a:spcAft>
          <a:defRPr sz="1600" dirty="0">
            <a:gradFill>
              <a:gsLst>
                <a:gs pos="40075">
                  <a:srgbClr val="FFFFFF"/>
                </a:gs>
                <a:gs pos="30000">
                  <a:srgbClr val="FFFFFF"/>
                </a:gs>
              </a:gsLst>
              <a:lin ang="5400000" scaled="0"/>
            </a:gradFill>
          </a:defRPr>
        </a:defPPr>
      </a:lstStyle>
      <a:style>
        <a:lnRef idx="2">
          <a:schemeClr val="accent1">
            <a:shade val="50000"/>
          </a:schemeClr>
        </a:lnRef>
        <a:fillRef idx="1">
          <a:schemeClr val="accent1"/>
        </a:fillRef>
        <a:effectRef idx="0">
          <a:schemeClr val="accent1"/>
        </a:effectRef>
        <a:fontRef idx="minor">
          <a:schemeClr val="lt1"/>
        </a:fontRef>
      </a:style>
    </a:spDef>
    <a:lnDef>
      <a:spPr>
        <a:ln>
          <a:solidFill>
            <a:schemeClr val="tx1"/>
          </a:solidFill>
          <a:headEnd type="none" w="lg" len="med"/>
          <a:tailEnd type="none" w="lg" len="med"/>
        </a:ln>
      </a:spPr>
      <a:bodyPr/>
      <a:lstStyle/>
      <a:style>
        <a:lnRef idx="1">
          <a:schemeClr val="accent1"/>
        </a:lnRef>
        <a:fillRef idx="0">
          <a:schemeClr val="accent1"/>
        </a:fillRef>
        <a:effectRef idx="0">
          <a:schemeClr val="accent1"/>
        </a:effectRef>
        <a:fontRef idx="minor">
          <a:schemeClr val="tx1"/>
        </a:fontRef>
      </a:style>
    </a:lnDef>
    <a:txDef>
      <a:spPr>
        <a:noFill/>
      </a:spPr>
      <a:bodyPr wrap="square" lIns="0" tIns="0" rIns="0" bIns="0" rtlCol="0">
        <a:spAutoFit/>
      </a:bodyPr>
      <a:lstStyle>
        <a:defPPr algn="l">
          <a:defRPr sz="2000" dirty="0" err="1" smtClean="0">
            <a:gradFill>
              <a:gsLst>
                <a:gs pos="2917">
                  <a:schemeClr val="tx1"/>
                </a:gs>
                <a:gs pos="30000">
                  <a:schemeClr val="tx1"/>
                </a:gs>
              </a:gsLst>
              <a:lin ang="5400000" scaled="0"/>
            </a:gradFill>
          </a:defRPr>
        </a:defPPr>
      </a:lstStyle>
    </a:txDef>
  </a:objectDefaults>
  <a:extraClrSchemeLst/>
  <a:extLst>
    <a:ext uri="{05A4C25C-085E-4340-85A3-A5531E510DB2}">
      <thm15:themeFamily xmlns:thm15="http://schemas.microsoft.com/office/thememl/2012/main" name="Microsoft_Ignite_2018_16x9_Breakout_Template.potx" id="{C7000453-3526-4386-9DA2-46B29A4A4A92}" vid="{534B2013-2CEB-4777-BD7E-60DC2D4FD2E8}"/>
    </a:ext>
  </a:extLst>
</a:theme>
</file>

<file path=ppt/theme/theme6.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Metadata/LabelInfo.xml><?xml version="1.0" encoding="utf-8"?>
<clbl:labelList xmlns:clbl="http://schemas.microsoft.com/office/2020/mipLabelMetadata">
  <clbl:label id="{f42aa342-8706-4288-bd11-ebb85995028c}" enabled="1" method="Privileged" siteId="{72f988bf-86f1-41af-91ab-2d7cd011db47}" removed="0"/>
</clbl:labelList>
</file>

<file path=docProps/app.xml><?xml version="1.0" encoding="utf-8"?>
<Properties xmlns="http://schemas.openxmlformats.org/officeDocument/2006/extended-properties" xmlns:vt="http://schemas.openxmlformats.org/officeDocument/2006/docPropsVTypes">
  <TotalTime>0</TotalTime>
  <Words>1368</Words>
  <Application>Microsoft Office PowerPoint</Application>
  <PresentationFormat>Widescreen</PresentationFormat>
  <Paragraphs>157</Paragraphs>
  <Slides>14</Slides>
  <Notes>12</Notes>
  <HiddenSlides>3</HiddenSlides>
  <MMClips>0</MMClips>
  <ScaleCrop>false</ScaleCrop>
  <HeadingPairs>
    <vt:vector size="6" baseType="variant">
      <vt:variant>
        <vt:lpstr>Fonts Used</vt:lpstr>
      </vt:variant>
      <vt:variant>
        <vt:i4>9</vt:i4>
      </vt:variant>
      <vt:variant>
        <vt:lpstr>Theme</vt:lpstr>
      </vt:variant>
      <vt:variant>
        <vt:i4>5</vt:i4>
      </vt:variant>
      <vt:variant>
        <vt:lpstr>Slide Titles</vt:lpstr>
      </vt:variant>
      <vt:variant>
        <vt:i4>14</vt:i4>
      </vt:variant>
    </vt:vector>
  </HeadingPairs>
  <TitlesOfParts>
    <vt:vector size="28" baseType="lpstr">
      <vt:lpstr>Arial</vt:lpstr>
      <vt:lpstr>Calibri</vt:lpstr>
      <vt:lpstr>Century Gothic</vt:lpstr>
      <vt:lpstr>Consolas</vt:lpstr>
      <vt:lpstr>Lucida Console</vt:lpstr>
      <vt:lpstr>Segoe UI</vt:lpstr>
      <vt:lpstr>Segoe UI Semibold</vt:lpstr>
      <vt:lpstr>Segoe UI Semilight</vt:lpstr>
      <vt:lpstr>Wingdings</vt:lpstr>
      <vt:lpstr>PASS 2013_SpeakerTemplate_Final</vt:lpstr>
      <vt:lpstr>Microsoft 365 PPT Template - 2018</vt:lpstr>
      <vt:lpstr>1_Dark Blue</vt:lpstr>
      <vt:lpstr>1_Microsoft 365 PPT Template - 2018</vt:lpstr>
      <vt:lpstr>5-50203_Microsoft_Ignite_Template</vt:lpstr>
      <vt:lpstr>Introduction to  Optimized Plan Forcing </vt:lpstr>
      <vt:lpstr>PowerPoint Presentation</vt:lpstr>
      <vt:lpstr>What is in the session?</vt:lpstr>
      <vt:lpstr>Intelligent Query Processing (2022)</vt:lpstr>
      <vt:lpstr>Enabling and Disabling – Instance Level</vt:lpstr>
      <vt:lpstr>Enabling and Disabling – Database Level</vt:lpstr>
      <vt:lpstr>Enabling and Disabling – Statement Level</vt:lpstr>
      <vt:lpstr>Optimized Plan Forcing (2022)</vt:lpstr>
      <vt:lpstr>Optimized Plan Forcing (2022)</vt:lpstr>
      <vt:lpstr>Optimized Plan Forcing (2022)</vt:lpstr>
      <vt:lpstr>Optimized Plan Forcing (2022)</vt:lpstr>
      <vt:lpstr>Intelligent Query Processing Feature Family</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
  <cp:lastModifiedBy/>
  <cp:revision>1</cp:revision>
  <dcterms:created xsi:type="dcterms:W3CDTF">2020-02-11T16:55:49Z</dcterms:created>
  <dcterms:modified xsi:type="dcterms:W3CDTF">2022-07-31T16:51:44Z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MSIP_Label_f42aa342-8706-4288-bd11-ebb85995028c_Enabled">
    <vt:lpwstr>True</vt:lpwstr>
  </property>
  <property fmtid="{D5CDD505-2E9C-101B-9397-08002B2CF9AE}" pid="3" name="MSIP_Label_f42aa342-8706-4288-bd11-ebb85995028c_SiteId">
    <vt:lpwstr>72f988bf-86f1-41af-91ab-2d7cd011db47</vt:lpwstr>
  </property>
  <property fmtid="{D5CDD505-2E9C-101B-9397-08002B2CF9AE}" pid="4" name="MSIP_Label_f42aa342-8706-4288-bd11-ebb85995028c_Owner">
    <vt:lpwstr>jodeardu@microsoft.com</vt:lpwstr>
  </property>
  <property fmtid="{D5CDD505-2E9C-101B-9397-08002B2CF9AE}" pid="5" name="MSIP_Label_f42aa342-8706-4288-bd11-ebb85995028c_SetDate">
    <vt:lpwstr>2020-02-11T16:56:45.5211602Z</vt:lpwstr>
  </property>
  <property fmtid="{D5CDD505-2E9C-101B-9397-08002B2CF9AE}" pid="6" name="MSIP_Label_f42aa342-8706-4288-bd11-ebb85995028c_Name">
    <vt:lpwstr>General</vt:lpwstr>
  </property>
  <property fmtid="{D5CDD505-2E9C-101B-9397-08002B2CF9AE}" pid="7" name="MSIP_Label_f42aa342-8706-4288-bd11-ebb85995028c_Application">
    <vt:lpwstr>Microsoft Azure Information Protection</vt:lpwstr>
  </property>
  <property fmtid="{D5CDD505-2E9C-101B-9397-08002B2CF9AE}" pid="8" name="MSIP_Label_f42aa342-8706-4288-bd11-ebb85995028c_ActionId">
    <vt:lpwstr>a931351b-bec9-4cd7-b8b6-a88d83d31263</vt:lpwstr>
  </property>
  <property fmtid="{D5CDD505-2E9C-101B-9397-08002B2CF9AE}" pid="9" name="MSIP_Label_f42aa342-8706-4288-bd11-ebb85995028c_Extended_MSFT_Method">
    <vt:lpwstr>Automatic</vt:lpwstr>
  </property>
  <property fmtid="{D5CDD505-2E9C-101B-9397-08002B2CF9AE}" pid="10" name="Sensitivity">
    <vt:lpwstr>General</vt:lpwstr>
  </property>
</Properties>
</file>