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ags/tag1.xml" ContentType="application/vnd.openxmlformats-officedocument.presentationml.tags+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theme/theme3.xml" ContentType="application/vnd.openxmlformats-officedocument.theme+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theme/theme4.xml" ContentType="application/vnd.openxmlformats-officedocument.theme+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tags/tag2.xml" ContentType="application/vnd.openxmlformats-officedocument.presentationml.tags+xml"/>
  <Override PartName="/ppt/notesSlides/notesSlide6.xml" ContentType="application/vnd.openxmlformats-officedocument.presentationml.notesSlide+xml"/>
  <Override PartName="/ppt/tags/tag3.xml" ContentType="application/vnd.openxmlformats-officedocument.presentationml.tags+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10.xml" ContentType="application/vnd.openxmlformats-officedocument.presentationml.notesSlide+xml"/>
  <Override PartName="/ppt/notesSlides/notesSlide1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3667" r:id="rId2"/>
    <p:sldMasterId id="2147483728" r:id="rId3"/>
    <p:sldMasterId id="2147483764" r:id="rId4"/>
    <p:sldMasterId id="2147483760" r:id="rId5"/>
  </p:sldMasterIdLst>
  <p:notesMasterIdLst>
    <p:notesMasterId r:id="rId34"/>
  </p:notesMasterIdLst>
  <p:sldIdLst>
    <p:sldId id="329" r:id="rId6"/>
    <p:sldId id="525" r:id="rId7"/>
    <p:sldId id="1631" r:id="rId8"/>
    <p:sldId id="1630" r:id="rId9"/>
    <p:sldId id="1632" r:id="rId10"/>
    <p:sldId id="1655" r:id="rId11"/>
    <p:sldId id="1656" r:id="rId12"/>
    <p:sldId id="1657" r:id="rId13"/>
    <p:sldId id="1658" r:id="rId14"/>
    <p:sldId id="1636" r:id="rId15"/>
    <p:sldId id="1660" r:id="rId16"/>
    <p:sldId id="1661" r:id="rId17"/>
    <p:sldId id="1639" r:id="rId18"/>
    <p:sldId id="1640" r:id="rId19"/>
    <p:sldId id="1662" r:id="rId20"/>
    <p:sldId id="1663" r:id="rId21"/>
    <p:sldId id="1664" r:id="rId22"/>
    <p:sldId id="1594" r:id="rId23"/>
    <p:sldId id="1645" r:id="rId24"/>
    <p:sldId id="1646" r:id="rId25"/>
    <p:sldId id="1666" r:id="rId26"/>
    <p:sldId id="1668" r:id="rId27"/>
    <p:sldId id="1669" r:id="rId28"/>
    <p:sldId id="1670" r:id="rId29"/>
    <p:sldId id="1671" r:id="rId30"/>
    <p:sldId id="1672" r:id="rId31"/>
    <p:sldId id="1653" r:id="rId32"/>
    <p:sldId id="1654" r:id="rId3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1A3EEF68-2F3E-4231-99A4-7476283206D3}">
          <p14:sldIdLst>
            <p14:sldId id="329"/>
            <p14:sldId id="525"/>
            <p14:sldId id="1631"/>
          </p14:sldIdLst>
        </p14:section>
        <p14:section name="Core Template" id="{0C8682EF-709C-4DD2-B11B-19E2D910C2A9}">
          <p14:sldIdLst>
            <p14:sldId id="1630"/>
            <p14:sldId id="1632"/>
            <p14:sldId id="1655"/>
            <p14:sldId id="1656"/>
            <p14:sldId id="1657"/>
            <p14:sldId id="1658"/>
            <p14:sldId id="1636"/>
            <p14:sldId id="1660"/>
            <p14:sldId id="1661"/>
            <p14:sldId id="1639"/>
            <p14:sldId id="1640"/>
            <p14:sldId id="1662"/>
            <p14:sldId id="1663"/>
            <p14:sldId id="1664"/>
            <p14:sldId id="1594"/>
            <p14:sldId id="1645"/>
            <p14:sldId id="1646"/>
            <p14:sldId id="1666"/>
            <p14:sldId id="1668"/>
            <p14:sldId id="1669"/>
            <p14:sldId id="1670"/>
            <p14:sldId id="1671"/>
            <p14:sldId id="1672"/>
            <p14:sldId id="1653"/>
            <p14:sldId id="1654"/>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8000"/>
    <a:srgbClr val="75C3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5" autoAdjust="0"/>
    <p:restoredTop sz="55596" autoAdjust="0"/>
  </p:normalViewPr>
  <p:slideViewPr>
    <p:cSldViewPr snapToGrid="0">
      <p:cViewPr varScale="1">
        <p:scale>
          <a:sx n="47" d="100"/>
          <a:sy n="47" d="100"/>
        </p:scale>
        <p:origin x="2035" y="58"/>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75" d="100"/>
          <a:sy n="75" d="100"/>
        </p:scale>
        <p:origin x="2651" y="24"/>
      </p:cViewPr>
      <p:guideLst/>
    </p:cSldViewPr>
  </p:notes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8.xml"/><Relationship Id="rId18" Type="http://schemas.openxmlformats.org/officeDocument/2006/relationships/slide" Target="slides/slide13.xml"/><Relationship Id="rId26" Type="http://schemas.openxmlformats.org/officeDocument/2006/relationships/slide" Target="slides/slide21.xml"/><Relationship Id="rId21" Type="http://schemas.openxmlformats.org/officeDocument/2006/relationships/slide" Target="slides/slide16.xml"/><Relationship Id="rId34" Type="http://schemas.openxmlformats.org/officeDocument/2006/relationships/notesMaster" Target="notesMasters/notesMaster1.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5" Type="http://schemas.openxmlformats.org/officeDocument/2006/relationships/slide" Target="slides/slide20.xml"/><Relationship Id="rId33" Type="http://schemas.openxmlformats.org/officeDocument/2006/relationships/slide" Target="slides/slide28.xml"/><Relationship Id="rId38" Type="http://schemas.openxmlformats.org/officeDocument/2006/relationships/tableStyles" Target="tableStyles.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slide" Target="slides/slide15.xml"/><Relationship Id="rId29" Type="http://schemas.openxmlformats.org/officeDocument/2006/relationships/slide" Target="slides/slide24.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slide" Target="slides/slide19.xml"/><Relationship Id="rId32" Type="http://schemas.openxmlformats.org/officeDocument/2006/relationships/slide" Target="slides/slide27.xml"/><Relationship Id="rId37" Type="http://schemas.openxmlformats.org/officeDocument/2006/relationships/theme" Target="theme/theme1.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slide" Target="slides/slide18.xml"/><Relationship Id="rId28" Type="http://schemas.openxmlformats.org/officeDocument/2006/relationships/slide" Target="slides/slide23.xml"/><Relationship Id="rId36" Type="http://schemas.openxmlformats.org/officeDocument/2006/relationships/viewProps" Target="viewProps.xml"/><Relationship Id="rId10" Type="http://schemas.openxmlformats.org/officeDocument/2006/relationships/slide" Target="slides/slide5.xml"/><Relationship Id="rId19" Type="http://schemas.openxmlformats.org/officeDocument/2006/relationships/slide" Target="slides/slide14.xml"/><Relationship Id="rId31" Type="http://schemas.openxmlformats.org/officeDocument/2006/relationships/slide" Target="slides/slide26.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slide" Target="slides/slide17.xml"/><Relationship Id="rId27" Type="http://schemas.openxmlformats.org/officeDocument/2006/relationships/slide" Target="slides/slide22.xml"/><Relationship Id="rId30" Type="http://schemas.openxmlformats.org/officeDocument/2006/relationships/slide" Target="slides/slide25.xml"/><Relationship Id="rId35" Type="http://schemas.openxmlformats.org/officeDocument/2006/relationships/presProps" Target="presProps.xml"/><Relationship Id="rId8" Type="http://schemas.openxmlformats.org/officeDocument/2006/relationships/slide" Target="slides/slide3.xml"/><Relationship Id="rId3" Type="http://schemas.openxmlformats.org/officeDocument/2006/relationships/slideMaster" Target="slideMasters/slideMaster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E0727030-A103-47B3-9948-2C3FB624916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E1DD910-82B7-411B-86B9-779EC2DE4ABD}">
      <dgm:prSet custT="1"/>
      <dgm:spPr>
        <a:solidFill>
          <a:schemeClr val="accent4">
            <a:lumMod val="75000"/>
          </a:schemeClr>
        </a:solidFill>
      </dgm:spPr>
      <dgm:t>
        <a:bodyPr/>
        <a:lstStyle/>
        <a:p>
          <a:r>
            <a:rPr lang="en-US" sz="3600" dirty="0">
              <a:solidFill>
                <a:schemeClr val="bg1"/>
              </a:solidFill>
            </a:rPr>
            <a:t>Data Pages and Data Files</a:t>
          </a:r>
        </a:p>
      </dgm:t>
    </dgm:pt>
    <dgm:pt modelId="{2A74FAF1-0C25-4177-A263-A3087463B3AC}" type="parTrans" cxnId="{1AF7F9CE-8F94-4D3F-BAF2-C3C12662D4E0}">
      <dgm:prSet/>
      <dgm:spPr/>
      <dgm:t>
        <a:bodyPr/>
        <a:lstStyle/>
        <a:p>
          <a:endParaRPr lang="en-US"/>
        </a:p>
      </dgm:t>
    </dgm:pt>
    <dgm:pt modelId="{B6272E9F-8C73-47FA-A097-213295CCE98A}" type="sibTrans" cxnId="{1AF7F9CE-8F94-4D3F-BAF2-C3C12662D4E0}">
      <dgm:prSet/>
      <dgm:spPr/>
      <dgm:t>
        <a:bodyPr/>
        <a:lstStyle/>
        <a:p>
          <a:endParaRPr lang="en-US"/>
        </a:p>
      </dgm:t>
    </dgm:pt>
    <dgm:pt modelId="{2485FC33-335E-4886-A0AF-2B54E7E872DF}">
      <dgm:prSet custT="1"/>
      <dgm:spPr>
        <a:solidFill>
          <a:schemeClr val="accent4">
            <a:lumMod val="75000"/>
          </a:schemeClr>
        </a:solidFill>
      </dgm:spPr>
      <dgm:t>
        <a:bodyPr/>
        <a:lstStyle/>
        <a:p>
          <a:r>
            <a:rPr lang="en-US" sz="3600" dirty="0">
              <a:solidFill>
                <a:schemeClr val="bg1"/>
              </a:solidFill>
            </a:rPr>
            <a:t>Query Covering Indexes</a:t>
          </a:r>
        </a:p>
      </dgm:t>
    </dgm:pt>
    <dgm:pt modelId="{C197E17E-52D4-43DF-AC71-D57A4727E3AF}" type="parTrans" cxnId="{E8A526D7-A055-4574-9942-0A3A8147D1A1}">
      <dgm:prSet/>
      <dgm:spPr/>
      <dgm:t>
        <a:bodyPr/>
        <a:lstStyle/>
        <a:p>
          <a:endParaRPr lang="en-US"/>
        </a:p>
      </dgm:t>
    </dgm:pt>
    <dgm:pt modelId="{C2BB889C-62AF-436A-80A8-FCC5869B189E}" type="sibTrans" cxnId="{E8A526D7-A055-4574-9942-0A3A8147D1A1}">
      <dgm:prSet/>
      <dgm:spPr/>
      <dgm:t>
        <a:bodyPr/>
        <a:lstStyle/>
        <a:p>
          <a:endParaRPr lang="en-US"/>
        </a:p>
      </dgm:t>
    </dgm:pt>
    <dgm:pt modelId="{31806E39-DA97-4FE6-BCC1-CE510A1766B0}">
      <dgm:prSet custT="1"/>
      <dgm:spPr>
        <a:solidFill>
          <a:schemeClr val="accent4">
            <a:lumMod val="75000"/>
          </a:schemeClr>
        </a:solidFill>
      </dgm:spPr>
      <dgm:t>
        <a:bodyPr/>
        <a:lstStyle/>
        <a:p>
          <a:pPr>
            <a:buFont typeface="Arial" panose="020B0604020202020204" pitchFamily="34" charset="0"/>
            <a:buChar char="•"/>
          </a:pPr>
          <a:r>
            <a:rPr lang="en-US" sz="3600" dirty="0">
              <a:solidFill>
                <a:schemeClr val="bg1"/>
              </a:solidFill>
            </a:rPr>
            <a:t>Non-Clustered Indexes</a:t>
          </a:r>
        </a:p>
      </dgm:t>
    </dgm:pt>
    <dgm:pt modelId="{0855E89E-E2F9-49AF-A74D-B6A840749A89}" type="parTrans" cxnId="{82C4DE49-13F9-4858-A22F-D30E9D046A47}">
      <dgm:prSet/>
      <dgm:spPr/>
      <dgm:t>
        <a:bodyPr/>
        <a:lstStyle/>
        <a:p>
          <a:endParaRPr lang="en-US"/>
        </a:p>
      </dgm:t>
    </dgm:pt>
    <dgm:pt modelId="{0103660E-F48B-43E0-A359-1BB51FA9AEDE}" type="sibTrans" cxnId="{82C4DE49-13F9-4858-A22F-D30E9D046A47}">
      <dgm:prSet/>
      <dgm:spPr/>
      <dgm:t>
        <a:bodyPr/>
        <a:lstStyle/>
        <a:p>
          <a:endParaRPr lang="en-US"/>
        </a:p>
      </dgm:t>
    </dgm:pt>
    <dgm:pt modelId="{55F66497-B41F-458F-BE0F-83DCE0E8E50E}">
      <dgm:prSet custT="1"/>
      <dgm:spPr>
        <a:solidFill>
          <a:schemeClr val="accent4">
            <a:lumMod val="75000"/>
          </a:schemeClr>
        </a:solidFill>
      </dgm:spPr>
      <dgm:t>
        <a:bodyPr/>
        <a:lstStyle/>
        <a:p>
          <a:r>
            <a:rPr lang="en-US" sz="3600" dirty="0">
              <a:solidFill>
                <a:schemeClr val="bg1"/>
              </a:solidFill>
            </a:rPr>
            <a:t>Data Structures – Heaps and Clustered Indexes</a:t>
          </a:r>
          <a:endParaRPr lang="en-US" sz="3600" dirty="0"/>
        </a:p>
      </dgm:t>
    </dgm:pt>
    <dgm:pt modelId="{F07B156D-AAA1-4F25-8334-78CC51F4D586}" type="sibTrans" cxnId="{B6B78DE8-C420-491C-808C-96E256FE26E2}">
      <dgm:prSet/>
      <dgm:spPr/>
      <dgm:t>
        <a:bodyPr/>
        <a:lstStyle/>
        <a:p>
          <a:endParaRPr lang="en-US"/>
        </a:p>
      </dgm:t>
    </dgm:pt>
    <dgm:pt modelId="{FCC6DE80-C34E-4965-9C42-549488322652}" type="parTrans" cxnId="{B6B78DE8-C420-491C-808C-96E256FE26E2}">
      <dgm:prSet/>
      <dgm:spPr/>
      <dgm:t>
        <a:bodyPr/>
        <a:lstStyle/>
        <a:p>
          <a:endParaRPr lang="en-US"/>
        </a:p>
      </dgm:t>
    </dgm:pt>
    <dgm:pt modelId="{920A3D74-469C-4EDC-8C5F-FD4FFD16E171}" type="pres">
      <dgm:prSet presAssocID="{E0727030-A103-47B3-9948-2C3FB6249167}" presName="linear" presStyleCnt="0">
        <dgm:presLayoutVars>
          <dgm:animLvl val="lvl"/>
          <dgm:resizeHandles val="exact"/>
        </dgm:presLayoutVars>
      </dgm:prSet>
      <dgm:spPr/>
    </dgm:pt>
    <dgm:pt modelId="{95CCDC1D-1D26-4DF7-90DC-036F2479319D}" type="pres">
      <dgm:prSet presAssocID="{0E1DD910-82B7-411B-86B9-779EC2DE4ABD}" presName="parentText" presStyleLbl="node1" presStyleIdx="0" presStyleCnt="4" custLinFactY="3319" custLinFactNeighborX="558" custLinFactNeighborY="100000">
        <dgm:presLayoutVars>
          <dgm:chMax val="0"/>
          <dgm:bulletEnabled val="1"/>
        </dgm:presLayoutVars>
      </dgm:prSet>
      <dgm:spPr/>
    </dgm:pt>
    <dgm:pt modelId="{E8867D22-4A84-4CF5-8391-5F233AA3220A}" type="pres">
      <dgm:prSet presAssocID="{B6272E9F-8C73-47FA-A097-213295CCE98A}" presName="spacer" presStyleCnt="0"/>
      <dgm:spPr/>
    </dgm:pt>
    <dgm:pt modelId="{54130A14-0DE4-44B1-B9EC-80A3DCC50B7F}" type="pres">
      <dgm:prSet presAssocID="{55F66497-B41F-458F-BE0F-83DCE0E8E50E}" presName="parentText" presStyleLbl="node1" presStyleIdx="1" presStyleCnt="4" custLinFactNeighborY="66878">
        <dgm:presLayoutVars>
          <dgm:chMax val="0"/>
          <dgm:bulletEnabled val="1"/>
        </dgm:presLayoutVars>
      </dgm:prSet>
      <dgm:spPr/>
    </dgm:pt>
    <dgm:pt modelId="{E9613EBB-B728-4088-BC43-A4365FB7F868}" type="pres">
      <dgm:prSet presAssocID="{F07B156D-AAA1-4F25-8334-78CC51F4D586}" presName="spacer" presStyleCnt="0"/>
      <dgm:spPr/>
    </dgm:pt>
    <dgm:pt modelId="{013A2DE9-5AA1-4010-A7D1-3F937EE17FFA}" type="pres">
      <dgm:prSet presAssocID="{31806E39-DA97-4FE6-BCC1-CE510A1766B0}" presName="parentText" presStyleLbl="node1" presStyleIdx="2" presStyleCnt="4" custLinFactNeighborY="5624">
        <dgm:presLayoutVars>
          <dgm:chMax val="0"/>
          <dgm:bulletEnabled val="1"/>
        </dgm:presLayoutVars>
      </dgm:prSet>
      <dgm:spPr/>
    </dgm:pt>
    <dgm:pt modelId="{BF68227C-7EA3-443A-BC01-B7EA7EA3DC92}" type="pres">
      <dgm:prSet presAssocID="{0103660E-F48B-43E0-A359-1BB51FA9AEDE}" presName="spacer" presStyleCnt="0"/>
      <dgm:spPr/>
    </dgm:pt>
    <dgm:pt modelId="{E2743CF6-A306-4E6D-9045-E03190369147}" type="pres">
      <dgm:prSet presAssocID="{2485FC33-335E-4886-A0AF-2B54E7E872DF}" presName="parentText" presStyleLbl="node1" presStyleIdx="3" presStyleCnt="4" custLinFactNeighborY="-60540">
        <dgm:presLayoutVars>
          <dgm:chMax val="0"/>
          <dgm:bulletEnabled val="1"/>
        </dgm:presLayoutVars>
      </dgm:prSet>
      <dgm:spPr/>
    </dgm:pt>
  </dgm:ptLst>
  <dgm:cxnLst>
    <dgm:cxn modelId="{9D52880D-FF83-48DF-9423-509353A74E46}" type="presOf" srcId="{2485FC33-335E-4886-A0AF-2B54E7E872DF}" destId="{E2743CF6-A306-4E6D-9045-E03190369147}" srcOrd="0" destOrd="0" presId="urn:microsoft.com/office/officeart/2005/8/layout/vList2"/>
    <dgm:cxn modelId="{1D054240-00EA-4066-8ACD-23B9B4605ED1}" type="presOf" srcId="{31806E39-DA97-4FE6-BCC1-CE510A1766B0}" destId="{013A2DE9-5AA1-4010-A7D1-3F937EE17FFA}" srcOrd="0" destOrd="0" presId="urn:microsoft.com/office/officeart/2005/8/layout/vList2"/>
    <dgm:cxn modelId="{6EB1E762-B5BF-4F22-AEDE-604B1C57026E}" type="presOf" srcId="{0E1DD910-82B7-411B-86B9-779EC2DE4ABD}" destId="{95CCDC1D-1D26-4DF7-90DC-036F2479319D}" srcOrd="0" destOrd="0" presId="urn:microsoft.com/office/officeart/2005/8/layout/vList2"/>
    <dgm:cxn modelId="{82C4DE49-13F9-4858-A22F-D30E9D046A47}" srcId="{E0727030-A103-47B3-9948-2C3FB6249167}" destId="{31806E39-DA97-4FE6-BCC1-CE510A1766B0}" srcOrd="2" destOrd="0" parTransId="{0855E89E-E2F9-49AF-A74D-B6A840749A89}" sibTransId="{0103660E-F48B-43E0-A359-1BB51FA9AEDE}"/>
    <dgm:cxn modelId="{FCC6D670-C38E-43EE-BEFB-6467E7F05192}" type="presOf" srcId="{55F66497-B41F-458F-BE0F-83DCE0E8E50E}" destId="{54130A14-0DE4-44B1-B9EC-80A3DCC50B7F}" srcOrd="0" destOrd="0" presId="urn:microsoft.com/office/officeart/2005/8/layout/vList2"/>
    <dgm:cxn modelId="{1AF7F9CE-8F94-4D3F-BAF2-C3C12662D4E0}" srcId="{E0727030-A103-47B3-9948-2C3FB6249167}" destId="{0E1DD910-82B7-411B-86B9-779EC2DE4ABD}" srcOrd="0" destOrd="0" parTransId="{2A74FAF1-0C25-4177-A263-A3087463B3AC}" sibTransId="{B6272E9F-8C73-47FA-A097-213295CCE98A}"/>
    <dgm:cxn modelId="{E1BFCCD1-756E-488E-A2A7-E717BF5E9B46}" type="presOf" srcId="{E0727030-A103-47B3-9948-2C3FB6249167}" destId="{920A3D74-469C-4EDC-8C5F-FD4FFD16E171}" srcOrd="0" destOrd="0" presId="urn:microsoft.com/office/officeart/2005/8/layout/vList2"/>
    <dgm:cxn modelId="{E8A526D7-A055-4574-9942-0A3A8147D1A1}" srcId="{E0727030-A103-47B3-9948-2C3FB6249167}" destId="{2485FC33-335E-4886-A0AF-2B54E7E872DF}" srcOrd="3" destOrd="0" parTransId="{C197E17E-52D4-43DF-AC71-D57A4727E3AF}" sibTransId="{C2BB889C-62AF-436A-80A8-FCC5869B189E}"/>
    <dgm:cxn modelId="{B6B78DE8-C420-491C-808C-96E256FE26E2}" srcId="{E0727030-A103-47B3-9948-2C3FB6249167}" destId="{55F66497-B41F-458F-BE0F-83DCE0E8E50E}" srcOrd="1" destOrd="0" parTransId="{FCC6DE80-C34E-4965-9C42-549488322652}" sibTransId="{F07B156D-AAA1-4F25-8334-78CC51F4D586}"/>
    <dgm:cxn modelId="{E236219C-818C-4C9A-9823-1D4B788B54FF}" type="presParOf" srcId="{920A3D74-469C-4EDC-8C5F-FD4FFD16E171}" destId="{95CCDC1D-1D26-4DF7-90DC-036F2479319D}" srcOrd="0" destOrd="0" presId="urn:microsoft.com/office/officeart/2005/8/layout/vList2"/>
    <dgm:cxn modelId="{2ABE5130-927F-4838-BCE8-ABC051DC2350}" type="presParOf" srcId="{920A3D74-469C-4EDC-8C5F-FD4FFD16E171}" destId="{E8867D22-4A84-4CF5-8391-5F233AA3220A}" srcOrd="1" destOrd="0" presId="urn:microsoft.com/office/officeart/2005/8/layout/vList2"/>
    <dgm:cxn modelId="{A0F26D8C-C2D2-4FC1-B49C-FEDB49725E29}" type="presParOf" srcId="{920A3D74-469C-4EDC-8C5F-FD4FFD16E171}" destId="{54130A14-0DE4-44B1-B9EC-80A3DCC50B7F}" srcOrd="2" destOrd="0" presId="urn:microsoft.com/office/officeart/2005/8/layout/vList2"/>
    <dgm:cxn modelId="{92FD8F0E-65A5-4B51-A5AE-9385C866ADCE}" type="presParOf" srcId="{920A3D74-469C-4EDC-8C5F-FD4FFD16E171}" destId="{E9613EBB-B728-4088-BC43-A4365FB7F868}" srcOrd="3" destOrd="0" presId="urn:microsoft.com/office/officeart/2005/8/layout/vList2"/>
    <dgm:cxn modelId="{D5EC438A-FB21-4D73-A9BF-ACC8AB089FB7}" type="presParOf" srcId="{920A3D74-469C-4EDC-8C5F-FD4FFD16E171}" destId="{013A2DE9-5AA1-4010-A7D1-3F937EE17FFA}" srcOrd="4" destOrd="0" presId="urn:microsoft.com/office/officeart/2005/8/layout/vList2"/>
    <dgm:cxn modelId="{8F852A60-B10A-4121-A810-94A8BC78B2A3}" type="presParOf" srcId="{920A3D74-469C-4EDC-8C5F-FD4FFD16E171}" destId="{BF68227C-7EA3-443A-BC01-B7EA7EA3DC92}" srcOrd="5" destOrd="0" presId="urn:microsoft.com/office/officeart/2005/8/layout/vList2"/>
    <dgm:cxn modelId="{1F0AFDB4-BCD7-4C2E-844B-C1D95F8F7BA6}" type="presParOf" srcId="{920A3D74-469C-4EDC-8C5F-FD4FFD16E171}" destId="{E2743CF6-A306-4E6D-9045-E0319036914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E0727030-A103-47B3-9948-2C3FB6249167}" type="doc">
      <dgm:prSet loTypeId="urn:microsoft.com/office/officeart/2005/8/layout/vList2" loCatId="list" qsTypeId="urn:microsoft.com/office/officeart/2005/8/quickstyle/simple1" qsCatId="simple" csTypeId="urn:microsoft.com/office/officeart/2005/8/colors/accent1_2" csCatId="accent1" phldr="1"/>
      <dgm:spPr/>
      <dgm:t>
        <a:bodyPr/>
        <a:lstStyle/>
        <a:p>
          <a:endParaRPr lang="en-US"/>
        </a:p>
      </dgm:t>
    </dgm:pt>
    <dgm:pt modelId="{0E1DD910-82B7-411B-86B9-779EC2DE4ABD}">
      <dgm:prSet custT="1"/>
      <dgm:spPr>
        <a:solidFill>
          <a:schemeClr val="accent4">
            <a:lumMod val="75000"/>
          </a:schemeClr>
        </a:solidFill>
      </dgm:spPr>
      <dgm:t>
        <a:bodyPr/>
        <a:lstStyle/>
        <a:p>
          <a:r>
            <a:rPr lang="en-US" sz="3600" dirty="0">
              <a:solidFill>
                <a:schemeClr val="bg1"/>
              </a:solidFill>
            </a:rPr>
            <a:t>Data Pages and Data Files</a:t>
          </a:r>
        </a:p>
      </dgm:t>
    </dgm:pt>
    <dgm:pt modelId="{2A74FAF1-0C25-4177-A263-A3087463B3AC}" type="parTrans" cxnId="{1AF7F9CE-8F94-4D3F-BAF2-C3C12662D4E0}">
      <dgm:prSet/>
      <dgm:spPr/>
      <dgm:t>
        <a:bodyPr/>
        <a:lstStyle/>
        <a:p>
          <a:endParaRPr lang="en-US"/>
        </a:p>
      </dgm:t>
    </dgm:pt>
    <dgm:pt modelId="{B6272E9F-8C73-47FA-A097-213295CCE98A}" type="sibTrans" cxnId="{1AF7F9CE-8F94-4D3F-BAF2-C3C12662D4E0}">
      <dgm:prSet/>
      <dgm:spPr/>
      <dgm:t>
        <a:bodyPr/>
        <a:lstStyle/>
        <a:p>
          <a:endParaRPr lang="en-US"/>
        </a:p>
      </dgm:t>
    </dgm:pt>
    <dgm:pt modelId="{2485FC33-335E-4886-A0AF-2B54E7E872DF}">
      <dgm:prSet custT="1"/>
      <dgm:spPr>
        <a:solidFill>
          <a:schemeClr val="accent4">
            <a:lumMod val="75000"/>
          </a:schemeClr>
        </a:solidFill>
      </dgm:spPr>
      <dgm:t>
        <a:bodyPr/>
        <a:lstStyle/>
        <a:p>
          <a:r>
            <a:rPr lang="en-US" sz="3600" dirty="0">
              <a:solidFill>
                <a:schemeClr val="bg1"/>
              </a:solidFill>
            </a:rPr>
            <a:t>Query Covering Indexes</a:t>
          </a:r>
        </a:p>
      </dgm:t>
    </dgm:pt>
    <dgm:pt modelId="{C197E17E-52D4-43DF-AC71-D57A4727E3AF}" type="parTrans" cxnId="{E8A526D7-A055-4574-9942-0A3A8147D1A1}">
      <dgm:prSet/>
      <dgm:spPr/>
      <dgm:t>
        <a:bodyPr/>
        <a:lstStyle/>
        <a:p>
          <a:endParaRPr lang="en-US"/>
        </a:p>
      </dgm:t>
    </dgm:pt>
    <dgm:pt modelId="{C2BB889C-62AF-436A-80A8-FCC5869B189E}" type="sibTrans" cxnId="{E8A526D7-A055-4574-9942-0A3A8147D1A1}">
      <dgm:prSet/>
      <dgm:spPr/>
      <dgm:t>
        <a:bodyPr/>
        <a:lstStyle/>
        <a:p>
          <a:endParaRPr lang="en-US"/>
        </a:p>
      </dgm:t>
    </dgm:pt>
    <dgm:pt modelId="{31806E39-DA97-4FE6-BCC1-CE510A1766B0}">
      <dgm:prSet custT="1"/>
      <dgm:spPr>
        <a:solidFill>
          <a:schemeClr val="accent4">
            <a:lumMod val="75000"/>
          </a:schemeClr>
        </a:solidFill>
      </dgm:spPr>
      <dgm:t>
        <a:bodyPr/>
        <a:lstStyle/>
        <a:p>
          <a:pPr>
            <a:buFont typeface="Arial" panose="020B0604020202020204" pitchFamily="34" charset="0"/>
            <a:buChar char="•"/>
          </a:pPr>
          <a:r>
            <a:rPr lang="en-US" sz="3600" dirty="0">
              <a:solidFill>
                <a:schemeClr val="bg1"/>
              </a:solidFill>
            </a:rPr>
            <a:t>Non-Clustered Indexes</a:t>
          </a:r>
        </a:p>
      </dgm:t>
    </dgm:pt>
    <dgm:pt modelId="{0855E89E-E2F9-49AF-A74D-B6A840749A89}" type="parTrans" cxnId="{82C4DE49-13F9-4858-A22F-D30E9D046A47}">
      <dgm:prSet/>
      <dgm:spPr/>
      <dgm:t>
        <a:bodyPr/>
        <a:lstStyle/>
        <a:p>
          <a:endParaRPr lang="en-US"/>
        </a:p>
      </dgm:t>
    </dgm:pt>
    <dgm:pt modelId="{0103660E-F48B-43E0-A359-1BB51FA9AEDE}" type="sibTrans" cxnId="{82C4DE49-13F9-4858-A22F-D30E9D046A47}">
      <dgm:prSet/>
      <dgm:spPr/>
      <dgm:t>
        <a:bodyPr/>
        <a:lstStyle/>
        <a:p>
          <a:endParaRPr lang="en-US"/>
        </a:p>
      </dgm:t>
    </dgm:pt>
    <dgm:pt modelId="{55F66497-B41F-458F-BE0F-83DCE0E8E50E}">
      <dgm:prSet custT="1"/>
      <dgm:spPr>
        <a:solidFill>
          <a:schemeClr val="accent4">
            <a:lumMod val="75000"/>
          </a:schemeClr>
        </a:solidFill>
      </dgm:spPr>
      <dgm:t>
        <a:bodyPr/>
        <a:lstStyle/>
        <a:p>
          <a:r>
            <a:rPr lang="en-US" sz="3600" dirty="0">
              <a:solidFill>
                <a:schemeClr val="bg1"/>
              </a:solidFill>
            </a:rPr>
            <a:t>Data Structures – Heaps and Clustered Indexes</a:t>
          </a:r>
          <a:endParaRPr lang="en-US" sz="3600" dirty="0"/>
        </a:p>
      </dgm:t>
    </dgm:pt>
    <dgm:pt modelId="{F07B156D-AAA1-4F25-8334-78CC51F4D586}" type="sibTrans" cxnId="{B6B78DE8-C420-491C-808C-96E256FE26E2}">
      <dgm:prSet/>
      <dgm:spPr/>
      <dgm:t>
        <a:bodyPr/>
        <a:lstStyle/>
        <a:p>
          <a:endParaRPr lang="en-US"/>
        </a:p>
      </dgm:t>
    </dgm:pt>
    <dgm:pt modelId="{FCC6DE80-C34E-4965-9C42-549488322652}" type="parTrans" cxnId="{B6B78DE8-C420-491C-808C-96E256FE26E2}">
      <dgm:prSet/>
      <dgm:spPr/>
      <dgm:t>
        <a:bodyPr/>
        <a:lstStyle/>
        <a:p>
          <a:endParaRPr lang="en-US"/>
        </a:p>
      </dgm:t>
    </dgm:pt>
    <dgm:pt modelId="{920A3D74-469C-4EDC-8C5F-FD4FFD16E171}" type="pres">
      <dgm:prSet presAssocID="{E0727030-A103-47B3-9948-2C3FB6249167}" presName="linear" presStyleCnt="0">
        <dgm:presLayoutVars>
          <dgm:animLvl val="lvl"/>
          <dgm:resizeHandles val="exact"/>
        </dgm:presLayoutVars>
      </dgm:prSet>
      <dgm:spPr/>
    </dgm:pt>
    <dgm:pt modelId="{95CCDC1D-1D26-4DF7-90DC-036F2479319D}" type="pres">
      <dgm:prSet presAssocID="{0E1DD910-82B7-411B-86B9-779EC2DE4ABD}" presName="parentText" presStyleLbl="node1" presStyleIdx="0" presStyleCnt="4" custLinFactY="3319" custLinFactNeighborX="558" custLinFactNeighborY="100000">
        <dgm:presLayoutVars>
          <dgm:chMax val="0"/>
          <dgm:bulletEnabled val="1"/>
        </dgm:presLayoutVars>
      </dgm:prSet>
      <dgm:spPr/>
    </dgm:pt>
    <dgm:pt modelId="{E8867D22-4A84-4CF5-8391-5F233AA3220A}" type="pres">
      <dgm:prSet presAssocID="{B6272E9F-8C73-47FA-A097-213295CCE98A}" presName="spacer" presStyleCnt="0"/>
      <dgm:spPr/>
    </dgm:pt>
    <dgm:pt modelId="{54130A14-0DE4-44B1-B9EC-80A3DCC50B7F}" type="pres">
      <dgm:prSet presAssocID="{55F66497-B41F-458F-BE0F-83DCE0E8E50E}" presName="parentText" presStyleLbl="node1" presStyleIdx="1" presStyleCnt="4" custLinFactNeighborY="66878">
        <dgm:presLayoutVars>
          <dgm:chMax val="0"/>
          <dgm:bulletEnabled val="1"/>
        </dgm:presLayoutVars>
      </dgm:prSet>
      <dgm:spPr/>
    </dgm:pt>
    <dgm:pt modelId="{E9613EBB-B728-4088-BC43-A4365FB7F868}" type="pres">
      <dgm:prSet presAssocID="{F07B156D-AAA1-4F25-8334-78CC51F4D586}" presName="spacer" presStyleCnt="0"/>
      <dgm:spPr/>
    </dgm:pt>
    <dgm:pt modelId="{013A2DE9-5AA1-4010-A7D1-3F937EE17FFA}" type="pres">
      <dgm:prSet presAssocID="{31806E39-DA97-4FE6-BCC1-CE510A1766B0}" presName="parentText" presStyleLbl="node1" presStyleIdx="2" presStyleCnt="4" custLinFactNeighborY="5624">
        <dgm:presLayoutVars>
          <dgm:chMax val="0"/>
          <dgm:bulletEnabled val="1"/>
        </dgm:presLayoutVars>
      </dgm:prSet>
      <dgm:spPr/>
    </dgm:pt>
    <dgm:pt modelId="{BF68227C-7EA3-443A-BC01-B7EA7EA3DC92}" type="pres">
      <dgm:prSet presAssocID="{0103660E-F48B-43E0-A359-1BB51FA9AEDE}" presName="spacer" presStyleCnt="0"/>
      <dgm:spPr/>
    </dgm:pt>
    <dgm:pt modelId="{E2743CF6-A306-4E6D-9045-E03190369147}" type="pres">
      <dgm:prSet presAssocID="{2485FC33-335E-4886-A0AF-2B54E7E872DF}" presName="parentText" presStyleLbl="node1" presStyleIdx="3" presStyleCnt="4" custLinFactNeighborY="-60540">
        <dgm:presLayoutVars>
          <dgm:chMax val="0"/>
          <dgm:bulletEnabled val="1"/>
        </dgm:presLayoutVars>
      </dgm:prSet>
      <dgm:spPr/>
    </dgm:pt>
  </dgm:ptLst>
  <dgm:cxnLst>
    <dgm:cxn modelId="{9D52880D-FF83-48DF-9423-509353A74E46}" type="presOf" srcId="{2485FC33-335E-4886-A0AF-2B54E7E872DF}" destId="{E2743CF6-A306-4E6D-9045-E03190369147}" srcOrd="0" destOrd="0" presId="urn:microsoft.com/office/officeart/2005/8/layout/vList2"/>
    <dgm:cxn modelId="{1D054240-00EA-4066-8ACD-23B9B4605ED1}" type="presOf" srcId="{31806E39-DA97-4FE6-BCC1-CE510A1766B0}" destId="{013A2DE9-5AA1-4010-A7D1-3F937EE17FFA}" srcOrd="0" destOrd="0" presId="urn:microsoft.com/office/officeart/2005/8/layout/vList2"/>
    <dgm:cxn modelId="{6EB1E762-B5BF-4F22-AEDE-604B1C57026E}" type="presOf" srcId="{0E1DD910-82B7-411B-86B9-779EC2DE4ABD}" destId="{95CCDC1D-1D26-4DF7-90DC-036F2479319D}" srcOrd="0" destOrd="0" presId="urn:microsoft.com/office/officeart/2005/8/layout/vList2"/>
    <dgm:cxn modelId="{82C4DE49-13F9-4858-A22F-D30E9D046A47}" srcId="{E0727030-A103-47B3-9948-2C3FB6249167}" destId="{31806E39-DA97-4FE6-BCC1-CE510A1766B0}" srcOrd="2" destOrd="0" parTransId="{0855E89E-E2F9-49AF-A74D-B6A840749A89}" sibTransId="{0103660E-F48B-43E0-A359-1BB51FA9AEDE}"/>
    <dgm:cxn modelId="{FCC6D670-C38E-43EE-BEFB-6467E7F05192}" type="presOf" srcId="{55F66497-B41F-458F-BE0F-83DCE0E8E50E}" destId="{54130A14-0DE4-44B1-B9EC-80A3DCC50B7F}" srcOrd="0" destOrd="0" presId="urn:microsoft.com/office/officeart/2005/8/layout/vList2"/>
    <dgm:cxn modelId="{1AF7F9CE-8F94-4D3F-BAF2-C3C12662D4E0}" srcId="{E0727030-A103-47B3-9948-2C3FB6249167}" destId="{0E1DD910-82B7-411B-86B9-779EC2DE4ABD}" srcOrd="0" destOrd="0" parTransId="{2A74FAF1-0C25-4177-A263-A3087463B3AC}" sibTransId="{B6272E9F-8C73-47FA-A097-213295CCE98A}"/>
    <dgm:cxn modelId="{E1BFCCD1-756E-488E-A2A7-E717BF5E9B46}" type="presOf" srcId="{E0727030-A103-47B3-9948-2C3FB6249167}" destId="{920A3D74-469C-4EDC-8C5F-FD4FFD16E171}" srcOrd="0" destOrd="0" presId="urn:microsoft.com/office/officeart/2005/8/layout/vList2"/>
    <dgm:cxn modelId="{E8A526D7-A055-4574-9942-0A3A8147D1A1}" srcId="{E0727030-A103-47B3-9948-2C3FB6249167}" destId="{2485FC33-335E-4886-A0AF-2B54E7E872DF}" srcOrd="3" destOrd="0" parTransId="{C197E17E-52D4-43DF-AC71-D57A4727E3AF}" sibTransId="{C2BB889C-62AF-436A-80A8-FCC5869B189E}"/>
    <dgm:cxn modelId="{B6B78DE8-C420-491C-808C-96E256FE26E2}" srcId="{E0727030-A103-47B3-9948-2C3FB6249167}" destId="{55F66497-B41F-458F-BE0F-83DCE0E8E50E}" srcOrd="1" destOrd="0" parTransId="{FCC6DE80-C34E-4965-9C42-549488322652}" sibTransId="{F07B156D-AAA1-4F25-8334-78CC51F4D586}"/>
    <dgm:cxn modelId="{E236219C-818C-4C9A-9823-1D4B788B54FF}" type="presParOf" srcId="{920A3D74-469C-4EDC-8C5F-FD4FFD16E171}" destId="{95CCDC1D-1D26-4DF7-90DC-036F2479319D}" srcOrd="0" destOrd="0" presId="urn:microsoft.com/office/officeart/2005/8/layout/vList2"/>
    <dgm:cxn modelId="{2ABE5130-927F-4838-BCE8-ABC051DC2350}" type="presParOf" srcId="{920A3D74-469C-4EDC-8C5F-FD4FFD16E171}" destId="{E8867D22-4A84-4CF5-8391-5F233AA3220A}" srcOrd="1" destOrd="0" presId="urn:microsoft.com/office/officeart/2005/8/layout/vList2"/>
    <dgm:cxn modelId="{A0F26D8C-C2D2-4FC1-B49C-FEDB49725E29}" type="presParOf" srcId="{920A3D74-469C-4EDC-8C5F-FD4FFD16E171}" destId="{54130A14-0DE4-44B1-B9EC-80A3DCC50B7F}" srcOrd="2" destOrd="0" presId="urn:microsoft.com/office/officeart/2005/8/layout/vList2"/>
    <dgm:cxn modelId="{92FD8F0E-65A5-4B51-A5AE-9385C866ADCE}" type="presParOf" srcId="{920A3D74-469C-4EDC-8C5F-FD4FFD16E171}" destId="{E9613EBB-B728-4088-BC43-A4365FB7F868}" srcOrd="3" destOrd="0" presId="urn:microsoft.com/office/officeart/2005/8/layout/vList2"/>
    <dgm:cxn modelId="{D5EC438A-FB21-4D73-A9BF-ACC8AB089FB7}" type="presParOf" srcId="{920A3D74-469C-4EDC-8C5F-FD4FFD16E171}" destId="{013A2DE9-5AA1-4010-A7D1-3F937EE17FFA}" srcOrd="4" destOrd="0" presId="urn:microsoft.com/office/officeart/2005/8/layout/vList2"/>
    <dgm:cxn modelId="{8F852A60-B10A-4121-A810-94A8BC78B2A3}" type="presParOf" srcId="{920A3D74-469C-4EDC-8C5F-FD4FFD16E171}" destId="{BF68227C-7EA3-443A-BC01-B7EA7EA3DC92}" srcOrd="5" destOrd="0" presId="urn:microsoft.com/office/officeart/2005/8/layout/vList2"/>
    <dgm:cxn modelId="{1F0AFDB4-BCD7-4C2E-844B-C1D95F8F7BA6}" type="presParOf" srcId="{920A3D74-469C-4EDC-8C5F-FD4FFD16E171}" destId="{E2743CF6-A306-4E6D-9045-E03190369147}"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413614EE-DA6E-4C82-AC78-9A43BDAEA673}" type="doc">
      <dgm:prSet loTypeId="urn:microsoft.com/office/officeart/2005/8/layout/vList5" loCatId="list" qsTypeId="urn:microsoft.com/office/officeart/2005/8/quickstyle/simple2" qsCatId="simple" csTypeId="urn:microsoft.com/office/officeart/2005/8/colors/accent5_2" csCatId="accent5" phldr="1"/>
      <dgm:spPr/>
      <dgm:t>
        <a:bodyPr/>
        <a:lstStyle/>
        <a:p>
          <a:endParaRPr lang="en-US"/>
        </a:p>
      </dgm:t>
    </dgm:pt>
    <dgm:pt modelId="{0C193083-5214-4081-9C34-1BC91FA4FFCF}">
      <dgm:prSet custT="1"/>
      <dgm:spPr/>
      <dgm:t>
        <a:bodyPr/>
        <a:lstStyle/>
        <a:p>
          <a:r>
            <a:rPr lang="en-US" sz="3600" dirty="0"/>
            <a:t>Small</a:t>
          </a:r>
        </a:p>
      </dgm:t>
    </dgm:pt>
    <dgm:pt modelId="{5EB357B9-3A0C-4326-9F32-1F34DE20809A}" type="parTrans" cxnId="{B5BE35B1-3055-48E1-B0FB-5DF296812093}">
      <dgm:prSet/>
      <dgm:spPr/>
      <dgm:t>
        <a:bodyPr/>
        <a:lstStyle/>
        <a:p>
          <a:endParaRPr lang="en-US"/>
        </a:p>
      </dgm:t>
    </dgm:pt>
    <dgm:pt modelId="{DFDB2F44-482D-4122-9648-848864A92CF2}" type="sibTrans" cxnId="{B5BE35B1-3055-48E1-B0FB-5DF296812093}">
      <dgm:prSet/>
      <dgm:spPr/>
      <dgm:t>
        <a:bodyPr/>
        <a:lstStyle/>
        <a:p>
          <a:endParaRPr lang="en-US"/>
        </a:p>
      </dgm:t>
    </dgm:pt>
    <dgm:pt modelId="{713DB8C8-6C3F-48DB-AE8F-6F211038B03E}">
      <dgm:prSet custT="1"/>
      <dgm:spPr/>
      <dgm:t>
        <a:bodyPr/>
        <a:lstStyle/>
        <a:p>
          <a:r>
            <a:rPr lang="en-US" sz="3600" dirty="0"/>
            <a:t>Unique</a:t>
          </a:r>
        </a:p>
      </dgm:t>
    </dgm:pt>
    <dgm:pt modelId="{C6B4BC8D-3A42-4DB4-8BAC-E253B7BD37D3}" type="parTrans" cxnId="{D3592FF9-7775-49D9-8983-E03AAA282CB4}">
      <dgm:prSet/>
      <dgm:spPr/>
      <dgm:t>
        <a:bodyPr/>
        <a:lstStyle/>
        <a:p>
          <a:endParaRPr lang="en-US"/>
        </a:p>
      </dgm:t>
    </dgm:pt>
    <dgm:pt modelId="{A2D193E2-CFFC-4670-8F0F-AB1AE96B091F}" type="sibTrans" cxnId="{D3592FF9-7775-49D9-8983-E03AAA282CB4}">
      <dgm:prSet/>
      <dgm:spPr/>
      <dgm:t>
        <a:bodyPr/>
        <a:lstStyle/>
        <a:p>
          <a:endParaRPr lang="en-US"/>
        </a:p>
      </dgm:t>
    </dgm:pt>
    <dgm:pt modelId="{3146ADF7-7F07-4772-98B3-C451903BAF9A}">
      <dgm:prSet custT="1"/>
      <dgm:spPr/>
      <dgm:t>
        <a:bodyPr/>
        <a:lstStyle/>
        <a:p>
          <a:r>
            <a:rPr lang="en-US" sz="3600" dirty="0"/>
            <a:t>Static </a:t>
          </a:r>
        </a:p>
      </dgm:t>
    </dgm:pt>
    <dgm:pt modelId="{40EA38A3-6117-423C-9C9C-C5A4608D2E30}" type="parTrans" cxnId="{4616D436-C227-4817-8AF5-67DE3079CD84}">
      <dgm:prSet/>
      <dgm:spPr/>
      <dgm:t>
        <a:bodyPr/>
        <a:lstStyle/>
        <a:p>
          <a:endParaRPr lang="en-US"/>
        </a:p>
      </dgm:t>
    </dgm:pt>
    <dgm:pt modelId="{C5DD6B8E-22B2-4D03-9F23-9E5DB1D6A5C9}" type="sibTrans" cxnId="{4616D436-C227-4817-8AF5-67DE3079CD84}">
      <dgm:prSet/>
      <dgm:spPr/>
      <dgm:t>
        <a:bodyPr/>
        <a:lstStyle/>
        <a:p>
          <a:endParaRPr lang="en-US"/>
        </a:p>
      </dgm:t>
    </dgm:pt>
    <dgm:pt modelId="{53992E15-5DCB-4D70-9469-B3BAC901FB45}">
      <dgm:prSet custT="1"/>
      <dgm:spPr/>
      <dgm:t>
        <a:bodyPr/>
        <a:lstStyle/>
        <a:p>
          <a:r>
            <a:rPr lang="en-US" sz="3600" dirty="0"/>
            <a:t>Increasing</a:t>
          </a:r>
        </a:p>
      </dgm:t>
    </dgm:pt>
    <dgm:pt modelId="{64D432C3-AFB2-4596-8346-2C268DEC85B6}" type="parTrans" cxnId="{9B8F258D-B6E9-46D6-92DE-EAB58F137272}">
      <dgm:prSet/>
      <dgm:spPr/>
      <dgm:t>
        <a:bodyPr/>
        <a:lstStyle/>
        <a:p>
          <a:endParaRPr lang="en-US"/>
        </a:p>
      </dgm:t>
    </dgm:pt>
    <dgm:pt modelId="{BFF04C4A-E82A-400A-B977-9A92FEBAFB7C}" type="sibTrans" cxnId="{9B8F258D-B6E9-46D6-92DE-EAB58F137272}">
      <dgm:prSet/>
      <dgm:spPr/>
      <dgm:t>
        <a:bodyPr/>
        <a:lstStyle/>
        <a:p>
          <a:endParaRPr lang="en-US"/>
        </a:p>
      </dgm:t>
    </dgm:pt>
    <dgm:pt modelId="{D4BDF425-9733-4A99-996F-887012F757EF}">
      <dgm:prSet custT="1"/>
      <dgm:spPr/>
      <dgm:t>
        <a:bodyPr/>
        <a:lstStyle/>
        <a:p>
          <a:r>
            <a:rPr lang="en-US" sz="2400" dirty="0"/>
            <a:t>Use a data type with a small number of bytes to conserve space in tables and indexes</a:t>
          </a:r>
        </a:p>
      </dgm:t>
    </dgm:pt>
    <dgm:pt modelId="{7C0486A8-B164-4EC1-B71F-D415F6BA76F8}" type="parTrans" cxnId="{9D9D740B-2B4C-46A0-A143-0318AA9CBF02}">
      <dgm:prSet/>
      <dgm:spPr/>
      <dgm:t>
        <a:bodyPr/>
        <a:lstStyle/>
        <a:p>
          <a:endParaRPr lang="en-US"/>
        </a:p>
      </dgm:t>
    </dgm:pt>
    <dgm:pt modelId="{AE8EF3D6-A6C9-4BDD-9683-03AA464D7265}" type="sibTrans" cxnId="{9D9D740B-2B4C-46A0-A143-0318AA9CBF02}">
      <dgm:prSet/>
      <dgm:spPr/>
      <dgm:t>
        <a:bodyPr/>
        <a:lstStyle/>
        <a:p>
          <a:endParaRPr lang="en-US"/>
        </a:p>
      </dgm:t>
    </dgm:pt>
    <dgm:pt modelId="{CDF8C1B6-3E0C-49B4-9065-A97BFD10CCAB}">
      <dgm:prSet custT="1"/>
      <dgm:spPr/>
      <dgm:t>
        <a:bodyPr/>
        <a:lstStyle/>
        <a:p>
          <a:r>
            <a:rPr lang="en-US" sz="2400" dirty="0"/>
            <a:t>Avoids SQL adding a 4-byte uniquifier</a:t>
          </a:r>
        </a:p>
      </dgm:t>
    </dgm:pt>
    <dgm:pt modelId="{726E73AC-25D5-4D5E-9D4D-FA0B5591208A}" type="parTrans" cxnId="{A0357E0B-8E71-47A7-B444-9302E5DD2C89}">
      <dgm:prSet/>
      <dgm:spPr/>
      <dgm:t>
        <a:bodyPr/>
        <a:lstStyle/>
        <a:p>
          <a:endParaRPr lang="en-US"/>
        </a:p>
      </dgm:t>
    </dgm:pt>
    <dgm:pt modelId="{E212B544-3148-42EE-B953-EFBA9318766B}" type="sibTrans" cxnId="{A0357E0B-8E71-47A7-B444-9302E5DD2C89}">
      <dgm:prSet/>
      <dgm:spPr/>
      <dgm:t>
        <a:bodyPr/>
        <a:lstStyle/>
        <a:p>
          <a:endParaRPr lang="en-US"/>
        </a:p>
      </dgm:t>
    </dgm:pt>
    <dgm:pt modelId="{1EE4F5ED-6BEF-4BA7-8EB0-952F45D0BB9B}">
      <dgm:prSet custT="1"/>
      <dgm:spPr/>
      <dgm:t>
        <a:bodyPr/>
        <a:lstStyle/>
        <a:p>
          <a:r>
            <a:rPr lang="en-US" sz="2400" dirty="0"/>
            <a:t>Allows data to stay constant without constant changes which could lead to page splits</a:t>
          </a:r>
        </a:p>
      </dgm:t>
    </dgm:pt>
    <dgm:pt modelId="{05F65060-C4C5-4395-AF65-593B8C144F66}" type="parTrans" cxnId="{B4C433E6-5C09-4BF6-8B9B-4D3DAB3E656A}">
      <dgm:prSet/>
      <dgm:spPr/>
      <dgm:t>
        <a:bodyPr/>
        <a:lstStyle/>
        <a:p>
          <a:endParaRPr lang="en-US"/>
        </a:p>
      </dgm:t>
    </dgm:pt>
    <dgm:pt modelId="{126DC27D-8290-4C1D-A58F-2523B2EF0696}" type="sibTrans" cxnId="{B4C433E6-5C09-4BF6-8B9B-4D3DAB3E656A}">
      <dgm:prSet/>
      <dgm:spPr/>
      <dgm:t>
        <a:bodyPr/>
        <a:lstStyle/>
        <a:p>
          <a:endParaRPr lang="en-US"/>
        </a:p>
      </dgm:t>
    </dgm:pt>
    <dgm:pt modelId="{BCB72488-6B5C-4416-AB55-E591AB1EE072}">
      <dgm:prSet custT="1"/>
      <dgm:spPr/>
      <dgm:t>
        <a:bodyPr/>
        <a:lstStyle/>
        <a:p>
          <a:r>
            <a:rPr lang="en-US" sz="2400" dirty="0"/>
            <a:t>Allows better write performance and reduces fragmentation issues</a:t>
          </a:r>
        </a:p>
      </dgm:t>
    </dgm:pt>
    <dgm:pt modelId="{3F428913-FA79-4937-8F44-05076FF068B2}" type="parTrans" cxnId="{A04D3BB4-5CB7-4D8D-B8B6-70DD7E7809A1}">
      <dgm:prSet/>
      <dgm:spPr/>
      <dgm:t>
        <a:bodyPr/>
        <a:lstStyle/>
        <a:p>
          <a:endParaRPr lang="en-US"/>
        </a:p>
      </dgm:t>
    </dgm:pt>
    <dgm:pt modelId="{789DF8B8-D915-40B3-AB1D-D85BC2793C9D}" type="sibTrans" cxnId="{A04D3BB4-5CB7-4D8D-B8B6-70DD7E7809A1}">
      <dgm:prSet/>
      <dgm:spPr/>
      <dgm:t>
        <a:bodyPr/>
        <a:lstStyle/>
        <a:p>
          <a:endParaRPr lang="en-US"/>
        </a:p>
      </dgm:t>
    </dgm:pt>
    <dgm:pt modelId="{FC26D7F0-B2AA-4534-86AF-2AA8804410E7}" type="pres">
      <dgm:prSet presAssocID="{413614EE-DA6E-4C82-AC78-9A43BDAEA673}" presName="Name0" presStyleCnt="0">
        <dgm:presLayoutVars>
          <dgm:dir/>
          <dgm:animLvl val="lvl"/>
          <dgm:resizeHandles val="exact"/>
        </dgm:presLayoutVars>
      </dgm:prSet>
      <dgm:spPr/>
    </dgm:pt>
    <dgm:pt modelId="{3CC65B18-FD81-4A8A-A0ED-5624EDD0A79F}" type="pres">
      <dgm:prSet presAssocID="{0C193083-5214-4081-9C34-1BC91FA4FFCF}" presName="linNode" presStyleCnt="0"/>
      <dgm:spPr/>
    </dgm:pt>
    <dgm:pt modelId="{DCB127EE-E9B8-4198-BDF1-23C817B41FA7}" type="pres">
      <dgm:prSet presAssocID="{0C193083-5214-4081-9C34-1BC91FA4FFCF}" presName="parentText" presStyleLbl="node1" presStyleIdx="0" presStyleCnt="4">
        <dgm:presLayoutVars>
          <dgm:chMax val="1"/>
          <dgm:bulletEnabled val="1"/>
        </dgm:presLayoutVars>
      </dgm:prSet>
      <dgm:spPr/>
    </dgm:pt>
    <dgm:pt modelId="{778057F6-F875-4B04-9A99-F7779F42C146}" type="pres">
      <dgm:prSet presAssocID="{0C193083-5214-4081-9C34-1BC91FA4FFCF}" presName="descendantText" presStyleLbl="alignAccFollowNode1" presStyleIdx="0" presStyleCnt="4">
        <dgm:presLayoutVars>
          <dgm:bulletEnabled val="1"/>
        </dgm:presLayoutVars>
      </dgm:prSet>
      <dgm:spPr/>
    </dgm:pt>
    <dgm:pt modelId="{DDA9317E-8B08-4BE4-ADBE-F41EFE884E5D}" type="pres">
      <dgm:prSet presAssocID="{DFDB2F44-482D-4122-9648-848864A92CF2}" presName="sp" presStyleCnt="0"/>
      <dgm:spPr/>
    </dgm:pt>
    <dgm:pt modelId="{B46C5966-C2B5-4589-BD9E-AF517B2FB373}" type="pres">
      <dgm:prSet presAssocID="{713DB8C8-6C3F-48DB-AE8F-6F211038B03E}" presName="linNode" presStyleCnt="0"/>
      <dgm:spPr/>
    </dgm:pt>
    <dgm:pt modelId="{D50FD385-4B63-4A01-9C16-16262B2629D0}" type="pres">
      <dgm:prSet presAssocID="{713DB8C8-6C3F-48DB-AE8F-6F211038B03E}" presName="parentText" presStyleLbl="node1" presStyleIdx="1" presStyleCnt="4">
        <dgm:presLayoutVars>
          <dgm:chMax val="1"/>
          <dgm:bulletEnabled val="1"/>
        </dgm:presLayoutVars>
      </dgm:prSet>
      <dgm:spPr/>
    </dgm:pt>
    <dgm:pt modelId="{470B2B35-2998-4383-8C88-F81EDD0E8922}" type="pres">
      <dgm:prSet presAssocID="{713DB8C8-6C3F-48DB-AE8F-6F211038B03E}" presName="descendantText" presStyleLbl="alignAccFollowNode1" presStyleIdx="1" presStyleCnt="4">
        <dgm:presLayoutVars>
          <dgm:bulletEnabled val="1"/>
        </dgm:presLayoutVars>
      </dgm:prSet>
      <dgm:spPr/>
    </dgm:pt>
    <dgm:pt modelId="{9527D54A-E824-44AD-B841-1BF25BFCEA29}" type="pres">
      <dgm:prSet presAssocID="{A2D193E2-CFFC-4670-8F0F-AB1AE96B091F}" presName="sp" presStyleCnt="0"/>
      <dgm:spPr/>
    </dgm:pt>
    <dgm:pt modelId="{12A0A797-5F47-4D3B-810F-C8CD93CB4556}" type="pres">
      <dgm:prSet presAssocID="{3146ADF7-7F07-4772-98B3-C451903BAF9A}" presName="linNode" presStyleCnt="0"/>
      <dgm:spPr/>
    </dgm:pt>
    <dgm:pt modelId="{FEDF961F-5795-45A6-A52E-DD0485092742}" type="pres">
      <dgm:prSet presAssocID="{3146ADF7-7F07-4772-98B3-C451903BAF9A}" presName="parentText" presStyleLbl="node1" presStyleIdx="2" presStyleCnt="4">
        <dgm:presLayoutVars>
          <dgm:chMax val="1"/>
          <dgm:bulletEnabled val="1"/>
        </dgm:presLayoutVars>
      </dgm:prSet>
      <dgm:spPr/>
    </dgm:pt>
    <dgm:pt modelId="{9D38BFC7-7366-446A-B3E9-25E5318D35E7}" type="pres">
      <dgm:prSet presAssocID="{3146ADF7-7F07-4772-98B3-C451903BAF9A}" presName="descendantText" presStyleLbl="alignAccFollowNode1" presStyleIdx="2" presStyleCnt="4">
        <dgm:presLayoutVars>
          <dgm:bulletEnabled val="1"/>
        </dgm:presLayoutVars>
      </dgm:prSet>
      <dgm:spPr/>
    </dgm:pt>
    <dgm:pt modelId="{AA504275-7642-4A5E-941B-2540CBBBF516}" type="pres">
      <dgm:prSet presAssocID="{C5DD6B8E-22B2-4D03-9F23-9E5DB1D6A5C9}" presName="sp" presStyleCnt="0"/>
      <dgm:spPr/>
    </dgm:pt>
    <dgm:pt modelId="{63648704-F088-45FD-A1F6-CF72968199BD}" type="pres">
      <dgm:prSet presAssocID="{53992E15-5DCB-4D70-9469-B3BAC901FB45}" presName="linNode" presStyleCnt="0"/>
      <dgm:spPr/>
    </dgm:pt>
    <dgm:pt modelId="{B33AAB3F-5C75-49E8-8D92-8D5DFDE863F0}" type="pres">
      <dgm:prSet presAssocID="{53992E15-5DCB-4D70-9469-B3BAC901FB45}" presName="parentText" presStyleLbl="node1" presStyleIdx="3" presStyleCnt="4">
        <dgm:presLayoutVars>
          <dgm:chMax val="1"/>
          <dgm:bulletEnabled val="1"/>
        </dgm:presLayoutVars>
      </dgm:prSet>
      <dgm:spPr/>
    </dgm:pt>
    <dgm:pt modelId="{051D729B-DBEA-458D-B01A-07830420144C}" type="pres">
      <dgm:prSet presAssocID="{53992E15-5DCB-4D70-9469-B3BAC901FB45}" presName="descendantText" presStyleLbl="alignAccFollowNode1" presStyleIdx="3" presStyleCnt="4">
        <dgm:presLayoutVars>
          <dgm:bulletEnabled val="1"/>
        </dgm:presLayoutVars>
      </dgm:prSet>
      <dgm:spPr/>
    </dgm:pt>
  </dgm:ptLst>
  <dgm:cxnLst>
    <dgm:cxn modelId="{EB898C06-F4A2-4BDF-8262-7FCA179DB6A7}" type="presOf" srcId="{713DB8C8-6C3F-48DB-AE8F-6F211038B03E}" destId="{D50FD385-4B63-4A01-9C16-16262B2629D0}" srcOrd="0" destOrd="0" presId="urn:microsoft.com/office/officeart/2005/8/layout/vList5"/>
    <dgm:cxn modelId="{9D9D740B-2B4C-46A0-A143-0318AA9CBF02}" srcId="{0C193083-5214-4081-9C34-1BC91FA4FFCF}" destId="{D4BDF425-9733-4A99-996F-887012F757EF}" srcOrd="0" destOrd="0" parTransId="{7C0486A8-B164-4EC1-B71F-D415F6BA76F8}" sibTransId="{AE8EF3D6-A6C9-4BDD-9683-03AA464D7265}"/>
    <dgm:cxn modelId="{A0357E0B-8E71-47A7-B444-9302E5DD2C89}" srcId="{713DB8C8-6C3F-48DB-AE8F-6F211038B03E}" destId="{CDF8C1B6-3E0C-49B4-9065-A97BFD10CCAB}" srcOrd="0" destOrd="0" parTransId="{726E73AC-25D5-4D5E-9D4D-FA0B5591208A}" sibTransId="{E212B544-3148-42EE-B953-EFBA9318766B}"/>
    <dgm:cxn modelId="{4616D436-C227-4817-8AF5-67DE3079CD84}" srcId="{413614EE-DA6E-4C82-AC78-9A43BDAEA673}" destId="{3146ADF7-7F07-4772-98B3-C451903BAF9A}" srcOrd="2" destOrd="0" parTransId="{40EA38A3-6117-423C-9C9C-C5A4608D2E30}" sibTransId="{C5DD6B8E-22B2-4D03-9F23-9E5DB1D6A5C9}"/>
    <dgm:cxn modelId="{33282561-7AF4-4C7D-A2C2-2A7FEC0F92BF}" type="presOf" srcId="{D4BDF425-9733-4A99-996F-887012F757EF}" destId="{778057F6-F875-4B04-9A99-F7779F42C146}" srcOrd="0" destOrd="0" presId="urn:microsoft.com/office/officeart/2005/8/layout/vList5"/>
    <dgm:cxn modelId="{89123562-80E9-4F21-B674-AA21E2009B98}" type="presOf" srcId="{53992E15-5DCB-4D70-9469-B3BAC901FB45}" destId="{B33AAB3F-5C75-49E8-8D92-8D5DFDE863F0}" srcOrd="0" destOrd="0" presId="urn:microsoft.com/office/officeart/2005/8/layout/vList5"/>
    <dgm:cxn modelId="{11D0A473-1493-4013-87E1-B2065B74C5B1}" type="presOf" srcId="{BCB72488-6B5C-4416-AB55-E591AB1EE072}" destId="{051D729B-DBEA-458D-B01A-07830420144C}" srcOrd="0" destOrd="0" presId="urn:microsoft.com/office/officeart/2005/8/layout/vList5"/>
    <dgm:cxn modelId="{7D71047D-6B10-4DDD-922B-EAF556A1ACFA}" type="presOf" srcId="{0C193083-5214-4081-9C34-1BC91FA4FFCF}" destId="{DCB127EE-E9B8-4198-BDF1-23C817B41FA7}" srcOrd="0" destOrd="0" presId="urn:microsoft.com/office/officeart/2005/8/layout/vList5"/>
    <dgm:cxn modelId="{9B8F258D-B6E9-46D6-92DE-EAB58F137272}" srcId="{413614EE-DA6E-4C82-AC78-9A43BDAEA673}" destId="{53992E15-5DCB-4D70-9469-B3BAC901FB45}" srcOrd="3" destOrd="0" parTransId="{64D432C3-AFB2-4596-8346-2C268DEC85B6}" sibTransId="{BFF04C4A-E82A-400A-B977-9A92FEBAFB7C}"/>
    <dgm:cxn modelId="{891643AF-7AA3-42E9-90B3-589ABB05C5FC}" type="presOf" srcId="{CDF8C1B6-3E0C-49B4-9065-A97BFD10CCAB}" destId="{470B2B35-2998-4383-8C88-F81EDD0E8922}" srcOrd="0" destOrd="0" presId="urn:microsoft.com/office/officeart/2005/8/layout/vList5"/>
    <dgm:cxn modelId="{276203B0-A4BD-4335-92C9-3891AC994171}" type="presOf" srcId="{1EE4F5ED-6BEF-4BA7-8EB0-952F45D0BB9B}" destId="{9D38BFC7-7366-446A-B3E9-25E5318D35E7}" srcOrd="0" destOrd="0" presId="urn:microsoft.com/office/officeart/2005/8/layout/vList5"/>
    <dgm:cxn modelId="{B5BE35B1-3055-48E1-B0FB-5DF296812093}" srcId="{413614EE-DA6E-4C82-AC78-9A43BDAEA673}" destId="{0C193083-5214-4081-9C34-1BC91FA4FFCF}" srcOrd="0" destOrd="0" parTransId="{5EB357B9-3A0C-4326-9F32-1F34DE20809A}" sibTransId="{DFDB2F44-482D-4122-9648-848864A92CF2}"/>
    <dgm:cxn modelId="{A04D3BB4-5CB7-4D8D-B8B6-70DD7E7809A1}" srcId="{53992E15-5DCB-4D70-9469-B3BAC901FB45}" destId="{BCB72488-6B5C-4416-AB55-E591AB1EE072}" srcOrd="0" destOrd="0" parTransId="{3F428913-FA79-4937-8F44-05076FF068B2}" sibTransId="{789DF8B8-D915-40B3-AB1D-D85BC2793C9D}"/>
    <dgm:cxn modelId="{96BC96E2-643C-4DDC-A420-FE224D464FC8}" type="presOf" srcId="{3146ADF7-7F07-4772-98B3-C451903BAF9A}" destId="{FEDF961F-5795-45A6-A52E-DD0485092742}" srcOrd="0" destOrd="0" presId="urn:microsoft.com/office/officeart/2005/8/layout/vList5"/>
    <dgm:cxn modelId="{B4C433E6-5C09-4BF6-8B9B-4D3DAB3E656A}" srcId="{3146ADF7-7F07-4772-98B3-C451903BAF9A}" destId="{1EE4F5ED-6BEF-4BA7-8EB0-952F45D0BB9B}" srcOrd="0" destOrd="0" parTransId="{05F65060-C4C5-4395-AF65-593B8C144F66}" sibTransId="{126DC27D-8290-4C1D-A58F-2523B2EF0696}"/>
    <dgm:cxn modelId="{D3592FF9-7775-49D9-8983-E03AAA282CB4}" srcId="{413614EE-DA6E-4C82-AC78-9A43BDAEA673}" destId="{713DB8C8-6C3F-48DB-AE8F-6F211038B03E}" srcOrd="1" destOrd="0" parTransId="{C6B4BC8D-3A42-4DB4-8BAC-E253B7BD37D3}" sibTransId="{A2D193E2-CFFC-4670-8F0F-AB1AE96B091F}"/>
    <dgm:cxn modelId="{23ABE6FF-3265-4B99-8692-AC1B63AE020C}" type="presOf" srcId="{413614EE-DA6E-4C82-AC78-9A43BDAEA673}" destId="{FC26D7F0-B2AA-4534-86AF-2AA8804410E7}" srcOrd="0" destOrd="0" presId="urn:microsoft.com/office/officeart/2005/8/layout/vList5"/>
    <dgm:cxn modelId="{F80ADE78-ABF3-4C8F-9045-E6C037DA4414}" type="presParOf" srcId="{FC26D7F0-B2AA-4534-86AF-2AA8804410E7}" destId="{3CC65B18-FD81-4A8A-A0ED-5624EDD0A79F}" srcOrd="0" destOrd="0" presId="urn:microsoft.com/office/officeart/2005/8/layout/vList5"/>
    <dgm:cxn modelId="{C30EA5C4-5A37-4E61-BC0F-294C3364C6D8}" type="presParOf" srcId="{3CC65B18-FD81-4A8A-A0ED-5624EDD0A79F}" destId="{DCB127EE-E9B8-4198-BDF1-23C817B41FA7}" srcOrd="0" destOrd="0" presId="urn:microsoft.com/office/officeart/2005/8/layout/vList5"/>
    <dgm:cxn modelId="{8BFDA089-DE1C-42C0-90D5-53AADE9E88AB}" type="presParOf" srcId="{3CC65B18-FD81-4A8A-A0ED-5624EDD0A79F}" destId="{778057F6-F875-4B04-9A99-F7779F42C146}" srcOrd="1" destOrd="0" presId="urn:microsoft.com/office/officeart/2005/8/layout/vList5"/>
    <dgm:cxn modelId="{ACD55B17-EBF2-4976-8D4F-356AFC33DEDE}" type="presParOf" srcId="{FC26D7F0-B2AA-4534-86AF-2AA8804410E7}" destId="{DDA9317E-8B08-4BE4-ADBE-F41EFE884E5D}" srcOrd="1" destOrd="0" presId="urn:microsoft.com/office/officeart/2005/8/layout/vList5"/>
    <dgm:cxn modelId="{B687AC66-1D92-4FA8-9B19-2FABC9E095BE}" type="presParOf" srcId="{FC26D7F0-B2AA-4534-86AF-2AA8804410E7}" destId="{B46C5966-C2B5-4589-BD9E-AF517B2FB373}" srcOrd="2" destOrd="0" presId="urn:microsoft.com/office/officeart/2005/8/layout/vList5"/>
    <dgm:cxn modelId="{ED86E46D-F305-4B45-95EF-1D2F091596EC}" type="presParOf" srcId="{B46C5966-C2B5-4589-BD9E-AF517B2FB373}" destId="{D50FD385-4B63-4A01-9C16-16262B2629D0}" srcOrd="0" destOrd="0" presId="urn:microsoft.com/office/officeart/2005/8/layout/vList5"/>
    <dgm:cxn modelId="{24422AC0-813A-4C3C-A157-07F51EDFA869}" type="presParOf" srcId="{B46C5966-C2B5-4589-BD9E-AF517B2FB373}" destId="{470B2B35-2998-4383-8C88-F81EDD0E8922}" srcOrd="1" destOrd="0" presId="urn:microsoft.com/office/officeart/2005/8/layout/vList5"/>
    <dgm:cxn modelId="{77423AF0-B7E1-4003-B777-60C4C42F9316}" type="presParOf" srcId="{FC26D7F0-B2AA-4534-86AF-2AA8804410E7}" destId="{9527D54A-E824-44AD-B841-1BF25BFCEA29}" srcOrd="3" destOrd="0" presId="urn:microsoft.com/office/officeart/2005/8/layout/vList5"/>
    <dgm:cxn modelId="{750BEDE1-7B3B-40E8-8BED-4AF3DB39DBEC}" type="presParOf" srcId="{FC26D7F0-B2AA-4534-86AF-2AA8804410E7}" destId="{12A0A797-5F47-4D3B-810F-C8CD93CB4556}" srcOrd="4" destOrd="0" presId="urn:microsoft.com/office/officeart/2005/8/layout/vList5"/>
    <dgm:cxn modelId="{26D8678C-6BBA-4E88-800A-87827B82ABDB}" type="presParOf" srcId="{12A0A797-5F47-4D3B-810F-C8CD93CB4556}" destId="{FEDF961F-5795-45A6-A52E-DD0485092742}" srcOrd="0" destOrd="0" presId="urn:microsoft.com/office/officeart/2005/8/layout/vList5"/>
    <dgm:cxn modelId="{F550451B-F06F-4C93-9FC5-442C09E9BAEA}" type="presParOf" srcId="{12A0A797-5F47-4D3B-810F-C8CD93CB4556}" destId="{9D38BFC7-7366-446A-B3E9-25E5318D35E7}" srcOrd="1" destOrd="0" presId="urn:microsoft.com/office/officeart/2005/8/layout/vList5"/>
    <dgm:cxn modelId="{D8C82CE5-CCF6-4A01-AB2A-1ABE1EB6E567}" type="presParOf" srcId="{FC26D7F0-B2AA-4534-86AF-2AA8804410E7}" destId="{AA504275-7642-4A5E-941B-2540CBBBF516}" srcOrd="5" destOrd="0" presId="urn:microsoft.com/office/officeart/2005/8/layout/vList5"/>
    <dgm:cxn modelId="{DF9A84DD-0F13-4F4F-A8CE-EC5A2D7DEB97}" type="presParOf" srcId="{FC26D7F0-B2AA-4534-86AF-2AA8804410E7}" destId="{63648704-F088-45FD-A1F6-CF72968199BD}" srcOrd="6" destOrd="0" presId="urn:microsoft.com/office/officeart/2005/8/layout/vList5"/>
    <dgm:cxn modelId="{B8D5E838-0C0F-42F4-A0FF-0DF3873791B0}" type="presParOf" srcId="{63648704-F088-45FD-A1F6-CF72968199BD}" destId="{B33AAB3F-5C75-49E8-8D92-8D5DFDE863F0}" srcOrd="0" destOrd="0" presId="urn:microsoft.com/office/officeart/2005/8/layout/vList5"/>
    <dgm:cxn modelId="{5BB18FA5-C0A6-4BEE-A6F4-EEF7AB5E34A7}" type="presParOf" srcId="{63648704-F088-45FD-A1F6-CF72968199BD}" destId="{051D729B-DBEA-458D-B01A-07830420144C}"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CCDC1D-1D26-4DF7-90DC-036F2479319D}">
      <dsp:nvSpPr>
        <dsp:cNvPr id="0" name=""/>
        <dsp:cNvSpPr/>
      </dsp:nvSpPr>
      <dsp:spPr>
        <a:xfrm>
          <a:off x="0" y="218295"/>
          <a:ext cx="10393424" cy="1067040"/>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bg1"/>
              </a:solidFill>
            </a:rPr>
            <a:t>Data Pages and Data Files</a:t>
          </a:r>
        </a:p>
      </dsp:txBody>
      <dsp:txXfrm>
        <a:off x="52089" y="270384"/>
        <a:ext cx="10289246" cy="962862"/>
      </dsp:txXfrm>
    </dsp:sp>
    <dsp:sp modelId="{54130A14-0DE4-44B1-B9EC-80A3DCC50B7F}">
      <dsp:nvSpPr>
        <dsp:cNvPr id="0" name=""/>
        <dsp:cNvSpPr/>
      </dsp:nvSpPr>
      <dsp:spPr>
        <a:xfrm>
          <a:off x="0" y="1359706"/>
          <a:ext cx="10393424" cy="1067040"/>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bg1"/>
              </a:solidFill>
            </a:rPr>
            <a:t>Data Structures – Heaps and Clustered Indexes</a:t>
          </a:r>
          <a:endParaRPr lang="en-US" sz="3600" kern="1200" dirty="0"/>
        </a:p>
      </dsp:txBody>
      <dsp:txXfrm>
        <a:off x="52089" y="1411795"/>
        <a:ext cx="10289246" cy="962862"/>
      </dsp:txXfrm>
    </dsp:sp>
    <dsp:sp modelId="{013A2DE9-5AA1-4010-A7D1-3F937EE17FFA}">
      <dsp:nvSpPr>
        <dsp:cNvPr id="0" name=""/>
        <dsp:cNvSpPr/>
      </dsp:nvSpPr>
      <dsp:spPr>
        <a:xfrm>
          <a:off x="0" y="2490352"/>
          <a:ext cx="10393424" cy="1067040"/>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Font typeface="Arial" panose="020B0604020202020204" pitchFamily="34" charset="0"/>
            <a:buNone/>
          </a:pPr>
          <a:r>
            <a:rPr lang="en-US" sz="3600" kern="1200" dirty="0">
              <a:solidFill>
                <a:schemeClr val="bg1"/>
              </a:solidFill>
            </a:rPr>
            <a:t>Non-Clustered Indexes</a:t>
          </a:r>
        </a:p>
      </dsp:txBody>
      <dsp:txXfrm>
        <a:off x="52089" y="2542441"/>
        <a:ext cx="10289246" cy="962862"/>
      </dsp:txXfrm>
    </dsp:sp>
    <dsp:sp modelId="{E2743CF6-A306-4E6D-9045-E03190369147}">
      <dsp:nvSpPr>
        <dsp:cNvPr id="0" name=""/>
        <dsp:cNvSpPr/>
      </dsp:nvSpPr>
      <dsp:spPr>
        <a:xfrm>
          <a:off x="0" y="3612937"/>
          <a:ext cx="10393424" cy="1067040"/>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bg1"/>
              </a:solidFill>
            </a:rPr>
            <a:t>Query Covering Indexes</a:t>
          </a:r>
        </a:p>
      </dsp:txBody>
      <dsp:txXfrm>
        <a:off x="52089" y="3665026"/>
        <a:ext cx="10289246" cy="962862"/>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CCDC1D-1D26-4DF7-90DC-036F2479319D}">
      <dsp:nvSpPr>
        <dsp:cNvPr id="0" name=""/>
        <dsp:cNvSpPr/>
      </dsp:nvSpPr>
      <dsp:spPr>
        <a:xfrm>
          <a:off x="0" y="218295"/>
          <a:ext cx="10393424" cy="1067040"/>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bg1"/>
              </a:solidFill>
            </a:rPr>
            <a:t>Data Pages and Data Files</a:t>
          </a:r>
        </a:p>
      </dsp:txBody>
      <dsp:txXfrm>
        <a:off x="52089" y="270384"/>
        <a:ext cx="10289246" cy="962862"/>
      </dsp:txXfrm>
    </dsp:sp>
    <dsp:sp modelId="{54130A14-0DE4-44B1-B9EC-80A3DCC50B7F}">
      <dsp:nvSpPr>
        <dsp:cNvPr id="0" name=""/>
        <dsp:cNvSpPr/>
      </dsp:nvSpPr>
      <dsp:spPr>
        <a:xfrm>
          <a:off x="0" y="1359706"/>
          <a:ext cx="10393424" cy="1067040"/>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bg1"/>
              </a:solidFill>
            </a:rPr>
            <a:t>Data Structures – Heaps and Clustered Indexes</a:t>
          </a:r>
          <a:endParaRPr lang="en-US" sz="3600" kern="1200" dirty="0"/>
        </a:p>
      </dsp:txBody>
      <dsp:txXfrm>
        <a:off x="52089" y="1411795"/>
        <a:ext cx="10289246" cy="962862"/>
      </dsp:txXfrm>
    </dsp:sp>
    <dsp:sp modelId="{013A2DE9-5AA1-4010-A7D1-3F937EE17FFA}">
      <dsp:nvSpPr>
        <dsp:cNvPr id="0" name=""/>
        <dsp:cNvSpPr/>
      </dsp:nvSpPr>
      <dsp:spPr>
        <a:xfrm>
          <a:off x="0" y="2490352"/>
          <a:ext cx="10393424" cy="1067040"/>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Font typeface="Arial" panose="020B0604020202020204" pitchFamily="34" charset="0"/>
            <a:buNone/>
          </a:pPr>
          <a:r>
            <a:rPr lang="en-US" sz="3600" kern="1200" dirty="0">
              <a:solidFill>
                <a:schemeClr val="bg1"/>
              </a:solidFill>
            </a:rPr>
            <a:t>Non-Clustered Indexes</a:t>
          </a:r>
        </a:p>
      </dsp:txBody>
      <dsp:txXfrm>
        <a:off x="52089" y="2542441"/>
        <a:ext cx="10289246" cy="962862"/>
      </dsp:txXfrm>
    </dsp:sp>
    <dsp:sp modelId="{E2743CF6-A306-4E6D-9045-E03190369147}">
      <dsp:nvSpPr>
        <dsp:cNvPr id="0" name=""/>
        <dsp:cNvSpPr/>
      </dsp:nvSpPr>
      <dsp:spPr>
        <a:xfrm>
          <a:off x="0" y="3612937"/>
          <a:ext cx="10393424" cy="1067040"/>
        </a:xfrm>
        <a:prstGeom prst="roundRect">
          <a:avLst/>
        </a:prstGeom>
        <a:solidFill>
          <a:schemeClr val="accent4">
            <a:lumMod val="7500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37160" tIns="137160" rIns="137160" bIns="137160" numCol="1" spcCol="1270" anchor="ctr" anchorCtr="0">
          <a:noAutofit/>
        </a:bodyPr>
        <a:lstStyle/>
        <a:p>
          <a:pPr marL="0" lvl="0" indent="0" algn="l" defTabSz="1600200">
            <a:lnSpc>
              <a:spcPct val="90000"/>
            </a:lnSpc>
            <a:spcBef>
              <a:spcPct val="0"/>
            </a:spcBef>
            <a:spcAft>
              <a:spcPct val="35000"/>
            </a:spcAft>
            <a:buNone/>
          </a:pPr>
          <a:r>
            <a:rPr lang="en-US" sz="3600" kern="1200" dirty="0">
              <a:solidFill>
                <a:schemeClr val="bg1"/>
              </a:solidFill>
            </a:rPr>
            <a:t>Query Covering Indexes</a:t>
          </a:r>
        </a:p>
      </dsp:txBody>
      <dsp:txXfrm>
        <a:off x="52089" y="3665026"/>
        <a:ext cx="10289246" cy="962862"/>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78057F6-F875-4B04-9A99-F7779F42C146}">
      <dsp:nvSpPr>
        <dsp:cNvPr id="0" name=""/>
        <dsp:cNvSpPr/>
      </dsp:nvSpPr>
      <dsp:spPr>
        <a:xfrm rot="5400000">
          <a:off x="7290610" y="-3022367"/>
          <a:ext cx="1041302" cy="7351776"/>
        </a:xfrm>
        <a:prstGeom prst="round2Same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Use a data type with a small number of bytes to conserve space in tables and indexes</a:t>
          </a:r>
        </a:p>
      </dsp:txBody>
      <dsp:txXfrm rot="-5400000">
        <a:off x="4135373" y="183702"/>
        <a:ext cx="7300944" cy="939638"/>
      </dsp:txXfrm>
    </dsp:sp>
    <dsp:sp modelId="{DCB127EE-E9B8-4198-BDF1-23C817B41FA7}">
      <dsp:nvSpPr>
        <dsp:cNvPr id="0" name=""/>
        <dsp:cNvSpPr/>
      </dsp:nvSpPr>
      <dsp:spPr>
        <a:xfrm>
          <a:off x="0" y="2706"/>
          <a:ext cx="4135374" cy="1301628"/>
        </a:xfrm>
        <a:prstGeom prst="round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Small</a:t>
          </a:r>
        </a:p>
      </dsp:txBody>
      <dsp:txXfrm>
        <a:off x="63540" y="66246"/>
        <a:ext cx="4008294" cy="1174548"/>
      </dsp:txXfrm>
    </dsp:sp>
    <dsp:sp modelId="{470B2B35-2998-4383-8C88-F81EDD0E8922}">
      <dsp:nvSpPr>
        <dsp:cNvPr id="0" name=""/>
        <dsp:cNvSpPr/>
      </dsp:nvSpPr>
      <dsp:spPr>
        <a:xfrm rot="5400000">
          <a:off x="7290610" y="-1655658"/>
          <a:ext cx="1041302" cy="7351776"/>
        </a:xfrm>
        <a:prstGeom prst="round2Same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Avoids SQL adding a 4-byte uniquifier</a:t>
          </a:r>
        </a:p>
      </dsp:txBody>
      <dsp:txXfrm rot="-5400000">
        <a:off x="4135373" y="1550411"/>
        <a:ext cx="7300944" cy="939638"/>
      </dsp:txXfrm>
    </dsp:sp>
    <dsp:sp modelId="{D50FD385-4B63-4A01-9C16-16262B2629D0}">
      <dsp:nvSpPr>
        <dsp:cNvPr id="0" name=""/>
        <dsp:cNvSpPr/>
      </dsp:nvSpPr>
      <dsp:spPr>
        <a:xfrm>
          <a:off x="0" y="1369415"/>
          <a:ext cx="4135374" cy="1301628"/>
        </a:xfrm>
        <a:prstGeom prst="round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Unique</a:t>
          </a:r>
        </a:p>
      </dsp:txBody>
      <dsp:txXfrm>
        <a:off x="63540" y="1432955"/>
        <a:ext cx="4008294" cy="1174548"/>
      </dsp:txXfrm>
    </dsp:sp>
    <dsp:sp modelId="{9D38BFC7-7366-446A-B3E9-25E5318D35E7}">
      <dsp:nvSpPr>
        <dsp:cNvPr id="0" name=""/>
        <dsp:cNvSpPr/>
      </dsp:nvSpPr>
      <dsp:spPr>
        <a:xfrm rot="5400000">
          <a:off x="7290610" y="-288948"/>
          <a:ext cx="1041302" cy="7351776"/>
        </a:xfrm>
        <a:prstGeom prst="round2Same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Allows data to stay constant without constant changes which could lead to page splits</a:t>
          </a:r>
        </a:p>
      </dsp:txBody>
      <dsp:txXfrm rot="-5400000">
        <a:off x="4135373" y="2917121"/>
        <a:ext cx="7300944" cy="939638"/>
      </dsp:txXfrm>
    </dsp:sp>
    <dsp:sp modelId="{FEDF961F-5795-45A6-A52E-DD0485092742}">
      <dsp:nvSpPr>
        <dsp:cNvPr id="0" name=""/>
        <dsp:cNvSpPr/>
      </dsp:nvSpPr>
      <dsp:spPr>
        <a:xfrm>
          <a:off x="0" y="2736125"/>
          <a:ext cx="4135374" cy="1301628"/>
        </a:xfrm>
        <a:prstGeom prst="round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Static </a:t>
          </a:r>
        </a:p>
      </dsp:txBody>
      <dsp:txXfrm>
        <a:off x="63540" y="2799665"/>
        <a:ext cx="4008294" cy="1174548"/>
      </dsp:txXfrm>
    </dsp:sp>
    <dsp:sp modelId="{051D729B-DBEA-458D-B01A-07830420144C}">
      <dsp:nvSpPr>
        <dsp:cNvPr id="0" name=""/>
        <dsp:cNvSpPr/>
      </dsp:nvSpPr>
      <dsp:spPr>
        <a:xfrm rot="5400000">
          <a:off x="7290610" y="1077760"/>
          <a:ext cx="1041302" cy="7351776"/>
        </a:xfrm>
        <a:prstGeom prst="round2SameRect">
          <a:avLst/>
        </a:prstGeom>
        <a:solidFill>
          <a:schemeClr val="accent5">
            <a:alpha val="90000"/>
            <a:tint val="40000"/>
            <a:hueOff val="0"/>
            <a:satOff val="0"/>
            <a:lumOff val="0"/>
            <a:alphaOff val="0"/>
          </a:schemeClr>
        </a:solidFill>
        <a:ln w="25400" cap="flat" cmpd="sng" algn="ctr">
          <a:solidFill>
            <a:schemeClr val="accent5">
              <a:alpha val="90000"/>
              <a:tint val="4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28600" lvl="1" indent="-228600" algn="l" defTabSz="1066800">
            <a:lnSpc>
              <a:spcPct val="90000"/>
            </a:lnSpc>
            <a:spcBef>
              <a:spcPct val="0"/>
            </a:spcBef>
            <a:spcAft>
              <a:spcPct val="15000"/>
            </a:spcAft>
            <a:buChar char="•"/>
          </a:pPr>
          <a:r>
            <a:rPr lang="en-US" sz="2400" kern="1200" dirty="0"/>
            <a:t>Allows better write performance and reduces fragmentation issues</a:t>
          </a:r>
        </a:p>
      </dsp:txBody>
      <dsp:txXfrm rot="-5400000">
        <a:off x="4135373" y="4283829"/>
        <a:ext cx="7300944" cy="939638"/>
      </dsp:txXfrm>
    </dsp:sp>
    <dsp:sp modelId="{B33AAB3F-5C75-49E8-8D92-8D5DFDE863F0}">
      <dsp:nvSpPr>
        <dsp:cNvPr id="0" name=""/>
        <dsp:cNvSpPr/>
      </dsp:nvSpPr>
      <dsp:spPr>
        <a:xfrm>
          <a:off x="0" y="4102834"/>
          <a:ext cx="4135374" cy="1301628"/>
        </a:xfrm>
        <a:prstGeom prst="round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137160" tIns="68580" rIns="137160" bIns="68580" numCol="1" spcCol="1270" anchor="ctr" anchorCtr="0">
          <a:noAutofit/>
        </a:bodyPr>
        <a:lstStyle/>
        <a:p>
          <a:pPr marL="0" lvl="0" indent="0" algn="ctr" defTabSz="1600200">
            <a:lnSpc>
              <a:spcPct val="90000"/>
            </a:lnSpc>
            <a:spcBef>
              <a:spcPct val="0"/>
            </a:spcBef>
            <a:spcAft>
              <a:spcPct val="35000"/>
            </a:spcAft>
            <a:buNone/>
          </a:pPr>
          <a:r>
            <a:rPr lang="en-US" sz="3600" kern="1200" dirty="0"/>
            <a:t>Increasing</a:t>
          </a:r>
        </a:p>
      </dsp:txBody>
      <dsp:txXfrm>
        <a:off x="63540" y="4166374"/>
        <a:ext cx="4008294" cy="1174548"/>
      </dsp:txXfrm>
    </dsp:sp>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BA6064-FDE0-48E8-9405-22609F48ED19}" type="datetimeFigureOut">
              <a:rPr lang="en-US" smtClean="0"/>
              <a:t>10/25/2020</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E97690-D681-4B47-8FD4-7300C9E579A2}" type="slidenum">
              <a:rPr lang="en-US" smtClean="0"/>
              <a:t>‹#›</a:t>
            </a:fld>
            <a:endParaRPr lang="en-US"/>
          </a:p>
        </p:txBody>
      </p:sp>
    </p:spTree>
    <p:extLst>
      <p:ext uri="{BB962C8B-B14F-4D97-AF65-F5344CB8AC3E}">
        <p14:creationId xmlns:p14="http://schemas.microsoft.com/office/powerpoint/2010/main" val="2462315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3" Type="http://schemas.openxmlformats.org/officeDocument/2006/relationships/slide" Target="../slides/slide10.xml"/><Relationship Id="rId2" Type="http://schemas.openxmlformats.org/officeDocument/2006/relationships/notesMaster" Target="../notesMasters/notesMaster1.xml"/><Relationship Id="rId1" Type="http://schemas.openxmlformats.org/officeDocument/2006/relationships/tags" Target="../tags/tag3.xml"/><Relationship Id="rId5" Type="http://schemas.openxmlformats.org/officeDocument/2006/relationships/hyperlink" Target="http://msdn.microsoft.com/en-us/library/aa337525.aspx" TargetMode="External"/><Relationship Id="rId4" Type="http://schemas.openxmlformats.org/officeDocument/2006/relationships/hyperlink" Target="http://msdn.microsoft.com/en-us/library/ms191475.aspx" TargetMode="Externa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C4D41FDD-8042-47BF-BC78-27CF63030A3D}" type="slidenum">
              <a:rPr kumimoji="0" lang="en-US" sz="1800" b="0" i="0" u="none" strike="noStrike" kern="0" cap="none" spc="0" normalizeH="0" baseline="0" noProof="0" smtClean="0">
                <a:ln>
                  <a:noFill/>
                </a:ln>
                <a:solidFill>
                  <a:prstClr val="black"/>
                </a:solidFill>
                <a:effectLst/>
                <a:uLnTx/>
                <a:uFillTx/>
                <a:latin typeface="Calibr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800" b="0" i="0" u="none" strike="noStrike" kern="0" cap="none" spc="0" normalizeH="0" baseline="0" noProof="0" dirty="0">
              <a:ln>
                <a:noFill/>
              </a:ln>
              <a:solidFill>
                <a:prstClr val="black"/>
              </a:solidFill>
              <a:effectLst/>
              <a:uLnTx/>
              <a:uFillTx/>
              <a:latin typeface="Calibri"/>
              <a:ea typeface="+mn-ea"/>
              <a:cs typeface="+mn-cs"/>
            </a:endParaRPr>
          </a:p>
        </p:txBody>
      </p:sp>
    </p:spTree>
    <p:extLst>
      <p:ext uri="{BB962C8B-B14F-4D97-AF65-F5344CB8AC3E}">
        <p14:creationId xmlns:p14="http://schemas.microsoft.com/office/powerpoint/2010/main" val="19087280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When</a:t>
            </a:r>
            <a:r>
              <a:rPr lang="en-US" baseline="0" dirty="0"/>
              <a:t> nonclustered indexes are used, SQL Server may choose to use a different access method.  When the nonclustered index is seeked or scanned, it</a:t>
            </a:r>
            <a:r>
              <a:rPr lang="en-US" dirty="0"/>
              <a:t> i</a:t>
            </a:r>
            <a:r>
              <a:rPr lang="en-US" baseline="0" dirty="0"/>
              <a:t>s doing so to support WHERE clauses and JOINs. However, the </a:t>
            </a:r>
            <a:r>
              <a:rPr lang="en-US" dirty="0"/>
              <a:t>nonclustered index </a:t>
            </a:r>
            <a:r>
              <a:rPr lang="en-US" baseline="0" dirty="0"/>
              <a:t>often cannot support the SELECT clause. To put it another way, it cannot ‘cover’ the query.  To get the columns needed for the select clause, SQL Server needs to look up those additional columns using a Key Lookup, which reaches back to the clustered index or heap. This is possible because each row in the nonclustered index has not only the columns that were defined, but also includes the clustering key or RID.  When the </a:t>
            </a:r>
            <a:r>
              <a:rPr lang="en-US" dirty="0"/>
              <a:t>nonclustered index </a:t>
            </a:r>
            <a:r>
              <a:rPr lang="en-US" baseline="0" dirty="0"/>
              <a:t>seek/scan finds the rows that match the filter requested, it loops over each of the rows, gets the hidden key/RID, and gets the additional columns needed.</a:t>
            </a:r>
          </a:p>
          <a:p>
            <a:endParaRPr lang="en-US" baseline="0" dirty="0"/>
          </a:p>
          <a:p>
            <a:r>
              <a:rPr lang="en-US" baseline="0" dirty="0"/>
              <a:t>Key lookups are costly. In fact, they</a:t>
            </a:r>
            <a:r>
              <a:rPr lang="en-US" dirty="0"/>
              <a:t> a</a:t>
            </a:r>
            <a:r>
              <a:rPr lang="en-US" baseline="0" dirty="0"/>
              <a:t>re so costly that SQL Server frequently decides that the cost of a </a:t>
            </a:r>
            <a:r>
              <a:rPr lang="en-US" dirty="0"/>
              <a:t>nonclustered index </a:t>
            </a:r>
            <a:r>
              <a:rPr lang="en-US" baseline="0" dirty="0"/>
              <a:t>seek + lookup is higher than simply scanning the clustered index. The ‘tipping point’ that determines when SQL Server will scan is pretty low, and is typically 10%.</a:t>
            </a:r>
          </a:p>
          <a:p>
            <a:endParaRPr lang="en-US" baseline="0" dirty="0"/>
          </a:p>
          <a:p>
            <a:r>
              <a:rPr lang="en-US" dirty="0"/>
              <a:t>T</a:t>
            </a:r>
            <a:r>
              <a:rPr lang="en-US" baseline="0" dirty="0"/>
              <a:t>herefore, avoiding key lookups is often a good way to help query performance. The next lesson, </a:t>
            </a:r>
            <a:r>
              <a:rPr lang="en-US" dirty="0"/>
              <a:t>‘I</a:t>
            </a:r>
            <a:r>
              <a:rPr lang="en-US" baseline="0" dirty="0"/>
              <a:t>ndexing </a:t>
            </a:r>
            <a:r>
              <a:rPr lang="en-US" dirty="0"/>
              <a:t>S</a:t>
            </a:r>
            <a:r>
              <a:rPr lang="en-US" baseline="0" dirty="0"/>
              <a:t>trategy’, discusses ways that this can be done.</a:t>
            </a:r>
          </a:p>
          <a:p>
            <a:endParaRPr lang="en-US" dirty="0"/>
          </a:p>
        </p:txBody>
      </p:sp>
    </p:spTree>
    <p:extLst>
      <p:ext uri="{BB962C8B-B14F-4D97-AF65-F5344CB8AC3E}">
        <p14:creationId xmlns:p14="http://schemas.microsoft.com/office/powerpoint/2010/main" val="6083327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r>
              <a:rPr lang="en-US" dirty="0"/>
              <a:t>Estimated and actual query plans include missing index recommendations, when appropriate.  </a:t>
            </a:r>
          </a:p>
          <a:p>
            <a:r>
              <a:rPr lang="en-US" dirty="0"/>
              <a:t>The impact</a:t>
            </a:r>
            <a:r>
              <a:rPr lang="en-US" baseline="0" dirty="0"/>
              <a:t> represents the expected reduction in subtree cost. If the subtree cost in the example shown is 2.5, then the expected cost of the query with the index added would be 2.5 * (1 - .921201), which is 0.1969975.</a:t>
            </a:r>
            <a:r>
              <a:rPr lang="en-US" dirty="0"/>
              <a:t> Therefore, each time the query executes, the </a:t>
            </a:r>
            <a:r>
              <a:rPr lang="en-US" baseline="0" dirty="0"/>
              <a:t>cost savings is 2.304.  </a:t>
            </a:r>
          </a:p>
        </p:txBody>
      </p:sp>
    </p:spTree>
    <p:extLst>
      <p:ext uri="{BB962C8B-B14F-4D97-AF65-F5344CB8AC3E}">
        <p14:creationId xmlns:p14="http://schemas.microsoft.com/office/powerpoint/2010/main" val="99716237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Segoe UI Light" pitchFamily="34" charset="0"/>
                <a:ea typeface="+mn-ea"/>
                <a:cs typeface="+mn-cs"/>
              </a:rPr>
              <a:t>Databases are composed of 64 kilobytes (KB) extents</a:t>
            </a:r>
          </a:p>
          <a:p>
            <a:endParaRPr lang="en-US" sz="1200" b="1" kern="1200" dirty="0">
              <a:solidFill>
                <a:schemeClr val="tx1"/>
              </a:solidFill>
              <a:effectLst/>
              <a:latin typeface="Segoe UI Light" pitchFamily="34" charset="0"/>
              <a:ea typeface="+mn-ea"/>
              <a:cs typeface="+mn-cs"/>
            </a:endParaRPr>
          </a:p>
          <a:p>
            <a:r>
              <a:rPr lang="en-US" sz="1200" b="1" kern="1200" dirty="0">
                <a:solidFill>
                  <a:schemeClr val="tx1"/>
                </a:solidFill>
                <a:effectLst/>
                <a:latin typeface="Segoe UI Light" pitchFamily="34" charset="0"/>
                <a:ea typeface="+mn-ea"/>
                <a:cs typeface="+mn-cs"/>
              </a:rPr>
              <a:t>Extents are the basic unit used by SQL Server to manage space</a:t>
            </a:r>
            <a:r>
              <a:rPr lang="en-US" sz="1200" kern="1200" dirty="0">
                <a:solidFill>
                  <a:schemeClr val="tx1"/>
                </a:solidFill>
                <a:effectLst/>
                <a:latin typeface="Segoe UI Light" pitchFamily="34" charset="0"/>
                <a:ea typeface="+mn-ea"/>
                <a:cs typeface="+mn-cs"/>
              </a:rPr>
              <a:t>. An extent is eight physically contiguous pages, or 64 kilobytes (KB). SQL Server has two types of extents:</a:t>
            </a:r>
          </a:p>
          <a:p>
            <a:pPr marL="171450" lvl="0" indent="-171450">
              <a:buFont typeface="Arial" pitchFamily="34" charset="0"/>
              <a:buChar char="•"/>
            </a:pPr>
            <a:r>
              <a:rPr lang="en-US" sz="1200" b="1" kern="1200" dirty="0">
                <a:solidFill>
                  <a:schemeClr val="tx1"/>
                </a:solidFill>
                <a:effectLst/>
                <a:latin typeface="Segoe UI Light" pitchFamily="34" charset="0"/>
                <a:ea typeface="+mn-ea"/>
                <a:cs typeface="+mn-cs"/>
              </a:rPr>
              <a:t>Uniform extents</a:t>
            </a:r>
            <a:r>
              <a:rPr lang="en-US" sz="1200" kern="1200" dirty="0">
                <a:solidFill>
                  <a:schemeClr val="tx1"/>
                </a:solidFill>
                <a:effectLst/>
                <a:latin typeface="Segoe UI Light" pitchFamily="34" charset="0"/>
                <a:ea typeface="+mn-ea"/>
                <a:cs typeface="+mn-cs"/>
              </a:rPr>
              <a:t> are owned by a single object, and only the owning object can use the eight pages in the extent.</a:t>
            </a:r>
          </a:p>
          <a:p>
            <a:pPr marL="171450" lvl="0" indent="-171450">
              <a:buFont typeface="Arial" pitchFamily="34" charset="0"/>
              <a:buChar char="•"/>
            </a:pPr>
            <a:r>
              <a:rPr lang="en-US" sz="1200" b="1" kern="1200" dirty="0">
                <a:solidFill>
                  <a:schemeClr val="tx1"/>
                </a:solidFill>
                <a:effectLst/>
                <a:latin typeface="Segoe UI Light" pitchFamily="34" charset="0"/>
                <a:ea typeface="+mn-ea"/>
                <a:cs typeface="+mn-cs"/>
              </a:rPr>
              <a:t>Mixed extents</a:t>
            </a:r>
            <a:r>
              <a:rPr lang="en-US" sz="1200" kern="1200" dirty="0">
                <a:solidFill>
                  <a:schemeClr val="tx1"/>
                </a:solidFill>
                <a:effectLst/>
                <a:latin typeface="Segoe UI Light" pitchFamily="34" charset="0"/>
                <a:ea typeface="+mn-ea"/>
                <a:cs typeface="+mn-cs"/>
              </a:rPr>
              <a:t> contain eight pages that can be used by different objects.</a:t>
            </a:r>
          </a:p>
          <a:p>
            <a:endParaRPr lang="en-US" sz="1200" b="1" kern="1200" dirty="0">
              <a:solidFill>
                <a:schemeClr val="tx1"/>
              </a:solidFill>
              <a:effectLst/>
              <a:latin typeface="Segoe UI Light" pitchFamily="34" charset="0"/>
              <a:ea typeface="+mn-ea"/>
              <a:cs typeface="+mn-cs"/>
            </a:endParaRPr>
          </a:p>
          <a:p>
            <a:r>
              <a:rPr lang="en-US" sz="1200" b="1" kern="1200" dirty="0">
                <a:solidFill>
                  <a:schemeClr val="tx1"/>
                </a:solidFill>
                <a:effectLst/>
                <a:latin typeface="Segoe UI Light" pitchFamily="34" charset="0"/>
                <a:ea typeface="+mn-ea"/>
                <a:cs typeface="+mn-cs"/>
              </a:rPr>
              <a:t>Each extent is composed of eight pages of 8 KB each</a:t>
            </a:r>
          </a:p>
          <a:p>
            <a:r>
              <a:rPr lang="en-US" sz="1200" kern="1200" dirty="0">
                <a:solidFill>
                  <a:schemeClr val="tx1"/>
                </a:solidFill>
                <a:effectLst/>
                <a:latin typeface="Segoe UI Light" pitchFamily="34" charset="0"/>
                <a:ea typeface="+mn-ea"/>
                <a:cs typeface="+mn-cs"/>
              </a:rPr>
              <a:t>To make its space allocation efficient, SQL Server does not allocate an entire extent to tables that contain small amounts of data. A new table or index is usually allocated using pages from mixed extents. When the table or index grows to the point where it needs to allocate more than 8 pages, then all allocations of new space will be done in uniform extents, but the original pages on mixed extents will not be moved into uniform extents. If you create an index on an existing table that has enough rows to generate eight pages in the index, all allocations of new space are uniform extents.</a:t>
            </a:r>
          </a:p>
          <a:p>
            <a:endParaRPr lang="en-US" sz="1200" b="1" kern="1200" dirty="0">
              <a:solidFill>
                <a:schemeClr val="tx1"/>
              </a:solidFill>
              <a:effectLst/>
              <a:latin typeface="Segoe UI Light" pitchFamily="34" charset="0"/>
              <a:ea typeface="+mn-ea"/>
              <a:cs typeface="+mn-cs"/>
            </a:endParaRPr>
          </a:p>
          <a:p>
            <a:r>
              <a:rPr lang="en-US" sz="1200" b="1" kern="1200" dirty="0">
                <a:solidFill>
                  <a:schemeClr val="tx1"/>
                </a:solidFill>
                <a:effectLst/>
                <a:latin typeface="Segoe UI Light" pitchFamily="34" charset="0"/>
                <a:ea typeface="+mn-ea"/>
                <a:cs typeface="+mn-cs"/>
              </a:rPr>
              <a:t>Allocation maps track allocations</a:t>
            </a:r>
          </a:p>
          <a:p>
            <a:r>
              <a:rPr lang="en-US" sz="1200" kern="1200" dirty="0">
                <a:solidFill>
                  <a:schemeClr val="tx1"/>
                </a:solidFill>
                <a:effectLst/>
                <a:latin typeface="Segoe UI Light" pitchFamily="34" charset="0"/>
                <a:ea typeface="+mn-ea"/>
                <a:cs typeface="+mn-cs"/>
              </a:rPr>
              <a:t>SQL Server uses two types of allocation maps to record the allocation of extents:</a:t>
            </a:r>
          </a:p>
          <a:p>
            <a:pPr marL="171450" lvl="0" indent="-171450">
              <a:buFont typeface="Arial" pitchFamily="34" charset="0"/>
              <a:buChar char="•"/>
            </a:pPr>
            <a:r>
              <a:rPr lang="en-US" sz="1200" b="1" kern="1200" dirty="0">
                <a:solidFill>
                  <a:schemeClr val="tx1"/>
                </a:solidFill>
                <a:effectLst/>
                <a:latin typeface="Segoe UI Light" pitchFamily="34" charset="0"/>
                <a:ea typeface="+mn-ea"/>
                <a:cs typeface="+mn-cs"/>
              </a:rPr>
              <a:t>Global Allocation Map (GAM)</a:t>
            </a:r>
            <a:r>
              <a:rPr lang="en-US" sz="1200" kern="1200" dirty="0">
                <a:solidFill>
                  <a:schemeClr val="tx1"/>
                </a:solidFill>
                <a:effectLst/>
                <a:latin typeface="Segoe UI Light" pitchFamily="34" charset="0"/>
                <a:ea typeface="+mn-ea"/>
                <a:cs typeface="+mn-cs"/>
              </a:rPr>
              <a:t>. GAM pages record all extents. Each GAM covers 63,904 extents, or nearly 4 gigabytes (GB) of data. The GAM has one bit for each extent in the interval that it covers. If the bit is 1, the extent is free; if the bit is 0, the extent is allocated.</a:t>
            </a:r>
          </a:p>
          <a:p>
            <a:pPr marL="171450" lvl="0" indent="-171450">
              <a:buFont typeface="Arial" pitchFamily="34" charset="0"/>
              <a:buChar char="•"/>
            </a:pPr>
            <a:r>
              <a:rPr lang="en-US" sz="1200" b="1" kern="1200" dirty="0">
                <a:solidFill>
                  <a:schemeClr val="tx1"/>
                </a:solidFill>
                <a:effectLst/>
                <a:latin typeface="Segoe UI Light" pitchFamily="34" charset="0"/>
                <a:ea typeface="+mn-ea"/>
                <a:cs typeface="+mn-cs"/>
              </a:rPr>
              <a:t>Shared Global Allocation Map (SGAM)</a:t>
            </a:r>
            <a:r>
              <a:rPr lang="en-US" sz="1200" kern="1200" dirty="0">
                <a:solidFill>
                  <a:schemeClr val="tx1"/>
                </a:solidFill>
                <a:effectLst/>
                <a:latin typeface="Segoe UI Light" pitchFamily="34" charset="0"/>
                <a:ea typeface="+mn-ea"/>
                <a:cs typeface="+mn-cs"/>
              </a:rPr>
              <a:t>. SGAM pages record those extents that are currently used as mixed extents and have at least one unused page. Each SGAM covers 63,904 extents, or nearly 4 GB of data. The SGAM has one bit for each extent in the interval that it covers. If the bit is 1, the extent is being used as a mixed extent and has free pages; if the bit is 0, the extent is not used as a mixed extent, or it is a mixed extent whose all pages are in use.</a:t>
            </a:r>
          </a:p>
          <a:p>
            <a:endParaRPr lang="en-US" sz="1200" b="1" kern="1200" dirty="0">
              <a:solidFill>
                <a:schemeClr val="tx1"/>
              </a:solidFill>
              <a:effectLst/>
              <a:latin typeface="Segoe UI Light" pitchFamily="34" charset="0"/>
              <a:ea typeface="+mn-ea"/>
              <a:cs typeface="+mn-cs"/>
            </a:endParaRPr>
          </a:p>
          <a:p>
            <a:endParaRPr lang="en-US" sz="1200" b="1" kern="1200" dirty="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5"/>
          </p:nvPr>
        </p:nvSpPr>
        <p:spPr/>
        <p:txBody>
          <a:bodyPr/>
          <a:lstStyle/>
          <a:p>
            <a:fld id="{56E97690-D681-4B47-8FD4-7300C9E579A2}" type="slidenum">
              <a:rPr lang="en-US" smtClean="0"/>
              <a:t>6</a:t>
            </a:fld>
            <a:endParaRPr lang="en-US"/>
          </a:p>
        </p:txBody>
      </p:sp>
    </p:spTree>
    <p:extLst>
      <p:ext uri="{BB962C8B-B14F-4D97-AF65-F5344CB8AC3E}">
        <p14:creationId xmlns:p14="http://schemas.microsoft.com/office/powerpoint/2010/main" val="173513871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Segoe UI Light" pitchFamily="34" charset="0"/>
                <a:ea typeface="+mn-ea"/>
                <a:cs typeface="+mn-cs"/>
              </a:rPr>
              <a:t>Databases are composed of 64 kilobytes (KB) extents</a:t>
            </a:r>
          </a:p>
          <a:p>
            <a:endParaRPr lang="en-US" sz="1200" b="1" kern="1200" dirty="0">
              <a:solidFill>
                <a:schemeClr val="tx1"/>
              </a:solidFill>
              <a:effectLst/>
              <a:latin typeface="Segoe UI Light" pitchFamily="34" charset="0"/>
              <a:ea typeface="+mn-ea"/>
              <a:cs typeface="+mn-cs"/>
            </a:endParaRPr>
          </a:p>
          <a:p>
            <a:r>
              <a:rPr lang="en-US" sz="1200" b="1" kern="1200" dirty="0">
                <a:solidFill>
                  <a:schemeClr val="tx1"/>
                </a:solidFill>
                <a:effectLst/>
                <a:latin typeface="Segoe UI Light" pitchFamily="34" charset="0"/>
                <a:ea typeface="+mn-ea"/>
                <a:cs typeface="+mn-cs"/>
              </a:rPr>
              <a:t>Extents are the basic unit used by SQL Server to manage space</a:t>
            </a:r>
            <a:r>
              <a:rPr lang="en-US" sz="1200" kern="1200" dirty="0">
                <a:solidFill>
                  <a:schemeClr val="tx1"/>
                </a:solidFill>
                <a:effectLst/>
                <a:latin typeface="Segoe UI Light" pitchFamily="34" charset="0"/>
                <a:ea typeface="+mn-ea"/>
                <a:cs typeface="+mn-cs"/>
              </a:rPr>
              <a:t>. An extent is eight physically contiguous pages, or 64 kilobytes (KB). SQL Server has two types of extents:</a:t>
            </a:r>
          </a:p>
          <a:p>
            <a:pPr marL="171450" lvl="0" indent="-171450">
              <a:buFont typeface="Arial" pitchFamily="34" charset="0"/>
              <a:buChar char="•"/>
            </a:pPr>
            <a:r>
              <a:rPr lang="en-US" sz="1200" b="1" kern="1200" dirty="0">
                <a:solidFill>
                  <a:schemeClr val="tx1"/>
                </a:solidFill>
                <a:effectLst/>
                <a:latin typeface="Segoe UI Light" pitchFamily="34" charset="0"/>
                <a:ea typeface="+mn-ea"/>
                <a:cs typeface="+mn-cs"/>
              </a:rPr>
              <a:t>Uniform extents</a:t>
            </a:r>
            <a:r>
              <a:rPr lang="en-US" sz="1200" kern="1200" dirty="0">
                <a:solidFill>
                  <a:schemeClr val="tx1"/>
                </a:solidFill>
                <a:effectLst/>
                <a:latin typeface="Segoe UI Light" pitchFamily="34" charset="0"/>
                <a:ea typeface="+mn-ea"/>
                <a:cs typeface="+mn-cs"/>
              </a:rPr>
              <a:t> are owned by a single object, and only the owning object can use the eight pages in the extent.</a:t>
            </a:r>
          </a:p>
          <a:p>
            <a:pPr marL="171450" lvl="0" indent="-171450">
              <a:buFont typeface="Arial" pitchFamily="34" charset="0"/>
              <a:buChar char="•"/>
            </a:pPr>
            <a:r>
              <a:rPr lang="en-US" sz="1200" b="1" kern="1200" dirty="0">
                <a:solidFill>
                  <a:schemeClr val="tx1"/>
                </a:solidFill>
                <a:effectLst/>
                <a:latin typeface="Segoe UI Light" pitchFamily="34" charset="0"/>
                <a:ea typeface="+mn-ea"/>
                <a:cs typeface="+mn-cs"/>
              </a:rPr>
              <a:t>Mixed extents</a:t>
            </a:r>
            <a:r>
              <a:rPr lang="en-US" sz="1200" kern="1200" dirty="0">
                <a:solidFill>
                  <a:schemeClr val="tx1"/>
                </a:solidFill>
                <a:effectLst/>
                <a:latin typeface="Segoe UI Light" pitchFamily="34" charset="0"/>
                <a:ea typeface="+mn-ea"/>
                <a:cs typeface="+mn-cs"/>
              </a:rPr>
              <a:t> contain eight pages that can be used by different objects.</a:t>
            </a:r>
          </a:p>
          <a:p>
            <a:endParaRPr lang="en-US" sz="1200" b="1" kern="1200" dirty="0">
              <a:solidFill>
                <a:schemeClr val="tx1"/>
              </a:solidFill>
              <a:effectLst/>
              <a:latin typeface="Segoe UI Light" pitchFamily="34" charset="0"/>
              <a:ea typeface="+mn-ea"/>
              <a:cs typeface="+mn-cs"/>
            </a:endParaRPr>
          </a:p>
          <a:p>
            <a:r>
              <a:rPr lang="en-US" sz="1200" b="1" kern="1200" dirty="0">
                <a:solidFill>
                  <a:schemeClr val="tx1"/>
                </a:solidFill>
                <a:effectLst/>
                <a:latin typeface="Segoe UI Light" pitchFamily="34" charset="0"/>
                <a:ea typeface="+mn-ea"/>
                <a:cs typeface="+mn-cs"/>
              </a:rPr>
              <a:t>Each extent is composed of eight pages of 8 KB each</a:t>
            </a:r>
          </a:p>
          <a:p>
            <a:r>
              <a:rPr lang="en-US" sz="1200" kern="1200" dirty="0">
                <a:solidFill>
                  <a:schemeClr val="tx1"/>
                </a:solidFill>
                <a:effectLst/>
                <a:latin typeface="Segoe UI Light" pitchFamily="34" charset="0"/>
                <a:ea typeface="+mn-ea"/>
                <a:cs typeface="+mn-cs"/>
              </a:rPr>
              <a:t>To make its space allocation efficient, SQL Server does not allocate an entire extent to tables that contain small amounts of data. A new table or index is usually allocated using pages from mixed extents. When the table or index grows to the point where it needs to allocate more than 8 pages, then all allocations of new space will be done in uniform extents, but the original pages on mixed extents will not be moved into uniform extents. If you create an index on an existing table that has enough rows to generate eight pages in the index, all allocations of new space are uniform extents.</a:t>
            </a:r>
          </a:p>
          <a:p>
            <a:endParaRPr lang="en-US" sz="1200" b="1" kern="1200" dirty="0">
              <a:solidFill>
                <a:schemeClr val="tx1"/>
              </a:solidFill>
              <a:effectLst/>
              <a:latin typeface="Segoe UI Light" pitchFamily="34" charset="0"/>
              <a:ea typeface="+mn-ea"/>
              <a:cs typeface="+mn-cs"/>
            </a:endParaRPr>
          </a:p>
          <a:p>
            <a:r>
              <a:rPr lang="en-US" sz="1200" b="1" kern="1200" dirty="0">
                <a:solidFill>
                  <a:schemeClr val="tx1"/>
                </a:solidFill>
                <a:effectLst/>
                <a:latin typeface="Segoe UI Light" pitchFamily="34" charset="0"/>
                <a:ea typeface="+mn-ea"/>
                <a:cs typeface="+mn-cs"/>
              </a:rPr>
              <a:t>Allocation maps track allocations</a:t>
            </a:r>
          </a:p>
          <a:p>
            <a:r>
              <a:rPr lang="en-US" sz="1200" kern="1200" dirty="0">
                <a:solidFill>
                  <a:schemeClr val="tx1"/>
                </a:solidFill>
                <a:effectLst/>
                <a:latin typeface="Segoe UI Light" pitchFamily="34" charset="0"/>
                <a:ea typeface="+mn-ea"/>
                <a:cs typeface="+mn-cs"/>
              </a:rPr>
              <a:t>SQL Server uses two types of allocation maps to record the allocation of extents:</a:t>
            </a:r>
          </a:p>
          <a:p>
            <a:pPr marL="171450" lvl="0" indent="-171450">
              <a:buFont typeface="Arial" pitchFamily="34" charset="0"/>
              <a:buChar char="•"/>
            </a:pPr>
            <a:r>
              <a:rPr lang="en-US" sz="1200" b="1" kern="1200" dirty="0">
                <a:solidFill>
                  <a:schemeClr val="tx1"/>
                </a:solidFill>
                <a:effectLst/>
                <a:latin typeface="Segoe UI Light" pitchFamily="34" charset="0"/>
                <a:ea typeface="+mn-ea"/>
                <a:cs typeface="+mn-cs"/>
              </a:rPr>
              <a:t>Global Allocation Map (GAM)</a:t>
            </a:r>
            <a:r>
              <a:rPr lang="en-US" sz="1200" kern="1200" dirty="0">
                <a:solidFill>
                  <a:schemeClr val="tx1"/>
                </a:solidFill>
                <a:effectLst/>
                <a:latin typeface="Segoe UI Light" pitchFamily="34" charset="0"/>
                <a:ea typeface="+mn-ea"/>
                <a:cs typeface="+mn-cs"/>
              </a:rPr>
              <a:t>. GAM pages record all extents. Each GAM covers 63,904 extents, or nearly 4 gigabytes (GB) of data. The GAM has one bit for each extent in the interval that it covers. If the bit is 1, the extent is free; if the bit is 0, the extent is allocated.</a:t>
            </a:r>
          </a:p>
          <a:p>
            <a:pPr marL="171450" lvl="0" indent="-171450">
              <a:buFont typeface="Arial" pitchFamily="34" charset="0"/>
              <a:buChar char="•"/>
            </a:pPr>
            <a:r>
              <a:rPr lang="en-US" sz="1200" b="1" kern="1200" dirty="0">
                <a:solidFill>
                  <a:schemeClr val="tx1"/>
                </a:solidFill>
                <a:effectLst/>
                <a:latin typeface="Segoe UI Light" pitchFamily="34" charset="0"/>
                <a:ea typeface="+mn-ea"/>
                <a:cs typeface="+mn-cs"/>
              </a:rPr>
              <a:t>Shared Global Allocation Map (SGAM)</a:t>
            </a:r>
            <a:r>
              <a:rPr lang="en-US" sz="1200" kern="1200" dirty="0">
                <a:solidFill>
                  <a:schemeClr val="tx1"/>
                </a:solidFill>
                <a:effectLst/>
                <a:latin typeface="Segoe UI Light" pitchFamily="34" charset="0"/>
                <a:ea typeface="+mn-ea"/>
                <a:cs typeface="+mn-cs"/>
              </a:rPr>
              <a:t>. SGAM pages record those extents that are currently used as mixed extents and have at least one unused page. Each SGAM covers 63,904 extents, or nearly 4 GB of data. The SGAM has one bit for each extent in the interval that it covers. If the bit is 1, the extent is being used as a mixed extent and has free pages; if the bit is 0, the extent is not used as a mixed extent, or it is a mixed extent whose all pages are in use.</a:t>
            </a:r>
          </a:p>
          <a:p>
            <a:endParaRPr lang="en-US" sz="1200" b="1" kern="1200" dirty="0">
              <a:solidFill>
                <a:schemeClr val="tx1"/>
              </a:solidFill>
              <a:effectLst/>
              <a:latin typeface="Segoe UI Light" pitchFamily="34" charset="0"/>
              <a:ea typeface="+mn-ea"/>
              <a:cs typeface="+mn-cs"/>
            </a:endParaRPr>
          </a:p>
          <a:p>
            <a:endParaRPr lang="en-US" sz="1200" b="1" kern="1200" dirty="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5"/>
          </p:nvPr>
        </p:nvSpPr>
        <p:spPr/>
        <p:txBody>
          <a:bodyPr/>
          <a:lstStyle/>
          <a:p>
            <a:fld id="{56E97690-D681-4B47-8FD4-7300C9E579A2}" type="slidenum">
              <a:rPr lang="en-US" smtClean="0"/>
              <a:t>7</a:t>
            </a:fld>
            <a:endParaRPr lang="en-US"/>
          </a:p>
        </p:txBody>
      </p:sp>
    </p:spTree>
    <p:extLst>
      <p:ext uri="{BB962C8B-B14F-4D97-AF65-F5344CB8AC3E}">
        <p14:creationId xmlns:p14="http://schemas.microsoft.com/office/powerpoint/2010/main" val="9923877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Segoe UI Light" pitchFamily="34" charset="0"/>
                <a:ea typeface="+mn-ea"/>
                <a:cs typeface="+mn-cs"/>
              </a:rPr>
              <a:t>Databases are composed of 64 kilobytes (KB) extents</a:t>
            </a:r>
          </a:p>
          <a:p>
            <a:endParaRPr lang="en-US" sz="1200" b="1" kern="1200" dirty="0">
              <a:solidFill>
                <a:schemeClr val="tx1"/>
              </a:solidFill>
              <a:effectLst/>
              <a:latin typeface="Segoe UI Light" pitchFamily="34" charset="0"/>
              <a:ea typeface="+mn-ea"/>
              <a:cs typeface="+mn-cs"/>
            </a:endParaRPr>
          </a:p>
          <a:p>
            <a:r>
              <a:rPr lang="en-US" sz="1200" b="1" kern="1200" dirty="0">
                <a:solidFill>
                  <a:schemeClr val="tx1"/>
                </a:solidFill>
                <a:effectLst/>
                <a:latin typeface="Segoe UI Light" pitchFamily="34" charset="0"/>
                <a:ea typeface="+mn-ea"/>
                <a:cs typeface="+mn-cs"/>
              </a:rPr>
              <a:t>Extents are the basic unit used by SQL Server to manage space</a:t>
            </a:r>
            <a:r>
              <a:rPr lang="en-US" sz="1200" kern="1200" dirty="0">
                <a:solidFill>
                  <a:schemeClr val="tx1"/>
                </a:solidFill>
                <a:effectLst/>
                <a:latin typeface="Segoe UI Light" pitchFamily="34" charset="0"/>
                <a:ea typeface="+mn-ea"/>
                <a:cs typeface="+mn-cs"/>
              </a:rPr>
              <a:t>. An extent is eight physically contiguous pages, or 64 kilobytes (KB). SQL Server has two types of extents:</a:t>
            </a:r>
          </a:p>
          <a:p>
            <a:pPr marL="171450" lvl="0" indent="-171450">
              <a:buFont typeface="Arial" pitchFamily="34" charset="0"/>
              <a:buChar char="•"/>
            </a:pPr>
            <a:r>
              <a:rPr lang="en-US" sz="1200" b="1" kern="1200" dirty="0">
                <a:solidFill>
                  <a:schemeClr val="tx1"/>
                </a:solidFill>
                <a:effectLst/>
                <a:latin typeface="Segoe UI Light" pitchFamily="34" charset="0"/>
                <a:ea typeface="+mn-ea"/>
                <a:cs typeface="+mn-cs"/>
              </a:rPr>
              <a:t>Uniform extents</a:t>
            </a:r>
            <a:r>
              <a:rPr lang="en-US" sz="1200" kern="1200" dirty="0">
                <a:solidFill>
                  <a:schemeClr val="tx1"/>
                </a:solidFill>
                <a:effectLst/>
                <a:latin typeface="Segoe UI Light" pitchFamily="34" charset="0"/>
                <a:ea typeface="+mn-ea"/>
                <a:cs typeface="+mn-cs"/>
              </a:rPr>
              <a:t> are owned by a single object, and only the owning object can use the eight pages in the extent.</a:t>
            </a:r>
          </a:p>
          <a:p>
            <a:pPr marL="171450" lvl="0" indent="-171450">
              <a:buFont typeface="Arial" pitchFamily="34" charset="0"/>
              <a:buChar char="•"/>
            </a:pPr>
            <a:r>
              <a:rPr lang="en-US" sz="1200" b="1" kern="1200" dirty="0">
                <a:solidFill>
                  <a:schemeClr val="tx1"/>
                </a:solidFill>
                <a:effectLst/>
                <a:latin typeface="Segoe UI Light" pitchFamily="34" charset="0"/>
                <a:ea typeface="+mn-ea"/>
                <a:cs typeface="+mn-cs"/>
              </a:rPr>
              <a:t>Mixed extents</a:t>
            </a:r>
            <a:r>
              <a:rPr lang="en-US" sz="1200" kern="1200" dirty="0">
                <a:solidFill>
                  <a:schemeClr val="tx1"/>
                </a:solidFill>
                <a:effectLst/>
                <a:latin typeface="Segoe UI Light" pitchFamily="34" charset="0"/>
                <a:ea typeface="+mn-ea"/>
                <a:cs typeface="+mn-cs"/>
              </a:rPr>
              <a:t> contain eight pages that can be used by different objects.</a:t>
            </a:r>
          </a:p>
          <a:p>
            <a:endParaRPr lang="en-US" sz="1200" b="1" kern="1200" dirty="0">
              <a:solidFill>
                <a:schemeClr val="tx1"/>
              </a:solidFill>
              <a:effectLst/>
              <a:latin typeface="Segoe UI Light" pitchFamily="34" charset="0"/>
              <a:ea typeface="+mn-ea"/>
              <a:cs typeface="+mn-cs"/>
            </a:endParaRPr>
          </a:p>
          <a:p>
            <a:r>
              <a:rPr lang="en-US" sz="1200" b="1" kern="1200" dirty="0">
                <a:solidFill>
                  <a:schemeClr val="tx1"/>
                </a:solidFill>
                <a:effectLst/>
                <a:latin typeface="Segoe UI Light" pitchFamily="34" charset="0"/>
                <a:ea typeface="+mn-ea"/>
                <a:cs typeface="+mn-cs"/>
              </a:rPr>
              <a:t>Each extent is composed of eight pages of 8 KB each</a:t>
            </a:r>
          </a:p>
          <a:p>
            <a:r>
              <a:rPr lang="en-US" sz="1200" kern="1200" dirty="0">
                <a:solidFill>
                  <a:schemeClr val="tx1"/>
                </a:solidFill>
                <a:effectLst/>
                <a:latin typeface="Segoe UI Light" pitchFamily="34" charset="0"/>
                <a:ea typeface="+mn-ea"/>
                <a:cs typeface="+mn-cs"/>
              </a:rPr>
              <a:t>To make its space allocation efficient, SQL Server does not allocate an entire extent to tables that contain small amounts of data. A new table or index is usually allocated using pages from mixed extents. When the table or index grows to the point where it needs to allocate more than 8 pages, then all allocations of new space will be done in uniform extents, but the original pages on mixed extents will not be moved into uniform extents. If you create an index on an existing table that has enough rows to generate eight pages in the index, all allocations of new space are uniform extents.</a:t>
            </a:r>
          </a:p>
          <a:p>
            <a:endParaRPr lang="en-US" sz="1200" b="1" kern="1200" dirty="0">
              <a:solidFill>
                <a:schemeClr val="tx1"/>
              </a:solidFill>
              <a:effectLst/>
              <a:latin typeface="Segoe UI Light" pitchFamily="34" charset="0"/>
              <a:ea typeface="+mn-ea"/>
              <a:cs typeface="+mn-cs"/>
            </a:endParaRPr>
          </a:p>
          <a:p>
            <a:r>
              <a:rPr lang="en-US" sz="1200" b="1" kern="1200" dirty="0">
                <a:solidFill>
                  <a:schemeClr val="tx1"/>
                </a:solidFill>
                <a:effectLst/>
                <a:latin typeface="Segoe UI Light" pitchFamily="34" charset="0"/>
                <a:ea typeface="+mn-ea"/>
                <a:cs typeface="+mn-cs"/>
              </a:rPr>
              <a:t>Allocation maps track allocations</a:t>
            </a:r>
          </a:p>
          <a:p>
            <a:r>
              <a:rPr lang="en-US" sz="1200" kern="1200" dirty="0">
                <a:solidFill>
                  <a:schemeClr val="tx1"/>
                </a:solidFill>
                <a:effectLst/>
                <a:latin typeface="Segoe UI Light" pitchFamily="34" charset="0"/>
                <a:ea typeface="+mn-ea"/>
                <a:cs typeface="+mn-cs"/>
              </a:rPr>
              <a:t>SQL Server uses two types of allocation maps to record the allocation of extents:</a:t>
            </a:r>
          </a:p>
          <a:p>
            <a:pPr marL="171450" lvl="0" indent="-171450">
              <a:buFont typeface="Arial" pitchFamily="34" charset="0"/>
              <a:buChar char="•"/>
            </a:pPr>
            <a:r>
              <a:rPr lang="en-US" sz="1200" b="1" kern="1200" dirty="0">
                <a:solidFill>
                  <a:schemeClr val="tx1"/>
                </a:solidFill>
                <a:effectLst/>
                <a:latin typeface="Segoe UI Light" pitchFamily="34" charset="0"/>
                <a:ea typeface="+mn-ea"/>
                <a:cs typeface="+mn-cs"/>
              </a:rPr>
              <a:t>Global Allocation Map (GAM)</a:t>
            </a:r>
            <a:r>
              <a:rPr lang="en-US" sz="1200" kern="1200" dirty="0">
                <a:solidFill>
                  <a:schemeClr val="tx1"/>
                </a:solidFill>
                <a:effectLst/>
                <a:latin typeface="Segoe UI Light" pitchFamily="34" charset="0"/>
                <a:ea typeface="+mn-ea"/>
                <a:cs typeface="+mn-cs"/>
              </a:rPr>
              <a:t>. GAM pages record all extents. Each GAM covers 63,904 extents, or nearly 4 gigabytes (GB) of data. The GAM has one bit for each extent in the interval that it covers. If the bit is 1, the extent is free; if the bit is 0, the extent is allocated.</a:t>
            </a:r>
          </a:p>
          <a:p>
            <a:pPr marL="171450" lvl="0" indent="-171450">
              <a:buFont typeface="Arial" pitchFamily="34" charset="0"/>
              <a:buChar char="•"/>
            </a:pPr>
            <a:r>
              <a:rPr lang="en-US" sz="1200" b="1" kern="1200" dirty="0">
                <a:solidFill>
                  <a:schemeClr val="tx1"/>
                </a:solidFill>
                <a:effectLst/>
                <a:latin typeface="Segoe UI Light" pitchFamily="34" charset="0"/>
                <a:ea typeface="+mn-ea"/>
                <a:cs typeface="+mn-cs"/>
              </a:rPr>
              <a:t>Shared Global Allocation Map (SGAM)</a:t>
            </a:r>
            <a:r>
              <a:rPr lang="en-US" sz="1200" kern="1200" dirty="0">
                <a:solidFill>
                  <a:schemeClr val="tx1"/>
                </a:solidFill>
                <a:effectLst/>
                <a:latin typeface="Segoe UI Light" pitchFamily="34" charset="0"/>
                <a:ea typeface="+mn-ea"/>
                <a:cs typeface="+mn-cs"/>
              </a:rPr>
              <a:t>. SGAM pages record those extents that are currently used as mixed extents and have at least one unused page. Each SGAM covers 63,904 extents, or nearly 4 GB of data. The SGAM has one bit for each extent in the interval that it covers. If the bit is 1, the extent is being used as a mixed extent and has free pages; if the bit is 0, the extent is not used as a mixed extent, or it is a mixed extent whose all pages are in use.</a:t>
            </a:r>
          </a:p>
          <a:p>
            <a:endParaRPr lang="en-US" sz="1200" b="1" kern="1200" dirty="0">
              <a:solidFill>
                <a:schemeClr val="tx1"/>
              </a:solidFill>
              <a:effectLst/>
              <a:latin typeface="Segoe UI Light" pitchFamily="34" charset="0"/>
              <a:ea typeface="+mn-ea"/>
              <a:cs typeface="+mn-cs"/>
            </a:endParaRPr>
          </a:p>
          <a:p>
            <a:endParaRPr lang="en-US" sz="1200" b="1" kern="1200" dirty="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5"/>
          </p:nvPr>
        </p:nvSpPr>
        <p:spPr/>
        <p:txBody>
          <a:bodyPr/>
          <a:lstStyle/>
          <a:p>
            <a:fld id="{56E97690-D681-4B47-8FD4-7300C9E579A2}" type="slidenum">
              <a:rPr lang="en-US" smtClean="0"/>
              <a:t>8</a:t>
            </a:fld>
            <a:endParaRPr lang="en-US"/>
          </a:p>
        </p:txBody>
      </p:sp>
    </p:spTree>
    <p:extLst>
      <p:ext uri="{BB962C8B-B14F-4D97-AF65-F5344CB8AC3E}">
        <p14:creationId xmlns:p14="http://schemas.microsoft.com/office/powerpoint/2010/main" val="29278786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Segoe UI Light" pitchFamily="34" charset="0"/>
                <a:ea typeface="+mn-ea"/>
                <a:cs typeface="+mn-cs"/>
              </a:rPr>
              <a:t>Databases are composed of 64 kilobytes (KB) extents</a:t>
            </a:r>
          </a:p>
          <a:p>
            <a:endParaRPr lang="en-US" sz="1200" b="1" kern="1200" dirty="0">
              <a:solidFill>
                <a:schemeClr val="tx1"/>
              </a:solidFill>
              <a:effectLst/>
              <a:latin typeface="Segoe UI Light" pitchFamily="34" charset="0"/>
              <a:ea typeface="+mn-ea"/>
              <a:cs typeface="+mn-cs"/>
            </a:endParaRPr>
          </a:p>
          <a:p>
            <a:r>
              <a:rPr lang="en-US" sz="1200" b="1" kern="1200" dirty="0">
                <a:solidFill>
                  <a:schemeClr val="tx1"/>
                </a:solidFill>
                <a:effectLst/>
                <a:latin typeface="Segoe UI Light" pitchFamily="34" charset="0"/>
                <a:ea typeface="+mn-ea"/>
                <a:cs typeface="+mn-cs"/>
              </a:rPr>
              <a:t>Extents are the basic unit used by SQL Server to manage space</a:t>
            </a:r>
            <a:r>
              <a:rPr lang="en-US" sz="1200" kern="1200" dirty="0">
                <a:solidFill>
                  <a:schemeClr val="tx1"/>
                </a:solidFill>
                <a:effectLst/>
                <a:latin typeface="Segoe UI Light" pitchFamily="34" charset="0"/>
                <a:ea typeface="+mn-ea"/>
                <a:cs typeface="+mn-cs"/>
              </a:rPr>
              <a:t>. An extent is eight physically contiguous pages, or 64 kilobytes (KB). SQL Server has two types of extents:</a:t>
            </a:r>
          </a:p>
          <a:p>
            <a:pPr marL="171450" lvl="0" indent="-171450">
              <a:buFont typeface="Arial" pitchFamily="34" charset="0"/>
              <a:buChar char="•"/>
            </a:pPr>
            <a:r>
              <a:rPr lang="en-US" sz="1200" b="1" kern="1200" dirty="0">
                <a:solidFill>
                  <a:schemeClr val="tx1"/>
                </a:solidFill>
                <a:effectLst/>
                <a:latin typeface="Segoe UI Light" pitchFamily="34" charset="0"/>
                <a:ea typeface="+mn-ea"/>
                <a:cs typeface="+mn-cs"/>
              </a:rPr>
              <a:t>Uniform extents</a:t>
            </a:r>
            <a:r>
              <a:rPr lang="en-US" sz="1200" kern="1200" dirty="0">
                <a:solidFill>
                  <a:schemeClr val="tx1"/>
                </a:solidFill>
                <a:effectLst/>
                <a:latin typeface="Segoe UI Light" pitchFamily="34" charset="0"/>
                <a:ea typeface="+mn-ea"/>
                <a:cs typeface="+mn-cs"/>
              </a:rPr>
              <a:t> are owned by a single object, and only the owning object can use the eight pages in the extent.</a:t>
            </a:r>
          </a:p>
          <a:p>
            <a:pPr marL="171450" lvl="0" indent="-171450">
              <a:buFont typeface="Arial" pitchFamily="34" charset="0"/>
              <a:buChar char="•"/>
            </a:pPr>
            <a:r>
              <a:rPr lang="en-US" sz="1200" b="1" kern="1200" dirty="0">
                <a:solidFill>
                  <a:schemeClr val="tx1"/>
                </a:solidFill>
                <a:effectLst/>
                <a:latin typeface="Segoe UI Light" pitchFamily="34" charset="0"/>
                <a:ea typeface="+mn-ea"/>
                <a:cs typeface="+mn-cs"/>
              </a:rPr>
              <a:t>Mixed extents</a:t>
            </a:r>
            <a:r>
              <a:rPr lang="en-US" sz="1200" kern="1200" dirty="0">
                <a:solidFill>
                  <a:schemeClr val="tx1"/>
                </a:solidFill>
                <a:effectLst/>
                <a:latin typeface="Segoe UI Light" pitchFamily="34" charset="0"/>
                <a:ea typeface="+mn-ea"/>
                <a:cs typeface="+mn-cs"/>
              </a:rPr>
              <a:t> contain eight pages that can be used by different objects.</a:t>
            </a:r>
          </a:p>
          <a:p>
            <a:endParaRPr lang="en-US" sz="1200" b="1" kern="1200" dirty="0">
              <a:solidFill>
                <a:schemeClr val="tx1"/>
              </a:solidFill>
              <a:effectLst/>
              <a:latin typeface="Segoe UI Light" pitchFamily="34" charset="0"/>
              <a:ea typeface="+mn-ea"/>
              <a:cs typeface="+mn-cs"/>
            </a:endParaRPr>
          </a:p>
          <a:p>
            <a:r>
              <a:rPr lang="en-US" sz="1200" b="1" kern="1200" dirty="0">
                <a:solidFill>
                  <a:schemeClr val="tx1"/>
                </a:solidFill>
                <a:effectLst/>
                <a:latin typeface="Segoe UI Light" pitchFamily="34" charset="0"/>
                <a:ea typeface="+mn-ea"/>
                <a:cs typeface="+mn-cs"/>
              </a:rPr>
              <a:t>Each extent is composed of eight pages of 8 KB each</a:t>
            </a:r>
          </a:p>
          <a:p>
            <a:r>
              <a:rPr lang="en-US" sz="1200" kern="1200" dirty="0">
                <a:solidFill>
                  <a:schemeClr val="tx1"/>
                </a:solidFill>
                <a:effectLst/>
                <a:latin typeface="Segoe UI Light" pitchFamily="34" charset="0"/>
                <a:ea typeface="+mn-ea"/>
                <a:cs typeface="+mn-cs"/>
              </a:rPr>
              <a:t>To make its space allocation efficient, SQL Server does not allocate an entire extent to tables that contain small amounts of data. A new table or index is usually allocated using pages from mixed extents. When the table or index grows to the point where it needs to allocate more than 8 pages, then all allocations of new space will be done in uniform extents, but the original pages on mixed extents will not be moved into uniform extents. If you create an index on an existing table that has enough rows to generate eight pages in the index, all allocations of new space are uniform extents.</a:t>
            </a:r>
          </a:p>
          <a:p>
            <a:endParaRPr lang="en-US" sz="1200" b="1" kern="1200" dirty="0">
              <a:solidFill>
                <a:schemeClr val="tx1"/>
              </a:solidFill>
              <a:effectLst/>
              <a:latin typeface="Segoe UI Light" pitchFamily="34" charset="0"/>
              <a:ea typeface="+mn-ea"/>
              <a:cs typeface="+mn-cs"/>
            </a:endParaRPr>
          </a:p>
          <a:p>
            <a:r>
              <a:rPr lang="en-US" sz="1200" b="1" kern="1200" dirty="0">
                <a:solidFill>
                  <a:schemeClr val="tx1"/>
                </a:solidFill>
                <a:effectLst/>
                <a:latin typeface="Segoe UI Light" pitchFamily="34" charset="0"/>
                <a:ea typeface="+mn-ea"/>
                <a:cs typeface="+mn-cs"/>
              </a:rPr>
              <a:t>Allocation maps track allocations</a:t>
            </a:r>
          </a:p>
          <a:p>
            <a:r>
              <a:rPr lang="en-US" sz="1200" kern="1200" dirty="0">
                <a:solidFill>
                  <a:schemeClr val="tx1"/>
                </a:solidFill>
                <a:effectLst/>
                <a:latin typeface="Segoe UI Light" pitchFamily="34" charset="0"/>
                <a:ea typeface="+mn-ea"/>
                <a:cs typeface="+mn-cs"/>
              </a:rPr>
              <a:t>SQL Server uses two types of allocation maps to record the allocation of extents:</a:t>
            </a:r>
          </a:p>
          <a:p>
            <a:pPr marL="171450" lvl="0" indent="-171450">
              <a:buFont typeface="Arial" pitchFamily="34" charset="0"/>
              <a:buChar char="•"/>
            </a:pPr>
            <a:r>
              <a:rPr lang="en-US" sz="1200" b="1" kern="1200" dirty="0">
                <a:solidFill>
                  <a:schemeClr val="tx1"/>
                </a:solidFill>
                <a:effectLst/>
                <a:latin typeface="Segoe UI Light" pitchFamily="34" charset="0"/>
                <a:ea typeface="+mn-ea"/>
                <a:cs typeface="+mn-cs"/>
              </a:rPr>
              <a:t>Global Allocation Map (GAM)</a:t>
            </a:r>
            <a:r>
              <a:rPr lang="en-US" sz="1200" kern="1200" dirty="0">
                <a:solidFill>
                  <a:schemeClr val="tx1"/>
                </a:solidFill>
                <a:effectLst/>
                <a:latin typeface="Segoe UI Light" pitchFamily="34" charset="0"/>
                <a:ea typeface="+mn-ea"/>
                <a:cs typeface="+mn-cs"/>
              </a:rPr>
              <a:t>. GAM pages record all extents. Each GAM covers 63,904 extents, or nearly 4 gigabytes (GB) of data. The GAM has one bit for each extent in the interval that it covers. If the bit is 1, the extent is free; if the bit is 0, the extent is allocated.</a:t>
            </a:r>
          </a:p>
          <a:p>
            <a:pPr marL="171450" lvl="0" indent="-171450">
              <a:buFont typeface="Arial" pitchFamily="34" charset="0"/>
              <a:buChar char="•"/>
            </a:pPr>
            <a:r>
              <a:rPr lang="en-US" sz="1200" b="1" kern="1200" dirty="0">
                <a:solidFill>
                  <a:schemeClr val="tx1"/>
                </a:solidFill>
                <a:effectLst/>
                <a:latin typeface="Segoe UI Light" pitchFamily="34" charset="0"/>
                <a:ea typeface="+mn-ea"/>
                <a:cs typeface="+mn-cs"/>
              </a:rPr>
              <a:t>Shared Global Allocation Map (SGAM)</a:t>
            </a:r>
            <a:r>
              <a:rPr lang="en-US" sz="1200" kern="1200" dirty="0">
                <a:solidFill>
                  <a:schemeClr val="tx1"/>
                </a:solidFill>
                <a:effectLst/>
                <a:latin typeface="Segoe UI Light" pitchFamily="34" charset="0"/>
                <a:ea typeface="+mn-ea"/>
                <a:cs typeface="+mn-cs"/>
              </a:rPr>
              <a:t>. SGAM pages record those extents that are currently used as mixed extents and have at least one unused page. Each SGAM covers 63,904 extents, or nearly 4 GB of data. The SGAM has one bit for each extent in the interval that it covers. If the bit is 1, the extent is being used as a mixed extent and has free pages; if the bit is 0, the extent is not used as a mixed extent, or it is a mixed extent whose all pages are in use.</a:t>
            </a:r>
          </a:p>
          <a:p>
            <a:endParaRPr lang="en-US" sz="1200" b="1" kern="1200" dirty="0">
              <a:solidFill>
                <a:schemeClr val="tx1"/>
              </a:solidFill>
              <a:effectLst/>
              <a:latin typeface="Segoe UI Light" pitchFamily="34" charset="0"/>
              <a:ea typeface="+mn-ea"/>
              <a:cs typeface="+mn-cs"/>
            </a:endParaRPr>
          </a:p>
          <a:p>
            <a:endParaRPr lang="en-US" sz="1200" b="1" kern="1200" dirty="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5"/>
          </p:nvPr>
        </p:nvSpPr>
        <p:spPr/>
        <p:txBody>
          <a:bodyPr/>
          <a:lstStyle/>
          <a:p>
            <a:fld id="{56E97690-D681-4B47-8FD4-7300C9E579A2}" type="slidenum">
              <a:rPr lang="en-US" smtClean="0"/>
              <a:t>9</a:t>
            </a:fld>
            <a:endParaRPr lang="en-US"/>
          </a:p>
        </p:txBody>
      </p:sp>
    </p:spTree>
    <p:extLst>
      <p:ext uri="{BB962C8B-B14F-4D97-AF65-F5344CB8AC3E}">
        <p14:creationId xmlns:p14="http://schemas.microsoft.com/office/powerpoint/2010/main" val="414561728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1" dirty="0"/>
              <a:t>Key Points:</a:t>
            </a:r>
          </a:p>
          <a:p>
            <a:r>
              <a:rPr lang="en-US" dirty="0"/>
              <a:t>Data files are typically read from and written to randomly, however SQL Server does use readahead and scatter/gather mechanisms to improve the efficiency of I/O against the data files. All pages that are read from the data file are stored in the buffer cache as long as possible. Therefore, after the server has been up for some time, physical I/O against the data file should be at a minimum provided that the buffer pool is of sufficient size to accommodate the workload. </a:t>
            </a:r>
          </a:p>
          <a:p>
            <a:endParaRPr lang="en-US" dirty="0"/>
          </a:p>
          <a:p>
            <a:r>
              <a:rPr lang="en-US" dirty="0"/>
              <a:t>Because data file I/O is random and will only happen when a page cannot first be found in the cache, SQL Server typically will not benefit from the read cache on the disk subsystem. For this reason, it is recommended to favor the write cache on the disk subsystem for SQL Servers if possible. We also recommend to physically separate data files from log files to improve the I/O throughput.</a:t>
            </a:r>
          </a:p>
          <a:p>
            <a:endParaRPr lang="en-US" dirty="0"/>
          </a:p>
          <a:p>
            <a:r>
              <a:rPr lang="en-US" b="1" dirty="0"/>
              <a:t>Additional Reading:</a:t>
            </a:r>
          </a:p>
          <a:p>
            <a:r>
              <a:rPr lang="en-US" i="0" dirty="0"/>
              <a:t>Reading Pages (</a:t>
            </a:r>
            <a:r>
              <a:rPr lang="en-US" dirty="0">
                <a:hlinkClick r:id="rId4"/>
              </a:rPr>
              <a:t>http://msdn.microsoft.com/en-us/library/ms191475.aspx</a:t>
            </a:r>
            <a:r>
              <a:rPr lang="en-US" dirty="0"/>
              <a:t>)</a:t>
            </a:r>
          </a:p>
          <a:p>
            <a:r>
              <a:rPr lang="en-US" i="0" dirty="0"/>
              <a:t>Buffer Management (</a:t>
            </a:r>
            <a:r>
              <a:rPr lang="en-US" dirty="0">
                <a:hlinkClick r:id="rId5"/>
              </a:rPr>
              <a:t>http://msdn.microsoft.com/en-us/library/aa337525.aspx</a:t>
            </a:r>
            <a:r>
              <a:rPr lang="en-US" dirty="0"/>
              <a:t>)</a:t>
            </a:r>
          </a:p>
          <a:p>
            <a:endParaRPr lang="en-US" dirty="0"/>
          </a:p>
          <a:p>
            <a:endParaRPr lang="pt-PT" dirty="0"/>
          </a:p>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pPr marL="0" marR="0" lvl="0" indent="0" algn="l" defTabSz="932742"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a:ea typeface="+mn-ea"/>
              <a:cs typeface="+mn-cs"/>
            </a:endParaRPr>
          </a:p>
        </p:txBody>
      </p:sp>
      <p:sp>
        <p:nvSpPr>
          <p:cNvPr id="9" name="Slide Number Placeholder 8"/>
          <p:cNvSpPr>
            <a:spLocks noGrp="1"/>
          </p:cNvSpPr>
          <p:nvPr>
            <p:ph type="sldNum" sz="quarter" idx="10"/>
          </p:nvPr>
        </p:nvSpPr>
        <p:spPr/>
        <p:txBody>
          <a:bodyPr/>
          <a:lstStyle/>
          <a:p>
            <a:pPr marL="0" marR="0" lvl="0" indent="0" algn="r" defTabSz="932742"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32742"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dirty="0">
              <a:ln>
                <a:noFill/>
              </a:ln>
              <a:solidFill>
                <a:prstClr val="black"/>
              </a:solidFill>
              <a:effectLst/>
              <a:uLnTx/>
              <a:uFillTx/>
              <a:latin typeface="Segoe UI" pitchFamily="34" charset="0"/>
              <a:ea typeface="+mn-ea"/>
              <a:cs typeface="+mn-cs"/>
            </a:endParaRPr>
          </a:p>
        </p:txBody>
      </p:sp>
      <p:sp>
        <p:nvSpPr>
          <p:cNvPr id="6" name="Rectangular Callout 5"/>
          <p:cNvSpPr/>
          <p:nvPr/>
        </p:nvSpPr>
        <p:spPr>
          <a:xfrm>
            <a:off x="7195930" y="3672839"/>
            <a:ext cx="3668013" cy="1563189"/>
          </a:xfrm>
          <a:prstGeom prst="wedgeRectCallout">
            <a:avLst>
              <a:gd name="adj1" fmla="val -101015"/>
              <a:gd name="adj2" fmla="val 415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32742"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a:ea typeface="+mn-ea"/>
                <a:cs typeface="+mn-cs"/>
              </a:rPr>
              <a:t>Global: Please check if all instances of readahead should be a single word or two words</a:t>
            </a:r>
          </a:p>
        </p:txBody>
      </p:sp>
    </p:spTree>
    <p:extLst>
      <p:ext uri="{BB962C8B-B14F-4D97-AF65-F5344CB8AC3E}">
        <p14:creationId xmlns:p14="http://schemas.microsoft.com/office/powerpoint/2010/main" val="300518163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Segoe UI Light" pitchFamily="34" charset="0"/>
                <a:ea typeface="+mn-ea"/>
                <a:cs typeface="+mn-cs"/>
              </a:rPr>
              <a:t>Databases are composed of 64 kilobytes (KB) extents</a:t>
            </a:r>
          </a:p>
          <a:p>
            <a:endParaRPr lang="en-US" sz="1200" b="1" kern="1200" dirty="0">
              <a:solidFill>
                <a:schemeClr val="tx1"/>
              </a:solidFill>
              <a:effectLst/>
              <a:latin typeface="Segoe UI Light" pitchFamily="34" charset="0"/>
              <a:ea typeface="+mn-ea"/>
              <a:cs typeface="+mn-cs"/>
            </a:endParaRPr>
          </a:p>
          <a:p>
            <a:r>
              <a:rPr lang="en-US" sz="1200" b="1" kern="1200" dirty="0">
                <a:solidFill>
                  <a:schemeClr val="tx1"/>
                </a:solidFill>
                <a:effectLst/>
                <a:latin typeface="Segoe UI Light" pitchFamily="34" charset="0"/>
                <a:ea typeface="+mn-ea"/>
                <a:cs typeface="+mn-cs"/>
              </a:rPr>
              <a:t>Extents are the basic unit used by SQL Server to manage space</a:t>
            </a:r>
            <a:r>
              <a:rPr lang="en-US" sz="1200" kern="1200" dirty="0">
                <a:solidFill>
                  <a:schemeClr val="tx1"/>
                </a:solidFill>
                <a:effectLst/>
                <a:latin typeface="Segoe UI Light" pitchFamily="34" charset="0"/>
                <a:ea typeface="+mn-ea"/>
                <a:cs typeface="+mn-cs"/>
              </a:rPr>
              <a:t>. An extent is eight physically contiguous pages, or 64 kilobytes (KB). SQL Server has two types of extents:</a:t>
            </a:r>
          </a:p>
          <a:p>
            <a:pPr marL="171450" lvl="0" indent="-171450">
              <a:buFont typeface="Arial" pitchFamily="34" charset="0"/>
              <a:buChar char="•"/>
            </a:pPr>
            <a:r>
              <a:rPr lang="en-US" sz="1200" b="1" kern="1200" dirty="0">
                <a:solidFill>
                  <a:schemeClr val="tx1"/>
                </a:solidFill>
                <a:effectLst/>
                <a:latin typeface="Segoe UI Light" pitchFamily="34" charset="0"/>
                <a:ea typeface="+mn-ea"/>
                <a:cs typeface="+mn-cs"/>
              </a:rPr>
              <a:t>Uniform extents</a:t>
            </a:r>
            <a:r>
              <a:rPr lang="en-US" sz="1200" kern="1200" dirty="0">
                <a:solidFill>
                  <a:schemeClr val="tx1"/>
                </a:solidFill>
                <a:effectLst/>
                <a:latin typeface="Segoe UI Light" pitchFamily="34" charset="0"/>
                <a:ea typeface="+mn-ea"/>
                <a:cs typeface="+mn-cs"/>
              </a:rPr>
              <a:t> are owned by a single object, and only the owning object can use the eight pages in the extent.</a:t>
            </a:r>
          </a:p>
          <a:p>
            <a:pPr marL="171450" lvl="0" indent="-171450">
              <a:buFont typeface="Arial" pitchFamily="34" charset="0"/>
              <a:buChar char="•"/>
            </a:pPr>
            <a:r>
              <a:rPr lang="en-US" sz="1200" b="1" kern="1200" dirty="0">
                <a:solidFill>
                  <a:schemeClr val="tx1"/>
                </a:solidFill>
                <a:effectLst/>
                <a:latin typeface="Segoe UI Light" pitchFamily="34" charset="0"/>
                <a:ea typeface="+mn-ea"/>
                <a:cs typeface="+mn-cs"/>
              </a:rPr>
              <a:t>Mixed extents</a:t>
            </a:r>
            <a:r>
              <a:rPr lang="en-US" sz="1200" kern="1200" dirty="0">
                <a:solidFill>
                  <a:schemeClr val="tx1"/>
                </a:solidFill>
                <a:effectLst/>
                <a:latin typeface="Segoe UI Light" pitchFamily="34" charset="0"/>
                <a:ea typeface="+mn-ea"/>
                <a:cs typeface="+mn-cs"/>
              </a:rPr>
              <a:t> contain eight pages that can be used by different objects.</a:t>
            </a:r>
          </a:p>
          <a:p>
            <a:endParaRPr lang="en-US" sz="1200" b="1" kern="1200" dirty="0">
              <a:solidFill>
                <a:schemeClr val="tx1"/>
              </a:solidFill>
              <a:effectLst/>
              <a:latin typeface="Segoe UI Light" pitchFamily="34" charset="0"/>
              <a:ea typeface="+mn-ea"/>
              <a:cs typeface="+mn-cs"/>
            </a:endParaRPr>
          </a:p>
          <a:p>
            <a:r>
              <a:rPr lang="en-US" sz="1200" b="1" kern="1200" dirty="0">
                <a:solidFill>
                  <a:schemeClr val="tx1"/>
                </a:solidFill>
                <a:effectLst/>
                <a:latin typeface="Segoe UI Light" pitchFamily="34" charset="0"/>
                <a:ea typeface="+mn-ea"/>
                <a:cs typeface="+mn-cs"/>
              </a:rPr>
              <a:t>Each extent is composed of eight pages of 8 KB each</a:t>
            </a:r>
          </a:p>
          <a:p>
            <a:r>
              <a:rPr lang="en-US" sz="1200" kern="1200" dirty="0">
                <a:solidFill>
                  <a:schemeClr val="tx1"/>
                </a:solidFill>
                <a:effectLst/>
                <a:latin typeface="Segoe UI Light" pitchFamily="34" charset="0"/>
                <a:ea typeface="+mn-ea"/>
                <a:cs typeface="+mn-cs"/>
              </a:rPr>
              <a:t>To make its space allocation efficient, SQL Server does not allocate an entire extent to tables that contain small amounts of data. A new table or index is usually allocated using pages from mixed extents. When the table or index grows to the point where it needs to allocate more than 8 pages, then all allocations of new space will be done in uniform extents, but the original pages on mixed extents will not be moved into uniform extents. If you create an index on an existing table that has enough rows to generate eight pages in the index, all allocations of new space are uniform extents.</a:t>
            </a:r>
          </a:p>
          <a:p>
            <a:endParaRPr lang="en-US" sz="1200" b="1" kern="1200" dirty="0">
              <a:solidFill>
                <a:schemeClr val="tx1"/>
              </a:solidFill>
              <a:effectLst/>
              <a:latin typeface="Segoe UI Light" pitchFamily="34" charset="0"/>
              <a:ea typeface="+mn-ea"/>
              <a:cs typeface="+mn-cs"/>
            </a:endParaRPr>
          </a:p>
          <a:p>
            <a:r>
              <a:rPr lang="en-US" sz="1200" b="1" kern="1200" dirty="0">
                <a:solidFill>
                  <a:schemeClr val="tx1"/>
                </a:solidFill>
                <a:effectLst/>
                <a:latin typeface="Segoe UI Light" pitchFamily="34" charset="0"/>
                <a:ea typeface="+mn-ea"/>
                <a:cs typeface="+mn-cs"/>
              </a:rPr>
              <a:t>Allocation maps track allocations</a:t>
            </a:r>
          </a:p>
          <a:p>
            <a:r>
              <a:rPr lang="en-US" sz="1200" kern="1200" dirty="0">
                <a:solidFill>
                  <a:schemeClr val="tx1"/>
                </a:solidFill>
                <a:effectLst/>
                <a:latin typeface="Segoe UI Light" pitchFamily="34" charset="0"/>
                <a:ea typeface="+mn-ea"/>
                <a:cs typeface="+mn-cs"/>
              </a:rPr>
              <a:t>SQL Server uses two types of allocation maps to record the allocation of extents:</a:t>
            </a:r>
          </a:p>
          <a:p>
            <a:pPr marL="171450" lvl="0" indent="-171450">
              <a:buFont typeface="Arial" pitchFamily="34" charset="0"/>
              <a:buChar char="•"/>
            </a:pPr>
            <a:r>
              <a:rPr lang="en-US" sz="1200" b="1" kern="1200" dirty="0">
                <a:solidFill>
                  <a:schemeClr val="tx1"/>
                </a:solidFill>
                <a:effectLst/>
                <a:latin typeface="Segoe UI Light" pitchFamily="34" charset="0"/>
                <a:ea typeface="+mn-ea"/>
                <a:cs typeface="+mn-cs"/>
              </a:rPr>
              <a:t>Global Allocation Map (GAM)</a:t>
            </a:r>
            <a:r>
              <a:rPr lang="en-US" sz="1200" kern="1200" dirty="0">
                <a:solidFill>
                  <a:schemeClr val="tx1"/>
                </a:solidFill>
                <a:effectLst/>
                <a:latin typeface="Segoe UI Light" pitchFamily="34" charset="0"/>
                <a:ea typeface="+mn-ea"/>
                <a:cs typeface="+mn-cs"/>
              </a:rPr>
              <a:t>. GAM pages record all extents. Each GAM covers 63,904 extents, or nearly 4 gigabytes (GB) of data. The GAM has one bit for each extent in the interval that it covers. If the bit is 1, the extent is free; if the bit is 0, the extent is allocated.</a:t>
            </a:r>
          </a:p>
          <a:p>
            <a:pPr marL="171450" lvl="0" indent="-171450">
              <a:buFont typeface="Arial" pitchFamily="34" charset="0"/>
              <a:buChar char="•"/>
            </a:pPr>
            <a:r>
              <a:rPr lang="en-US" sz="1200" b="1" kern="1200" dirty="0">
                <a:solidFill>
                  <a:schemeClr val="tx1"/>
                </a:solidFill>
                <a:effectLst/>
                <a:latin typeface="Segoe UI Light" pitchFamily="34" charset="0"/>
                <a:ea typeface="+mn-ea"/>
                <a:cs typeface="+mn-cs"/>
              </a:rPr>
              <a:t>Shared Global Allocation Map (SGAM)</a:t>
            </a:r>
            <a:r>
              <a:rPr lang="en-US" sz="1200" kern="1200" dirty="0">
                <a:solidFill>
                  <a:schemeClr val="tx1"/>
                </a:solidFill>
                <a:effectLst/>
                <a:latin typeface="Segoe UI Light" pitchFamily="34" charset="0"/>
                <a:ea typeface="+mn-ea"/>
                <a:cs typeface="+mn-cs"/>
              </a:rPr>
              <a:t>. SGAM pages record those extents that are currently used as mixed extents and have at least one unused page. Each SGAM covers 63,904 extents, or nearly 4 GB of data. The SGAM has one bit for each extent in the interval that it covers. If the bit is 1, the extent is being used as a mixed extent and has free pages; if the bit is 0, the extent is not used as a mixed extent, or it is a mixed extent whose all pages are in use.</a:t>
            </a:r>
          </a:p>
          <a:p>
            <a:endParaRPr lang="en-US" sz="1200" b="1" kern="1200" dirty="0">
              <a:solidFill>
                <a:schemeClr val="tx1"/>
              </a:solidFill>
              <a:effectLst/>
              <a:latin typeface="Segoe UI Light" pitchFamily="34" charset="0"/>
              <a:ea typeface="+mn-ea"/>
              <a:cs typeface="+mn-cs"/>
            </a:endParaRPr>
          </a:p>
          <a:p>
            <a:endParaRPr lang="en-US" sz="1200" b="1" kern="1200" dirty="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5"/>
          </p:nvPr>
        </p:nvSpPr>
        <p:spPr/>
        <p:txBody>
          <a:bodyPr/>
          <a:lstStyle/>
          <a:p>
            <a:fld id="{56E97690-D681-4B47-8FD4-7300C9E579A2}" type="slidenum">
              <a:rPr lang="en-US" smtClean="0"/>
              <a:t>11</a:t>
            </a:fld>
            <a:endParaRPr lang="en-US"/>
          </a:p>
        </p:txBody>
      </p:sp>
    </p:spTree>
    <p:extLst>
      <p:ext uri="{BB962C8B-B14F-4D97-AF65-F5344CB8AC3E}">
        <p14:creationId xmlns:p14="http://schemas.microsoft.com/office/powerpoint/2010/main" val="9754362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1" kern="1200" dirty="0">
                <a:solidFill>
                  <a:schemeClr val="tx1"/>
                </a:solidFill>
                <a:effectLst/>
                <a:latin typeface="Segoe UI Light" pitchFamily="34" charset="0"/>
                <a:ea typeface="+mn-ea"/>
                <a:cs typeface="+mn-cs"/>
              </a:rPr>
              <a:t>Databases are composed of 64 kilobytes (KB) extents</a:t>
            </a:r>
          </a:p>
          <a:p>
            <a:endParaRPr lang="en-US" sz="1200" b="1" kern="1200" dirty="0">
              <a:solidFill>
                <a:schemeClr val="tx1"/>
              </a:solidFill>
              <a:effectLst/>
              <a:latin typeface="Segoe UI Light" pitchFamily="34" charset="0"/>
              <a:ea typeface="+mn-ea"/>
              <a:cs typeface="+mn-cs"/>
            </a:endParaRPr>
          </a:p>
          <a:p>
            <a:r>
              <a:rPr lang="en-US" sz="1200" b="1" kern="1200" dirty="0">
                <a:solidFill>
                  <a:schemeClr val="tx1"/>
                </a:solidFill>
                <a:effectLst/>
                <a:latin typeface="Segoe UI Light" pitchFamily="34" charset="0"/>
                <a:ea typeface="+mn-ea"/>
                <a:cs typeface="+mn-cs"/>
              </a:rPr>
              <a:t>Extents are the basic unit used by SQL Server to manage space</a:t>
            </a:r>
            <a:r>
              <a:rPr lang="en-US" sz="1200" kern="1200" dirty="0">
                <a:solidFill>
                  <a:schemeClr val="tx1"/>
                </a:solidFill>
                <a:effectLst/>
                <a:latin typeface="Segoe UI Light" pitchFamily="34" charset="0"/>
                <a:ea typeface="+mn-ea"/>
                <a:cs typeface="+mn-cs"/>
              </a:rPr>
              <a:t>. An extent is eight physically contiguous pages, or 64 kilobytes (KB). SQL Server has two types of extents:</a:t>
            </a:r>
          </a:p>
          <a:p>
            <a:pPr marL="171450" lvl="0" indent="-171450">
              <a:buFont typeface="Arial" pitchFamily="34" charset="0"/>
              <a:buChar char="•"/>
            </a:pPr>
            <a:r>
              <a:rPr lang="en-US" sz="1200" b="1" kern="1200" dirty="0">
                <a:solidFill>
                  <a:schemeClr val="tx1"/>
                </a:solidFill>
                <a:effectLst/>
                <a:latin typeface="Segoe UI Light" pitchFamily="34" charset="0"/>
                <a:ea typeface="+mn-ea"/>
                <a:cs typeface="+mn-cs"/>
              </a:rPr>
              <a:t>Uniform extents</a:t>
            </a:r>
            <a:r>
              <a:rPr lang="en-US" sz="1200" kern="1200" dirty="0">
                <a:solidFill>
                  <a:schemeClr val="tx1"/>
                </a:solidFill>
                <a:effectLst/>
                <a:latin typeface="Segoe UI Light" pitchFamily="34" charset="0"/>
                <a:ea typeface="+mn-ea"/>
                <a:cs typeface="+mn-cs"/>
              </a:rPr>
              <a:t> are owned by a single object, and only the owning object can use the eight pages in the extent.</a:t>
            </a:r>
          </a:p>
          <a:p>
            <a:pPr marL="171450" lvl="0" indent="-171450">
              <a:buFont typeface="Arial" pitchFamily="34" charset="0"/>
              <a:buChar char="•"/>
            </a:pPr>
            <a:r>
              <a:rPr lang="en-US" sz="1200" b="1" kern="1200" dirty="0">
                <a:solidFill>
                  <a:schemeClr val="tx1"/>
                </a:solidFill>
                <a:effectLst/>
                <a:latin typeface="Segoe UI Light" pitchFamily="34" charset="0"/>
                <a:ea typeface="+mn-ea"/>
                <a:cs typeface="+mn-cs"/>
              </a:rPr>
              <a:t>Mixed extents</a:t>
            </a:r>
            <a:r>
              <a:rPr lang="en-US" sz="1200" kern="1200" dirty="0">
                <a:solidFill>
                  <a:schemeClr val="tx1"/>
                </a:solidFill>
                <a:effectLst/>
                <a:latin typeface="Segoe UI Light" pitchFamily="34" charset="0"/>
                <a:ea typeface="+mn-ea"/>
                <a:cs typeface="+mn-cs"/>
              </a:rPr>
              <a:t> contain eight pages that can be used by different objects.</a:t>
            </a:r>
          </a:p>
          <a:p>
            <a:endParaRPr lang="en-US" sz="1200" b="1" kern="1200" dirty="0">
              <a:solidFill>
                <a:schemeClr val="tx1"/>
              </a:solidFill>
              <a:effectLst/>
              <a:latin typeface="Segoe UI Light" pitchFamily="34" charset="0"/>
              <a:ea typeface="+mn-ea"/>
              <a:cs typeface="+mn-cs"/>
            </a:endParaRPr>
          </a:p>
          <a:p>
            <a:r>
              <a:rPr lang="en-US" sz="1200" b="1" kern="1200" dirty="0">
                <a:solidFill>
                  <a:schemeClr val="tx1"/>
                </a:solidFill>
                <a:effectLst/>
                <a:latin typeface="Segoe UI Light" pitchFamily="34" charset="0"/>
                <a:ea typeface="+mn-ea"/>
                <a:cs typeface="+mn-cs"/>
              </a:rPr>
              <a:t>Each extent is composed of eight pages of 8 KB each</a:t>
            </a:r>
          </a:p>
          <a:p>
            <a:r>
              <a:rPr lang="en-US" sz="1200" kern="1200" dirty="0">
                <a:solidFill>
                  <a:schemeClr val="tx1"/>
                </a:solidFill>
                <a:effectLst/>
                <a:latin typeface="Segoe UI Light" pitchFamily="34" charset="0"/>
                <a:ea typeface="+mn-ea"/>
                <a:cs typeface="+mn-cs"/>
              </a:rPr>
              <a:t>To make its space allocation efficient, SQL Server does not allocate an entire extent to tables that contain small amounts of data. A new table or index is usually allocated using pages from mixed extents. When the table or index grows to the point where it needs to allocate more than 8 pages, then all allocations of new space will be done in uniform extents, but the original pages on mixed extents will not be moved into uniform extents. If you create an index on an existing table that has enough rows to generate eight pages in the index, all allocations of new space are uniform extents.</a:t>
            </a:r>
          </a:p>
          <a:p>
            <a:endParaRPr lang="en-US" sz="1200" b="1" kern="1200" dirty="0">
              <a:solidFill>
                <a:schemeClr val="tx1"/>
              </a:solidFill>
              <a:effectLst/>
              <a:latin typeface="Segoe UI Light" pitchFamily="34" charset="0"/>
              <a:ea typeface="+mn-ea"/>
              <a:cs typeface="+mn-cs"/>
            </a:endParaRPr>
          </a:p>
          <a:p>
            <a:r>
              <a:rPr lang="en-US" sz="1200" b="1" kern="1200" dirty="0">
                <a:solidFill>
                  <a:schemeClr val="tx1"/>
                </a:solidFill>
                <a:effectLst/>
                <a:latin typeface="Segoe UI Light" pitchFamily="34" charset="0"/>
                <a:ea typeface="+mn-ea"/>
                <a:cs typeface="+mn-cs"/>
              </a:rPr>
              <a:t>Allocation maps track allocations</a:t>
            </a:r>
          </a:p>
          <a:p>
            <a:r>
              <a:rPr lang="en-US" sz="1200" kern="1200" dirty="0">
                <a:solidFill>
                  <a:schemeClr val="tx1"/>
                </a:solidFill>
                <a:effectLst/>
                <a:latin typeface="Segoe UI Light" pitchFamily="34" charset="0"/>
                <a:ea typeface="+mn-ea"/>
                <a:cs typeface="+mn-cs"/>
              </a:rPr>
              <a:t>SQL Server uses two types of allocation maps to record the allocation of extents:</a:t>
            </a:r>
          </a:p>
          <a:p>
            <a:pPr marL="171450" lvl="0" indent="-171450">
              <a:buFont typeface="Arial" pitchFamily="34" charset="0"/>
              <a:buChar char="•"/>
            </a:pPr>
            <a:r>
              <a:rPr lang="en-US" sz="1200" b="1" kern="1200" dirty="0">
                <a:solidFill>
                  <a:schemeClr val="tx1"/>
                </a:solidFill>
                <a:effectLst/>
                <a:latin typeface="Segoe UI Light" pitchFamily="34" charset="0"/>
                <a:ea typeface="+mn-ea"/>
                <a:cs typeface="+mn-cs"/>
              </a:rPr>
              <a:t>Global Allocation Map (GAM)</a:t>
            </a:r>
            <a:r>
              <a:rPr lang="en-US" sz="1200" kern="1200" dirty="0">
                <a:solidFill>
                  <a:schemeClr val="tx1"/>
                </a:solidFill>
                <a:effectLst/>
                <a:latin typeface="Segoe UI Light" pitchFamily="34" charset="0"/>
                <a:ea typeface="+mn-ea"/>
                <a:cs typeface="+mn-cs"/>
              </a:rPr>
              <a:t>. GAM pages record all extents. Each GAM covers 63,904 extents, or nearly 4 gigabytes (GB) of data. The GAM has one bit for each extent in the interval that it covers. If the bit is 1, the extent is free; if the bit is 0, the extent is allocated.</a:t>
            </a:r>
          </a:p>
          <a:p>
            <a:pPr marL="171450" lvl="0" indent="-171450">
              <a:buFont typeface="Arial" pitchFamily="34" charset="0"/>
              <a:buChar char="•"/>
            </a:pPr>
            <a:r>
              <a:rPr lang="en-US" sz="1200" b="1" kern="1200" dirty="0">
                <a:solidFill>
                  <a:schemeClr val="tx1"/>
                </a:solidFill>
                <a:effectLst/>
                <a:latin typeface="Segoe UI Light" pitchFamily="34" charset="0"/>
                <a:ea typeface="+mn-ea"/>
                <a:cs typeface="+mn-cs"/>
              </a:rPr>
              <a:t>Shared Global Allocation Map (SGAM)</a:t>
            </a:r>
            <a:r>
              <a:rPr lang="en-US" sz="1200" kern="1200" dirty="0">
                <a:solidFill>
                  <a:schemeClr val="tx1"/>
                </a:solidFill>
                <a:effectLst/>
                <a:latin typeface="Segoe UI Light" pitchFamily="34" charset="0"/>
                <a:ea typeface="+mn-ea"/>
                <a:cs typeface="+mn-cs"/>
              </a:rPr>
              <a:t>. SGAM pages record those extents that are currently used as mixed extents and have at least one unused page. Each SGAM covers 63,904 extents, or nearly 4 GB of data. The SGAM has one bit for each extent in the interval that it covers. If the bit is 1, the extent is being used as a mixed extent and has free pages; if the bit is 0, the extent is not used as a mixed extent, or it is a mixed extent whose all pages are in use.</a:t>
            </a:r>
          </a:p>
          <a:p>
            <a:endParaRPr lang="en-US" sz="1200" b="1" kern="1200" dirty="0">
              <a:solidFill>
                <a:schemeClr val="tx1"/>
              </a:solidFill>
              <a:effectLst/>
              <a:latin typeface="Segoe UI Light" pitchFamily="34" charset="0"/>
              <a:ea typeface="+mn-ea"/>
              <a:cs typeface="+mn-cs"/>
            </a:endParaRPr>
          </a:p>
          <a:p>
            <a:endParaRPr lang="en-US" sz="1200" b="1" kern="1200" dirty="0">
              <a:solidFill>
                <a:schemeClr val="tx1"/>
              </a:solidFill>
              <a:effectLst/>
              <a:latin typeface="Segoe UI Light" pitchFamily="34" charset="0"/>
              <a:ea typeface="+mn-ea"/>
              <a:cs typeface="+mn-cs"/>
            </a:endParaRPr>
          </a:p>
          <a:p>
            <a:endParaRPr lang="en-US" dirty="0"/>
          </a:p>
        </p:txBody>
      </p:sp>
      <p:sp>
        <p:nvSpPr>
          <p:cNvPr id="4" name="Slide Number Placeholder 3"/>
          <p:cNvSpPr>
            <a:spLocks noGrp="1"/>
          </p:cNvSpPr>
          <p:nvPr>
            <p:ph type="sldNum" sz="quarter" idx="5"/>
          </p:nvPr>
        </p:nvSpPr>
        <p:spPr/>
        <p:txBody>
          <a:bodyPr/>
          <a:lstStyle/>
          <a:p>
            <a:fld id="{56E97690-D681-4B47-8FD4-7300C9E579A2}" type="slidenum">
              <a:rPr lang="en-US" smtClean="0"/>
              <a:t>12</a:t>
            </a:fld>
            <a:endParaRPr lang="en-US"/>
          </a:p>
        </p:txBody>
      </p:sp>
    </p:spTree>
    <p:extLst>
      <p:ext uri="{BB962C8B-B14F-4D97-AF65-F5344CB8AC3E}">
        <p14:creationId xmlns:p14="http://schemas.microsoft.com/office/powerpoint/2010/main" val="212722744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32742" rtl="0" eaLnBrk="1" fontAlgn="auto" latinLnBrk="0" hangingPunct="1">
              <a:lnSpc>
                <a:spcPct val="90000"/>
              </a:lnSpc>
              <a:spcBef>
                <a:spcPts val="0"/>
              </a:spcBef>
              <a:spcAft>
                <a:spcPts val="340"/>
              </a:spcAft>
              <a:buClrTx/>
              <a:buSzTx/>
              <a:buFontTx/>
              <a:buNone/>
              <a:tabLst/>
              <a:defRPr/>
            </a:pPr>
            <a:r>
              <a:rPr lang="en-US" sz="900" b="1" dirty="0"/>
              <a:t>What are the two store types that query store has?</a:t>
            </a:r>
          </a:p>
          <a:p>
            <a:pPr marL="171450" indent="-171450">
              <a:buFont typeface="Arial" panose="020B0604020202020204" pitchFamily="34" charset="0"/>
              <a:buChar char="•"/>
            </a:pPr>
            <a:r>
              <a:rPr lang="en-US" dirty="0"/>
              <a:t>Plan Store </a:t>
            </a:r>
          </a:p>
          <a:p>
            <a:pPr marL="171450" indent="-171450">
              <a:buFont typeface="Arial" panose="020B0604020202020204" pitchFamily="34" charset="0"/>
              <a:buChar char="•"/>
            </a:pPr>
            <a:r>
              <a:rPr lang="en-US" dirty="0"/>
              <a:t>Runtime Stats Store</a:t>
            </a:r>
          </a:p>
          <a:p>
            <a:endParaRPr lang="en-US" dirty="0"/>
          </a:p>
          <a:p>
            <a:pPr marL="0" indent="0">
              <a:lnSpc>
                <a:spcPct val="90000"/>
              </a:lnSpc>
              <a:spcAft>
                <a:spcPts val="600"/>
              </a:spcAft>
              <a:buFont typeface="Arial" panose="020B0604020202020204" pitchFamily="34" charset="0"/>
              <a:buNone/>
            </a:pPr>
            <a:r>
              <a:rPr lang="en-US" sz="900" b="1" dirty="0"/>
              <a:t>What are the two QDS cleanup stages?</a:t>
            </a:r>
          </a:p>
          <a:p>
            <a:pPr>
              <a:spcAft>
                <a:spcPts val="600"/>
              </a:spcAft>
            </a:pPr>
            <a:r>
              <a:rPr lang="en-CA" b="1" dirty="0">
                <a:gradFill>
                  <a:gsLst>
                    <a:gs pos="2917">
                      <a:schemeClr val="tx1"/>
                    </a:gs>
                    <a:gs pos="30000">
                      <a:schemeClr val="tx1"/>
                    </a:gs>
                  </a:gsLst>
                  <a:lin ang="5400000" scaled="0"/>
                </a:gradFill>
              </a:rPr>
              <a:t>The two QDS cleanup stages are:</a:t>
            </a:r>
            <a:endParaRPr lang="en-GB" sz="900" b="1" dirty="0">
              <a:gradFill>
                <a:gsLst>
                  <a:gs pos="2917">
                    <a:schemeClr val="tx1"/>
                  </a:gs>
                  <a:gs pos="30000">
                    <a:schemeClr val="tx1"/>
                  </a:gs>
                </a:gsLst>
                <a:lin ang="5400000" scaled="0"/>
              </a:gradFill>
            </a:endParaRPr>
          </a:p>
          <a:p>
            <a:r>
              <a:rPr lang="en-GB" sz="900" b="0" i="0" u="none" strike="noStrike" kern="1200" baseline="0" dirty="0">
                <a:solidFill>
                  <a:schemeClr val="tx1"/>
                </a:solidFill>
                <a:latin typeface="Segoe UI Light" pitchFamily="34" charset="0"/>
                <a:ea typeface="+mn-ea"/>
                <a:cs typeface="+mn-cs"/>
              </a:rPr>
              <a:t>1. In the first stage, old runtime stats are cleaned. </a:t>
            </a:r>
          </a:p>
          <a:p>
            <a:r>
              <a:rPr lang="en-GB" sz="900" b="0" i="0" u="none" strike="noStrike" kern="1200" baseline="0" dirty="0">
                <a:solidFill>
                  <a:schemeClr val="tx1"/>
                </a:solidFill>
                <a:latin typeface="Segoe UI Light" pitchFamily="34" charset="0"/>
                <a:ea typeface="+mn-ea"/>
                <a:cs typeface="+mn-cs"/>
              </a:rPr>
              <a:t>2. In the second stage, queries together with associated plans and statistics are deleted. </a:t>
            </a:r>
          </a:p>
          <a:p>
            <a:endParaRPr lang="en-US" dirty="0"/>
          </a:p>
        </p:txBody>
      </p:sp>
    </p:spTree>
    <p:extLst>
      <p:ext uri="{BB962C8B-B14F-4D97-AF65-F5344CB8AC3E}">
        <p14:creationId xmlns:p14="http://schemas.microsoft.com/office/powerpoint/2010/main" val="97117234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1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3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4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jpg"/><Relationship Id="rId1" Type="http://schemas.openxmlformats.org/officeDocument/2006/relationships/slideMaster" Target="../slideMasters/slideMaster4.xml"/></Relationships>
</file>

<file path=ppt/slideLayouts/_rels/slideLayout42.xml.rels><?xml version="1.0" encoding="UTF-8" standalone="yes"?>
<Relationships xmlns="http://schemas.openxmlformats.org/package/2006/relationships"><Relationship Id="rId2" Type="http://schemas.openxmlformats.org/officeDocument/2006/relationships/image" Target="../media/image6.jpg"/><Relationship Id="rId1" Type="http://schemas.openxmlformats.org/officeDocument/2006/relationships/slideMaster" Target="../slideMasters/slideMaster4.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5.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jp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slideMaster" Target="../slideMasters/slideMaster1.xml"/><Relationship Id="rId1" Type="http://schemas.openxmlformats.org/officeDocument/2006/relationships/tags" Target="../tags/tag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50000"/>
                  </a:schemeClr>
                </a:solidFill>
              </a:defRPr>
            </a:lvl1pPr>
          </a:lstStyle>
          <a:p>
            <a:r>
              <a:rPr lang="en-US" dirty="0"/>
              <a:t>Click to edit Master title style</a:t>
            </a:r>
          </a:p>
        </p:txBody>
      </p:sp>
    </p:spTree>
    <p:extLst>
      <p:ext uri="{BB962C8B-B14F-4D97-AF65-F5344CB8AC3E}">
        <p14:creationId xmlns:p14="http://schemas.microsoft.com/office/powerpoint/2010/main" val="1516877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rgbClr val="107C10"/>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06687610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82296790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Title Slide Photo_Option">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7683" y="3436157"/>
            <a:ext cx="6276531" cy="1793104"/>
          </a:xfrm>
          <a:prstGeom prst="rect">
            <a:avLst/>
          </a:prstGeom>
          <a:noFill/>
        </p:spPr>
        <p:txBody>
          <a:bodyPr lIns="146304" tIns="91440" rIns="146304" bIns="91440" anchor="t" anchorCtr="0"/>
          <a:lstStyle>
            <a:lvl1pPr>
              <a:defRPr sz="3970" spc="-74" baseline="0">
                <a:gradFill>
                  <a:gsLst>
                    <a:gs pos="57576">
                      <a:srgbClr val="FFFFFF"/>
                    </a:gs>
                    <a:gs pos="35000">
                      <a:srgbClr val="FFFFFF"/>
                    </a:gs>
                  </a:gsLst>
                  <a:lin ang="5400000" scaled="0"/>
                </a:gradFill>
              </a:defRPr>
            </a:lvl1pPr>
          </a:lstStyle>
          <a:p>
            <a:r>
              <a:rPr lang="en-US" dirty="0"/>
              <a:t>Presentation title</a:t>
            </a:r>
          </a:p>
        </p:txBody>
      </p:sp>
      <p:pic>
        <p:nvPicPr>
          <p:cNvPr id="4" name="Picture 3" descr="A picture containing bridge, water, light&#10;&#10;Description automatically generated">
            <a:extLst>
              <a:ext uri="{FF2B5EF4-FFF2-40B4-BE49-F238E27FC236}">
                <a16:creationId xmlns:a16="http://schemas.microsoft.com/office/drawing/2014/main" id="{80C823BC-3C70-4E25-8C60-5F08CB23417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924"/>
            <a:ext cx="12192000" cy="6889924"/>
          </a:xfrm>
          <a:prstGeom prst="rect">
            <a:avLst/>
          </a:prstGeom>
        </p:spPr>
      </p:pic>
    </p:spTree>
    <p:extLst>
      <p:ext uri="{BB962C8B-B14F-4D97-AF65-F5344CB8AC3E}">
        <p14:creationId xmlns:p14="http://schemas.microsoft.com/office/powerpoint/2010/main" val="1976282613"/>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713263301"/>
      </p:ext>
    </p:extLst>
  </p:cSld>
  <p:clrMapOvr>
    <a:masterClrMapping/>
  </p:clrMapOvr>
  <p:transition>
    <p:fade/>
  </p:transition>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1"/>
                </a:solidFill>
              </a:defRPr>
            </a:lvl1pPr>
          </a:lstStyle>
          <a:p>
            <a:r>
              <a:rPr lang="en-US" dirty="0"/>
              <a:t>Click to edit Master title style</a:t>
            </a:r>
          </a:p>
        </p:txBody>
      </p:sp>
    </p:spTree>
    <p:extLst>
      <p:ext uri="{BB962C8B-B14F-4D97-AF65-F5344CB8AC3E}">
        <p14:creationId xmlns:p14="http://schemas.microsoft.com/office/powerpoint/2010/main" val="36586964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03001568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7"/>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112" indent="0" algn="ctr">
              <a:buNone/>
              <a:defRPr>
                <a:solidFill>
                  <a:schemeClr val="tx1">
                    <a:tint val="75000"/>
                  </a:schemeClr>
                </a:solidFill>
              </a:defRPr>
            </a:lvl2pPr>
            <a:lvl3pPr marL="914225" indent="0" algn="ctr">
              <a:buNone/>
              <a:defRPr>
                <a:solidFill>
                  <a:schemeClr val="tx1">
                    <a:tint val="75000"/>
                  </a:schemeClr>
                </a:solidFill>
              </a:defRPr>
            </a:lvl3pPr>
            <a:lvl4pPr marL="1371337" indent="0" algn="ctr">
              <a:buNone/>
              <a:defRPr>
                <a:solidFill>
                  <a:schemeClr val="tx1">
                    <a:tint val="75000"/>
                  </a:schemeClr>
                </a:solidFill>
              </a:defRPr>
            </a:lvl4pPr>
            <a:lvl5pPr marL="1828449" indent="0" algn="ctr">
              <a:buNone/>
              <a:defRPr>
                <a:solidFill>
                  <a:schemeClr val="tx1">
                    <a:tint val="75000"/>
                  </a:schemeClr>
                </a:solidFill>
              </a:defRPr>
            </a:lvl5pPr>
            <a:lvl6pPr marL="2285561" indent="0" algn="ctr">
              <a:buNone/>
              <a:defRPr>
                <a:solidFill>
                  <a:schemeClr val="tx1">
                    <a:tint val="75000"/>
                  </a:schemeClr>
                </a:solidFill>
              </a:defRPr>
            </a:lvl6pPr>
            <a:lvl7pPr marL="2742674" indent="0" algn="ctr">
              <a:buNone/>
              <a:defRPr>
                <a:solidFill>
                  <a:schemeClr val="tx1">
                    <a:tint val="75000"/>
                  </a:schemeClr>
                </a:solidFill>
              </a:defRPr>
            </a:lvl7pPr>
            <a:lvl8pPr marL="3199785" indent="0" algn="ctr">
              <a:buNone/>
              <a:defRPr>
                <a:solidFill>
                  <a:schemeClr val="tx1">
                    <a:tint val="75000"/>
                  </a:schemeClr>
                </a:solidFill>
              </a:defRPr>
            </a:lvl8pPr>
            <a:lvl9pPr marL="3656897"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2"/>
            <a:ext cx="2844800" cy="365125"/>
          </a:xfrm>
          <a:prstGeom prst="rect">
            <a:avLst/>
          </a:prstGeom>
        </p:spPr>
        <p:txBody>
          <a:bodyPr/>
          <a:lstStyle/>
          <a:p>
            <a:endParaRPr lang="en-US" dirty="0">
              <a:solidFill>
                <a:prstClr val="black">
                  <a:tint val="75000"/>
                </a:prstClr>
              </a:solidFill>
            </a:endParaRPr>
          </a:p>
        </p:txBody>
      </p:sp>
      <p:sp>
        <p:nvSpPr>
          <p:cNvPr id="5" name="Footer Placeholder 4"/>
          <p:cNvSpPr>
            <a:spLocks noGrp="1"/>
          </p:cNvSpPr>
          <p:nvPr>
            <p:ph type="ftr" sz="quarter" idx="11"/>
          </p:nvPr>
        </p:nvSpPr>
        <p:spPr>
          <a:xfrm>
            <a:off x="4165600" y="6356352"/>
            <a:ext cx="3860800" cy="365125"/>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600" y="6356352"/>
            <a:ext cx="2844800" cy="365125"/>
          </a:xfrm>
          <a:prstGeom prst="rect">
            <a:avLst/>
          </a:prstGeom>
        </p:spPr>
        <p:txBody>
          <a:bodyPr/>
          <a:lstStyle/>
          <a:p>
            <a:fld id="{F85E53AC-C7F6-4C31-9180-F583D71E5207}" type="slidenum">
              <a:rPr lang="en-US" smtClean="0">
                <a:solidFill>
                  <a:prstClr val="black">
                    <a:tint val="75000"/>
                  </a:prstClr>
                </a:solidFill>
              </a:rPr>
              <a:pPr/>
              <a:t>‹#›</a:t>
            </a:fld>
            <a:endParaRPr lang="en-US" dirty="0">
              <a:solidFill>
                <a:prstClr val="black">
                  <a:tint val="75000"/>
                </a:prstClr>
              </a:solidFill>
            </a:endParaRPr>
          </a:p>
        </p:txBody>
      </p:sp>
    </p:spTree>
    <p:extLst>
      <p:ext uri="{BB962C8B-B14F-4D97-AF65-F5344CB8AC3E}">
        <p14:creationId xmlns:p14="http://schemas.microsoft.com/office/powerpoint/2010/main" val="1145609906"/>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1_Title and Content">
    <p:bg>
      <p:bgPr>
        <a:solidFill>
          <a:schemeClr val="bg1"/>
        </a:solidFill>
        <a:effectLst/>
      </p:bgPr>
    </p:bg>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6">
            <a:extLst>
              <a:ext uri="{FF2B5EF4-FFF2-40B4-BE49-F238E27FC236}">
                <a16:creationId xmlns:a16="http://schemas.microsoft.com/office/drawing/2014/main" id="{2B92AD93-F71E-4F73-B8D7-AEA8E8D12ADA}"/>
              </a:ext>
            </a:extLst>
          </p:cNvPr>
          <p:cNvSpPr txBox="1"/>
          <p:nvPr userDrawn="1"/>
        </p:nvSpPr>
        <p:spPr>
          <a:xfrm>
            <a:off x="11978904" y="5821363"/>
            <a:ext cx="184731" cy="374846"/>
          </a:xfrm>
          <a:prstGeom prst="rect">
            <a:avLst/>
          </a:prstGeom>
          <a:noFill/>
        </p:spPr>
        <p:txBody>
          <a:bodyPr wrap="none" rtlCol="0">
            <a:spAutoFit/>
          </a:bodyPr>
          <a:lstStyle/>
          <a:p>
            <a:pPr defTabSz="913254"/>
            <a:endParaRPr lang="en-US" sz="1800" dirty="0">
              <a:solidFill>
                <a:prstClr val="black"/>
              </a:solidFill>
            </a:endParaRPr>
          </a:p>
        </p:txBody>
      </p:sp>
    </p:spTree>
    <p:extLst>
      <p:ext uri="{BB962C8B-B14F-4D97-AF65-F5344CB8AC3E}">
        <p14:creationId xmlns:p14="http://schemas.microsoft.com/office/powerpoint/2010/main" val="3030171747"/>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2920821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5" name="Text Placeholder 4"/>
          <p:cNvSpPr>
            <a:spLocks noGrp="1"/>
          </p:cNvSpPr>
          <p:nvPr>
            <p:ph type="body" sz="quarter" idx="12" hasCustomPrompt="1"/>
          </p:nvPr>
        </p:nvSpPr>
        <p:spPr>
          <a:xfrm>
            <a:off x="271104" y="3877271"/>
            <a:ext cx="6273418" cy="1794661"/>
          </a:xfrm>
          <a:noFill/>
        </p:spPr>
        <p:txBody>
          <a:bodyPr lIns="146304" tIns="109728" rIns="146304" bIns="109728">
            <a:noAutofit/>
          </a:bodyPr>
          <a:lstStyle>
            <a:lvl1pPr marL="0" indent="0">
              <a:spcBef>
                <a:spcPts val="0"/>
              </a:spcBef>
              <a:buNone/>
              <a:defRPr sz="3137" spc="0" baseline="0">
                <a:gradFill>
                  <a:gsLst>
                    <a:gs pos="0">
                      <a:schemeClr val="tx1"/>
                    </a:gs>
                    <a:gs pos="100000">
                      <a:schemeClr val="tx1"/>
                    </a:gs>
                  </a:gsLst>
                  <a:lin ang="5400000" scaled="0"/>
                </a:gradFill>
                <a:latin typeface="+mj-lt"/>
              </a:defRPr>
            </a:lvl1pPr>
          </a:lstStyle>
          <a:p>
            <a:pPr lvl="0"/>
            <a:r>
              <a:rPr lang="en-US" dirty="0"/>
              <a:t>Speaker Name</a:t>
            </a:r>
          </a:p>
        </p:txBody>
      </p:sp>
      <p:sp>
        <p:nvSpPr>
          <p:cNvPr id="9" name="Title 1"/>
          <p:cNvSpPr>
            <a:spLocks noGrp="1"/>
          </p:cNvSpPr>
          <p:nvPr>
            <p:ph type="title" hasCustomPrompt="1"/>
          </p:nvPr>
        </p:nvSpPr>
        <p:spPr>
          <a:xfrm>
            <a:off x="269302" y="2075840"/>
            <a:ext cx="8067760" cy="1793104"/>
          </a:xfr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
        <p:nvSpPr>
          <p:cNvPr id="6" name="Text Placeholder 2"/>
          <p:cNvSpPr txBox="1">
            <a:spLocks/>
          </p:cNvSpPr>
          <p:nvPr userDrawn="1"/>
        </p:nvSpPr>
        <p:spPr bwMode="auto">
          <a:xfrm>
            <a:off x="358944" y="201449"/>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116990124"/>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B7899E10-A5AD-4F10-B12D-0B5A23C4BFEA}"/>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26809331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mp; 2-color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2"/>
                    </a:gs>
                    <a:gs pos="99000">
                      <a:schemeClr val="tx2"/>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19692064"/>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6" name="Text Placeholder 5"/>
          <p:cNvSpPr>
            <a:spLocks noGrp="1"/>
          </p:cNvSpPr>
          <p:nvPr>
            <p:ph type="body" sz="quarter" idx="10"/>
          </p:nvPr>
        </p:nvSpPr>
        <p:spPr>
          <a:xfrm>
            <a:off x="269239" y="1189177"/>
            <a:ext cx="11653523" cy="1985641"/>
          </a:xfrm>
        </p:spPr>
        <p:txBody>
          <a:bodyPr/>
          <a:lstStyle>
            <a:lvl1pPr marL="0" indent="0">
              <a:buNone/>
              <a:defRPr>
                <a:gradFill>
                  <a:gsLst>
                    <a:gs pos="1250">
                      <a:schemeClr val="tx1"/>
                    </a:gs>
                    <a:gs pos="99000">
                      <a:schemeClr val="tx1"/>
                    </a:gs>
                  </a:gsLst>
                  <a:lin ang="5400000" scaled="0"/>
                </a:gradFill>
              </a:defRPr>
            </a:lvl1pPr>
            <a:lvl2pPr marL="0" indent="0">
              <a:buFontTx/>
              <a:buNone/>
              <a:defRPr sz="1961"/>
            </a:lvl2pPr>
            <a:lvl3pPr marL="224097" indent="0">
              <a:buNone/>
              <a:defRPr/>
            </a:lvl3pPr>
            <a:lvl4pPr marL="448193" indent="0">
              <a:buNone/>
              <a:defRPr/>
            </a:lvl4pPr>
            <a:lvl5pPr marL="67229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042843374"/>
      </p:ext>
    </p:extLst>
  </p:cSld>
  <p:clrMapOvr>
    <a:masterClrMapping/>
  </p:clrMapOvr>
  <p:transition>
    <p:fade/>
  </p:transition>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851047983"/>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712003356"/>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Two Column 2-color Non-bullete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gradFill>
                  <a:gsLst>
                    <a:gs pos="1250">
                      <a:schemeClr val="tx2"/>
                    </a:gs>
                    <a:gs pos="99000">
                      <a:schemeClr val="tx2"/>
                    </a:gs>
                  </a:gsLst>
                  <a:lin ang="5400000" scaled="0"/>
                </a:gradFill>
              </a:defRPr>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235642943"/>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34697"/>
          </a:xfrm>
        </p:spPr>
        <p:txBody>
          <a:bodyPr wrap="square">
            <a:spAutoFit/>
          </a:bodyPr>
          <a:lstStyle>
            <a:lvl1pPr marL="0" indent="0">
              <a:spcBef>
                <a:spcPts val="1200"/>
              </a:spcBef>
              <a:buClr>
                <a:schemeClr val="tx1"/>
              </a:buClr>
              <a:buFont typeface="Wingdings" pitchFamily="2" charset="2"/>
              <a:buNone/>
              <a:defRPr sz="3529"/>
            </a:lvl1pPr>
            <a:lvl2pPr marL="0" indent="0">
              <a:buNone/>
              <a:defRPr sz="1961"/>
            </a:lvl2pPr>
            <a:lvl3pPr marL="227209" indent="0">
              <a:buNone/>
              <a:tabLst/>
              <a:defRPr sz="1961"/>
            </a:lvl3pPr>
            <a:lvl4pPr marL="451306" indent="0">
              <a:buNone/>
              <a:defRPr/>
            </a:lvl4pPr>
            <a:lvl5pPr marL="672290" indent="0">
              <a:buNone/>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207453320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Two Column Bullet text 1st level color">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2"/>
              </a:buClr>
              <a:buFont typeface="Arial" pitchFamily="34" charset="0"/>
              <a:buChar char="•"/>
              <a:defRPr sz="3137">
                <a:gradFill>
                  <a:gsLst>
                    <a:gs pos="1250">
                      <a:schemeClr val="tx2"/>
                    </a:gs>
                    <a:gs pos="99000">
                      <a:schemeClr val="tx2"/>
                    </a:gs>
                  </a:gsLst>
                  <a:lin ang="5400000" scaled="0"/>
                </a:gradFill>
              </a:defRPr>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3317499604"/>
      </p:ext>
    </p:extLst>
  </p:cSld>
  <p:clrMapOvr>
    <a:masterClrMapping/>
  </p:clrMapOvr>
  <p:transition>
    <p:fade/>
  </p:transition>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4" name="Text Placeholder 3"/>
          <p:cNvSpPr>
            <a:spLocks noGrp="1"/>
          </p:cNvSpPr>
          <p:nvPr>
            <p:ph type="body" sz="quarter" idx="10"/>
          </p:nvPr>
        </p:nvSpPr>
        <p:spPr>
          <a:xfrm>
            <a:off x="269241"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3"/>
          <p:cNvSpPr>
            <a:spLocks noGrp="1"/>
          </p:cNvSpPr>
          <p:nvPr>
            <p:ph type="body" sz="quarter" idx="11"/>
          </p:nvPr>
        </p:nvSpPr>
        <p:spPr>
          <a:xfrm>
            <a:off x="6544214" y="1189176"/>
            <a:ext cx="5378548" cy="1946751"/>
          </a:xfrm>
        </p:spPr>
        <p:txBody>
          <a:bodyPr wrap="square">
            <a:spAutoFit/>
          </a:bodyPr>
          <a:lstStyle>
            <a:lvl1pPr marL="281677" indent="-281677">
              <a:spcBef>
                <a:spcPts val="1200"/>
              </a:spcBef>
              <a:buClr>
                <a:schemeClr val="tx1"/>
              </a:buClr>
              <a:buFont typeface="Arial" pitchFamily="34" charset="0"/>
              <a:buChar char="•"/>
              <a:defRPr sz="3137"/>
            </a:lvl1pPr>
            <a:lvl2pPr marL="520702" indent="-228601">
              <a:defRPr sz="2353"/>
            </a:lvl2pPr>
            <a:lvl3pPr marL="685803" indent="-165101">
              <a:tabLst/>
              <a:defRPr sz="1961"/>
            </a:lvl3pPr>
            <a:lvl4pPr marL="863603" indent="-177801">
              <a:defRPr/>
            </a:lvl4pPr>
            <a:lvl5pPr marL="1028704" indent="-165101">
              <a:tabLst/>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907460986"/>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257783640"/>
      </p:ext>
    </p:extLst>
  </p:cSld>
  <p:clrMapOvr>
    <a:masterClrMapping/>
  </p:clrMapOvr>
  <p:transition>
    <p:fade/>
  </p:transition>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Demo slide">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sz="7058" spc="-98" baseline="0">
                <a:gradFill>
                  <a:gsLst>
                    <a:gs pos="0">
                      <a:schemeClr val="tx1"/>
                    </a:gs>
                    <a:gs pos="100000">
                      <a:schemeClr val="tx1"/>
                    </a:gs>
                  </a:gsLst>
                  <a:lin ang="5400000" scaled="0"/>
                </a:gradFill>
              </a:defRPr>
            </a:lvl1pPr>
          </a:lstStyle>
          <a:p>
            <a:r>
              <a:rPr lang="en-US" dirty="0"/>
              <a:t>Demo title</a:t>
            </a:r>
          </a:p>
        </p:txBody>
      </p:sp>
      <p:sp>
        <p:nvSpPr>
          <p:cNvPr id="5" name="Text Placeholder 4"/>
          <p:cNvSpPr>
            <a:spLocks noGrp="1"/>
          </p:cNvSpPr>
          <p:nvPr>
            <p:ph type="body" sz="quarter" idx="12" hasCustomPrompt="1"/>
          </p:nvPr>
        </p:nvSpPr>
        <p:spPr>
          <a:xfrm>
            <a:off x="269240" y="3877277"/>
            <a:ext cx="9860674" cy="1793881"/>
          </a:xfrm>
          <a:noFill/>
        </p:spPr>
        <p:txBody>
          <a:bodyPr lIns="182880" tIns="146304" rIns="182880" bIns="146304">
            <a:noAutofit/>
          </a:bodyPr>
          <a:lstStyle>
            <a:lvl1pPr marL="0" indent="0">
              <a:spcBef>
                <a:spcPts val="0"/>
              </a:spcBef>
              <a:buNone/>
              <a:defRPr sz="3529" spc="0" baseline="0">
                <a:gradFill>
                  <a:gsLst>
                    <a:gs pos="0">
                      <a:schemeClr val="tx1"/>
                    </a:gs>
                    <a:gs pos="100000">
                      <a:schemeClr val="tx1"/>
                    </a:gs>
                  </a:gsLst>
                  <a:lin ang="5400000" scaled="0"/>
                </a:gradFill>
                <a:latin typeface="+mj-lt"/>
              </a:defRPr>
            </a:lvl1pPr>
          </a:lstStyle>
          <a:p>
            <a:pPr lvl="0"/>
            <a:r>
              <a:rPr lang="en-US" dirty="0"/>
              <a:t>Speaker Name</a:t>
            </a:r>
          </a:p>
        </p:txBody>
      </p:sp>
    </p:spTree>
    <p:extLst>
      <p:ext uri="{BB962C8B-B14F-4D97-AF65-F5344CB8AC3E}">
        <p14:creationId xmlns:p14="http://schemas.microsoft.com/office/powerpoint/2010/main" val="3044682978"/>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4BAEA856-D6E1-42A4-9356-6BE13B26CF23}" type="datetimeFigureOut">
              <a:rPr lang="en-US" smtClean="0">
                <a:solidFill>
                  <a:prstClr val="black">
                    <a:tint val="75000"/>
                  </a:prstClr>
                </a:solidFill>
              </a:rPr>
              <a:pPr/>
              <a:t>10/25/2020</a:t>
            </a:fld>
            <a:endParaRPr lang="en-US" dirty="0">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F85E53AC-C7F6-4C31-9180-F583D71E5207}" type="slidenum">
              <a:rPr lang="en-US" smtClean="0">
                <a:solidFill>
                  <a:prstClr val="black">
                    <a:tint val="75000"/>
                  </a:prstClr>
                </a:solidFill>
              </a:rPr>
              <a:pPr/>
              <a:t>‹#›</a:t>
            </a:fld>
            <a:endParaRPr lang="en-US" dirty="0">
              <a:solidFill>
                <a:prstClr val="black">
                  <a:tint val="75000"/>
                </a:prstClr>
              </a:solidFill>
            </a:endParaRPr>
          </a:p>
        </p:txBody>
      </p:sp>
      <p:sp>
        <p:nvSpPr>
          <p:cNvPr id="7" name="Title 5">
            <a:extLst>
              <a:ext uri="{FF2B5EF4-FFF2-40B4-BE49-F238E27FC236}">
                <a16:creationId xmlns:a16="http://schemas.microsoft.com/office/drawing/2014/main" id="{B358B76C-5071-47D4-9FDA-3D4BD8A3AF71}"/>
              </a:ext>
            </a:extLst>
          </p:cNvPr>
          <p:cNvSpPr txBox="1">
            <a:spLocks/>
          </p:cNvSpPr>
          <p:nvPr userDrawn="1"/>
        </p:nvSpPr>
        <p:spPr>
          <a:xfrm>
            <a:off x="269238" y="174885"/>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4400" b="0" i="0" u="none" strike="noStrike" kern="1200" cap="none" spc="0" normalizeH="0" baseline="0">
                <a:ln>
                  <a:noFill/>
                </a:ln>
                <a:solidFill>
                  <a:schemeClr val="accent4">
                    <a:lumMod val="50000"/>
                  </a:schemeClr>
                </a:solidFill>
                <a:effectLst/>
                <a:uLnTx/>
                <a:uFillTx/>
                <a:latin typeface="+mj-lt"/>
                <a:ea typeface="+mj-ea"/>
                <a:cs typeface="Segoe UI Light"/>
              </a:defRPr>
            </a:lvl1pPr>
          </a:lstStyle>
          <a:p>
            <a:r>
              <a:rPr lang="en-US"/>
              <a:t>Click to edit Master title style</a:t>
            </a:r>
            <a:endParaRPr lang="en-US" dirty="0"/>
          </a:p>
        </p:txBody>
      </p:sp>
    </p:spTree>
    <p:extLst>
      <p:ext uri="{BB962C8B-B14F-4D97-AF65-F5344CB8AC3E}">
        <p14:creationId xmlns:p14="http://schemas.microsoft.com/office/powerpoint/2010/main" val="32082194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Video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0" y="1186356"/>
            <a:ext cx="9859116" cy="2697988"/>
          </a:xfrm>
          <a:noFill/>
        </p:spPr>
        <p:txBody>
          <a:bodyPr tIns="91440" bIns="91440" anchor="t" anchorCtr="0"/>
          <a:lstStyle>
            <a:lvl1pPr>
              <a:defRPr lang="en-US" sz="7058" b="0" kern="1200" cap="none" spc="-98" baseline="0" dirty="0">
                <a:ln w="3175">
                  <a:noFill/>
                </a:ln>
                <a:gradFill>
                  <a:gsLst>
                    <a:gs pos="0">
                      <a:schemeClr val="tx1"/>
                    </a:gs>
                    <a:gs pos="100000">
                      <a:schemeClr val="tx1"/>
                    </a:gs>
                  </a:gsLst>
                  <a:lin ang="5400000" scaled="0"/>
                </a:gradFill>
                <a:effectLst/>
                <a:latin typeface="+mj-lt"/>
                <a:ea typeface="+mn-ea"/>
                <a:cs typeface="Segoe UI" pitchFamily="34" charset="0"/>
              </a:defRPr>
            </a:lvl1pPr>
          </a:lstStyle>
          <a:p>
            <a:r>
              <a:rPr lang="en-US" dirty="0"/>
              <a:t>Video title</a:t>
            </a:r>
          </a:p>
        </p:txBody>
      </p:sp>
    </p:spTree>
    <p:extLst>
      <p:ext uri="{BB962C8B-B14F-4D97-AF65-F5344CB8AC3E}">
        <p14:creationId xmlns:p14="http://schemas.microsoft.com/office/powerpoint/2010/main" val="2470672355"/>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Section Title Accent Color 1">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636331219"/>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Section Title Accent Color 2">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44385541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Section Title Accent Color 3">
    <p:bg>
      <p:bgPr>
        <a:solidFill>
          <a:schemeClr val="accent3"/>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39" y="2084172"/>
            <a:ext cx="11653523" cy="1158793"/>
          </a:xfrm>
          <a:noFill/>
        </p:spPr>
        <p:txBody>
          <a:bodyPr tIns="91440" bIns="91440" anchor="t" anchorCtr="0">
            <a:spAutoFit/>
          </a:bodyPr>
          <a:lstStyle>
            <a:lvl1pPr>
              <a:defRPr sz="7058" spc="-98" baseline="0">
                <a:gradFill>
                  <a:gsLst>
                    <a:gs pos="100000">
                      <a:schemeClr val="tx1"/>
                    </a:gs>
                    <a:gs pos="0">
                      <a:schemeClr val="tx1"/>
                    </a:gs>
                  </a:gsLst>
                  <a:lin ang="5400000" scaled="0"/>
                </a:gradFill>
              </a:defRPr>
            </a:lvl1pPr>
          </a:lstStyle>
          <a:p>
            <a:r>
              <a:rPr lang="en-US" dirty="0"/>
              <a:t>Section title</a:t>
            </a:r>
          </a:p>
        </p:txBody>
      </p:sp>
    </p:spTree>
    <p:extLst>
      <p:ext uri="{BB962C8B-B14F-4D97-AF65-F5344CB8AC3E}">
        <p14:creationId xmlns:p14="http://schemas.microsoft.com/office/powerpoint/2010/main" val="5969553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27517189"/>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Blank Accent Color 1">
    <p:bg>
      <p:bgPr>
        <a:solidFill>
          <a:schemeClr val="accent1"/>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357241240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Blank Accent Color 2">
    <p:bg>
      <p:bgPr>
        <a:solidFill>
          <a:schemeClr val="accent2"/>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2975497283"/>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Blank Accent Color 3">
    <p:bg>
      <p:bgPr>
        <a:solidFill>
          <a:schemeClr val="accent3"/>
        </a:solidFill>
        <a:effectLst/>
      </p:bgPr>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20277300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Developer Code Layout">
    <p:spTree>
      <p:nvGrpSpPr>
        <p:cNvPr id="1" name=""/>
        <p:cNvGrpSpPr/>
        <p:nvPr/>
      </p:nvGrpSpPr>
      <p:grpSpPr>
        <a:xfrm>
          <a:off x="0" y="0"/>
          <a:ext cx="0" cy="0"/>
          <a:chOff x="0" y="0"/>
          <a:chExt cx="0" cy="0"/>
        </a:xfrm>
      </p:grpSpPr>
      <p:sp>
        <p:nvSpPr>
          <p:cNvPr id="2" name="Title 1"/>
          <p:cNvSpPr>
            <a:spLocks noGrp="1"/>
          </p:cNvSpPr>
          <p:nvPr>
            <p:ph type="title" hasCustomPrompt="1"/>
          </p:nvPr>
        </p:nvSpPr>
        <p:spPr/>
        <p:txBody>
          <a:bodyPr/>
          <a:lstStyle>
            <a:lvl1pPr>
              <a:defRPr baseline="0"/>
            </a:lvl1pPr>
          </a:lstStyle>
          <a:p>
            <a:r>
              <a:rPr lang="en-US" dirty="0"/>
              <a:t>Slide for developer code</a:t>
            </a:r>
          </a:p>
        </p:txBody>
      </p:sp>
      <p:sp>
        <p:nvSpPr>
          <p:cNvPr id="3" name="Rectangle 2"/>
          <p:cNvSpPr/>
          <p:nvPr userDrawn="1"/>
        </p:nvSpPr>
        <p:spPr bwMode="hidden">
          <a:xfrm>
            <a:off x="1" y="1189176"/>
            <a:ext cx="12192000" cy="5668824"/>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45722" tIns="45722" rIns="45722" bIns="45722" numCol="1" spcCol="0" rtlCol="0" fromWordArt="0" anchor="ctr" anchorCtr="0" forceAA="0" compatLnSpc="1">
            <a:prstTxWarp prst="textNoShape">
              <a:avLst/>
            </a:prstTxWarp>
            <a:noAutofit/>
          </a:bodyPr>
          <a:lstStyle/>
          <a:p>
            <a:pPr algn="ctr" defTabSz="914102" fontAlgn="base">
              <a:spcBef>
                <a:spcPct val="0"/>
              </a:spcBef>
              <a:spcAft>
                <a:spcPct val="0"/>
              </a:spcAft>
            </a:pPr>
            <a:endParaRPr lang="en-US" sz="1765" dirty="0">
              <a:gradFill>
                <a:gsLst>
                  <a:gs pos="0">
                    <a:srgbClr val="FFFFFF"/>
                  </a:gs>
                  <a:gs pos="100000">
                    <a:srgbClr val="FFFFFF"/>
                  </a:gs>
                </a:gsLst>
                <a:lin ang="5400000" scaled="0"/>
              </a:gradFill>
              <a:ea typeface="Segoe UI" pitchFamily="34" charset="0"/>
              <a:cs typeface="Segoe UI" pitchFamily="34" charset="0"/>
            </a:endParaRPr>
          </a:p>
        </p:txBody>
      </p:sp>
      <p:sp>
        <p:nvSpPr>
          <p:cNvPr id="5" name="Text Placeholder 4"/>
          <p:cNvSpPr>
            <a:spLocks noGrp="1"/>
          </p:cNvSpPr>
          <p:nvPr>
            <p:ph type="body" sz="quarter" idx="10"/>
          </p:nvPr>
        </p:nvSpPr>
        <p:spPr>
          <a:xfrm>
            <a:off x="269239" y="1197322"/>
            <a:ext cx="11653522" cy="1956973"/>
          </a:xfrm>
        </p:spPr>
        <p:txBody>
          <a:bodyPr/>
          <a:lstStyle>
            <a:lvl1pPr marL="0" indent="0">
              <a:buNone/>
              <a:defRPr sz="3235">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1pPr>
            <a:lvl2pPr marL="33972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2pPr>
            <a:lvl3pPr marL="573090"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3pPr>
            <a:lvl4pPr marL="798516"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4pPr>
            <a:lvl5pPr marL="1030292" indent="0">
              <a:buNone/>
              <a:defRPr>
                <a:gradFill>
                  <a:gsLst>
                    <a:gs pos="1250">
                      <a:srgbClr val="000000"/>
                    </a:gs>
                    <a:gs pos="100000">
                      <a:srgbClr val="000000"/>
                    </a:gs>
                  </a:gsLst>
                  <a:lin ang="5400000" scaled="0"/>
                </a:gradFill>
                <a:latin typeface="Consolas" panose="020B0609020204030204" pitchFamily="49" charset="0"/>
                <a:cs typeface="Consolas" panose="020B0609020204030204" pitchFamily="49" charset="0"/>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09255757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pic>
        <p:nvPicPr>
          <p:cNvPr id="3" name="Picture 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50202" y="3083653"/>
            <a:ext cx="3223861" cy="690694"/>
          </a:xfrm>
          <a:prstGeom prst="rect">
            <a:avLst/>
          </a:prstGeom>
        </p:spPr>
      </p:pic>
    </p:spTree>
    <p:extLst>
      <p:ext uri="{BB962C8B-B14F-4D97-AF65-F5344CB8AC3E}">
        <p14:creationId xmlns:p14="http://schemas.microsoft.com/office/powerpoint/2010/main" val="2412518320"/>
      </p:ext>
    </p:extLst>
  </p:cSld>
  <p:clrMapOvr>
    <a:masterClrMapping/>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6">
            <a:extLst>
              <a:ext uri="{FF2B5EF4-FFF2-40B4-BE49-F238E27FC236}">
                <a16:creationId xmlns:a16="http://schemas.microsoft.com/office/drawing/2014/main" id="{2B92AD93-F71E-4F73-B8D7-AEA8E8D12ADA}"/>
              </a:ext>
            </a:extLst>
          </p:cNvPr>
          <p:cNvSpPr txBox="1"/>
          <p:nvPr userDrawn="1"/>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Tree>
    <p:extLst>
      <p:ext uri="{BB962C8B-B14F-4D97-AF65-F5344CB8AC3E}">
        <p14:creationId xmlns:p14="http://schemas.microsoft.com/office/powerpoint/2010/main" val="358250122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Black Notes slide Layout">
    <p:bg bwMode="black">
      <p:bgPr>
        <a:solidFill>
          <a:srgbClr val="000000"/>
        </a:solidFill>
        <a:effectLst/>
      </p:bgPr>
    </p:bg>
    <p:spTree>
      <p:nvGrpSpPr>
        <p:cNvPr id="1" name=""/>
        <p:cNvGrpSpPr/>
        <p:nvPr/>
      </p:nvGrpSpPr>
      <p:grpSpPr>
        <a:xfrm>
          <a:off x="0" y="0"/>
          <a:ext cx="0" cy="0"/>
          <a:chOff x="0" y="0"/>
          <a:chExt cx="0" cy="0"/>
        </a:xfrm>
      </p:grpSpPr>
      <p:sp>
        <p:nvSpPr>
          <p:cNvPr id="6" name="Text Placeholder 5"/>
          <p:cNvSpPr>
            <a:spLocks noGrp="1"/>
          </p:cNvSpPr>
          <p:nvPr>
            <p:ph type="body" sz="quarter" idx="10" hasCustomPrompt="1"/>
          </p:nvPr>
        </p:nvSpPr>
        <p:spPr bwMode="white">
          <a:xfrm>
            <a:off x="269239" y="1189177"/>
            <a:ext cx="11653523" cy="2396047"/>
          </a:xfrm>
          <a:prstGeom prst="rect">
            <a:avLst/>
          </a:prstGeom>
        </p:spPr>
        <p:txBody>
          <a:bodyPr/>
          <a:lstStyle>
            <a:lvl1pPr marL="284790" indent="-284790">
              <a:buClr>
                <a:schemeClr val="tx1"/>
              </a:buClr>
              <a:buSzPct val="90000"/>
              <a:buFont typeface="Arial" pitchFamily="34" charset="0"/>
              <a:buChar char="•"/>
              <a:defRPr sz="3529">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vl2pPr marL="560241" indent="-275453">
              <a:buClr>
                <a:schemeClr val="tx1"/>
              </a:buClr>
              <a:buSzPct val="90000"/>
              <a:buFont typeface="Arial" pitchFamily="34" charset="0"/>
              <a:buChar char="•"/>
              <a:defRPr sz="3137">
                <a:gradFill>
                  <a:gsLst>
                    <a:gs pos="1250">
                      <a:schemeClr val="tx1"/>
                    </a:gs>
                    <a:gs pos="100000">
                      <a:schemeClr val="tx1"/>
                    </a:gs>
                  </a:gsLst>
                  <a:lin ang="5400000" scaled="0"/>
                </a:gradFill>
                <a:latin typeface="Segoe UI" pitchFamily="34" charset="0"/>
                <a:ea typeface="Segoe UI" pitchFamily="34" charset="0"/>
                <a:cs typeface="Segoe UI" pitchFamily="34" charset="0"/>
              </a:defRPr>
            </a:lvl2pPr>
            <a:lvl3pPr marL="845031" indent="-284790">
              <a:buClr>
                <a:schemeClr val="tx1"/>
              </a:buClr>
              <a:buSzPct val="90000"/>
              <a:buFont typeface="Arial" pitchFamily="34" charset="0"/>
              <a:buChar char="•"/>
              <a:defRPr sz="2745">
                <a:gradFill>
                  <a:gsLst>
                    <a:gs pos="1250">
                      <a:schemeClr val="tx1"/>
                    </a:gs>
                    <a:gs pos="100000">
                      <a:schemeClr val="tx1"/>
                    </a:gs>
                  </a:gsLst>
                  <a:lin ang="5400000" scaled="0"/>
                </a:gradFill>
                <a:latin typeface="Segoe UI" pitchFamily="34" charset="0"/>
                <a:ea typeface="Segoe UI" pitchFamily="34" charset="0"/>
                <a:cs typeface="Segoe UI" pitchFamily="34" charset="0"/>
              </a:defRPr>
            </a:lvl3pPr>
            <a:lvl4pPr marL="1069128" indent="-224097">
              <a:buClr>
                <a:schemeClr val="tx1"/>
              </a:buClr>
              <a:buSzPct val="90000"/>
              <a:buFont typeface="Arial" pitchFamily="34" charset="0"/>
              <a:buChar char="•"/>
              <a:defRPr sz="2353">
                <a:gradFill>
                  <a:gsLst>
                    <a:gs pos="1250">
                      <a:schemeClr val="tx1"/>
                    </a:gs>
                    <a:gs pos="100000">
                      <a:schemeClr val="tx1"/>
                    </a:gs>
                  </a:gsLst>
                  <a:lin ang="5400000" scaled="0"/>
                </a:gradFill>
                <a:latin typeface="Segoe UI" pitchFamily="34" charset="0"/>
                <a:ea typeface="Segoe UI" pitchFamily="34" charset="0"/>
                <a:cs typeface="Segoe UI" pitchFamily="34" charset="0"/>
              </a:defRPr>
            </a:lvl4pPr>
            <a:lvl5pPr marL="1293225" indent="-224097">
              <a:buClr>
                <a:schemeClr val="tx1"/>
              </a:buClr>
              <a:buSzPct val="90000"/>
              <a:buFont typeface="Arial" pitchFamily="34" charset="0"/>
              <a:buChar char="•"/>
              <a:defRPr sz="1961">
                <a:gradFill>
                  <a:gsLst>
                    <a:gs pos="1250">
                      <a:schemeClr val="tx1"/>
                    </a:gs>
                    <a:gs pos="100000">
                      <a:schemeClr val="tx1"/>
                    </a:gs>
                  </a:gsLst>
                  <a:lin ang="5400000" scaled="0"/>
                </a:gradFill>
                <a:latin typeface="Segoe UI" pitchFamily="34" charset="0"/>
                <a:ea typeface="Segoe UI" pitchFamily="34" charset="0"/>
                <a:cs typeface="Segoe UI" pitchFamily="34" charset="0"/>
              </a:defRPr>
            </a:lvl5pPr>
          </a:lstStyle>
          <a:p>
            <a:pPr lvl="0"/>
            <a:r>
              <a:rPr lang="en-US" dirty="0"/>
              <a:t>Use this Layout for Speaker Notes slides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Text Placeholder 6"/>
          <p:cNvSpPr>
            <a:spLocks noGrp="1"/>
          </p:cNvSpPr>
          <p:nvPr>
            <p:ph type="body" sz="quarter" idx="11" hasCustomPrompt="1"/>
          </p:nvPr>
        </p:nvSpPr>
        <p:spPr>
          <a:xfrm>
            <a:off x="1" y="6238876"/>
            <a:ext cx="12192001" cy="619125"/>
          </a:xfrm>
          <a:prstGeom prst="rect">
            <a:avLst/>
          </a:prstGeom>
          <a:solidFill>
            <a:srgbClr val="FFFF99"/>
          </a:solidFill>
        </p:spPr>
        <p:txBody>
          <a:bodyPr wrap="square" lIns="155457" tIns="77729" rIns="155457" bIns="77729" anchor="b" anchorCtr="0">
            <a:noAutofit/>
          </a:bodyPr>
          <a:lstStyle>
            <a:lvl1pPr algn="r">
              <a:buFont typeface="Arial" pitchFamily="34" charset="0"/>
              <a:buNone/>
              <a:defRPr sz="3627" spc="-50" baseline="0">
                <a:gradFill>
                  <a:gsLst>
                    <a:gs pos="0">
                      <a:srgbClr val="000000"/>
                    </a:gs>
                    <a:gs pos="100000">
                      <a:srgbClr val="000000"/>
                    </a:gs>
                  </a:gsLst>
                  <a:lin ang="5400000" scaled="0"/>
                </a:gradFill>
                <a:effectLst/>
                <a:latin typeface="Segoe UI" pitchFamily="34" charset="0"/>
                <a:ea typeface="Segoe UI" pitchFamily="34" charset="0"/>
                <a:cs typeface="Segoe UI" pitchFamily="34" charset="0"/>
              </a:defRPr>
            </a:lvl1pPr>
          </a:lstStyle>
          <a:p>
            <a:pPr lvl="0"/>
            <a:r>
              <a:rPr lang="en-US" dirty="0"/>
              <a:t>Next:</a:t>
            </a:r>
          </a:p>
        </p:txBody>
      </p:sp>
      <p:sp>
        <p:nvSpPr>
          <p:cNvPr id="3" name="Title 2"/>
          <p:cNvSpPr>
            <a:spLocks noGrp="1"/>
          </p:cNvSpPr>
          <p:nvPr>
            <p:ph type="title"/>
          </p:nvPr>
        </p:nvSpPr>
        <p:spPr bwMode="white"/>
        <p:txBody>
          <a:bodyPr/>
          <a:lstStyle>
            <a:lvl1pPr>
              <a:defRPr>
                <a:gradFill>
                  <a:gsLst>
                    <a:gs pos="1250">
                      <a:schemeClr val="tx1"/>
                    </a:gs>
                    <a:gs pos="100000">
                      <a:schemeClr val="tx1"/>
                    </a:gs>
                  </a:gsLst>
                  <a:lin ang="5400000" scaled="0"/>
                </a:gradFill>
                <a:latin typeface="Segoe UI" pitchFamily="34" charset="0"/>
                <a:ea typeface="Segoe UI" pitchFamily="34" charset="0"/>
                <a:cs typeface="Segoe UI" pitchFamily="34" charset="0"/>
              </a:defRPr>
            </a:lvl1pPr>
          </a:lstStyle>
          <a:p>
            <a:r>
              <a:rPr lang="en-US"/>
              <a:t>Click to edit Master title style</a:t>
            </a:r>
            <a:endParaRPr lang="en-US" dirty="0"/>
          </a:p>
        </p:txBody>
      </p:sp>
    </p:spTree>
    <p:extLst>
      <p:ext uri="{BB962C8B-B14F-4D97-AF65-F5344CB8AC3E}">
        <p14:creationId xmlns:p14="http://schemas.microsoft.com/office/powerpoint/2010/main" val="1279155764"/>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userDrawn="1">
  <p:cSld name="Module Lesson Title Slide">
    <p:spTree>
      <p:nvGrpSpPr>
        <p:cNvPr id="1" name=""/>
        <p:cNvGrpSpPr/>
        <p:nvPr/>
      </p:nvGrpSpPr>
      <p:grpSpPr>
        <a:xfrm>
          <a:off x="0" y="0"/>
          <a:ext cx="0" cy="0"/>
          <a:chOff x="0" y="0"/>
          <a:chExt cx="0" cy="0"/>
        </a:xfrm>
      </p:grpSpPr>
      <p:pic>
        <p:nvPicPr>
          <p:cNvPr id="6" name="Picture 5"/>
          <p:cNvPicPr>
            <a:picLocks noChangeAspect="1"/>
          </p:cNvPicPr>
          <p:nvPr userDrawn="1"/>
        </p:nvPicPr>
        <p:blipFill rotWithShape="1">
          <a:blip r:embed="rId2">
            <a:extLst>
              <a:ext uri="{28A0092B-C50C-407E-A947-70E740481C1C}">
                <a14:useLocalDpi xmlns:a14="http://schemas.microsoft.com/office/drawing/2010/main" val="0"/>
              </a:ext>
            </a:extLst>
          </a:blip>
          <a:srcRect l="2944" t="1853" r="1090"/>
          <a:stretch/>
        </p:blipFill>
        <p:spPr>
          <a:xfrm flipH="1">
            <a:off x="17888" y="1"/>
            <a:ext cx="12190264" cy="6857996"/>
          </a:xfrm>
          <a:prstGeom prst="rect">
            <a:avLst/>
          </a:prstGeom>
        </p:spPr>
      </p:pic>
      <p:sp>
        <p:nvSpPr>
          <p:cNvPr id="2" name="Rectangle 1"/>
          <p:cNvSpPr/>
          <p:nvPr userDrawn="1"/>
        </p:nvSpPr>
        <p:spPr bwMode="auto">
          <a:xfrm>
            <a:off x="269239" y="2077800"/>
            <a:ext cx="6274974" cy="3592580"/>
          </a:xfrm>
          <a:prstGeom prst="rect">
            <a:avLst/>
          </a:prstGeom>
          <a:solidFill>
            <a:srgbClr val="0078D7">
              <a:alpha val="90000"/>
            </a:srgb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dirty="0">
              <a:gradFill>
                <a:gsLst>
                  <a:gs pos="0">
                    <a:srgbClr val="FFFFFF"/>
                  </a:gs>
                  <a:gs pos="100000">
                    <a:srgbClr val="FFFFFF"/>
                  </a:gs>
                </a:gsLst>
                <a:lin ang="5400000" scaled="0"/>
              </a:gradFill>
              <a:ea typeface="Segoe UI" pitchFamily="34" charset="0"/>
              <a:cs typeface="Segoe UI" pitchFamily="34" charset="0"/>
            </a:endParaRPr>
          </a:p>
        </p:txBody>
      </p:sp>
      <p:sp>
        <p:nvSpPr>
          <p:cNvPr id="9" name="Title 1"/>
          <p:cNvSpPr>
            <a:spLocks noGrp="1"/>
          </p:cNvSpPr>
          <p:nvPr>
            <p:ph type="title" hasCustomPrompt="1"/>
          </p:nvPr>
        </p:nvSpPr>
        <p:spPr bwMode="auto">
          <a:xfrm>
            <a:off x="269302" y="2077814"/>
            <a:ext cx="6276530" cy="1793104"/>
          </a:xfrm>
          <a:noFill/>
        </p:spPr>
        <p:txBody>
          <a:bodyPr lIns="146304" tIns="91440" rIns="146304" bIns="91440" anchor="t" anchorCtr="0"/>
          <a:lstStyle>
            <a:lvl1pPr>
              <a:defRPr sz="5294" spc="-98" baseline="0">
                <a:gradFill>
                  <a:gsLst>
                    <a:gs pos="57576">
                      <a:srgbClr val="FFFFFF"/>
                    </a:gs>
                    <a:gs pos="35000">
                      <a:srgbClr val="FFFFFF"/>
                    </a:gs>
                  </a:gsLst>
                  <a:lin ang="5400000" scaled="0"/>
                </a:gradFill>
              </a:defRPr>
            </a:lvl1pPr>
          </a:lstStyle>
          <a:p>
            <a:r>
              <a:rPr lang="en-US" dirty="0"/>
              <a:t>Presentation title</a:t>
            </a:r>
          </a:p>
        </p:txBody>
      </p:sp>
      <p:sp>
        <p:nvSpPr>
          <p:cNvPr id="3" name="Text Placeholder 2"/>
          <p:cNvSpPr>
            <a:spLocks noGrp="1"/>
          </p:cNvSpPr>
          <p:nvPr>
            <p:ph type="body" sz="quarter" idx="14" hasCustomPrompt="1"/>
          </p:nvPr>
        </p:nvSpPr>
        <p:spPr bwMode="auto">
          <a:xfrm>
            <a:off x="267683" y="3877276"/>
            <a:ext cx="6276530" cy="1793104"/>
          </a:xfrm>
        </p:spPr>
        <p:txBody>
          <a:bodyPr tIns="109728" bIns="109728">
            <a:noAutofit/>
          </a:bodyPr>
          <a:lstStyle>
            <a:lvl1pPr marL="0" indent="0">
              <a:spcBef>
                <a:spcPts val="0"/>
              </a:spcBef>
              <a:buNone/>
              <a:defRPr sz="3137">
                <a:gradFill>
                  <a:gsLst>
                    <a:gs pos="57576">
                      <a:srgbClr val="FFFFFF"/>
                    </a:gs>
                    <a:gs pos="35000">
                      <a:srgbClr val="FFFFFF"/>
                    </a:gs>
                  </a:gsLst>
                  <a:lin ang="5400000" scaled="0"/>
                </a:gradFill>
              </a:defRPr>
            </a:lvl1pPr>
          </a:lstStyle>
          <a:p>
            <a:pPr lvl="0"/>
            <a:r>
              <a:rPr lang="en-US" dirty="0"/>
              <a:t>Speaker Name</a:t>
            </a:r>
          </a:p>
        </p:txBody>
      </p:sp>
      <p:pic>
        <p:nvPicPr>
          <p:cNvPr id="8" name="Picture 7"/>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bwMode="invGray">
          <a:xfrm>
            <a:off x="448585" y="470067"/>
            <a:ext cx="1792850" cy="384107"/>
          </a:xfrm>
          <a:prstGeom prst="rect">
            <a:avLst/>
          </a:prstGeom>
        </p:spPr>
      </p:pic>
      <p:sp>
        <p:nvSpPr>
          <p:cNvPr id="10" name="Text Placeholder 2"/>
          <p:cNvSpPr txBox="1">
            <a:spLocks/>
          </p:cNvSpPr>
          <p:nvPr userDrawn="1"/>
        </p:nvSpPr>
        <p:spPr bwMode="auto">
          <a:xfrm>
            <a:off x="273301" y="6118626"/>
            <a:ext cx="2958170" cy="537925"/>
          </a:xfrm>
          <a:prstGeom prst="rect">
            <a:avLst/>
          </a:prstGeom>
        </p:spPr>
        <p:txBody>
          <a:bodyPr vert="horz" wrap="square" lIns="143428" tIns="107571" rIns="143428" bIns="107571" rtlCol="0">
            <a:noAutofit/>
          </a:bodyPr>
          <a:lstStyle>
            <a:lvl1pPr marL="0" marR="0" indent="0" algn="l" defTabSz="932742" rtl="0" eaLnBrk="1" fontAlgn="auto" latinLnBrk="0" hangingPunct="1">
              <a:lnSpc>
                <a:spcPct val="90000"/>
              </a:lnSpc>
              <a:spcBef>
                <a:spcPts val="0"/>
              </a:spcBef>
              <a:spcAft>
                <a:spcPts val="0"/>
              </a:spcAft>
              <a:buClrTx/>
              <a:buSzPct val="90000"/>
              <a:buFont typeface="Arial" pitchFamily="34" charset="0"/>
              <a:buNone/>
              <a:tabLst/>
              <a:defRPr sz="3200" kern="1200" spc="0" baseline="0">
                <a:gradFill>
                  <a:gsLst>
                    <a:gs pos="4040">
                      <a:srgbClr val="525252"/>
                    </a:gs>
                    <a:gs pos="17000">
                      <a:srgbClr val="525252"/>
                    </a:gs>
                  </a:gsLst>
                  <a:lin ang="5400000" scaled="0"/>
                </a:gradFill>
                <a:latin typeface="+mj-lt"/>
                <a:ea typeface="+mn-ea"/>
                <a:cs typeface="+mn-cs"/>
              </a:defRPr>
            </a:lvl1pPr>
            <a:lvl2pPr marL="584200" marR="0" indent="-241300" algn="l" defTabSz="932742" rtl="0" eaLnBrk="1" fontAlgn="auto" latinLnBrk="0" hangingPunct="1">
              <a:lnSpc>
                <a:spcPct val="90000"/>
              </a:lnSpc>
              <a:spcBef>
                <a:spcPct val="20000"/>
              </a:spcBef>
              <a:spcAft>
                <a:spcPts val="0"/>
              </a:spcAft>
              <a:buClrTx/>
              <a:buSzPct val="90000"/>
              <a:buFont typeface="Arial" pitchFamily="34" charset="0"/>
              <a:buChar char="•"/>
              <a:tabLst/>
              <a:defRPr sz="2400" kern="1200" spc="0" baseline="0">
                <a:gradFill>
                  <a:gsLst>
                    <a:gs pos="1250">
                      <a:schemeClr val="tx1"/>
                    </a:gs>
                    <a:gs pos="100000">
                      <a:schemeClr val="tx1"/>
                    </a:gs>
                  </a:gsLst>
                  <a:lin ang="5400000" scaled="0"/>
                </a:gradFill>
                <a:latin typeface="+mn-lt"/>
                <a:ea typeface="+mn-ea"/>
                <a:cs typeface="+mn-cs"/>
              </a:defRPr>
            </a:lvl2pPr>
            <a:lvl3pPr marL="8001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2000" kern="1200" spc="0" baseline="0">
                <a:gradFill>
                  <a:gsLst>
                    <a:gs pos="1250">
                      <a:schemeClr val="tx1"/>
                    </a:gs>
                    <a:gs pos="100000">
                      <a:schemeClr val="tx1"/>
                    </a:gs>
                  </a:gsLst>
                  <a:lin ang="5400000" scaled="0"/>
                </a:gradFill>
                <a:latin typeface="+mn-lt"/>
                <a:ea typeface="+mn-ea"/>
                <a:cs typeface="+mn-cs"/>
              </a:defRPr>
            </a:lvl3pPr>
            <a:lvl4pPr marL="10287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4pPr>
            <a:lvl5pPr marL="1257300" marR="0" indent="-228600" algn="l" defTabSz="932742" rtl="0" eaLnBrk="1" fontAlgn="auto" latinLnBrk="0" hangingPunct="1">
              <a:lnSpc>
                <a:spcPct val="90000"/>
              </a:lnSpc>
              <a:spcBef>
                <a:spcPct val="20000"/>
              </a:spcBef>
              <a:spcAft>
                <a:spcPts val="0"/>
              </a:spcAft>
              <a:buClrTx/>
              <a:buSzPct val="90000"/>
              <a:buFont typeface="Arial" pitchFamily="34" charset="0"/>
              <a:buChar char="•"/>
              <a:tabLst/>
              <a:defRPr sz="1800" kern="1200" spc="0" baseline="0">
                <a:gradFill>
                  <a:gsLst>
                    <a:gs pos="1250">
                      <a:schemeClr val="tx1"/>
                    </a:gs>
                    <a:gs pos="100000">
                      <a:schemeClr val="tx1"/>
                    </a:gs>
                  </a:gsLst>
                  <a:lin ang="5400000" scaled="0"/>
                </a:gra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2353" b="1" dirty="0"/>
              <a:t>Microsoft Services</a:t>
            </a:r>
            <a:endParaRPr lang="en-US" sz="2353" dirty="0">
              <a:latin typeface="Segoe UI"/>
            </a:endParaRPr>
          </a:p>
        </p:txBody>
      </p:sp>
    </p:spTree>
    <p:extLst>
      <p:ext uri="{BB962C8B-B14F-4D97-AF65-F5344CB8AC3E}">
        <p14:creationId xmlns:p14="http://schemas.microsoft.com/office/powerpoint/2010/main" val="210139487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2.xml><?xml version="1.0" encoding="utf-8"?>
<p:sldLayout xmlns:a="http://schemas.openxmlformats.org/drawingml/2006/main" xmlns:r="http://schemas.openxmlformats.org/officeDocument/2006/relationships" xmlns:p="http://schemas.openxmlformats.org/presentationml/2006/main" userDrawn="1">
  <p:cSld name="50-50 Right Photo Layout">
    <p:bg>
      <p:bgPr>
        <a:solidFill>
          <a:schemeClr val="bg1"/>
        </a:solidFill>
        <a:effectLst/>
      </p:bgPr>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269241" y="1217195"/>
            <a:ext cx="5378548" cy="1973570"/>
          </a:xfrm>
        </p:spPr>
        <p:txBody>
          <a:bodyPr>
            <a:spAutoFit/>
          </a:bodyPr>
          <a:lstStyle>
            <a:lvl1pPr>
              <a:defRPr sz="6470" baseline="0">
                <a:gradFill>
                  <a:gsLst>
                    <a:gs pos="1250">
                      <a:schemeClr val="tx1"/>
                    </a:gs>
                    <a:gs pos="100000">
                      <a:schemeClr val="tx1"/>
                    </a:gs>
                  </a:gsLst>
                  <a:lin ang="5400000" scaled="0"/>
                </a:gradFill>
              </a:defRPr>
            </a:lvl1pPr>
          </a:lstStyle>
          <a:p>
            <a:r>
              <a:rPr lang="en-US" dirty="0"/>
              <a:t>50/50 photo layout</a:t>
            </a:r>
          </a:p>
        </p:txBody>
      </p:sp>
      <p:sp>
        <p:nvSpPr>
          <p:cNvPr id="5" name="Picture Placeholder 4"/>
          <p:cNvSpPr>
            <a:spLocks noGrp="1"/>
          </p:cNvSpPr>
          <p:nvPr>
            <p:ph type="pic" sz="quarter" idx="10"/>
          </p:nvPr>
        </p:nvSpPr>
        <p:spPr bwMode="ltGray">
          <a:xfrm>
            <a:off x="6097556" y="0"/>
            <a:ext cx="6094444" cy="6856100"/>
          </a:xfrm>
          <a:blipFill>
            <a:blip r:embed="rId2"/>
            <a:stretch>
              <a:fillRect/>
            </a:stretch>
          </a:blipFill>
        </p:spPr>
        <p:txBody>
          <a:bodyPr tIns="548640" anchor="ctr" anchorCtr="0">
            <a:noAutofit/>
          </a:bodyPr>
          <a:lstStyle>
            <a:lvl1pPr marL="0" indent="0" algn="ctr">
              <a:buNone/>
              <a:defRPr sz="1568" b="1" cap="none" baseline="0">
                <a:gradFill>
                  <a:gsLst>
                    <a:gs pos="0">
                      <a:srgbClr val="FFFFFF"/>
                    </a:gs>
                    <a:gs pos="27000">
                      <a:srgbClr val="FFFFFF"/>
                    </a:gs>
                  </a:gsLst>
                  <a:lin ang="5400000" scaled="0"/>
                </a:gradFill>
                <a:latin typeface="+mn-lt"/>
              </a:defRPr>
            </a:lvl1pPr>
          </a:lstStyle>
          <a:p>
            <a:r>
              <a:rPr lang="en-US" dirty="0"/>
              <a:t>Click icon to add picture</a:t>
            </a:r>
          </a:p>
        </p:txBody>
      </p:sp>
    </p:spTree>
    <p:extLst>
      <p:ext uri="{BB962C8B-B14F-4D97-AF65-F5344CB8AC3E}">
        <p14:creationId xmlns:p14="http://schemas.microsoft.com/office/powerpoint/2010/main" val="2663850494"/>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50000"/>
                  </a:schemeClr>
                </a:solidFill>
              </a:defRPr>
            </a:lvl1pPr>
          </a:lstStyle>
          <a:p>
            <a:r>
              <a:rPr lang="en-US" dirty="0"/>
              <a:t>Click to edit Master title style</a:t>
            </a:r>
          </a:p>
        </p:txBody>
      </p:sp>
    </p:spTree>
    <p:extLst>
      <p:ext uri="{BB962C8B-B14F-4D97-AF65-F5344CB8AC3E}">
        <p14:creationId xmlns:p14="http://schemas.microsoft.com/office/powerpoint/2010/main" val="1516877200"/>
      </p:ext>
    </p:extLst>
  </p:cSld>
  <p:clrMapOvr>
    <a:masterClrMapping/>
  </p:clrMapOvr>
</p:sldLayout>
</file>

<file path=ppt/slideLayouts/slideLayout44.xml><?xml version="1.0" encoding="utf-8"?>
<p:sldLayout xmlns:a="http://schemas.openxmlformats.org/drawingml/2006/main" xmlns:r="http://schemas.openxmlformats.org/officeDocument/2006/relationships" xmlns:p="http://schemas.openxmlformats.org/presentationml/2006/main" userDrawn="1">
  <p:cSld name="Title Slide Photo_Option">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7684" y="3436157"/>
            <a:ext cx="6276531" cy="1793104"/>
          </a:xfrm>
          <a:prstGeom prst="rect">
            <a:avLst/>
          </a:prstGeom>
          <a:noFill/>
        </p:spPr>
        <p:txBody>
          <a:bodyPr lIns="146304" tIns="91440" rIns="146304" bIns="91440" anchor="t" anchorCtr="0"/>
          <a:lstStyle>
            <a:lvl1pPr>
              <a:defRPr sz="3969" spc="-74" baseline="0">
                <a:gradFill>
                  <a:gsLst>
                    <a:gs pos="57576">
                      <a:srgbClr val="FFFFFF"/>
                    </a:gs>
                    <a:gs pos="35000">
                      <a:srgbClr val="FFFFFF"/>
                    </a:gs>
                  </a:gsLst>
                  <a:lin ang="5400000" scaled="0"/>
                </a:gradFill>
              </a:defRPr>
            </a:lvl1pPr>
          </a:lstStyle>
          <a:p>
            <a:r>
              <a:rPr lang="en-US" dirty="0"/>
              <a:t>Presentation title</a:t>
            </a:r>
          </a:p>
        </p:txBody>
      </p:sp>
      <p:pic>
        <p:nvPicPr>
          <p:cNvPr id="4" name="Picture 3" descr="A picture containing bridge, water, light&#10;&#10;Description automatically generated">
            <a:extLst>
              <a:ext uri="{FF2B5EF4-FFF2-40B4-BE49-F238E27FC236}">
                <a16:creationId xmlns:a16="http://schemas.microsoft.com/office/drawing/2014/main" id="{80C823BC-3C70-4E25-8C60-5F08CB23417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924"/>
            <a:ext cx="12192000" cy="6889924"/>
          </a:xfrm>
          <a:prstGeom prst="rect">
            <a:avLst/>
          </a:prstGeom>
        </p:spPr>
      </p:pic>
      <p:sp>
        <p:nvSpPr>
          <p:cNvPr id="5" name="Title 1">
            <a:extLst>
              <a:ext uri="{FF2B5EF4-FFF2-40B4-BE49-F238E27FC236}">
                <a16:creationId xmlns:a16="http://schemas.microsoft.com/office/drawing/2014/main" id="{718B6869-28A8-4388-8306-E329A6D1903D}"/>
              </a:ext>
            </a:extLst>
          </p:cNvPr>
          <p:cNvSpPr txBox="1">
            <a:spLocks/>
          </p:cNvSpPr>
          <p:nvPr userDrawn="1"/>
        </p:nvSpPr>
        <p:spPr bwMode="auto">
          <a:xfrm>
            <a:off x="267684" y="3436157"/>
            <a:ext cx="6276531" cy="1793104"/>
          </a:xfrm>
          <a:prstGeom prst="rect">
            <a:avLst/>
          </a:prstGeom>
          <a:noFill/>
        </p:spPr>
        <p:txBody>
          <a:bodyPr lIns="146284" tIns="91427" rIns="146284" bIns="91427" anchor="t" anchorCtr="0"/>
          <a:lstStyle>
            <a:lvl1pPr algn="l" defTabSz="914367" rtl="0" eaLnBrk="1" latinLnBrk="0" hangingPunct="1">
              <a:lnSpc>
                <a:spcPct val="90000"/>
              </a:lnSpc>
              <a:spcBef>
                <a:spcPct val="0"/>
              </a:spcBef>
              <a:buNone/>
              <a:defRPr lang="en-US" sz="3970" b="0" kern="1200" cap="none" spc="-74" baseline="0">
                <a:ln w="3175">
                  <a:noFill/>
                </a:ln>
                <a:gradFill>
                  <a:gsLst>
                    <a:gs pos="57576">
                      <a:srgbClr val="FFFFFF"/>
                    </a:gs>
                    <a:gs pos="35000">
                      <a:srgbClr val="FFFFFF"/>
                    </a:gs>
                  </a:gsLst>
                  <a:lin ang="5400000" scaled="0"/>
                </a:gradFill>
                <a:effectLst/>
                <a:latin typeface="+mj-lt"/>
                <a:ea typeface="+mn-ea"/>
                <a:cs typeface="Segoe UI" pitchFamily="34" charset="0"/>
              </a:defRPr>
            </a:lvl1pPr>
          </a:lstStyle>
          <a:p>
            <a:r>
              <a:rPr lang="en-US" sz="3969"/>
              <a:t>Presentation title</a:t>
            </a:r>
            <a:endParaRPr lang="en-US" sz="3969" dirty="0"/>
          </a:p>
        </p:txBody>
      </p:sp>
      <p:sp>
        <p:nvSpPr>
          <p:cNvPr id="6" name="Rectangle 5">
            <a:extLst>
              <a:ext uri="{FF2B5EF4-FFF2-40B4-BE49-F238E27FC236}">
                <a16:creationId xmlns:a16="http://schemas.microsoft.com/office/drawing/2014/main" id="{37449785-A819-4624-8518-D5FC961AD4F1}"/>
              </a:ext>
            </a:extLst>
          </p:cNvPr>
          <p:cNvSpPr/>
          <p:nvPr userDrawn="1"/>
        </p:nvSpPr>
        <p:spPr>
          <a:xfrm>
            <a:off x="1" y="2698812"/>
            <a:ext cx="3870664" cy="4159188"/>
          </a:xfrm>
          <a:prstGeom prst="rect">
            <a:avLst/>
          </a:prstGeom>
          <a:solidFill>
            <a:srgbClr val="080808"/>
          </a:solidFill>
          <a:ln>
            <a:solidFill>
              <a:srgbClr val="080808"/>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
        <p:nvSpPr>
          <p:cNvPr id="7" name="Rectangle 6">
            <a:extLst>
              <a:ext uri="{FF2B5EF4-FFF2-40B4-BE49-F238E27FC236}">
                <a16:creationId xmlns:a16="http://schemas.microsoft.com/office/drawing/2014/main" id="{2447A246-B4E2-489C-9DF1-F3FE63737CD1}"/>
              </a:ext>
            </a:extLst>
          </p:cNvPr>
          <p:cNvSpPr/>
          <p:nvPr userDrawn="1"/>
        </p:nvSpPr>
        <p:spPr>
          <a:xfrm rot="5400000">
            <a:off x="1529921" y="2621131"/>
            <a:ext cx="2684755" cy="5744595"/>
          </a:xfrm>
          <a:prstGeom prst="rect">
            <a:avLst/>
          </a:prstGeom>
          <a:solidFill>
            <a:srgbClr val="080808"/>
          </a:solidFill>
          <a:ln>
            <a:solidFill>
              <a:srgbClr val="080808"/>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
        <p:nvSpPr>
          <p:cNvPr id="8" name="Rectangle 7">
            <a:extLst>
              <a:ext uri="{FF2B5EF4-FFF2-40B4-BE49-F238E27FC236}">
                <a16:creationId xmlns:a16="http://schemas.microsoft.com/office/drawing/2014/main" id="{7FBA654B-2693-47D3-825D-FFF76FB33630}"/>
              </a:ext>
            </a:extLst>
          </p:cNvPr>
          <p:cNvSpPr/>
          <p:nvPr userDrawn="1"/>
        </p:nvSpPr>
        <p:spPr>
          <a:xfrm>
            <a:off x="1071817" y="3342877"/>
            <a:ext cx="3870664" cy="1793104"/>
          </a:xfrm>
          <a:prstGeom prst="rect">
            <a:avLst/>
          </a:prstGeom>
          <a:solidFill>
            <a:srgbClr val="080808"/>
          </a:solidFill>
          <a:ln>
            <a:solidFill>
              <a:srgbClr val="080808"/>
            </a:solidFill>
          </a:ln>
        </p:spPr>
        <p:style>
          <a:lnRef idx="2">
            <a:schemeClr val="dk1">
              <a:shade val="50000"/>
            </a:schemeClr>
          </a:lnRef>
          <a:fillRef idx="1">
            <a:schemeClr val="dk1"/>
          </a:fillRef>
          <a:effectRef idx="0">
            <a:schemeClr val="dk1"/>
          </a:effectRef>
          <a:fontRef idx="minor">
            <a:schemeClr val="lt1"/>
          </a:fontRef>
        </p:style>
        <p:txBody>
          <a:bodyPr rtlCol="0" anchor="ctr"/>
          <a:lstStyle/>
          <a:p>
            <a:pPr algn="ctr"/>
            <a:endParaRPr lang="en-US" sz="1800"/>
          </a:p>
        </p:txBody>
      </p:sp>
    </p:spTree>
    <p:extLst>
      <p:ext uri="{BB962C8B-B14F-4D97-AF65-F5344CB8AC3E}">
        <p14:creationId xmlns:p14="http://schemas.microsoft.com/office/powerpoint/2010/main" val="2747470126"/>
      </p:ext>
    </p:extLst>
  </p:cSld>
  <p:clrMapOvr>
    <a:masterClrMapping/>
  </p:clrMapOvr>
  <mc:AlternateContent xmlns:mc="http://schemas.openxmlformats.org/markup-compatibility/2006">
    <mc:Choice xmlns:p14="http://schemas.microsoft.com/office/powerpoint/2010/main" Requires="p14">
      <p:transition spd="med" p14:dur="700">
        <p:fade/>
      </p:transition>
    </mc:Choice>
    <mc:Fallback>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itle Only">
    <p:spTree>
      <p:nvGrpSpPr>
        <p:cNvPr id="1" name=""/>
        <p:cNvGrpSpPr/>
        <p:nvPr/>
      </p:nvGrpSpPr>
      <p:grpSpPr>
        <a:xfrm>
          <a:off x="0" y="0"/>
          <a:ext cx="0" cy="0"/>
          <a:chOff x="0" y="0"/>
          <a:chExt cx="0" cy="0"/>
        </a:xfrm>
      </p:grpSpPr>
    </p:spTree>
    <p:extLst>
      <p:ext uri="{BB962C8B-B14F-4D97-AF65-F5344CB8AC3E}">
        <p14:creationId xmlns:p14="http://schemas.microsoft.com/office/powerpoint/2010/main" val="238094132"/>
      </p:ext>
    </p:extLst>
  </p:cSld>
  <p:clrMapOvr>
    <a:masterClrMapping/>
  </p:clrMapOvr>
</p:sldLayout>
</file>

<file path=ppt/slideLayouts/slideLayout46.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40" y="1189177"/>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Tree>
    <p:extLst>
      <p:ext uri="{BB962C8B-B14F-4D97-AF65-F5344CB8AC3E}">
        <p14:creationId xmlns:p14="http://schemas.microsoft.com/office/powerpoint/2010/main" val="1724933298"/>
      </p:ext>
    </p:extLst>
  </p:cSld>
  <p:clrMapOvr>
    <a:masterClrMapping/>
  </p:clrMapOvr>
  <p:transition>
    <p:fade/>
  </p:transition>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076501336"/>
      </p:ext>
    </p:extLst>
  </p:cSld>
  <p:clrMapOvr>
    <a:masterClrMapping/>
  </p:clrMapOvr>
  <p:transition>
    <p:fade/>
  </p:transition>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2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242697946"/>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userDrawn="1">
  <p:cSld name="3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778319377"/>
      </p:ext>
    </p:extLst>
  </p:cSld>
  <p:clrMapOvr>
    <a:masterClrMapping/>
  </p:clrMapOvr>
  <p:transition>
    <p:fad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8_Title Slide 3">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104414" y="0"/>
            <a:ext cx="12448814" cy="6989885"/>
          </a:xfrm>
          <a:prstGeom prst="rect">
            <a:avLst/>
          </a:prstGeom>
        </p:spPr>
      </p:pic>
      <p:sp>
        <p:nvSpPr>
          <p:cNvPr id="10" name="Rectangle 9"/>
          <p:cNvSpPr/>
          <p:nvPr userDrawn="1"/>
        </p:nvSpPr>
        <p:spPr bwMode="auto">
          <a:xfrm>
            <a:off x="-87923" y="3"/>
            <a:ext cx="9270023" cy="6854391"/>
          </a:xfrm>
          <a:prstGeom prst="rect">
            <a:avLst/>
          </a:prstGeom>
          <a:gradFill flip="none" rotWithShape="1">
            <a:gsLst>
              <a:gs pos="64000">
                <a:schemeClr val="tx1">
                  <a:tint val="66000"/>
                  <a:satMod val="160000"/>
                  <a:lumMod val="100000"/>
                  <a:alpha val="0"/>
                </a:schemeClr>
              </a:gs>
              <a:gs pos="100000">
                <a:schemeClr val="tx1">
                  <a:alpha val="47000"/>
                </a:schemeClr>
              </a:gs>
            </a:gsLst>
            <a:path path="circle">
              <a:fillToRect l="100000" t="100000"/>
            </a:path>
            <a:tileRect r="-100000" b="-100000"/>
          </a:gradFill>
          <a:ln>
            <a:noFill/>
            <a:headEnd type="none" w="med" len="med"/>
            <a:tailEnd type="none" w="med" len="med"/>
          </a:ln>
        </p:spPr>
        <p:style>
          <a:lnRef idx="2">
            <a:schemeClr val="accent1">
              <a:shade val="50000"/>
            </a:schemeClr>
          </a:lnRef>
          <a:fillRef idx="1">
            <a:schemeClr val="accent1"/>
          </a:fillRef>
          <a:effectRef idx="0">
            <a:schemeClr val="accent1"/>
          </a:effectRef>
          <a:fontRef idx="minor">
            <a:schemeClr val="lt1"/>
          </a:fontRef>
        </p:style>
        <p:txBody>
          <a:bodyPr vert="horz" wrap="square" lIns="0" tIns="46620" rIns="0" bIns="46620" numCol="1" rtlCol="0" anchor="ctr" anchorCtr="0" compatLnSpc="1">
            <a:prstTxWarp prst="textNoShape">
              <a:avLst/>
            </a:prstTxWarp>
          </a:bodyPr>
          <a:lstStyle/>
          <a:p>
            <a:pPr algn="ctr" defTabSz="913666" fontAlgn="base">
              <a:spcBef>
                <a:spcPct val="0"/>
              </a:spcBef>
              <a:spcAft>
                <a:spcPct val="0"/>
              </a:spcAft>
            </a:pPr>
            <a:endParaRPr lang="en-US" sz="1961" dirty="0">
              <a:gradFill>
                <a:gsLst>
                  <a:gs pos="0">
                    <a:srgbClr val="FFFFFF"/>
                  </a:gs>
                  <a:gs pos="100000">
                    <a:srgbClr val="FFFFFF"/>
                  </a:gs>
                </a:gsLst>
                <a:lin ang="5400000" scaled="0"/>
              </a:gradFill>
            </a:endParaRPr>
          </a:p>
        </p:txBody>
      </p:sp>
      <p:sp>
        <p:nvSpPr>
          <p:cNvPr id="16" name="Rectangle 15"/>
          <p:cNvSpPr/>
          <p:nvPr userDrawn="1"/>
        </p:nvSpPr>
        <p:spPr bwMode="auto">
          <a:xfrm>
            <a:off x="22352" y="1350387"/>
            <a:ext cx="12206593" cy="3642658"/>
          </a:xfrm>
          <a:prstGeom prst="rect">
            <a:avLst/>
          </a:prstGeom>
          <a:solidFill>
            <a:schemeClr val="accent4">
              <a:lumMod val="50000"/>
              <a:alpha val="89804"/>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33" tIns="143387" rIns="179233" bIns="143387" numCol="1" spcCol="0" rtlCol="0" fromWordArt="0" anchor="t" anchorCtr="0" forceAA="0" compatLnSpc="1">
            <a:prstTxWarp prst="textNoShape">
              <a:avLst/>
            </a:prstTxWarp>
            <a:noAutofit/>
          </a:bodyPr>
          <a:lstStyle/>
          <a:p>
            <a:pPr algn="ctr" defTabSz="913754" fontAlgn="base">
              <a:lnSpc>
                <a:spcPct val="90000"/>
              </a:lnSpc>
              <a:spcBef>
                <a:spcPct val="0"/>
              </a:spcBef>
              <a:spcAft>
                <a:spcPct val="0"/>
              </a:spcAft>
            </a:pPr>
            <a:endParaRPr lang="en-US" sz="2353" dirty="0">
              <a:solidFill>
                <a:srgbClr val="008272"/>
              </a:solidFill>
              <a:ea typeface="Segoe UI" pitchFamily="34" charset="0"/>
              <a:cs typeface="Segoe UI" pitchFamily="34" charset="0"/>
            </a:endParaRPr>
          </a:p>
        </p:txBody>
      </p:sp>
      <p:sp>
        <p:nvSpPr>
          <p:cNvPr id="2" name="Title 1"/>
          <p:cNvSpPr>
            <a:spLocks noGrp="1"/>
          </p:cNvSpPr>
          <p:nvPr userDrawn="1">
            <p:ph type="title" hasCustomPrompt="1"/>
          </p:nvPr>
        </p:nvSpPr>
        <p:spPr>
          <a:xfrm>
            <a:off x="269305" y="1404307"/>
            <a:ext cx="5042927" cy="1795633"/>
          </a:xfrm>
          <a:noFill/>
        </p:spPr>
        <p:txBody>
          <a:bodyPr lIns="149216" tIns="93261" rIns="149216" bIns="93261" anchor="t" anchorCtr="0"/>
          <a:lstStyle>
            <a:lvl1pPr>
              <a:lnSpc>
                <a:spcPct val="150000"/>
              </a:lnSpc>
              <a:defRPr sz="4800" spc="-98" baseline="0">
                <a:gradFill>
                  <a:gsLst>
                    <a:gs pos="5833">
                      <a:srgbClr val="FFFFFF"/>
                    </a:gs>
                    <a:gs pos="18000">
                      <a:srgbClr val="FFFFFF"/>
                    </a:gs>
                  </a:gsLst>
                  <a:lin ang="5400000" scaled="0"/>
                </a:gradFill>
              </a:defRPr>
            </a:lvl1pPr>
          </a:lstStyle>
          <a:p>
            <a:r>
              <a:rPr lang="en-US" dirty="0"/>
              <a:t>Presentation title</a:t>
            </a:r>
          </a:p>
        </p:txBody>
      </p:sp>
      <p:sp>
        <p:nvSpPr>
          <p:cNvPr id="5" name="Text Placeholder 4"/>
          <p:cNvSpPr>
            <a:spLocks noGrp="1"/>
          </p:cNvSpPr>
          <p:nvPr userDrawn="1">
            <p:ph type="body" sz="quarter" idx="12" hasCustomPrompt="1"/>
          </p:nvPr>
        </p:nvSpPr>
        <p:spPr>
          <a:xfrm>
            <a:off x="269305" y="3199939"/>
            <a:ext cx="5042927" cy="1793105"/>
          </a:xfrm>
          <a:noFill/>
        </p:spPr>
        <p:txBody>
          <a:bodyPr lIns="149216" tIns="111912" rIns="149216" bIns="111912">
            <a:noAutofit/>
          </a:bodyPr>
          <a:lstStyle>
            <a:lvl1pPr marL="0" indent="0">
              <a:spcBef>
                <a:spcPts val="0"/>
              </a:spcBef>
              <a:buNone/>
              <a:defRPr sz="3528" spc="0" baseline="0">
                <a:gradFill>
                  <a:gsLst>
                    <a:gs pos="0">
                      <a:srgbClr val="FFFFFF"/>
                    </a:gs>
                    <a:gs pos="100000">
                      <a:srgbClr val="FFFFFF"/>
                    </a:gs>
                  </a:gsLst>
                  <a:lin ang="5400000" scaled="0"/>
                </a:gradFill>
                <a:latin typeface="+mj-lt"/>
              </a:defRPr>
            </a:lvl1pPr>
          </a:lstStyle>
          <a:p>
            <a:pPr lvl="0"/>
            <a:r>
              <a:rPr lang="en-US" dirty="0"/>
              <a:t>Speaker Name</a:t>
            </a:r>
          </a:p>
          <a:p>
            <a:pPr lvl="0"/>
            <a:r>
              <a:rPr lang="en-US" dirty="0"/>
              <a:t>Microsoft Learning</a:t>
            </a:r>
          </a:p>
        </p:txBody>
      </p:sp>
    </p:spTree>
    <p:extLst>
      <p:ext uri="{BB962C8B-B14F-4D97-AF65-F5344CB8AC3E}">
        <p14:creationId xmlns:p14="http://schemas.microsoft.com/office/powerpoint/2010/main" val="48157692"/>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custDataLst>
      <p:tags r:id="rId1"/>
    </p:custDataLst>
    <p:extLst>
      <p:ext uri="{BB962C8B-B14F-4D97-AF65-F5344CB8AC3E}">
        <p14:creationId xmlns:p14="http://schemas.microsoft.com/office/powerpoint/2010/main" val="3201309642"/>
      </p:ext>
    </p:extLst>
  </p:cSld>
  <p:clrMapOvr>
    <a:masterClrMapping/>
  </p:clrMapOvr>
  <p:transition>
    <p:fade/>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Title Slide Photo_Option">
    <p:spTree>
      <p:nvGrpSpPr>
        <p:cNvPr id="1" name=""/>
        <p:cNvGrpSpPr/>
        <p:nvPr/>
      </p:nvGrpSpPr>
      <p:grpSpPr>
        <a:xfrm>
          <a:off x="0" y="0"/>
          <a:ext cx="0" cy="0"/>
          <a:chOff x="0" y="0"/>
          <a:chExt cx="0" cy="0"/>
        </a:xfrm>
      </p:grpSpPr>
      <p:sp>
        <p:nvSpPr>
          <p:cNvPr id="9" name="Title 1"/>
          <p:cNvSpPr>
            <a:spLocks noGrp="1"/>
          </p:cNvSpPr>
          <p:nvPr>
            <p:ph type="title" hasCustomPrompt="1"/>
          </p:nvPr>
        </p:nvSpPr>
        <p:spPr bwMode="auto">
          <a:xfrm>
            <a:off x="267683" y="3436157"/>
            <a:ext cx="6276531" cy="1793104"/>
          </a:xfrm>
          <a:prstGeom prst="rect">
            <a:avLst/>
          </a:prstGeom>
          <a:noFill/>
        </p:spPr>
        <p:txBody>
          <a:bodyPr lIns="146304" tIns="91440" rIns="146304" bIns="91440" anchor="t" anchorCtr="0"/>
          <a:lstStyle>
            <a:lvl1pPr>
              <a:defRPr sz="3970" spc="-74" baseline="0">
                <a:gradFill>
                  <a:gsLst>
                    <a:gs pos="57576">
                      <a:srgbClr val="FFFFFF"/>
                    </a:gs>
                    <a:gs pos="35000">
                      <a:srgbClr val="FFFFFF"/>
                    </a:gs>
                  </a:gsLst>
                  <a:lin ang="5400000" scaled="0"/>
                </a:gradFill>
              </a:defRPr>
            </a:lvl1pPr>
          </a:lstStyle>
          <a:p>
            <a:r>
              <a:rPr lang="en-US" dirty="0"/>
              <a:t>Presentation title</a:t>
            </a:r>
          </a:p>
        </p:txBody>
      </p:sp>
      <p:pic>
        <p:nvPicPr>
          <p:cNvPr id="4" name="Picture 3" descr="A picture containing bridge, water, light&#10;&#10;Description automatically generated">
            <a:extLst>
              <a:ext uri="{FF2B5EF4-FFF2-40B4-BE49-F238E27FC236}">
                <a16:creationId xmlns:a16="http://schemas.microsoft.com/office/drawing/2014/main" id="{80C823BC-3C70-4E25-8C60-5F08CB23417F}"/>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31924"/>
            <a:ext cx="12192000" cy="6889924"/>
          </a:xfrm>
          <a:prstGeom prst="rect">
            <a:avLst/>
          </a:prstGeom>
        </p:spPr>
      </p:pic>
    </p:spTree>
    <p:extLst>
      <p:ext uri="{BB962C8B-B14F-4D97-AF65-F5344CB8AC3E}">
        <p14:creationId xmlns:p14="http://schemas.microsoft.com/office/powerpoint/2010/main" val="26995221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318807330"/>
      </p:ext>
    </p:extLst>
  </p:cSld>
  <p:clrMapOvr>
    <a:masterClrMapping/>
  </p:clrMapOvr>
  <p:transition>
    <p:fade/>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269302" y="2075840"/>
            <a:ext cx="8067760" cy="1793104"/>
          </a:xfrm>
          <a:prstGeom prst="rect">
            <a:avLst/>
          </a:prstGeom>
          <a:noFill/>
        </p:spPr>
        <p:txBody>
          <a:bodyPr lIns="146304" tIns="91440" rIns="146304" bIns="91440" anchor="t" anchorCtr="0"/>
          <a:lstStyle>
            <a:lvl1pPr>
              <a:defRPr sz="5294" spc="-98" baseline="0">
                <a:gradFill>
                  <a:gsLst>
                    <a:gs pos="3333">
                      <a:schemeClr val="tx2"/>
                    </a:gs>
                    <a:gs pos="39000">
                      <a:schemeClr val="tx2"/>
                    </a:gs>
                  </a:gsLst>
                  <a:lin ang="5400000" scaled="0"/>
                </a:gradFill>
              </a:defRPr>
            </a:lvl1pPr>
          </a:lstStyle>
          <a:p>
            <a:r>
              <a:rPr lang="en-US" dirty="0"/>
              <a:t>Presentation title</a:t>
            </a:r>
          </a:p>
        </p:txBody>
      </p:sp>
      <p:pic>
        <p:nvPicPr>
          <p:cNvPr id="7" name="Picture 6"/>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invGray">
          <a:xfrm>
            <a:off x="448585" y="6002431"/>
            <a:ext cx="1792850" cy="384107"/>
          </a:xfrm>
          <a:prstGeom prst="rect">
            <a:avLst/>
          </a:prstGeom>
        </p:spPr>
      </p:pic>
    </p:spTree>
    <p:extLst>
      <p:ext uri="{BB962C8B-B14F-4D97-AF65-F5344CB8AC3E}">
        <p14:creationId xmlns:p14="http://schemas.microsoft.com/office/powerpoint/2010/main" val="3124564690"/>
      </p:ext>
    </p:extLst>
  </p:cSld>
  <p:clrMapOvr>
    <a:masterClrMapping/>
  </p:clrMapOvr>
  <mc:AlternateContent xmlns:mc="http://schemas.openxmlformats.org/markup-compatibility/2006" xmlns:p14="http://schemas.microsoft.com/office/powerpoint/2010/main">
    <mc:Choice Requires="p14">
      <p:transition spd="slow" p14:dur="3400">
        <p14:reveal/>
      </p:transition>
    </mc:Choice>
    <mc:Fallback xmlns="">
      <p:transition spd="slow">
        <p:fade/>
      </p:transition>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theme" Target="../theme/theme1.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1.xml"/><Relationship Id="rId2" Type="http://schemas.openxmlformats.org/officeDocument/2006/relationships/slideLayout" Target="../slideLayouts/slideLayout10.xml"/><Relationship Id="rId1" Type="http://schemas.openxmlformats.org/officeDocument/2006/relationships/slideLayout" Target="../slideLayouts/slideLayout9.xml"/><Relationship Id="rId6" Type="http://schemas.openxmlformats.org/officeDocument/2006/relationships/image" Target="../media/image3.png"/><Relationship Id="rId5" Type="http://schemas.openxmlformats.org/officeDocument/2006/relationships/theme" Target="../theme/theme2.xml"/><Relationship Id="rId4" Type="http://schemas.openxmlformats.org/officeDocument/2006/relationships/slideLayout" Target="../slideLayouts/slideLayout12.xml"/></Relationships>
</file>

<file path=ppt/slideMasters/_rels/slideMaster3.xml.rels><?xml version="1.0" encoding="UTF-8" standalone="yes"?>
<Relationships xmlns="http://schemas.openxmlformats.org/package/2006/relationships"><Relationship Id="rId3" Type="http://schemas.openxmlformats.org/officeDocument/2006/relationships/slideLayout" Target="../slideLayouts/slideLayout15.xml"/><Relationship Id="rId2" Type="http://schemas.openxmlformats.org/officeDocument/2006/relationships/slideLayout" Target="../slideLayouts/slideLayout14.xml"/><Relationship Id="rId1" Type="http://schemas.openxmlformats.org/officeDocument/2006/relationships/slideLayout" Target="../slideLayouts/slideLayout13.xml"/><Relationship Id="rId6" Type="http://schemas.openxmlformats.org/officeDocument/2006/relationships/theme" Target="../theme/theme3.xml"/><Relationship Id="rId5" Type="http://schemas.openxmlformats.org/officeDocument/2006/relationships/slideLayout" Target="../slideLayouts/slideLayout17.xml"/><Relationship Id="rId4" Type="http://schemas.openxmlformats.org/officeDocument/2006/relationships/slideLayout" Target="../slideLayouts/slideLayout16.xml"/></Relationships>
</file>

<file path=ppt/slideMasters/_rels/slideMaster4.xml.rels><?xml version="1.0" encoding="UTF-8" standalone="yes"?>
<Relationships xmlns="http://schemas.openxmlformats.org/package/2006/relationships"><Relationship Id="rId8" Type="http://schemas.openxmlformats.org/officeDocument/2006/relationships/slideLayout" Target="../slideLayouts/slideLayout25.xml"/><Relationship Id="rId13" Type="http://schemas.openxmlformats.org/officeDocument/2006/relationships/slideLayout" Target="../slideLayouts/slideLayout30.xml"/><Relationship Id="rId18" Type="http://schemas.openxmlformats.org/officeDocument/2006/relationships/slideLayout" Target="../slideLayouts/slideLayout35.xml"/><Relationship Id="rId26" Type="http://schemas.openxmlformats.org/officeDocument/2006/relationships/theme" Target="../theme/theme4.xml"/><Relationship Id="rId3" Type="http://schemas.openxmlformats.org/officeDocument/2006/relationships/slideLayout" Target="../slideLayouts/slideLayout20.xml"/><Relationship Id="rId21" Type="http://schemas.openxmlformats.org/officeDocument/2006/relationships/slideLayout" Target="../slideLayouts/slideLayout38.xml"/><Relationship Id="rId7" Type="http://schemas.openxmlformats.org/officeDocument/2006/relationships/slideLayout" Target="../slideLayouts/slideLayout24.xml"/><Relationship Id="rId12" Type="http://schemas.openxmlformats.org/officeDocument/2006/relationships/slideLayout" Target="../slideLayouts/slideLayout29.xml"/><Relationship Id="rId17" Type="http://schemas.openxmlformats.org/officeDocument/2006/relationships/slideLayout" Target="../slideLayouts/slideLayout34.xml"/><Relationship Id="rId25" Type="http://schemas.openxmlformats.org/officeDocument/2006/relationships/slideLayout" Target="../slideLayouts/slideLayout42.xml"/><Relationship Id="rId2" Type="http://schemas.openxmlformats.org/officeDocument/2006/relationships/slideLayout" Target="../slideLayouts/slideLayout19.xml"/><Relationship Id="rId16" Type="http://schemas.openxmlformats.org/officeDocument/2006/relationships/slideLayout" Target="../slideLayouts/slideLayout33.xml"/><Relationship Id="rId20" Type="http://schemas.openxmlformats.org/officeDocument/2006/relationships/slideLayout" Target="../slideLayouts/slideLayout37.xml"/><Relationship Id="rId1" Type="http://schemas.openxmlformats.org/officeDocument/2006/relationships/slideLayout" Target="../slideLayouts/slideLayout18.xml"/><Relationship Id="rId6" Type="http://schemas.openxmlformats.org/officeDocument/2006/relationships/slideLayout" Target="../slideLayouts/slideLayout23.xml"/><Relationship Id="rId11" Type="http://schemas.openxmlformats.org/officeDocument/2006/relationships/slideLayout" Target="../slideLayouts/slideLayout28.xml"/><Relationship Id="rId24" Type="http://schemas.openxmlformats.org/officeDocument/2006/relationships/slideLayout" Target="../slideLayouts/slideLayout41.xml"/><Relationship Id="rId5" Type="http://schemas.openxmlformats.org/officeDocument/2006/relationships/slideLayout" Target="../slideLayouts/slideLayout22.xml"/><Relationship Id="rId15" Type="http://schemas.openxmlformats.org/officeDocument/2006/relationships/slideLayout" Target="../slideLayouts/slideLayout32.xml"/><Relationship Id="rId23" Type="http://schemas.openxmlformats.org/officeDocument/2006/relationships/slideLayout" Target="../slideLayouts/slideLayout40.xml"/><Relationship Id="rId10" Type="http://schemas.openxmlformats.org/officeDocument/2006/relationships/slideLayout" Target="../slideLayouts/slideLayout27.xml"/><Relationship Id="rId19" Type="http://schemas.openxmlformats.org/officeDocument/2006/relationships/slideLayout" Target="../slideLayouts/slideLayout36.xml"/><Relationship Id="rId4" Type="http://schemas.openxmlformats.org/officeDocument/2006/relationships/slideLayout" Target="../slideLayouts/slideLayout21.xml"/><Relationship Id="rId9" Type="http://schemas.openxmlformats.org/officeDocument/2006/relationships/slideLayout" Target="../slideLayouts/slideLayout26.xml"/><Relationship Id="rId14" Type="http://schemas.openxmlformats.org/officeDocument/2006/relationships/slideLayout" Target="../slideLayouts/slideLayout31.xml"/><Relationship Id="rId22" Type="http://schemas.openxmlformats.org/officeDocument/2006/relationships/slideLayout" Target="../slideLayouts/slideLayout39.xml"/><Relationship Id="rId27" Type="http://schemas.openxmlformats.org/officeDocument/2006/relationships/image" Target="../media/image3.png"/></Relationships>
</file>

<file path=ppt/slideMasters/_rels/slideMaster5.xml.rels><?xml version="1.0" encoding="UTF-8" standalone="yes"?>
<Relationships xmlns="http://schemas.openxmlformats.org/package/2006/relationships"><Relationship Id="rId8" Type="http://schemas.openxmlformats.org/officeDocument/2006/relationships/theme" Target="../theme/theme5.xml"/><Relationship Id="rId3" Type="http://schemas.openxmlformats.org/officeDocument/2006/relationships/slideLayout" Target="../slideLayouts/slideLayout45.xml"/><Relationship Id="rId7" Type="http://schemas.openxmlformats.org/officeDocument/2006/relationships/slideLayout" Target="../slideLayouts/slideLayout49.xml"/><Relationship Id="rId2" Type="http://schemas.openxmlformats.org/officeDocument/2006/relationships/slideLayout" Target="../slideLayouts/slideLayout44.xml"/><Relationship Id="rId1" Type="http://schemas.openxmlformats.org/officeDocument/2006/relationships/slideLayout" Target="../slideLayouts/slideLayout43.xml"/><Relationship Id="rId6" Type="http://schemas.openxmlformats.org/officeDocument/2006/relationships/slideLayout" Target="../slideLayouts/slideLayout48.xml"/><Relationship Id="rId5" Type="http://schemas.openxmlformats.org/officeDocument/2006/relationships/slideLayout" Target="../slideLayouts/slideLayout47.xml"/><Relationship Id="rId4" Type="http://schemas.openxmlformats.org/officeDocument/2006/relationships/slideLayout" Target="../slideLayouts/slideLayout46.xml"/><Relationship Id="rId9" Type="http://schemas.openxmlformats.org/officeDocument/2006/relationships/image" Target="../media/image7.jp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366AA394-BFB9-4EC5-BE48-0F9705F817FF}"/>
              </a:ext>
            </a:extLst>
          </p:cNvPr>
          <p:cNvSpPr/>
          <p:nvPr userDrawn="1"/>
        </p:nvSpPr>
        <p:spPr>
          <a:xfrm>
            <a:off x="0" y="6497813"/>
            <a:ext cx="1219200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4">
                  <a:lumMod val="75000"/>
                </a:schemeClr>
              </a:solidFill>
            </a:endParaRPr>
          </a:p>
        </p:txBody>
      </p:sp>
      <p:sp>
        <p:nvSpPr>
          <p:cNvPr id="7" name="Rectangle 6">
            <a:extLst>
              <a:ext uri="{FF2B5EF4-FFF2-40B4-BE49-F238E27FC236}">
                <a16:creationId xmlns:a16="http://schemas.microsoft.com/office/drawing/2014/main" id="{86B374D5-5744-4147-B311-13B6E1E8798F}"/>
              </a:ext>
            </a:extLst>
          </p:cNvPr>
          <p:cNvSpPr/>
          <p:nvPr userDrawn="1"/>
        </p:nvSpPr>
        <p:spPr>
          <a:xfrm>
            <a:off x="18149" y="6531751"/>
            <a:ext cx="5542142" cy="307777"/>
          </a:xfrm>
          <a:prstGeom prst="rect">
            <a:avLst/>
          </a:prstGeom>
          <a:noFill/>
          <a:ln>
            <a:noFill/>
          </a:ln>
        </p:spPr>
        <p:txBody>
          <a:bodyPr wrap="square" lIns="91440" tIns="45720" rIns="91440" b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10160">
                  <a:solidFill>
                    <a:schemeClr val="accent4">
                      <a:lumMod val="75000"/>
                    </a:schemeClr>
                  </a:solidFill>
                  <a:prstDash val="solid"/>
                </a:ln>
                <a:solidFill>
                  <a:schemeClr val="bg1"/>
                </a:solidFill>
                <a:effectLst>
                  <a:outerShdw blurRad="38100" dist="22860" dir="5400000" algn="tl" rotWithShape="0">
                    <a:srgbClr val="000000">
                      <a:alpha val="30000"/>
                    </a:srgbClr>
                  </a:outerShdw>
                </a:effectLst>
                <a:uLnTx/>
                <a:uFillTx/>
                <a:latin typeface="Segoe UI"/>
                <a:ea typeface="+mn-ea"/>
                <a:cs typeface="+mn-cs"/>
              </a:rPr>
              <a:t>Introduction to Indexing</a:t>
            </a:r>
          </a:p>
        </p:txBody>
      </p:sp>
    </p:spTree>
    <p:extLst>
      <p:ext uri="{BB962C8B-B14F-4D97-AF65-F5344CB8AC3E}">
        <p14:creationId xmlns:p14="http://schemas.microsoft.com/office/powerpoint/2010/main" val="296159685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666" r:id="rId5"/>
    <p:sldLayoutId id="2147483697" r:id="rId6"/>
    <p:sldLayoutId id="2147483698" r:id="rId7"/>
    <p:sldLayoutId id="2147483699" r:id="rId8"/>
  </p:sldLayoutIdLst>
  <p:txStyles>
    <p:title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4">
              <a:lumMod val="50000"/>
            </a:schemeClr>
          </a:solidFill>
          <a:effectLst/>
          <a:uLnTx/>
          <a:uFillTx/>
          <a:latin typeface="+mj-lt"/>
          <a:ea typeface="+mj-ea"/>
          <a:cs typeface="Segoe UI Light"/>
        </a:defRPr>
      </a:lvl1pPr>
    </p:titleStyle>
    <p:body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pic>
        <p:nvPicPr>
          <p:cNvPr id="7" name="Picture 6"/>
          <p:cNvPicPr>
            <a:picLocks noChangeAspect="1"/>
          </p:cNvPicPr>
          <p:nvPr userDrawn="1"/>
        </p:nvPicPr>
        <p:blipFill>
          <a:blip r:embed="rId6"/>
          <a:stretch>
            <a:fillRect/>
          </a:stretch>
        </p:blipFill>
        <p:spPr>
          <a:xfrm rot="5400000">
            <a:off x="9208748" y="2991033"/>
            <a:ext cx="6858623" cy="876557"/>
          </a:xfrm>
          <a:prstGeom prst="rect">
            <a:avLst/>
          </a:prstGeom>
        </p:spPr>
      </p:pic>
      <p:sp>
        <p:nvSpPr>
          <p:cNvPr id="6" name="Title 5">
            <a:extLst>
              <a:ext uri="{FF2B5EF4-FFF2-40B4-BE49-F238E27FC236}">
                <a16:creationId xmlns:a16="http://schemas.microsoft.com/office/drawing/2014/main" id="{7270FE98-3C6E-4FEF-BC82-7D7B525B4832}"/>
              </a:ext>
            </a:extLst>
          </p:cNvPr>
          <p:cNvSpPr txBox="1">
            <a:spLocks/>
          </p:cNvSpPr>
          <p:nvPr userDrawn="1"/>
        </p:nvSpPr>
        <p:spPr>
          <a:xfrm>
            <a:off x="269238" y="174885"/>
            <a:ext cx="10972800" cy="1143000"/>
          </a:xfrm>
          <a:prstGeom prst="rect">
            <a:avLst/>
          </a:prstGeom>
        </p:spPr>
        <p:txBody>
          <a:bodyPr/>
          <a:lstStyle>
            <a:lvl1pPr algn="l" defTabSz="914367" rtl="0" eaLnBrk="1" latinLnBrk="0" hangingPunct="1">
              <a:lnSpc>
                <a:spcPct val="90000"/>
              </a:lnSpc>
              <a:spcBef>
                <a:spcPct val="0"/>
              </a:spcBef>
              <a:buNone/>
              <a:defRPr lang="en-US" sz="4400" b="0" kern="1200" cap="none" spc="-100" baseline="0" dirty="0" smtClean="0">
                <a:ln w="3175">
                  <a:noFill/>
                </a:ln>
                <a:solidFill>
                  <a:schemeClr val="accent4">
                    <a:lumMod val="50000"/>
                  </a:schemeClr>
                </a:solidFill>
                <a:effectLst/>
                <a:latin typeface="+mj-lt"/>
                <a:ea typeface="+mn-ea"/>
                <a:cs typeface="Segoe UI" pitchFamily="34" charset="0"/>
              </a:defRPr>
            </a:lvl1pPr>
          </a:lstStyle>
          <a:p>
            <a:r>
              <a:rPr lang="en-US" dirty="0">
                <a:solidFill>
                  <a:schemeClr val="accent3">
                    <a:lumMod val="50000"/>
                  </a:schemeClr>
                </a:solidFill>
              </a:rPr>
              <a:t>Click to edit Master title style</a:t>
            </a:r>
          </a:p>
        </p:txBody>
      </p:sp>
    </p:spTree>
    <p:extLst>
      <p:ext uri="{BB962C8B-B14F-4D97-AF65-F5344CB8AC3E}">
        <p14:creationId xmlns:p14="http://schemas.microsoft.com/office/powerpoint/2010/main" val="1389521925"/>
      </p:ext>
    </p:extLst>
  </p:cSld>
  <p:clrMap bg1="lt1" tx1="dk1" bg2="lt2" tx2="dk2" accent1="accent1" accent2="accent2" accent3="accent3" accent4="accent4" accent5="accent5" accent6="accent6" hlink="hlink" folHlink="folHlink"/>
  <p:sldLayoutIdLst>
    <p:sldLayoutId id="2147483668" r:id="rId1"/>
    <p:sldLayoutId id="2147483689" r:id="rId2"/>
    <p:sldLayoutId id="2147483690" r:id="rId3"/>
    <p:sldLayoutId id="2147483696" r:id="rId4"/>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solidFill>
            <a:schemeClr val="accent4">
              <a:lumMod val="50000"/>
            </a:schemeClr>
          </a:soli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solidFill>
            <a:srgbClr val="000000"/>
          </a:soli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solidFill>
            <a:srgbClr val="000000"/>
          </a:soli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solidFill>
            <a:srgbClr val="000000"/>
          </a:soli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 name="TextBox 3"/>
          <p:cNvSpPr txBox="1"/>
          <p:nvPr/>
        </p:nvSpPr>
        <p:spPr>
          <a:xfrm>
            <a:off x="11978904" y="5821363"/>
            <a:ext cx="184731" cy="374846"/>
          </a:xfrm>
          <a:prstGeom prst="rect">
            <a:avLst/>
          </a:prstGeom>
          <a:noFill/>
        </p:spPr>
        <p:txBody>
          <a:bodyPr wrap="none" rtlCol="0">
            <a:spAutoFit/>
          </a:bodyPr>
          <a:lstStyle/>
          <a:p>
            <a:pPr defTabSz="913254"/>
            <a:endParaRPr lang="en-US" sz="1800"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2"/>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Box 10">
            <a:extLst>
              <a:ext uri="{FF2B5EF4-FFF2-40B4-BE49-F238E27FC236}">
                <a16:creationId xmlns:a16="http://schemas.microsoft.com/office/drawing/2014/main" id="{6C770997-4A99-4043-97DC-DA94969F2B06}"/>
              </a:ext>
            </a:extLst>
          </p:cNvPr>
          <p:cNvSpPr txBox="1"/>
          <p:nvPr userDrawn="1"/>
        </p:nvSpPr>
        <p:spPr>
          <a:xfrm>
            <a:off x="124892" y="6539115"/>
            <a:ext cx="2334845" cy="280718"/>
          </a:xfrm>
          <a:prstGeom prst="rect">
            <a:avLst/>
          </a:prstGeom>
          <a:noFill/>
        </p:spPr>
        <p:txBody>
          <a:bodyPr wrap="square" rtlCol="0">
            <a:spAutoFit/>
          </a:bodyPr>
          <a:lstStyle/>
          <a:p>
            <a:r>
              <a:rPr lang="en-US" sz="1200" dirty="0">
                <a:solidFill>
                  <a:schemeClr val="bg1"/>
                </a:solidFill>
              </a:rPr>
              <a:t>www.ThatAwesomeTrainer.com</a:t>
            </a:r>
          </a:p>
        </p:txBody>
      </p:sp>
    </p:spTree>
    <p:extLst>
      <p:ext uri="{BB962C8B-B14F-4D97-AF65-F5344CB8AC3E}">
        <p14:creationId xmlns:p14="http://schemas.microsoft.com/office/powerpoint/2010/main" val="3609886245"/>
      </p:ext>
    </p:extLst>
  </p:cSld>
  <p:clrMap bg1="lt1" tx1="dk1" bg2="lt2" tx2="dk2" accent1="accent1" accent2="accent2" accent3="accent3" accent4="accent4" accent5="accent5" accent6="accent6" hlink="hlink" folHlink="folHlink"/>
  <p:sldLayoutIdLst>
    <p:sldLayoutId id="2147483729" r:id="rId1"/>
    <p:sldLayoutId id="2147483730" r:id="rId2"/>
    <p:sldLayoutId id="2147483731" r:id="rId3"/>
    <p:sldLayoutId id="2147483762" r:id="rId4"/>
    <p:sldLayoutId id="2147483763" r:id="rId5"/>
  </p:sldLayoutIdLst>
  <p:hf hdr="0" ftr="0" dt="0"/>
  <p:txStyles>
    <p:titleStyle>
      <a:lvl1pPr marL="0" marR="0" indent="0" algn="l" defTabSz="457025"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p:titleStyle>
    <p:bodyStyle>
      <a:lvl1pPr marL="0" indent="0" algn="l" defTabSz="914049" rtl="0" eaLnBrk="1" latinLnBrk="0" hangingPunct="1">
        <a:spcBef>
          <a:spcPct val="20000"/>
        </a:spcBef>
        <a:buFont typeface="Arial"/>
        <a:buNone/>
        <a:defRPr sz="2400" kern="1200">
          <a:solidFill>
            <a:srgbClr val="404040"/>
          </a:solidFill>
          <a:latin typeface="+mn-lt"/>
          <a:ea typeface="+mn-ea"/>
          <a:cs typeface="+mn-cs"/>
        </a:defRPr>
      </a:lvl1pPr>
      <a:lvl2pPr marL="342768" indent="-342768" algn="l" defTabSz="914049"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7930" indent="-342768" algn="l" defTabSz="914049"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1984" indent="-342768" algn="l" defTabSz="914049"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581" indent="-342768" algn="l" defTabSz="914049"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3635" indent="-228512" algn="l" defTabSz="914049"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0659" indent="-228512" algn="l" defTabSz="914049"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7683" indent="-228512" algn="l" defTabSz="914049"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4707" indent="-228512" algn="l" defTabSz="914049"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049" rtl="0" eaLnBrk="1" latinLnBrk="0" hangingPunct="1">
        <a:defRPr sz="1800" kern="1200">
          <a:solidFill>
            <a:schemeClr val="tx1"/>
          </a:solidFill>
          <a:latin typeface="+mn-lt"/>
          <a:ea typeface="+mn-ea"/>
          <a:cs typeface="+mn-cs"/>
        </a:defRPr>
      </a:lvl1pPr>
      <a:lvl2pPr marL="457025" algn="l" defTabSz="914049" rtl="0" eaLnBrk="1" latinLnBrk="0" hangingPunct="1">
        <a:defRPr sz="1800" kern="1200">
          <a:solidFill>
            <a:schemeClr val="tx1"/>
          </a:solidFill>
          <a:latin typeface="+mn-lt"/>
          <a:ea typeface="+mn-ea"/>
          <a:cs typeface="+mn-cs"/>
        </a:defRPr>
      </a:lvl2pPr>
      <a:lvl3pPr marL="914049" algn="l" defTabSz="914049" rtl="0" eaLnBrk="1" latinLnBrk="0" hangingPunct="1">
        <a:defRPr sz="1800" kern="1200">
          <a:solidFill>
            <a:schemeClr val="tx1"/>
          </a:solidFill>
          <a:latin typeface="+mn-lt"/>
          <a:ea typeface="+mn-ea"/>
          <a:cs typeface="+mn-cs"/>
        </a:defRPr>
      </a:lvl3pPr>
      <a:lvl4pPr marL="1371074" algn="l" defTabSz="914049" rtl="0" eaLnBrk="1" latinLnBrk="0" hangingPunct="1">
        <a:defRPr sz="1800" kern="1200">
          <a:solidFill>
            <a:schemeClr val="tx1"/>
          </a:solidFill>
          <a:latin typeface="+mn-lt"/>
          <a:ea typeface="+mn-ea"/>
          <a:cs typeface="+mn-cs"/>
        </a:defRPr>
      </a:lvl4pPr>
      <a:lvl5pPr marL="1828098" algn="l" defTabSz="914049" rtl="0" eaLnBrk="1" latinLnBrk="0" hangingPunct="1">
        <a:defRPr sz="1800" kern="1200">
          <a:solidFill>
            <a:schemeClr val="tx1"/>
          </a:solidFill>
          <a:latin typeface="+mn-lt"/>
          <a:ea typeface="+mn-ea"/>
          <a:cs typeface="+mn-cs"/>
        </a:defRPr>
      </a:lvl5pPr>
      <a:lvl6pPr marL="2285122" algn="l" defTabSz="914049" rtl="0" eaLnBrk="1" latinLnBrk="0" hangingPunct="1">
        <a:defRPr sz="1800" kern="1200">
          <a:solidFill>
            <a:schemeClr val="tx1"/>
          </a:solidFill>
          <a:latin typeface="+mn-lt"/>
          <a:ea typeface="+mn-ea"/>
          <a:cs typeface="+mn-cs"/>
        </a:defRPr>
      </a:lvl6pPr>
      <a:lvl7pPr marL="2742147" algn="l" defTabSz="914049" rtl="0" eaLnBrk="1" latinLnBrk="0" hangingPunct="1">
        <a:defRPr sz="1800" kern="1200">
          <a:solidFill>
            <a:schemeClr val="tx1"/>
          </a:solidFill>
          <a:latin typeface="+mn-lt"/>
          <a:ea typeface="+mn-ea"/>
          <a:cs typeface="+mn-cs"/>
        </a:defRPr>
      </a:lvl7pPr>
      <a:lvl8pPr marL="3199171" algn="l" defTabSz="914049" rtl="0" eaLnBrk="1" latinLnBrk="0" hangingPunct="1">
        <a:defRPr sz="1800" kern="1200">
          <a:solidFill>
            <a:schemeClr val="tx1"/>
          </a:solidFill>
          <a:latin typeface="+mn-lt"/>
          <a:ea typeface="+mn-ea"/>
          <a:cs typeface="+mn-cs"/>
        </a:defRPr>
      </a:lvl8pPr>
      <a:lvl9pPr marL="3656195" algn="l" defTabSz="914049" rtl="0" eaLnBrk="1" latinLnBrk="0" hangingPunct="1">
        <a:defRPr sz="1800" kern="1200">
          <a:solidFill>
            <a:schemeClr val="tx1"/>
          </a:solidFill>
          <a:latin typeface="+mn-lt"/>
          <a:ea typeface="+mn-ea"/>
          <a:cs typeface="+mn-cs"/>
        </a:defRPr>
      </a:lvl9pPr>
    </p:otherStyle>
  </p:txStyles>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269240" y="289511"/>
            <a:ext cx="11655840" cy="899665"/>
          </a:xfrm>
          <a:prstGeom prst="rect">
            <a:avLst/>
          </a:prstGeom>
        </p:spPr>
        <p:txBody>
          <a:bodyPr vert="horz" wrap="square" lIns="146304" tIns="91440" rIns="146304" bIns="91440" rtlCol="0" anchor="t">
            <a:noAutofit/>
          </a:bodyPr>
          <a:lstStyle/>
          <a:p>
            <a:r>
              <a:rPr lang="en-US"/>
              <a:t>Click to edit Master title style</a:t>
            </a:r>
            <a:endParaRPr lang="en-US" dirty="0"/>
          </a:p>
        </p:txBody>
      </p:sp>
      <p:sp>
        <p:nvSpPr>
          <p:cNvPr id="4" name="Text Placeholder 3"/>
          <p:cNvSpPr>
            <a:spLocks noGrp="1"/>
          </p:cNvSpPr>
          <p:nvPr>
            <p:ph type="body" idx="1"/>
          </p:nvPr>
        </p:nvSpPr>
        <p:spPr>
          <a:xfrm>
            <a:off x="269241" y="1189178"/>
            <a:ext cx="11653521" cy="2052030"/>
          </a:xfrm>
          <a:prstGeom prst="rect">
            <a:avLst/>
          </a:prstGeom>
        </p:spPr>
        <p:txBody>
          <a:bodyPr vert="horz" wrap="square" lIns="146304" tIns="91440" rIns="146304" bIns="9144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pic>
        <p:nvPicPr>
          <p:cNvPr id="7" name="Picture 6"/>
          <p:cNvPicPr>
            <a:picLocks noChangeAspect="1"/>
          </p:cNvPicPr>
          <p:nvPr userDrawn="1"/>
        </p:nvPicPr>
        <p:blipFill>
          <a:blip r:embed="rId27"/>
          <a:stretch>
            <a:fillRect/>
          </a:stretch>
        </p:blipFill>
        <p:spPr>
          <a:xfrm rot="5400000">
            <a:off x="9208748" y="2991033"/>
            <a:ext cx="6858623" cy="876557"/>
          </a:xfrm>
          <a:prstGeom prst="rect">
            <a:avLst/>
          </a:prstGeom>
        </p:spPr>
      </p:pic>
    </p:spTree>
    <p:extLst>
      <p:ext uri="{BB962C8B-B14F-4D97-AF65-F5344CB8AC3E}">
        <p14:creationId xmlns:p14="http://schemas.microsoft.com/office/powerpoint/2010/main" val="211207037"/>
      </p:ext>
    </p:extLst>
  </p:cSld>
  <p:clrMap bg1="lt1" tx1="dk1" bg2="lt2" tx2="dk2" accent1="accent1" accent2="accent2" accent3="accent3" accent4="accent4" accent5="accent5" accent6="accent6" hlink="hlink" folHlink="folHlink"/>
  <p:sldLayoutIdLst>
    <p:sldLayoutId id="2147483765" r:id="rId1"/>
    <p:sldLayoutId id="2147483766" r:id="rId2"/>
    <p:sldLayoutId id="2147483767" r:id="rId3"/>
    <p:sldLayoutId id="2147483738" r:id="rId4"/>
    <p:sldLayoutId id="2147483739" r:id="rId5"/>
    <p:sldLayoutId id="2147483740" r:id="rId6"/>
    <p:sldLayoutId id="2147483741" r:id="rId7"/>
    <p:sldLayoutId id="2147483742" r:id="rId8"/>
    <p:sldLayoutId id="2147483743" r:id="rId9"/>
    <p:sldLayoutId id="2147483744" r:id="rId10"/>
    <p:sldLayoutId id="2147483745" r:id="rId11"/>
    <p:sldLayoutId id="2147483746" r:id="rId12"/>
    <p:sldLayoutId id="2147483747" r:id="rId13"/>
    <p:sldLayoutId id="2147483748" r:id="rId14"/>
    <p:sldLayoutId id="2147483749" r:id="rId15"/>
    <p:sldLayoutId id="2147483750" r:id="rId16"/>
    <p:sldLayoutId id="2147483751" r:id="rId17"/>
    <p:sldLayoutId id="2147483752" r:id="rId18"/>
    <p:sldLayoutId id="2147483753" r:id="rId19"/>
    <p:sldLayoutId id="2147483754" r:id="rId20"/>
    <p:sldLayoutId id="2147483755" r:id="rId21"/>
    <p:sldLayoutId id="2147483756" r:id="rId22"/>
    <p:sldLayoutId id="2147483757" r:id="rId23"/>
    <p:sldLayoutId id="2147483758" r:id="rId24"/>
    <p:sldLayoutId id="2147483759" r:id="rId25"/>
  </p:sldLayoutIdLst>
  <p:transition>
    <p:fade/>
  </p:transition>
  <p:txStyles>
    <p:titleStyle>
      <a:lvl1pPr algn="l" defTabSz="914367" rtl="0" eaLnBrk="1" latinLnBrk="0" hangingPunct="1">
        <a:lnSpc>
          <a:spcPct val="90000"/>
        </a:lnSpc>
        <a:spcBef>
          <a:spcPct val="0"/>
        </a:spcBef>
        <a:buNone/>
        <a:defRPr lang="en-US" sz="4705" b="0" kern="1200" cap="none" spc="-10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87">
          <p15:clr>
            <a:srgbClr val="5ACBF0"/>
          </p15:clr>
        </p15:guide>
        <p15:guide id="2" pos="173">
          <p15:clr>
            <a:srgbClr val="5ACBF0"/>
          </p15:clr>
        </p15:guide>
        <p15:guide id="3" pos="749">
          <p15:clr>
            <a:srgbClr val="5ACBF0"/>
          </p15:clr>
        </p15:guide>
        <p15:guide id="4" pos="1325">
          <p15:clr>
            <a:srgbClr val="5ACBF0"/>
          </p15:clr>
        </p15:guide>
        <p15:guide id="5" pos="1901">
          <p15:clr>
            <a:srgbClr val="5ACBF0"/>
          </p15:clr>
        </p15:guide>
        <p15:guide id="6" pos="2477">
          <p15:clr>
            <a:srgbClr val="5ACBF0"/>
          </p15:clr>
        </p15:guide>
        <p15:guide id="7" pos="3053">
          <p15:clr>
            <a:srgbClr val="5ACBF0"/>
          </p15:clr>
        </p15:guide>
        <p15:guide id="8" pos="3629">
          <p15:clr>
            <a:srgbClr val="5ACBF0"/>
          </p15:clr>
        </p15:guide>
        <p15:guide id="9" pos="4205">
          <p15:clr>
            <a:srgbClr val="5ACBF0"/>
          </p15:clr>
        </p15:guide>
        <p15:guide id="10" pos="4781">
          <p15:clr>
            <a:srgbClr val="5ACBF0"/>
          </p15:clr>
        </p15:guide>
        <p15:guide id="11" pos="5357">
          <p15:clr>
            <a:srgbClr val="5ACBF0"/>
          </p15:clr>
        </p15:guide>
        <p15:guide id="12" pos="5933">
          <p15:clr>
            <a:srgbClr val="5ACBF0"/>
          </p15:clr>
        </p15:guide>
        <p15:guide id="13" pos="6509">
          <p15:clr>
            <a:srgbClr val="5ACBF0"/>
          </p15:clr>
        </p15:guide>
        <p15:guide id="14" pos="7085">
          <p15:clr>
            <a:srgbClr val="5ACBF0"/>
          </p15:clr>
        </p15:guide>
        <p15:guide id="15" pos="7661">
          <p15:clr>
            <a:srgbClr val="5ACBF0"/>
          </p15:clr>
        </p15:guide>
        <p15:guide id="16" pos="288">
          <p15:clr>
            <a:srgbClr val="C35EA4"/>
          </p15:clr>
        </p15:guide>
        <p15:guide id="17" pos="7546">
          <p15:clr>
            <a:srgbClr val="C35EA4"/>
          </p15:clr>
        </p15:guide>
        <p15:guide id="18" orient="horz" pos="763">
          <p15:clr>
            <a:srgbClr val="5ACBF0"/>
          </p15:clr>
        </p15:guide>
        <p15:guide id="19" orient="horz" pos="1339">
          <p15:clr>
            <a:srgbClr val="5ACBF0"/>
          </p15:clr>
        </p15:guide>
        <p15:guide id="20" orient="horz" pos="1915">
          <p15:clr>
            <a:srgbClr val="5ACBF0"/>
          </p15:clr>
        </p15:guide>
        <p15:guide id="21" orient="horz" pos="2491">
          <p15:clr>
            <a:srgbClr val="5ACBF0"/>
          </p15:clr>
        </p15:guide>
        <p15:guide id="22" orient="horz" pos="3067">
          <p15:clr>
            <a:srgbClr val="5ACBF0"/>
          </p15:clr>
        </p15:guide>
        <p15:guide id="23" orient="horz" pos="3643">
          <p15:clr>
            <a:srgbClr val="5ACBF0"/>
          </p15:clr>
        </p15:guide>
        <p15:guide id="24" orient="horz" pos="4219">
          <p15:clr>
            <a:srgbClr val="5ACBF0"/>
          </p15:clr>
        </p15:guide>
        <p15:guide id="25" orient="horz" pos="302">
          <p15:clr>
            <a:srgbClr val="C35EA4"/>
          </p15:clr>
        </p15:guide>
        <p15:guide id="26" orient="horz" pos="4104">
          <p15:clr>
            <a:srgbClr val="C35EA4"/>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cSld>
    <p:bg>
      <p:bgPr>
        <a:blipFill dpi="0" rotWithShape="1">
          <a:blip r:embed="rId9"/>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366AA394-BFB9-4EC5-BE48-0F9705F817FF}"/>
              </a:ext>
            </a:extLst>
          </p:cNvPr>
          <p:cNvSpPr/>
          <p:nvPr userDrawn="1"/>
        </p:nvSpPr>
        <p:spPr>
          <a:xfrm>
            <a:off x="0" y="6497813"/>
            <a:ext cx="1219200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4">
                  <a:lumMod val="75000"/>
                </a:schemeClr>
              </a:solidFill>
            </a:endParaRPr>
          </a:p>
        </p:txBody>
      </p:sp>
      <p:sp>
        <p:nvSpPr>
          <p:cNvPr id="7" name="Rectangle 6">
            <a:extLst>
              <a:ext uri="{FF2B5EF4-FFF2-40B4-BE49-F238E27FC236}">
                <a16:creationId xmlns:a16="http://schemas.microsoft.com/office/drawing/2014/main" id="{86B374D5-5744-4147-B311-13B6E1E8798F}"/>
              </a:ext>
            </a:extLst>
          </p:cNvPr>
          <p:cNvSpPr/>
          <p:nvPr userDrawn="1"/>
        </p:nvSpPr>
        <p:spPr>
          <a:xfrm>
            <a:off x="195702" y="6523216"/>
            <a:ext cx="5542142" cy="307777"/>
          </a:xfrm>
          <a:prstGeom prst="rect">
            <a:avLst/>
          </a:prstGeom>
          <a:noFill/>
          <a:ln>
            <a:noFill/>
          </a:ln>
        </p:spPr>
        <p:txBody>
          <a:bodyPr wrap="square" lIns="91440" tIns="45720" rIns="91440" b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10160">
                  <a:solidFill>
                    <a:schemeClr val="accent4">
                      <a:lumMod val="75000"/>
                    </a:schemeClr>
                  </a:solidFill>
                  <a:prstDash val="solid"/>
                </a:ln>
                <a:solidFill>
                  <a:schemeClr val="bg1"/>
                </a:solidFill>
                <a:effectLst>
                  <a:outerShdw blurRad="38100" dist="22860" dir="5400000" algn="tl" rotWithShape="0">
                    <a:srgbClr val="000000">
                      <a:alpha val="30000"/>
                    </a:srgbClr>
                  </a:outerShdw>
                </a:effectLst>
                <a:uLnTx/>
                <a:uFillTx/>
                <a:latin typeface="Segoe UI"/>
                <a:ea typeface="+mn-ea"/>
                <a:cs typeface="+mn-cs"/>
              </a:rPr>
              <a:t>Working with Multiple Tables</a:t>
            </a:r>
          </a:p>
        </p:txBody>
      </p:sp>
    </p:spTree>
    <p:extLst>
      <p:ext uri="{BB962C8B-B14F-4D97-AF65-F5344CB8AC3E}">
        <p14:creationId xmlns:p14="http://schemas.microsoft.com/office/powerpoint/2010/main" val="2961596853"/>
      </p:ext>
    </p:extLst>
  </p:cSld>
  <p:clrMap bg1="lt1" tx1="dk1" bg2="lt2" tx2="dk2" accent1="accent1" accent2="accent2" accent3="accent3" accent4="accent4" accent5="accent5" accent6="accent6" hlink="hlink" folHlink="folHlink"/>
  <p:sldLayoutIdLst>
    <p:sldLayoutId id="2147483761" r:id="rId1"/>
    <p:sldLayoutId id="2147483732" r:id="rId2"/>
    <p:sldLayoutId id="2147483733" r:id="rId3"/>
    <p:sldLayoutId id="2147483734" r:id="rId4"/>
    <p:sldLayoutId id="2147483735" r:id="rId5"/>
    <p:sldLayoutId id="2147483736" r:id="rId6"/>
    <p:sldLayoutId id="2147483737" r:id="rId7"/>
  </p:sldLayoutIdLst>
  <p:txStyles>
    <p:title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4">
              <a:lumMod val="50000"/>
            </a:schemeClr>
          </a:solidFill>
          <a:effectLst/>
          <a:uLnTx/>
          <a:uFillTx/>
          <a:latin typeface="+mj-lt"/>
          <a:ea typeface="+mj-ea"/>
          <a:cs typeface="Segoe UI Light"/>
        </a:defRPr>
      </a:lvl1pPr>
    </p:titleStyle>
    <p:body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6.xml"/><Relationship Id="rId1" Type="http://schemas.openxmlformats.org/officeDocument/2006/relationships/tags" Target="../tags/tag2.xml"/></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9.xml"/><Relationship Id="rId1" Type="http://schemas.openxmlformats.org/officeDocument/2006/relationships/slideLayout" Target="../slideLayouts/slideLayout47.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1.xml"/><Relationship Id="rId4" Type="http://schemas.openxmlformats.org/officeDocument/2006/relationships/image" Target="../media/image16.png"/></Relationships>
</file>

<file path=ppt/slides/_rels/slide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1.xml"/><Relationship Id="rId1" Type="http://schemas.openxmlformats.org/officeDocument/2006/relationships/slideLayout" Target="../slideLayouts/slideLayout5.xml"/><Relationship Id="rId6" Type="http://schemas.openxmlformats.org/officeDocument/2006/relationships/image" Target="../media/image11.jpg"/><Relationship Id="rId5" Type="http://schemas.openxmlformats.org/officeDocument/2006/relationships/image" Target="../media/image10.png"/><Relationship Id="rId4" Type="http://schemas.openxmlformats.org/officeDocument/2006/relationships/image" Target="../media/image9.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4.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10.xml"/><Relationship Id="rId1" Type="http://schemas.openxmlformats.org/officeDocument/2006/relationships/slideLayout" Target="../slideLayouts/slideLayout23.xml"/></Relationships>
</file>

<file path=ppt/slides/_rels/slide26.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1.xml"/><Relationship Id="rId1" Type="http://schemas.openxmlformats.org/officeDocument/2006/relationships/slideLayout" Target="../slideLayouts/slideLayout2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1.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2.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1.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ED843-5A1B-4DAC-9648-7313D2F0EF97}"/>
              </a:ext>
            </a:extLst>
          </p:cNvPr>
          <p:cNvSpPr>
            <a:spLocks noGrp="1"/>
          </p:cNvSpPr>
          <p:nvPr>
            <p:ph type="title"/>
          </p:nvPr>
        </p:nvSpPr>
        <p:spPr>
          <a:xfrm>
            <a:off x="341574" y="3865648"/>
            <a:ext cx="6276531" cy="1793104"/>
          </a:xfrm>
        </p:spPr>
        <p:txBody>
          <a:bodyPr/>
          <a:lstStyle/>
          <a:p>
            <a:pPr>
              <a:lnSpc>
                <a:spcPct val="100000"/>
              </a:lnSpc>
            </a:pPr>
            <a:r>
              <a:rPr lang="en-US" b="1" dirty="0"/>
              <a:t>Introduction to </a:t>
            </a:r>
            <a:br>
              <a:rPr lang="en-US" b="1" dirty="0"/>
            </a:br>
            <a:r>
              <a:rPr lang="en-US" b="1" dirty="0"/>
              <a:t>Indexing</a:t>
            </a:r>
            <a:br>
              <a:rPr lang="en-US" b="1" dirty="0"/>
            </a:br>
            <a:br>
              <a:rPr lang="en-US" b="1" dirty="0"/>
            </a:br>
            <a:r>
              <a:rPr lang="en-US" b="1" dirty="0"/>
              <a:t>John Deardurff</a:t>
            </a:r>
            <a:br>
              <a:rPr lang="en-US" dirty="0"/>
            </a:br>
            <a:br>
              <a:rPr lang="en-US" dirty="0"/>
            </a:br>
            <a:endParaRPr lang="en-US" dirty="0"/>
          </a:p>
        </p:txBody>
      </p:sp>
    </p:spTree>
    <p:extLst>
      <p:ext uri="{BB962C8B-B14F-4D97-AF65-F5344CB8AC3E}">
        <p14:creationId xmlns:p14="http://schemas.microsoft.com/office/powerpoint/2010/main" val="3723777344"/>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p:cNvSpPr>
            <a:spLocks noGrp="1"/>
          </p:cNvSpPr>
          <p:nvPr>
            <p:ph type="body" sz="quarter" idx="10"/>
          </p:nvPr>
        </p:nvSpPr>
        <p:spPr>
          <a:xfrm>
            <a:off x="538477" y="1189495"/>
            <a:ext cx="11653523" cy="3548301"/>
          </a:xfrm>
        </p:spPr>
        <p:txBody>
          <a:bodyPr/>
          <a:lstStyle/>
          <a:p>
            <a:pPr marL="448193" indent="-448193"/>
            <a:r>
              <a:rPr lang="en-US" dirty="0">
                <a:solidFill>
                  <a:schemeClr val="tx1"/>
                </a:solidFill>
              </a:rPr>
              <a:t>One .mdf file per database</a:t>
            </a:r>
          </a:p>
          <a:p>
            <a:pPr marL="448193" indent="-448193"/>
            <a:r>
              <a:rPr lang="en-US" dirty="0">
                <a:solidFill>
                  <a:schemeClr val="tx1"/>
                </a:solidFill>
              </a:rPr>
              <a:t>Might have one or more .ndf files</a:t>
            </a:r>
          </a:p>
          <a:p>
            <a:pPr marL="448193" indent="-448193"/>
            <a:r>
              <a:rPr lang="en-US" dirty="0">
                <a:solidFill>
                  <a:schemeClr val="tx1"/>
                </a:solidFill>
              </a:rPr>
              <a:t>Random reads and writes</a:t>
            </a:r>
          </a:p>
          <a:p>
            <a:pPr marL="448193" indent="-448193"/>
            <a:r>
              <a:rPr lang="en-US" dirty="0">
                <a:solidFill>
                  <a:schemeClr val="tx1"/>
                </a:solidFill>
              </a:rPr>
              <a:t>Write activity during checkpoints, recovery, and lazy writes</a:t>
            </a:r>
          </a:p>
          <a:p>
            <a:pPr marL="448193" indent="-448193"/>
            <a:r>
              <a:rPr lang="en-US" dirty="0">
                <a:solidFill>
                  <a:schemeClr val="tx1"/>
                </a:solidFill>
              </a:rPr>
              <a:t>Read activity during backups and other activity varies depending on the query activity and the buffer pool size</a:t>
            </a:r>
          </a:p>
        </p:txBody>
      </p:sp>
      <p:sp>
        <p:nvSpPr>
          <p:cNvPr id="4" name="Slide Number Placeholder 3"/>
          <p:cNvSpPr txBox="1">
            <a:spLocks/>
          </p:cNvSpPr>
          <p:nvPr/>
        </p:nvSpPr>
        <p:spPr>
          <a:xfrm>
            <a:off x="4588565" y="6492441"/>
            <a:ext cx="2844800" cy="365074"/>
          </a:xfrm>
          <a:prstGeom prst="rect">
            <a:avLst/>
          </a:prstGeom>
        </p:spPr>
        <p:txBody>
          <a:bodyPr lIns="182854" rIns="182854"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48193">
              <a:defRPr/>
            </a:pPr>
            <a:r>
              <a:rPr lang="en-US" sz="1050" dirty="0">
                <a:latin typeface="Segoe UI"/>
              </a:rPr>
              <a:t>Microsoft Confidential</a:t>
            </a:r>
          </a:p>
        </p:txBody>
      </p:sp>
      <p:sp>
        <p:nvSpPr>
          <p:cNvPr id="10" name="Title 1">
            <a:extLst>
              <a:ext uri="{FF2B5EF4-FFF2-40B4-BE49-F238E27FC236}">
                <a16:creationId xmlns:a16="http://schemas.microsoft.com/office/drawing/2014/main" id="{44A44B57-B228-46B3-A140-3408B5B3F2FE}"/>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sz="4400" dirty="0">
                <a:solidFill>
                  <a:schemeClr val="accent4">
                    <a:lumMod val="75000"/>
                  </a:schemeClr>
                </a:solidFill>
              </a:rPr>
              <a:t>SQL Server Data Files</a:t>
            </a:r>
          </a:p>
        </p:txBody>
      </p:sp>
    </p:spTree>
    <p:custDataLst>
      <p:tags r:id="rId1"/>
    </p:custDataLst>
    <p:extLst>
      <p:ext uri="{BB962C8B-B14F-4D97-AF65-F5344CB8AC3E}">
        <p14:creationId xmlns:p14="http://schemas.microsoft.com/office/powerpoint/2010/main" val="1810919971"/>
      </p:ext>
    </p:extLst>
  </p:cSld>
  <p:clrMapOvr>
    <a:masterClrMapping/>
  </p:clrMapOvr>
  <p:transition>
    <p:fade/>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37B4494-DBBE-403A-BCB8-10BD3D001AE6}"/>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sz="4400" dirty="0">
                <a:solidFill>
                  <a:schemeClr val="accent4">
                    <a:lumMod val="75000"/>
                  </a:schemeClr>
                </a:solidFill>
              </a:rPr>
              <a:t>DBCC IND</a:t>
            </a:r>
          </a:p>
        </p:txBody>
      </p:sp>
      <p:pic>
        <p:nvPicPr>
          <p:cNvPr id="2" name="Picture 1">
            <a:extLst>
              <a:ext uri="{FF2B5EF4-FFF2-40B4-BE49-F238E27FC236}">
                <a16:creationId xmlns:a16="http://schemas.microsoft.com/office/drawing/2014/main" id="{DF1314B3-6005-4F4D-A197-6CA7B7AB63E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24034" y="936271"/>
            <a:ext cx="11663611" cy="5227473"/>
          </a:xfrm>
          <a:prstGeom prst="rect">
            <a:avLst/>
          </a:prstGeom>
        </p:spPr>
      </p:pic>
    </p:spTree>
    <p:extLst>
      <p:ext uri="{BB962C8B-B14F-4D97-AF65-F5344CB8AC3E}">
        <p14:creationId xmlns:p14="http://schemas.microsoft.com/office/powerpoint/2010/main" val="109869631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37B4494-DBBE-403A-BCB8-10BD3D001AE6}"/>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sz="4400" dirty="0">
                <a:solidFill>
                  <a:schemeClr val="accent4">
                    <a:lumMod val="75000"/>
                  </a:schemeClr>
                </a:solidFill>
              </a:rPr>
              <a:t>DBCC Page</a:t>
            </a:r>
          </a:p>
        </p:txBody>
      </p:sp>
      <p:pic>
        <p:nvPicPr>
          <p:cNvPr id="5" name="Picture 4">
            <a:extLst>
              <a:ext uri="{FF2B5EF4-FFF2-40B4-BE49-F238E27FC236}">
                <a16:creationId xmlns:a16="http://schemas.microsoft.com/office/drawing/2014/main" id="{5DB1443C-C448-4DD4-8AA9-9CD59695972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008355" y="925422"/>
            <a:ext cx="9944069" cy="5294605"/>
          </a:xfrm>
          <a:prstGeom prst="rect">
            <a:avLst/>
          </a:prstGeom>
        </p:spPr>
      </p:pic>
    </p:spTree>
    <p:extLst>
      <p:ext uri="{BB962C8B-B14F-4D97-AF65-F5344CB8AC3E}">
        <p14:creationId xmlns:p14="http://schemas.microsoft.com/office/powerpoint/2010/main" val="241720860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ED843-5A1B-4DAC-9648-7313D2F0EF97}"/>
              </a:ext>
            </a:extLst>
          </p:cNvPr>
          <p:cNvSpPr>
            <a:spLocks noGrp="1"/>
          </p:cNvSpPr>
          <p:nvPr>
            <p:ph type="title"/>
          </p:nvPr>
        </p:nvSpPr>
        <p:spPr>
          <a:xfrm>
            <a:off x="281537" y="3837939"/>
            <a:ext cx="6276531" cy="1793104"/>
          </a:xfrm>
        </p:spPr>
        <p:txBody>
          <a:bodyPr/>
          <a:lstStyle/>
          <a:p>
            <a:pPr>
              <a:lnSpc>
                <a:spcPct val="100000"/>
              </a:lnSpc>
            </a:pPr>
            <a:r>
              <a:rPr lang="en-US" dirty="0"/>
              <a:t>Lesson 2</a:t>
            </a:r>
            <a:br>
              <a:rPr lang="en-US" dirty="0"/>
            </a:br>
            <a:br>
              <a:rPr lang="en-US" dirty="0"/>
            </a:br>
            <a:r>
              <a:rPr lang="en-US" dirty="0"/>
              <a:t>Heaps and </a:t>
            </a:r>
            <a:br>
              <a:rPr lang="en-US" dirty="0"/>
            </a:br>
            <a:r>
              <a:rPr lang="en-US" dirty="0"/>
              <a:t>Clustered Indexes</a:t>
            </a: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13357911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 name="Rounded Rectangle 19"/>
          <p:cNvSpPr/>
          <p:nvPr/>
        </p:nvSpPr>
        <p:spPr>
          <a:xfrm rot="5400000">
            <a:off x="6874225" y="1546793"/>
            <a:ext cx="2568951" cy="675992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68">
              <a:defRPr/>
            </a:pPr>
            <a:endParaRPr lang="en-US" sz="2100" kern="0" dirty="0">
              <a:solidFill>
                <a:prstClr val="white"/>
              </a:solidFill>
              <a:latin typeface="Calibri" panose="020F0502020204030204" pitchFamily="34" charset="0"/>
            </a:endParaRPr>
          </a:p>
        </p:txBody>
      </p:sp>
      <p:sp>
        <p:nvSpPr>
          <p:cNvPr id="58" name="TextBox 57"/>
          <p:cNvSpPr txBox="1"/>
          <p:nvPr/>
        </p:nvSpPr>
        <p:spPr>
          <a:xfrm>
            <a:off x="6880491" y="3599253"/>
            <a:ext cx="2339283" cy="468972"/>
          </a:xfrm>
          <a:prstGeom prst="rect">
            <a:avLst/>
          </a:prstGeom>
          <a:noFill/>
        </p:spPr>
        <p:txBody>
          <a:bodyPr wrap="square" rtlCol="0">
            <a:spAutoFit/>
          </a:bodyPr>
          <a:lstStyle/>
          <a:p>
            <a:pPr algn="ctr" defTabSz="914225">
              <a:defRPr/>
            </a:pPr>
            <a:r>
              <a:rPr lang="en-US" sz="2400" kern="0" dirty="0">
                <a:solidFill>
                  <a:srgbClr val="2A2954"/>
                </a:solidFill>
                <a:latin typeface="Segoe UI"/>
              </a:rPr>
              <a:t>Clustered Index</a:t>
            </a:r>
          </a:p>
        </p:txBody>
      </p:sp>
      <p:sp>
        <p:nvSpPr>
          <p:cNvPr id="8" name="Rounded Rectangle 7"/>
          <p:cNvSpPr/>
          <p:nvPr/>
        </p:nvSpPr>
        <p:spPr>
          <a:xfrm>
            <a:off x="4942889" y="4015687"/>
            <a:ext cx="2022823" cy="196568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kern="0">
              <a:solidFill>
                <a:sysClr val="windowText" lastClr="000000"/>
              </a:solidFill>
              <a:latin typeface="Segoe UI"/>
            </a:endParaRPr>
          </a:p>
        </p:txBody>
      </p:sp>
      <p:sp>
        <p:nvSpPr>
          <p:cNvPr id="49" name="Rectangle 48"/>
          <p:cNvSpPr/>
          <p:nvPr/>
        </p:nvSpPr>
        <p:spPr>
          <a:xfrm>
            <a:off x="5112717" y="4204346"/>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1</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51" name="Rectangle 50"/>
          <p:cNvSpPr/>
          <p:nvPr/>
        </p:nvSpPr>
        <p:spPr>
          <a:xfrm>
            <a:off x="5112716" y="4802347"/>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2</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54" name="Rectangle 53"/>
          <p:cNvSpPr/>
          <p:nvPr/>
        </p:nvSpPr>
        <p:spPr>
          <a:xfrm>
            <a:off x="5112715" y="5400348"/>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3</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27" name="Rounded Rectangle 26"/>
          <p:cNvSpPr/>
          <p:nvPr/>
        </p:nvSpPr>
        <p:spPr>
          <a:xfrm>
            <a:off x="7115344" y="4045286"/>
            <a:ext cx="2022823" cy="196568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kern="0">
              <a:solidFill>
                <a:sysClr val="windowText" lastClr="000000"/>
              </a:solidFill>
              <a:latin typeface="Segoe UI"/>
            </a:endParaRPr>
          </a:p>
        </p:txBody>
      </p:sp>
      <p:sp>
        <p:nvSpPr>
          <p:cNvPr id="28" name="Rectangle 27"/>
          <p:cNvSpPr/>
          <p:nvPr/>
        </p:nvSpPr>
        <p:spPr>
          <a:xfrm>
            <a:off x="7285172" y="4233946"/>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4</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29" name="Rectangle 28"/>
          <p:cNvSpPr/>
          <p:nvPr/>
        </p:nvSpPr>
        <p:spPr>
          <a:xfrm>
            <a:off x="7285171" y="4831947"/>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5</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30" name="Rectangle 29"/>
          <p:cNvSpPr/>
          <p:nvPr/>
        </p:nvSpPr>
        <p:spPr>
          <a:xfrm>
            <a:off x="7285170" y="5429948"/>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6</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31" name="Rounded Rectangle 30"/>
          <p:cNvSpPr/>
          <p:nvPr/>
        </p:nvSpPr>
        <p:spPr>
          <a:xfrm>
            <a:off x="9287799" y="4040601"/>
            <a:ext cx="2022823" cy="196568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kern="0">
              <a:solidFill>
                <a:sysClr val="windowText" lastClr="000000"/>
              </a:solidFill>
              <a:latin typeface="Segoe UI"/>
            </a:endParaRPr>
          </a:p>
        </p:txBody>
      </p:sp>
      <p:sp>
        <p:nvSpPr>
          <p:cNvPr id="32" name="Rectangle 31"/>
          <p:cNvSpPr/>
          <p:nvPr/>
        </p:nvSpPr>
        <p:spPr>
          <a:xfrm>
            <a:off x="9457628" y="4229261"/>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7</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33" name="Rectangle 32"/>
          <p:cNvSpPr/>
          <p:nvPr/>
        </p:nvSpPr>
        <p:spPr>
          <a:xfrm>
            <a:off x="9457626" y="4827262"/>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8</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34" name="Rectangle 33"/>
          <p:cNvSpPr/>
          <p:nvPr/>
        </p:nvSpPr>
        <p:spPr>
          <a:xfrm>
            <a:off x="9457625" y="5425262"/>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9</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9" name="TextBox 8"/>
          <p:cNvSpPr txBox="1"/>
          <p:nvPr/>
        </p:nvSpPr>
        <p:spPr>
          <a:xfrm>
            <a:off x="766890" y="3524375"/>
            <a:ext cx="3714223" cy="2625019"/>
          </a:xfrm>
          <a:prstGeom prst="rect">
            <a:avLst/>
          </a:prstGeom>
          <a:noFill/>
        </p:spPr>
        <p:txBody>
          <a:bodyPr wrap="square" rtlCol="0">
            <a:spAutoFit/>
          </a:bodyPr>
          <a:lstStyle/>
          <a:p>
            <a:pPr defTabSz="914225">
              <a:defRPr/>
            </a:pPr>
            <a:r>
              <a:rPr lang="en-US" sz="2745" kern="0" dirty="0">
                <a:solidFill>
                  <a:sysClr val="windowText" lastClr="000000"/>
                </a:solidFill>
                <a:latin typeface="Segoe UI"/>
              </a:rPr>
              <a:t>Clustered Index data is stored in sorted order by the Clustering key. In many cases, this is the same value as the Primary Key.</a:t>
            </a:r>
          </a:p>
        </p:txBody>
      </p:sp>
      <p:sp>
        <p:nvSpPr>
          <p:cNvPr id="40" name="Rounded Rectangle 39"/>
          <p:cNvSpPr/>
          <p:nvPr/>
        </p:nvSpPr>
        <p:spPr>
          <a:xfrm rot="5400000">
            <a:off x="6868510" y="-1153040"/>
            <a:ext cx="2580380" cy="675992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68">
              <a:defRPr/>
            </a:pPr>
            <a:endParaRPr lang="en-US" sz="2100" kern="0" dirty="0">
              <a:solidFill>
                <a:prstClr val="white"/>
              </a:solidFill>
              <a:latin typeface="Calibri" panose="020F0502020204030204" pitchFamily="34" charset="0"/>
            </a:endParaRPr>
          </a:p>
        </p:txBody>
      </p:sp>
      <p:sp>
        <p:nvSpPr>
          <p:cNvPr id="41" name="TextBox 40"/>
          <p:cNvSpPr txBox="1"/>
          <p:nvPr/>
        </p:nvSpPr>
        <p:spPr>
          <a:xfrm>
            <a:off x="6949061" y="904462"/>
            <a:ext cx="2339283" cy="468972"/>
          </a:xfrm>
          <a:prstGeom prst="rect">
            <a:avLst/>
          </a:prstGeom>
          <a:noFill/>
        </p:spPr>
        <p:txBody>
          <a:bodyPr wrap="square" rtlCol="0">
            <a:spAutoFit/>
          </a:bodyPr>
          <a:lstStyle/>
          <a:p>
            <a:pPr algn="ctr" defTabSz="914225">
              <a:defRPr/>
            </a:pPr>
            <a:r>
              <a:rPr lang="en-US" sz="2400" kern="0" dirty="0">
                <a:solidFill>
                  <a:srgbClr val="2A2954"/>
                </a:solidFill>
                <a:latin typeface="Segoe UI"/>
              </a:rPr>
              <a:t>Heap</a:t>
            </a:r>
          </a:p>
        </p:txBody>
      </p:sp>
      <p:sp>
        <p:nvSpPr>
          <p:cNvPr id="42" name="Rounded Rectangle 41"/>
          <p:cNvSpPr/>
          <p:nvPr/>
        </p:nvSpPr>
        <p:spPr>
          <a:xfrm>
            <a:off x="4942889" y="1310811"/>
            <a:ext cx="2022823" cy="196568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kern="0">
              <a:solidFill>
                <a:sysClr val="windowText" lastClr="000000"/>
              </a:solidFill>
              <a:latin typeface="Segoe UI"/>
            </a:endParaRPr>
          </a:p>
        </p:txBody>
      </p:sp>
      <p:sp>
        <p:nvSpPr>
          <p:cNvPr id="44" name="Rectangle 43"/>
          <p:cNvSpPr/>
          <p:nvPr/>
        </p:nvSpPr>
        <p:spPr>
          <a:xfrm>
            <a:off x="5112717" y="1499471"/>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8</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45" name="Rectangle 44"/>
          <p:cNvSpPr/>
          <p:nvPr/>
        </p:nvSpPr>
        <p:spPr>
          <a:xfrm>
            <a:off x="5112716" y="2097472"/>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6</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46" name="Rectangle 45"/>
          <p:cNvSpPr/>
          <p:nvPr/>
        </p:nvSpPr>
        <p:spPr>
          <a:xfrm>
            <a:off x="5112715" y="2695473"/>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1</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47" name="Rounded Rectangle 46"/>
          <p:cNvSpPr/>
          <p:nvPr/>
        </p:nvSpPr>
        <p:spPr>
          <a:xfrm>
            <a:off x="7115344" y="1340410"/>
            <a:ext cx="2022823" cy="196568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kern="0">
              <a:solidFill>
                <a:sysClr val="windowText" lastClr="000000"/>
              </a:solidFill>
              <a:latin typeface="Segoe UI"/>
            </a:endParaRPr>
          </a:p>
        </p:txBody>
      </p:sp>
      <p:sp>
        <p:nvSpPr>
          <p:cNvPr id="48" name="Rectangle 47"/>
          <p:cNvSpPr/>
          <p:nvPr/>
        </p:nvSpPr>
        <p:spPr>
          <a:xfrm>
            <a:off x="7285172" y="1529070"/>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2</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53" name="Rectangle 52"/>
          <p:cNvSpPr/>
          <p:nvPr/>
        </p:nvSpPr>
        <p:spPr>
          <a:xfrm>
            <a:off x="7285171" y="2127072"/>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5</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63" name="Rectangle 62"/>
          <p:cNvSpPr/>
          <p:nvPr/>
        </p:nvSpPr>
        <p:spPr>
          <a:xfrm>
            <a:off x="7285170" y="2725073"/>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3</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64" name="Rounded Rectangle 63"/>
          <p:cNvSpPr/>
          <p:nvPr/>
        </p:nvSpPr>
        <p:spPr>
          <a:xfrm>
            <a:off x="9287799" y="1335725"/>
            <a:ext cx="2022823" cy="196568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kern="0">
              <a:solidFill>
                <a:sysClr val="windowText" lastClr="000000"/>
              </a:solidFill>
              <a:latin typeface="Segoe UI"/>
            </a:endParaRPr>
          </a:p>
        </p:txBody>
      </p:sp>
      <p:sp>
        <p:nvSpPr>
          <p:cNvPr id="65" name="Rectangle 64"/>
          <p:cNvSpPr/>
          <p:nvPr/>
        </p:nvSpPr>
        <p:spPr>
          <a:xfrm>
            <a:off x="9457628" y="1524385"/>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7</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66" name="Rectangle 65"/>
          <p:cNvSpPr/>
          <p:nvPr/>
        </p:nvSpPr>
        <p:spPr>
          <a:xfrm>
            <a:off x="9457626" y="2122386"/>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4</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67" name="Rectangle 66"/>
          <p:cNvSpPr/>
          <p:nvPr/>
        </p:nvSpPr>
        <p:spPr>
          <a:xfrm>
            <a:off x="9457625" y="2720388"/>
            <a:ext cx="1683169" cy="398836"/>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21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9</a:t>
            </a:r>
            <a:endParaRPr lang="en-US" sz="21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68" name="TextBox 67"/>
          <p:cNvSpPr txBox="1"/>
          <p:nvPr/>
        </p:nvSpPr>
        <p:spPr>
          <a:xfrm>
            <a:off x="834344" y="946191"/>
            <a:ext cx="3714223" cy="2202602"/>
          </a:xfrm>
          <a:prstGeom prst="rect">
            <a:avLst/>
          </a:prstGeom>
          <a:noFill/>
        </p:spPr>
        <p:txBody>
          <a:bodyPr wrap="square" rtlCol="0">
            <a:spAutoFit/>
          </a:bodyPr>
          <a:lstStyle/>
          <a:p>
            <a:pPr defTabSz="914225">
              <a:defRPr/>
            </a:pPr>
            <a:r>
              <a:rPr lang="en-US" sz="2745" kern="0" dirty="0">
                <a:solidFill>
                  <a:sysClr val="windowText" lastClr="000000"/>
                </a:solidFill>
                <a:latin typeface="Segoe UI"/>
              </a:rPr>
              <a:t>Data stored in a Heap is not stored in any order and normally does not have a Primary Key.</a:t>
            </a:r>
          </a:p>
        </p:txBody>
      </p:sp>
      <p:sp>
        <p:nvSpPr>
          <p:cNvPr id="2" name="Title 1">
            <a:extLst>
              <a:ext uri="{FF2B5EF4-FFF2-40B4-BE49-F238E27FC236}">
                <a16:creationId xmlns:a16="http://schemas.microsoft.com/office/drawing/2014/main" id="{5576D7B3-A331-41AD-B96A-E82484828821}"/>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sz="4400" dirty="0">
                <a:solidFill>
                  <a:schemeClr val="accent4">
                    <a:lumMod val="75000"/>
                  </a:schemeClr>
                </a:solidFill>
              </a:rPr>
              <a:t>How Data is Stored in a Page</a:t>
            </a:r>
          </a:p>
        </p:txBody>
      </p:sp>
    </p:spTree>
    <p:extLst>
      <p:ext uri="{BB962C8B-B14F-4D97-AF65-F5344CB8AC3E}">
        <p14:creationId xmlns:p14="http://schemas.microsoft.com/office/powerpoint/2010/main" val="215049332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6D7B3-A331-41AD-B96A-E82484828821}"/>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sz="4400" dirty="0">
                <a:solidFill>
                  <a:schemeClr val="accent4">
                    <a:lumMod val="75000"/>
                  </a:schemeClr>
                </a:solidFill>
              </a:rPr>
              <a:t>Heap Tables</a:t>
            </a:r>
          </a:p>
        </p:txBody>
      </p:sp>
      <p:sp>
        <p:nvSpPr>
          <p:cNvPr id="3" name="Content Placeholder 2">
            <a:extLst>
              <a:ext uri="{FF2B5EF4-FFF2-40B4-BE49-F238E27FC236}">
                <a16:creationId xmlns:a16="http://schemas.microsoft.com/office/drawing/2014/main" id="{CC06B8F1-CF77-4C01-9A07-F831743A3B5E}"/>
              </a:ext>
            </a:extLst>
          </p:cNvPr>
          <p:cNvSpPr txBox="1">
            <a:spLocks/>
          </p:cNvSpPr>
          <p:nvPr/>
        </p:nvSpPr>
        <p:spPr>
          <a:xfrm>
            <a:off x="370838" y="977224"/>
            <a:ext cx="11653523" cy="5302290"/>
          </a:xfrm>
          <a:prstGeom prst="rect">
            <a:avLst/>
          </a:prstGeom>
        </p:spPr>
        <p:txBody>
          <a:bodyPr>
            <a:normAutofit fontScale="92500"/>
          </a:bodyPr>
          <a:lstStyle>
            <a:lvl1pPr marL="336145" marR="0" indent="-336145" algn="l" defTabSz="914367" rtl="0" eaLnBrk="1" fontAlgn="auto" latinLnBrk="0" hangingPunct="1">
              <a:lnSpc>
                <a:spcPct val="90000"/>
              </a:lnSpc>
              <a:spcBef>
                <a:spcPct val="20000"/>
              </a:spcBef>
              <a:spcAft>
                <a:spcPts val="0"/>
              </a:spcAft>
              <a:buClrTx/>
              <a:buSzPct val="90000"/>
              <a:buFont typeface="Arial" pitchFamily="34" charset="0"/>
              <a:buChar char="•"/>
              <a:tabLst/>
              <a:defRPr sz="3921" kern="1200" spc="0" baseline="0">
                <a:gradFill>
                  <a:gsLst>
                    <a:gs pos="1250">
                      <a:schemeClr val="tx1"/>
                    </a:gs>
                    <a:gs pos="100000">
                      <a:schemeClr val="tx1"/>
                    </a:gs>
                  </a:gsLst>
                  <a:lin ang="5400000" scaled="0"/>
                </a:gradFill>
                <a:latin typeface="+mj-lt"/>
                <a:ea typeface="+mn-ea"/>
                <a:cs typeface="+mn-cs"/>
              </a:defRPr>
            </a:lvl1pPr>
            <a:lvl2pPr marL="572691" marR="0" indent="-236546" algn="l" defTabSz="914367" rtl="0" eaLnBrk="1" fontAlgn="auto" latinLnBrk="0" hangingPunct="1">
              <a:lnSpc>
                <a:spcPct val="90000"/>
              </a:lnSpc>
              <a:spcBef>
                <a:spcPct val="20000"/>
              </a:spcBef>
              <a:spcAft>
                <a:spcPts val="0"/>
              </a:spcAft>
              <a:buClrTx/>
              <a:buSzPct val="90000"/>
              <a:buFont typeface="Arial" pitchFamily="34" charset="0"/>
              <a:buChar char="•"/>
              <a:tabLst/>
              <a:defRPr sz="2353" kern="1200" spc="0" baseline="0">
                <a:gradFill>
                  <a:gsLst>
                    <a:gs pos="1250">
                      <a:schemeClr val="tx1"/>
                    </a:gs>
                    <a:gs pos="100000">
                      <a:schemeClr val="tx1"/>
                    </a:gs>
                  </a:gsLst>
                  <a:lin ang="5400000" scaled="0"/>
                </a:gradFill>
                <a:latin typeface="+mn-lt"/>
                <a:ea typeface="+mn-ea"/>
                <a:cs typeface="+mn-cs"/>
              </a:defRPr>
            </a:lvl2pPr>
            <a:lvl3pPr marL="784338"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961" kern="1200" spc="0" baseline="0">
                <a:gradFill>
                  <a:gsLst>
                    <a:gs pos="1250">
                      <a:schemeClr val="tx1"/>
                    </a:gs>
                    <a:gs pos="100000">
                      <a:schemeClr val="tx1"/>
                    </a:gs>
                  </a:gsLst>
                  <a:lin ang="5400000" scaled="0"/>
                </a:gradFill>
                <a:latin typeface="+mn-lt"/>
                <a:ea typeface="+mn-ea"/>
                <a:cs typeface="+mn-cs"/>
              </a:defRPr>
            </a:lvl3pPr>
            <a:lvl4pPr marL="1008435"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4pPr>
            <a:lvl5pPr marL="1232531" marR="0" indent="-224097" algn="l" defTabSz="914367" rtl="0" eaLnBrk="1" fontAlgn="auto" latinLnBrk="0" hangingPunct="1">
              <a:lnSpc>
                <a:spcPct val="90000"/>
              </a:lnSpc>
              <a:spcBef>
                <a:spcPct val="20000"/>
              </a:spcBef>
              <a:spcAft>
                <a:spcPts val="0"/>
              </a:spcAft>
              <a:buClrTx/>
              <a:buSzPct val="90000"/>
              <a:buFont typeface="Arial" pitchFamily="34" charset="0"/>
              <a:buChar char="•"/>
              <a:tabLst/>
              <a:defRPr sz="1765" kern="1200" spc="0" baseline="0">
                <a:gradFill>
                  <a:gsLst>
                    <a:gs pos="1250">
                      <a:schemeClr val="tx1"/>
                    </a:gs>
                    <a:gs pos="100000">
                      <a:schemeClr val="tx1"/>
                    </a:gs>
                  </a:gsLst>
                  <a:lin ang="5400000" scaled="0"/>
                </a:gra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a:lstStyle>
          <a:p>
            <a:pPr>
              <a:buClr>
                <a:schemeClr val="accent4">
                  <a:lumMod val="50000"/>
                </a:schemeClr>
              </a:buClr>
            </a:pPr>
            <a:r>
              <a:rPr lang="en-US" dirty="0"/>
              <a:t>Tables without a clustered index</a:t>
            </a:r>
          </a:p>
          <a:p>
            <a:pPr>
              <a:buClr>
                <a:schemeClr val="accent4">
                  <a:lumMod val="50000"/>
                </a:schemeClr>
              </a:buClr>
            </a:pPr>
            <a:r>
              <a:rPr lang="en-US" dirty="0"/>
              <a:t>Unordered masses of data</a:t>
            </a:r>
          </a:p>
          <a:p>
            <a:pPr lvl="1">
              <a:buClr>
                <a:schemeClr val="accent4">
                  <a:lumMod val="50000"/>
                </a:schemeClr>
              </a:buClr>
            </a:pPr>
            <a:r>
              <a:rPr lang="en-US" dirty="0"/>
              <a:t>Data rows are entered wherever they fit</a:t>
            </a:r>
          </a:p>
          <a:p>
            <a:pPr lvl="1">
              <a:buClr>
                <a:schemeClr val="accent4">
                  <a:lumMod val="50000"/>
                </a:schemeClr>
              </a:buClr>
            </a:pPr>
            <a:r>
              <a:rPr lang="en-US" dirty="0"/>
              <a:t>You can only scan heaps – no facility to seek without a non-clustered index</a:t>
            </a:r>
          </a:p>
          <a:p>
            <a:pPr>
              <a:buClr>
                <a:schemeClr val="accent4">
                  <a:lumMod val="50000"/>
                </a:schemeClr>
              </a:buClr>
            </a:pPr>
            <a:r>
              <a:rPr lang="en-US" dirty="0"/>
              <a:t>Can be good for quickly importing large sets of data </a:t>
            </a:r>
          </a:p>
          <a:p>
            <a:pPr lvl="1">
              <a:buClr>
                <a:schemeClr val="accent4">
                  <a:lumMod val="50000"/>
                </a:schemeClr>
              </a:buClr>
            </a:pPr>
            <a:r>
              <a:rPr lang="en-US" dirty="0"/>
              <a:t>No clustered index to maintain as data is entered</a:t>
            </a:r>
          </a:p>
          <a:p>
            <a:pPr>
              <a:buClr>
                <a:schemeClr val="accent4">
                  <a:lumMod val="50000"/>
                </a:schemeClr>
              </a:buClr>
            </a:pPr>
            <a:r>
              <a:rPr lang="en-US" dirty="0"/>
              <a:t>Not a good idea for production-level data structures</a:t>
            </a:r>
          </a:p>
          <a:p>
            <a:pPr lvl="1">
              <a:buClr>
                <a:schemeClr val="accent4">
                  <a:lumMod val="50000"/>
                </a:schemeClr>
              </a:buClr>
            </a:pPr>
            <a:r>
              <a:rPr lang="en-US" dirty="0"/>
              <a:t>Clustered indexes are almost always a better choice</a:t>
            </a:r>
          </a:p>
          <a:p>
            <a:pPr>
              <a:buClr>
                <a:schemeClr val="accent4">
                  <a:lumMod val="50000"/>
                </a:schemeClr>
              </a:buClr>
            </a:pPr>
            <a:r>
              <a:rPr lang="en-US" dirty="0"/>
              <a:t>Use the ALTER TABLE…REBUILD command to “rebuild” a heap table</a:t>
            </a:r>
          </a:p>
        </p:txBody>
      </p:sp>
    </p:spTree>
    <p:extLst>
      <p:ext uri="{BB962C8B-B14F-4D97-AF65-F5344CB8AC3E}">
        <p14:creationId xmlns:p14="http://schemas.microsoft.com/office/powerpoint/2010/main" val="389225978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6D7B3-A331-41AD-B96A-E82484828821}"/>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sz="4400" dirty="0">
                <a:solidFill>
                  <a:schemeClr val="accent4">
                    <a:lumMod val="75000"/>
                  </a:schemeClr>
                </a:solidFill>
              </a:rPr>
              <a:t>Clustered Indexes</a:t>
            </a:r>
          </a:p>
        </p:txBody>
      </p:sp>
      <p:sp>
        <p:nvSpPr>
          <p:cNvPr id="4" name="Content Placeholder 2">
            <a:extLst>
              <a:ext uri="{FF2B5EF4-FFF2-40B4-BE49-F238E27FC236}">
                <a16:creationId xmlns:a16="http://schemas.microsoft.com/office/drawing/2014/main" id="{E81233EE-DB3E-46B6-964F-66788C5F2714}"/>
              </a:ext>
            </a:extLst>
          </p:cNvPr>
          <p:cNvSpPr txBox="1">
            <a:spLocks/>
          </p:cNvSpPr>
          <p:nvPr/>
        </p:nvSpPr>
        <p:spPr>
          <a:xfrm>
            <a:off x="538477" y="1189495"/>
            <a:ext cx="11653523" cy="4073306"/>
          </a:xfrm>
          <a:prstGeom prst="rect">
            <a:avLst/>
          </a:prstGeom>
        </p:spPr>
        <p:txBody>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a:latin typeface="+mj-lt"/>
              </a:rPr>
              <a:t>An ordered data structure</a:t>
            </a:r>
          </a:p>
          <a:p>
            <a:pPr lvl="1"/>
            <a:r>
              <a:rPr lang="en-US" sz="3600" dirty="0">
                <a:latin typeface="+mj-lt"/>
              </a:rPr>
              <a:t>Implemented as a Balanced (B) Tree</a:t>
            </a:r>
          </a:p>
          <a:p>
            <a:r>
              <a:rPr lang="en-US" sz="3600" dirty="0">
                <a:latin typeface="+mj-lt"/>
              </a:rPr>
              <a:t>When a table is clustered, the leaf level of the index contains ALL data in the table</a:t>
            </a:r>
          </a:p>
          <a:p>
            <a:pPr lvl="1"/>
            <a:r>
              <a:rPr lang="en-US" sz="3600" dirty="0">
                <a:latin typeface="+mj-lt"/>
              </a:rPr>
              <a:t>This means that the clustered index IS the table – this is also why there is only one per table.</a:t>
            </a:r>
          </a:p>
          <a:p>
            <a:r>
              <a:rPr lang="en-US" sz="3600" dirty="0">
                <a:latin typeface="+mj-lt"/>
              </a:rPr>
              <a:t>The leaf level of the clustered index contains data pages</a:t>
            </a:r>
          </a:p>
          <a:p>
            <a:endParaRPr lang="en-US" dirty="0"/>
          </a:p>
        </p:txBody>
      </p:sp>
    </p:spTree>
    <p:extLst>
      <p:ext uri="{BB962C8B-B14F-4D97-AF65-F5344CB8AC3E}">
        <p14:creationId xmlns:p14="http://schemas.microsoft.com/office/powerpoint/2010/main" val="272045377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576D7B3-A331-41AD-B96A-E82484828821}"/>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sz="4400" dirty="0">
                <a:solidFill>
                  <a:schemeClr val="accent4">
                    <a:lumMod val="75000"/>
                  </a:schemeClr>
                </a:solidFill>
              </a:rPr>
              <a:t>Clustered Indexes</a:t>
            </a:r>
          </a:p>
        </p:txBody>
      </p:sp>
      <p:sp>
        <p:nvSpPr>
          <p:cNvPr id="4" name="Content Placeholder 2">
            <a:extLst>
              <a:ext uri="{FF2B5EF4-FFF2-40B4-BE49-F238E27FC236}">
                <a16:creationId xmlns:a16="http://schemas.microsoft.com/office/drawing/2014/main" id="{E81233EE-DB3E-46B6-964F-66788C5F2714}"/>
              </a:ext>
            </a:extLst>
          </p:cNvPr>
          <p:cNvSpPr txBox="1">
            <a:spLocks/>
          </p:cNvSpPr>
          <p:nvPr/>
        </p:nvSpPr>
        <p:spPr>
          <a:xfrm>
            <a:off x="538477" y="1189495"/>
            <a:ext cx="11653523" cy="4073306"/>
          </a:xfrm>
          <a:prstGeom prst="rect">
            <a:avLst/>
          </a:prstGeom>
        </p:spPr>
        <p:txBody>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600" dirty="0">
                <a:latin typeface="+mj-lt"/>
              </a:rPr>
              <a:t>An ordered data structure</a:t>
            </a:r>
          </a:p>
          <a:p>
            <a:pPr lvl="1"/>
            <a:r>
              <a:rPr lang="en-US" sz="3600" dirty="0">
                <a:latin typeface="+mj-lt"/>
              </a:rPr>
              <a:t>Implemented as a Balanced (B) Tree</a:t>
            </a:r>
          </a:p>
          <a:p>
            <a:r>
              <a:rPr lang="en-US" sz="3600" dirty="0">
                <a:latin typeface="+mj-lt"/>
              </a:rPr>
              <a:t>When a table is clustered, the leaf level of the index contains ALL data in the table</a:t>
            </a:r>
          </a:p>
          <a:p>
            <a:pPr lvl="1"/>
            <a:r>
              <a:rPr lang="en-US" sz="3600" dirty="0">
                <a:latin typeface="+mj-lt"/>
              </a:rPr>
              <a:t>This means that the clustered index IS the table – this is also why there is only one per table.</a:t>
            </a:r>
          </a:p>
          <a:p>
            <a:r>
              <a:rPr lang="en-US" sz="3600" dirty="0">
                <a:latin typeface="+mj-lt"/>
              </a:rPr>
              <a:t>The leaf level of the clustered index contains data pages</a:t>
            </a:r>
          </a:p>
          <a:p>
            <a:endParaRPr lang="en-US" dirty="0"/>
          </a:p>
        </p:txBody>
      </p:sp>
    </p:spTree>
    <p:extLst>
      <p:ext uri="{BB962C8B-B14F-4D97-AF65-F5344CB8AC3E}">
        <p14:creationId xmlns:p14="http://schemas.microsoft.com/office/powerpoint/2010/main" val="1870048559"/>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 name="Diagram 7">
            <a:extLst>
              <a:ext uri="{FF2B5EF4-FFF2-40B4-BE49-F238E27FC236}">
                <a16:creationId xmlns:a16="http://schemas.microsoft.com/office/drawing/2014/main" id="{72C11F3E-CFB8-4B5E-A242-E0A7A86CE6A2}"/>
              </a:ext>
            </a:extLst>
          </p:cNvPr>
          <p:cNvGraphicFramePr/>
          <p:nvPr/>
        </p:nvGraphicFramePr>
        <p:xfrm>
          <a:off x="370838" y="888856"/>
          <a:ext cx="11487150" cy="540716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7" name="Title 1">
            <a:extLst>
              <a:ext uri="{FF2B5EF4-FFF2-40B4-BE49-F238E27FC236}">
                <a16:creationId xmlns:a16="http://schemas.microsoft.com/office/drawing/2014/main" id="{FCDC7602-81F1-42ED-B62F-F34315211698}"/>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sz="4400" dirty="0">
                <a:solidFill>
                  <a:schemeClr val="accent4">
                    <a:lumMod val="75000"/>
                  </a:schemeClr>
                </a:solidFill>
              </a:rPr>
              <a:t>Characteristics of a Good Clustering Key</a:t>
            </a:r>
          </a:p>
        </p:txBody>
      </p:sp>
    </p:spTree>
    <p:extLst>
      <p:ext uri="{BB962C8B-B14F-4D97-AF65-F5344CB8AC3E}">
        <p14:creationId xmlns:p14="http://schemas.microsoft.com/office/powerpoint/2010/main" val="4087888424"/>
      </p:ext>
    </p:extLst>
  </p:cSld>
  <p:clrMapOvr>
    <a:masterClrMapping/>
  </p:clrMapOvr>
  <p:transition>
    <p:fade/>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a:stretch>
            <a:fillRect/>
          </a:stretch>
        </p:blipFill>
        <p:spPr>
          <a:xfrm>
            <a:off x="7615784" y="994005"/>
            <a:ext cx="2393293" cy="1851545"/>
          </a:xfrm>
          <a:prstGeom prst="rect">
            <a:avLst/>
          </a:prstGeom>
        </p:spPr>
      </p:pic>
      <p:sp>
        <p:nvSpPr>
          <p:cNvPr id="5" name="TextBox 4"/>
          <p:cNvSpPr txBox="1"/>
          <p:nvPr/>
        </p:nvSpPr>
        <p:spPr>
          <a:xfrm>
            <a:off x="736943" y="1266001"/>
            <a:ext cx="4700783" cy="1033982"/>
          </a:xfrm>
          <a:prstGeom prst="rect">
            <a:avLst/>
          </a:prstGeom>
          <a:noFill/>
        </p:spPr>
        <p:txBody>
          <a:bodyPr wrap="square" rtlCol="0">
            <a:spAutoFit/>
          </a:bodyPr>
          <a:lstStyle/>
          <a:p>
            <a:pPr defTabSz="914225">
              <a:defRPr/>
            </a:pPr>
            <a:r>
              <a:rPr lang="en-US" sz="2000" kern="0" dirty="0">
                <a:solidFill>
                  <a:sysClr val="windowText" lastClr="000000"/>
                </a:solidFill>
                <a:latin typeface="Segoe UI"/>
              </a:rPr>
              <a:t>Data stored in a Heap is not stored in any order and normally does not have a Primary Key.</a:t>
            </a:r>
          </a:p>
        </p:txBody>
      </p:sp>
      <p:pic>
        <p:nvPicPr>
          <p:cNvPr id="6" name="Picture 5"/>
          <p:cNvPicPr>
            <a:picLocks noChangeAspect="1"/>
          </p:cNvPicPr>
          <p:nvPr/>
        </p:nvPicPr>
        <p:blipFill>
          <a:blip r:embed="rId3"/>
          <a:stretch>
            <a:fillRect/>
          </a:stretch>
        </p:blipFill>
        <p:spPr>
          <a:xfrm>
            <a:off x="6671887" y="2845550"/>
            <a:ext cx="4481745" cy="1464273"/>
          </a:xfrm>
          <a:prstGeom prst="rect">
            <a:avLst/>
          </a:prstGeom>
        </p:spPr>
      </p:pic>
      <p:pic>
        <p:nvPicPr>
          <p:cNvPr id="7" name="Picture 6"/>
          <p:cNvPicPr>
            <a:picLocks noChangeAspect="1"/>
          </p:cNvPicPr>
          <p:nvPr/>
        </p:nvPicPr>
        <p:blipFill>
          <a:blip r:embed="rId4"/>
          <a:stretch>
            <a:fillRect/>
          </a:stretch>
        </p:blipFill>
        <p:spPr>
          <a:xfrm>
            <a:off x="6363816" y="4596219"/>
            <a:ext cx="5119850" cy="1702185"/>
          </a:xfrm>
          <a:prstGeom prst="rect">
            <a:avLst/>
          </a:prstGeom>
        </p:spPr>
      </p:pic>
      <p:sp>
        <p:nvSpPr>
          <p:cNvPr id="8" name="TextBox 7"/>
          <p:cNvSpPr txBox="1"/>
          <p:nvPr/>
        </p:nvSpPr>
        <p:spPr>
          <a:xfrm>
            <a:off x="736943" y="2845550"/>
            <a:ext cx="4700783" cy="1347869"/>
          </a:xfrm>
          <a:prstGeom prst="rect">
            <a:avLst/>
          </a:prstGeom>
          <a:noFill/>
        </p:spPr>
        <p:txBody>
          <a:bodyPr wrap="square" rtlCol="0">
            <a:spAutoFit/>
          </a:bodyPr>
          <a:lstStyle/>
          <a:p>
            <a:pPr defTabSz="914225">
              <a:defRPr/>
            </a:pPr>
            <a:r>
              <a:rPr lang="en-US" sz="2000" kern="0" dirty="0">
                <a:solidFill>
                  <a:sysClr val="windowText" lastClr="000000"/>
                </a:solidFill>
                <a:latin typeface="Segoe UI"/>
              </a:rPr>
              <a:t>Clustered Index data is stored in sorted order by the Clustering key. In many cases, this is the same value as the Primary Key.</a:t>
            </a:r>
          </a:p>
        </p:txBody>
      </p:sp>
      <p:sp>
        <p:nvSpPr>
          <p:cNvPr id="9" name="TextBox 8"/>
          <p:cNvSpPr txBox="1"/>
          <p:nvPr/>
        </p:nvSpPr>
        <p:spPr>
          <a:xfrm>
            <a:off x="736943" y="4817489"/>
            <a:ext cx="4700783" cy="1033982"/>
          </a:xfrm>
          <a:prstGeom prst="rect">
            <a:avLst/>
          </a:prstGeom>
          <a:noFill/>
        </p:spPr>
        <p:txBody>
          <a:bodyPr wrap="square" rtlCol="0">
            <a:spAutoFit/>
          </a:bodyPr>
          <a:lstStyle/>
          <a:p>
            <a:pPr defTabSz="914225">
              <a:defRPr/>
            </a:pPr>
            <a:r>
              <a:rPr lang="en-US" sz="2000" kern="0" dirty="0">
                <a:solidFill>
                  <a:sysClr val="windowText" lastClr="000000"/>
                </a:solidFill>
                <a:latin typeface="Segoe UI"/>
              </a:rPr>
              <a:t>Using a WHERE statement on an Index could possibly have the Execution Plan seek the Index instead of scan.</a:t>
            </a:r>
          </a:p>
        </p:txBody>
      </p:sp>
      <p:sp>
        <p:nvSpPr>
          <p:cNvPr id="2" name="Title 1">
            <a:extLst>
              <a:ext uri="{FF2B5EF4-FFF2-40B4-BE49-F238E27FC236}">
                <a16:creationId xmlns:a16="http://schemas.microsoft.com/office/drawing/2014/main" id="{BA0516EE-FDA9-4377-8B80-18074D27D426}"/>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sz="4400" dirty="0">
                <a:solidFill>
                  <a:schemeClr val="accent4">
                    <a:lumMod val="75000"/>
                  </a:schemeClr>
                </a:solidFill>
              </a:rPr>
              <a:t>Execution Plan Table Operators</a:t>
            </a:r>
          </a:p>
        </p:txBody>
      </p:sp>
    </p:spTree>
    <p:extLst>
      <p:ext uri="{BB962C8B-B14F-4D97-AF65-F5344CB8AC3E}">
        <p14:creationId xmlns:p14="http://schemas.microsoft.com/office/powerpoint/2010/main" val="24950897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Image result for mvp reconnect logo">
            <a:extLst>
              <a:ext uri="{FF2B5EF4-FFF2-40B4-BE49-F238E27FC236}">
                <a16:creationId xmlns:a16="http://schemas.microsoft.com/office/drawing/2014/main" id="{5F4A8CD3-D5A8-4143-9E3A-4F0707267DA8}"/>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269524" y="5549386"/>
            <a:ext cx="2121060" cy="705755"/>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Image result for mct logo microsoft">
            <a:extLst>
              <a:ext uri="{FF2B5EF4-FFF2-40B4-BE49-F238E27FC236}">
                <a16:creationId xmlns:a16="http://schemas.microsoft.com/office/drawing/2014/main" id="{C2C9CEA5-B428-4D62-B44C-540EA43C823C}"/>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749036" y="5384894"/>
            <a:ext cx="1893551" cy="1034740"/>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a:extLst>
              <a:ext uri="{FF2B5EF4-FFF2-40B4-BE49-F238E27FC236}">
                <a16:creationId xmlns:a16="http://schemas.microsoft.com/office/drawing/2014/main" id="{6175565F-9629-43D4-B37E-491F83822775}"/>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5081167" y="5187668"/>
            <a:ext cx="1576068" cy="1576068"/>
          </a:xfrm>
          <a:prstGeom prst="rect">
            <a:avLst/>
          </a:prstGeom>
        </p:spPr>
      </p:pic>
      <p:sp>
        <p:nvSpPr>
          <p:cNvPr id="14" name="TextBox 13">
            <a:extLst>
              <a:ext uri="{FF2B5EF4-FFF2-40B4-BE49-F238E27FC236}">
                <a16:creationId xmlns:a16="http://schemas.microsoft.com/office/drawing/2014/main" id="{58F322D1-571A-45D1-A3A3-EE3DD7FF3C6A}"/>
              </a:ext>
            </a:extLst>
          </p:cNvPr>
          <p:cNvSpPr txBox="1"/>
          <p:nvPr/>
        </p:nvSpPr>
        <p:spPr>
          <a:xfrm>
            <a:off x="3695811" y="1716041"/>
            <a:ext cx="7974384" cy="2800767"/>
          </a:xfrm>
          <a:prstGeom prst="rect">
            <a:avLst/>
          </a:prstGeom>
          <a:noFill/>
        </p:spPr>
        <p:txBody>
          <a:bodyPr wrap="square" rtlCol="0">
            <a:spAutoFit/>
          </a:bodyPr>
          <a:lstStyle/>
          <a:p>
            <a:r>
              <a:rPr lang="en-US" sz="3200" u="sng" dirty="0">
                <a:solidFill>
                  <a:schemeClr val="bg1"/>
                </a:solidFill>
                <a:latin typeface="Arial" panose="020B0604020202020204" pitchFamily="34" charset="0"/>
                <a:cs typeface="Arial" panose="020B0604020202020204" pitchFamily="34" charset="0"/>
              </a:rPr>
              <a:t>John Deardurff – Premier Field Engineer</a:t>
            </a:r>
          </a:p>
          <a:p>
            <a:r>
              <a:rPr lang="en-US" sz="2400" dirty="0">
                <a:solidFill>
                  <a:schemeClr val="bg1"/>
                </a:solidFill>
                <a:latin typeface="Arial" panose="020B0604020202020204" pitchFamily="34" charset="0"/>
                <a:cs typeface="Arial" panose="020B0604020202020204" pitchFamily="34" charset="0"/>
              </a:rPr>
              <a:t>MCSA, MCSD, MCSE, MCDBA, MCITP, MCT</a:t>
            </a:r>
          </a:p>
          <a:p>
            <a:r>
              <a:rPr lang="en-US" sz="2400" dirty="0">
                <a:solidFill>
                  <a:schemeClr val="bg1"/>
                </a:solidFill>
                <a:latin typeface="Arial" panose="020B0604020202020204" pitchFamily="34" charset="0"/>
                <a:cs typeface="Arial" panose="020B0604020202020204" pitchFamily="34" charset="0"/>
              </a:rPr>
              <a:t>MBA: IT Management</a:t>
            </a:r>
          </a:p>
          <a:p>
            <a:r>
              <a:rPr lang="en-US" sz="2400" dirty="0">
                <a:solidFill>
                  <a:schemeClr val="bg1"/>
                </a:solidFill>
                <a:latin typeface="Arial" panose="020B0604020202020204" pitchFamily="34" charset="0"/>
                <a:cs typeface="Arial" panose="020B0604020202020204" pitchFamily="34" charset="0"/>
              </a:rPr>
              <a:t>MCT Regional Lead – United States</a:t>
            </a:r>
          </a:p>
          <a:p>
            <a:r>
              <a:rPr lang="en-US" sz="2400" dirty="0">
                <a:solidFill>
                  <a:schemeClr val="bg1"/>
                </a:solidFill>
                <a:latin typeface="Arial" panose="020B0604020202020204" pitchFamily="34" charset="0"/>
                <a:cs typeface="Arial" panose="020B0604020202020204" pitchFamily="34" charset="0"/>
              </a:rPr>
              <a:t>MVP: Data Platform (2016 – 2018)</a:t>
            </a:r>
          </a:p>
          <a:p>
            <a:r>
              <a:rPr lang="en-US" sz="2400" dirty="0">
                <a:solidFill>
                  <a:schemeClr val="bg1"/>
                </a:solidFill>
                <a:latin typeface="Arial" panose="020B0604020202020204" pitchFamily="34" charset="0"/>
                <a:cs typeface="Arial" panose="020B0604020202020204" pitchFamily="34" charset="0"/>
              </a:rPr>
              <a:t>John.Deardurff@Microsoft.com</a:t>
            </a:r>
          </a:p>
          <a:p>
            <a:r>
              <a:rPr lang="en-US" sz="2400" dirty="0">
                <a:solidFill>
                  <a:schemeClr val="bg1"/>
                </a:solidFill>
                <a:latin typeface="Arial" panose="020B0604020202020204" pitchFamily="34" charset="0"/>
                <a:cs typeface="Arial" panose="020B0604020202020204" pitchFamily="34" charset="0"/>
              </a:rPr>
              <a:t>www.SQLMCT.com</a:t>
            </a:r>
          </a:p>
        </p:txBody>
      </p:sp>
      <p:pic>
        <p:nvPicPr>
          <p:cNvPr id="3" name="Picture 2" descr="A person wearing glasses and looking at the camera&#10;&#10;Description automatically generated">
            <a:extLst>
              <a:ext uri="{FF2B5EF4-FFF2-40B4-BE49-F238E27FC236}">
                <a16:creationId xmlns:a16="http://schemas.microsoft.com/office/drawing/2014/main" id="{64A39F5A-E418-45B8-9669-C872A8582FC5}"/>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23231" y="1716041"/>
            <a:ext cx="2936051" cy="2936051"/>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spTree>
    <p:extLst>
      <p:ext uri="{BB962C8B-B14F-4D97-AF65-F5344CB8AC3E}">
        <p14:creationId xmlns:p14="http://schemas.microsoft.com/office/powerpoint/2010/main" val="39441579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1028700" y="619840"/>
            <a:ext cx="10134600" cy="5148470"/>
          </a:xfrm>
          <a:prstGeom prst="snip2DiagRect">
            <a:avLst/>
          </a:prstGeom>
          <a:noFill/>
          <a:ln>
            <a:solidFill>
              <a:schemeClr val="accent4">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endParaRPr lang="en-US" sz="8800" kern="0" dirty="0">
              <a:gradFill>
                <a:gsLst>
                  <a:gs pos="0">
                    <a:srgbClr val="FFFFFF"/>
                  </a:gs>
                  <a:gs pos="100000">
                    <a:srgbClr val="FFFFFF"/>
                  </a:gs>
                </a:gsLst>
                <a:lin ang="5400000" scaled="0"/>
              </a:gradFill>
              <a:ea typeface="Segoe UI" pitchFamily="34" charset="0"/>
              <a:cs typeface="Segoe UI" pitchFamily="34" charset="0"/>
            </a:endParaRPr>
          </a:p>
          <a:p>
            <a:pPr algn="ctr" defTabSz="969953" fontAlgn="base">
              <a:lnSpc>
                <a:spcPct val="90000"/>
              </a:lnSpc>
              <a:spcBef>
                <a:spcPct val="0"/>
              </a:spcBef>
              <a:spcAft>
                <a:spcPct val="0"/>
              </a:spcAft>
              <a:defRPr/>
            </a:pPr>
            <a:r>
              <a:rPr lang="en-US" sz="8800" kern="0" dirty="0">
                <a:solidFill>
                  <a:schemeClr val="accent4">
                    <a:lumMod val="75000"/>
                  </a:schemeClr>
                </a:solidFill>
                <a:ea typeface="Segoe UI" pitchFamily="34" charset="0"/>
                <a:cs typeface="Segoe UI" pitchFamily="34" charset="0"/>
              </a:rPr>
              <a:t>Demonstration</a:t>
            </a:r>
          </a:p>
        </p:txBody>
      </p:sp>
    </p:spTree>
    <p:extLst>
      <p:ext uri="{BB962C8B-B14F-4D97-AF65-F5344CB8AC3E}">
        <p14:creationId xmlns:p14="http://schemas.microsoft.com/office/powerpoint/2010/main" val="2373488084"/>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ED843-5A1B-4DAC-9648-7313D2F0EF97}"/>
              </a:ext>
            </a:extLst>
          </p:cNvPr>
          <p:cNvSpPr>
            <a:spLocks noGrp="1"/>
          </p:cNvSpPr>
          <p:nvPr>
            <p:ph type="title"/>
          </p:nvPr>
        </p:nvSpPr>
        <p:spPr>
          <a:xfrm>
            <a:off x="281537" y="3837939"/>
            <a:ext cx="6276531" cy="1793104"/>
          </a:xfrm>
        </p:spPr>
        <p:txBody>
          <a:bodyPr/>
          <a:lstStyle/>
          <a:p>
            <a:pPr>
              <a:lnSpc>
                <a:spcPct val="100000"/>
              </a:lnSpc>
            </a:pPr>
            <a:r>
              <a:rPr lang="en-US" dirty="0"/>
              <a:t>Lesson 3</a:t>
            </a:r>
            <a:br>
              <a:rPr lang="en-US" dirty="0"/>
            </a:br>
            <a:br>
              <a:rPr lang="en-US" dirty="0"/>
            </a:br>
            <a:r>
              <a:rPr lang="en-US" dirty="0"/>
              <a:t>Non-Clustered Indexes</a:t>
            </a: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198128821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45" name="Straight Connector 44">
            <a:extLst>
              <a:ext uri="{FF2B5EF4-FFF2-40B4-BE49-F238E27FC236}">
                <a16:creationId xmlns:a16="http://schemas.microsoft.com/office/drawing/2014/main" id="{0855B5DE-61D8-4F40-975F-62C36E51D484}"/>
              </a:ext>
            </a:extLst>
          </p:cNvPr>
          <p:cNvCxnSpPr>
            <a:cxnSpLocks/>
          </p:cNvCxnSpPr>
          <p:nvPr/>
        </p:nvCxnSpPr>
        <p:spPr>
          <a:xfrm>
            <a:off x="865" y="3476429"/>
            <a:ext cx="12190271" cy="0"/>
          </a:xfrm>
          <a:prstGeom prst="line">
            <a:avLst/>
          </a:prstGeom>
          <a:ln w="38100">
            <a:solidFill>
              <a:schemeClr val="accent5"/>
            </a:solidFill>
          </a:ln>
        </p:spPr>
        <p:style>
          <a:lnRef idx="1">
            <a:schemeClr val="accent1"/>
          </a:lnRef>
          <a:fillRef idx="0">
            <a:schemeClr val="accent1"/>
          </a:fillRef>
          <a:effectRef idx="0">
            <a:schemeClr val="accent1"/>
          </a:effectRef>
          <a:fontRef idx="minor">
            <a:schemeClr val="tx1"/>
          </a:fontRef>
        </p:style>
      </p:cxnSp>
      <p:sp>
        <p:nvSpPr>
          <p:cNvPr id="46" name="TextBox 45">
            <a:extLst>
              <a:ext uri="{FF2B5EF4-FFF2-40B4-BE49-F238E27FC236}">
                <a16:creationId xmlns:a16="http://schemas.microsoft.com/office/drawing/2014/main" id="{4915144E-D5FC-41D9-8F5F-BF807C262459}"/>
              </a:ext>
            </a:extLst>
          </p:cNvPr>
          <p:cNvSpPr txBox="1"/>
          <p:nvPr/>
        </p:nvSpPr>
        <p:spPr>
          <a:xfrm>
            <a:off x="360369" y="4443083"/>
            <a:ext cx="6121997" cy="935351"/>
          </a:xfrm>
          <a:prstGeom prst="rect">
            <a:avLst/>
          </a:prstGeom>
          <a:noFill/>
        </p:spPr>
        <p:txBody>
          <a:bodyPr wrap="square" rtlCol="0">
            <a:spAutoFit/>
          </a:bodyPr>
          <a:lstStyle/>
          <a:p>
            <a:pPr defTabSz="914225">
              <a:defRPr/>
            </a:pPr>
            <a:r>
              <a:rPr lang="en-US" sz="2745" dirty="0">
                <a:solidFill>
                  <a:prstClr val="black"/>
                </a:solidFill>
                <a:latin typeface="Segoe UI"/>
              </a:rPr>
              <a:t>The table is stored in either a Clustered Index or Heap</a:t>
            </a:r>
          </a:p>
        </p:txBody>
      </p:sp>
      <p:sp>
        <p:nvSpPr>
          <p:cNvPr id="47" name="TextBox 46">
            <a:extLst>
              <a:ext uri="{FF2B5EF4-FFF2-40B4-BE49-F238E27FC236}">
                <a16:creationId xmlns:a16="http://schemas.microsoft.com/office/drawing/2014/main" id="{C8462C12-B93F-493E-AFBE-DB7810208C35}"/>
              </a:ext>
            </a:extLst>
          </p:cNvPr>
          <p:cNvSpPr txBox="1"/>
          <p:nvPr/>
        </p:nvSpPr>
        <p:spPr>
          <a:xfrm>
            <a:off x="319864" y="1478614"/>
            <a:ext cx="5858682" cy="935351"/>
          </a:xfrm>
          <a:prstGeom prst="rect">
            <a:avLst/>
          </a:prstGeom>
          <a:noFill/>
        </p:spPr>
        <p:txBody>
          <a:bodyPr wrap="square" rtlCol="0">
            <a:spAutoFit/>
          </a:bodyPr>
          <a:lstStyle/>
          <a:p>
            <a:pPr defTabSz="914225">
              <a:defRPr/>
            </a:pPr>
            <a:r>
              <a:rPr lang="en-US" sz="2745" dirty="0">
                <a:solidFill>
                  <a:prstClr val="black"/>
                </a:solidFill>
                <a:latin typeface="Segoe UI"/>
              </a:rPr>
              <a:t>A Non–Clustered Index is built separate from the table</a:t>
            </a:r>
          </a:p>
        </p:txBody>
      </p:sp>
      <p:grpSp>
        <p:nvGrpSpPr>
          <p:cNvPr id="72" name="Group 71">
            <a:extLst>
              <a:ext uri="{FF2B5EF4-FFF2-40B4-BE49-F238E27FC236}">
                <a16:creationId xmlns:a16="http://schemas.microsoft.com/office/drawing/2014/main" id="{BDD8539E-1A22-4EFA-B64C-C5530F8B7277}"/>
              </a:ext>
            </a:extLst>
          </p:cNvPr>
          <p:cNvGrpSpPr/>
          <p:nvPr/>
        </p:nvGrpSpPr>
        <p:grpSpPr>
          <a:xfrm>
            <a:off x="6095999" y="478175"/>
            <a:ext cx="5267445" cy="6115221"/>
            <a:chOff x="4250125" y="196458"/>
            <a:chExt cx="5268192" cy="6116089"/>
          </a:xfrm>
        </p:grpSpPr>
        <p:grpSp>
          <p:nvGrpSpPr>
            <p:cNvPr id="23" name="Group 22">
              <a:extLst>
                <a:ext uri="{FF2B5EF4-FFF2-40B4-BE49-F238E27FC236}">
                  <a16:creationId xmlns:a16="http://schemas.microsoft.com/office/drawing/2014/main" id="{621FBC82-9D0F-42F7-B478-0D8B81FF027A}"/>
                </a:ext>
              </a:extLst>
            </p:cNvPr>
            <p:cNvGrpSpPr/>
            <p:nvPr/>
          </p:nvGrpSpPr>
          <p:grpSpPr>
            <a:xfrm>
              <a:off x="4250125" y="4833341"/>
              <a:ext cx="5268191" cy="1479206"/>
              <a:chOff x="5465618" y="4862946"/>
              <a:chExt cx="5268191" cy="1479206"/>
            </a:xfrm>
          </p:grpSpPr>
          <p:sp>
            <p:nvSpPr>
              <p:cNvPr id="6" name="Rounded Rectangle 19">
                <a:extLst>
                  <a:ext uri="{FF2B5EF4-FFF2-40B4-BE49-F238E27FC236}">
                    <a16:creationId xmlns:a16="http://schemas.microsoft.com/office/drawing/2014/main" id="{C3312AA9-AF68-4023-AFAC-69E3208AD505}"/>
                  </a:ext>
                </a:extLst>
              </p:cNvPr>
              <p:cNvSpPr/>
              <p:nvPr/>
            </p:nvSpPr>
            <p:spPr>
              <a:xfrm rot="5400000">
                <a:off x="7360111" y="2968453"/>
                <a:ext cx="1479206" cy="526819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68">
                  <a:defRPr/>
                </a:pPr>
                <a:endParaRPr lang="en-US" sz="1200" kern="0" dirty="0">
                  <a:solidFill>
                    <a:prstClr val="white"/>
                  </a:solidFill>
                  <a:latin typeface="Calibri" panose="020F0502020204030204" pitchFamily="34" charset="0"/>
                  <a:cs typeface="Calibri" panose="020F0502020204030204" pitchFamily="34" charset="0"/>
                </a:endParaRPr>
              </a:p>
            </p:txBody>
          </p:sp>
          <p:sp>
            <p:nvSpPr>
              <p:cNvPr id="8" name="Rounded Rectangle 7">
                <a:extLst>
                  <a:ext uri="{FF2B5EF4-FFF2-40B4-BE49-F238E27FC236}">
                    <a16:creationId xmlns:a16="http://schemas.microsoft.com/office/drawing/2014/main" id="{B34C9742-7EC8-4056-873E-695CB06DD61D}"/>
                  </a:ext>
                </a:extLst>
              </p:cNvPr>
              <p:cNvSpPr/>
              <p:nvPr/>
            </p:nvSpPr>
            <p:spPr>
              <a:xfrm>
                <a:off x="5593544" y="4973267"/>
                <a:ext cx="1576441" cy="122556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200" kern="0">
                  <a:solidFill>
                    <a:sysClr val="windowText" lastClr="000000"/>
                  </a:solidFill>
                  <a:latin typeface="Calibri" panose="020F0502020204030204" pitchFamily="34" charset="0"/>
                  <a:cs typeface="Calibri" panose="020F0502020204030204" pitchFamily="34" charset="0"/>
                </a:endParaRPr>
              </a:p>
            </p:txBody>
          </p:sp>
          <p:sp>
            <p:nvSpPr>
              <p:cNvPr id="9" name="Rectangle 8">
                <a:extLst>
                  <a:ext uri="{FF2B5EF4-FFF2-40B4-BE49-F238E27FC236}">
                    <a16:creationId xmlns:a16="http://schemas.microsoft.com/office/drawing/2014/main" id="{4E3C1FAD-616E-4FF8-A656-34B158D4334A}"/>
                  </a:ext>
                </a:extLst>
              </p:cNvPr>
              <p:cNvSpPr/>
              <p:nvPr/>
            </p:nvSpPr>
            <p:spPr>
              <a:xfrm>
                <a:off x="5725896" y="5090893"/>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1 John IN</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sp>
            <p:nvSpPr>
              <p:cNvPr id="10" name="Rectangle 9">
                <a:extLst>
                  <a:ext uri="{FF2B5EF4-FFF2-40B4-BE49-F238E27FC236}">
                    <a16:creationId xmlns:a16="http://schemas.microsoft.com/office/drawing/2014/main" id="{E5729FA4-1C82-4DC5-B493-8DA6A0D5E0A1}"/>
                  </a:ext>
                </a:extLst>
              </p:cNvPr>
              <p:cNvSpPr/>
              <p:nvPr/>
            </p:nvSpPr>
            <p:spPr>
              <a:xfrm>
                <a:off x="5725895" y="5463737"/>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2 Sharon NV</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sp>
            <p:nvSpPr>
              <p:cNvPr id="11" name="Rectangle 10">
                <a:extLst>
                  <a:ext uri="{FF2B5EF4-FFF2-40B4-BE49-F238E27FC236}">
                    <a16:creationId xmlns:a16="http://schemas.microsoft.com/office/drawing/2014/main" id="{6EC4DCC2-396B-41BC-A4B5-30A88C9C6C5F}"/>
                  </a:ext>
                </a:extLst>
              </p:cNvPr>
              <p:cNvSpPr/>
              <p:nvPr/>
            </p:nvSpPr>
            <p:spPr>
              <a:xfrm>
                <a:off x="5725894" y="5836580"/>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3 Armando CA</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sp>
            <p:nvSpPr>
              <p:cNvPr id="12" name="Rounded Rectangle 26">
                <a:extLst>
                  <a:ext uri="{FF2B5EF4-FFF2-40B4-BE49-F238E27FC236}">
                    <a16:creationId xmlns:a16="http://schemas.microsoft.com/office/drawing/2014/main" id="{470C2177-8722-4FBD-9589-28CF5776A282}"/>
                  </a:ext>
                </a:extLst>
              </p:cNvPr>
              <p:cNvSpPr/>
              <p:nvPr/>
            </p:nvSpPr>
            <p:spPr>
              <a:xfrm>
                <a:off x="7286597" y="4991722"/>
                <a:ext cx="1576441" cy="122556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200" kern="0">
                  <a:solidFill>
                    <a:sysClr val="windowText" lastClr="000000"/>
                  </a:solidFill>
                  <a:latin typeface="Calibri" panose="020F0502020204030204" pitchFamily="34" charset="0"/>
                  <a:cs typeface="Calibri" panose="020F0502020204030204" pitchFamily="34" charset="0"/>
                </a:endParaRPr>
              </a:p>
            </p:txBody>
          </p:sp>
          <p:sp>
            <p:nvSpPr>
              <p:cNvPr id="13" name="Rectangle 12">
                <a:extLst>
                  <a:ext uri="{FF2B5EF4-FFF2-40B4-BE49-F238E27FC236}">
                    <a16:creationId xmlns:a16="http://schemas.microsoft.com/office/drawing/2014/main" id="{A6A670DE-5663-491F-AE5D-63622FCD181E}"/>
                  </a:ext>
                </a:extLst>
              </p:cNvPr>
              <p:cNvSpPr/>
              <p:nvPr/>
            </p:nvSpPr>
            <p:spPr>
              <a:xfrm>
                <a:off x="7418949" y="5109348"/>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4 Heather FL</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sp>
            <p:nvSpPr>
              <p:cNvPr id="14" name="Rectangle 13">
                <a:extLst>
                  <a:ext uri="{FF2B5EF4-FFF2-40B4-BE49-F238E27FC236}">
                    <a16:creationId xmlns:a16="http://schemas.microsoft.com/office/drawing/2014/main" id="{CECB1390-2F20-411A-BBD2-714593BF048D}"/>
                  </a:ext>
                </a:extLst>
              </p:cNvPr>
              <p:cNvSpPr/>
              <p:nvPr/>
            </p:nvSpPr>
            <p:spPr>
              <a:xfrm>
                <a:off x="7418949" y="5482192"/>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5 Enrique IN</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sp>
            <p:nvSpPr>
              <p:cNvPr id="15" name="Rectangle 14">
                <a:extLst>
                  <a:ext uri="{FF2B5EF4-FFF2-40B4-BE49-F238E27FC236}">
                    <a16:creationId xmlns:a16="http://schemas.microsoft.com/office/drawing/2014/main" id="{86E3CF66-EBCC-46A8-A3D3-1EFC8BF519DC}"/>
                  </a:ext>
                </a:extLst>
              </p:cNvPr>
              <p:cNvSpPr/>
              <p:nvPr/>
            </p:nvSpPr>
            <p:spPr>
              <a:xfrm>
                <a:off x="7418948" y="5855035"/>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6 Bob KS</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sp>
            <p:nvSpPr>
              <p:cNvPr id="16" name="Rounded Rectangle 30">
                <a:extLst>
                  <a:ext uri="{FF2B5EF4-FFF2-40B4-BE49-F238E27FC236}">
                    <a16:creationId xmlns:a16="http://schemas.microsoft.com/office/drawing/2014/main" id="{CC491B09-3C73-4BF9-B787-D19C9D4D1A0C}"/>
                  </a:ext>
                </a:extLst>
              </p:cNvPr>
              <p:cNvSpPr/>
              <p:nvPr/>
            </p:nvSpPr>
            <p:spPr>
              <a:xfrm>
                <a:off x="8979650" y="4988800"/>
                <a:ext cx="1576441" cy="122556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200" kern="0">
                  <a:solidFill>
                    <a:sysClr val="windowText" lastClr="000000"/>
                  </a:solidFill>
                  <a:latin typeface="Calibri" panose="020F0502020204030204" pitchFamily="34" charset="0"/>
                  <a:cs typeface="Calibri" panose="020F0502020204030204" pitchFamily="34" charset="0"/>
                </a:endParaRPr>
              </a:p>
            </p:txBody>
          </p:sp>
          <p:sp>
            <p:nvSpPr>
              <p:cNvPr id="17" name="Rectangle 16">
                <a:extLst>
                  <a:ext uri="{FF2B5EF4-FFF2-40B4-BE49-F238E27FC236}">
                    <a16:creationId xmlns:a16="http://schemas.microsoft.com/office/drawing/2014/main" id="{C7972D7B-4164-43A4-A8B4-1A65862F5E98}"/>
                  </a:ext>
                </a:extLst>
              </p:cNvPr>
              <p:cNvSpPr/>
              <p:nvPr/>
            </p:nvSpPr>
            <p:spPr>
              <a:xfrm>
                <a:off x="9112003" y="5106427"/>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7 Gary IL</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sp>
            <p:nvSpPr>
              <p:cNvPr id="18" name="Rectangle 17">
                <a:extLst>
                  <a:ext uri="{FF2B5EF4-FFF2-40B4-BE49-F238E27FC236}">
                    <a16:creationId xmlns:a16="http://schemas.microsoft.com/office/drawing/2014/main" id="{585A7847-A1FD-472A-BC60-2F32BD917CBC}"/>
                  </a:ext>
                </a:extLst>
              </p:cNvPr>
              <p:cNvSpPr/>
              <p:nvPr/>
            </p:nvSpPr>
            <p:spPr>
              <a:xfrm>
                <a:off x="9112002" y="5479270"/>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8 Sidney VA</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sp>
            <p:nvSpPr>
              <p:cNvPr id="19" name="Rectangle 18">
                <a:extLst>
                  <a:ext uri="{FF2B5EF4-FFF2-40B4-BE49-F238E27FC236}">
                    <a16:creationId xmlns:a16="http://schemas.microsoft.com/office/drawing/2014/main" id="{D5B06BAD-1DC9-494A-B47B-FA543F11C61C}"/>
                  </a:ext>
                </a:extLst>
              </p:cNvPr>
              <p:cNvSpPr/>
              <p:nvPr/>
            </p:nvSpPr>
            <p:spPr>
              <a:xfrm>
                <a:off x="9112001" y="5852114"/>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9 Frank IN</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grpSp>
        <p:grpSp>
          <p:nvGrpSpPr>
            <p:cNvPr id="38" name="Group 37">
              <a:extLst>
                <a:ext uri="{FF2B5EF4-FFF2-40B4-BE49-F238E27FC236}">
                  <a16:creationId xmlns:a16="http://schemas.microsoft.com/office/drawing/2014/main" id="{A6C258EF-447D-4A21-876C-036034AA45E1}"/>
                </a:ext>
              </a:extLst>
            </p:cNvPr>
            <p:cNvGrpSpPr/>
            <p:nvPr/>
          </p:nvGrpSpPr>
          <p:grpSpPr>
            <a:xfrm>
              <a:off x="6975936" y="4197713"/>
              <a:ext cx="1576441" cy="492311"/>
              <a:chOff x="7286598" y="4042064"/>
              <a:chExt cx="1576441" cy="492311"/>
            </a:xfrm>
          </p:grpSpPr>
          <p:sp>
            <p:nvSpPr>
              <p:cNvPr id="30" name="Rounded Rectangle 26">
                <a:extLst>
                  <a:ext uri="{FF2B5EF4-FFF2-40B4-BE49-F238E27FC236}">
                    <a16:creationId xmlns:a16="http://schemas.microsoft.com/office/drawing/2014/main" id="{EAD6F395-706E-44C0-8014-A9D982B0DBCB}"/>
                  </a:ext>
                </a:extLst>
              </p:cNvPr>
              <p:cNvSpPr/>
              <p:nvPr/>
            </p:nvSpPr>
            <p:spPr>
              <a:xfrm>
                <a:off x="7286598" y="4042064"/>
                <a:ext cx="1576441" cy="49231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200" kern="0">
                  <a:solidFill>
                    <a:sysClr val="windowText" lastClr="000000"/>
                  </a:solidFill>
                  <a:latin typeface="Calibri" panose="020F0502020204030204" pitchFamily="34" charset="0"/>
                  <a:cs typeface="Calibri" panose="020F0502020204030204" pitchFamily="34" charset="0"/>
                </a:endParaRPr>
              </a:p>
            </p:txBody>
          </p:sp>
          <p:sp>
            <p:nvSpPr>
              <p:cNvPr id="33" name="Rectangle 32">
                <a:extLst>
                  <a:ext uri="{FF2B5EF4-FFF2-40B4-BE49-F238E27FC236}">
                    <a16:creationId xmlns:a16="http://schemas.microsoft.com/office/drawing/2014/main" id="{E079BFCC-E23C-4750-9B63-998EF1F403AB}"/>
                  </a:ext>
                </a:extLst>
              </p:cNvPr>
              <p:cNvSpPr/>
              <p:nvPr/>
            </p:nvSpPr>
            <p:spPr>
              <a:xfrm>
                <a:off x="7418949" y="4172119"/>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6-10</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grpSp>
        <p:grpSp>
          <p:nvGrpSpPr>
            <p:cNvPr id="39" name="Group 38">
              <a:extLst>
                <a:ext uri="{FF2B5EF4-FFF2-40B4-BE49-F238E27FC236}">
                  <a16:creationId xmlns:a16="http://schemas.microsoft.com/office/drawing/2014/main" id="{F0F470FD-A45C-4FB2-9658-5BDE3978B940}"/>
                </a:ext>
              </a:extLst>
            </p:cNvPr>
            <p:cNvGrpSpPr/>
            <p:nvPr/>
          </p:nvGrpSpPr>
          <p:grpSpPr>
            <a:xfrm>
              <a:off x="5267145" y="4197713"/>
              <a:ext cx="1576441" cy="492311"/>
              <a:chOff x="7286598" y="4042064"/>
              <a:chExt cx="1576441" cy="492311"/>
            </a:xfrm>
          </p:grpSpPr>
          <p:sp>
            <p:nvSpPr>
              <p:cNvPr id="40" name="Rounded Rectangle 26">
                <a:extLst>
                  <a:ext uri="{FF2B5EF4-FFF2-40B4-BE49-F238E27FC236}">
                    <a16:creationId xmlns:a16="http://schemas.microsoft.com/office/drawing/2014/main" id="{19896A6E-D527-4A98-83D0-E10A355A5C0A}"/>
                  </a:ext>
                </a:extLst>
              </p:cNvPr>
              <p:cNvSpPr/>
              <p:nvPr/>
            </p:nvSpPr>
            <p:spPr>
              <a:xfrm>
                <a:off x="7286598" y="4042064"/>
                <a:ext cx="1576441" cy="49231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200" kern="0">
                  <a:solidFill>
                    <a:sysClr val="windowText" lastClr="000000"/>
                  </a:solidFill>
                  <a:latin typeface="Calibri" panose="020F0502020204030204" pitchFamily="34" charset="0"/>
                  <a:cs typeface="Calibri" panose="020F0502020204030204" pitchFamily="34" charset="0"/>
                </a:endParaRPr>
              </a:p>
            </p:txBody>
          </p:sp>
          <p:sp>
            <p:nvSpPr>
              <p:cNvPr id="41" name="Rectangle 40">
                <a:extLst>
                  <a:ext uri="{FF2B5EF4-FFF2-40B4-BE49-F238E27FC236}">
                    <a16:creationId xmlns:a16="http://schemas.microsoft.com/office/drawing/2014/main" id="{193B2800-CC70-43EE-B48E-CE6D3DA1E767}"/>
                  </a:ext>
                </a:extLst>
              </p:cNvPr>
              <p:cNvSpPr/>
              <p:nvPr/>
            </p:nvSpPr>
            <p:spPr>
              <a:xfrm>
                <a:off x="7418949" y="4172119"/>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1-5</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grpSp>
        <p:grpSp>
          <p:nvGrpSpPr>
            <p:cNvPr id="42" name="Group 41">
              <a:extLst>
                <a:ext uri="{FF2B5EF4-FFF2-40B4-BE49-F238E27FC236}">
                  <a16:creationId xmlns:a16="http://schemas.microsoft.com/office/drawing/2014/main" id="{DB2A0A6C-F52E-44D1-9EEB-4CCA6CC1E156}"/>
                </a:ext>
              </a:extLst>
            </p:cNvPr>
            <p:cNvGrpSpPr/>
            <p:nvPr/>
          </p:nvGrpSpPr>
          <p:grpSpPr>
            <a:xfrm>
              <a:off x="6096000" y="3517893"/>
              <a:ext cx="1576441" cy="492311"/>
              <a:chOff x="7286598" y="4042064"/>
              <a:chExt cx="1576441" cy="492311"/>
            </a:xfrm>
          </p:grpSpPr>
          <p:sp>
            <p:nvSpPr>
              <p:cNvPr id="43" name="Rounded Rectangle 26">
                <a:extLst>
                  <a:ext uri="{FF2B5EF4-FFF2-40B4-BE49-F238E27FC236}">
                    <a16:creationId xmlns:a16="http://schemas.microsoft.com/office/drawing/2014/main" id="{F7B8F68E-CC4A-4225-9686-B2356437069D}"/>
                  </a:ext>
                </a:extLst>
              </p:cNvPr>
              <p:cNvSpPr/>
              <p:nvPr/>
            </p:nvSpPr>
            <p:spPr>
              <a:xfrm>
                <a:off x="7286598" y="4042064"/>
                <a:ext cx="1576441" cy="49231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200" kern="0">
                  <a:solidFill>
                    <a:sysClr val="windowText" lastClr="000000"/>
                  </a:solidFill>
                  <a:latin typeface="Calibri" panose="020F0502020204030204" pitchFamily="34" charset="0"/>
                  <a:cs typeface="Calibri" panose="020F0502020204030204" pitchFamily="34" charset="0"/>
                </a:endParaRPr>
              </a:p>
            </p:txBody>
          </p:sp>
          <p:sp>
            <p:nvSpPr>
              <p:cNvPr id="44" name="Rectangle 43">
                <a:extLst>
                  <a:ext uri="{FF2B5EF4-FFF2-40B4-BE49-F238E27FC236}">
                    <a16:creationId xmlns:a16="http://schemas.microsoft.com/office/drawing/2014/main" id="{160DB90B-A7D5-40EA-883C-F474C5C08140}"/>
                  </a:ext>
                </a:extLst>
              </p:cNvPr>
              <p:cNvSpPr/>
              <p:nvPr/>
            </p:nvSpPr>
            <p:spPr>
              <a:xfrm>
                <a:off x="7418949" y="4172119"/>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Root</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grpSp>
        <p:grpSp>
          <p:nvGrpSpPr>
            <p:cNvPr id="49" name="Group 48">
              <a:extLst>
                <a:ext uri="{FF2B5EF4-FFF2-40B4-BE49-F238E27FC236}">
                  <a16:creationId xmlns:a16="http://schemas.microsoft.com/office/drawing/2014/main" id="{7C1404FA-C8E6-4622-BF0A-6C46CBC671AE}"/>
                </a:ext>
              </a:extLst>
            </p:cNvPr>
            <p:cNvGrpSpPr/>
            <p:nvPr/>
          </p:nvGrpSpPr>
          <p:grpSpPr>
            <a:xfrm>
              <a:off x="4250126" y="1511906"/>
              <a:ext cx="5268191" cy="1479206"/>
              <a:chOff x="5465618" y="4862946"/>
              <a:chExt cx="5268191" cy="1479206"/>
            </a:xfrm>
          </p:grpSpPr>
          <p:sp>
            <p:nvSpPr>
              <p:cNvPr id="50" name="Rounded Rectangle 19">
                <a:extLst>
                  <a:ext uri="{FF2B5EF4-FFF2-40B4-BE49-F238E27FC236}">
                    <a16:creationId xmlns:a16="http://schemas.microsoft.com/office/drawing/2014/main" id="{13ECE3B0-D870-4EDE-8CDF-F2ABDE074EF0}"/>
                  </a:ext>
                </a:extLst>
              </p:cNvPr>
              <p:cNvSpPr/>
              <p:nvPr/>
            </p:nvSpPr>
            <p:spPr>
              <a:xfrm rot="5400000">
                <a:off x="7360111" y="2968453"/>
                <a:ext cx="1479206" cy="5268191"/>
              </a:xfrm>
              <a:prstGeom prst="roundRect">
                <a:avLst/>
              </a:prstGeom>
              <a:solidFill>
                <a:schemeClr val="bg1"/>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685668">
                  <a:defRPr/>
                </a:pPr>
                <a:endParaRPr lang="en-US" sz="1200" kern="0" dirty="0">
                  <a:solidFill>
                    <a:prstClr val="white"/>
                  </a:solidFill>
                  <a:latin typeface="Calibri" panose="020F0502020204030204" pitchFamily="34" charset="0"/>
                  <a:cs typeface="Calibri" panose="020F0502020204030204" pitchFamily="34" charset="0"/>
                </a:endParaRPr>
              </a:p>
            </p:txBody>
          </p:sp>
          <p:sp>
            <p:nvSpPr>
              <p:cNvPr id="51" name="Rounded Rectangle 7">
                <a:extLst>
                  <a:ext uri="{FF2B5EF4-FFF2-40B4-BE49-F238E27FC236}">
                    <a16:creationId xmlns:a16="http://schemas.microsoft.com/office/drawing/2014/main" id="{3DCAA032-A9DA-4E06-8A40-FCB3A39D0520}"/>
                  </a:ext>
                </a:extLst>
              </p:cNvPr>
              <p:cNvSpPr/>
              <p:nvPr/>
            </p:nvSpPr>
            <p:spPr>
              <a:xfrm>
                <a:off x="5593544" y="4973267"/>
                <a:ext cx="1576441" cy="122556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200" kern="0">
                  <a:solidFill>
                    <a:sysClr val="windowText" lastClr="000000"/>
                  </a:solidFill>
                  <a:latin typeface="Calibri" panose="020F0502020204030204" pitchFamily="34" charset="0"/>
                  <a:cs typeface="Calibri" panose="020F0502020204030204" pitchFamily="34" charset="0"/>
                </a:endParaRPr>
              </a:p>
            </p:txBody>
          </p:sp>
          <p:sp>
            <p:nvSpPr>
              <p:cNvPr id="52" name="Rectangle 51">
                <a:extLst>
                  <a:ext uri="{FF2B5EF4-FFF2-40B4-BE49-F238E27FC236}">
                    <a16:creationId xmlns:a16="http://schemas.microsoft.com/office/drawing/2014/main" id="{7F18A2B4-65FB-473D-A905-04B12F1A14D4}"/>
                  </a:ext>
                </a:extLst>
              </p:cNvPr>
              <p:cNvSpPr/>
              <p:nvPr/>
            </p:nvSpPr>
            <p:spPr>
              <a:xfrm>
                <a:off x="5725896" y="5090893"/>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CA 3</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sp>
            <p:nvSpPr>
              <p:cNvPr id="53" name="Rectangle 52">
                <a:extLst>
                  <a:ext uri="{FF2B5EF4-FFF2-40B4-BE49-F238E27FC236}">
                    <a16:creationId xmlns:a16="http://schemas.microsoft.com/office/drawing/2014/main" id="{C2671414-56F9-414B-AFE5-920EB8486316}"/>
                  </a:ext>
                </a:extLst>
              </p:cNvPr>
              <p:cNvSpPr/>
              <p:nvPr/>
            </p:nvSpPr>
            <p:spPr>
              <a:xfrm>
                <a:off x="5725895" y="5463737"/>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FL 4</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sp>
            <p:nvSpPr>
              <p:cNvPr id="54" name="Rectangle 53">
                <a:extLst>
                  <a:ext uri="{FF2B5EF4-FFF2-40B4-BE49-F238E27FC236}">
                    <a16:creationId xmlns:a16="http://schemas.microsoft.com/office/drawing/2014/main" id="{599D9C28-08D3-4226-8855-46123AFB53E8}"/>
                  </a:ext>
                </a:extLst>
              </p:cNvPr>
              <p:cNvSpPr/>
              <p:nvPr/>
            </p:nvSpPr>
            <p:spPr>
              <a:xfrm>
                <a:off x="5725894" y="5836580"/>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GA 10</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sp>
            <p:nvSpPr>
              <p:cNvPr id="55" name="Rounded Rectangle 26">
                <a:extLst>
                  <a:ext uri="{FF2B5EF4-FFF2-40B4-BE49-F238E27FC236}">
                    <a16:creationId xmlns:a16="http://schemas.microsoft.com/office/drawing/2014/main" id="{368C99EF-7255-4735-858F-C39B42B1249C}"/>
                  </a:ext>
                </a:extLst>
              </p:cNvPr>
              <p:cNvSpPr/>
              <p:nvPr/>
            </p:nvSpPr>
            <p:spPr>
              <a:xfrm>
                <a:off x="7286597" y="4991722"/>
                <a:ext cx="1576441" cy="122556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200" kern="0">
                  <a:solidFill>
                    <a:sysClr val="windowText" lastClr="000000"/>
                  </a:solidFill>
                  <a:latin typeface="Calibri" panose="020F0502020204030204" pitchFamily="34" charset="0"/>
                  <a:cs typeface="Calibri" panose="020F0502020204030204" pitchFamily="34" charset="0"/>
                </a:endParaRPr>
              </a:p>
            </p:txBody>
          </p:sp>
          <p:sp>
            <p:nvSpPr>
              <p:cNvPr id="56" name="Rectangle 55">
                <a:extLst>
                  <a:ext uri="{FF2B5EF4-FFF2-40B4-BE49-F238E27FC236}">
                    <a16:creationId xmlns:a16="http://schemas.microsoft.com/office/drawing/2014/main" id="{2FA1981D-1FFA-455B-803D-257CACE24E63}"/>
                  </a:ext>
                </a:extLst>
              </p:cNvPr>
              <p:cNvSpPr/>
              <p:nvPr/>
            </p:nvSpPr>
            <p:spPr>
              <a:xfrm>
                <a:off x="7418949" y="5109348"/>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IL 7</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sp>
            <p:nvSpPr>
              <p:cNvPr id="57" name="Rectangle 56">
                <a:extLst>
                  <a:ext uri="{FF2B5EF4-FFF2-40B4-BE49-F238E27FC236}">
                    <a16:creationId xmlns:a16="http://schemas.microsoft.com/office/drawing/2014/main" id="{6A8357AF-1E4A-418E-8A13-22DE32681F8F}"/>
                  </a:ext>
                </a:extLst>
              </p:cNvPr>
              <p:cNvSpPr/>
              <p:nvPr/>
            </p:nvSpPr>
            <p:spPr>
              <a:xfrm>
                <a:off x="7418949" y="5482192"/>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IN 1</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sp>
            <p:nvSpPr>
              <p:cNvPr id="58" name="Rectangle 57">
                <a:extLst>
                  <a:ext uri="{FF2B5EF4-FFF2-40B4-BE49-F238E27FC236}">
                    <a16:creationId xmlns:a16="http://schemas.microsoft.com/office/drawing/2014/main" id="{C1B7C142-C537-4983-91FB-7F8956FE32AA}"/>
                  </a:ext>
                </a:extLst>
              </p:cNvPr>
              <p:cNvSpPr/>
              <p:nvPr/>
            </p:nvSpPr>
            <p:spPr>
              <a:xfrm>
                <a:off x="7418948" y="5855035"/>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IN 5</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sp>
            <p:nvSpPr>
              <p:cNvPr id="59" name="Rounded Rectangle 30">
                <a:extLst>
                  <a:ext uri="{FF2B5EF4-FFF2-40B4-BE49-F238E27FC236}">
                    <a16:creationId xmlns:a16="http://schemas.microsoft.com/office/drawing/2014/main" id="{0E31F8E8-FCAB-4636-AD1B-C1CAC7D5CC46}"/>
                  </a:ext>
                </a:extLst>
              </p:cNvPr>
              <p:cNvSpPr/>
              <p:nvPr/>
            </p:nvSpPr>
            <p:spPr>
              <a:xfrm>
                <a:off x="8979650" y="4988800"/>
                <a:ext cx="1576441" cy="1225569"/>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200" kern="0">
                  <a:solidFill>
                    <a:sysClr val="windowText" lastClr="000000"/>
                  </a:solidFill>
                  <a:latin typeface="Calibri" panose="020F0502020204030204" pitchFamily="34" charset="0"/>
                  <a:cs typeface="Calibri" panose="020F0502020204030204" pitchFamily="34" charset="0"/>
                </a:endParaRPr>
              </a:p>
            </p:txBody>
          </p:sp>
          <p:sp>
            <p:nvSpPr>
              <p:cNvPr id="60" name="Rectangle 59">
                <a:extLst>
                  <a:ext uri="{FF2B5EF4-FFF2-40B4-BE49-F238E27FC236}">
                    <a16:creationId xmlns:a16="http://schemas.microsoft.com/office/drawing/2014/main" id="{EADCCB15-0BE7-4F36-AAA3-B404DDF4E522}"/>
                  </a:ext>
                </a:extLst>
              </p:cNvPr>
              <p:cNvSpPr/>
              <p:nvPr/>
            </p:nvSpPr>
            <p:spPr>
              <a:xfrm>
                <a:off x="9112003" y="5106427"/>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IN 9</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sp>
            <p:nvSpPr>
              <p:cNvPr id="61" name="Rectangle 60">
                <a:extLst>
                  <a:ext uri="{FF2B5EF4-FFF2-40B4-BE49-F238E27FC236}">
                    <a16:creationId xmlns:a16="http://schemas.microsoft.com/office/drawing/2014/main" id="{54A33F76-CC67-4638-9B82-784B17AB4318}"/>
                  </a:ext>
                </a:extLst>
              </p:cNvPr>
              <p:cNvSpPr/>
              <p:nvPr/>
            </p:nvSpPr>
            <p:spPr>
              <a:xfrm>
                <a:off x="9112002" y="5479270"/>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KS 6</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sp>
            <p:nvSpPr>
              <p:cNvPr id="62" name="Rectangle 61">
                <a:extLst>
                  <a:ext uri="{FF2B5EF4-FFF2-40B4-BE49-F238E27FC236}">
                    <a16:creationId xmlns:a16="http://schemas.microsoft.com/office/drawing/2014/main" id="{ADB2E424-15F6-4565-AF0D-ED8951838510}"/>
                  </a:ext>
                </a:extLst>
              </p:cNvPr>
              <p:cNvSpPr/>
              <p:nvPr/>
            </p:nvSpPr>
            <p:spPr>
              <a:xfrm>
                <a:off x="9112001" y="5852114"/>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VA 8</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grpSp>
        <p:grpSp>
          <p:nvGrpSpPr>
            <p:cNvPr id="63" name="Group 62">
              <a:extLst>
                <a:ext uri="{FF2B5EF4-FFF2-40B4-BE49-F238E27FC236}">
                  <a16:creationId xmlns:a16="http://schemas.microsoft.com/office/drawing/2014/main" id="{CF83BD7A-E5D6-47C6-BF42-DF420C1DB748}"/>
                </a:ext>
              </a:extLst>
            </p:cNvPr>
            <p:cNvGrpSpPr/>
            <p:nvPr/>
          </p:nvGrpSpPr>
          <p:grpSpPr>
            <a:xfrm>
              <a:off x="6975937" y="876278"/>
              <a:ext cx="1576441" cy="492311"/>
              <a:chOff x="7286598" y="4042064"/>
              <a:chExt cx="1576441" cy="492311"/>
            </a:xfrm>
          </p:grpSpPr>
          <p:sp>
            <p:nvSpPr>
              <p:cNvPr id="64" name="Rounded Rectangle 26">
                <a:extLst>
                  <a:ext uri="{FF2B5EF4-FFF2-40B4-BE49-F238E27FC236}">
                    <a16:creationId xmlns:a16="http://schemas.microsoft.com/office/drawing/2014/main" id="{4412C806-F887-4770-A14D-C1C9D53B60A8}"/>
                  </a:ext>
                </a:extLst>
              </p:cNvPr>
              <p:cNvSpPr/>
              <p:nvPr/>
            </p:nvSpPr>
            <p:spPr>
              <a:xfrm>
                <a:off x="7286598" y="4042064"/>
                <a:ext cx="1576441" cy="49231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200" kern="0">
                  <a:solidFill>
                    <a:sysClr val="windowText" lastClr="000000"/>
                  </a:solidFill>
                  <a:latin typeface="Calibri" panose="020F0502020204030204" pitchFamily="34" charset="0"/>
                  <a:cs typeface="Calibri" panose="020F0502020204030204" pitchFamily="34" charset="0"/>
                </a:endParaRPr>
              </a:p>
            </p:txBody>
          </p:sp>
          <p:sp>
            <p:nvSpPr>
              <p:cNvPr id="65" name="Rectangle 64">
                <a:extLst>
                  <a:ext uri="{FF2B5EF4-FFF2-40B4-BE49-F238E27FC236}">
                    <a16:creationId xmlns:a16="http://schemas.microsoft.com/office/drawing/2014/main" id="{C89C2F8E-DF97-45E0-8890-C219A7ABD3FF}"/>
                  </a:ext>
                </a:extLst>
              </p:cNvPr>
              <p:cNvSpPr/>
              <p:nvPr/>
            </p:nvSpPr>
            <p:spPr>
              <a:xfrm>
                <a:off x="7418949" y="4172119"/>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ND - WA</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grpSp>
        <p:grpSp>
          <p:nvGrpSpPr>
            <p:cNvPr id="66" name="Group 65">
              <a:extLst>
                <a:ext uri="{FF2B5EF4-FFF2-40B4-BE49-F238E27FC236}">
                  <a16:creationId xmlns:a16="http://schemas.microsoft.com/office/drawing/2014/main" id="{4B1F3311-73F6-4983-A89C-53F8E6E968B1}"/>
                </a:ext>
              </a:extLst>
            </p:cNvPr>
            <p:cNvGrpSpPr/>
            <p:nvPr/>
          </p:nvGrpSpPr>
          <p:grpSpPr>
            <a:xfrm>
              <a:off x="5267146" y="876278"/>
              <a:ext cx="1576441" cy="492311"/>
              <a:chOff x="7286598" y="4042064"/>
              <a:chExt cx="1576441" cy="492311"/>
            </a:xfrm>
          </p:grpSpPr>
          <p:sp>
            <p:nvSpPr>
              <p:cNvPr id="67" name="Rounded Rectangle 26">
                <a:extLst>
                  <a:ext uri="{FF2B5EF4-FFF2-40B4-BE49-F238E27FC236}">
                    <a16:creationId xmlns:a16="http://schemas.microsoft.com/office/drawing/2014/main" id="{13505BB1-2112-42BF-BBC7-EE3846A5B06D}"/>
                  </a:ext>
                </a:extLst>
              </p:cNvPr>
              <p:cNvSpPr/>
              <p:nvPr/>
            </p:nvSpPr>
            <p:spPr>
              <a:xfrm>
                <a:off x="7286598" y="4042064"/>
                <a:ext cx="1576441" cy="49231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200" kern="0">
                  <a:solidFill>
                    <a:sysClr val="windowText" lastClr="000000"/>
                  </a:solidFill>
                  <a:latin typeface="Calibri" panose="020F0502020204030204" pitchFamily="34" charset="0"/>
                  <a:cs typeface="Calibri" panose="020F0502020204030204" pitchFamily="34" charset="0"/>
                </a:endParaRPr>
              </a:p>
            </p:txBody>
          </p:sp>
          <p:sp>
            <p:nvSpPr>
              <p:cNvPr id="68" name="Rectangle 67">
                <a:extLst>
                  <a:ext uri="{FF2B5EF4-FFF2-40B4-BE49-F238E27FC236}">
                    <a16:creationId xmlns:a16="http://schemas.microsoft.com/office/drawing/2014/main" id="{3DDF4DBE-E07B-4781-81A8-34BD5BCD2B30}"/>
                  </a:ext>
                </a:extLst>
              </p:cNvPr>
              <p:cNvSpPr/>
              <p:nvPr/>
            </p:nvSpPr>
            <p:spPr>
              <a:xfrm>
                <a:off x="7418949" y="4172119"/>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AZ - IN</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grpSp>
        <p:grpSp>
          <p:nvGrpSpPr>
            <p:cNvPr id="69" name="Group 68">
              <a:extLst>
                <a:ext uri="{FF2B5EF4-FFF2-40B4-BE49-F238E27FC236}">
                  <a16:creationId xmlns:a16="http://schemas.microsoft.com/office/drawing/2014/main" id="{20F2D207-BC29-4827-8608-F3D9FB90E2A9}"/>
                </a:ext>
              </a:extLst>
            </p:cNvPr>
            <p:cNvGrpSpPr/>
            <p:nvPr/>
          </p:nvGrpSpPr>
          <p:grpSpPr>
            <a:xfrm>
              <a:off x="6096001" y="196458"/>
              <a:ext cx="1576441" cy="492311"/>
              <a:chOff x="7286598" y="4042064"/>
              <a:chExt cx="1576441" cy="492311"/>
            </a:xfrm>
          </p:grpSpPr>
          <p:sp>
            <p:nvSpPr>
              <p:cNvPr id="70" name="Rounded Rectangle 26">
                <a:extLst>
                  <a:ext uri="{FF2B5EF4-FFF2-40B4-BE49-F238E27FC236}">
                    <a16:creationId xmlns:a16="http://schemas.microsoft.com/office/drawing/2014/main" id="{8CBE3437-2F0D-4CAC-BE2C-430AB9F7F45C}"/>
                  </a:ext>
                </a:extLst>
              </p:cNvPr>
              <p:cNvSpPr/>
              <p:nvPr/>
            </p:nvSpPr>
            <p:spPr>
              <a:xfrm>
                <a:off x="7286598" y="4042064"/>
                <a:ext cx="1576441" cy="492311"/>
              </a:xfrm>
              <a:prstGeom prst="roundRect">
                <a:avLst/>
              </a:prstGeom>
              <a:solidFill>
                <a:schemeClr val="accent5"/>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4225">
                  <a:defRPr/>
                </a:pPr>
                <a:endParaRPr lang="en-US" sz="1200" kern="0">
                  <a:solidFill>
                    <a:sysClr val="windowText" lastClr="000000"/>
                  </a:solidFill>
                  <a:latin typeface="Calibri" panose="020F0502020204030204" pitchFamily="34" charset="0"/>
                  <a:cs typeface="Calibri" panose="020F0502020204030204" pitchFamily="34" charset="0"/>
                </a:endParaRPr>
              </a:p>
            </p:txBody>
          </p:sp>
          <p:sp>
            <p:nvSpPr>
              <p:cNvPr id="71" name="Rectangle 70">
                <a:extLst>
                  <a:ext uri="{FF2B5EF4-FFF2-40B4-BE49-F238E27FC236}">
                    <a16:creationId xmlns:a16="http://schemas.microsoft.com/office/drawing/2014/main" id="{BC064CED-344E-450F-BDE5-0FB051A5D809}"/>
                  </a:ext>
                </a:extLst>
              </p:cNvPr>
              <p:cNvSpPr/>
              <p:nvPr/>
            </p:nvSpPr>
            <p:spPr>
              <a:xfrm>
                <a:off x="7418949" y="4172119"/>
                <a:ext cx="1311740" cy="257635"/>
              </a:xfrm>
              <a:prstGeom prst="rect">
                <a:avLst/>
              </a:prstGeom>
              <a:solidFill>
                <a:schemeClr val="accent4">
                  <a:lumMod val="20000"/>
                  <a:lumOff val="80000"/>
                </a:schemeClr>
              </a:solidFill>
            </p:spPr>
            <p:style>
              <a:lnRef idx="1">
                <a:schemeClr val="accent1"/>
              </a:lnRef>
              <a:fillRef idx="2">
                <a:schemeClr val="accent1"/>
              </a:fillRef>
              <a:effectRef idx="1">
                <a:schemeClr val="accent1"/>
              </a:effectRef>
              <a:fontRef idx="minor">
                <a:schemeClr val="dk1"/>
              </a:fontRef>
            </p:style>
            <p:txBody>
              <a:bodyPr wrap="square" lIns="68570" tIns="34286" rIns="68570" bIns="34286">
                <a:spAutoFit/>
              </a:bodyPr>
              <a:lstStyle/>
              <a:p>
                <a:pPr algn="ctr" defTabSz="685668">
                  <a:defRPr/>
                </a:pPr>
                <a:r>
                  <a:rPr lang="en-US" sz="1200"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rPr>
                  <a:t>Root</a:t>
                </a:r>
                <a:endParaRPr lang="en-US" sz="1200"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cs typeface="Calibri" panose="020F0502020204030204" pitchFamily="34" charset="0"/>
                </a:endParaRPr>
              </a:p>
            </p:txBody>
          </p:sp>
        </p:grpSp>
      </p:grpSp>
      <p:sp>
        <p:nvSpPr>
          <p:cNvPr id="73" name="Title 3">
            <a:extLst>
              <a:ext uri="{FF2B5EF4-FFF2-40B4-BE49-F238E27FC236}">
                <a16:creationId xmlns:a16="http://schemas.microsoft.com/office/drawing/2014/main" id="{EEE87174-3973-40A6-9561-11937A571832}"/>
              </a:ext>
            </a:extLst>
          </p:cNvPr>
          <p:cNvSpPr txBox="1">
            <a:spLocks/>
          </p:cNvSpPr>
          <p:nvPr/>
        </p:nvSpPr>
        <p:spPr>
          <a:xfrm>
            <a:off x="283545" y="216812"/>
            <a:ext cx="11655840" cy="899537"/>
          </a:xfrm>
          <a:prstGeom prst="rect">
            <a:avLst/>
          </a:prstGeom>
        </p:spPr>
        <p:txBody>
          <a:bodyPr vert="horz" wrap="square" lIns="143428" tIns="89642" rIns="143428" bIns="89642" rtlCol="0" anchor="t">
            <a:noAutofit/>
          </a:bodyPr>
          <a:lstStyle>
            <a:lvl1pPr algn="l" defTabSz="932742" rtl="0" eaLnBrk="1" latinLnBrk="0" hangingPunct="1">
              <a:lnSpc>
                <a:spcPct val="90000"/>
              </a:lnSpc>
              <a:spcBef>
                <a:spcPct val="0"/>
              </a:spcBef>
              <a:buNone/>
              <a:defRPr lang="en-US" sz="4800" b="0" kern="1200" cap="none" spc="-102" baseline="0" dirty="0" smtClean="0">
                <a:ln w="3175">
                  <a:noFill/>
                </a:ln>
                <a:solidFill>
                  <a:srgbClr val="0078D7"/>
                </a:solidFill>
                <a:effectLst/>
                <a:latin typeface="+mj-lt"/>
                <a:ea typeface="+mn-ea"/>
                <a:cs typeface="Segoe UI" pitchFamily="34" charset="0"/>
              </a:defRPr>
            </a:lvl1pPr>
          </a:lstStyle>
          <a:p>
            <a:pPr defTabSz="914367">
              <a:defRPr/>
            </a:pPr>
            <a:r>
              <a:rPr lang="en-US" sz="4705" spc="-100" dirty="0">
                <a:latin typeface="Segoe UI Light"/>
              </a:rPr>
              <a:t>Non-Clustered Indexes</a:t>
            </a:r>
          </a:p>
        </p:txBody>
      </p:sp>
    </p:spTree>
    <p:extLst>
      <p:ext uri="{BB962C8B-B14F-4D97-AF65-F5344CB8AC3E}">
        <p14:creationId xmlns:p14="http://schemas.microsoft.com/office/powerpoint/2010/main" val="97763595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9239" y="1189495"/>
            <a:ext cx="11653523" cy="5376992"/>
          </a:xfrm>
        </p:spPr>
        <p:txBody>
          <a:bodyPr>
            <a:normAutofit/>
          </a:bodyPr>
          <a:lstStyle/>
          <a:p>
            <a:r>
              <a:rPr lang="en-US" dirty="0"/>
              <a:t>Same B-tree data structure as a clustered index</a:t>
            </a:r>
          </a:p>
          <a:p>
            <a:r>
              <a:rPr lang="en-US" dirty="0"/>
              <a:t>Is NOT part of the table it is defined on</a:t>
            </a:r>
          </a:p>
          <a:p>
            <a:pPr lvl="1"/>
            <a:r>
              <a:rPr lang="en-US" dirty="0"/>
              <a:t>We do maintain it as if it were though</a:t>
            </a:r>
          </a:p>
          <a:p>
            <a:r>
              <a:rPr lang="en-US" dirty="0"/>
              <a:t>Only contains a subset of the columns in the base table</a:t>
            </a:r>
          </a:p>
          <a:p>
            <a:pPr lvl="1"/>
            <a:r>
              <a:rPr lang="en-US" dirty="0"/>
              <a:t>Think of it as a skinny table that is really fast for searching and sorting</a:t>
            </a:r>
          </a:p>
          <a:p>
            <a:pPr lvl="1"/>
            <a:r>
              <a:rPr lang="en-US" dirty="0"/>
              <a:t>Most likely far fewer pages in a NC index as compared to a Clustered table</a:t>
            </a:r>
          </a:p>
          <a:p>
            <a:r>
              <a:rPr lang="en-US" dirty="0"/>
              <a:t>The leaf level contains only the columns defined in the index as well as the clustered key/heap ID</a:t>
            </a:r>
          </a:p>
          <a:p>
            <a:pPr lvl="1"/>
            <a:r>
              <a:rPr lang="en-US" dirty="0"/>
              <a:t>There MUST be a way to point back to the base table to retrieve additional data</a:t>
            </a:r>
          </a:p>
        </p:txBody>
      </p:sp>
      <p:sp>
        <p:nvSpPr>
          <p:cNvPr id="2" name="Title 1"/>
          <p:cNvSpPr>
            <a:spLocks noGrp="1"/>
          </p:cNvSpPr>
          <p:nvPr>
            <p:ph type="title"/>
          </p:nvPr>
        </p:nvSpPr>
        <p:spPr/>
        <p:txBody>
          <a:bodyPr/>
          <a:lstStyle/>
          <a:p>
            <a:r>
              <a:rPr lang="en-US" dirty="0">
                <a:solidFill>
                  <a:schemeClr val="accent3"/>
                </a:solidFill>
              </a:rPr>
              <a:t>Non-clustered</a:t>
            </a:r>
            <a:r>
              <a:rPr lang="en-US" dirty="0"/>
              <a:t> </a:t>
            </a:r>
            <a:r>
              <a:rPr lang="en-US" dirty="0">
                <a:solidFill>
                  <a:schemeClr val="accent3"/>
                </a:solidFill>
              </a:rPr>
              <a:t>Indexes</a:t>
            </a:r>
          </a:p>
        </p:txBody>
      </p:sp>
    </p:spTree>
    <p:extLst>
      <p:ext uri="{BB962C8B-B14F-4D97-AF65-F5344CB8AC3E}">
        <p14:creationId xmlns:p14="http://schemas.microsoft.com/office/powerpoint/2010/main" val="3373552467"/>
      </p:ext>
    </p:extLst>
  </p:cSld>
  <p:clrMapOvr>
    <a:masterClrMapping/>
  </p:clrMapOvr>
  <p:transition>
    <p:fad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type="body" sz="quarter" idx="10"/>
          </p:nvPr>
        </p:nvSpPr>
        <p:spPr>
          <a:xfrm>
            <a:off x="263947" y="1166287"/>
            <a:ext cx="11424439" cy="4904099"/>
          </a:xfrm>
        </p:spPr>
        <p:txBody>
          <a:bodyPr/>
          <a:lstStyle/>
          <a:p>
            <a:r>
              <a:rPr lang="en-US" sz="3600" dirty="0"/>
              <a:t>Including additional columns of data in the leaf level on a non-clustered (NC) index</a:t>
            </a:r>
          </a:p>
          <a:p>
            <a:r>
              <a:rPr lang="en-US" sz="3600" dirty="0"/>
              <a:t>Allows for covering more queries without adding columns to the index key definition</a:t>
            </a:r>
          </a:p>
          <a:p>
            <a:r>
              <a:rPr lang="en-US" sz="3600" dirty="0"/>
              <a:t>Included columns are not stored in the root or intermediate levels of the NC index, so searching is not permitted</a:t>
            </a:r>
          </a:p>
          <a:p>
            <a:r>
              <a:rPr lang="en-US" sz="3600" dirty="0"/>
              <a:t>Not restricted to the NC index 900 byte size restriction</a:t>
            </a:r>
          </a:p>
          <a:p>
            <a:pPr lvl="1"/>
            <a:r>
              <a:rPr lang="en-US" dirty="0"/>
              <a:t>You can use (n)</a:t>
            </a:r>
            <a:r>
              <a:rPr lang="en-US" dirty="0" err="1"/>
              <a:t>varchar</a:t>
            </a:r>
            <a:r>
              <a:rPr lang="en-US" dirty="0"/>
              <a:t>(max), but not (n)text or image data types</a:t>
            </a:r>
          </a:p>
        </p:txBody>
      </p:sp>
      <p:sp>
        <p:nvSpPr>
          <p:cNvPr id="2" name="Title 1"/>
          <p:cNvSpPr>
            <a:spLocks noGrp="1"/>
          </p:cNvSpPr>
          <p:nvPr>
            <p:ph type="title"/>
          </p:nvPr>
        </p:nvSpPr>
        <p:spPr/>
        <p:txBody>
          <a:bodyPr/>
          <a:lstStyle/>
          <a:p>
            <a:r>
              <a:rPr lang="en-US" dirty="0">
                <a:solidFill>
                  <a:schemeClr val="accent3"/>
                </a:solidFill>
              </a:rPr>
              <a:t>Included</a:t>
            </a:r>
            <a:r>
              <a:rPr lang="en-US" dirty="0"/>
              <a:t> </a:t>
            </a:r>
            <a:r>
              <a:rPr lang="en-US" dirty="0">
                <a:solidFill>
                  <a:schemeClr val="accent3"/>
                </a:solidFill>
              </a:rPr>
              <a:t>Columns</a:t>
            </a:r>
          </a:p>
        </p:txBody>
      </p:sp>
    </p:spTree>
    <p:extLst>
      <p:ext uri="{BB962C8B-B14F-4D97-AF65-F5344CB8AC3E}">
        <p14:creationId xmlns:p14="http://schemas.microsoft.com/office/powerpoint/2010/main" val="4231209783"/>
      </p:ext>
    </p:extLst>
  </p:cSld>
  <p:clrMapOvr>
    <a:masterClrMapping/>
  </p:clrMapOvr>
  <p:transition>
    <p:fad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 Placeholder 2"/>
          <p:cNvSpPr>
            <a:spLocks noGrp="1"/>
          </p:cNvSpPr>
          <p:nvPr>
            <p:ph type="body" sz="quarter" idx="10"/>
          </p:nvPr>
        </p:nvSpPr>
        <p:spPr>
          <a:xfrm>
            <a:off x="269240" y="1367246"/>
            <a:ext cx="6648483" cy="4543998"/>
          </a:xfrm>
        </p:spPr>
        <p:txBody>
          <a:bodyPr/>
          <a:lstStyle/>
          <a:p>
            <a:pPr marL="0" indent="0">
              <a:buNone/>
            </a:pPr>
            <a:r>
              <a:rPr lang="en-US" dirty="0"/>
              <a:t>When non-clustered indexes are accessed, if the SELECT clause references columns not contained in the NC index then the base table must be referenced</a:t>
            </a:r>
          </a:p>
          <a:p>
            <a:pPr marL="0" indent="0">
              <a:buNone/>
            </a:pPr>
            <a:endParaRPr lang="en-US" dirty="0"/>
          </a:p>
          <a:p>
            <a:pPr marL="0" indent="0">
              <a:buNone/>
            </a:pPr>
            <a:r>
              <a:rPr lang="en-US" dirty="0"/>
              <a:t>This can be VERY expensive</a:t>
            </a:r>
          </a:p>
          <a:p>
            <a:pPr lvl="1"/>
            <a:r>
              <a:rPr lang="en-US" dirty="0"/>
              <a:t>In some cases must more expensive than just scanning the table</a:t>
            </a:r>
          </a:p>
        </p:txBody>
      </p:sp>
      <p:sp>
        <p:nvSpPr>
          <p:cNvPr id="2" name="Title 1"/>
          <p:cNvSpPr>
            <a:spLocks noGrp="1"/>
          </p:cNvSpPr>
          <p:nvPr>
            <p:ph type="title"/>
          </p:nvPr>
        </p:nvSpPr>
        <p:spPr/>
        <p:txBody>
          <a:bodyPr/>
          <a:lstStyle/>
          <a:p>
            <a:r>
              <a:rPr lang="en-US" dirty="0">
                <a:solidFill>
                  <a:schemeClr val="accent3"/>
                </a:solidFill>
              </a:rPr>
              <a:t>Key Lookups</a:t>
            </a:r>
            <a:endParaRPr lang="en-US" sz="3921" dirty="0">
              <a:solidFill>
                <a:schemeClr val="accent3"/>
              </a:solidFill>
            </a:endParaRPr>
          </a:p>
        </p:txBody>
      </p:sp>
      <p:pic>
        <p:nvPicPr>
          <p:cNvPr id="4" name="Picture 3"/>
          <p:cNvPicPr>
            <a:picLocks noChangeAspect="1"/>
          </p:cNvPicPr>
          <p:nvPr/>
        </p:nvPicPr>
        <p:blipFill>
          <a:blip r:embed="rId3"/>
          <a:stretch>
            <a:fillRect/>
          </a:stretch>
        </p:blipFill>
        <p:spPr>
          <a:xfrm>
            <a:off x="6914518" y="1486746"/>
            <a:ext cx="5275498" cy="3510997"/>
          </a:xfrm>
          <a:prstGeom prst="rect">
            <a:avLst/>
          </a:prstGeom>
        </p:spPr>
      </p:pic>
      <p:sp>
        <p:nvSpPr>
          <p:cNvPr id="5" name="Slide Number Placeholder 3"/>
          <p:cNvSpPr txBox="1">
            <a:spLocks/>
          </p:cNvSpPr>
          <p:nvPr/>
        </p:nvSpPr>
        <p:spPr>
          <a:xfrm>
            <a:off x="4588565" y="6492441"/>
            <a:ext cx="2844800" cy="365074"/>
          </a:xfrm>
          <a:prstGeom prst="rect">
            <a:avLst/>
          </a:prstGeom>
        </p:spPr>
        <p:txBody>
          <a:bodyPr lIns="182871" tIns="45717" rIns="182871" bIns="45717"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48193">
              <a:defRPr/>
            </a:pPr>
            <a:r>
              <a:rPr lang="en-US" sz="1078" dirty="0">
                <a:latin typeface="Segoe" panose="020B0502040504020203" pitchFamily="34" charset="0"/>
              </a:rPr>
              <a:t>Microsoft Confidential</a:t>
            </a:r>
          </a:p>
        </p:txBody>
      </p:sp>
    </p:spTree>
    <p:extLst>
      <p:ext uri="{BB962C8B-B14F-4D97-AF65-F5344CB8AC3E}">
        <p14:creationId xmlns:p14="http://schemas.microsoft.com/office/powerpoint/2010/main" val="269371930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chemeClr val="accent3"/>
                </a:solidFill>
              </a:rPr>
              <a:t>Missing indexes in Query Plans</a:t>
            </a:r>
            <a:endParaRPr lang="en-US" sz="3921" dirty="0">
              <a:solidFill>
                <a:schemeClr val="accent3"/>
              </a:solidFill>
            </a:endParaRPr>
          </a:p>
        </p:txBody>
      </p:sp>
      <p:pic>
        <p:nvPicPr>
          <p:cNvPr id="4" name="Picture 3"/>
          <p:cNvPicPr>
            <a:picLocks noChangeAspect="1"/>
          </p:cNvPicPr>
          <p:nvPr/>
        </p:nvPicPr>
        <p:blipFill>
          <a:blip r:embed="rId3"/>
          <a:stretch>
            <a:fillRect/>
          </a:stretch>
        </p:blipFill>
        <p:spPr>
          <a:xfrm>
            <a:off x="1464472" y="1702162"/>
            <a:ext cx="8291930" cy="3527065"/>
          </a:xfrm>
          <a:prstGeom prst="rect">
            <a:avLst/>
          </a:prstGeom>
        </p:spPr>
      </p:pic>
    </p:spTree>
    <p:extLst>
      <p:ext uri="{BB962C8B-B14F-4D97-AF65-F5344CB8AC3E}">
        <p14:creationId xmlns:p14="http://schemas.microsoft.com/office/powerpoint/2010/main" val="185537960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1028700" y="619840"/>
            <a:ext cx="10134600" cy="5148470"/>
          </a:xfrm>
          <a:prstGeom prst="snip2DiagRect">
            <a:avLst/>
          </a:prstGeom>
          <a:noFill/>
          <a:ln>
            <a:solidFill>
              <a:schemeClr val="accent4">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endParaRPr lang="en-US" sz="8800" kern="0" dirty="0">
              <a:gradFill>
                <a:gsLst>
                  <a:gs pos="0">
                    <a:srgbClr val="FFFFFF"/>
                  </a:gs>
                  <a:gs pos="100000">
                    <a:srgbClr val="FFFFFF"/>
                  </a:gs>
                </a:gsLst>
                <a:lin ang="5400000" scaled="0"/>
              </a:gradFill>
              <a:ea typeface="Segoe UI" pitchFamily="34" charset="0"/>
              <a:cs typeface="Segoe UI" pitchFamily="34" charset="0"/>
            </a:endParaRPr>
          </a:p>
          <a:p>
            <a:pPr algn="ctr" defTabSz="969953" fontAlgn="base">
              <a:lnSpc>
                <a:spcPct val="90000"/>
              </a:lnSpc>
              <a:spcBef>
                <a:spcPct val="0"/>
              </a:spcBef>
              <a:spcAft>
                <a:spcPct val="0"/>
              </a:spcAft>
              <a:defRPr/>
            </a:pPr>
            <a:r>
              <a:rPr lang="en-US" sz="8800" kern="0" dirty="0">
                <a:solidFill>
                  <a:schemeClr val="accent4">
                    <a:lumMod val="75000"/>
                  </a:schemeClr>
                </a:solidFill>
                <a:ea typeface="Segoe UI" pitchFamily="34" charset="0"/>
                <a:cs typeface="Segoe UI" pitchFamily="34" charset="0"/>
              </a:rPr>
              <a:t>Demonstration</a:t>
            </a:r>
          </a:p>
        </p:txBody>
      </p:sp>
    </p:spTree>
    <p:extLst>
      <p:ext uri="{BB962C8B-B14F-4D97-AF65-F5344CB8AC3E}">
        <p14:creationId xmlns:p14="http://schemas.microsoft.com/office/powerpoint/2010/main" val="3319436321"/>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1028700" y="619840"/>
            <a:ext cx="10134600" cy="5148470"/>
          </a:xfrm>
          <a:prstGeom prst="snip2DiagRect">
            <a:avLst/>
          </a:prstGeom>
          <a:noFill/>
          <a:ln>
            <a:solidFill>
              <a:schemeClr val="accent4">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endParaRPr lang="en-US" sz="8800" kern="0" dirty="0">
              <a:gradFill>
                <a:gsLst>
                  <a:gs pos="0">
                    <a:srgbClr val="FFFFFF"/>
                  </a:gs>
                  <a:gs pos="100000">
                    <a:srgbClr val="FFFFFF"/>
                  </a:gs>
                </a:gsLst>
                <a:lin ang="5400000" scaled="0"/>
              </a:gradFill>
              <a:ea typeface="Segoe UI" pitchFamily="34" charset="0"/>
              <a:cs typeface="Segoe UI" pitchFamily="34" charset="0"/>
            </a:endParaRPr>
          </a:p>
          <a:p>
            <a:pPr algn="ctr" defTabSz="969953" fontAlgn="base">
              <a:lnSpc>
                <a:spcPct val="90000"/>
              </a:lnSpc>
              <a:spcBef>
                <a:spcPct val="0"/>
              </a:spcBef>
              <a:spcAft>
                <a:spcPct val="0"/>
              </a:spcAft>
              <a:defRPr/>
            </a:pPr>
            <a:r>
              <a:rPr lang="en-US" sz="8800" kern="0" dirty="0">
                <a:solidFill>
                  <a:schemeClr val="accent4">
                    <a:lumMod val="75000"/>
                  </a:schemeClr>
                </a:solidFill>
                <a:ea typeface="Segoe UI" pitchFamily="34" charset="0"/>
                <a:cs typeface="Segoe UI" pitchFamily="34" charset="0"/>
              </a:rPr>
              <a:t>Questions?</a:t>
            </a:r>
          </a:p>
        </p:txBody>
      </p:sp>
    </p:spTree>
    <p:extLst>
      <p:ext uri="{BB962C8B-B14F-4D97-AF65-F5344CB8AC3E}">
        <p14:creationId xmlns:p14="http://schemas.microsoft.com/office/powerpoint/2010/main" val="237326913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37B4494-DBBE-403A-BCB8-10BD3D001AE6}"/>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sz="4400" dirty="0">
                <a:solidFill>
                  <a:schemeClr val="accent4">
                    <a:lumMod val="75000"/>
                  </a:schemeClr>
                </a:solidFill>
              </a:rPr>
              <a:t>What does this session cover?</a:t>
            </a:r>
          </a:p>
        </p:txBody>
      </p:sp>
      <p:graphicFrame>
        <p:nvGraphicFramePr>
          <p:cNvPr id="2" name="Diagram 1">
            <a:extLst>
              <a:ext uri="{FF2B5EF4-FFF2-40B4-BE49-F238E27FC236}">
                <a16:creationId xmlns:a16="http://schemas.microsoft.com/office/drawing/2014/main" id="{15845F8F-E666-4C81-8545-9803D889234C}"/>
              </a:ext>
            </a:extLst>
          </p:cNvPr>
          <p:cNvGraphicFramePr/>
          <p:nvPr/>
        </p:nvGraphicFramePr>
        <p:xfrm>
          <a:off x="899288" y="1029960"/>
          <a:ext cx="10393424" cy="4798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56037783"/>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F72ED843-5A1B-4DAC-9648-7313D2F0EF97}"/>
              </a:ext>
            </a:extLst>
          </p:cNvPr>
          <p:cNvSpPr>
            <a:spLocks noGrp="1"/>
          </p:cNvSpPr>
          <p:nvPr>
            <p:ph type="title"/>
          </p:nvPr>
        </p:nvSpPr>
        <p:spPr>
          <a:xfrm>
            <a:off x="281537" y="3837939"/>
            <a:ext cx="6276531" cy="1793104"/>
          </a:xfrm>
        </p:spPr>
        <p:txBody>
          <a:bodyPr/>
          <a:lstStyle/>
          <a:p>
            <a:pPr>
              <a:lnSpc>
                <a:spcPct val="100000"/>
              </a:lnSpc>
            </a:pPr>
            <a:r>
              <a:rPr lang="en-US" b="1" dirty="0"/>
              <a:t>Lesson 1</a:t>
            </a:r>
            <a:br>
              <a:rPr lang="en-US" b="1" dirty="0"/>
            </a:br>
            <a:br>
              <a:rPr lang="en-US" b="1" dirty="0"/>
            </a:br>
            <a:r>
              <a:rPr lang="en-US" b="1" dirty="0"/>
              <a:t>Data Pages and </a:t>
            </a:r>
            <a:br>
              <a:rPr lang="en-US" b="1" dirty="0"/>
            </a:br>
            <a:r>
              <a:rPr lang="en-US" b="1" dirty="0"/>
              <a:t>Data Files</a:t>
            </a:r>
            <a:br>
              <a:rPr lang="en-US" dirty="0"/>
            </a:br>
            <a:br>
              <a:rPr lang="en-US" dirty="0"/>
            </a:br>
            <a:br>
              <a:rPr lang="en-US" dirty="0"/>
            </a:br>
            <a:br>
              <a:rPr lang="en-US" dirty="0"/>
            </a:br>
            <a:endParaRPr lang="en-US" dirty="0"/>
          </a:p>
        </p:txBody>
      </p:sp>
    </p:spTree>
    <p:extLst>
      <p:ext uri="{BB962C8B-B14F-4D97-AF65-F5344CB8AC3E}">
        <p14:creationId xmlns:p14="http://schemas.microsoft.com/office/powerpoint/2010/main" val="410358722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37B4494-DBBE-403A-BCB8-10BD3D001AE6}"/>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sz="4400" dirty="0">
                <a:solidFill>
                  <a:schemeClr val="accent4">
                    <a:lumMod val="75000"/>
                  </a:schemeClr>
                </a:solidFill>
              </a:rPr>
              <a:t>What does this session cover?</a:t>
            </a:r>
          </a:p>
        </p:txBody>
      </p:sp>
      <p:graphicFrame>
        <p:nvGraphicFramePr>
          <p:cNvPr id="2" name="Diagram 1">
            <a:extLst>
              <a:ext uri="{FF2B5EF4-FFF2-40B4-BE49-F238E27FC236}">
                <a16:creationId xmlns:a16="http://schemas.microsoft.com/office/drawing/2014/main" id="{15845F8F-E666-4C81-8545-9803D889234C}"/>
              </a:ext>
            </a:extLst>
          </p:cNvPr>
          <p:cNvGraphicFramePr/>
          <p:nvPr/>
        </p:nvGraphicFramePr>
        <p:xfrm>
          <a:off x="899288" y="1029960"/>
          <a:ext cx="10393424" cy="479808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0928657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37B4494-DBBE-403A-BCB8-10BD3D001AE6}"/>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sz="4400" dirty="0">
                <a:solidFill>
                  <a:schemeClr val="accent4">
                    <a:lumMod val="75000"/>
                  </a:schemeClr>
                </a:solidFill>
              </a:rPr>
              <a:t>SQL Server Object Allocation</a:t>
            </a:r>
          </a:p>
        </p:txBody>
      </p:sp>
      <p:sp>
        <p:nvSpPr>
          <p:cNvPr id="5" name="TextBox 4">
            <a:extLst>
              <a:ext uri="{FF2B5EF4-FFF2-40B4-BE49-F238E27FC236}">
                <a16:creationId xmlns:a16="http://schemas.microsoft.com/office/drawing/2014/main" id="{AEA0B158-CCF3-49D9-9D97-12BFB04033E4}"/>
              </a:ext>
            </a:extLst>
          </p:cNvPr>
          <p:cNvSpPr txBox="1"/>
          <p:nvPr/>
        </p:nvSpPr>
        <p:spPr>
          <a:xfrm>
            <a:off x="1353066" y="4544315"/>
            <a:ext cx="2925686" cy="633625"/>
          </a:xfrm>
          <a:prstGeom prst="rect">
            <a:avLst/>
          </a:prstGeom>
          <a:noFill/>
        </p:spPr>
        <p:txBody>
          <a:bodyPr wrap="square" rtlCol="0">
            <a:spAutoFit/>
          </a:bodyPr>
          <a:lstStyle/>
          <a:p>
            <a:pPr defTabSz="896386">
              <a:defRPr/>
            </a:pPr>
            <a:r>
              <a:rPr lang="en-US" sz="1765" kern="0" dirty="0">
                <a:solidFill>
                  <a:prstClr val="black"/>
                </a:solidFill>
                <a:latin typeface="Segoe UI"/>
              </a:rPr>
              <a:t>Primary Data File (.mdf)</a:t>
            </a:r>
          </a:p>
          <a:p>
            <a:pPr defTabSz="896386">
              <a:defRPr/>
            </a:pPr>
            <a:r>
              <a:rPr lang="en-US" sz="1765" kern="0" dirty="0">
                <a:solidFill>
                  <a:prstClr val="black"/>
                </a:solidFill>
                <a:latin typeface="Segoe UI"/>
              </a:rPr>
              <a:t>Secondary Data File (.ndf)</a:t>
            </a:r>
          </a:p>
        </p:txBody>
      </p:sp>
      <p:grpSp>
        <p:nvGrpSpPr>
          <p:cNvPr id="60" name="Group 59">
            <a:extLst>
              <a:ext uri="{FF2B5EF4-FFF2-40B4-BE49-F238E27FC236}">
                <a16:creationId xmlns:a16="http://schemas.microsoft.com/office/drawing/2014/main" id="{5D255CCB-D68B-48C4-A990-738109DF4E46}"/>
              </a:ext>
            </a:extLst>
          </p:cNvPr>
          <p:cNvGrpSpPr/>
          <p:nvPr/>
        </p:nvGrpSpPr>
        <p:grpSpPr>
          <a:xfrm>
            <a:off x="5224806" y="1270418"/>
            <a:ext cx="5934465" cy="3907521"/>
            <a:chOff x="5162090" y="1112896"/>
            <a:chExt cx="6053463" cy="3985875"/>
          </a:xfrm>
        </p:grpSpPr>
        <p:sp>
          <p:nvSpPr>
            <p:cNvPr id="7" name="Rounded Rectangle 19">
              <a:extLst>
                <a:ext uri="{FF2B5EF4-FFF2-40B4-BE49-F238E27FC236}">
                  <a16:creationId xmlns:a16="http://schemas.microsoft.com/office/drawing/2014/main" id="{0F584D6D-FC87-4329-80F8-E9E1A00A98AA}"/>
                </a:ext>
              </a:extLst>
            </p:cNvPr>
            <p:cNvSpPr/>
            <p:nvPr/>
          </p:nvSpPr>
          <p:spPr>
            <a:xfrm rot="5400000">
              <a:off x="6147244" y="127742"/>
              <a:ext cx="3985875" cy="5956184"/>
            </a:xfrm>
            <a:prstGeom prst="roundRect">
              <a:avLst/>
            </a:prstGeom>
            <a:solidFill>
              <a:sysClr val="window" lastClr="FFFFFF"/>
            </a:solidFill>
            <a:ln w="25400" cap="flat" cmpd="sng" algn="ctr">
              <a:solidFill>
                <a:srgbClr val="424CA0">
                  <a:shade val="50000"/>
                </a:srgbClr>
              </a:solidFill>
              <a:prstDash val="solid"/>
            </a:ln>
            <a:effectLst/>
          </p:spPr>
          <p:txBody>
            <a:bodyPr rtlCol="0" anchor="ctr"/>
            <a:lstStyle/>
            <a:p>
              <a:pPr algn="ctr" defTabSz="672290">
                <a:defRPr/>
              </a:pPr>
              <a:endParaRPr lang="en-US" sz="1176" kern="0" dirty="0">
                <a:solidFill>
                  <a:prstClr val="white"/>
                </a:solidFill>
                <a:latin typeface="Calibri" panose="020F0502020204030204" pitchFamily="34" charset="0"/>
              </a:endParaRPr>
            </a:p>
          </p:txBody>
        </p:sp>
        <p:grpSp>
          <p:nvGrpSpPr>
            <p:cNvPr id="8" name="Group 7">
              <a:extLst>
                <a:ext uri="{FF2B5EF4-FFF2-40B4-BE49-F238E27FC236}">
                  <a16:creationId xmlns:a16="http://schemas.microsoft.com/office/drawing/2014/main" id="{F9B1C9C2-E9B6-43CE-9B87-8CEF68774AF3}"/>
                </a:ext>
              </a:extLst>
            </p:cNvPr>
            <p:cNvGrpSpPr/>
            <p:nvPr/>
          </p:nvGrpSpPr>
          <p:grpSpPr>
            <a:xfrm>
              <a:off x="5458698" y="1540993"/>
              <a:ext cx="5308429" cy="2866415"/>
              <a:chOff x="5458698" y="1540993"/>
              <a:chExt cx="5308429" cy="2866415"/>
            </a:xfrm>
          </p:grpSpPr>
          <p:grpSp>
            <p:nvGrpSpPr>
              <p:cNvPr id="10" name="Group 9">
                <a:extLst>
                  <a:ext uri="{FF2B5EF4-FFF2-40B4-BE49-F238E27FC236}">
                    <a16:creationId xmlns:a16="http://schemas.microsoft.com/office/drawing/2014/main" id="{E9655BAF-6432-4ED6-A826-CBB043EACEB2}"/>
                  </a:ext>
                </a:extLst>
              </p:cNvPr>
              <p:cNvGrpSpPr/>
              <p:nvPr/>
            </p:nvGrpSpPr>
            <p:grpSpPr>
              <a:xfrm>
                <a:off x="5458698" y="1540993"/>
                <a:ext cx="5308429" cy="1371530"/>
                <a:chOff x="5458698" y="1540993"/>
                <a:chExt cx="5308429" cy="1371530"/>
              </a:xfrm>
            </p:grpSpPr>
            <p:grpSp>
              <p:nvGrpSpPr>
                <p:cNvPr id="36" name="Group 35">
                  <a:extLst>
                    <a:ext uri="{FF2B5EF4-FFF2-40B4-BE49-F238E27FC236}">
                      <a16:creationId xmlns:a16="http://schemas.microsoft.com/office/drawing/2014/main" id="{8FE223C9-595A-450E-A37D-48C69CD0A8E3}"/>
                    </a:ext>
                  </a:extLst>
                </p:cNvPr>
                <p:cNvGrpSpPr/>
                <p:nvPr/>
              </p:nvGrpSpPr>
              <p:grpSpPr>
                <a:xfrm>
                  <a:off x="5458698" y="1540993"/>
                  <a:ext cx="1259068" cy="1371530"/>
                  <a:chOff x="7503683" y="1417638"/>
                  <a:chExt cx="2020612" cy="1371530"/>
                </a:xfrm>
              </p:grpSpPr>
              <p:sp>
                <p:nvSpPr>
                  <p:cNvPr id="55" name="Rounded Rectangle 30">
                    <a:extLst>
                      <a:ext uri="{FF2B5EF4-FFF2-40B4-BE49-F238E27FC236}">
                        <a16:creationId xmlns:a16="http://schemas.microsoft.com/office/drawing/2014/main" id="{BF37254F-B7C5-4E1E-B597-39FE48F0D11F}"/>
                      </a:ext>
                    </a:extLst>
                  </p:cNvPr>
                  <p:cNvSpPr/>
                  <p:nvPr/>
                </p:nvSpPr>
                <p:spPr>
                  <a:xfrm>
                    <a:off x="7503683" y="1417638"/>
                    <a:ext cx="2020612" cy="1371530"/>
                  </a:xfrm>
                  <a:prstGeom prst="roundRect">
                    <a:avLst/>
                  </a:prstGeom>
                  <a:solidFill>
                    <a:srgbClr val="296A8E"/>
                  </a:solidFill>
                  <a:ln w="25400" cap="flat" cmpd="sng" algn="ctr">
                    <a:solidFill>
                      <a:srgbClr val="424CA0">
                        <a:shade val="50000"/>
                      </a:srgbClr>
                    </a:solidFill>
                    <a:prstDash val="solid"/>
                  </a:ln>
                  <a:effectLst/>
                </p:spPr>
                <p:txBody>
                  <a:bodyPr rtlCol="0" anchor="ctr"/>
                  <a:lstStyle/>
                  <a:p>
                    <a:pPr algn="ctr" defTabSz="896386">
                      <a:defRPr/>
                    </a:pPr>
                    <a:endParaRPr lang="en-US" sz="1176" kern="0">
                      <a:solidFill>
                        <a:sysClr val="windowText" lastClr="000000"/>
                      </a:solidFill>
                      <a:latin typeface="Segoe UI"/>
                    </a:endParaRPr>
                  </a:p>
                </p:txBody>
              </p:sp>
              <p:sp>
                <p:nvSpPr>
                  <p:cNvPr id="56" name="Rectangle 55">
                    <a:extLst>
                      <a:ext uri="{FF2B5EF4-FFF2-40B4-BE49-F238E27FC236}">
                        <a16:creationId xmlns:a16="http://schemas.microsoft.com/office/drawing/2014/main" id="{E7580C8A-9C17-4DD4-B1F0-7008D8C19E25}"/>
                      </a:ext>
                    </a:extLst>
                  </p:cNvPr>
                  <p:cNvSpPr/>
                  <p:nvPr/>
                </p:nvSpPr>
                <p:spPr>
                  <a:xfrm>
                    <a:off x="7673324" y="1559023"/>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57" name="Rectangle 56">
                    <a:extLst>
                      <a:ext uri="{FF2B5EF4-FFF2-40B4-BE49-F238E27FC236}">
                        <a16:creationId xmlns:a16="http://schemas.microsoft.com/office/drawing/2014/main" id="{1313D46E-5EED-4069-BA58-BF3083FA9D9B}"/>
                      </a:ext>
                    </a:extLst>
                  </p:cNvPr>
                  <p:cNvSpPr/>
                  <p:nvPr/>
                </p:nvSpPr>
                <p:spPr>
                  <a:xfrm>
                    <a:off x="7673324" y="1832257"/>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58" name="Rectangle 57">
                    <a:extLst>
                      <a:ext uri="{FF2B5EF4-FFF2-40B4-BE49-F238E27FC236}">
                        <a16:creationId xmlns:a16="http://schemas.microsoft.com/office/drawing/2014/main" id="{3990BEF4-8732-4D0A-8ADC-E50401420761}"/>
                      </a:ext>
                    </a:extLst>
                  </p:cNvPr>
                  <p:cNvSpPr/>
                  <p:nvPr/>
                </p:nvSpPr>
                <p:spPr>
                  <a:xfrm>
                    <a:off x="7673323" y="2397022"/>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Free Space</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59" name="Rectangle 58">
                    <a:extLst>
                      <a:ext uri="{FF2B5EF4-FFF2-40B4-BE49-F238E27FC236}">
                        <a16:creationId xmlns:a16="http://schemas.microsoft.com/office/drawing/2014/main" id="{1D84D8DE-32BF-4229-A28C-D0A707CE695B}"/>
                      </a:ext>
                    </a:extLst>
                  </p:cNvPr>
                  <p:cNvSpPr/>
                  <p:nvPr/>
                </p:nvSpPr>
                <p:spPr>
                  <a:xfrm>
                    <a:off x="7673323" y="2117552"/>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grpSp>
            <p:grpSp>
              <p:nvGrpSpPr>
                <p:cNvPr id="37" name="Group 36">
                  <a:extLst>
                    <a:ext uri="{FF2B5EF4-FFF2-40B4-BE49-F238E27FC236}">
                      <a16:creationId xmlns:a16="http://schemas.microsoft.com/office/drawing/2014/main" id="{4449F890-C205-48BB-8631-E4F65BF1DC61}"/>
                    </a:ext>
                  </a:extLst>
                </p:cNvPr>
                <p:cNvGrpSpPr/>
                <p:nvPr/>
              </p:nvGrpSpPr>
              <p:grpSpPr>
                <a:xfrm>
                  <a:off x="6808485" y="1540993"/>
                  <a:ext cx="1259068" cy="1371530"/>
                  <a:chOff x="7503683" y="1417638"/>
                  <a:chExt cx="2020612" cy="1371530"/>
                </a:xfrm>
              </p:grpSpPr>
              <p:sp>
                <p:nvSpPr>
                  <p:cNvPr id="50" name="Rounded Rectangle 30">
                    <a:extLst>
                      <a:ext uri="{FF2B5EF4-FFF2-40B4-BE49-F238E27FC236}">
                        <a16:creationId xmlns:a16="http://schemas.microsoft.com/office/drawing/2014/main" id="{75EA39B6-4E0E-4C7A-BD64-9C11995614C7}"/>
                      </a:ext>
                    </a:extLst>
                  </p:cNvPr>
                  <p:cNvSpPr/>
                  <p:nvPr/>
                </p:nvSpPr>
                <p:spPr>
                  <a:xfrm>
                    <a:off x="7503683" y="1417638"/>
                    <a:ext cx="2020612" cy="1371530"/>
                  </a:xfrm>
                  <a:prstGeom prst="roundRect">
                    <a:avLst/>
                  </a:prstGeom>
                  <a:solidFill>
                    <a:srgbClr val="296A8E"/>
                  </a:solidFill>
                  <a:ln w="25400" cap="flat" cmpd="sng" algn="ctr">
                    <a:solidFill>
                      <a:srgbClr val="424CA0">
                        <a:shade val="50000"/>
                      </a:srgbClr>
                    </a:solidFill>
                    <a:prstDash val="solid"/>
                  </a:ln>
                  <a:effectLst/>
                </p:spPr>
                <p:txBody>
                  <a:bodyPr rtlCol="0" anchor="ctr"/>
                  <a:lstStyle/>
                  <a:p>
                    <a:pPr algn="ctr" defTabSz="896386">
                      <a:defRPr/>
                    </a:pPr>
                    <a:endParaRPr lang="en-US" sz="1176" kern="0">
                      <a:solidFill>
                        <a:sysClr val="windowText" lastClr="000000"/>
                      </a:solidFill>
                      <a:latin typeface="Segoe UI"/>
                    </a:endParaRPr>
                  </a:p>
                </p:txBody>
              </p:sp>
              <p:sp>
                <p:nvSpPr>
                  <p:cNvPr id="51" name="Rectangle 50">
                    <a:extLst>
                      <a:ext uri="{FF2B5EF4-FFF2-40B4-BE49-F238E27FC236}">
                        <a16:creationId xmlns:a16="http://schemas.microsoft.com/office/drawing/2014/main" id="{6E78DCED-DF2E-4657-901D-ED845F897A7B}"/>
                      </a:ext>
                    </a:extLst>
                  </p:cNvPr>
                  <p:cNvSpPr/>
                  <p:nvPr/>
                </p:nvSpPr>
                <p:spPr>
                  <a:xfrm>
                    <a:off x="7673324" y="1559023"/>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52" name="Rectangle 51">
                    <a:extLst>
                      <a:ext uri="{FF2B5EF4-FFF2-40B4-BE49-F238E27FC236}">
                        <a16:creationId xmlns:a16="http://schemas.microsoft.com/office/drawing/2014/main" id="{D9CBB978-159C-4BB6-B4CA-C741CFE16965}"/>
                      </a:ext>
                    </a:extLst>
                  </p:cNvPr>
                  <p:cNvSpPr/>
                  <p:nvPr/>
                </p:nvSpPr>
                <p:spPr>
                  <a:xfrm>
                    <a:off x="7673324" y="1832257"/>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Free Space</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53" name="Rectangle 52">
                    <a:extLst>
                      <a:ext uri="{FF2B5EF4-FFF2-40B4-BE49-F238E27FC236}">
                        <a16:creationId xmlns:a16="http://schemas.microsoft.com/office/drawing/2014/main" id="{398BC305-0CB8-43B7-8842-A38744BB44A8}"/>
                      </a:ext>
                    </a:extLst>
                  </p:cNvPr>
                  <p:cNvSpPr/>
                  <p:nvPr/>
                </p:nvSpPr>
                <p:spPr>
                  <a:xfrm>
                    <a:off x="7673323" y="2397022"/>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Free Space</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54" name="Rectangle 53">
                    <a:extLst>
                      <a:ext uri="{FF2B5EF4-FFF2-40B4-BE49-F238E27FC236}">
                        <a16:creationId xmlns:a16="http://schemas.microsoft.com/office/drawing/2014/main" id="{1F1B4A26-688E-4D29-B3D5-A6B0244AEE63}"/>
                      </a:ext>
                    </a:extLst>
                  </p:cNvPr>
                  <p:cNvSpPr/>
                  <p:nvPr/>
                </p:nvSpPr>
                <p:spPr>
                  <a:xfrm>
                    <a:off x="7673323" y="2117552"/>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grpSp>
            <p:grpSp>
              <p:nvGrpSpPr>
                <p:cNvPr id="38" name="Group 37">
                  <a:extLst>
                    <a:ext uri="{FF2B5EF4-FFF2-40B4-BE49-F238E27FC236}">
                      <a16:creationId xmlns:a16="http://schemas.microsoft.com/office/drawing/2014/main" id="{E4200F12-7541-4039-9F01-2589D9B64700}"/>
                    </a:ext>
                  </a:extLst>
                </p:cNvPr>
                <p:cNvGrpSpPr/>
                <p:nvPr/>
              </p:nvGrpSpPr>
              <p:grpSpPr>
                <a:xfrm>
                  <a:off x="8158272" y="1540993"/>
                  <a:ext cx="1259068" cy="1371530"/>
                  <a:chOff x="7503683" y="1417638"/>
                  <a:chExt cx="2020612" cy="1371530"/>
                </a:xfrm>
              </p:grpSpPr>
              <p:sp>
                <p:nvSpPr>
                  <p:cNvPr id="45" name="Rounded Rectangle 30">
                    <a:extLst>
                      <a:ext uri="{FF2B5EF4-FFF2-40B4-BE49-F238E27FC236}">
                        <a16:creationId xmlns:a16="http://schemas.microsoft.com/office/drawing/2014/main" id="{AAF384D7-EF30-4361-B275-966BEB87F751}"/>
                      </a:ext>
                    </a:extLst>
                  </p:cNvPr>
                  <p:cNvSpPr/>
                  <p:nvPr/>
                </p:nvSpPr>
                <p:spPr>
                  <a:xfrm>
                    <a:off x="7503683" y="1417638"/>
                    <a:ext cx="2020612" cy="1371530"/>
                  </a:xfrm>
                  <a:prstGeom prst="roundRect">
                    <a:avLst/>
                  </a:prstGeom>
                  <a:solidFill>
                    <a:srgbClr val="296A8E"/>
                  </a:solidFill>
                  <a:ln w="25400" cap="flat" cmpd="sng" algn="ctr">
                    <a:solidFill>
                      <a:srgbClr val="424CA0">
                        <a:shade val="50000"/>
                      </a:srgbClr>
                    </a:solidFill>
                    <a:prstDash val="solid"/>
                  </a:ln>
                  <a:effectLst/>
                </p:spPr>
                <p:txBody>
                  <a:bodyPr rtlCol="0" anchor="ctr"/>
                  <a:lstStyle/>
                  <a:p>
                    <a:pPr algn="ctr" defTabSz="896386">
                      <a:defRPr/>
                    </a:pPr>
                    <a:endParaRPr lang="en-US" sz="1176" kern="0">
                      <a:solidFill>
                        <a:sysClr val="windowText" lastClr="000000"/>
                      </a:solidFill>
                      <a:latin typeface="Segoe UI"/>
                    </a:endParaRPr>
                  </a:p>
                </p:txBody>
              </p:sp>
              <p:sp>
                <p:nvSpPr>
                  <p:cNvPr id="46" name="Rectangle 45">
                    <a:extLst>
                      <a:ext uri="{FF2B5EF4-FFF2-40B4-BE49-F238E27FC236}">
                        <a16:creationId xmlns:a16="http://schemas.microsoft.com/office/drawing/2014/main" id="{A3DB9715-61CC-4E7C-90E8-BFA24C6C0B36}"/>
                      </a:ext>
                    </a:extLst>
                  </p:cNvPr>
                  <p:cNvSpPr/>
                  <p:nvPr/>
                </p:nvSpPr>
                <p:spPr>
                  <a:xfrm>
                    <a:off x="7673324" y="1559023"/>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47" name="Rectangle 46">
                    <a:extLst>
                      <a:ext uri="{FF2B5EF4-FFF2-40B4-BE49-F238E27FC236}">
                        <a16:creationId xmlns:a16="http://schemas.microsoft.com/office/drawing/2014/main" id="{40A58875-7CE7-4A3A-889A-26548AD9C89A}"/>
                      </a:ext>
                    </a:extLst>
                  </p:cNvPr>
                  <p:cNvSpPr/>
                  <p:nvPr/>
                </p:nvSpPr>
                <p:spPr>
                  <a:xfrm>
                    <a:off x="7673324" y="1832257"/>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48" name="Rectangle 47">
                    <a:extLst>
                      <a:ext uri="{FF2B5EF4-FFF2-40B4-BE49-F238E27FC236}">
                        <a16:creationId xmlns:a16="http://schemas.microsoft.com/office/drawing/2014/main" id="{599ABEF5-5EE7-4309-9842-D589C6C98285}"/>
                      </a:ext>
                    </a:extLst>
                  </p:cNvPr>
                  <p:cNvSpPr/>
                  <p:nvPr/>
                </p:nvSpPr>
                <p:spPr>
                  <a:xfrm>
                    <a:off x="7673323" y="2397022"/>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Free Space</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49" name="Rectangle 48">
                    <a:extLst>
                      <a:ext uri="{FF2B5EF4-FFF2-40B4-BE49-F238E27FC236}">
                        <a16:creationId xmlns:a16="http://schemas.microsoft.com/office/drawing/2014/main" id="{1C0849DD-642A-41BB-84B4-252003A39A54}"/>
                      </a:ext>
                    </a:extLst>
                  </p:cNvPr>
                  <p:cNvSpPr/>
                  <p:nvPr/>
                </p:nvSpPr>
                <p:spPr>
                  <a:xfrm>
                    <a:off x="7673323" y="2117552"/>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Free Space</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grpSp>
            <p:grpSp>
              <p:nvGrpSpPr>
                <p:cNvPr id="39" name="Group 38">
                  <a:extLst>
                    <a:ext uri="{FF2B5EF4-FFF2-40B4-BE49-F238E27FC236}">
                      <a16:creationId xmlns:a16="http://schemas.microsoft.com/office/drawing/2014/main" id="{FF2858A9-179F-4D46-B7EA-B6FDC04327A3}"/>
                    </a:ext>
                  </a:extLst>
                </p:cNvPr>
                <p:cNvGrpSpPr/>
                <p:nvPr/>
              </p:nvGrpSpPr>
              <p:grpSpPr>
                <a:xfrm>
                  <a:off x="9508059" y="1540993"/>
                  <a:ext cx="1259068" cy="1371530"/>
                  <a:chOff x="7503683" y="1417638"/>
                  <a:chExt cx="2020612" cy="1371530"/>
                </a:xfrm>
              </p:grpSpPr>
              <p:sp>
                <p:nvSpPr>
                  <p:cNvPr id="40" name="Rounded Rectangle 30">
                    <a:extLst>
                      <a:ext uri="{FF2B5EF4-FFF2-40B4-BE49-F238E27FC236}">
                        <a16:creationId xmlns:a16="http://schemas.microsoft.com/office/drawing/2014/main" id="{FE68A89B-DE6C-437C-B6D3-219F035F96C7}"/>
                      </a:ext>
                    </a:extLst>
                  </p:cNvPr>
                  <p:cNvSpPr/>
                  <p:nvPr/>
                </p:nvSpPr>
                <p:spPr>
                  <a:xfrm>
                    <a:off x="7503683" y="1417638"/>
                    <a:ext cx="2020612" cy="1371530"/>
                  </a:xfrm>
                  <a:prstGeom prst="roundRect">
                    <a:avLst/>
                  </a:prstGeom>
                  <a:solidFill>
                    <a:srgbClr val="296A8E"/>
                  </a:solidFill>
                  <a:ln w="25400" cap="flat" cmpd="sng" algn="ctr">
                    <a:solidFill>
                      <a:srgbClr val="424CA0">
                        <a:shade val="50000"/>
                      </a:srgbClr>
                    </a:solidFill>
                    <a:prstDash val="solid"/>
                  </a:ln>
                  <a:effectLst/>
                </p:spPr>
                <p:txBody>
                  <a:bodyPr rtlCol="0" anchor="ctr"/>
                  <a:lstStyle/>
                  <a:p>
                    <a:pPr algn="ctr" defTabSz="896386">
                      <a:defRPr/>
                    </a:pPr>
                    <a:endParaRPr lang="en-US" sz="1176" kern="0">
                      <a:solidFill>
                        <a:sysClr val="windowText" lastClr="000000"/>
                      </a:solidFill>
                      <a:latin typeface="Segoe UI"/>
                    </a:endParaRPr>
                  </a:p>
                </p:txBody>
              </p:sp>
              <p:sp>
                <p:nvSpPr>
                  <p:cNvPr id="41" name="Rectangle 40">
                    <a:extLst>
                      <a:ext uri="{FF2B5EF4-FFF2-40B4-BE49-F238E27FC236}">
                        <a16:creationId xmlns:a16="http://schemas.microsoft.com/office/drawing/2014/main" id="{9359827B-22B3-46E9-9F12-244478B0D0EC}"/>
                      </a:ext>
                    </a:extLst>
                  </p:cNvPr>
                  <p:cNvSpPr/>
                  <p:nvPr/>
                </p:nvSpPr>
                <p:spPr>
                  <a:xfrm>
                    <a:off x="7673324" y="1559023"/>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Free Space</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42" name="Rectangle 41">
                    <a:extLst>
                      <a:ext uri="{FF2B5EF4-FFF2-40B4-BE49-F238E27FC236}">
                        <a16:creationId xmlns:a16="http://schemas.microsoft.com/office/drawing/2014/main" id="{10E5B0E5-01A9-49A1-88CC-CB832FD1B7E8}"/>
                      </a:ext>
                    </a:extLst>
                  </p:cNvPr>
                  <p:cNvSpPr/>
                  <p:nvPr/>
                </p:nvSpPr>
                <p:spPr>
                  <a:xfrm>
                    <a:off x="7673324" y="1832257"/>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43" name="Rectangle 42">
                    <a:extLst>
                      <a:ext uri="{FF2B5EF4-FFF2-40B4-BE49-F238E27FC236}">
                        <a16:creationId xmlns:a16="http://schemas.microsoft.com/office/drawing/2014/main" id="{DDA679F3-3F0A-4116-9B1D-59835C694953}"/>
                      </a:ext>
                    </a:extLst>
                  </p:cNvPr>
                  <p:cNvSpPr/>
                  <p:nvPr/>
                </p:nvSpPr>
                <p:spPr>
                  <a:xfrm>
                    <a:off x="7673323" y="2397022"/>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Free Space</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44" name="Rectangle 43">
                    <a:extLst>
                      <a:ext uri="{FF2B5EF4-FFF2-40B4-BE49-F238E27FC236}">
                        <a16:creationId xmlns:a16="http://schemas.microsoft.com/office/drawing/2014/main" id="{1C9FCDAC-1E44-4BC5-A655-04419C212E79}"/>
                      </a:ext>
                    </a:extLst>
                  </p:cNvPr>
                  <p:cNvSpPr/>
                  <p:nvPr/>
                </p:nvSpPr>
                <p:spPr>
                  <a:xfrm>
                    <a:off x="7673323" y="2117552"/>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grpSp>
          </p:grpSp>
          <p:grpSp>
            <p:nvGrpSpPr>
              <p:cNvPr id="11" name="Group 10">
                <a:extLst>
                  <a:ext uri="{FF2B5EF4-FFF2-40B4-BE49-F238E27FC236}">
                    <a16:creationId xmlns:a16="http://schemas.microsoft.com/office/drawing/2014/main" id="{67A88852-F6B1-4373-81B6-55EA2194B5F7}"/>
                  </a:ext>
                </a:extLst>
              </p:cNvPr>
              <p:cNvGrpSpPr/>
              <p:nvPr/>
            </p:nvGrpSpPr>
            <p:grpSpPr>
              <a:xfrm>
                <a:off x="5458698" y="3035878"/>
                <a:ext cx="5308429" cy="1371530"/>
                <a:chOff x="5458698" y="1540993"/>
                <a:chExt cx="5308429" cy="1371530"/>
              </a:xfrm>
            </p:grpSpPr>
            <p:grpSp>
              <p:nvGrpSpPr>
                <p:cNvPr id="12" name="Group 11">
                  <a:extLst>
                    <a:ext uri="{FF2B5EF4-FFF2-40B4-BE49-F238E27FC236}">
                      <a16:creationId xmlns:a16="http://schemas.microsoft.com/office/drawing/2014/main" id="{3072FC88-CF04-4E3E-93C2-9D304C16606B}"/>
                    </a:ext>
                  </a:extLst>
                </p:cNvPr>
                <p:cNvGrpSpPr/>
                <p:nvPr/>
              </p:nvGrpSpPr>
              <p:grpSpPr>
                <a:xfrm>
                  <a:off x="5458698" y="1540993"/>
                  <a:ext cx="1259068" cy="1371530"/>
                  <a:chOff x="7503683" y="1417638"/>
                  <a:chExt cx="2020612" cy="1371530"/>
                </a:xfrm>
              </p:grpSpPr>
              <p:sp>
                <p:nvSpPr>
                  <p:cNvPr id="31" name="Rounded Rectangle 30">
                    <a:extLst>
                      <a:ext uri="{FF2B5EF4-FFF2-40B4-BE49-F238E27FC236}">
                        <a16:creationId xmlns:a16="http://schemas.microsoft.com/office/drawing/2014/main" id="{CFCA52A7-011D-4D09-BED5-352D5772A963}"/>
                      </a:ext>
                    </a:extLst>
                  </p:cNvPr>
                  <p:cNvSpPr/>
                  <p:nvPr/>
                </p:nvSpPr>
                <p:spPr>
                  <a:xfrm>
                    <a:off x="7503683" y="1417638"/>
                    <a:ext cx="2020612" cy="1371530"/>
                  </a:xfrm>
                  <a:prstGeom prst="roundRect">
                    <a:avLst/>
                  </a:prstGeom>
                  <a:solidFill>
                    <a:srgbClr val="296A8E"/>
                  </a:solidFill>
                  <a:ln w="25400" cap="flat" cmpd="sng" algn="ctr">
                    <a:solidFill>
                      <a:srgbClr val="424CA0">
                        <a:shade val="50000"/>
                      </a:srgbClr>
                    </a:solidFill>
                    <a:prstDash val="solid"/>
                  </a:ln>
                  <a:effectLst/>
                </p:spPr>
                <p:txBody>
                  <a:bodyPr rtlCol="0" anchor="ctr"/>
                  <a:lstStyle/>
                  <a:p>
                    <a:pPr algn="ctr" defTabSz="896386">
                      <a:defRPr/>
                    </a:pPr>
                    <a:endParaRPr lang="en-US" sz="1176" kern="0">
                      <a:solidFill>
                        <a:sysClr val="windowText" lastClr="000000"/>
                      </a:solidFill>
                      <a:latin typeface="Segoe UI"/>
                    </a:endParaRPr>
                  </a:p>
                </p:txBody>
              </p:sp>
              <p:sp>
                <p:nvSpPr>
                  <p:cNvPr id="32" name="Rectangle 31">
                    <a:extLst>
                      <a:ext uri="{FF2B5EF4-FFF2-40B4-BE49-F238E27FC236}">
                        <a16:creationId xmlns:a16="http://schemas.microsoft.com/office/drawing/2014/main" id="{7E76670C-E0D6-4DB6-93E8-0A434351F79F}"/>
                      </a:ext>
                    </a:extLst>
                  </p:cNvPr>
                  <p:cNvSpPr/>
                  <p:nvPr/>
                </p:nvSpPr>
                <p:spPr>
                  <a:xfrm>
                    <a:off x="7673324" y="1559023"/>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33" name="Rectangle 32">
                    <a:extLst>
                      <a:ext uri="{FF2B5EF4-FFF2-40B4-BE49-F238E27FC236}">
                        <a16:creationId xmlns:a16="http://schemas.microsoft.com/office/drawing/2014/main" id="{8D8F5648-5343-4D71-B8A6-B180AAC8CD75}"/>
                      </a:ext>
                    </a:extLst>
                  </p:cNvPr>
                  <p:cNvSpPr/>
                  <p:nvPr/>
                </p:nvSpPr>
                <p:spPr>
                  <a:xfrm>
                    <a:off x="7673324" y="1832257"/>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34" name="Rectangle 33">
                    <a:extLst>
                      <a:ext uri="{FF2B5EF4-FFF2-40B4-BE49-F238E27FC236}">
                        <a16:creationId xmlns:a16="http://schemas.microsoft.com/office/drawing/2014/main" id="{5FF135E0-506C-4212-BFB6-D31A56027AF2}"/>
                      </a:ext>
                    </a:extLst>
                  </p:cNvPr>
                  <p:cNvSpPr/>
                  <p:nvPr/>
                </p:nvSpPr>
                <p:spPr>
                  <a:xfrm>
                    <a:off x="7673323" y="2397022"/>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35" name="Rectangle 34">
                    <a:extLst>
                      <a:ext uri="{FF2B5EF4-FFF2-40B4-BE49-F238E27FC236}">
                        <a16:creationId xmlns:a16="http://schemas.microsoft.com/office/drawing/2014/main" id="{BDD0E94E-2F5B-4338-A0ED-48A4BDFCB88A}"/>
                      </a:ext>
                    </a:extLst>
                  </p:cNvPr>
                  <p:cNvSpPr/>
                  <p:nvPr/>
                </p:nvSpPr>
                <p:spPr>
                  <a:xfrm>
                    <a:off x="7673323" y="2117552"/>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grpSp>
            <p:grpSp>
              <p:nvGrpSpPr>
                <p:cNvPr id="13" name="Group 12">
                  <a:extLst>
                    <a:ext uri="{FF2B5EF4-FFF2-40B4-BE49-F238E27FC236}">
                      <a16:creationId xmlns:a16="http://schemas.microsoft.com/office/drawing/2014/main" id="{5B53BEC9-3A46-4A88-A874-28556088FBAD}"/>
                    </a:ext>
                  </a:extLst>
                </p:cNvPr>
                <p:cNvGrpSpPr/>
                <p:nvPr/>
              </p:nvGrpSpPr>
              <p:grpSpPr>
                <a:xfrm>
                  <a:off x="6808485" y="1540993"/>
                  <a:ext cx="1259068" cy="1371530"/>
                  <a:chOff x="7503683" y="1417638"/>
                  <a:chExt cx="2020612" cy="1371530"/>
                </a:xfrm>
              </p:grpSpPr>
              <p:sp>
                <p:nvSpPr>
                  <p:cNvPr id="26" name="Rounded Rectangle 30">
                    <a:extLst>
                      <a:ext uri="{FF2B5EF4-FFF2-40B4-BE49-F238E27FC236}">
                        <a16:creationId xmlns:a16="http://schemas.microsoft.com/office/drawing/2014/main" id="{63CA167A-76DA-44BE-8D60-B82A788A8777}"/>
                      </a:ext>
                    </a:extLst>
                  </p:cNvPr>
                  <p:cNvSpPr/>
                  <p:nvPr/>
                </p:nvSpPr>
                <p:spPr>
                  <a:xfrm>
                    <a:off x="7503683" y="1417638"/>
                    <a:ext cx="2020612" cy="1371530"/>
                  </a:xfrm>
                  <a:prstGeom prst="roundRect">
                    <a:avLst/>
                  </a:prstGeom>
                  <a:solidFill>
                    <a:srgbClr val="296A8E"/>
                  </a:solidFill>
                  <a:ln w="25400" cap="flat" cmpd="sng" algn="ctr">
                    <a:solidFill>
                      <a:srgbClr val="424CA0">
                        <a:shade val="50000"/>
                      </a:srgbClr>
                    </a:solidFill>
                    <a:prstDash val="solid"/>
                  </a:ln>
                  <a:effectLst/>
                </p:spPr>
                <p:txBody>
                  <a:bodyPr rtlCol="0" anchor="ctr"/>
                  <a:lstStyle/>
                  <a:p>
                    <a:pPr algn="ctr" defTabSz="896386">
                      <a:defRPr/>
                    </a:pPr>
                    <a:endParaRPr lang="en-US" sz="1176" kern="0">
                      <a:solidFill>
                        <a:sysClr val="windowText" lastClr="000000"/>
                      </a:solidFill>
                      <a:latin typeface="Segoe UI"/>
                    </a:endParaRPr>
                  </a:p>
                </p:txBody>
              </p:sp>
              <p:sp>
                <p:nvSpPr>
                  <p:cNvPr id="27" name="Rectangle 26">
                    <a:extLst>
                      <a:ext uri="{FF2B5EF4-FFF2-40B4-BE49-F238E27FC236}">
                        <a16:creationId xmlns:a16="http://schemas.microsoft.com/office/drawing/2014/main" id="{3C0A3101-592F-443F-A77C-CDE1253C8CD0}"/>
                      </a:ext>
                    </a:extLst>
                  </p:cNvPr>
                  <p:cNvSpPr/>
                  <p:nvPr/>
                </p:nvSpPr>
                <p:spPr>
                  <a:xfrm>
                    <a:off x="7673324" y="1559023"/>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28" name="Rectangle 27">
                    <a:extLst>
                      <a:ext uri="{FF2B5EF4-FFF2-40B4-BE49-F238E27FC236}">
                        <a16:creationId xmlns:a16="http://schemas.microsoft.com/office/drawing/2014/main" id="{BE0FD11E-D752-4E2B-9E06-B60E381FFD66}"/>
                      </a:ext>
                    </a:extLst>
                  </p:cNvPr>
                  <p:cNvSpPr/>
                  <p:nvPr/>
                </p:nvSpPr>
                <p:spPr>
                  <a:xfrm>
                    <a:off x="7673324" y="1832257"/>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29" name="Rectangle 28">
                    <a:extLst>
                      <a:ext uri="{FF2B5EF4-FFF2-40B4-BE49-F238E27FC236}">
                        <a16:creationId xmlns:a16="http://schemas.microsoft.com/office/drawing/2014/main" id="{A1E8DCAA-4DAE-482B-A5E5-6A05D2268459}"/>
                      </a:ext>
                    </a:extLst>
                  </p:cNvPr>
                  <p:cNvSpPr/>
                  <p:nvPr/>
                </p:nvSpPr>
                <p:spPr>
                  <a:xfrm>
                    <a:off x="7673323" y="2397022"/>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30" name="Rectangle 29">
                    <a:extLst>
                      <a:ext uri="{FF2B5EF4-FFF2-40B4-BE49-F238E27FC236}">
                        <a16:creationId xmlns:a16="http://schemas.microsoft.com/office/drawing/2014/main" id="{F60A65C6-B9D2-4A8B-88A4-8ACA9B238AF1}"/>
                      </a:ext>
                    </a:extLst>
                  </p:cNvPr>
                  <p:cNvSpPr/>
                  <p:nvPr/>
                </p:nvSpPr>
                <p:spPr>
                  <a:xfrm>
                    <a:off x="7673323" y="2117552"/>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grpSp>
            <p:grpSp>
              <p:nvGrpSpPr>
                <p:cNvPr id="14" name="Group 13">
                  <a:extLst>
                    <a:ext uri="{FF2B5EF4-FFF2-40B4-BE49-F238E27FC236}">
                      <a16:creationId xmlns:a16="http://schemas.microsoft.com/office/drawing/2014/main" id="{E0D6153F-A31E-4B58-9819-FBF32AFB1DBC}"/>
                    </a:ext>
                  </a:extLst>
                </p:cNvPr>
                <p:cNvGrpSpPr/>
                <p:nvPr/>
              </p:nvGrpSpPr>
              <p:grpSpPr>
                <a:xfrm>
                  <a:off x="8158272" y="1540993"/>
                  <a:ext cx="1259068" cy="1371530"/>
                  <a:chOff x="7503683" y="1417638"/>
                  <a:chExt cx="2020612" cy="1371530"/>
                </a:xfrm>
              </p:grpSpPr>
              <p:sp>
                <p:nvSpPr>
                  <p:cNvPr id="21" name="Rounded Rectangle 30">
                    <a:extLst>
                      <a:ext uri="{FF2B5EF4-FFF2-40B4-BE49-F238E27FC236}">
                        <a16:creationId xmlns:a16="http://schemas.microsoft.com/office/drawing/2014/main" id="{EB83B270-3901-4E26-B1D2-7831399424A1}"/>
                      </a:ext>
                    </a:extLst>
                  </p:cNvPr>
                  <p:cNvSpPr/>
                  <p:nvPr/>
                </p:nvSpPr>
                <p:spPr>
                  <a:xfrm>
                    <a:off x="7503683" y="1417638"/>
                    <a:ext cx="2020612" cy="1371530"/>
                  </a:xfrm>
                  <a:prstGeom prst="roundRect">
                    <a:avLst/>
                  </a:prstGeom>
                  <a:solidFill>
                    <a:srgbClr val="296A8E"/>
                  </a:solidFill>
                  <a:ln w="25400" cap="flat" cmpd="sng" algn="ctr">
                    <a:solidFill>
                      <a:srgbClr val="424CA0">
                        <a:shade val="50000"/>
                      </a:srgbClr>
                    </a:solidFill>
                    <a:prstDash val="solid"/>
                  </a:ln>
                  <a:effectLst/>
                </p:spPr>
                <p:txBody>
                  <a:bodyPr rtlCol="0" anchor="ctr"/>
                  <a:lstStyle/>
                  <a:p>
                    <a:pPr algn="ctr" defTabSz="896386">
                      <a:defRPr/>
                    </a:pPr>
                    <a:endParaRPr lang="en-US" sz="1176" kern="0">
                      <a:solidFill>
                        <a:sysClr val="windowText" lastClr="000000"/>
                      </a:solidFill>
                      <a:latin typeface="Segoe UI"/>
                    </a:endParaRPr>
                  </a:p>
                </p:txBody>
              </p:sp>
              <p:sp>
                <p:nvSpPr>
                  <p:cNvPr id="22" name="Rectangle 21">
                    <a:extLst>
                      <a:ext uri="{FF2B5EF4-FFF2-40B4-BE49-F238E27FC236}">
                        <a16:creationId xmlns:a16="http://schemas.microsoft.com/office/drawing/2014/main" id="{9FD08D45-FB47-4D51-A2DC-D93B1D89B256}"/>
                      </a:ext>
                    </a:extLst>
                  </p:cNvPr>
                  <p:cNvSpPr/>
                  <p:nvPr/>
                </p:nvSpPr>
                <p:spPr>
                  <a:xfrm>
                    <a:off x="7673324" y="1559023"/>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23" name="Rectangle 22">
                    <a:extLst>
                      <a:ext uri="{FF2B5EF4-FFF2-40B4-BE49-F238E27FC236}">
                        <a16:creationId xmlns:a16="http://schemas.microsoft.com/office/drawing/2014/main" id="{87AACF7E-AE00-4FA8-A8D9-9A75DDFBA28C}"/>
                      </a:ext>
                    </a:extLst>
                  </p:cNvPr>
                  <p:cNvSpPr/>
                  <p:nvPr/>
                </p:nvSpPr>
                <p:spPr>
                  <a:xfrm>
                    <a:off x="7673324" y="1832257"/>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Free Space</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24" name="Rectangle 23">
                    <a:extLst>
                      <a:ext uri="{FF2B5EF4-FFF2-40B4-BE49-F238E27FC236}">
                        <a16:creationId xmlns:a16="http://schemas.microsoft.com/office/drawing/2014/main" id="{67D68035-0858-4011-AA31-588616AB861D}"/>
                      </a:ext>
                    </a:extLst>
                  </p:cNvPr>
                  <p:cNvSpPr/>
                  <p:nvPr/>
                </p:nvSpPr>
                <p:spPr>
                  <a:xfrm>
                    <a:off x="7673323" y="2397022"/>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Free Space</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25" name="Rectangle 24">
                    <a:extLst>
                      <a:ext uri="{FF2B5EF4-FFF2-40B4-BE49-F238E27FC236}">
                        <a16:creationId xmlns:a16="http://schemas.microsoft.com/office/drawing/2014/main" id="{CD19DA05-A7F8-40C2-8900-CFE54EEDE436}"/>
                      </a:ext>
                    </a:extLst>
                  </p:cNvPr>
                  <p:cNvSpPr/>
                  <p:nvPr/>
                </p:nvSpPr>
                <p:spPr>
                  <a:xfrm>
                    <a:off x="7673323" y="2117552"/>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grpSp>
            <p:grpSp>
              <p:nvGrpSpPr>
                <p:cNvPr id="15" name="Group 14">
                  <a:extLst>
                    <a:ext uri="{FF2B5EF4-FFF2-40B4-BE49-F238E27FC236}">
                      <a16:creationId xmlns:a16="http://schemas.microsoft.com/office/drawing/2014/main" id="{D2839B43-203D-424F-AA06-E2102EFFFFEB}"/>
                    </a:ext>
                  </a:extLst>
                </p:cNvPr>
                <p:cNvGrpSpPr/>
                <p:nvPr/>
              </p:nvGrpSpPr>
              <p:grpSpPr>
                <a:xfrm>
                  <a:off x="9508059" y="1540993"/>
                  <a:ext cx="1259068" cy="1371530"/>
                  <a:chOff x="7503683" y="1417638"/>
                  <a:chExt cx="2020612" cy="1371530"/>
                </a:xfrm>
              </p:grpSpPr>
              <p:sp>
                <p:nvSpPr>
                  <p:cNvPr id="16" name="Rounded Rectangle 30">
                    <a:extLst>
                      <a:ext uri="{FF2B5EF4-FFF2-40B4-BE49-F238E27FC236}">
                        <a16:creationId xmlns:a16="http://schemas.microsoft.com/office/drawing/2014/main" id="{9FC9D7B9-1255-4E81-BB2D-A42DAFB4D26F}"/>
                      </a:ext>
                    </a:extLst>
                  </p:cNvPr>
                  <p:cNvSpPr/>
                  <p:nvPr/>
                </p:nvSpPr>
                <p:spPr>
                  <a:xfrm>
                    <a:off x="7503683" y="1417638"/>
                    <a:ext cx="2020612" cy="1371530"/>
                  </a:xfrm>
                  <a:prstGeom prst="roundRect">
                    <a:avLst/>
                  </a:prstGeom>
                  <a:solidFill>
                    <a:srgbClr val="296A8E"/>
                  </a:solidFill>
                  <a:ln w="25400" cap="flat" cmpd="sng" algn="ctr">
                    <a:solidFill>
                      <a:srgbClr val="424CA0">
                        <a:shade val="50000"/>
                      </a:srgbClr>
                    </a:solidFill>
                    <a:prstDash val="solid"/>
                  </a:ln>
                  <a:effectLst/>
                </p:spPr>
                <p:txBody>
                  <a:bodyPr rtlCol="0" anchor="ctr"/>
                  <a:lstStyle/>
                  <a:p>
                    <a:pPr algn="ctr" defTabSz="896386">
                      <a:defRPr/>
                    </a:pPr>
                    <a:endParaRPr lang="en-US" sz="1176" kern="0">
                      <a:solidFill>
                        <a:sysClr val="windowText" lastClr="000000"/>
                      </a:solidFill>
                      <a:latin typeface="Segoe UI"/>
                    </a:endParaRPr>
                  </a:p>
                </p:txBody>
              </p:sp>
              <p:sp>
                <p:nvSpPr>
                  <p:cNvPr id="17" name="Rectangle 16">
                    <a:extLst>
                      <a:ext uri="{FF2B5EF4-FFF2-40B4-BE49-F238E27FC236}">
                        <a16:creationId xmlns:a16="http://schemas.microsoft.com/office/drawing/2014/main" id="{801747BA-9C48-43AC-8415-365AD02DEBFE}"/>
                      </a:ext>
                    </a:extLst>
                  </p:cNvPr>
                  <p:cNvSpPr/>
                  <p:nvPr/>
                </p:nvSpPr>
                <p:spPr>
                  <a:xfrm>
                    <a:off x="7673324" y="1559023"/>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8" name="Rectangle 17">
                    <a:extLst>
                      <a:ext uri="{FF2B5EF4-FFF2-40B4-BE49-F238E27FC236}">
                        <a16:creationId xmlns:a16="http://schemas.microsoft.com/office/drawing/2014/main" id="{0FAC7D27-EA48-46A3-8B64-E4B79CDB61F6}"/>
                      </a:ext>
                    </a:extLst>
                  </p:cNvPr>
                  <p:cNvSpPr/>
                  <p:nvPr/>
                </p:nvSpPr>
                <p:spPr>
                  <a:xfrm>
                    <a:off x="7673324" y="1832257"/>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19" name="Rectangle 18">
                    <a:extLst>
                      <a:ext uri="{FF2B5EF4-FFF2-40B4-BE49-F238E27FC236}">
                        <a16:creationId xmlns:a16="http://schemas.microsoft.com/office/drawing/2014/main" id="{8BA25EDC-72F5-4CFE-BFDD-0BA41AEBCDF5}"/>
                      </a:ext>
                    </a:extLst>
                  </p:cNvPr>
                  <p:cNvSpPr/>
                  <p:nvPr/>
                </p:nvSpPr>
                <p:spPr>
                  <a:xfrm>
                    <a:off x="7673323" y="2397022"/>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Free Space</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20" name="Rectangle 19">
                    <a:extLst>
                      <a:ext uri="{FF2B5EF4-FFF2-40B4-BE49-F238E27FC236}">
                        <a16:creationId xmlns:a16="http://schemas.microsoft.com/office/drawing/2014/main" id="{80DBA255-9FF7-4FC1-9D35-6188A9CB701E}"/>
                      </a:ext>
                    </a:extLst>
                  </p:cNvPr>
                  <p:cNvSpPr/>
                  <p:nvPr/>
                </p:nvSpPr>
                <p:spPr>
                  <a:xfrm>
                    <a:off x="7673323" y="2117552"/>
                    <a:ext cx="1681329" cy="253916"/>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1176"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Free Space</a:t>
                    </a:r>
                    <a:endParaRPr lang="en-US" sz="1176"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grpSp>
          </p:grpSp>
        </p:grpSp>
        <p:sp>
          <p:nvSpPr>
            <p:cNvPr id="9" name="TextBox 8">
              <a:extLst>
                <a:ext uri="{FF2B5EF4-FFF2-40B4-BE49-F238E27FC236}">
                  <a16:creationId xmlns:a16="http://schemas.microsoft.com/office/drawing/2014/main" id="{BEC759DA-314E-455C-9B0D-0EE9B652C53C}"/>
                </a:ext>
              </a:extLst>
            </p:cNvPr>
            <p:cNvSpPr txBox="1"/>
            <p:nvPr/>
          </p:nvSpPr>
          <p:spPr>
            <a:xfrm>
              <a:off x="6360057" y="4565789"/>
              <a:ext cx="4855496" cy="369332"/>
            </a:xfrm>
            <a:prstGeom prst="rect">
              <a:avLst/>
            </a:prstGeom>
            <a:noFill/>
          </p:spPr>
          <p:txBody>
            <a:bodyPr wrap="square" rtlCol="0">
              <a:spAutoFit/>
            </a:bodyPr>
            <a:lstStyle/>
            <a:p>
              <a:pPr defTabSz="896386">
                <a:defRPr/>
              </a:pPr>
              <a:r>
                <a:rPr lang="en-US" sz="1765" kern="0" dirty="0">
                  <a:solidFill>
                    <a:prstClr val="black"/>
                  </a:solidFill>
                  <a:latin typeface="Segoe UI"/>
                </a:rPr>
                <a:t>Extent: Eight contiguous 8kb pages</a:t>
              </a:r>
            </a:p>
          </p:txBody>
        </p:sp>
      </p:grpSp>
      <p:sp>
        <p:nvSpPr>
          <p:cNvPr id="62" name="Right Brace 61">
            <a:extLst>
              <a:ext uri="{FF2B5EF4-FFF2-40B4-BE49-F238E27FC236}">
                <a16:creationId xmlns:a16="http://schemas.microsoft.com/office/drawing/2014/main" id="{8E958E5F-726B-4432-9D10-F4E46B7E4FE4}"/>
              </a:ext>
            </a:extLst>
          </p:cNvPr>
          <p:cNvSpPr/>
          <p:nvPr/>
        </p:nvSpPr>
        <p:spPr>
          <a:xfrm>
            <a:off x="4148063" y="1298932"/>
            <a:ext cx="827216" cy="4038123"/>
          </a:xfrm>
          <a:prstGeom prst="rightBrace">
            <a:avLst/>
          </a:prstGeom>
          <a:noFill/>
          <a:ln w="76200" cap="flat" cmpd="sng" algn="ctr">
            <a:solidFill>
              <a:srgbClr val="2098D5">
                <a:lumMod val="50000"/>
              </a:srgbClr>
            </a:solidFill>
            <a:prstDash val="solid"/>
          </a:ln>
          <a:effectLst/>
        </p:spPr>
        <p:txBody>
          <a:bodyPr rtlCol="0" anchor="ctr"/>
          <a:lstStyle/>
          <a:p>
            <a:pPr algn="ctr" defTabSz="896386">
              <a:defRPr/>
            </a:pPr>
            <a:endParaRPr lang="en-US" sz="1765" kern="0">
              <a:solidFill>
                <a:prstClr val="black"/>
              </a:solidFill>
              <a:latin typeface="Segoe UI"/>
            </a:endParaRPr>
          </a:p>
        </p:txBody>
      </p:sp>
      <p:grpSp>
        <p:nvGrpSpPr>
          <p:cNvPr id="67" name="Group 66">
            <a:extLst>
              <a:ext uri="{FF2B5EF4-FFF2-40B4-BE49-F238E27FC236}">
                <a16:creationId xmlns:a16="http://schemas.microsoft.com/office/drawing/2014/main" id="{E6F021F1-DBAD-4E5A-B08B-A377869E60C5}"/>
              </a:ext>
            </a:extLst>
          </p:cNvPr>
          <p:cNvGrpSpPr/>
          <p:nvPr/>
        </p:nvGrpSpPr>
        <p:grpSpPr>
          <a:xfrm>
            <a:off x="1477507" y="1828702"/>
            <a:ext cx="2378348" cy="2497146"/>
            <a:chOff x="4963829" y="4298078"/>
            <a:chExt cx="1393773" cy="1547244"/>
          </a:xfrm>
        </p:grpSpPr>
        <p:sp>
          <p:nvSpPr>
            <p:cNvPr id="64" name="Cylinder 63">
              <a:extLst>
                <a:ext uri="{FF2B5EF4-FFF2-40B4-BE49-F238E27FC236}">
                  <a16:creationId xmlns:a16="http://schemas.microsoft.com/office/drawing/2014/main" id="{477BF906-21C4-425F-A761-7F5ECDD369DC}"/>
                </a:ext>
              </a:extLst>
            </p:cNvPr>
            <p:cNvSpPr/>
            <p:nvPr/>
          </p:nvSpPr>
          <p:spPr>
            <a:xfrm>
              <a:off x="4963829" y="5232674"/>
              <a:ext cx="1393771" cy="612648"/>
            </a:xfrm>
            <a:prstGeom prst="can">
              <a:avLst>
                <a:gd name="adj" fmla="val 30417"/>
              </a:avLst>
            </a:prstGeom>
            <a:solidFill>
              <a:srgbClr val="2098D5">
                <a:lumMod val="75000"/>
              </a:srgbClr>
            </a:solidFill>
            <a:ln w="25400" cap="flat" cmpd="sng" algn="ctr">
              <a:solidFill>
                <a:srgbClr val="2098D5">
                  <a:lumMod val="50000"/>
                </a:srgbClr>
              </a:solidFill>
              <a:prstDash val="solid"/>
            </a:ln>
            <a:effectLst/>
          </p:spPr>
          <p:txBody>
            <a:bodyPr rtlCol="0" anchor="ctr"/>
            <a:lstStyle/>
            <a:p>
              <a:pPr algn="ctr" defTabSz="896386">
                <a:defRPr/>
              </a:pPr>
              <a:endParaRPr lang="en-US" sz="1765" kern="0">
                <a:solidFill>
                  <a:prstClr val="white"/>
                </a:solidFill>
                <a:latin typeface="Segoe UI"/>
              </a:endParaRPr>
            </a:p>
          </p:txBody>
        </p:sp>
        <p:sp>
          <p:nvSpPr>
            <p:cNvPr id="65" name="Cylinder 64">
              <a:extLst>
                <a:ext uri="{FF2B5EF4-FFF2-40B4-BE49-F238E27FC236}">
                  <a16:creationId xmlns:a16="http://schemas.microsoft.com/office/drawing/2014/main" id="{9ABD0A04-F42A-4FC6-9DF3-ADF12D0CB500}"/>
                </a:ext>
              </a:extLst>
            </p:cNvPr>
            <p:cNvSpPr/>
            <p:nvPr/>
          </p:nvSpPr>
          <p:spPr>
            <a:xfrm>
              <a:off x="4963830" y="4763793"/>
              <a:ext cx="1393771" cy="612648"/>
            </a:xfrm>
            <a:prstGeom prst="can">
              <a:avLst>
                <a:gd name="adj" fmla="val 30417"/>
              </a:avLst>
            </a:prstGeom>
            <a:solidFill>
              <a:srgbClr val="2098D5">
                <a:lumMod val="75000"/>
              </a:srgbClr>
            </a:solidFill>
            <a:ln w="25400" cap="flat" cmpd="sng" algn="ctr">
              <a:solidFill>
                <a:srgbClr val="2098D5">
                  <a:lumMod val="50000"/>
                </a:srgbClr>
              </a:solidFill>
              <a:prstDash val="solid"/>
            </a:ln>
            <a:effectLst/>
          </p:spPr>
          <p:txBody>
            <a:bodyPr rtlCol="0" anchor="ctr"/>
            <a:lstStyle/>
            <a:p>
              <a:pPr algn="ctr" defTabSz="896386">
                <a:defRPr/>
              </a:pPr>
              <a:endParaRPr lang="en-US" sz="1765" kern="0">
                <a:solidFill>
                  <a:prstClr val="white"/>
                </a:solidFill>
                <a:latin typeface="Segoe UI"/>
              </a:endParaRPr>
            </a:p>
          </p:txBody>
        </p:sp>
        <p:sp>
          <p:nvSpPr>
            <p:cNvPr id="66" name="Cylinder 65">
              <a:extLst>
                <a:ext uri="{FF2B5EF4-FFF2-40B4-BE49-F238E27FC236}">
                  <a16:creationId xmlns:a16="http://schemas.microsoft.com/office/drawing/2014/main" id="{1A28BE56-C497-425D-9D05-C0EACBB0D044}"/>
                </a:ext>
              </a:extLst>
            </p:cNvPr>
            <p:cNvSpPr/>
            <p:nvPr/>
          </p:nvSpPr>
          <p:spPr>
            <a:xfrm>
              <a:off x="4963831" y="4298078"/>
              <a:ext cx="1393771" cy="612648"/>
            </a:xfrm>
            <a:prstGeom prst="can">
              <a:avLst>
                <a:gd name="adj" fmla="val 30417"/>
              </a:avLst>
            </a:prstGeom>
            <a:solidFill>
              <a:srgbClr val="2098D5">
                <a:lumMod val="75000"/>
              </a:srgbClr>
            </a:solidFill>
            <a:ln w="25400" cap="flat" cmpd="sng" algn="ctr">
              <a:solidFill>
                <a:srgbClr val="2098D5">
                  <a:lumMod val="50000"/>
                </a:srgbClr>
              </a:solidFill>
              <a:prstDash val="solid"/>
            </a:ln>
            <a:effectLst/>
          </p:spPr>
          <p:txBody>
            <a:bodyPr rtlCol="0" anchor="ctr"/>
            <a:lstStyle/>
            <a:p>
              <a:pPr algn="ctr" defTabSz="896386">
                <a:defRPr/>
              </a:pPr>
              <a:endParaRPr lang="en-US" sz="1765" kern="0">
                <a:solidFill>
                  <a:prstClr val="white"/>
                </a:solidFill>
                <a:latin typeface="Segoe UI"/>
              </a:endParaRPr>
            </a:p>
          </p:txBody>
        </p:sp>
      </p:grpSp>
      <p:sp>
        <p:nvSpPr>
          <p:cNvPr id="69" name="TextBox 68">
            <a:extLst>
              <a:ext uri="{FF2B5EF4-FFF2-40B4-BE49-F238E27FC236}">
                <a16:creationId xmlns:a16="http://schemas.microsoft.com/office/drawing/2014/main" id="{4C62ACD8-5355-47B0-BA68-5DA87C0AEF92}"/>
              </a:ext>
            </a:extLst>
          </p:cNvPr>
          <p:cNvSpPr txBox="1"/>
          <p:nvPr/>
        </p:nvSpPr>
        <p:spPr>
          <a:xfrm>
            <a:off x="6117629" y="5303489"/>
            <a:ext cx="6074371" cy="724143"/>
          </a:xfrm>
          <a:prstGeom prst="rect">
            <a:avLst/>
          </a:prstGeom>
          <a:noFill/>
        </p:spPr>
        <p:txBody>
          <a:bodyPr wrap="square" rtlCol="0">
            <a:spAutoFit/>
          </a:bodyPr>
          <a:lstStyle/>
          <a:p>
            <a:pPr defTabSz="914367"/>
            <a:r>
              <a:rPr lang="en-US" sz="1765" b="1" dirty="0">
                <a:solidFill>
                  <a:srgbClr val="505050"/>
                </a:solidFill>
                <a:latin typeface="Segoe UI Light" pitchFamily="34" charset="0"/>
              </a:rPr>
              <a:t>Uniform extents: </a:t>
            </a:r>
            <a:r>
              <a:rPr lang="en-US" sz="1765" dirty="0">
                <a:solidFill>
                  <a:srgbClr val="505050"/>
                </a:solidFill>
                <a:latin typeface="Segoe UI Light" pitchFamily="34" charset="0"/>
              </a:rPr>
              <a:t>Pages used by a single object.</a:t>
            </a:r>
          </a:p>
          <a:p>
            <a:pPr defTabSz="914367"/>
            <a:r>
              <a:rPr lang="en-US" sz="1765" b="1" dirty="0">
                <a:solidFill>
                  <a:srgbClr val="505050"/>
                </a:solidFill>
                <a:latin typeface="Segoe UI Light" pitchFamily="34" charset="0"/>
              </a:rPr>
              <a:t>Mixed extents: </a:t>
            </a:r>
            <a:r>
              <a:rPr lang="en-US" sz="1765" dirty="0">
                <a:solidFill>
                  <a:srgbClr val="505050"/>
                </a:solidFill>
                <a:latin typeface="Segoe UI Light" pitchFamily="34" charset="0"/>
              </a:rPr>
              <a:t>Pages used by different objects</a:t>
            </a:r>
            <a:r>
              <a:rPr lang="en-US" sz="2353" dirty="0">
                <a:solidFill>
                  <a:srgbClr val="505050"/>
                </a:solidFill>
                <a:latin typeface="Segoe UI Light" pitchFamily="34" charset="0"/>
              </a:rPr>
              <a:t>.</a:t>
            </a:r>
          </a:p>
        </p:txBody>
      </p:sp>
    </p:spTree>
    <p:extLst>
      <p:ext uri="{BB962C8B-B14F-4D97-AF65-F5344CB8AC3E}">
        <p14:creationId xmlns:p14="http://schemas.microsoft.com/office/powerpoint/2010/main" val="43066324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37B4494-DBBE-403A-BCB8-10BD3D001AE6}"/>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sz="4400" dirty="0">
                <a:solidFill>
                  <a:schemeClr val="accent4">
                    <a:lumMod val="75000"/>
                  </a:schemeClr>
                </a:solidFill>
              </a:rPr>
              <a:t>Basic Page Structure</a:t>
            </a:r>
          </a:p>
        </p:txBody>
      </p:sp>
      <p:sp>
        <p:nvSpPr>
          <p:cNvPr id="2" name="Rounded Rectangle 19">
            <a:extLst>
              <a:ext uri="{FF2B5EF4-FFF2-40B4-BE49-F238E27FC236}">
                <a16:creationId xmlns:a16="http://schemas.microsoft.com/office/drawing/2014/main" id="{1C950353-F1D5-471B-973D-F6BA1374DCF1}"/>
              </a:ext>
            </a:extLst>
          </p:cNvPr>
          <p:cNvSpPr/>
          <p:nvPr/>
        </p:nvSpPr>
        <p:spPr>
          <a:xfrm rot="5400000">
            <a:off x="-578766" y="2254572"/>
            <a:ext cx="5327030" cy="2719742"/>
          </a:xfrm>
          <a:prstGeom prst="roundRect">
            <a:avLst/>
          </a:prstGeom>
          <a:solidFill>
            <a:srgbClr val="2098D5">
              <a:lumMod val="75000"/>
            </a:srgbClr>
          </a:solidFill>
          <a:ln w="25400" cap="flat" cmpd="sng" algn="ctr">
            <a:solidFill>
              <a:srgbClr val="424CA0">
                <a:shade val="50000"/>
              </a:srgbClr>
            </a:solidFill>
            <a:prstDash val="solid"/>
          </a:ln>
          <a:effectLst/>
        </p:spPr>
        <p:txBody>
          <a:bodyPr rtlCol="0" anchor="ctr"/>
          <a:lstStyle/>
          <a:p>
            <a:pPr algn="ctr" defTabSz="672290">
              <a:defRPr/>
            </a:pPr>
            <a:endParaRPr lang="en-US" sz="2059" kern="0" dirty="0">
              <a:solidFill>
                <a:prstClr val="white"/>
              </a:solidFill>
              <a:latin typeface="Calibri" panose="020F0502020204030204" pitchFamily="34" charset="0"/>
            </a:endParaRPr>
          </a:p>
        </p:txBody>
      </p:sp>
      <p:sp>
        <p:nvSpPr>
          <p:cNvPr id="4" name="Rectangle 3">
            <a:extLst>
              <a:ext uri="{FF2B5EF4-FFF2-40B4-BE49-F238E27FC236}">
                <a16:creationId xmlns:a16="http://schemas.microsoft.com/office/drawing/2014/main" id="{6788AA0C-CB2B-4E50-9C77-2CE876AA8963}"/>
              </a:ext>
            </a:extLst>
          </p:cNvPr>
          <p:cNvSpPr/>
          <p:nvPr/>
        </p:nvSpPr>
        <p:spPr>
          <a:xfrm>
            <a:off x="1026573" y="1131055"/>
            <a:ext cx="2116354" cy="701514"/>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2059"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Page Header</a:t>
            </a:r>
          </a:p>
          <a:p>
            <a:pPr algn="ctr" defTabSz="672290">
              <a:defRPr/>
            </a:pPr>
            <a:r>
              <a:rPr lang="en-US" sz="2059"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 (96 bytes)</a:t>
            </a:r>
            <a:endParaRPr lang="en-US" sz="2059"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cxnSp>
        <p:nvCxnSpPr>
          <p:cNvPr id="6" name="Straight Connector 5">
            <a:extLst>
              <a:ext uri="{FF2B5EF4-FFF2-40B4-BE49-F238E27FC236}">
                <a16:creationId xmlns:a16="http://schemas.microsoft.com/office/drawing/2014/main" id="{064DED91-F000-47DD-B3C5-C65F63DC87C4}"/>
              </a:ext>
            </a:extLst>
          </p:cNvPr>
          <p:cNvCxnSpPr>
            <a:cxnSpLocks/>
          </p:cNvCxnSpPr>
          <p:nvPr/>
        </p:nvCxnSpPr>
        <p:spPr>
          <a:xfrm flipH="1">
            <a:off x="724878" y="1929783"/>
            <a:ext cx="2719742" cy="0"/>
          </a:xfrm>
          <a:prstGeom prst="line">
            <a:avLst/>
          </a:prstGeom>
          <a:noFill/>
          <a:ln w="9525" cap="flat" cmpd="sng" algn="ctr">
            <a:solidFill>
              <a:sysClr val="window" lastClr="FFFFFF"/>
            </a:solidFill>
            <a:prstDash val="solid"/>
          </a:ln>
          <a:effectLst/>
        </p:spPr>
      </p:cxnSp>
      <p:sp>
        <p:nvSpPr>
          <p:cNvPr id="61" name="Rectangle 60">
            <a:extLst>
              <a:ext uri="{FF2B5EF4-FFF2-40B4-BE49-F238E27FC236}">
                <a16:creationId xmlns:a16="http://schemas.microsoft.com/office/drawing/2014/main" id="{C2AE3054-EB7B-4E80-B12C-CEAF7F9A5E7C}"/>
              </a:ext>
            </a:extLst>
          </p:cNvPr>
          <p:cNvSpPr/>
          <p:nvPr/>
        </p:nvSpPr>
        <p:spPr>
          <a:xfrm>
            <a:off x="1052336" y="2027000"/>
            <a:ext cx="2116354" cy="384701"/>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2059"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1</a:t>
            </a:r>
            <a:endParaRPr lang="en-US" sz="2059"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cxnSp>
        <p:nvCxnSpPr>
          <p:cNvPr id="63" name="Straight Connector 62">
            <a:extLst>
              <a:ext uri="{FF2B5EF4-FFF2-40B4-BE49-F238E27FC236}">
                <a16:creationId xmlns:a16="http://schemas.microsoft.com/office/drawing/2014/main" id="{DA13A1CE-FB11-4484-97E8-392D8728E234}"/>
              </a:ext>
            </a:extLst>
          </p:cNvPr>
          <p:cNvCxnSpPr>
            <a:cxnSpLocks/>
          </p:cNvCxnSpPr>
          <p:nvPr/>
        </p:nvCxnSpPr>
        <p:spPr>
          <a:xfrm flipH="1">
            <a:off x="719731" y="2573764"/>
            <a:ext cx="2719742" cy="0"/>
          </a:xfrm>
          <a:prstGeom prst="line">
            <a:avLst/>
          </a:prstGeom>
          <a:noFill/>
          <a:ln w="9525" cap="flat" cmpd="sng" algn="ctr">
            <a:solidFill>
              <a:sysClr val="window" lastClr="FFFFFF"/>
            </a:solidFill>
            <a:prstDash val="solid"/>
          </a:ln>
          <a:effectLst/>
        </p:spPr>
      </p:cxnSp>
      <p:sp>
        <p:nvSpPr>
          <p:cNvPr id="75" name="Rectangle 74">
            <a:extLst>
              <a:ext uri="{FF2B5EF4-FFF2-40B4-BE49-F238E27FC236}">
                <a16:creationId xmlns:a16="http://schemas.microsoft.com/office/drawing/2014/main" id="{A5F325A2-ABFB-4383-A7BA-05FBE8CEC9E5}"/>
              </a:ext>
            </a:extLst>
          </p:cNvPr>
          <p:cNvSpPr/>
          <p:nvPr/>
        </p:nvSpPr>
        <p:spPr>
          <a:xfrm>
            <a:off x="1052336" y="2701896"/>
            <a:ext cx="2116354" cy="384701"/>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2059"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2</a:t>
            </a:r>
            <a:endParaRPr lang="en-US" sz="2059"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cxnSp>
        <p:nvCxnSpPr>
          <p:cNvPr id="77" name="Straight Connector 76">
            <a:extLst>
              <a:ext uri="{FF2B5EF4-FFF2-40B4-BE49-F238E27FC236}">
                <a16:creationId xmlns:a16="http://schemas.microsoft.com/office/drawing/2014/main" id="{53561972-9A4F-49B4-ABAB-39537D8D23B9}"/>
              </a:ext>
            </a:extLst>
          </p:cNvPr>
          <p:cNvCxnSpPr>
            <a:cxnSpLocks/>
          </p:cNvCxnSpPr>
          <p:nvPr/>
        </p:nvCxnSpPr>
        <p:spPr>
          <a:xfrm flipH="1">
            <a:off x="462918" y="3238359"/>
            <a:ext cx="3012624" cy="10301"/>
          </a:xfrm>
          <a:prstGeom prst="line">
            <a:avLst/>
          </a:prstGeom>
          <a:noFill/>
          <a:ln w="9525" cap="flat" cmpd="sng" algn="ctr">
            <a:solidFill>
              <a:sysClr val="window" lastClr="FFFFFF"/>
            </a:solidFill>
            <a:prstDash val="solid"/>
          </a:ln>
          <a:effectLst/>
        </p:spPr>
      </p:cxnSp>
      <p:sp>
        <p:nvSpPr>
          <p:cNvPr id="79" name="Rectangle 78">
            <a:extLst>
              <a:ext uri="{FF2B5EF4-FFF2-40B4-BE49-F238E27FC236}">
                <a16:creationId xmlns:a16="http://schemas.microsoft.com/office/drawing/2014/main" id="{56A42889-A4A4-42BD-99A6-7FBB8978B2C9}"/>
              </a:ext>
            </a:extLst>
          </p:cNvPr>
          <p:cNvSpPr/>
          <p:nvPr/>
        </p:nvSpPr>
        <p:spPr>
          <a:xfrm>
            <a:off x="1052336" y="3376792"/>
            <a:ext cx="2116354" cy="384701"/>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2059"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Data Row 3</a:t>
            </a:r>
            <a:endParaRPr lang="en-US" sz="2059"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cxnSp>
        <p:nvCxnSpPr>
          <p:cNvPr id="81" name="Straight Connector 80">
            <a:extLst>
              <a:ext uri="{FF2B5EF4-FFF2-40B4-BE49-F238E27FC236}">
                <a16:creationId xmlns:a16="http://schemas.microsoft.com/office/drawing/2014/main" id="{32158EC9-CB06-4613-BA37-57164FC14B41}"/>
              </a:ext>
            </a:extLst>
          </p:cNvPr>
          <p:cNvCxnSpPr>
            <a:cxnSpLocks/>
          </p:cNvCxnSpPr>
          <p:nvPr/>
        </p:nvCxnSpPr>
        <p:spPr>
          <a:xfrm flipH="1">
            <a:off x="478376" y="3892646"/>
            <a:ext cx="3012624" cy="10301"/>
          </a:xfrm>
          <a:prstGeom prst="line">
            <a:avLst/>
          </a:prstGeom>
          <a:noFill/>
          <a:ln w="9525" cap="flat" cmpd="sng" algn="ctr">
            <a:solidFill>
              <a:sysClr val="window" lastClr="FFFFFF"/>
            </a:solidFill>
            <a:prstDash val="solid"/>
          </a:ln>
          <a:effectLst/>
        </p:spPr>
      </p:cxnSp>
      <p:cxnSp>
        <p:nvCxnSpPr>
          <p:cNvPr id="83" name="Straight Connector 82">
            <a:extLst>
              <a:ext uri="{FF2B5EF4-FFF2-40B4-BE49-F238E27FC236}">
                <a16:creationId xmlns:a16="http://schemas.microsoft.com/office/drawing/2014/main" id="{37A3C8E9-DEA8-4869-89B7-5E1B6AB5E285}"/>
              </a:ext>
            </a:extLst>
          </p:cNvPr>
          <p:cNvCxnSpPr>
            <a:cxnSpLocks/>
          </p:cNvCxnSpPr>
          <p:nvPr/>
        </p:nvCxnSpPr>
        <p:spPr>
          <a:xfrm flipH="1">
            <a:off x="604200" y="5634289"/>
            <a:ext cx="3012624" cy="10301"/>
          </a:xfrm>
          <a:prstGeom prst="line">
            <a:avLst/>
          </a:prstGeom>
          <a:noFill/>
          <a:ln w="9525" cap="flat" cmpd="sng" algn="ctr">
            <a:solidFill>
              <a:sysClr val="window" lastClr="FFFFFF"/>
            </a:solidFill>
            <a:prstDash val="solid"/>
          </a:ln>
          <a:effectLst/>
        </p:spPr>
      </p:cxnSp>
      <p:sp>
        <p:nvSpPr>
          <p:cNvPr id="85" name="Rectangle 84">
            <a:extLst>
              <a:ext uri="{FF2B5EF4-FFF2-40B4-BE49-F238E27FC236}">
                <a16:creationId xmlns:a16="http://schemas.microsoft.com/office/drawing/2014/main" id="{05E9438A-3CEE-4CA0-A879-3F71381778EE}"/>
              </a:ext>
            </a:extLst>
          </p:cNvPr>
          <p:cNvSpPr/>
          <p:nvPr/>
        </p:nvSpPr>
        <p:spPr>
          <a:xfrm>
            <a:off x="1031729" y="5731508"/>
            <a:ext cx="2116354" cy="384701"/>
          </a:xfrm>
          <a:prstGeom prst="rect">
            <a:avLst/>
          </a:prstGeom>
          <a:solidFill>
            <a:srgbClr val="2098D5">
              <a:lumMod val="20000"/>
              <a:lumOff val="80000"/>
            </a:srgbClr>
          </a:solidFill>
          <a:ln w="9525" cap="flat" cmpd="sng" algn="ctr">
            <a:solidFill>
              <a:srgbClr val="424CA0">
                <a:shade val="95000"/>
                <a:satMod val="105000"/>
              </a:srgbClr>
            </a:solidFill>
            <a:prstDash val="solid"/>
          </a:ln>
          <a:effectLst>
            <a:outerShdw blurRad="40000" dist="20000" dir="5400000" rotWithShape="0">
              <a:srgbClr val="000000">
                <a:alpha val="38000"/>
              </a:srgbClr>
            </a:outerShdw>
          </a:effectLst>
        </p:spPr>
        <p:txBody>
          <a:bodyPr wrap="square" lIns="67232" tIns="33616" rIns="67232" bIns="33616">
            <a:spAutoFit/>
          </a:bodyPr>
          <a:lstStyle/>
          <a:p>
            <a:pPr algn="ctr" defTabSz="672290">
              <a:defRPr/>
            </a:pPr>
            <a:r>
              <a:rPr lang="en-US" sz="2059" b="1" kern="0" dirty="0">
                <a:ln w="1905"/>
                <a:solidFill>
                  <a:srgbClr val="1F497D">
                    <a:lumMod val="75000"/>
                  </a:srgbClr>
                </a:solidFill>
                <a:effectLst>
                  <a:innerShdw blurRad="69850" dist="43180" dir="5400000">
                    <a:srgbClr val="000000">
                      <a:alpha val="65000"/>
                    </a:srgbClr>
                  </a:innerShdw>
                </a:effectLst>
                <a:latin typeface="Calibri" panose="020F0502020204030204" pitchFamily="34" charset="0"/>
              </a:rPr>
              <a:t>Row Offset Array</a:t>
            </a:r>
            <a:endParaRPr lang="en-US" sz="2059" b="1" kern="0" dirty="0">
              <a:ln w="1905"/>
              <a:solidFill>
                <a:srgbClr val="1F497D">
                  <a:lumMod val="60000"/>
                  <a:lumOff val="40000"/>
                </a:srgbClr>
              </a:solidFill>
              <a:effectLst>
                <a:innerShdw blurRad="69850" dist="43180" dir="5400000">
                  <a:srgbClr val="000000">
                    <a:alpha val="65000"/>
                  </a:srgbClr>
                </a:innerShdw>
              </a:effectLst>
              <a:latin typeface="Calibri" panose="020F0502020204030204" pitchFamily="34" charset="0"/>
            </a:endParaRPr>
          </a:p>
        </p:txBody>
      </p:sp>
      <p:sp>
        <p:nvSpPr>
          <p:cNvPr id="87" name="TextBox 86">
            <a:extLst>
              <a:ext uri="{FF2B5EF4-FFF2-40B4-BE49-F238E27FC236}">
                <a16:creationId xmlns:a16="http://schemas.microsoft.com/office/drawing/2014/main" id="{9A2239E8-B07A-4E88-AE48-D97A79A1D429}"/>
              </a:ext>
            </a:extLst>
          </p:cNvPr>
          <p:cNvSpPr txBox="1"/>
          <p:nvPr/>
        </p:nvSpPr>
        <p:spPr>
          <a:xfrm>
            <a:off x="963699" y="4405477"/>
            <a:ext cx="2293622" cy="512935"/>
          </a:xfrm>
          <a:prstGeom prst="rect">
            <a:avLst/>
          </a:prstGeom>
          <a:noFill/>
        </p:spPr>
        <p:txBody>
          <a:bodyPr wrap="square" rtlCol="0">
            <a:spAutoFit/>
          </a:bodyPr>
          <a:lstStyle/>
          <a:p>
            <a:pPr algn="ctr" defTabSz="896386">
              <a:defRPr/>
            </a:pPr>
            <a:r>
              <a:rPr lang="en-US" sz="2745" kern="0" dirty="0">
                <a:solidFill>
                  <a:prstClr val="white"/>
                </a:solidFill>
                <a:latin typeface="Segoe UI"/>
              </a:rPr>
              <a:t>Free Space</a:t>
            </a:r>
          </a:p>
        </p:txBody>
      </p:sp>
      <p:sp>
        <p:nvSpPr>
          <p:cNvPr id="89" name="TextBox 88">
            <a:extLst>
              <a:ext uri="{FF2B5EF4-FFF2-40B4-BE49-F238E27FC236}">
                <a16:creationId xmlns:a16="http://schemas.microsoft.com/office/drawing/2014/main" id="{51AD4DA8-7985-497F-B267-7266439C4652}"/>
              </a:ext>
            </a:extLst>
          </p:cNvPr>
          <p:cNvSpPr txBox="1"/>
          <p:nvPr/>
        </p:nvSpPr>
        <p:spPr>
          <a:xfrm>
            <a:off x="3616823" y="1010307"/>
            <a:ext cx="6103718" cy="814661"/>
          </a:xfrm>
          <a:prstGeom prst="rect">
            <a:avLst/>
          </a:prstGeom>
          <a:noFill/>
        </p:spPr>
        <p:txBody>
          <a:bodyPr wrap="square" rtlCol="0">
            <a:spAutoFit/>
          </a:bodyPr>
          <a:lstStyle/>
          <a:p>
            <a:pPr defTabSz="896386">
              <a:defRPr/>
            </a:pPr>
            <a:r>
              <a:rPr lang="en-US" sz="2353" kern="0" dirty="0">
                <a:solidFill>
                  <a:prstClr val="black"/>
                </a:solidFill>
                <a:latin typeface="Segoe UI"/>
              </a:rPr>
              <a:t>Header contains Page Information such a Page Number and Page Type </a:t>
            </a:r>
          </a:p>
        </p:txBody>
      </p:sp>
      <p:sp>
        <p:nvSpPr>
          <p:cNvPr id="91" name="Right Brace 90">
            <a:extLst>
              <a:ext uri="{FF2B5EF4-FFF2-40B4-BE49-F238E27FC236}">
                <a16:creationId xmlns:a16="http://schemas.microsoft.com/office/drawing/2014/main" id="{820010D2-1022-4672-8282-0DDEFE213941}"/>
              </a:ext>
            </a:extLst>
          </p:cNvPr>
          <p:cNvSpPr/>
          <p:nvPr/>
        </p:nvSpPr>
        <p:spPr bwMode="auto">
          <a:xfrm>
            <a:off x="3490999" y="1929784"/>
            <a:ext cx="2144386" cy="3704506"/>
          </a:xfrm>
          <a:prstGeom prst="rightBrace">
            <a:avLst/>
          </a:prstGeom>
          <a:solidFill>
            <a:srgbClr val="2098D5">
              <a:lumMod val="20000"/>
              <a:lumOff val="80000"/>
            </a:srgbClr>
          </a:solidFill>
          <a:ln w="9525" cap="flat" cmpd="sng" algn="ctr">
            <a:noFill/>
            <a:prstDash val="solid"/>
            <a:round/>
            <a:headEnd type="none" w="med" len="med"/>
            <a:tailEnd type="none" w="med" len="med"/>
          </a:ln>
          <a:effectLst>
            <a:outerShdw dist="35921" dir="2700000" algn="ctr" rotWithShape="0">
              <a:srgbClr val="AFAFAF"/>
            </a:outerShdw>
          </a:effectLst>
        </p:spPr>
        <p:txBody>
          <a:bodyPr rot="0" spcFirstLastPara="0" vertOverflow="overflow" horzOverflow="overflow" vert="horz" wrap="square" lIns="179285" tIns="44821" rIns="179285" bIns="44821" numCol="1" spcCol="0" rtlCol="0" fromWordArt="0" anchor="ctr" anchorCtr="0" forceAA="0" compatLnSpc="1">
            <a:prstTxWarp prst="textNoShape">
              <a:avLst/>
            </a:prstTxWarp>
            <a:noAutofit/>
          </a:bodyPr>
          <a:lstStyle/>
          <a:p>
            <a:pPr algn="ctr" defTabSz="896386" eaLnBrk="0" fontAlgn="base" hangingPunct="0">
              <a:spcBef>
                <a:spcPct val="0"/>
              </a:spcBef>
              <a:spcAft>
                <a:spcPct val="0"/>
              </a:spcAft>
              <a:defRPr/>
            </a:pPr>
            <a:endParaRPr lang="en-US" sz="1765" b="1" kern="0">
              <a:solidFill>
                <a:prstClr val="black"/>
              </a:solidFill>
              <a:latin typeface="Verdana" pitchFamily="34" charset="0"/>
            </a:endParaRPr>
          </a:p>
        </p:txBody>
      </p:sp>
      <p:sp>
        <p:nvSpPr>
          <p:cNvPr id="93" name="TextBox 92">
            <a:extLst>
              <a:ext uri="{FF2B5EF4-FFF2-40B4-BE49-F238E27FC236}">
                <a16:creationId xmlns:a16="http://schemas.microsoft.com/office/drawing/2014/main" id="{E2FA8FAD-88CD-40F8-9BD7-FA3CBF9D3AC3}"/>
              </a:ext>
            </a:extLst>
          </p:cNvPr>
          <p:cNvSpPr txBox="1"/>
          <p:nvPr/>
        </p:nvSpPr>
        <p:spPr>
          <a:xfrm>
            <a:off x="5645952" y="3376792"/>
            <a:ext cx="3122910" cy="814661"/>
          </a:xfrm>
          <a:prstGeom prst="rect">
            <a:avLst/>
          </a:prstGeom>
          <a:noFill/>
        </p:spPr>
        <p:txBody>
          <a:bodyPr wrap="square" rtlCol="0">
            <a:spAutoFit/>
          </a:bodyPr>
          <a:lstStyle/>
          <a:p>
            <a:pPr defTabSz="896386">
              <a:defRPr/>
            </a:pPr>
            <a:r>
              <a:rPr lang="en-US" sz="2353" kern="0" dirty="0">
                <a:solidFill>
                  <a:prstClr val="black"/>
                </a:solidFill>
                <a:latin typeface="Segoe UI"/>
              </a:rPr>
              <a:t>8060 bytes for Data Rows or Free Space</a:t>
            </a:r>
          </a:p>
        </p:txBody>
      </p:sp>
      <p:sp>
        <p:nvSpPr>
          <p:cNvPr id="95" name="TextBox 94">
            <a:extLst>
              <a:ext uri="{FF2B5EF4-FFF2-40B4-BE49-F238E27FC236}">
                <a16:creationId xmlns:a16="http://schemas.microsoft.com/office/drawing/2014/main" id="{9F14896A-66B8-4A96-877F-37BA95ABC259}"/>
              </a:ext>
            </a:extLst>
          </p:cNvPr>
          <p:cNvSpPr txBox="1"/>
          <p:nvPr/>
        </p:nvSpPr>
        <p:spPr>
          <a:xfrm>
            <a:off x="3490999" y="5725344"/>
            <a:ext cx="8881879" cy="461665"/>
          </a:xfrm>
          <a:prstGeom prst="rect">
            <a:avLst/>
          </a:prstGeom>
          <a:noFill/>
        </p:spPr>
        <p:txBody>
          <a:bodyPr wrap="square" rtlCol="0">
            <a:spAutoFit/>
          </a:bodyPr>
          <a:lstStyle/>
          <a:p>
            <a:pPr defTabSz="896386">
              <a:defRPr/>
            </a:pPr>
            <a:r>
              <a:rPr lang="en-US" sz="2400" kern="0" dirty="0">
                <a:solidFill>
                  <a:prstClr val="black"/>
                </a:solidFill>
                <a:latin typeface="Segoe UI"/>
              </a:rPr>
              <a:t> How far from beginning of page that each row is located.</a:t>
            </a:r>
          </a:p>
        </p:txBody>
      </p:sp>
    </p:spTree>
    <p:extLst>
      <p:ext uri="{BB962C8B-B14F-4D97-AF65-F5344CB8AC3E}">
        <p14:creationId xmlns:p14="http://schemas.microsoft.com/office/powerpoint/2010/main" val="317383451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37B4494-DBBE-403A-BCB8-10BD3D001AE6}"/>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sz="4400" dirty="0">
                <a:solidFill>
                  <a:schemeClr val="accent4">
                    <a:lumMod val="75000"/>
                  </a:schemeClr>
                </a:solidFill>
              </a:rPr>
              <a:t>SQL Server Object Allocation</a:t>
            </a:r>
          </a:p>
        </p:txBody>
      </p:sp>
      <p:sp>
        <p:nvSpPr>
          <p:cNvPr id="19" name="Text Placeholder 4">
            <a:extLst>
              <a:ext uri="{FF2B5EF4-FFF2-40B4-BE49-F238E27FC236}">
                <a16:creationId xmlns:a16="http://schemas.microsoft.com/office/drawing/2014/main" id="{741B78AD-2A95-423F-879B-B244EC7B6A0E}"/>
              </a:ext>
            </a:extLst>
          </p:cNvPr>
          <p:cNvSpPr txBox="1">
            <a:spLocks/>
          </p:cNvSpPr>
          <p:nvPr/>
        </p:nvSpPr>
        <p:spPr>
          <a:xfrm>
            <a:off x="538477" y="1189495"/>
            <a:ext cx="11653523" cy="3536232"/>
          </a:xfrm>
          <a:prstGeom prst="rect">
            <a:avLst/>
          </a:prstGeom>
        </p:spPr>
        <p:txBody>
          <a:bodyPr vert="horz" wrap="square" lIns="143428" tIns="89642" rIns="143428" bIns="89642" rtlCol="0" anchor="t">
            <a:sp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sz="3137" dirty="0">
                <a:solidFill>
                  <a:srgbClr val="000000"/>
                </a:solidFill>
              </a:rPr>
              <a:t>Databases are composed of 64 kilobytes (KB) extents </a:t>
            </a:r>
          </a:p>
          <a:p>
            <a:r>
              <a:rPr lang="en-US" sz="3137" dirty="0">
                <a:solidFill>
                  <a:srgbClr val="000000"/>
                </a:solidFill>
              </a:rPr>
              <a:t>Each extent has eight pages of 8 KB each</a:t>
            </a:r>
          </a:p>
          <a:p>
            <a:r>
              <a:rPr lang="en-GB" sz="3137" dirty="0">
                <a:solidFill>
                  <a:srgbClr val="000000"/>
                </a:solidFill>
              </a:rPr>
              <a:t>Two types of extents:</a:t>
            </a:r>
          </a:p>
          <a:p>
            <a:pPr lvl="1"/>
            <a:r>
              <a:rPr lang="en-GB" sz="2745" dirty="0">
                <a:latin typeface="+mj-lt"/>
              </a:rPr>
              <a:t>Uniform extents</a:t>
            </a:r>
          </a:p>
          <a:p>
            <a:pPr lvl="2"/>
            <a:r>
              <a:rPr lang="en-GB" sz="2745" dirty="0">
                <a:latin typeface="+mj-lt"/>
              </a:rPr>
              <a:t>All pages belong to the same object</a:t>
            </a:r>
          </a:p>
          <a:p>
            <a:pPr lvl="1"/>
            <a:r>
              <a:rPr lang="en-GB" sz="2745" dirty="0">
                <a:latin typeface="+mj-lt"/>
              </a:rPr>
              <a:t>Mixed extents</a:t>
            </a:r>
          </a:p>
          <a:p>
            <a:pPr lvl="2"/>
            <a:r>
              <a:rPr lang="en-GB" sz="2745" dirty="0">
                <a:latin typeface="+mj-lt"/>
              </a:rPr>
              <a:t>Up to 8 distinct objects can reside in the same Mixed Extent</a:t>
            </a:r>
          </a:p>
        </p:txBody>
      </p:sp>
    </p:spTree>
    <p:extLst>
      <p:ext uri="{BB962C8B-B14F-4D97-AF65-F5344CB8AC3E}">
        <p14:creationId xmlns:p14="http://schemas.microsoft.com/office/powerpoint/2010/main" val="79701183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37B4494-DBBE-403A-BCB8-10BD3D001AE6}"/>
              </a:ext>
            </a:extLst>
          </p:cNvPr>
          <p:cNvSpPr txBox="1">
            <a:spLocks/>
          </p:cNvSpPr>
          <p:nvPr/>
        </p:nvSpPr>
        <p:spPr>
          <a:xfrm>
            <a:off x="370838" y="241156"/>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rgbClr val="424CA0"/>
                </a:solidFill>
                <a:effectLst/>
                <a:uLnTx/>
                <a:uFillTx/>
                <a:latin typeface="+mj-lt"/>
                <a:ea typeface="+mj-ea"/>
                <a:cs typeface="Segoe UI Light"/>
              </a:defRPr>
            </a:lvl1pPr>
          </a:lstStyle>
          <a:p>
            <a:r>
              <a:rPr lang="en-US" altLang="en-US" sz="4400" dirty="0">
                <a:solidFill>
                  <a:schemeClr val="accent4">
                    <a:lumMod val="75000"/>
                  </a:schemeClr>
                </a:solidFill>
              </a:rPr>
              <a:t>Basic Page Structure</a:t>
            </a:r>
          </a:p>
        </p:txBody>
      </p:sp>
      <p:sp>
        <p:nvSpPr>
          <p:cNvPr id="6" name="Text Placeholder 1">
            <a:extLst>
              <a:ext uri="{FF2B5EF4-FFF2-40B4-BE49-F238E27FC236}">
                <a16:creationId xmlns:a16="http://schemas.microsoft.com/office/drawing/2014/main" id="{23CB71C1-DDC6-47E3-BA3F-81907911921B}"/>
              </a:ext>
            </a:extLst>
          </p:cNvPr>
          <p:cNvSpPr txBox="1">
            <a:spLocks/>
          </p:cNvSpPr>
          <p:nvPr/>
        </p:nvSpPr>
        <p:spPr>
          <a:xfrm>
            <a:off x="538477" y="1189495"/>
            <a:ext cx="11653523" cy="3548301"/>
          </a:xfrm>
          <a:prstGeom prst="rect">
            <a:avLst/>
          </a:prstGeom>
        </p:spPr>
        <p:txBody>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448193" indent="-448193"/>
            <a:r>
              <a:rPr lang="en-US" dirty="0">
                <a:solidFill>
                  <a:schemeClr val="tx1"/>
                </a:solidFill>
              </a:rPr>
              <a:t>One .</a:t>
            </a:r>
            <a:r>
              <a:rPr lang="en-US" dirty="0" err="1">
                <a:solidFill>
                  <a:schemeClr val="tx1"/>
                </a:solidFill>
              </a:rPr>
              <a:t>mdf</a:t>
            </a:r>
            <a:r>
              <a:rPr lang="en-US" dirty="0">
                <a:solidFill>
                  <a:schemeClr val="tx1"/>
                </a:solidFill>
              </a:rPr>
              <a:t> file per database</a:t>
            </a:r>
          </a:p>
          <a:p>
            <a:pPr marL="448193" indent="-448193"/>
            <a:r>
              <a:rPr lang="en-US" dirty="0">
                <a:solidFill>
                  <a:schemeClr val="tx1"/>
                </a:solidFill>
              </a:rPr>
              <a:t>Might have one or more .</a:t>
            </a:r>
            <a:r>
              <a:rPr lang="en-US" dirty="0" err="1">
                <a:solidFill>
                  <a:schemeClr val="tx1"/>
                </a:solidFill>
              </a:rPr>
              <a:t>ndf</a:t>
            </a:r>
            <a:r>
              <a:rPr lang="en-US" dirty="0">
                <a:solidFill>
                  <a:schemeClr val="tx1"/>
                </a:solidFill>
              </a:rPr>
              <a:t> files</a:t>
            </a:r>
          </a:p>
          <a:p>
            <a:pPr marL="448193" indent="-448193"/>
            <a:r>
              <a:rPr lang="en-US" dirty="0">
                <a:solidFill>
                  <a:schemeClr val="tx1"/>
                </a:solidFill>
              </a:rPr>
              <a:t>Random reads and writes</a:t>
            </a:r>
          </a:p>
          <a:p>
            <a:pPr marL="448193" indent="-448193"/>
            <a:r>
              <a:rPr lang="en-US" dirty="0">
                <a:solidFill>
                  <a:schemeClr val="tx1"/>
                </a:solidFill>
              </a:rPr>
              <a:t>Write activity during checkpoints, recovery, and lazy writes</a:t>
            </a:r>
          </a:p>
          <a:p>
            <a:pPr marL="448193" indent="-448193"/>
            <a:r>
              <a:rPr lang="en-US" dirty="0">
                <a:solidFill>
                  <a:schemeClr val="tx1"/>
                </a:solidFill>
              </a:rPr>
              <a:t>Read activity during backups and other activity varies depending on the query activity and the buffer pool size</a:t>
            </a:r>
          </a:p>
        </p:txBody>
      </p:sp>
      <p:sp>
        <p:nvSpPr>
          <p:cNvPr id="7" name="Slide Number Placeholder 3">
            <a:extLst>
              <a:ext uri="{FF2B5EF4-FFF2-40B4-BE49-F238E27FC236}">
                <a16:creationId xmlns:a16="http://schemas.microsoft.com/office/drawing/2014/main" id="{FB6A791E-947B-482D-9D9D-75703B8A37E8}"/>
              </a:ext>
            </a:extLst>
          </p:cNvPr>
          <p:cNvSpPr txBox="1">
            <a:spLocks/>
          </p:cNvSpPr>
          <p:nvPr/>
        </p:nvSpPr>
        <p:spPr>
          <a:xfrm>
            <a:off x="4588565" y="6492441"/>
            <a:ext cx="2844800" cy="365074"/>
          </a:xfrm>
          <a:prstGeom prst="rect">
            <a:avLst/>
          </a:prstGeom>
        </p:spPr>
        <p:txBody>
          <a:bodyPr lIns="182854" rIns="182854" anchor="ctr"/>
          <a:lstStyle>
            <a:defPPr>
              <a:defRPr lang="en-US"/>
            </a:defPPr>
            <a:lvl1pPr marL="0" algn="r" defTabSz="457200" rtl="0" eaLnBrk="1" latinLnBrk="0" hangingPunct="1">
              <a:defRPr sz="800" kern="1200">
                <a:solidFill>
                  <a:srgbClr val="3F3F3F"/>
                </a:solidFill>
                <a:latin typeface="+mn-lt"/>
                <a:ea typeface="+mn-ea"/>
                <a:cs typeface="Segoe Pro Light"/>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defTabSz="448193">
              <a:defRPr/>
            </a:pPr>
            <a:r>
              <a:rPr lang="en-US" sz="1050" dirty="0">
                <a:latin typeface="Segoe UI"/>
              </a:rPr>
              <a:t>Microsoft Confidential</a:t>
            </a:r>
          </a:p>
        </p:txBody>
      </p:sp>
    </p:spTree>
    <p:extLst>
      <p:ext uri="{BB962C8B-B14F-4D97-AF65-F5344CB8AC3E}">
        <p14:creationId xmlns:p14="http://schemas.microsoft.com/office/powerpoint/2010/main" val="20503001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2.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3.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heme/theme1.xml><?xml version="1.0" encoding="utf-8"?>
<a:theme xmlns:a="http://schemas.openxmlformats.org/drawingml/2006/main" name="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2.xml><?xml version="1.0" encoding="utf-8"?>
<a:theme xmlns:a="http://schemas.openxmlformats.org/drawingml/2006/main" name="COR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Services_template_16-9_Business_DARK_BLUE_1" id="{4D5D49FA-D2E2-4CF4-9293-FEC3B06D6D96}" vid="{8228C419-AD61-4A3F-8F5C-D6B22305B122}"/>
    </a:ext>
  </a:extLst>
</a:theme>
</file>

<file path=ppt/theme/theme3.xml><?xml version="1.0" encoding="utf-8"?>
<a:theme xmlns:a="http://schemas.openxmlformats.org/drawingml/2006/main" name="1_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4.xml><?xml version="1.0" encoding="utf-8"?>
<a:theme xmlns:a="http://schemas.openxmlformats.org/drawingml/2006/main" name="WHITE TEMPLATE">
  <a:themeElements>
    <a:clrScheme name="Custom 8">
      <a:dk1>
        <a:srgbClr val="505050"/>
      </a:dk1>
      <a:lt1>
        <a:srgbClr val="FFFFFF"/>
      </a:lt1>
      <a:dk2>
        <a:srgbClr val="002050"/>
      </a:dk2>
      <a:lt2>
        <a:srgbClr val="00BCF2"/>
      </a:lt2>
      <a:accent1>
        <a:srgbClr val="002050"/>
      </a:accent1>
      <a:accent2>
        <a:srgbClr val="B4009E"/>
      </a:accent2>
      <a:accent3>
        <a:srgbClr val="0078D7"/>
      </a:accent3>
      <a:accent4>
        <a:srgbClr val="5C2D91"/>
      </a:accent4>
      <a:accent5>
        <a:srgbClr val="107C10"/>
      </a:accent5>
      <a:accent6>
        <a:srgbClr val="D83B01"/>
      </a:accent6>
      <a:hlink>
        <a:srgbClr val="0078D7"/>
      </a:hlink>
      <a:folHlink>
        <a:srgbClr val="0078D7"/>
      </a:folHlink>
    </a:clrScheme>
    <a:fontScheme name="Custom 1">
      <a:majorFont>
        <a:latin typeface="Segoe UI Light"/>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Lesson Template Advanced Services Delivery" id="{C1C2A24F-D109-42E5-AC15-AA5D2EC769D9}" vid="{DB32FE43-934C-40BD-B03E-F7F2E05B8611}"/>
    </a:ext>
  </a:extLst>
</a:theme>
</file>

<file path=ppt/theme/theme5.xml><?xml version="1.0" encoding="utf-8"?>
<a:theme xmlns:a="http://schemas.openxmlformats.org/drawingml/2006/main" name="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4222</Words>
  <Application>Microsoft Office PowerPoint</Application>
  <PresentationFormat>Widescreen</PresentationFormat>
  <Paragraphs>324</Paragraphs>
  <Slides>28</Slides>
  <Notes>11</Notes>
  <HiddenSlides>0</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28</vt:i4>
      </vt:variant>
    </vt:vector>
  </HeadingPairs>
  <TitlesOfParts>
    <vt:vector size="42" baseType="lpstr">
      <vt:lpstr>Arial</vt:lpstr>
      <vt:lpstr>Calibri</vt:lpstr>
      <vt:lpstr>Century Gothic</vt:lpstr>
      <vt:lpstr>Consolas</vt:lpstr>
      <vt:lpstr>Segoe</vt:lpstr>
      <vt:lpstr>Segoe UI</vt:lpstr>
      <vt:lpstr>Segoe UI Light</vt:lpstr>
      <vt:lpstr>Verdana</vt:lpstr>
      <vt:lpstr>Wingdings</vt:lpstr>
      <vt:lpstr>PASS 2013_SpeakerTemplate_Final</vt:lpstr>
      <vt:lpstr>CORE TEMPLATE</vt:lpstr>
      <vt:lpstr>1_PASS 2013_SpeakerTemplate_Final</vt:lpstr>
      <vt:lpstr>WHITE TEMPLATE</vt:lpstr>
      <vt:lpstr>PASS 2013_SpeakerTemplate_Final</vt:lpstr>
      <vt:lpstr>Introduction to  Indexing  John Deardurff  </vt:lpstr>
      <vt:lpstr>PowerPoint Presentation</vt:lpstr>
      <vt:lpstr>PowerPoint Presentation</vt:lpstr>
      <vt:lpstr>Lesson 1  Data Pages and  Data Files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Lesson 2  Heaps and  Clustered Indexes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Lesson 3  Non-Clustered Indexes    </vt:lpstr>
      <vt:lpstr>PowerPoint Presentation</vt:lpstr>
      <vt:lpstr>Non-clustered Indexes</vt:lpstr>
      <vt:lpstr>Included Columns</vt:lpstr>
      <vt:lpstr>Key Lookups</vt:lpstr>
      <vt:lpstr>Missing indexes in Query Plans</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2020-02-11T16:55:49Z</dcterms:created>
  <dcterms:modified xsi:type="dcterms:W3CDTF">2020-10-25T12:52:15Z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jodeardu@microsoft.com</vt:lpwstr>
  </property>
  <property fmtid="{D5CDD505-2E9C-101B-9397-08002B2CF9AE}" pid="5" name="MSIP_Label_f42aa342-8706-4288-bd11-ebb85995028c_SetDate">
    <vt:lpwstr>2020-02-11T16:56:45.5211602Z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a931351b-bec9-4cd7-b8b6-a88d83d31263</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