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5440" r:id="rId4"/>
    <p:sldMasterId id="2147485484" r:id="rId5"/>
  </p:sldMasterIdLst>
  <p:notesMasterIdLst>
    <p:notesMasterId r:id="rId23"/>
  </p:notesMasterIdLst>
  <p:sldIdLst>
    <p:sldId id="2103813174" r:id="rId6"/>
    <p:sldId id="2145705865" r:id="rId7"/>
    <p:sldId id="2145705871" r:id="rId8"/>
    <p:sldId id="2103813337" r:id="rId9"/>
    <p:sldId id="1602" r:id="rId10"/>
    <p:sldId id="1655" r:id="rId11"/>
    <p:sldId id="598" r:id="rId12"/>
    <p:sldId id="461" r:id="rId13"/>
    <p:sldId id="2145705866" r:id="rId14"/>
    <p:sldId id="2145705867" r:id="rId15"/>
    <p:sldId id="1551" r:id="rId16"/>
    <p:sldId id="2145705868" r:id="rId17"/>
    <p:sldId id="1638" r:id="rId18"/>
    <p:sldId id="2145705869" r:id="rId19"/>
    <p:sldId id="2145705870" r:id="rId20"/>
    <p:sldId id="134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45705865"/>
            <p14:sldId id="2145705871"/>
            <p14:sldId id="2103813337"/>
          </p14:sldIdLst>
        </p14:section>
        <p14:section name="Transactions" id="{D2BC3036-AFF2-4A70-B633-C33CF965DF72}">
          <p14:sldIdLst>
            <p14:sldId id="1602"/>
            <p14:sldId id="1655"/>
            <p14:sldId id="598"/>
            <p14:sldId id="461"/>
            <p14:sldId id="2145705866"/>
            <p14:sldId id="2145705867"/>
            <p14:sldId id="1551"/>
            <p14:sldId id="2145705868"/>
            <p14:sldId id="1638"/>
            <p14:sldId id="2145705869"/>
            <p14:sldId id="2145705870"/>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9AD2"/>
    <a:srgbClr val="E7ECF7"/>
    <a:srgbClr val="75C3EA"/>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4D40E-4F43-4F64-9EBF-517BFE1DA8E2}" v="4" dt="2024-04-10T11:18:40.766"/>
    <p1510:client id="{58FFD891-F396-4D9A-8A4E-7A9C91BFC08E}" v="1095" dt="2024-04-10T11:28:16.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83" autoAdjust="0"/>
    <p:restoredTop sz="91088" autoAdjust="0"/>
  </p:normalViewPr>
  <p:slideViewPr>
    <p:cSldViewPr snapToGrid="0">
      <p:cViewPr varScale="1">
        <p:scale>
          <a:sx n="67" d="100"/>
          <a:sy n="67" d="100"/>
        </p:scale>
        <p:origin x="38" y="31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slideMaster" Target="slideMasters/slideMaster1.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ABBD2B-AF67-441A-ACBC-0BF81FE0F14F}">
      <dgm:prSet/>
      <dgm:spPr/>
      <dgm:t>
        <a:bodyPr/>
        <a:lstStyle/>
        <a:p>
          <a:pPr>
            <a:lnSpc>
              <a:spcPct val="100000"/>
            </a:lnSpc>
          </a:pPr>
          <a:r>
            <a:rPr lang="en-US" dirty="0"/>
            <a:t>Exception Handling</a:t>
          </a:r>
        </a:p>
      </dgm:t>
    </dgm:pt>
    <dgm:pt modelId="{92699F64-9698-438D-9DD0-157C4FE5DF25}" type="parTrans" cxnId="{71E732EB-961D-46B1-889D-6D05F25790CD}">
      <dgm:prSet/>
      <dgm:spPr/>
      <dgm:t>
        <a:bodyPr/>
        <a:lstStyle/>
        <a:p>
          <a:endParaRPr lang="en-US"/>
        </a:p>
      </dgm:t>
    </dgm:pt>
    <dgm:pt modelId="{0468E891-0718-4AAB-A80F-A05C83BFF88A}" type="sibTrans" cxnId="{71E732EB-961D-46B1-889D-6D05F25790CD}">
      <dgm:prSet/>
      <dgm:spPr/>
      <dgm:t>
        <a:bodyPr/>
        <a:lstStyle/>
        <a:p>
          <a:endParaRPr lang="en-US"/>
        </a:p>
      </dgm:t>
    </dgm:pt>
    <dgm:pt modelId="{0352276F-FB45-4D77-B3FB-3BA8254558B7}">
      <dgm:prSet/>
      <dgm:spPr/>
      <dgm:t>
        <a:bodyPr/>
        <a:lstStyle/>
        <a:p>
          <a:pPr>
            <a:lnSpc>
              <a:spcPct val="100000"/>
            </a:lnSpc>
          </a:pPr>
          <a:r>
            <a:rPr lang="en-US" dirty="0"/>
            <a:t>What is a Transaction?</a:t>
          </a:r>
        </a:p>
      </dgm:t>
    </dgm:pt>
    <dgm:pt modelId="{431F1E43-4F78-4D76-AB22-A1E9C90FC0A7}" type="parTrans" cxnId="{52EFE8E6-B8A4-4894-A8AB-8FBF2B454EB0}">
      <dgm:prSet/>
      <dgm:spPr/>
      <dgm:t>
        <a:bodyPr/>
        <a:lstStyle/>
        <a:p>
          <a:endParaRPr lang="en-US"/>
        </a:p>
      </dgm:t>
    </dgm:pt>
    <dgm:pt modelId="{9F323CBF-4ECC-4D1C-84C5-7810BC58ABED}" type="sibTrans" cxnId="{52EFE8E6-B8A4-4894-A8AB-8FBF2B454EB0}">
      <dgm:prSet/>
      <dgm:spPr/>
      <dgm:t>
        <a:bodyPr/>
        <a:lstStyle/>
        <a:p>
          <a:endParaRPr lang="en-US"/>
        </a:p>
      </dgm:t>
    </dgm:pt>
    <dgm:pt modelId="{4466D779-B1DA-45A6-A5A6-56FF3E496F97}">
      <dgm:prSet/>
      <dgm:spPr/>
      <dgm:t>
        <a:bodyPr/>
        <a:lstStyle/>
        <a:p>
          <a:pPr>
            <a:lnSpc>
              <a:spcPct val="100000"/>
            </a:lnSpc>
          </a:pPr>
          <a:r>
            <a:rPr lang="en-US" dirty="0"/>
            <a:t>Auto-Commit vs Explicit Transactions</a:t>
          </a:r>
        </a:p>
      </dgm:t>
    </dgm:pt>
    <dgm:pt modelId="{3C28D814-C147-4505-81D6-FAC6975F33CC}" type="parTrans" cxnId="{DCAD92F9-34D9-4F6B-9283-ECDEE193CA7D}">
      <dgm:prSet/>
      <dgm:spPr/>
      <dgm:t>
        <a:bodyPr/>
        <a:lstStyle/>
        <a:p>
          <a:endParaRPr lang="en-US"/>
        </a:p>
      </dgm:t>
    </dgm:pt>
    <dgm:pt modelId="{B1BE7748-89C2-4A9C-81C1-608831FD60A2}" type="sibTrans" cxnId="{DCAD92F9-34D9-4F6B-9283-ECDEE193CA7D}">
      <dgm:prSet/>
      <dgm:spPr/>
      <dgm:t>
        <a:bodyPr/>
        <a:lstStyle/>
        <a:p>
          <a:endParaRPr lang="en-US"/>
        </a:p>
      </dgm:t>
    </dgm:pt>
    <dgm:pt modelId="{D1A3E9DD-FC05-4CC3-96F5-A036BA447880}">
      <dgm:prSet/>
      <dgm:spPr/>
      <dgm:t>
        <a:bodyPr/>
        <a:lstStyle/>
        <a:p>
          <a:pPr>
            <a:lnSpc>
              <a:spcPct val="100000"/>
            </a:lnSpc>
          </a:pPr>
          <a:r>
            <a:rPr lang="en-US" dirty="0"/>
            <a:t>Batch-Terminating vs Statement-Terminating Errors</a:t>
          </a:r>
        </a:p>
      </dgm:t>
    </dgm:pt>
    <dgm:pt modelId="{383A25FC-1202-4E54-BBE3-5D1E7E31621F}" type="parTrans" cxnId="{F4AEF043-6804-4957-9F49-694FF6AB3951}">
      <dgm:prSet/>
      <dgm:spPr/>
      <dgm:t>
        <a:bodyPr/>
        <a:lstStyle/>
        <a:p>
          <a:endParaRPr lang="en-US"/>
        </a:p>
      </dgm:t>
    </dgm:pt>
    <dgm:pt modelId="{03ED3046-41DC-4A69-ADC1-51DAA5C81F76}" type="sibTrans" cxnId="{F4AEF043-6804-4957-9F49-694FF6AB3951}">
      <dgm:prSet/>
      <dgm:spPr/>
      <dgm:t>
        <a:bodyPr/>
        <a:lstStyle/>
        <a:p>
          <a:endParaRPr lang="en-US"/>
        </a:p>
      </dgm:t>
    </dgm:pt>
    <dgm:pt modelId="{054C9D7C-7A7F-45BC-8B5C-0DE41EC5E21A}">
      <dgm:prSet/>
      <dgm:spPr/>
      <dgm:t>
        <a:bodyPr/>
        <a:lstStyle/>
        <a:p>
          <a:pPr>
            <a:lnSpc>
              <a:spcPct val="100000"/>
            </a:lnSpc>
          </a:pPr>
          <a:r>
            <a:rPr lang="en-US" dirty="0"/>
            <a:t>Ad-hoc vs Stored Procedures</a:t>
          </a:r>
        </a:p>
      </dgm:t>
    </dgm:pt>
    <dgm:pt modelId="{267700B8-3DB3-45AC-B6ED-C1260ED28030}" type="parTrans" cxnId="{ECDFA48D-B638-47C2-9A0D-78D65B1C2CE1}">
      <dgm:prSet/>
      <dgm:spPr/>
      <dgm:t>
        <a:bodyPr/>
        <a:lstStyle/>
        <a:p>
          <a:endParaRPr lang="en-US"/>
        </a:p>
      </dgm:t>
    </dgm:pt>
    <dgm:pt modelId="{F60C34C3-9FAD-4306-9292-81327EF7FEEF}" type="sibTrans" cxnId="{ECDFA48D-B638-47C2-9A0D-78D65B1C2CE1}">
      <dgm:prSet/>
      <dgm:spPr/>
      <dgm:t>
        <a:bodyPr/>
        <a:lstStyle/>
        <a:p>
          <a:endParaRPr lang="en-US"/>
        </a:p>
      </dgm:t>
    </dgm:pt>
    <dgm:pt modelId="{50086FD0-00D8-47DC-A900-F618B355106D}" type="pres">
      <dgm:prSet presAssocID="{86EB11C7-8E35-496E-8BBA-B5FE5C2DA876}" presName="linear" presStyleCnt="0">
        <dgm:presLayoutVars>
          <dgm:animLvl val="lvl"/>
          <dgm:resizeHandles val="exact"/>
        </dgm:presLayoutVars>
      </dgm:prSet>
      <dgm:spPr/>
    </dgm:pt>
    <dgm:pt modelId="{6C3A0A22-2480-4EF9-911D-7D8AE2A029EE}" type="pres">
      <dgm:prSet presAssocID="{0352276F-FB45-4D77-B3FB-3BA8254558B7}" presName="parentText" presStyleLbl="node1" presStyleIdx="0" presStyleCnt="5">
        <dgm:presLayoutVars>
          <dgm:chMax val="0"/>
          <dgm:bulletEnabled val="1"/>
        </dgm:presLayoutVars>
      </dgm:prSet>
      <dgm:spPr/>
    </dgm:pt>
    <dgm:pt modelId="{82D003B0-C30A-4153-899C-AB238763BC7C}" type="pres">
      <dgm:prSet presAssocID="{9F323CBF-4ECC-4D1C-84C5-7810BC58ABED}" presName="spacer" presStyleCnt="0"/>
      <dgm:spPr/>
    </dgm:pt>
    <dgm:pt modelId="{63E13A94-7817-429C-9000-02B774AE1FDC}" type="pres">
      <dgm:prSet presAssocID="{4466D779-B1DA-45A6-A5A6-56FF3E496F97}" presName="parentText" presStyleLbl="node1" presStyleIdx="1" presStyleCnt="5">
        <dgm:presLayoutVars>
          <dgm:chMax val="0"/>
          <dgm:bulletEnabled val="1"/>
        </dgm:presLayoutVars>
      </dgm:prSet>
      <dgm:spPr/>
    </dgm:pt>
    <dgm:pt modelId="{F247137E-47DB-43EB-AD70-35098968F7DB}" type="pres">
      <dgm:prSet presAssocID="{B1BE7748-89C2-4A9C-81C1-608831FD60A2}" presName="spacer" presStyleCnt="0"/>
      <dgm:spPr/>
    </dgm:pt>
    <dgm:pt modelId="{91E1CB5F-2772-4F4D-A607-23B678753B5B}" type="pres">
      <dgm:prSet presAssocID="{D1A3E9DD-FC05-4CC3-96F5-A036BA447880}" presName="parentText" presStyleLbl="node1" presStyleIdx="2" presStyleCnt="5">
        <dgm:presLayoutVars>
          <dgm:chMax val="0"/>
          <dgm:bulletEnabled val="1"/>
        </dgm:presLayoutVars>
      </dgm:prSet>
      <dgm:spPr/>
    </dgm:pt>
    <dgm:pt modelId="{DBCECC92-DE70-40F5-9BDD-D0089F0B842D}" type="pres">
      <dgm:prSet presAssocID="{03ED3046-41DC-4A69-ADC1-51DAA5C81F76}" presName="spacer" presStyleCnt="0"/>
      <dgm:spPr/>
    </dgm:pt>
    <dgm:pt modelId="{A315AC4A-8E64-4BE0-B95F-019F94B16190}" type="pres">
      <dgm:prSet presAssocID="{14ABBD2B-AF67-441A-ACBC-0BF81FE0F14F}" presName="parentText" presStyleLbl="node1" presStyleIdx="3" presStyleCnt="5">
        <dgm:presLayoutVars>
          <dgm:chMax val="0"/>
          <dgm:bulletEnabled val="1"/>
        </dgm:presLayoutVars>
      </dgm:prSet>
      <dgm:spPr/>
    </dgm:pt>
    <dgm:pt modelId="{6B8E53E2-B4E4-40B0-87B3-1FF21DAE1043}" type="pres">
      <dgm:prSet presAssocID="{0468E891-0718-4AAB-A80F-A05C83BFF88A}" presName="spacer" presStyleCnt="0"/>
      <dgm:spPr/>
    </dgm:pt>
    <dgm:pt modelId="{DACBA197-C571-4A15-80F3-EA9E018C2684}" type="pres">
      <dgm:prSet presAssocID="{054C9D7C-7A7F-45BC-8B5C-0DE41EC5E21A}" presName="parentText" presStyleLbl="node1" presStyleIdx="4" presStyleCnt="5">
        <dgm:presLayoutVars>
          <dgm:chMax val="0"/>
          <dgm:bulletEnabled val="1"/>
        </dgm:presLayoutVars>
      </dgm:prSet>
      <dgm:spPr/>
    </dgm:pt>
  </dgm:ptLst>
  <dgm:cxnLst>
    <dgm:cxn modelId="{24F5FE39-CA98-4B1F-8628-49842BD31515}" type="presOf" srcId="{14ABBD2B-AF67-441A-ACBC-0BF81FE0F14F}" destId="{A315AC4A-8E64-4BE0-B95F-019F94B16190}" srcOrd="0" destOrd="0" presId="urn:microsoft.com/office/officeart/2005/8/layout/vList2"/>
    <dgm:cxn modelId="{F4AEF043-6804-4957-9F49-694FF6AB3951}" srcId="{86EB11C7-8E35-496E-8BBA-B5FE5C2DA876}" destId="{D1A3E9DD-FC05-4CC3-96F5-A036BA447880}" srcOrd="2" destOrd="0" parTransId="{383A25FC-1202-4E54-BBE3-5D1E7E31621F}" sibTransId="{03ED3046-41DC-4A69-ADC1-51DAA5C81F76}"/>
    <dgm:cxn modelId="{43997386-54CD-4DD3-9D7B-EC1C9B196AD7}" type="presOf" srcId="{D1A3E9DD-FC05-4CC3-96F5-A036BA447880}" destId="{91E1CB5F-2772-4F4D-A607-23B678753B5B}" srcOrd="0" destOrd="0" presId="urn:microsoft.com/office/officeart/2005/8/layout/vList2"/>
    <dgm:cxn modelId="{2D4A0489-0C54-4581-9076-DAC382D0EFC1}" type="presOf" srcId="{86EB11C7-8E35-496E-8BBA-B5FE5C2DA876}" destId="{50086FD0-00D8-47DC-A900-F618B355106D}" srcOrd="0" destOrd="0" presId="urn:microsoft.com/office/officeart/2005/8/layout/vList2"/>
    <dgm:cxn modelId="{ECDFA48D-B638-47C2-9A0D-78D65B1C2CE1}" srcId="{86EB11C7-8E35-496E-8BBA-B5FE5C2DA876}" destId="{054C9D7C-7A7F-45BC-8B5C-0DE41EC5E21A}" srcOrd="4" destOrd="0" parTransId="{267700B8-3DB3-45AC-B6ED-C1260ED28030}" sibTransId="{F60C34C3-9FAD-4306-9292-81327EF7FEEF}"/>
    <dgm:cxn modelId="{BCB71B9A-54D6-4E86-B073-5EA5D78B6F8E}" type="presOf" srcId="{0352276F-FB45-4D77-B3FB-3BA8254558B7}" destId="{6C3A0A22-2480-4EF9-911D-7D8AE2A029EE}" srcOrd="0" destOrd="0" presId="urn:microsoft.com/office/officeart/2005/8/layout/vList2"/>
    <dgm:cxn modelId="{61E02AA4-7FBC-4FF3-87A5-3F4922221B65}" type="presOf" srcId="{4466D779-B1DA-45A6-A5A6-56FF3E496F97}" destId="{63E13A94-7817-429C-9000-02B774AE1FDC}" srcOrd="0" destOrd="0" presId="urn:microsoft.com/office/officeart/2005/8/layout/vList2"/>
    <dgm:cxn modelId="{0058FCA6-FE53-4D8C-99D0-B9FD1A911FC9}" type="presOf" srcId="{054C9D7C-7A7F-45BC-8B5C-0DE41EC5E21A}" destId="{DACBA197-C571-4A15-80F3-EA9E018C2684}" srcOrd="0" destOrd="0" presId="urn:microsoft.com/office/officeart/2005/8/layout/vList2"/>
    <dgm:cxn modelId="{52EFE8E6-B8A4-4894-A8AB-8FBF2B454EB0}" srcId="{86EB11C7-8E35-496E-8BBA-B5FE5C2DA876}" destId="{0352276F-FB45-4D77-B3FB-3BA8254558B7}" srcOrd="0" destOrd="0" parTransId="{431F1E43-4F78-4D76-AB22-A1E9C90FC0A7}" sibTransId="{9F323CBF-4ECC-4D1C-84C5-7810BC58ABED}"/>
    <dgm:cxn modelId="{71E732EB-961D-46B1-889D-6D05F25790CD}" srcId="{86EB11C7-8E35-496E-8BBA-B5FE5C2DA876}" destId="{14ABBD2B-AF67-441A-ACBC-0BF81FE0F14F}" srcOrd="3" destOrd="0" parTransId="{92699F64-9698-438D-9DD0-157C4FE5DF25}" sibTransId="{0468E891-0718-4AAB-A80F-A05C83BFF88A}"/>
    <dgm:cxn modelId="{DCAD92F9-34D9-4F6B-9283-ECDEE193CA7D}" srcId="{86EB11C7-8E35-496E-8BBA-B5FE5C2DA876}" destId="{4466D779-B1DA-45A6-A5A6-56FF3E496F97}" srcOrd="1" destOrd="0" parTransId="{3C28D814-C147-4505-81D6-FAC6975F33CC}" sibTransId="{B1BE7748-89C2-4A9C-81C1-608831FD60A2}"/>
    <dgm:cxn modelId="{94DECDAC-D581-42A3-A020-7010A97DF462}" type="presParOf" srcId="{50086FD0-00D8-47DC-A900-F618B355106D}" destId="{6C3A0A22-2480-4EF9-911D-7D8AE2A029EE}" srcOrd="0" destOrd="0" presId="urn:microsoft.com/office/officeart/2005/8/layout/vList2"/>
    <dgm:cxn modelId="{915025A7-FCDB-420D-A65D-4D96F43A2ACC}" type="presParOf" srcId="{50086FD0-00D8-47DC-A900-F618B355106D}" destId="{82D003B0-C30A-4153-899C-AB238763BC7C}" srcOrd="1" destOrd="0" presId="urn:microsoft.com/office/officeart/2005/8/layout/vList2"/>
    <dgm:cxn modelId="{85A389D0-A8EA-4A38-899E-15F4D07E56FE}" type="presParOf" srcId="{50086FD0-00D8-47DC-A900-F618B355106D}" destId="{63E13A94-7817-429C-9000-02B774AE1FDC}" srcOrd="2" destOrd="0" presId="urn:microsoft.com/office/officeart/2005/8/layout/vList2"/>
    <dgm:cxn modelId="{45F22815-DF06-4B51-BB06-DB256C19A9B5}" type="presParOf" srcId="{50086FD0-00D8-47DC-A900-F618B355106D}" destId="{F247137E-47DB-43EB-AD70-35098968F7DB}" srcOrd="3" destOrd="0" presId="urn:microsoft.com/office/officeart/2005/8/layout/vList2"/>
    <dgm:cxn modelId="{BAF2322D-8991-4011-9B4B-D12CFA83A039}" type="presParOf" srcId="{50086FD0-00D8-47DC-A900-F618B355106D}" destId="{91E1CB5F-2772-4F4D-A607-23B678753B5B}" srcOrd="4" destOrd="0" presId="urn:microsoft.com/office/officeart/2005/8/layout/vList2"/>
    <dgm:cxn modelId="{0E9E097B-77D0-4ACD-B260-561E94E936DB}" type="presParOf" srcId="{50086FD0-00D8-47DC-A900-F618B355106D}" destId="{DBCECC92-DE70-40F5-9BDD-D0089F0B842D}" srcOrd="5" destOrd="0" presId="urn:microsoft.com/office/officeart/2005/8/layout/vList2"/>
    <dgm:cxn modelId="{A1CF629E-70C6-46E1-BF7F-310B464DFEB9}" type="presParOf" srcId="{50086FD0-00D8-47DC-A900-F618B355106D}" destId="{A315AC4A-8E64-4BE0-B95F-019F94B16190}" srcOrd="6" destOrd="0" presId="urn:microsoft.com/office/officeart/2005/8/layout/vList2"/>
    <dgm:cxn modelId="{24D98C0E-0D2D-4BFB-A01D-26E6FF22447C}" type="presParOf" srcId="{50086FD0-00D8-47DC-A900-F618B355106D}" destId="{6B8E53E2-B4E4-40B0-87B3-1FF21DAE1043}" srcOrd="7" destOrd="0" presId="urn:microsoft.com/office/officeart/2005/8/layout/vList2"/>
    <dgm:cxn modelId="{84779084-2BFB-44B0-8764-26733C613504}" type="presParOf" srcId="{50086FD0-00D8-47DC-A900-F618B355106D}" destId="{DACBA197-C571-4A15-80F3-EA9E018C268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1FF31D9-14F0-410C-B9C6-4B26E03E7B04}">
      <dgm:prSet custT="1"/>
      <dgm:spPr/>
      <dgm:t>
        <a:bodyPr/>
        <a:lstStyle/>
        <a:p>
          <a:r>
            <a:rPr lang="en-US" sz="3200" b="1" dirty="0"/>
            <a:t>A</a:t>
          </a:r>
          <a:r>
            <a:rPr lang="en-US" sz="3200" dirty="0"/>
            <a:t>tomic: All or Nothing</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382C8B77-7E48-4315-87BA-E0E3352FB38E}">
      <dgm:prSet custT="1"/>
      <dgm:spPr/>
      <dgm:t>
        <a:bodyPr/>
        <a:lstStyle/>
        <a:p>
          <a:r>
            <a:rPr lang="en-US" sz="3200" b="1" dirty="0"/>
            <a:t>C</a:t>
          </a:r>
          <a:r>
            <a:rPr lang="en-US" sz="3200" dirty="0"/>
            <a:t>onsistent: Only valid data</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3D629FD4-E377-4801-8EB2-F02E0CAF7CB6}">
      <dgm:prSet custT="1"/>
      <dgm:spPr/>
      <dgm:t>
        <a:bodyPr/>
        <a:lstStyle/>
        <a:p>
          <a:r>
            <a:rPr lang="en-US" sz="3200" b="1" dirty="0"/>
            <a:t>I</a:t>
          </a:r>
          <a:r>
            <a:rPr lang="en-US" sz="3200" dirty="0"/>
            <a:t>solated: No transaction interference</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7C630588-5CB9-4D71-96D5-089403AC2FB5}">
      <dgm:prSet custT="1"/>
      <dgm:spPr/>
      <dgm:t>
        <a:bodyPr/>
        <a:lstStyle/>
        <a:p>
          <a:r>
            <a:rPr lang="en-US" sz="3200" b="1" dirty="0"/>
            <a:t>D</a:t>
          </a:r>
          <a:r>
            <a:rPr lang="en-US" sz="3200" dirty="0"/>
            <a:t>urable: Data is recoverable</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712564A2-A4AA-4B1F-A817-D5A4CCD047D5}" type="pres">
      <dgm:prSet presAssocID="{506C6E13-5CD1-4F4B-820A-A731BC834290}" presName="linear" presStyleCnt="0">
        <dgm:presLayoutVars>
          <dgm:animLvl val="lvl"/>
          <dgm:resizeHandles val="exact"/>
        </dgm:presLayoutVars>
      </dgm:prSet>
      <dgm:spPr/>
    </dgm:pt>
    <dgm:pt modelId="{3067D751-D211-4628-B108-D3ABB56FE971}" type="pres">
      <dgm:prSet presAssocID="{61FF31D9-14F0-410C-B9C6-4B26E03E7B04}" presName="parentText" presStyleLbl="node1" presStyleIdx="0" presStyleCnt="4">
        <dgm:presLayoutVars>
          <dgm:chMax val="0"/>
          <dgm:bulletEnabled val="1"/>
        </dgm:presLayoutVars>
      </dgm:prSet>
      <dgm:spPr/>
    </dgm:pt>
    <dgm:pt modelId="{258E319A-39D5-41F4-B3AD-62016FB46297}" type="pres">
      <dgm:prSet presAssocID="{11DF13D0-BF96-4573-B7A4-98B4A55ABB72}" presName="spacer" presStyleCnt="0"/>
      <dgm:spPr/>
    </dgm:pt>
    <dgm:pt modelId="{BF44927F-9B2B-4D8F-84B6-5623C0DE97CF}" type="pres">
      <dgm:prSet presAssocID="{382C8B77-7E48-4315-87BA-E0E3352FB38E}" presName="parentText" presStyleLbl="node1" presStyleIdx="1" presStyleCnt="4">
        <dgm:presLayoutVars>
          <dgm:chMax val="0"/>
          <dgm:bulletEnabled val="1"/>
        </dgm:presLayoutVars>
      </dgm:prSet>
      <dgm:spPr/>
    </dgm:pt>
    <dgm:pt modelId="{6F00B50C-4F3D-4974-8906-30C1AB063E6F}" type="pres">
      <dgm:prSet presAssocID="{B727E4F2-77CF-4587-920C-89161713C05E}" presName="spacer" presStyleCnt="0"/>
      <dgm:spPr/>
    </dgm:pt>
    <dgm:pt modelId="{4FAB4FB6-A80D-4E78-8207-15CC2EB51E75}" type="pres">
      <dgm:prSet presAssocID="{3D629FD4-E377-4801-8EB2-F02E0CAF7CB6}" presName="parentText" presStyleLbl="node1" presStyleIdx="2" presStyleCnt="4">
        <dgm:presLayoutVars>
          <dgm:chMax val="0"/>
          <dgm:bulletEnabled val="1"/>
        </dgm:presLayoutVars>
      </dgm:prSet>
      <dgm:spPr/>
    </dgm:pt>
    <dgm:pt modelId="{3973E75F-50D2-4A46-93CB-389FAC9F54CF}" type="pres">
      <dgm:prSet presAssocID="{40827AA9-83D0-41AB-8D9E-CA8EAC9CB0F9}" presName="spacer" presStyleCnt="0"/>
      <dgm:spPr/>
    </dgm:pt>
    <dgm:pt modelId="{D13CBD36-171F-4BE0-BFC5-DA20F32E2222}" type="pres">
      <dgm:prSet presAssocID="{7C630588-5CB9-4D71-96D5-089403AC2FB5}" presName="parentText" presStyleLbl="node1" presStyleIdx="3" presStyleCnt="4">
        <dgm:presLayoutVars>
          <dgm:chMax val="0"/>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EBEB51D-E724-455A-A797-F0C42CF85E77}" type="presOf" srcId="{506C6E13-5CD1-4F4B-820A-A731BC834290}" destId="{712564A2-A4AA-4B1F-A817-D5A4CCD047D5}" srcOrd="0" destOrd="0" presId="urn:microsoft.com/office/officeart/2005/8/layout/vList2"/>
    <dgm:cxn modelId="{B6758160-9492-42DA-907C-AB8BB62FB1B8}" type="presOf" srcId="{382C8B77-7E48-4315-87BA-E0E3352FB38E}" destId="{BF44927F-9B2B-4D8F-84B6-5623C0DE97CF}" srcOrd="0" destOrd="0" presId="urn:microsoft.com/office/officeart/2005/8/layout/vList2"/>
    <dgm:cxn modelId="{82F53A44-FA23-420F-9ECF-C68E62697E35}" srcId="{506C6E13-5CD1-4F4B-820A-A731BC834290}" destId="{3D629FD4-E377-4801-8EB2-F02E0CAF7CB6}" srcOrd="2" destOrd="0" parTransId="{BF42ADF7-9191-44E1-9E6B-5382659AC3D7}" sibTransId="{40827AA9-83D0-41AB-8D9E-CA8EAC9CB0F9}"/>
    <dgm:cxn modelId="{ABCFC472-8C8D-4631-AA0F-510BE23C39C1}" type="presOf" srcId="{61FF31D9-14F0-410C-B9C6-4B26E03E7B04}" destId="{3067D751-D211-4628-B108-D3ABB56FE971}" srcOrd="0" destOrd="0" presId="urn:microsoft.com/office/officeart/2005/8/layout/vList2"/>
    <dgm:cxn modelId="{CF241CA8-2573-4C36-93F7-8687113D49C8}" type="presOf" srcId="{3D629FD4-E377-4801-8EB2-F02E0CAF7CB6}" destId="{4FAB4FB6-A80D-4E78-8207-15CC2EB51E75}" srcOrd="0" destOrd="0" presId="urn:microsoft.com/office/officeart/2005/8/layout/vList2"/>
    <dgm:cxn modelId="{A5ACF3B2-70AA-4133-89AC-99ED89E661FF}" type="presOf" srcId="{7C630588-5CB9-4D71-96D5-089403AC2FB5}" destId="{D13CBD36-171F-4BE0-BFC5-DA20F32E2222}" srcOrd="0" destOrd="0" presId="urn:microsoft.com/office/officeart/2005/8/layout/vList2"/>
    <dgm:cxn modelId="{1289C6D1-1FE1-42C3-BE65-35EBF56762BF}" srcId="{506C6E13-5CD1-4F4B-820A-A731BC834290}" destId="{7C630588-5CB9-4D71-96D5-089403AC2FB5}" srcOrd="3" destOrd="0" parTransId="{339312F6-7DAA-41E3-BD99-8F37B921EBB4}" sibTransId="{178B2CA2-6F5E-4ABA-BEA1-C46F19CE8F5C}"/>
    <dgm:cxn modelId="{D735E7DC-B6B4-4422-99F7-B0D7632E5484}" srcId="{506C6E13-5CD1-4F4B-820A-A731BC834290}" destId="{382C8B77-7E48-4315-87BA-E0E3352FB38E}" srcOrd="1" destOrd="0" parTransId="{D1F35AA1-5119-44CD-BCD7-BFE409C3695C}" sibTransId="{B727E4F2-77CF-4587-920C-89161713C05E}"/>
    <dgm:cxn modelId="{BA66F0D1-7783-4556-868B-84210A2AE800}" type="presParOf" srcId="{712564A2-A4AA-4B1F-A817-D5A4CCD047D5}" destId="{3067D751-D211-4628-B108-D3ABB56FE971}" srcOrd="0" destOrd="0" presId="urn:microsoft.com/office/officeart/2005/8/layout/vList2"/>
    <dgm:cxn modelId="{10FCA13D-764C-43A6-B5C8-7E14325A1519}" type="presParOf" srcId="{712564A2-A4AA-4B1F-A817-D5A4CCD047D5}" destId="{258E319A-39D5-41F4-B3AD-62016FB46297}" srcOrd="1" destOrd="0" presId="urn:microsoft.com/office/officeart/2005/8/layout/vList2"/>
    <dgm:cxn modelId="{217052AB-8078-4405-BBB2-FA5CA5E857D5}" type="presParOf" srcId="{712564A2-A4AA-4B1F-A817-D5A4CCD047D5}" destId="{BF44927F-9B2B-4D8F-84B6-5623C0DE97CF}" srcOrd="2" destOrd="0" presId="urn:microsoft.com/office/officeart/2005/8/layout/vList2"/>
    <dgm:cxn modelId="{B43B920B-FF38-4AA5-9DD6-32DBE0EEA327}" type="presParOf" srcId="{712564A2-A4AA-4B1F-A817-D5A4CCD047D5}" destId="{6F00B50C-4F3D-4974-8906-30C1AB063E6F}" srcOrd="3" destOrd="0" presId="urn:microsoft.com/office/officeart/2005/8/layout/vList2"/>
    <dgm:cxn modelId="{BCA2A03A-50C8-4B73-AF22-14F669609A64}" type="presParOf" srcId="{712564A2-A4AA-4B1F-A817-D5A4CCD047D5}" destId="{4FAB4FB6-A80D-4E78-8207-15CC2EB51E75}" srcOrd="4" destOrd="0" presId="urn:microsoft.com/office/officeart/2005/8/layout/vList2"/>
    <dgm:cxn modelId="{59EA4B2A-747A-4191-A293-609BAE051423}" type="presParOf" srcId="{712564A2-A4AA-4B1F-A817-D5A4CCD047D5}" destId="{3973E75F-50D2-4A46-93CB-389FAC9F54CF}" srcOrd="5" destOrd="0" presId="urn:microsoft.com/office/officeart/2005/8/layout/vList2"/>
    <dgm:cxn modelId="{580E85BB-AAC4-4D04-B16E-8CADEB724669}" type="presParOf" srcId="{712564A2-A4AA-4B1F-A817-D5A4CCD047D5}" destId="{D13CBD36-171F-4BE0-BFC5-DA20F32E222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0885FF-C9E4-4841-ACD5-528D857B818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5A5A47C-CC43-40A8-93F2-5FA01209B642}">
      <dgm:prSet/>
      <dgm:spPr/>
      <dgm:t>
        <a:bodyPr/>
        <a:lstStyle/>
        <a:p>
          <a:r>
            <a:rPr lang="en-US" baseline="0"/>
            <a:t>A transaction is a sequence of steps that perform a logical unit of work that must exhibit ACID properties.</a:t>
          </a:r>
          <a:endParaRPr lang="en-US"/>
        </a:p>
      </dgm:t>
    </dgm:pt>
    <dgm:pt modelId="{08A434A6-D6A2-4DBF-BC5E-022684BF00F4}" type="parTrans" cxnId="{F733956C-C4D1-44F2-AF19-C3C1A4F32D85}">
      <dgm:prSet/>
      <dgm:spPr/>
      <dgm:t>
        <a:bodyPr/>
        <a:lstStyle/>
        <a:p>
          <a:endParaRPr lang="en-US"/>
        </a:p>
      </dgm:t>
    </dgm:pt>
    <dgm:pt modelId="{9C274F29-F403-4CBE-B2B7-37E8D8CAD639}" type="sibTrans" cxnId="{F733956C-C4D1-44F2-AF19-C3C1A4F32D85}">
      <dgm:prSet/>
      <dgm:spPr/>
      <dgm:t>
        <a:bodyPr/>
        <a:lstStyle/>
        <a:p>
          <a:endParaRPr lang="en-US"/>
        </a:p>
      </dgm:t>
    </dgm:pt>
    <dgm:pt modelId="{3B6E6618-0957-4D98-8590-DEF4650AD6EB}" type="pres">
      <dgm:prSet presAssocID="{570885FF-C9E4-4841-ACD5-528D857B818C}" presName="linear" presStyleCnt="0">
        <dgm:presLayoutVars>
          <dgm:animLvl val="lvl"/>
          <dgm:resizeHandles val="exact"/>
        </dgm:presLayoutVars>
      </dgm:prSet>
      <dgm:spPr/>
    </dgm:pt>
    <dgm:pt modelId="{FBC163AF-3790-488B-873D-5DC6A8E0A19C}" type="pres">
      <dgm:prSet presAssocID="{D5A5A47C-CC43-40A8-93F2-5FA01209B642}" presName="parentText" presStyleLbl="node1" presStyleIdx="0" presStyleCnt="1" custLinFactNeighborX="9376" custLinFactNeighborY="5320">
        <dgm:presLayoutVars>
          <dgm:chMax val="0"/>
          <dgm:bulletEnabled val="1"/>
        </dgm:presLayoutVars>
      </dgm:prSet>
      <dgm:spPr/>
    </dgm:pt>
  </dgm:ptLst>
  <dgm:cxnLst>
    <dgm:cxn modelId="{F733956C-C4D1-44F2-AF19-C3C1A4F32D85}" srcId="{570885FF-C9E4-4841-ACD5-528D857B818C}" destId="{D5A5A47C-CC43-40A8-93F2-5FA01209B642}" srcOrd="0" destOrd="0" parTransId="{08A434A6-D6A2-4DBF-BC5E-022684BF00F4}" sibTransId="{9C274F29-F403-4CBE-B2B7-37E8D8CAD639}"/>
    <dgm:cxn modelId="{02387FB7-A56F-4DBE-A07B-FA45FED379D9}" type="presOf" srcId="{D5A5A47C-CC43-40A8-93F2-5FA01209B642}" destId="{FBC163AF-3790-488B-873D-5DC6A8E0A19C}" srcOrd="0" destOrd="0" presId="urn:microsoft.com/office/officeart/2005/8/layout/vList2"/>
    <dgm:cxn modelId="{FF8786C7-1CBC-410C-AA7E-58D5440F95C2}" type="presOf" srcId="{570885FF-C9E4-4841-ACD5-528D857B818C}" destId="{3B6E6618-0957-4D98-8590-DEF4650AD6EB}" srcOrd="0" destOrd="0" presId="urn:microsoft.com/office/officeart/2005/8/layout/vList2"/>
    <dgm:cxn modelId="{AE5889B1-5DD3-484A-89E3-2A694DA3AD52}" type="presParOf" srcId="{3B6E6618-0957-4D98-8590-DEF4650AD6EB}" destId="{FBC163AF-3790-488B-873D-5DC6A8E0A19C}"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AE437C-A81D-494D-A17B-2B7A1C13852C}"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7200025-BB23-4226-B24A-2B5170DEF870}">
      <dgm:prSet custT="1"/>
      <dgm:spPr/>
      <dgm:t>
        <a:bodyPr/>
        <a:lstStyle/>
        <a:p>
          <a:r>
            <a:rPr lang="en-US" sz="2400" baseline="0" dirty="0"/>
            <a:t>Auto-Commit</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Explicit</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6DA8CBA7-AD78-494C-9EF7-D6BB18D8D9AC}">
      <dgm:prSet custT="1"/>
      <dgm:spPr/>
      <dgm:t>
        <a:bodyPr/>
        <a:lstStyle/>
        <a:p>
          <a:r>
            <a:rPr lang="en-US" sz="2400" dirty="0"/>
            <a:t>Implicit</a:t>
          </a:r>
        </a:p>
      </dgm:t>
    </dgm:pt>
    <dgm:pt modelId="{43461116-168C-4380-ABB1-9B7CB45BE9F8}" type="parTrans" cxnId="{CE937E74-127F-4CFA-AEF5-8A983CFF379C}">
      <dgm:prSet/>
      <dgm:spPr/>
      <dgm:t>
        <a:bodyPr/>
        <a:lstStyle/>
        <a:p>
          <a:endParaRPr lang="en-US"/>
        </a:p>
      </dgm:t>
    </dgm:pt>
    <dgm:pt modelId="{43198BCF-4CB9-44B6-96A6-37562484F60A}" type="sibTrans" cxnId="{CE937E74-127F-4CFA-AEF5-8A983CFF379C}">
      <dgm:prSet/>
      <dgm:spPr/>
      <dgm:t>
        <a:bodyPr/>
        <a:lstStyle/>
        <a:p>
          <a:endParaRPr lang="en-US"/>
        </a:p>
      </dgm:t>
    </dgm:pt>
    <dgm:pt modelId="{98FA53D5-E071-464F-BE98-2283F2939B8E}">
      <dgm:prSet custT="1"/>
      <dgm:spPr/>
      <dgm:t>
        <a:bodyPr/>
        <a:lstStyle/>
        <a:p>
          <a:pPr>
            <a:buNone/>
          </a:pPr>
          <a:r>
            <a:rPr lang="en-US" sz="2400" b="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dirty="0"/>
        </a:p>
      </dgm:t>
    </dgm:pt>
    <dgm:pt modelId="{2EAB8801-076E-4B2C-AC16-0E2955831475}" type="parTrans" cxnId="{B4716B3F-9A14-4ABC-9945-BCB3A944E19A}">
      <dgm:prSet/>
      <dgm:spPr/>
      <dgm:t>
        <a:bodyPr/>
        <a:lstStyle/>
        <a:p>
          <a:endParaRPr lang="en-US"/>
        </a:p>
      </dgm:t>
    </dgm:pt>
    <dgm:pt modelId="{751870AF-7A6A-4AAD-9D91-537924CE4324}" type="sibTrans" cxnId="{B4716B3F-9A14-4ABC-9945-BCB3A944E19A}">
      <dgm:prSet/>
      <dgm:spPr/>
      <dgm:t>
        <a:bodyPr/>
        <a:lstStyle/>
        <a:p>
          <a:endParaRPr lang="en-US"/>
        </a:p>
      </dgm:t>
    </dgm:pt>
    <dgm:pt modelId="{1E9EE2E3-88AB-48B3-9666-11088BF7BC4B}">
      <dgm:prSet custT="1"/>
      <dgm:spPr/>
      <dgm:t>
        <a:bodyPr/>
        <a:lstStyle/>
        <a:p>
          <a:pPr>
            <a:buNone/>
          </a:pPr>
          <a:r>
            <a:rPr lang="en-US" sz="2600" dirty="0"/>
            <a:t>Transaction is explicitly defined with a BEGIN TRANSACTION and COMMIT or ROLLBACK TRANSACTION statement.</a:t>
          </a:r>
        </a:p>
      </dgm:t>
    </dgm:pt>
    <dgm:pt modelId="{C0415651-1878-4011-8F66-5FD4039F8F75}" type="parTrans" cxnId="{829A8BC7-B73E-49F9-B267-C68075CED83F}">
      <dgm:prSet/>
      <dgm:spPr/>
      <dgm:t>
        <a:bodyPr/>
        <a:lstStyle/>
        <a:p>
          <a:endParaRPr lang="en-US"/>
        </a:p>
      </dgm:t>
    </dgm:pt>
    <dgm:pt modelId="{EC5E8A2B-D2C9-49FF-B756-2BC273E8CC4B}" type="sibTrans" cxnId="{829A8BC7-B73E-49F9-B267-C68075CED83F}">
      <dgm:prSet/>
      <dgm:spPr/>
      <dgm:t>
        <a:bodyPr/>
        <a:lstStyle/>
        <a:p>
          <a:endParaRPr lang="en-US"/>
        </a:p>
      </dgm:t>
    </dgm:pt>
    <dgm:pt modelId="{3EB283D2-BEF0-4D2C-93BB-5E1F62F283E8}">
      <dgm:prSet custT="1"/>
      <dgm:spPr/>
      <dgm:t>
        <a:bodyPr/>
        <a:lstStyle/>
        <a:p>
          <a:r>
            <a:rPr lang="en-US" sz="2400" baseline="0" dirty="0"/>
            <a:t>Transaction starts automatically once first statement of a batch is received. Must still manually COMMIT or ROLLBACK transaction. </a:t>
          </a:r>
          <a:endParaRPr lang="en-US" sz="2400" dirty="0"/>
        </a:p>
      </dgm:t>
    </dgm:pt>
    <dgm:pt modelId="{08C3749F-BAC5-4FEF-A94E-CA807BEE850B}" type="parTrans" cxnId="{71EEF70F-2FBA-4A74-A72B-3059768F895D}">
      <dgm:prSet/>
      <dgm:spPr/>
      <dgm:t>
        <a:bodyPr/>
        <a:lstStyle/>
        <a:p>
          <a:endParaRPr lang="en-US"/>
        </a:p>
      </dgm:t>
    </dgm:pt>
    <dgm:pt modelId="{311CAAD9-3581-4D12-94A9-A8D5864169E5}" type="sibTrans" cxnId="{71EEF70F-2FBA-4A74-A72B-3059768F895D}">
      <dgm:prSet/>
      <dgm:spPr/>
      <dgm:t>
        <a:bodyPr/>
        <a:lstStyle/>
        <a:p>
          <a:endParaRPr lang="en-US"/>
        </a:p>
      </dgm:t>
    </dgm:pt>
    <dgm:pt modelId="{8948FCDA-6D7A-43F3-9CFE-0683E49FC0FC}" type="pres">
      <dgm:prSet presAssocID="{09AE437C-A81D-494D-A17B-2B7A1C13852C}" presName="linear" presStyleCnt="0">
        <dgm:presLayoutVars>
          <dgm:dir/>
          <dgm:animLvl val="lvl"/>
          <dgm:resizeHandles val="exact"/>
        </dgm:presLayoutVars>
      </dgm:prSet>
      <dgm:spPr/>
    </dgm:pt>
    <dgm:pt modelId="{68D0CDBD-7026-4497-9AD5-6ABCE799403A}" type="pres">
      <dgm:prSet presAssocID="{47200025-BB23-4226-B24A-2B5170DEF870}" presName="parentLin" presStyleCnt="0"/>
      <dgm:spPr/>
    </dgm:pt>
    <dgm:pt modelId="{20D47F61-FB56-475E-922B-C30A62EA5577}" type="pres">
      <dgm:prSet presAssocID="{47200025-BB23-4226-B24A-2B5170DEF870}" presName="parentLeftMargin" presStyleLbl="node1" presStyleIdx="0" presStyleCnt="3"/>
      <dgm:spPr/>
    </dgm:pt>
    <dgm:pt modelId="{E3BC72C0-BD19-4FBA-9133-021F0B4602CC}" type="pres">
      <dgm:prSet presAssocID="{47200025-BB23-4226-B24A-2B5170DEF870}" presName="parentText" presStyleLbl="node1" presStyleIdx="0" presStyleCnt="3">
        <dgm:presLayoutVars>
          <dgm:chMax val="0"/>
          <dgm:bulletEnabled val="1"/>
        </dgm:presLayoutVars>
      </dgm:prSet>
      <dgm:spPr/>
    </dgm:pt>
    <dgm:pt modelId="{E93F0503-74DC-420B-805E-0273B69CC8BD}" type="pres">
      <dgm:prSet presAssocID="{47200025-BB23-4226-B24A-2B5170DEF870}" presName="negativeSpace" presStyleCnt="0"/>
      <dgm:spPr/>
    </dgm:pt>
    <dgm:pt modelId="{1253ADD4-EB0E-4773-A0D7-282301964BD0}" type="pres">
      <dgm:prSet presAssocID="{47200025-BB23-4226-B24A-2B5170DEF870}" presName="childText" presStyleLbl="conFgAcc1" presStyleIdx="0" presStyleCnt="3">
        <dgm:presLayoutVars>
          <dgm:bulletEnabled val="1"/>
        </dgm:presLayoutVars>
      </dgm:prSet>
      <dgm:spPr/>
    </dgm:pt>
    <dgm:pt modelId="{D1F5D0CE-7AD0-4D9D-8191-150CEA2FB8DF}" type="pres">
      <dgm:prSet presAssocID="{88E11445-7EF3-4E18-9957-41A83F7D3382}" presName="spaceBetweenRectangles" presStyleCnt="0"/>
      <dgm:spPr/>
    </dgm:pt>
    <dgm:pt modelId="{64719C47-70D3-41D6-822F-38F79F80EFFF}" type="pres">
      <dgm:prSet presAssocID="{DE1D5CD6-00C5-49A7-BFF0-8A453C6730CA}" presName="parentLin" presStyleCnt="0"/>
      <dgm:spPr/>
    </dgm:pt>
    <dgm:pt modelId="{FDAEA343-BFB0-4220-86F3-429AA980479B}" type="pres">
      <dgm:prSet presAssocID="{DE1D5CD6-00C5-49A7-BFF0-8A453C6730CA}" presName="parentLeftMargin" presStyleLbl="node1" presStyleIdx="0" presStyleCnt="3"/>
      <dgm:spPr/>
    </dgm:pt>
    <dgm:pt modelId="{3AD4EDC7-B9C5-4075-A372-FBE1561924D0}" type="pres">
      <dgm:prSet presAssocID="{DE1D5CD6-00C5-49A7-BFF0-8A453C6730CA}" presName="parentText" presStyleLbl="node1" presStyleIdx="1" presStyleCnt="3">
        <dgm:presLayoutVars>
          <dgm:chMax val="0"/>
          <dgm:bulletEnabled val="1"/>
        </dgm:presLayoutVars>
      </dgm:prSet>
      <dgm:spPr/>
    </dgm:pt>
    <dgm:pt modelId="{F5D766E4-D9AB-4C8C-A078-DFE9BFC75CC9}" type="pres">
      <dgm:prSet presAssocID="{DE1D5CD6-00C5-49A7-BFF0-8A453C6730CA}" presName="negativeSpace" presStyleCnt="0"/>
      <dgm:spPr/>
    </dgm:pt>
    <dgm:pt modelId="{74570730-8D2B-40F7-9418-2DD7827F26B6}" type="pres">
      <dgm:prSet presAssocID="{DE1D5CD6-00C5-49A7-BFF0-8A453C6730CA}" presName="childText" presStyleLbl="conFgAcc1" presStyleIdx="1" presStyleCnt="3">
        <dgm:presLayoutVars>
          <dgm:bulletEnabled val="1"/>
        </dgm:presLayoutVars>
      </dgm:prSet>
      <dgm:spPr/>
    </dgm:pt>
    <dgm:pt modelId="{0BE6C197-AC1C-4723-93A0-979087C82336}" type="pres">
      <dgm:prSet presAssocID="{C4C1D5C4-27DC-476F-B399-6A6ECF3AEE81}" presName="spaceBetweenRectangles" presStyleCnt="0"/>
      <dgm:spPr/>
    </dgm:pt>
    <dgm:pt modelId="{37AA7276-28DD-44F2-9065-5B2EE3BC41B7}" type="pres">
      <dgm:prSet presAssocID="{6DA8CBA7-AD78-494C-9EF7-D6BB18D8D9AC}" presName="parentLin" presStyleCnt="0"/>
      <dgm:spPr/>
    </dgm:pt>
    <dgm:pt modelId="{DED0DB1C-E397-4915-8692-C0ED4971FF50}" type="pres">
      <dgm:prSet presAssocID="{6DA8CBA7-AD78-494C-9EF7-D6BB18D8D9AC}" presName="parentLeftMargin" presStyleLbl="node1" presStyleIdx="1" presStyleCnt="3"/>
      <dgm:spPr/>
    </dgm:pt>
    <dgm:pt modelId="{271210DB-BF12-4F95-A69E-BB25BDA922E9}" type="pres">
      <dgm:prSet presAssocID="{6DA8CBA7-AD78-494C-9EF7-D6BB18D8D9AC}" presName="parentText" presStyleLbl="node1" presStyleIdx="2" presStyleCnt="3">
        <dgm:presLayoutVars>
          <dgm:chMax val="0"/>
          <dgm:bulletEnabled val="1"/>
        </dgm:presLayoutVars>
      </dgm:prSet>
      <dgm:spPr/>
    </dgm:pt>
    <dgm:pt modelId="{F9C90201-B900-45F2-85EE-73EEFA93208A}" type="pres">
      <dgm:prSet presAssocID="{6DA8CBA7-AD78-494C-9EF7-D6BB18D8D9AC}" presName="negativeSpace" presStyleCnt="0"/>
      <dgm:spPr/>
    </dgm:pt>
    <dgm:pt modelId="{70A921F7-CC00-4FC3-9991-A98A6CF889C9}" type="pres">
      <dgm:prSet presAssocID="{6DA8CBA7-AD78-494C-9EF7-D6BB18D8D9AC}" presName="childText" presStyleLbl="conFgAcc1" presStyleIdx="2" presStyleCnt="3">
        <dgm:presLayoutVars>
          <dgm:bulletEnabled val="1"/>
        </dgm:presLayoutVars>
      </dgm:prSet>
      <dgm:spPr/>
    </dgm:pt>
  </dgm:ptLst>
  <dgm:cxnLst>
    <dgm:cxn modelId="{71EEF70F-2FBA-4A74-A72B-3059768F895D}" srcId="{6DA8CBA7-AD78-494C-9EF7-D6BB18D8D9AC}" destId="{3EB283D2-BEF0-4D2C-93BB-5E1F62F283E8}" srcOrd="0" destOrd="0" parTransId="{08C3749F-BAC5-4FEF-A94E-CA807BEE850B}" sibTransId="{311CAAD9-3581-4D12-94A9-A8D5864169E5}"/>
    <dgm:cxn modelId="{B6D58420-14FD-4A49-B597-F584BA704268}" srcId="{09AE437C-A81D-494D-A17B-2B7A1C13852C}" destId="{47200025-BB23-4226-B24A-2B5170DEF870}" srcOrd="0" destOrd="0" parTransId="{501BEC7C-9942-4DFE-95D9-29F35421B402}" sibTransId="{88E11445-7EF3-4E18-9957-41A83F7D3382}"/>
    <dgm:cxn modelId="{CE2BDB39-01B8-45AB-BD17-3C5C86AB34A9}" srcId="{09AE437C-A81D-494D-A17B-2B7A1C13852C}" destId="{DE1D5CD6-00C5-49A7-BFF0-8A453C6730CA}" srcOrd="1" destOrd="0" parTransId="{FFBA20C8-989E-4089-B7E2-1FBCE8D93BAC}" sibTransId="{C4C1D5C4-27DC-476F-B399-6A6ECF3AEE81}"/>
    <dgm:cxn modelId="{B4716B3F-9A14-4ABC-9945-BCB3A944E19A}" srcId="{47200025-BB23-4226-B24A-2B5170DEF870}" destId="{98FA53D5-E071-464F-BE98-2283F2939B8E}" srcOrd="0" destOrd="0" parTransId="{2EAB8801-076E-4B2C-AC16-0E2955831475}" sibTransId="{751870AF-7A6A-4AAD-9D91-537924CE4324}"/>
    <dgm:cxn modelId="{C20CD849-E630-4148-85DD-2C8CE6A42557}" type="presOf" srcId="{6DA8CBA7-AD78-494C-9EF7-D6BB18D8D9AC}" destId="{DED0DB1C-E397-4915-8692-C0ED4971FF50}" srcOrd="0" destOrd="0" presId="urn:microsoft.com/office/officeart/2005/8/layout/list1"/>
    <dgm:cxn modelId="{CE937E74-127F-4CFA-AEF5-8A983CFF379C}" srcId="{09AE437C-A81D-494D-A17B-2B7A1C13852C}" destId="{6DA8CBA7-AD78-494C-9EF7-D6BB18D8D9AC}" srcOrd="2" destOrd="0" parTransId="{43461116-168C-4380-ABB1-9B7CB45BE9F8}" sibTransId="{43198BCF-4CB9-44B6-96A6-37562484F60A}"/>
    <dgm:cxn modelId="{7B9BC754-EBF7-47C8-9482-483387EE43A3}" type="presOf" srcId="{6DA8CBA7-AD78-494C-9EF7-D6BB18D8D9AC}" destId="{271210DB-BF12-4F95-A69E-BB25BDA922E9}" srcOrd="1" destOrd="0" presId="urn:microsoft.com/office/officeart/2005/8/layout/list1"/>
    <dgm:cxn modelId="{59E00E56-C9D2-46FA-A0D3-441E835E1BEC}" type="presOf" srcId="{47200025-BB23-4226-B24A-2B5170DEF870}" destId="{E3BC72C0-BD19-4FBA-9133-021F0B4602CC}" srcOrd="1" destOrd="0" presId="urn:microsoft.com/office/officeart/2005/8/layout/list1"/>
    <dgm:cxn modelId="{C2765192-2CA2-423E-B5FF-13E444E4591A}" type="presOf" srcId="{3EB283D2-BEF0-4D2C-93BB-5E1F62F283E8}" destId="{70A921F7-CC00-4FC3-9991-A98A6CF889C9}" srcOrd="0" destOrd="0" presId="urn:microsoft.com/office/officeart/2005/8/layout/list1"/>
    <dgm:cxn modelId="{56A13593-8D19-4F8D-AC2B-EAB28B16FFB9}" type="presOf" srcId="{09AE437C-A81D-494D-A17B-2B7A1C13852C}" destId="{8948FCDA-6D7A-43F3-9CFE-0683E49FC0FC}" srcOrd="0" destOrd="0" presId="urn:microsoft.com/office/officeart/2005/8/layout/list1"/>
    <dgm:cxn modelId="{6BCBFFA5-CE66-4881-84E5-C1008A32E5BB}" type="presOf" srcId="{1E9EE2E3-88AB-48B3-9666-11088BF7BC4B}" destId="{74570730-8D2B-40F7-9418-2DD7827F26B6}" srcOrd="0" destOrd="0" presId="urn:microsoft.com/office/officeart/2005/8/layout/list1"/>
    <dgm:cxn modelId="{3A623AB2-C697-4A8D-A8F2-8F4921C81086}" type="presOf" srcId="{DE1D5CD6-00C5-49A7-BFF0-8A453C6730CA}" destId="{FDAEA343-BFB0-4220-86F3-429AA980479B}" srcOrd="0" destOrd="0" presId="urn:microsoft.com/office/officeart/2005/8/layout/list1"/>
    <dgm:cxn modelId="{8E7B6AB9-AEE9-4290-87C8-B57CB00C9835}" type="presOf" srcId="{47200025-BB23-4226-B24A-2B5170DEF870}" destId="{20D47F61-FB56-475E-922B-C30A62EA5577}" srcOrd="0" destOrd="0" presId="urn:microsoft.com/office/officeart/2005/8/layout/list1"/>
    <dgm:cxn modelId="{209449BE-E1DA-46F4-B110-DCDA453DD37F}" type="presOf" srcId="{DE1D5CD6-00C5-49A7-BFF0-8A453C6730CA}" destId="{3AD4EDC7-B9C5-4075-A372-FBE1561924D0}" srcOrd="1" destOrd="0" presId="urn:microsoft.com/office/officeart/2005/8/layout/list1"/>
    <dgm:cxn modelId="{829A8BC7-B73E-49F9-B267-C68075CED83F}" srcId="{DE1D5CD6-00C5-49A7-BFF0-8A453C6730CA}" destId="{1E9EE2E3-88AB-48B3-9666-11088BF7BC4B}" srcOrd="0" destOrd="0" parTransId="{C0415651-1878-4011-8F66-5FD4039F8F75}" sibTransId="{EC5E8A2B-D2C9-49FF-B756-2BC273E8CC4B}"/>
    <dgm:cxn modelId="{D8959CDB-FAE3-4356-9CE2-3DA9DF171B0D}" type="presOf" srcId="{98FA53D5-E071-464F-BE98-2283F2939B8E}" destId="{1253ADD4-EB0E-4773-A0D7-282301964BD0}" srcOrd="0" destOrd="0" presId="urn:microsoft.com/office/officeart/2005/8/layout/list1"/>
    <dgm:cxn modelId="{F053A28C-12E7-4C4F-8A0B-321DC734912F}" type="presParOf" srcId="{8948FCDA-6D7A-43F3-9CFE-0683E49FC0FC}" destId="{68D0CDBD-7026-4497-9AD5-6ABCE799403A}" srcOrd="0" destOrd="0" presId="urn:microsoft.com/office/officeart/2005/8/layout/list1"/>
    <dgm:cxn modelId="{5267DDCD-5FE5-40DD-AB20-942F0E747873}" type="presParOf" srcId="{68D0CDBD-7026-4497-9AD5-6ABCE799403A}" destId="{20D47F61-FB56-475E-922B-C30A62EA5577}" srcOrd="0" destOrd="0" presId="urn:microsoft.com/office/officeart/2005/8/layout/list1"/>
    <dgm:cxn modelId="{04DD686D-F148-421D-A4FB-E32857A23DB2}" type="presParOf" srcId="{68D0CDBD-7026-4497-9AD5-6ABCE799403A}" destId="{E3BC72C0-BD19-4FBA-9133-021F0B4602CC}" srcOrd="1" destOrd="0" presId="urn:microsoft.com/office/officeart/2005/8/layout/list1"/>
    <dgm:cxn modelId="{7E2E3F3E-E7B4-4098-B30E-6B4D26E2DFD3}" type="presParOf" srcId="{8948FCDA-6D7A-43F3-9CFE-0683E49FC0FC}" destId="{E93F0503-74DC-420B-805E-0273B69CC8BD}" srcOrd="1" destOrd="0" presId="urn:microsoft.com/office/officeart/2005/8/layout/list1"/>
    <dgm:cxn modelId="{66E3A34B-F22F-4C3E-914D-687022EB9E38}" type="presParOf" srcId="{8948FCDA-6D7A-43F3-9CFE-0683E49FC0FC}" destId="{1253ADD4-EB0E-4773-A0D7-282301964BD0}" srcOrd="2" destOrd="0" presId="urn:microsoft.com/office/officeart/2005/8/layout/list1"/>
    <dgm:cxn modelId="{8DB0CD8E-1054-4BFB-AED3-B7561C948C0C}" type="presParOf" srcId="{8948FCDA-6D7A-43F3-9CFE-0683E49FC0FC}" destId="{D1F5D0CE-7AD0-4D9D-8191-150CEA2FB8DF}" srcOrd="3" destOrd="0" presId="urn:microsoft.com/office/officeart/2005/8/layout/list1"/>
    <dgm:cxn modelId="{58FFCA79-ADCC-4F92-A8DF-4B0183532EFC}" type="presParOf" srcId="{8948FCDA-6D7A-43F3-9CFE-0683E49FC0FC}" destId="{64719C47-70D3-41D6-822F-38F79F80EFFF}" srcOrd="4" destOrd="0" presId="urn:microsoft.com/office/officeart/2005/8/layout/list1"/>
    <dgm:cxn modelId="{861C4DED-6E56-428E-8BBC-8DA3D4043AAC}" type="presParOf" srcId="{64719C47-70D3-41D6-822F-38F79F80EFFF}" destId="{FDAEA343-BFB0-4220-86F3-429AA980479B}" srcOrd="0" destOrd="0" presId="urn:microsoft.com/office/officeart/2005/8/layout/list1"/>
    <dgm:cxn modelId="{FFCF05DF-C803-467D-A7E7-8091B63C1E77}" type="presParOf" srcId="{64719C47-70D3-41D6-822F-38F79F80EFFF}" destId="{3AD4EDC7-B9C5-4075-A372-FBE1561924D0}" srcOrd="1" destOrd="0" presId="urn:microsoft.com/office/officeart/2005/8/layout/list1"/>
    <dgm:cxn modelId="{3CB45266-B4E7-4870-B5A7-EE7028A80DCD}" type="presParOf" srcId="{8948FCDA-6D7A-43F3-9CFE-0683E49FC0FC}" destId="{F5D766E4-D9AB-4C8C-A078-DFE9BFC75CC9}" srcOrd="5" destOrd="0" presId="urn:microsoft.com/office/officeart/2005/8/layout/list1"/>
    <dgm:cxn modelId="{AFEFD523-12CE-4407-8E83-EA42DB062C26}" type="presParOf" srcId="{8948FCDA-6D7A-43F3-9CFE-0683E49FC0FC}" destId="{74570730-8D2B-40F7-9418-2DD7827F26B6}" srcOrd="6" destOrd="0" presId="urn:microsoft.com/office/officeart/2005/8/layout/list1"/>
    <dgm:cxn modelId="{42D27F67-AD1D-4D39-9999-AA3FAB2FCFFE}" type="presParOf" srcId="{8948FCDA-6D7A-43F3-9CFE-0683E49FC0FC}" destId="{0BE6C197-AC1C-4723-93A0-979087C82336}" srcOrd="7" destOrd="0" presId="urn:microsoft.com/office/officeart/2005/8/layout/list1"/>
    <dgm:cxn modelId="{F35C650F-61DC-4E79-A35A-744B062F1C85}" type="presParOf" srcId="{8948FCDA-6D7A-43F3-9CFE-0683E49FC0FC}" destId="{37AA7276-28DD-44F2-9065-5B2EE3BC41B7}" srcOrd="8" destOrd="0" presId="urn:microsoft.com/office/officeart/2005/8/layout/list1"/>
    <dgm:cxn modelId="{753A1AB1-35CC-454B-BC83-B86916372D6A}" type="presParOf" srcId="{37AA7276-28DD-44F2-9065-5B2EE3BC41B7}" destId="{DED0DB1C-E397-4915-8692-C0ED4971FF50}" srcOrd="0" destOrd="0" presId="urn:microsoft.com/office/officeart/2005/8/layout/list1"/>
    <dgm:cxn modelId="{547A9716-7316-49E7-B7C5-A203F95B158B}" type="presParOf" srcId="{37AA7276-28DD-44F2-9065-5B2EE3BC41B7}" destId="{271210DB-BF12-4F95-A69E-BB25BDA922E9}" srcOrd="1" destOrd="0" presId="urn:microsoft.com/office/officeart/2005/8/layout/list1"/>
    <dgm:cxn modelId="{99CE095B-D1B8-4CB2-9644-4AFC460D84DD}" type="presParOf" srcId="{8948FCDA-6D7A-43F3-9CFE-0683E49FC0FC}" destId="{F9C90201-B900-45F2-85EE-73EEFA93208A}" srcOrd="9" destOrd="0" presId="urn:microsoft.com/office/officeart/2005/8/layout/list1"/>
    <dgm:cxn modelId="{D555BB65-32BF-4287-ABD5-10D91649847B}" type="presParOf" srcId="{8948FCDA-6D7A-43F3-9CFE-0683E49FC0FC}" destId="{70A921F7-CC00-4FC3-9991-A98A6CF889C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3301ED-49DA-4A2D-9050-A54D9EEEC26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8A3020-0B8B-492D-AD83-560724CED8B0}">
      <dgm:prSet custT="1"/>
      <dgm:spPr/>
      <dgm:t>
        <a:bodyPr/>
        <a:lstStyle/>
        <a:p>
          <a:r>
            <a:rPr lang="en-US" sz="2800" dirty="0"/>
            <a:t>Each statement automatically committed or rolled back. </a:t>
          </a:r>
        </a:p>
      </dgm:t>
    </dgm:pt>
    <dgm:pt modelId="{6C1B5DE9-F4AB-4D7F-8CB1-6CDA3D8B46BA}" type="parTrans" cxnId="{C29FCFC3-EE34-468D-A048-50E523E2CA71}">
      <dgm:prSet/>
      <dgm:spPr/>
      <dgm:t>
        <a:bodyPr/>
        <a:lstStyle/>
        <a:p>
          <a:endParaRPr lang="en-US"/>
        </a:p>
      </dgm:t>
    </dgm:pt>
    <dgm:pt modelId="{35BD0EFB-87F2-4B09-8F7F-B213EC1233E8}" type="sibTrans" cxnId="{C29FCFC3-EE34-468D-A048-50E523E2CA71}">
      <dgm:prSet/>
      <dgm:spPr/>
      <dgm:t>
        <a:bodyPr/>
        <a:lstStyle/>
        <a:p>
          <a:endParaRPr lang="en-US"/>
        </a:p>
      </dgm:t>
    </dgm:pt>
    <dgm:pt modelId="{F4CD25D1-0D0F-452B-A75C-30C4CB9D603F}">
      <dgm:prSet custT="1"/>
      <dgm:spPr/>
      <dgm:t>
        <a:bodyPr/>
        <a:lstStyle/>
        <a:p>
          <a:r>
            <a:rPr lang="en-US" sz="2800" dirty="0"/>
            <a:t>A syntax error will result in a batch terminating error.</a:t>
          </a:r>
        </a:p>
      </dgm:t>
    </dgm:pt>
    <dgm:pt modelId="{2ACA28AD-A3EF-4766-BA61-5E5A78AE51CE}" type="parTrans" cxnId="{01E40526-E2FB-4FF7-AC8F-DAD9B75641CB}">
      <dgm:prSet/>
      <dgm:spPr/>
      <dgm:t>
        <a:bodyPr/>
        <a:lstStyle/>
        <a:p>
          <a:endParaRPr lang="en-US"/>
        </a:p>
      </dgm:t>
    </dgm:pt>
    <dgm:pt modelId="{D4355621-A903-4B0F-B886-E49265E25A75}" type="sibTrans" cxnId="{01E40526-E2FB-4FF7-AC8F-DAD9B75641CB}">
      <dgm:prSet/>
      <dgm:spPr/>
      <dgm:t>
        <a:bodyPr/>
        <a:lstStyle/>
        <a:p>
          <a:endParaRPr lang="en-US"/>
        </a:p>
      </dgm:t>
    </dgm:pt>
    <dgm:pt modelId="{50292B9B-D666-4FA6-B4FA-B32E2A11FD14}">
      <dgm:prSet custT="1"/>
      <dgm:spPr/>
      <dgm:t>
        <a:bodyPr/>
        <a:lstStyle/>
        <a:p>
          <a:r>
            <a:rPr lang="en-US" sz="2800" dirty="0"/>
            <a:t>A run-time error will result in a statement terminating error.</a:t>
          </a:r>
        </a:p>
      </dgm:t>
    </dgm:pt>
    <dgm:pt modelId="{DB7EA768-9D2B-443E-8B2A-2A7C476A8E82}" type="parTrans" cxnId="{F57F5425-661A-4B16-9EC0-F78170003D3C}">
      <dgm:prSet/>
      <dgm:spPr/>
      <dgm:t>
        <a:bodyPr/>
        <a:lstStyle/>
        <a:p>
          <a:endParaRPr lang="en-US"/>
        </a:p>
      </dgm:t>
    </dgm:pt>
    <dgm:pt modelId="{C6CD4487-021D-456A-8C3C-1F9B7C32217D}" type="sibTrans" cxnId="{F57F5425-661A-4B16-9EC0-F78170003D3C}">
      <dgm:prSet/>
      <dgm:spPr/>
      <dgm:t>
        <a:bodyPr/>
        <a:lstStyle/>
        <a:p>
          <a:endParaRPr lang="en-US"/>
        </a:p>
      </dgm:t>
    </dgm:pt>
    <dgm:pt modelId="{AF630ABB-859A-4683-B3AC-CEB0BDF3FD14}">
      <dgm:prSet custT="1"/>
      <dgm:spPr/>
      <dgm:t>
        <a:bodyPr/>
        <a:lstStyle/>
        <a:p>
          <a:r>
            <a:rPr lang="en-US" sz="2800" dirty="0"/>
            <a:t>XACT_ABORT ON converts statement into batch terminating errors</a:t>
          </a:r>
        </a:p>
      </dgm:t>
    </dgm:pt>
    <dgm:pt modelId="{23C36904-B5F1-4D20-BA9C-176D02DADAC2}" type="parTrans" cxnId="{6AB00996-C154-415D-AD4E-A72A51A5B96C}">
      <dgm:prSet/>
      <dgm:spPr/>
      <dgm:t>
        <a:bodyPr/>
        <a:lstStyle/>
        <a:p>
          <a:endParaRPr lang="en-US"/>
        </a:p>
      </dgm:t>
    </dgm:pt>
    <dgm:pt modelId="{AEDD4759-CD34-4254-8FDD-33DF3F5EFDFC}" type="sibTrans" cxnId="{6AB00996-C154-415D-AD4E-A72A51A5B96C}">
      <dgm:prSet/>
      <dgm:spPr/>
      <dgm:t>
        <a:bodyPr/>
        <a:lstStyle/>
        <a:p>
          <a:endParaRPr lang="en-US"/>
        </a:p>
      </dgm:t>
    </dgm:pt>
    <dgm:pt modelId="{7E72FF1E-22F6-4344-92C7-2A1FBEA2A03A}">
      <dgm:prSet custT="1"/>
      <dgm:spPr/>
      <dgm:t>
        <a:bodyPr/>
        <a:lstStyle/>
        <a:p>
          <a:r>
            <a:rPr lang="en-US" sz="2800" dirty="0"/>
            <a:t>This might allow part of the batch to commit.</a:t>
          </a:r>
        </a:p>
      </dgm:t>
    </dgm:pt>
    <dgm:pt modelId="{ED6EBC23-AE6A-4C3B-945A-BEF78FEB9F68}" type="parTrans" cxnId="{807B9FF9-1848-4923-A2ED-E68BC9D10C9F}">
      <dgm:prSet/>
      <dgm:spPr/>
      <dgm:t>
        <a:bodyPr/>
        <a:lstStyle/>
        <a:p>
          <a:endParaRPr lang="en-US"/>
        </a:p>
      </dgm:t>
    </dgm:pt>
    <dgm:pt modelId="{4D959856-2A23-4131-9597-E749640014B7}" type="sibTrans" cxnId="{807B9FF9-1848-4923-A2ED-E68BC9D10C9F}">
      <dgm:prSet/>
      <dgm:spPr/>
      <dgm:t>
        <a:bodyPr/>
        <a:lstStyle/>
        <a:p>
          <a:endParaRPr lang="en-US"/>
        </a:p>
      </dgm:t>
    </dgm:pt>
    <dgm:pt modelId="{D01BCDCE-BEF9-4459-B80C-62C719034D0A}">
      <dgm:prSet custT="1"/>
      <dgm:spPr/>
      <dgm:t>
        <a:bodyPr/>
        <a:lstStyle/>
        <a:p>
          <a:r>
            <a:rPr lang="en-US" sz="2800" dirty="0"/>
            <a:t>This will stop the entire batch from being executed.</a:t>
          </a:r>
        </a:p>
      </dgm:t>
    </dgm:pt>
    <dgm:pt modelId="{3D74E549-6581-4855-8594-CF7168C247C9}" type="parTrans" cxnId="{0089F266-6D37-473A-A335-A40948A0F50B}">
      <dgm:prSet/>
      <dgm:spPr/>
      <dgm:t>
        <a:bodyPr/>
        <a:lstStyle/>
        <a:p>
          <a:endParaRPr lang="en-US"/>
        </a:p>
      </dgm:t>
    </dgm:pt>
    <dgm:pt modelId="{F09D2263-2ED0-4A1C-BD83-D77C2661D514}" type="sibTrans" cxnId="{0089F266-6D37-473A-A335-A40948A0F50B}">
      <dgm:prSet/>
      <dgm:spPr/>
      <dgm:t>
        <a:bodyPr/>
        <a:lstStyle/>
        <a:p>
          <a:endParaRPr lang="en-US"/>
        </a:p>
      </dgm:t>
    </dgm:pt>
    <dgm:pt modelId="{BA8B058A-5768-4834-86E6-9C14E82B2B14}" type="pres">
      <dgm:prSet presAssocID="{733301ED-49DA-4A2D-9050-A54D9EEEC260}" presName="linear" presStyleCnt="0">
        <dgm:presLayoutVars>
          <dgm:animLvl val="lvl"/>
          <dgm:resizeHandles val="exact"/>
        </dgm:presLayoutVars>
      </dgm:prSet>
      <dgm:spPr/>
    </dgm:pt>
    <dgm:pt modelId="{3BE8AEA6-EADC-4084-B191-65342542BC60}" type="pres">
      <dgm:prSet presAssocID="{068A3020-0B8B-492D-AD83-560724CED8B0}" presName="parentText" presStyleLbl="node1" presStyleIdx="0" presStyleCnt="4">
        <dgm:presLayoutVars>
          <dgm:chMax val="0"/>
          <dgm:bulletEnabled val="1"/>
        </dgm:presLayoutVars>
      </dgm:prSet>
      <dgm:spPr/>
    </dgm:pt>
    <dgm:pt modelId="{E2FFC8E9-9C2D-46EA-B749-B553E76BEACB}" type="pres">
      <dgm:prSet presAssocID="{35BD0EFB-87F2-4B09-8F7F-B213EC1233E8}" presName="spacer" presStyleCnt="0"/>
      <dgm:spPr/>
    </dgm:pt>
    <dgm:pt modelId="{74F91CF5-6D9A-4016-BDB6-910108EC274C}" type="pres">
      <dgm:prSet presAssocID="{F4CD25D1-0D0F-452B-A75C-30C4CB9D603F}" presName="parentText" presStyleLbl="node1" presStyleIdx="1" presStyleCnt="4">
        <dgm:presLayoutVars>
          <dgm:chMax val="0"/>
          <dgm:bulletEnabled val="1"/>
        </dgm:presLayoutVars>
      </dgm:prSet>
      <dgm:spPr/>
    </dgm:pt>
    <dgm:pt modelId="{43091B90-02B0-4060-9EE5-27DE34AA8318}" type="pres">
      <dgm:prSet presAssocID="{F4CD25D1-0D0F-452B-A75C-30C4CB9D603F}" presName="childText" presStyleLbl="revTx" presStyleIdx="0" presStyleCnt="2">
        <dgm:presLayoutVars>
          <dgm:bulletEnabled val="1"/>
        </dgm:presLayoutVars>
      </dgm:prSet>
      <dgm:spPr/>
    </dgm:pt>
    <dgm:pt modelId="{B8417BEB-CB76-4A3D-94C8-00729486AEE6}" type="pres">
      <dgm:prSet presAssocID="{50292B9B-D666-4FA6-B4FA-B32E2A11FD14}" presName="parentText" presStyleLbl="node1" presStyleIdx="2" presStyleCnt="4">
        <dgm:presLayoutVars>
          <dgm:chMax val="0"/>
          <dgm:bulletEnabled val="1"/>
        </dgm:presLayoutVars>
      </dgm:prSet>
      <dgm:spPr/>
    </dgm:pt>
    <dgm:pt modelId="{A5AF9C67-06B7-420F-81B3-288352A63820}" type="pres">
      <dgm:prSet presAssocID="{50292B9B-D666-4FA6-B4FA-B32E2A11FD14}" presName="childText" presStyleLbl="revTx" presStyleIdx="1" presStyleCnt="2">
        <dgm:presLayoutVars>
          <dgm:bulletEnabled val="1"/>
        </dgm:presLayoutVars>
      </dgm:prSet>
      <dgm:spPr/>
    </dgm:pt>
    <dgm:pt modelId="{BC6B07FD-6032-4743-B776-C37462542969}" type="pres">
      <dgm:prSet presAssocID="{AF630ABB-859A-4683-B3AC-CEB0BDF3FD14}" presName="parentText" presStyleLbl="node1" presStyleIdx="3" presStyleCnt="4">
        <dgm:presLayoutVars>
          <dgm:chMax val="0"/>
          <dgm:bulletEnabled val="1"/>
        </dgm:presLayoutVars>
      </dgm:prSet>
      <dgm:spPr/>
    </dgm:pt>
  </dgm:ptLst>
  <dgm:cxnLst>
    <dgm:cxn modelId="{50010F0A-F32D-4F9F-AAFE-F38E2C590E58}" type="presOf" srcId="{733301ED-49DA-4A2D-9050-A54D9EEEC260}" destId="{BA8B058A-5768-4834-86E6-9C14E82B2B14}" srcOrd="0" destOrd="0" presId="urn:microsoft.com/office/officeart/2005/8/layout/vList2"/>
    <dgm:cxn modelId="{04F1460B-ECD3-4FB2-9532-5F5F6033F01B}" type="presOf" srcId="{7E72FF1E-22F6-4344-92C7-2A1FBEA2A03A}" destId="{A5AF9C67-06B7-420F-81B3-288352A63820}" srcOrd="0" destOrd="0" presId="urn:microsoft.com/office/officeart/2005/8/layout/vList2"/>
    <dgm:cxn modelId="{F57F5425-661A-4B16-9EC0-F78170003D3C}" srcId="{733301ED-49DA-4A2D-9050-A54D9EEEC260}" destId="{50292B9B-D666-4FA6-B4FA-B32E2A11FD14}" srcOrd="2" destOrd="0" parTransId="{DB7EA768-9D2B-443E-8B2A-2A7C476A8E82}" sibTransId="{C6CD4487-021D-456A-8C3C-1F9B7C32217D}"/>
    <dgm:cxn modelId="{01E40526-E2FB-4FF7-AC8F-DAD9B75641CB}" srcId="{733301ED-49DA-4A2D-9050-A54D9EEEC260}" destId="{F4CD25D1-0D0F-452B-A75C-30C4CB9D603F}" srcOrd="1" destOrd="0" parTransId="{2ACA28AD-A3EF-4766-BA61-5E5A78AE51CE}" sibTransId="{D4355621-A903-4B0F-B886-E49265E25A75}"/>
    <dgm:cxn modelId="{0089F266-6D37-473A-A335-A40948A0F50B}" srcId="{F4CD25D1-0D0F-452B-A75C-30C4CB9D603F}" destId="{D01BCDCE-BEF9-4459-B80C-62C719034D0A}" srcOrd="0" destOrd="0" parTransId="{3D74E549-6581-4855-8594-CF7168C247C9}" sibTransId="{F09D2263-2ED0-4A1C-BD83-D77C2661D514}"/>
    <dgm:cxn modelId="{9A1F6347-02F9-4DEE-8A49-FDBA8C22CCA9}" type="presOf" srcId="{068A3020-0B8B-492D-AD83-560724CED8B0}" destId="{3BE8AEA6-EADC-4084-B191-65342542BC60}" srcOrd="0" destOrd="0" presId="urn:microsoft.com/office/officeart/2005/8/layout/vList2"/>
    <dgm:cxn modelId="{12CEF18D-71F1-47BB-A5F3-D0F0BE6C2B43}" type="presOf" srcId="{50292B9B-D666-4FA6-B4FA-B32E2A11FD14}" destId="{B8417BEB-CB76-4A3D-94C8-00729486AEE6}" srcOrd="0" destOrd="0" presId="urn:microsoft.com/office/officeart/2005/8/layout/vList2"/>
    <dgm:cxn modelId="{5F16018E-661C-4D8C-8BC2-2F9DA877DF51}" type="presOf" srcId="{AF630ABB-859A-4683-B3AC-CEB0BDF3FD14}" destId="{BC6B07FD-6032-4743-B776-C37462542969}" srcOrd="0" destOrd="0" presId="urn:microsoft.com/office/officeart/2005/8/layout/vList2"/>
    <dgm:cxn modelId="{6AB00996-C154-415D-AD4E-A72A51A5B96C}" srcId="{733301ED-49DA-4A2D-9050-A54D9EEEC260}" destId="{AF630ABB-859A-4683-B3AC-CEB0BDF3FD14}" srcOrd="3" destOrd="0" parTransId="{23C36904-B5F1-4D20-BA9C-176D02DADAC2}" sibTransId="{AEDD4759-CD34-4254-8FDD-33DF3F5EFDFC}"/>
    <dgm:cxn modelId="{C29FCFC3-EE34-468D-A048-50E523E2CA71}" srcId="{733301ED-49DA-4A2D-9050-A54D9EEEC260}" destId="{068A3020-0B8B-492D-AD83-560724CED8B0}" srcOrd="0" destOrd="0" parTransId="{6C1B5DE9-F4AB-4D7F-8CB1-6CDA3D8B46BA}" sibTransId="{35BD0EFB-87F2-4B09-8F7F-B213EC1233E8}"/>
    <dgm:cxn modelId="{35D136CC-4409-4229-95EB-2482BAD2BEAD}" type="presOf" srcId="{D01BCDCE-BEF9-4459-B80C-62C719034D0A}" destId="{43091B90-02B0-4060-9EE5-27DE34AA8318}" srcOrd="0" destOrd="0" presId="urn:microsoft.com/office/officeart/2005/8/layout/vList2"/>
    <dgm:cxn modelId="{989B59E5-B426-4C2E-9AB8-3455670D6E4E}" type="presOf" srcId="{F4CD25D1-0D0F-452B-A75C-30C4CB9D603F}" destId="{74F91CF5-6D9A-4016-BDB6-910108EC274C}" srcOrd="0" destOrd="0" presId="urn:microsoft.com/office/officeart/2005/8/layout/vList2"/>
    <dgm:cxn modelId="{807B9FF9-1848-4923-A2ED-E68BC9D10C9F}" srcId="{50292B9B-D666-4FA6-B4FA-B32E2A11FD14}" destId="{7E72FF1E-22F6-4344-92C7-2A1FBEA2A03A}" srcOrd="0" destOrd="0" parTransId="{ED6EBC23-AE6A-4C3B-945A-BEF78FEB9F68}" sibTransId="{4D959856-2A23-4131-9597-E749640014B7}"/>
    <dgm:cxn modelId="{72948BF7-B715-4D38-AB45-3BA4F17D9D45}" type="presParOf" srcId="{BA8B058A-5768-4834-86E6-9C14E82B2B14}" destId="{3BE8AEA6-EADC-4084-B191-65342542BC60}" srcOrd="0" destOrd="0" presId="urn:microsoft.com/office/officeart/2005/8/layout/vList2"/>
    <dgm:cxn modelId="{13D90AF3-6893-4122-98DB-4BDA5B6D38A7}" type="presParOf" srcId="{BA8B058A-5768-4834-86E6-9C14E82B2B14}" destId="{E2FFC8E9-9C2D-46EA-B749-B553E76BEACB}" srcOrd="1" destOrd="0" presId="urn:microsoft.com/office/officeart/2005/8/layout/vList2"/>
    <dgm:cxn modelId="{4137414A-F231-44E0-A4B5-E46C4370A10D}" type="presParOf" srcId="{BA8B058A-5768-4834-86E6-9C14E82B2B14}" destId="{74F91CF5-6D9A-4016-BDB6-910108EC274C}" srcOrd="2" destOrd="0" presId="urn:microsoft.com/office/officeart/2005/8/layout/vList2"/>
    <dgm:cxn modelId="{3176FF58-F144-4780-A9F0-D9276B6C7F97}" type="presParOf" srcId="{BA8B058A-5768-4834-86E6-9C14E82B2B14}" destId="{43091B90-02B0-4060-9EE5-27DE34AA8318}" srcOrd="3" destOrd="0" presId="urn:microsoft.com/office/officeart/2005/8/layout/vList2"/>
    <dgm:cxn modelId="{8DC0588B-C95E-4A37-8BD8-BE092DC0DBC9}" type="presParOf" srcId="{BA8B058A-5768-4834-86E6-9C14E82B2B14}" destId="{B8417BEB-CB76-4A3D-94C8-00729486AEE6}" srcOrd="4" destOrd="0" presId="urn:microsoft.com/office/officeart/2005/8/layout/vList2"/>
    <dgm:cxn modelId="{69E0DEF8-1294-4F9C-B540-259A717B94D5}" type="presParOf" srcId="{BA8B058A-5768-4834-86E6-9C14E82B2B14}" destId="{A5AF9C67-06B7-420F-81B3-288352A63820}" srcOrd="5" destOrd="0" presId="urn:microsoft.com/office/officeart/2005/8/layout/vList2"/>
    <dgm:cxn modelId="{9990DD18-68AF-46D6-B272-2D4342BC2045}" type="presParOf" srcId="{BA8B058A-5768-4834-86E6-9C14E82B2B14}" destId="{BC6B07FD-6032-4743-B776-C3746254296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50134DB-D599-4262-BD2D-F97CFA72D9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60C7535-977A-415D-886A-4E77CB46D9D2}">
      <dgm:prSet custT="1"/>
      <dgm:spPr/>
      <dgm:t>
        <a:bodyPr/>
        <a:lstStyle/>
        <a:p>
          <a:r>
            <a:rPr lang="en-US" sz="2800" baseline="0" dirty="0"/>
            <a:t>Started with the BEGIN TRANSACTION statement</a:t>
          </a:r>
          <a:endParaRPr lang="en-US" sz="2800" dirty="0"/>
        </a:p>
      </dgm:t>
    </dgm:pt>
    <dgm:pt modelId="{80C6369D-5C31-4E86-B39B-FF86172E30CF}" type="parTrans" cxnId="{904B3B9B-25C1-48C3-82B1-AB0C685114D9}">
      <dgm:prSet/>
      <dgm:spPr/>
      <dgm:t>
        <a:bodyPr/>
        <a:lstStyle/>
        <a:p>
          <a:endParaRPr lang="en-US" sz="1800"/>
        </a:p>
      </dgm:t>
    </dgm:pt>
    <dgm:pt modelId="{4DDE4A65-BEE5-40C8-9AA2-A20E31491AE9}" type="sibTrans" cxnId="{904B3B9B-25C1-48C3-82B1-AB0C685114D9}">
      <dgm:prSet/>
      <dgm:spPr/>
      <dgm:t>
        <a:bodyPr/>
        <a:lstStyle/>
        <a:p>
          <a:endParaRPr lang="en-US" sz="1800"/>
        </a:p>
      </dgm:t>
    </dgm:pt>
    <dgm:pt modelId="{D86CCC79-ED7A-4536-95CD-9C5078A9D009}">
      <dgm:prSet custT="1"/>
      <dgm:spPr/>
      <dgm:t>
        <a:bodyPr/>
        <a:lstStyle/>
        <a:p>
          <a:r>
            <a:rPr lang="en-US" sz="2800" baseline="0" dirty="0"/>
            <a:t>Need to explicitly commit or rollback the transaction </a:t>
          </a:r>
          <a:endParaRPr lang="en-US" sz="2800" dirty="0"/>
        </a:p>
      </dgm:t>
    </dgm:pt>
    <dgm:pt modelId="{11FBD961-CB42-4C1E-AC8D-6A962440212D}" type="parTrans" cxnId="{C60064FC-D4FB-4349-A293-1221792824FD}">
      <dgm:prSet/>
      <dgm:spPr/>
      <dgm:t>
        <a:bodyPr/>
        <a:lstStyle/>
        <a:p>
          <a:endParaRPr lang="en-US" sz="1800"/>
        </a:p>
      </dgm:t>
    </dgm:pt>
    <dgm:pt modelId="{7BA9AEFD-5AF1-4BCA-94CA-CF74B5B28D25}" type="sibTrans" cxnId="{C60064FC-D4FB-4349-A293-1221792824FD}">
      <dgm:prSet/>
      <dgm:spPr/>
      <dgm:t>
        <a:bodyPr/>
        <a:lstStyle/>
        <a:p>
          <a:endParaRPr lang="en-US" sz="1800"/>
        </a:p>
      </dgm:t>
    </dgm:pt>
    <dgm:pt modelId="{B81F23C3-25DB-4974-820A-6D0FD11AA7AA}">
      <dgm:prSet custT="1"/>
      <dgm:spPr/>
      <dgm:t>
        <a:bodyPr/>
        <a:lstStyle/>
        <a:p>
          <a:r>
            <a:rPr lang="en-US" sz="2800" baseline="0" dirty="0"/>
            <a:t>COMMIT TRANSACTION or ROLLBACK TRANSACTION</a:t>
          </a:r>
          <a:endParaRPr lang="en-US" sz="2800" dirty="0"/>
        </a:p>
      </dgm:t>
    </dgm:pt>
    <dgm:pt modelId="{B0C801D7-4614-4BA7-ABD5-BAF63163178A}" type="parTrans" cxnId="{E0D777B5-163A-4DCA-ACCE-CBE58036CCE2}">
      <dgm:prSet/>
      <dgm:spPr/>
      <dgm:t>
        <a:bodyPr/>
        <a:lstStyle/>
        <a:p>
          <a:endParaRPr lang="en-US" sz="1800"/>
        </a:p>
      </dgm:t>
    </dgm:pt>
    <dgm:pt modelId="{87519E01-D4C1-4E5E-AC1C-6A32E17D6694}" type="sibTrans" cxnId="{E0D777B5-163A-4DCA-ACCE-CBE58036CCE2}">
      <dgm:prSet/>
      <dgm:spPr/>
      <dgm:t>
        <a:bodyPr/>
        <a:lstStyle/>
        <a:p>
          <a:endParaRPr lang="en-US" sz="1800"/>
        </a:p>
      </dgm:t>
    </dgm:pt>
    <dgm:pt modelId="{6EC0B269-D52B-4FDE-B9B9-C23199573D6B}">
      <dgm:prSet custT="1"/>
      <dgm:spPr/>
      <dgm:t>
        <a:bodyPr/>
        <a:lstStyle/>
        <a:p>
          <a:r>
            <a:rPr lang="en-US" sz="2800" baseline="0" dirty="0"/>
            <a:t>Can also use </a:t>
          </a:r>
          <a:endParaRPr lang="en-US" sz="2800" dirty="0"/>
        </a:p>
      </dgm:t>
    </dgm:pt>
    <dgm:pt modelId="{69C10E6D-E95E-4F7E-9658-9FE86E08FB4D}" type="parTrans" cxnId="{4A94BB5C-F636-4581-B0FD-2AB4C9203978}">
      <dgm:prSet/>
      <dgm:spPr/>
      <dgm:t>
        <a:bodyPr/>
        <a:lstStyle/>
        <a:p>
          <a:endParaRPr lang="en-US" sz="1800"/>
        </a:p>
      </dgm:t>
    </dgm:pt>
    <dgm:pt modelId="{E1F6EE28-35D8-4754-9DD6-1A5C4D14E679}" type="sibTrans" cxnId="{4A94BB5C-F636-4581-B0FD-2AB4C9203978}">
      <dgm:prSet/>
      <dgm:spPr/>
      <dgm:t>
        <a:bodyPr/>
        <a:lstStyle/>
        <a:p>
          <a:endParaRPr lang="en-US" sz="1800"/>
        </a:p>
      </dgm:t>
    </dgm:pt>
    <dgm:pt modelId="{D8669AA7-A64C-41FE-9953-28D852B55AF6}">
      <dgm:prSet custT="1"/>
      <dgm:spPr/>
      <dgm:t>
        <a:bodyPr/>
        <a:lstStyle/>
        <a:p>
          <a:r>
            <a:rPr lang="en-US" sz="2800" baseline="0" dirty="0"/>
            <a:t>SAVE TRANSACTION &lt;</a:t>
          </a:r>
          <a:r>
            <a:rPr lang="en-US" sz="2800" baseline="0" dirty="0" err="1"/>
            <a:t>savepoint_name</a:t>
          </a:r>
          <a:r>
            <a:rPr lang="en-US" sz="2800" baseline="0" dirty="0"/>
            <a:t>&gt;– to rollback a transaction to named Point</a:t>
          </a:r>
          <a:endParaRPr lang="en-US" sz="2800" dirty="0"/>
        </a:p>
      </dgm:t>
    </dgm:pt>
    <dgm:pt modelId="{18F2FEB6-54DB-4EC5-A084-8F779E682858}" type="parTrans" cxnId="{40BB8BFF-CC29-40AA-9B75-A29EE1358C00}">
      <dgm:prSet/>
      <dgm:spPr/>
      <dgm:t>
        <a:bodyPr/>
        <a:lstStyle/>
        <a:p>
          <a:endParaRPr lang="en-US" sz="1800"/>
        </a:p>
      </dgm:t>
    </dgm:pt>
    <dgm:pt modelId="{F79DF18C-E709-4CF1-B1F6-DF6C48799AC8}" type="sibTrans" cxnId="{40BB8BFF-CC29-40AA-9B75-A29EE1358C00}">
      <dgm:prSet/>
      <dgm:spPr/>
      <dgm:t>
        <a:bodyPr/>
        <a:lstStyle/>
        <a:p>
          <a:endParaRPr lang="en-US" sz="1800"/>
        </a:p>
      </dgm:t>
    </dgm:pt>
    <dgm:pt modelId="{A438C6ED-52AA-44FE-B341-6E8A4E74F989}">
      <dgm:prSet custT="1"/>
      <dgm:spPr/>
      <dgm:t>
        <a:bodyPr/>
        <a:lstStyle/>
        <a:p>
          <a:r>
            <a:rPr lang="en-US" sz="2800" b="0" i="0" dirty="0"/>
            <a:t>BEGIN TRANSACTION &lt;</a:t>
          </a:r>
          <a:r>
            <a:rPr lang="en-US" sz="2800" b="0" i="0" dirty="0" err="1"/>
            <a:t>transaction_name</a:t>
          </a:r>
          <a:r>
            <a:rPr lang="en-US" sz="2800" b="0" i="0" dirty="0"/>
            <a:t>&gt;</a:t>
          </a:r>
          <a:r>
            <a:rPr lang="en-US" sz="2800" baseline="0" dirty="0"/>
            <a:t>WITH MARK [ '</a:t>
          </a:r>
          <a:r>
            <a:rPr lang="en-US" sz="2800" i="1" baseline="0" dirty="0"/>
            <a:t>description</a:t>
          </a:r>
          <a:r>
            <a:rPr lang="en-US" sz="2800" baseline="0" dirty="0"/>
            <a:t>’ ] – to specify transaction marked in log</a:t>
          </a:r>
          <a:endParaRPr lang="en-US" sz="2800" dirty="0"/>
        </a:p>
      </dgm:t>
    </dgm:pt>
    <dgm:pt modelId="{D1A7858B-470A-4ADE-8CDE-4DD32A4BECE1}" type="parTrans" cxnId="{0AD1B395-AD5C-4FD2-9A0A-9A9833455C81}">
      <dgm:prSet/>
      <dgm:spPr/>
      <dgm:t>
        <a:bodyPr/>
        <a:lstStyle/>
        <a:p>
          <a:endParaRPr lang="en-US" sz="1800"/>
        </a:p>
      </dgm:t>
    </dgm:pt>
    <dgm:pt modelId="{E0F9CDE8-B2FF-4FF7-B2BC-0237051748FF}" type="sibTrans" cxnId="{0AD1B395-AD5C-4FD2-9A0A-9A9833455C81}">
      <dgm:prSet/>
      <dgm:spPr/>
      <dgm:t>
        <a:bodyPr/>
        <a:lstStyle/>
        <a:p>
          <a:endParaRPr lang="en-US" sz="1800"/>
        </a:p>
      </dgm:t>
    </dgm:pt>
    <dgm:pt modelId="{D3C21E10-492A-40EB-B91F-4101EC190573}" type="pres">
      <dgm:prSet presAssocID="{350134DB-D599-4262-BD2D-F97CFA72D934}" presName="linear" presStyleCnt="0">
        <dgm:presLayoutVars>
          <dgm:animLvl val="lvl"/>
          <dgm:resizeHandles val="exact"/>
        </dgm:presLayoutVars>
      </dgm:prSet>
      <dgm:spPr/>
    </dgm:pt>
    <dgm:pt modelId="{06283AEA-3201-4FB9-B251-9A1198C40DE8}" type="pres">
      <dgm:prSet presAssocID="{760C7535-977A-415D-886A-4E77CB46D9D2}" presName="parentText" presStyleLbl="node1" presStyleIdx="0" presStyleCnt="3">
        <dgm:presLayoutVars>
          <dgm:chMax val="0"/>
          <dgm:bulletEnabled val="1"/>
        </dgm:presLayoutVars>
      </dgm:prSet>
      <dgm:spPr/>
    </dgm:pt>
    <dgm:pt modelId="{F8C9FB40-0962-43BB-8038-81C5BF76B433}" type="pres">
      <dgm:prSet presAssocID="{4DDE4A65-BEE5-40C8-9AA2-A20E31491AE9}" presName="spacer" presStyleCnt="0"/>
      <dgm:spPr/>
    </dgm:pt>
    <dgm:pt modelId="{6BF80318-34EA-4701-8463-3A34BE01BBA2}" type="pres">
      <dgm:prSet presAssocID="{D86CCC79-ED7A-4536-95CD-9C5078A9D009}" presName="parentText" presStyleLbl="node1" presStyleIdx="1" presStyleCnt="3">
        <dgm:presLayoutVars>
          <dgm:chMax val="0"/>
          <dgm:bulletEnabled val="1"/>
        </dgm:presLayoutVars>
      </dgm:prSet>
      <dgm:spPr/>
    </dgm:pt>
    <dgm:pt modelId="{EB749E68-6063-4E29-A047-C6306E69CF5F}" type="pres">
      <dgm:prSet presAssocID="{D86CCC79-ED7A-4536-95CD-9C5078A9D009}" presName="childText" presStyleLbl="revTx" presStyleIdx="0" presStyleCnt="2">
        <dgm:presLayoutVars>
          <dgm:bulletEnabled val="1"/>
        </dgm:presLayoutVars>
      </dgm:prSet>
      <dgm:spPr/>
    </dgm:pt>
    <dgm:pt modelId="{CB004C2F-CCDE-490B-80D0-7A768DA52539}" type="pres">
      <dgm:prSet presAssocID="{6EC0B269-D52B-4FDE-B9B9-C23199573D6B}" presName="parentText" presStyleLbl="node1" presStyleIdx="2" presStyleCnt="3">
        <dgm:presLayoutVars>
          <dgm:chMax val="0"/>
          <dgm:bulletEnabled val="1"/>
        </dgm:presLayoutVars>
      </dgm:prSet>
      <dgm:spPr/>
    </dgm:pt>
    <dgm:pt modelId="{72B2457E-724D-4690-9F7B-9900B1525305}" type="pres">
      <dgm:prSet presAssocID="{6EC0B269-D52B-4FDE-B9B9-C23199573D6B}" presName="childText" presStyleLbl="revTx" presStyleIdx="1" presStyleCnt="2">
        <dgm:presLayoutVars>
          <dgm:bulletEnabled val="1"/>
        </dgm:presLayoutVars>
      </dgm:prSet>
      <dgm:spPr/>
    </dgm:pt>
  </dgm:ptLst>
  <dgm:cxnLst>
    <dgm:cxn modelId="{FAF35B3D-2C5B-4062-8AF3-B35F3E1CB6CA}" type="presOf" srcId="{760C7535-977A-415D-886A-4E77CB46D9D2}" destId="{06283AEA-3201-4FB9-B251-9A1198C40DE8}" srcOrd="0" destOrd="0" presId="urn:microsoft.com/office/officeart/2005/8/layout/vList2"/>
    <dgm:cxn modelId="{4A94BB5C-F636-4581-B0FD-2AB4C9203978}" srcId="{350134DB-D599-4262-BD2D-F97CFA72D934}" destId="{6EC0B269-D52B-4FDE-B9B9-C23199573D6B}" srcOrd="2" destOrd="0" parTransId="{69C10E6D-E95E-4F7E-9658-9FE86E08FB4D}" sibTransId="{E1F6EE28-35D8-4754-9DD6-1A5C4D14E679}"/>
    <dgm:cxn modelId="{440E9842-F9C6-4037-A879-F8B4FA9ED695}" type="presOf" srcId="{6EC0B269-D52B-4FDE-B9B9-C23199573D6B}" destId="{CB004C2F-CCDE-490B-80D0-7A768DA52539}" srcOrd="0" destOrd="0" presId="urn:microsoft.com/office/officeart/2005/8/layout/vList2"/>
    <dgm:cxn modelId="{DF33CB74-6101-4BFC-BFAB-86E9DAF8ABA0}" type="presOf" srcId="{D86CCC79-ED7A-4536-95CD-9C5078A9D009}" destId="{6BF80318-34EA-4701-8463-3A34BE01BBA2}" srcOrd="0" destOrd="0" presId="urn:microsoft.com/office/officeart/2005/8/layout/vList2"/>
    <dgm:cxn modelId="{49A0AB75-8E81-4794-B0D4-6ADB8A8C6E83}" type="presOf" srcId="{B81F23C3-25DB-4974-820A-6D0FD11AA7AA}" destId="{EB749E68-6063-4E29-A047-C6306E69CF5F}" srcOrd="0" destOrd="0" presId="urn:microsoft.com/office/officeart/2005/8/layout/vList2"/>
    <dgm:cxn modelId="{0AD1B395-AD5C-4FD2-9A0A-9A9833455C81}" srcId="{6EC0B269-D52B-4FDE-B9B9-C23199573D6B}" destId="{A438C6ED-52AA-44FE-B341-6E8A4E74F989}" srcOrd="1" destOrd="0" parTransId="{D1A7858B-470A-4ADE-8CDE-4DD32A4BECE1}" sibTransId="{E0F9CDE8-B2FF-4FF7-B2BC-0237051748FF}"/>
    <dgm:cxn modelId="{904B3B9B-25C1-48C3-82B1-AB0C685114D9}" srcId="{350134DB-D599-4262-BD2D-F97CFA72D934}" destId="{760C7535-977A-415D-886A-4E77CB46D9D2}" srcOrd="0" destOrd="0" parTransId="{80C6369D-5C31-4E86-B39B-FF86172E30CF}" sibTransId="{4DDE4A65-BEE5-40C8-9AA2-A20E31491AE9}"/>
    <dgm:cxn modelId="{564D95B4-943C-4A6C-8307-2F435CECBE43}" type="presOf" srcId="{A438C6ED-52AA-44FE-B341-6E8A4E74F989}" destId="{72B2457E-724D-4690-9F7B-9900B1525305}" srcOrd="0" destOrd="1" presId="urn:microsoft.com/office/officeart/2005/8/layout/vList2"/>
    <dgm:cxn modelId="{E0D777B5-163A-4DCA-ACCE-CBE58036CCE2}" srcId="{D86CCC79-ED7A-4536-95CD-9C5078A9D009}" destId="{B81F23C3-25DB-4974-820A-6D0FD11AA7AA}" srcOrd="0" destOrd="0" parTransId="{B0C801D7-4614-4BA7-ABD5-BAF63163178A}" sibTransId="{87519E01-D4C1-4E5E-AC1C-6A32E17D6694}"/>
    <dgm:cxn modelId="{01662AC3-B204-4AEE-91F1-81E594D0EB95}" type="presOf" srcId="{D8669AA7-A64C-41FE-9953-28D852B55AF6}" destId="{72B2457E-724D-4690-9F7B-9900B1525305}" srcOrd="0" destOrd="0" presId="urn:microsoft.com/office/officeart/2005/8/layout/vList2"/>
    <dgm:cxn modelId="{FA191EEF-5577-4AB2-961E-9EFFBA3823FE}" type="presOf" srcId="{350134DB-D599-4262-BD2D-F97CFA72D934}" destId="{D3C21E10-492A-40EB-B91F-4101EC190573}" srcOrd="0" destOrd="0" presId="urn:microsoft.com/office/officeart/2005/8/layout/vList2"/>
    <dgm:cxn modelId="{C60064FC-D4FB-4349-A293-1221792824FD}" srcId="{350134DB-D599-4262-BD2D-F97CFA72D934}" destId="{D86CCC79-ED7A-4536-95CD-9C5078A9D009}" srcOrd="1" destOrd="0" parTransId="{11FBD961-CB42-4C1E-AC8D-6A962440212D}" sibTransId="{7BA9AEFD-5AF1-4BCA-94CA-CF74B5B28D25}"/>
    <dgm:cxn modelId="{40BB8BFF-CC29-40AA-9B75-A29EE1358C00}" srcId="{6EC0B269-D52B-4FDE-B9B9-C23199573D6B}" destId="{D8669AA7-A64C-41FE-9953-28D852B55AF6}" srcOrd="0" destOrd="0" parTransId="{18F2FEB6-54DB-4EC5-A084-8F779E682858}" sibTransId="{F79DF18C-E709-4CF1-B1F6-DF6C48799AC8}"/>
    <dgm:cxn modelId="{DC58E8F0-09A8-4DA4-BE42-14F0C7D67FE3}" type="presParOf" srcId="{D3C21E10-492A-40EB-B91F-4101EC190573}" destId="{06283AEA-3201-4FB9-B251-9A1198C40DE8}" srcOrd="0" destOrd="0" presId="urn:microsoft.com/office/officeart/2005/8/layout/vList2"/>
    <dgm:cxn modelId="{B332480C-839E-483E-A337-88EFB8FC371C}" type="presParOf" srcId="{D3C21E10-492A-40EB-B91F-4101EC190573}" destId="{F8C9FB40-0962-43BB-8038-81C5BF76B433}" srcOrd="1" destOrd="0" presId="urn:microsoft.com/office/officeart/2005/8/layout/vList2"/>
    <dgm:cxn modelId="{4A29AE5E-EDC3-4A54-876A-34440222BF0B}" type="presParOf" srcId="{D3C21E10-492A-40EB-B91F-4101EC190573}" destId="{6BF80318-34EA-4701-8463-3A34BE01BBA2}" srcOrd="2" destOrd="0" presId="urn:microsoft.com/office/officeart/2005/8/layout/vList2"/>
    <dgm:cxn modelId="{1C62DAAC-4D2D-4355-9B8E-2C47768B911E}" type="presParOf" srcId="{D3C21E10-492A-40EB-B91F-4101EC190573}" destId="{EB749E68-6063-4E29-A047-C6306E69CF5F}" srcOrd="3" destOrd="0" presId="urn:microsoft.com/office/officeart/2005/8/layout/vList2"/>
    <dgm:cxn modelId="{58897669-E3C0-47E1-B516-57BF72EAFE32}" type="presParOf" srcId="{D3C21E10-492A-40EB-B91F-4101EC190573}" destId="{CB004C2F-CCDE-490B-80D0-7A768DA52539}" srcOrd="4" destOrd="0" presId="urn:microsoft.com/office/officeart/2005/8/layout/vList2"/>
    <dgm:cxn modelId="{82D50FFF-563D-4AFE-A7F8-769C44F6BAE7}" type="presParOf" srcId="{D3C21E10-492A-40EB-B91F-4101EC190573}" destId="{72B2457E-724D-4690-9F7B-9900B152530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BE75E8-746F-499D-A86E-B2D332C6E2C7}" type="doc">
      <dgm:prSet loTypeId="urn:microsoft.com/office/officeart/2005/8/layout/hList1" loCatId="list" qsTypeId="urn:microsoft.com/office/officeart/2005/8/quickstyle/simple5" qsCatId="simple" csTypeId="urn:microsoft.com/office/officeart/2005/8/colors/colorful2" csCatId="colorful" phldr="1"/>
      <dgm:spPr/>
      <dgm:t>
        <a:bodyPr/>
        <a:lstStyle/>
        <a:p>
          <a:endParaRPr lang="en-US"/>
        </a:p>
      </dgm:t>
    </dgm:pt>
    <dgm:pt modelId="{B8D43C61-444E-4D46-8203-C4641DF7F65C}">
      <dgm:prSet custT="1"/>
      <dgm:spPr/>
      <dgm:t>
        <a:bodyPr/>
        <a:lstStyle/>
        <a:p>
          <a:r>
            <a:rPr lang="en-US" sz="2400" dirty="0"/>
            <a:t>Ad-hoc Queries:</a:t>
          </a:r>
        </a:p>
      </dgm:t>
    </dgm:pt>
    <dgm:pt modelId="{9053780D-0BBD-4C41-B6E0-BD9E2762F44F}" type="parTrans" cxnId="{27C58C86-741F-454E-963A-A1ED19AAAC79}">
      <dgm:prSet/>
      <dgm:spPr/>
      <dgm:t>
        <a:bodyPr/>
        <a:lstStyle/>
        <a:p>
          <a:endParaRPr lang="en-US"/>
        </a:p>
      </dgm:t>
    </dgm:pt>
    <dgm:pt modelId="{9E5884B5-0D7E-42AC-8646-091133669794}" type="sibTrans" cxnId="{27C58C86-741F-454E-963A-A1ED19AAAC79}">
      <dgm:prSet/>
      <dgm:spPr/>
      <dgm:t>
        <a:bodyPr/>
        <a:lstStyle/>
        <a:p>
          <a:endParaRPr lang="en-US"/>
        </a:p>
      </dgm:t>
    </dgm:pt>
    <dgm:pt modelId="{EA33F7BB-9DB6-4895-AED3-2EFF50EA879B}">
      <dgm:prSet custT="1"/>
      <dgm:spPr/>
      <dgm:t>
        <a:bodyPr/>
        <a:lstStyle/>
        <a:p>
          <a:r>
            <a:rPr lang="en-US" sz="2400" dirty="0"/>
            <a:t>Stored Procedures:</a:t>
          </a:r>
        </a:p>
      </dgm:t>
    </dgm:pt>
    <dgm:pt modelId="{A0BB21BD-0995-4709-9B99-967C1D425F2F}" type="sibTrans" cxnId="{1CCADBAF-99F9-4C98-B4F6-67E304F972FF}">
      <dgm:prSet/>
      <dgm:spPr/>
      <dgm:t>
        <a:bodyPr/>
        <a:lstStyle/>
        <a:p>
          <a:endParaRPr lang="en-US"/>
        </a:p>
      </dgm:t>
    </dgm:pt>
    <dgm:pt modelId="{CD4452B7-70A5-465C-9738-63EC902152CB}" type="parTrans" cxnId="{1CCADBAF-99F9-4C98-B4F6-67E304F972FF}">
      <dgm:prSet/>
      <dgm:spPr/>
      <dgm:t>
        <a:bodyPr/>
        <a:lstStyle/>
        <a:p>
          <a:endParaRPr lang="en-US"/>
        </a:p>
      </dgm:t>
    </dgm:pt>
    <dgm:pt modelId="{589A4658-850E-4B57-A9A3-95E7BCD538C1}">
      <dgm:prSet custT="1"/>
      <dgm:spPr/>
      <dgm:t>
        <a:bodyPr/>
        <a:lstStyle/>
        <a:p>
          <a:r>
            <a:rPr lang="en-US" sz="2400" b="1" dirty="0"/>
            <a:t>Flexibility: </a:t>
          </a:r>
          <a:r>
            <a:rPr lang="en-US" sz="2400" dirty="0"/>
            <a:t>They are written and executed on the fly.</a:t>
          </a:r>
        </a:p>
      </dgm:t>
    </dgm:pt>
    <dgm:pt modelId="{D3FBF733-5C84-4A57-9838-0D77F2A3A252}" type="parTrans" cxnId="{B9DF7B94-B622-46C4-9A04-0F8FAE0E259B}">
      <dgm:prSet/>
      <dgm:spPr/>
      <dgm:t>
        <a:bodyPr/>
        <a:lstStyle/>
        <a:p>
          <a:endParaRPr lang="en-US"/>
        </a:p>
      </dgm:t>
    </dgm:pt>
    <dgm:pt modelId="{77F1B0FF-DFBA-4D17-B6D1-4F4B1A6D9E80}" type="sibTrans" cxnId="{B9DF7B94-B622-46C4-9A04-0F8FAE0E259B}">
      <dgm:prSet/>
      <dgm:spPr/>
      <dgm:t>
        <a:bodyPr/>
        <a:lstStyle/>
        <a:p>
          <a:endParaRPr lang="en-US"/>
        </a:p>
      </dgm:t>
    </dgm:pt>
    <dgm:pt modelId="{A009C2D8-9D8E-494F-8666-DF5D4733FE9A}">
      <dgm:prSet custT="1"/>
      <dgm:spPr/>
      <dgm:t>
        <a:bodyPr/>
        <a:lstStyle/>
        <a:p>
          <a:r>
            <a:rPr lang="en-US" sz="2400" b="1" dirty="0"/>
            <a:t>Simplicity: </a:t>
          </a:r>
          <a:r>
            <a:rPr lang="en-US" sz="2400" dirty="0"/>
            <a:t>Ideal for one-time queries or when dynamic SQL generation is needed.</a:t>
          </a:r>
        </a:p>
      </dgm:t>
    </dgm:pt>
    <dgm:pt modelId="{32CAC9D1-24D8-43C4-B2C1-67B832A34C71}" type="parTrans" cxnId="{F5168E7F-58BB-48B1-9425-6811541B8B40}">
      <dgm:prSet/>
      <dgm:spPr/>
      <dgm:t>
        <a:bodyPr/>
        <a:lstStyle/>
        <a:p>
          <a:endParaRPr lang="en-US"/>
        </a:p>
      </dgm:t>
    </dgm:pt>
    <dgm:pt modelId="{29186876-5BA8-4BA0-935E-C2C93BF16E2B}" type="sibTrans" cxnId="{F5168E7F-58BB-48B1-9425-6811541B8B40}">
      <dgm:prSet/>
      <dgm:spPr/>
      <dgm:t>
        <a:bodyPr/>
        <a:lstStyle/>
        <a:p>
          <a:endParaRPr lang="en-US"/>
        </a:p>
      </dgm:t>
    </dgm:pt>
    <dgm:pt modelId="{9DDFDC43-7CDA-43DC-88C6-86EB83A4A8BF}">
      <dgm:prSet custT="1"/>
      <dgm:spPr/>
      <dgm:t>
        <a:bodyPr/>
        <a:lstStyle/>
        <a:p>
          <a:r>
            <a:rPr lang="en-US" sz="2400" b="1" dirty="0"/>
            <a:t>Performance: </a:t>
          </a:r>
          <a:r>
            <a:rPr lang="en-US" sz="2400" dirty="0"/>
            <a:t>May not be as efficient as stored procedures for repeated use.</a:t>
          </a:r>
        </a:p>
      </dgm:t>
    </dgm:pt>
    <dgm:pt modelId="{BCEE4E79-1F08-43CB-AAFD-42B65E394501}" type="parTrans" cxnId="{BA124E77-A92B-4008-B048-83995555F4A4}">
      <dgm:prSet/>
      <dgm:spPr/>
      <dgm:t>
        <a:bodyPr/>
        <a:lstStyle/>
        <a:p>
          <a:endParaRPr lang="en-US"/>
        </a:p>
      </dgm:t>
    </dgm:pt>
    <dgm:pt modelId="{21895807-E240-47B3-83C2-239FD4682D0B}" type="sibTrans" cxnId="{BA124E77-A92B-4008-B048-83995555F4A4}">
      <dgm:prSet/>
      <dgm:spPr/>
      <dgm:t>
        <a:bodyPr/>
        <a:lstStyle/>
        <a:p>
          <a:endParaRPr lang="en-US"/>
        </a:p>
      </dgm:t>
    </dgm:pt>
    <dgm:pt modelId="{5B5ED5A4-D1C3-4CEB-A4E9-D53CDAA6DD0A}">
      <dgm:prSet custT="1"/>
      <dgm:spPr/>
      <dgm:t>
        <a:bodyPr/>
        <a:lstStyle/>
        <a:p>
          <a:r>
            <a:rPr lang="en-US" sz="2400" b="1" dirty="0"/>
            <a:t>Reusability: </a:t>
          </a:r>
          <a:r>
            <a:rPr lang="en-US" sz="2400" dirty="0"/>
            <a:t>Especially for complex queries that are run frequently.</a:t>
          </a:r>
        </a:p>
      </dgm:t>
    </dgm:pt>
    <dgm:pt modelId="{A80787A3-7B9C-4658-9578-BE9754C195E8}" type="parTrans" cxnId="{A0553B55-F169-499B-8911-B223AE7D5758}">
      <dgm:prSet/>
      <dgm:spPr/>
      <dgm:t>
        <a:bodyPr/>
        <a:lstStyle/>
        <a:p>
          <a:endParaRPr lang="en-US"/>
        </a:p>
      </dgm:t>
    </dgm:pt>
    <dgm:pt modelId="{EA06D61B-2820-4475-BDD0-60A8572EE944}" type="sibTrans" cxnId="{A0553B55-F169-499B-8911-B223AE7D5758}">
      <dgm:prSet/>
      <dgm:spPr/>
      <dgm:t>
        <a:bodyPr/>
        <a:lstStyle/>
        <a:p>
          <a:endParaRPr lang="en-US"/>
        </a:p>
      </dgm:t>
    </dgm:pt>
    <dgm:pt modelId="{FA186439-8722-49D3-8F97-0B4FF35AB3B8}">
      <dgm:prSet custT="1"/>
      <dgm:spPr/>
      <dgm:t>
        <a:bodyPr/>
        <a:lstStyle/>
        <a:p>
          <a:r>
            <a:rPr lang="en-US" sz="2400" b="1" dirty="0"/>
            <a:t>Maintenance: </a:t>
          </a:r>
          <a:r>
            <a:rPr lang="en-US" sz="2400" dirty="0"/>
            <a:t>Stored in the database, making them easier to manage and update.</a:t>
          </a:r>
        </a:p>
      </dgm:t>
    </dgm:pt>
    <dgm:pt modelId="{B1CC7A3C-2A2B-475C-886C-9CBB2EF05BA6}" type="parTrans" cxnId="{1D2AF65B-AEC4-4319-9C09-668610F7AAFC}">
      <dgm:prSet/>
      <dgm:spPr/>
      <dgm:t>
        <a:bodyPr/>
        <a:lstStyle/>
        <a:p>
          <a:endParaRPr lang="en-US"/>
        </a:p>
      </dgm:t>
    </dgm:pt>
    <dgm:pt modelId="{9AF8D718-F20B-4F09-8FE0-EBA25ACCF834}" type="sibTrans" cxnId="{1D2AF65B-AEC4-4319-9C09-668610F7AAFC}">
      <dgm:prSet/>
      <dgm:spPr/>
      <dgm:t>
        <a:bodyPr/>
        <a:lstStyle/>
        <a:p>
          <a:endParaRPr lang="en-US"/>
        </a:p>
      </dgm:t>
    </dgm:pt>
    <dgm:pt modelId="{5C28FBF8-8550-4FA2-BC14-195B22107237}">
      <dgm:prSet custT="1"/>
      <dgm:spPr/>
      <dgm:t>
        <a:bodyPr/>
        <a:lstStyle/>
        <a:p>
          <a:r>
            <a:rPr lang="en-US" sz="2400" b="1" dirty="0"/>
            <a:t>Error Handling: </a:t>
          </a:r>
          <a:r>
            <a:rPr lang="en-US" sz="2400" dirty="0"/>
            <a:t>Can include more complex exception handling.</a:t>
          </a:r>
        </a:p>
      </dgm:t>
    </dgm:pt>
    <dgm:pt modelId="{C123CFF2-4A28-4C2B-8B6D-AF3E7496384B}" type="parTrans" cxnId="{37DC7FA0-FECA-4A14-B6C8-B428C374F911}">
      <dgm:prSet/>
      <dgm:spPr/>
      <dgm:t>
        <a:bodyPr/>
        <a:lstStyle/>
        <a:p>
          <a:endParaRPr lang="en-US"/>
        </a:p>
      </dgm:t>
    </dgm:pt>
    <dgm:pt modelId="{CAE10A10-8699-4D02-8E7D-3F95D69E2A54}" type="sibTrans" cxnId="{37DC7FA0-FECA-4A14-B6C8-B428C374F911}">
      <dgm:prSet/>
      <dgm:spPr/>
      <dgm:t>
        <a:bodyPr/>
        <a:lstStyle/>
        <a:p>
          <a:endParaRPr lang="en-US"/>
        </a:p>
      </dgm:t>
    </dgm:pt>
    <dgm:pt modelId="{A4DACB37-17E3-488E-8C10-426E2CCC9F43}">
      <dgm:prSet custT="1"/>
      <dgm:spPr/>
      <dgm:t>
        <a:bodyPr/>
        <a:lstStyle/>
        <a:p>
          <a:r>
            <a:rPr lang="en-US" sz="2400" b="1" dirty="0"/>
            <a:t>Performance: </a:t>
          </a:r>
          <a:r>
            <a:rPr lang="en-US" sz="2400" dirty="0"/>
            <a:t>They are pre-compiled, which can lead to faster execution times.</a:t>
          </a:r>
        </a:p>
      </dgm:t>
    </dgm:pt>
    <dgm:pt modelId="{9255A8E7-A367-4B4D-8779-06A2552DE04E}" type="parTrans" cxnId="{7484D012-12D4-4AB5-9856-A949BCD14BC2}">
      <dgm:prSet/>
      <dgm:spPr/>
      <dgm:t>
        <a:bodyPr/>
        <a:lstStyle/>
        <a:p>
          <a:endParaRPr lang="en-US"/>
        </a:p>
      </dgm:t>
    </dgm:pt>
    <dgm:pt modelId="{B0EED5B3-95CF-49F6-AF81-0373FE1F5622}" type="sibTrans" cxnId="{7484D012-12D4-4AB5-9856-A949BCD14BC2}">
      <dgm:prSet/>
      <dgm:spPr/>
      <dgm:t>
        <a:bodyPr/>
        <a:lstStyle/>
        <a:p>
          <a:endParaRPr lang="en-US"/>
        </a:p>
      </dgm:t>
    </dgm:pt>
    <dgm:pt modelId="{A4F468A4-B1CB-4E23-A59F-116035150917}">
      <dgm:prSet custT="1"/>
      <dgm:spPr/>
      <dgm:t>
        <a:bodyPr/>
        <a:lstStyle/>
        <a:p>
          <a:r>
            <a:rPr lang="en-US" sz="2400" b="1" dirty="0"/>
            <a:t>Maintenance: </a:t>
          </a:r>
          <a:r>
            <a:rPr lang="en-US" sz="2400" dirty="0"/>
            <a:t>Easier to maintain in application code.</a:t>
          </a:r>
        </a:p>
      </dgm:t>
    </dgm:pt>
    <dgm:pt modelId="{A5C18512-7D26-4AC9-A452-E0902B847307}" type="parTrans" cxnId="{BA63EE46-5A70-4B9F-A3FC-552A874EF92B}">
      <dgm:prSet/>
      <dgm:spPr/>
      <dgm:t>
        <a:bodyPr/>
        <a:lstStyle/>
        <a:p>
          <a:endParaRPr lang="en-US"/>
        </a:p>
      </dgm:t>
    </dgm:pt>
    <dgm:pt modelId="{0B9563DA-D025-4B0C-A9C2-DDDFDC1F51C7}" type="sibTrans" cxnId="{BA63EE46-5A70-4B9F-A3FC-552A874EF92B}">
      <dgm:prSet/>
      <dgm:spPr/>
      <dgm:t>
        <a:bodyPr/>
        <a:lstStyle/>
        <a:p>
          <a:endParaRPr lang="en-US"/>
        </a:p>
      </dgm:t>
    </dgm:pt>
    <dgm:pt modelId="{39FAF3F2-A727-4218-A966-19B4B6B37D53}" type="pres">
      <dgm:prSet presAssocID="{CFBE75E8-746F-499D-A86E-B2D332C6E2C7}" presName="Name0" presStyleCnt="0">
        <dgm:presLayoutVars>
          <dgm:dir/>
          <dgm:animLvl val="lvl"/>
          <dgm:resizeHandles val="exact"/>
        </dgm:presLayoutVars>
      </dgm:prSet>
      <dgm:spPr/>
    </dgm:pt>
    <dgm:pt modelId="{CD1340C6-320D-499B-AB3F-00F358D3DAE2}" type="pres">
      <dgm:prSet presAssocID="{B8D43C61-444E-4D46-8203-C4641DF7F65C}" presName="composite" presStyleCnt="0"/>
      <dgm:spPr/>
    </dgm:pt>
    <dgm:pt modelId="{37AE126E-C734-4675-8B89-E48FBE26A02A}" type="pres">
      <dgm:prSet presAssocID="{B8D43C61-444E-4D46-8203-C4641DF7F65C}" presName="parTx" presStyleLbl="alignNode1" presStyleIdx="0" presStyleCnt="2">
        <dgm:presLayoutVars>
          <dgm:chMax val="0"/>
          <dgm:chPref val="0"/>
          <dgm:bulletEnabled val="1"/>
        </dgm:presLayoutVars>
      </dgm:prSet>
      <dgm:spPr/>
    </dgm:pt>
    <dgm:pt modelId="{ED78BAC1-55B6-4A5B-8176-3899F00CBA60}" type="pres">
      <dgm:prSet presAssocID="{B8D43C61-444E-4D46-8203-C4641DF7F65C}" presName="desTx" presStyleLbl="alignAccFollowNode1" presStyleIdx="0" presStyleCnt="2">
        <dgm:presLayoutVars>
          <dgm:bulletEnabled val="1"/>
        </dgm:presLayoutVars>
      </dgm:prSet>
      <dgm:spPr/>
    </dgm:pt>
    <dgm:pt modelId="{83165700-C6F0-4FD4-A94B-EDECC8BA7432}" type="pres">
      <dgm:prSet presAssocID="{9E5884B5-0D7E-42AC-8646-091133669794}" presName="space" presStyleCnt="0"/>
      <dgm:spPr/>
    </dgm:pt>
    <dgm:pt modelId="{BF135644-E1FA-4B51-8B1C-C8EB979B5C87}" type="pres">
      <dgm:prSet presAssocID="{EA33F7BB-9DB6-4895-AED3-2EFF50EA879B}" presName="composite" presStyleCnt="0"/>
      <dgm:spPr/>
    </dgm:pt>
    <dgm:pt modelId="{013E2729-1E9C-4E76-87B3-E2A925898DD4}" type="pres">
      <dgm:prSet presAssocID="{EA33F7BB-9DB6-4895-AED3-2EFF50EA879B}" presName="parTx" presStyleLbl="alignNode1" presStyleIdx="1" presStyleCnt="2">
        <dgm:presLayoutVars>
          <dgm:chMax val="0"/>
          <dgm:chPref val="0"/>
          <dgm:bulletEnabled val="1"/>
        </dgm:presLayoutVars>
      </dgm:prSet>
      <dgm:spPr/>
    </dgm:pt>
    <dgm:pt modelId="{361FD056-D895-4608-B949-08B78D12C689}" type="pres">
      <dgm:prSet presAssocID="{EA33F7BB-9DB6-4895-AED3-2EFF50EA879B}" presName="desTx" presStyleLbl="alignAccFollowNode1" presStyleIdx="1" presStyleCnt="2">
        <dgm:presLayoutVars>
          <dgm:bulletEnabled val="1"/>
        </dgm:presLayoutVars>
      </dgm:prSet>
      <dgm:spPr/>
    </dgm:pt>
  </dgm:ptLst>
  <dgm:cxnLst>
    <dgm:cxn modelId="{7484D012-12D4-4AB5-9856-A949BCD14BC2}" srcId="{EA33F7BB-9DB6-4895-AED3-2EFF50EA879B}" destId="{A4DACB37-17E3-488E-8C10-426E2CCC9F43}" srcOrd="2" destOrd="0" parTransId="{9255A8E7-A367-4B4D-8779-06A2552DE04E}" sibTransId="{B0EED5B3-95CF-49F6-AF81-0373FE1F5622}"/>
    <dgm:cxn modelId="{6DB06B3A-5B91-42E5-9F05-67A0B7AD3178}" type="presOf" srcId="{589A4658-850E-4B57-A9A3-95E7BCD538C1}" destId="{ED78BAC1-55B6-4A5B-8176-3899F00CBA60}" srcOrd="0" destOrd="0" presId="urn:microsoft.com/office/officeart/2005/8/layout/hList1"/>
    <dgm:cxn modelId="{1D2AF65B-AEC4-4319-9C09-668610F7AAFC}" srcId="{EA33F7BB-9DB6-4895-AED3-2EFF50EA879B}" destId="{FA186439-8722-49D3-8F97-0B4FF35AB3B8}" srcOrd="3" destOrd="0" parTransId="{B1CC7A3C-2A2B-475C-886C-9CBB2EF05BA6}" sibTransId="{9AF8D718-F20B-4F09-8FE0-EBA25ACCF834}"/>
    <dgm:cxn modelId="{32517C5C-6EC3-415B-AE04-E472427B0985}" type="presOf" srcId="{5C28FBF8-8550-4FA2-BC14-195B22107237}" destId="{361FD056-D895-4608-B949-08B78D12C689}" srcOrd="0" destOrd="1" presId="urn:microsoft.com/office/officeart/2005/8/layout/hList1"/>
    <dgm:cxn modelId="{4C8AD044-C99B-4983-9D5B-87EB217E31AC}" type="presOf" srcId="{B8D43C61-444E-4D46-8203-C4641DF7F65C}" destId="{37AE126E-C734-4675-8B89-E48FBE26A02A}" srcOrd="0" destOrd="0" presId="urn:microsoft.com/office/officeart/2005/8/layout/hList1"/>
    <dgm:cxn modelId="{BA63EE46-5A70-4B9F-A3FC-552A874EF92B}" srcId="{B8D43C61-444E-4D46-8203-C4641DF7F65C}" destId="{A4F468A4-B1CB-4E23-A59F-116035150917}" srcOrd="3" destOrd="0" parTransId="{A5C18512-7D26-4AC9-A452-E0902B847307}" sibTransId="{0B9563DA-D025-4B0C-A9C2-DDDFDC1F51C7}"/>
    <dgm:cxn modelId="{C79BD14A-7E64-4701-93A1-ABE126F31AA2}" type="presOf" srcId="{9DDFDC43-7CDA-43DC-88C6-86EB83A4A8BF}" destId="{ED78BAC1-55B6-4A5B-8176-3899F00CBA60}" srcOrd="0" destOrd="2" presId="urn:microsoft.com/office/officeart/2005/8/layout/hList1"/>
    <dgm:cxn modelId="{A0553B55-F169-499B-8911-B223AE7D5758}" srcId="{EA33F7BB-9DB6-4895-AED3-2EFF50EA879B}" destId="{5B5ED5A4-D1C3-4CEB-A4E9-D53CDAA6DD0A}" srcOrd="0" destOrd="0" parTransId="{A80787A3-7B9C-4658-9578-BE9754C195E8}" sibTransId="{EA06D61B-2820-4475-BDD0-60A8572EE944}"/>
    <dgm:cxn modelId="{BA124E77-A92B-4008-B048-83995555F4A4}" srcId="{B8D43C61-444E-4D46-8203-C4641DF7F65C}" destId="{9DDFDC43-7CDA-43DC-88C6-86EB83A4A8BF}" srcOrd="2" destOrd="0" parTransId="{BCEE4E79-1F08-43CB-AAFD-42B65E394501}" sibTransId="{21895807-E240-47B3-83C2-239FD4682D0B}"/>
    <dgm:cxn modelId="{F5168E7F-58BB-48B1-9425-6811541B8B40}" srcId="{B8D43C61-444E-4D46-8203-C4641DF7F65C}" destId="{A009C2D8-9D8E-494F-8666-DF5D4733FE9A}" srcOrd="1" destOrd="0" parTransId="{32CAC9D1-24D8-43C4-B2C1-67B832A34C71}" sibTransId="{29186876-5BA8-4BA0-935E-C2C93BF16E2B}"/>
    <dgm:cxn modelId="{27C58C86-741F-454E-963A-A1ED19AAAC79}" srcId="{CFBE75E8-746F-499D-A86E-B2D332C6E2C7}" destId="{B8D43C61-444E-4D46-8203-C4641DF7F65C}" srcOrd="0" destOrd="0" parTransId="{9053780D-0BBD-4C41-B6E0-BD9E2762F44F}" sibTransId="{9E5884B5-0D7E-42AC-8646-091133669794}"/>
    <dgm:cxn modelId="{077D188A-5DBF-405F-AFE0-49454674FD05}" type="presOf" srcId="{A4DACB37-17E3-488E-8C10-426E2CCC9F43}" destId="{361FD056-D895-4608-B949-08B78D12C689}" srcOrd="0" destOrd="2" presId="urn:microsoft.com/office/officeart/2005/8/layout/hList1"/>
    <dgm:cxn modelId="{B9DF7B94-B622-46C4-9A04-0F8FAE0E259B}" srcId="{B8D43C61-444E-4D46-8203-C4641DF7F65C}" destId="{589A4658-850E-4B57-A9A3-95E7BCD538C1}" srcOrd="0" destOrd="0" parTransId="{D3FBF733-5C84-4A57-9838-0D77F2A3A252}" sibTransId="{77F1B0FF-DFBA-4D17-B6D1-4F4B1A6D9E80}"/>
    <dgm:cxn modelId="{E45E009F-5042-4BF7-B557-28F7DEC6D79F}" type="presOf" srcId="{A4F468A4-B1CB-4E23-A59F-116035150917}" destId="{ED78BAC1-55B6-4A5B-8176-3899F00CBA60}" srcOrd="0" destOrd="3" presId="urn:microsoft.com/office/officeart/2005/8/layout/hList1"/>
    <dgm:cxn modelId="{37DC7FA0-FECA-4A14-B6C8-B428C374F911}" srcId="{EA33F7BB-9DB6-4895-AED3-2EFF50EA879B}" destId="{5C28FBF8-8550-4FA2-BC14-195B22107237}" srcOrd="1" destOrd="0" parTransId="{C123CFF2-4A28-4C2B-8B6D-AF3E7496384B}" sibTransId="{CAE10A10-8699-4D02-8E7D-3F95D69E2A54}"/>
    <dgm:cxn modelId="{B2349FAE-BDE0-4D59-9252-4572C1553F25}" type="presOf" srcId="{EA33F7BB-9DB6-4895-AED3-2EFF50EA879B}" destId="{013E2729-1E9C-4E76-87B3-E2A925898DD4}" srcOrd="0" destOrd="0" presId="urn:microsoft.com/office/officeart/2005/8/layout/hList1"/>
    <dgm:cxn modelId="{1CCADBAF-99F9-4C98-B4F6-67E304F972FF}" srcId="{CFBE75E8-746F-499D-A86E-B2D332C6E2C7}" destId="{EA33F7BB-9DB6-4895-AED3-2EFF50EA879B}" srcOrd="1" destOrd="0" parTransId="{CD4452B7-70A5-465C-9738-63EC902152CB}" sibTransId="{A0BB21BD-0995-4709-9B99-967C1D425F2F}"/>
    <dgm:cxn modelId="{2422CCC3-54B7-407E-962B-C29491616501}" type="presOf" srcId="{5B5ED5A4-D1C3-4CEB-A4E9-D53CDAA6DD0A}" destId="{361FD056-D895-4608-B949-08B78D12C689}" srcOrd="0" destOrd="0" presId="urn:microsoft.com/office/officeart/2005/8/layout/hList1"/>
    <dgm:cxn modelId="{DD0C63CE-E3A6-4C71-B2A6-12D2E31AE64A}" type="presOf" srcId="{A009C2D8-9D8E-494F-8666-DF5D4733FE9A}" destId="{ED78BAC1-55B6-4A5B-8176-3899F00CBA60}" srcOrd="0" destOrd="1" presId="urn:microsoft.com/office/officeart/2005/8/layout/hList1"/>
    <dgm:cxn modelId="{518377E0-A242-43CE-A063-581E010E536E}" type="presOf" srcId="{CFBE75E8-746F-499D-A86E-B2D332C6E2C7}" destId="{39FAF3F2-A727-4218-A966-19B4B6B37D53}" srcOrd="0" destOrd="0" presId="urn:microsoft.com/office/officeart/2005/8/layout/hList1"/>
    <dgm:cxn modelId="{42A2A6FD-F34A-4CF4-845C-8C579C58A39E}" type="presOf" srcId="{FA186439-8722-49D3-8F97-0B4FF35AB3B8}" destId="{361FD056-D895-4608-B949-08B78D12C689}" srcOrd="0" destOrd="3" presId="urn:microsoft.com/office/officeart/2005/8/layout/hList1"/>
    <dgm:cxn modelId="{9CABF699-428F-4070-A6DB-CF537C6653D3}" type="presParOf" srcId="{39FAF3F2-A727-4218-A966-19B4B6B37D53}" destId="{CD1340C6-320D-499B-AB3F-00F358D3DAE2}" srcOrd="0" destOrd="0" presId="urn:microsoft.com/office/officeart/2005/8/layout/hList1"/>
    <dgm:cxn modelId="{98F1CAAC-525B-45F8-AD5C-6B204EF6D270}" type="presParOf" srcId="{CD1340C6-320D-499B-AB3F-00F358D3DAE2}" destId="{37AE126E-C734-4675-8B89-E48FBE26A02A}" srcOrd="0" destOrd="0" presId="urn:microsoft.com/office/officeart/2005/8/layout/hList1"/>
    <dgm:cxn modelId="{2B32A6BF-A190-4231-8799-D35F858C1399}" type="presParOf" srcId="{CD1340C6-320D-499B-AB3F-00F358D3DAE2}" destId="{ED78BAC1-55B6-4A5B-8176-3899F00CBA60}" srcOrd="1" destOrd="0" presId="urn:microsoft.com/office/officeart/2005/8/layout/hList1"/>
    <dgm:cxn modelId="{73E3FED2-018A-4861-B3F5-F22F47EC02DC}" type="presParOf" srcId="{39FAF3F2-A727-4218-A966-19B4B6B37D53}" destId="{83165700-C6F0-4FD4-A94B-EDECC8BA7432}" srcOrd="1" destOrd="0" presId="urn:microsoft.com/office/officeart/2005/8/layout/hList1"/>
    <dgm:cxn modelId="{EA0B01E3-E3FD-46AE-B676-5E38A5FC8122}" type="presParOf" srcId="{39FAF3F2-A727-4218-A966-19B4B6B37D53}" destId="{BF135644-E1FA-4B51-8B1C-C8EB979B5C87}" srcOrd="2" destOrd="0" presId="urn:microsoft.com/office/officeart/2005/8/layout/hList1"/>
    <dgm:cxn modelId="{5552864D-E930-49CF-AA9B-23FB412484AE}" type="presParOf" srcId="{BF135644-E1FA-4B51-8B1C-C8EB979B5C87}" destId="{013E2729-1E9C-4E76-87B3-E2A925898DD4}" srcOrd="0" destOrd="0" presId="urn:microsoft.com/office/officeart/2005/8/layout/hList1"/>
    <dgm:cxn modelId="{0D1FE881-6682-4BD0-8DA4-0750C6C78BC6}" type="presParOf" srcId="{BF135644-E1FA-4B51-8B1C-C8EB979B5C87}" destId="{361FD056-D895-4608-B949-08B78D12C68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ABBD2B-AF67-441A-ACBC-0BF81FE0F14F}">
      <dgm:prSet/>
      <dgm:spPr/>
      <dgm:t>
        <a:bodyPr/>
        <a:lstStyle/>
        <a:p>
          <a:pPr>
            <a:lnSpc>
              <a:spcPct val="100000"/>
            </a:lnSpc>
          </a:pPr>
          <a:r>
            <a:rPr lang="en-US" dirty="0"/>
            <a:t>Exception Handling</a:t>
          </a:r>
        </a:p>
      </dgm:t>
    </dgm:pt>
    <dgm:pt modelId="{92699F64-9698-438D-9DD0-157C4FE5DF25}" type="parTrans" cxnId="{71E732EB-961D-46B1-889D-6D05F25790CD}">
      <dgm:prSet/>
      <dgm:spPr/>
      <dgm:t>
        <a:bodyPr/>
        <a:lstStyle/>
        <a:p>
          <a:endParaRPr lang="en-US"/>
        </a:p>
      </dgm:t>
    </dgm:pt>
    <dgm:pt modelId="{0468E891-0718-4AAB-A80F-A05C83BFF88A}" type="sibTrans" cxnId="{71E732EB-961D-46B1-889D-6D05F25790CD}">
      <dgm:prSet/>
      <dgm:spPr/>
      <dgm:t>
        <a:bodyPr/>
        <a:lstStyle/>
        <a:p>
          <a:endParaRPr lang="en-US"/>
        </a:p>
      </dgm:t>
    </dgm:pt>
    <dgm:pt modelId="{0352276F-FB45-4D77-B3FB-3BA8254558B7}">
      <dgm:prSet/>
      <dgm:spPr/>
      <dgm:t>
        <a:bodyPr/>
        <a:lstStyle/>
        <a:p>
          <a:pPr>
            <a:lnSpc>
              <a:spcPct val="100000"/>
            </a:lnSpc>
          </a:pPr>
          <a:r>
            <a:rPr lang="en-US" dirty="0"/>
            <a:t>What is a Transaction?</a:t>
          </a:r>
        </a:p>
      </dgm:t>
    </dgm:pt>
    <dgm:pt modelId="{431F1E43-4F78-4D76-AB22-A1E9C90FC0A7}" type="parTrans" cxnId="{52EFE8E6-B8A4-4894-A8AB-8FBF2B454EB0}">
      <dgm:prSet/>
      <dgm:spPr/>
      <dgm:t>
        <a:bodyPr/>
        <a:lstStyle/>
        <a:p>
          <a:endParaRPr lang="en-US"/>
        </a:p>
      </dgm:t>
    </dgm:pt>
    <dgm:pt modelId="{9F323CBF-4ECC-4D1C-84C5-7810BC58ABED}" type="sibTrans" cxnId="{52EFE8E6-B8A4-4894-A8AB-8FBF2B454EB0}">
      <dgm:prSet/>
      <dgm:spPr/>
      <dgm:t>
        <a:bodyPr/>
        <a:lstStyle/>
        <a:p>
          <a:endParaRPr lang="en-US"/>
        </a:p>
      </dgm:t>
    </dgm:pt>
    <dgm:pt modelId="{4466D779-B1DA-45A6-A5A6-56FF3E496F97}">
      <dgm:prSet/>
      <dgm:spPr/>
      <dgm:t>
        <a:bodyPr/>
        <a:lstStyle/>
        <a:p>
          <a:pPr>
            <a:lnSpc>
              <a:spcPct val="100000"/>
            </a:lnSpc>
          </a:pPr>
          <a:r>
            <a:rPr lang="en-US" dirty="0"/>
            <a:t>Auto-Commit vs Explicit Transactions</a:t>
          </a:r>
        </a:p>
      </dgm:t>
    </dgm:pt>
    <dgm:pt modelId="{3C28D814-C147-4505-81D6-FAC6975F33CC}" type="parTrans" cxnId="{DCAD92F9-34D9-4F6B-9283-ECDEE193CA7D}">
      <dgm:prSet/>
      <dgm:spPr/>
      <dgm:t>
        <a:bodyPr/>
        <a:lstStyle/>
        <a:p>
          <a:endParaRPr lang="en-US"/>
        </a:p>
      </dgm:t>
    </dgm:pt>
    <dgm:pt modelId="{B1BE7748-89C2-4A9C-81C1-608831FD60A2}" type="sibTrans" cxnId="{DCAD92F9-34D9-4F6B-9283-ECDEE193CA7D}">
      <dgm:prSet/>
      <dgm:spPr/>
      <dgm:t>
        <a:bodyPr/>
        <a:lstStyle/>
        <a:p>
          <a:endParaRPr lang="en-US"/>
        </a:p>
      </dgm:t>
    </dgm:pt>
    <dgm:pt modelId="{D1A3E9DD-FC05-4CC3-96F5-A036BA447880}">
      <dgm:prSet/>
      <dgm:spPr/>
      <dgm:t>
        <a:bodyPr/>
        <a:lstStyle/>
        <a:p>
          <a:pPr>
            <a:lnSpc>
              <a:spcPct val="100000"/>
            </a:lnSpc>
          </a:pPr>
          <a:r>
            <a:rPr lang="en-US" dirty="0"/>
            <a:t>Batch-Terminating vs Statement-Terminating Errors</a:t>
          </a:r>
        </a:p>
      </dgm:t>
    </dgm:pt>
    <dgm:pt modelId="{383A25FC-1202-4E54-BBE3-5D1E7E31621F}" type="parTrans" cxnId="{F4AEF043-6804-4957-9F49-694FF6AB3951}">
      <dgm:prSet/>
      <dgm:spPr/>
      <dgm:t>
        <a:bodyPr/>
        <a:lstStyle/>
        <a:p>
          <a:endParaRPr lang="en-US"/>
        </a:p>
      </dgm:t>
    </dgm:pt>
    <dgm:pt modelId="{03ED3046-41DC-4A69-ADC1-51DAA5C81F76}" type="sibTrans" cxnId="{F4AEF043-6804-4957-9F49-694FF6AB3951}">
      <dgm:prSet/>
      <dgm:spPr/>
      <dgm:t>
        <a:bodyPr/>
        <a:lstStyle/>
        <a:p>
          <a:endParaRPr lang="en-US"/>
        </a:p>
      </dgm:t>
    </dgm:pt>
    <dgm:pt modelId="{054C9D7C-7A7F-45BC-8B5C-0DE41EC5E21A}">
      <dgm:prSet/>
      <dgm:spPr/>
      <dgm:t>
        <a:bodyPr/>
        <a:lstStyle/>
        <a:p>
          <a:pPr>
            <a:lnSpc>
              <a:spcPct val="100000"/>
            </a:lnSpc>
          </a:pPr>
          <a:r>
            <a:rPr lang="en-US" dirty="0"/>
            <a:t>Ad-hoc vs Stored Procedures</a:t>
          </a:r>
        </a:p>
      </dgm:t>
    </dgm:pt>
    <dgm:pt modelId="{267700B8-3DB3-45AC-B6ED-C1260ED28030}" type="parTrans" cxnId="{ECDFA48D-B638-47C2-9A0D-78D65B1C2CE1}">
      <dgm:prSet/>
      <dgm:spPr/>
      <dgm:t>
        <a:bodyPr/>
        <a:lstStyle/>
        <a:p>
          <a:endParaRPr lang="en-US"/>
        </a:p>
      </dgm:t>
    </dgm:pt>
    <dgm:pt modelId="{F60C34C3-9FAD-4306-9292-81327EF7FEEF}" type="sibTrans" cxnId="{ECDFA48D-B638-47C2-9A0D-78D65B1C2CE1}">
      <dgm:prSet/>
      <dgm:spPr/>
      <dgm:t>
        <a:bodyPr/>
        <a:lstStyle/>
        <a:p>
          <a:endParaRPr lang="en-US"/>
        </a:p>
      </dgm:t>
    </dgm:pt>
    <dgm:pt modelId="{50086FD0-00D8-47DC-A900-F618B355106D}" type="pres">
      <dgm:prSet presAssocID="{86EB11C7-8E35-496E-8BBA-B5FE5C2DA876}" presName="linear" presStyleCnt="0">
        <dgm:presLayoutVars>
          <dgm:animLvl val="lvl"/>
          <dgm:resizeHandles val="exact"/>
        </dgm:presLayoutVars>
      </dgm:prSet>
      <dgm:spPr/>
    </dgm:pt>
    <dgm:pt modelId="{6C3A0A22-2480-4EF9-911D-7D8AE2A029EE}" type="pres">
      <dgm:prSet presAssocID="{0352276F-FB45-4D77-B3FB-3BA8254558B7}" presName="parentText" presStyleLbl="node1" presStyleIdx="0" presStyleCnt="5">
        <dgm:presLayoutVars>
          <dgm:chMax val="0"/>
          <dgm:bulletEnabled val="1"/>
        </dgm:presLayoutVars>
      </dgm:prSet>
      <dgm:spPr/>
    </dgm:pt>
    <dgm:pt modelId="{82D003B0-C30A-4153-899C-AB238763BC7C}" type="pres">
      <dgm:prSet presAssocID="{9F323CBF-4ECC-4D1C-84C5-7810BC58ABED}" presName="spacer" presStyleCnt="0"/>
      <dgm:spPr/>
    </dgm:pt>
    <dgm:pt modelId="{63E13A94-7817-429C-9000-02B774AE1FDC}" type="pres">
      <dgm:prSet presAssocID="{4466D779-B1DA-45A6-A5A6-56FF3E496F97}" presName="parentText" presStyleLbl="node1" presStyleIdx="1" presStyleCnt="5">
        <dgm:presLayoutVars>
          <dgm:chMax val="0"/>
          <dgm:bulletEnabled val="1"/>
        </dgm:presLayoutVars>
      </dgm:prSet>
      <dgm:spPr/>
    </dgm:pt>
    <dgm:pt modelId="{F247137E-47DB-43EB-AD70-35098968F7DB}" type="pres">
      <dgm:prSet presAssocID="{B1BE7748-89C2-4A9C-81C1-608831FD60A2}" presName="spacer" presStyleCnt="0"/>
      <dgm:spPr/>
    </dgm:pt>
    <dgm:pt modelId="{91E1CB5F-2772-4F4D-A607-23B678753B5B}" type="pres">
      <dgm:prSet presAssocID="{D1A3E9DD-FC05-4CC3-96F5-A036BA447880}" presName="parentText" presStyleLbl="node1" presStyleIdx="2" presStyleCnt="5">
        <dgm:presLayoutVars>
          <dgm:chMax val="0"/>
          <dgm:bulletEnabled val="1"/>
        </dgm:presLayoutVars>
      </dgm:prSet>
      <dgm:spPr/>
    </dgm:pt>
    <dgm:pt modelId="{DBCECC92-DE70-40F5-9BDD-D0089F0B842D}" type="pres">
      <dgm:prSet presAssocID="{03ED3046-41DC-4A69-ADC1-51DAA5C81F76}" presName="spacer" presStyleCnt="0"/>
      <dgm:spPr/>
    </dgm:pt>
    <dgm:pt modelId="{A315AC4A-8E64-4BE0-B95F-019F94B16190}" type="pres">
      <dgm:prSet presAssocID="{14ABBD2B-AF67-441A-ACBC-0BF81FE0F14F}" presName="parentText" presStyleLbl="node1" presStyleIdx="3" presStyleCnt="5">
        <dgm:presLayoutVars>
          <dgm:chMax val="0"/>
          <dgm:bulletEnabled val="1"/>
        </dgm:presLayoutVars>
      </dgm:prSet>
      <dgm:spPr/>
    </dgm:pt>
    <dgm:pt modelId="{6B8E53E2-B4E4-40B0-87B3-1FF21DAE1043}" type="pres">
      <dgm:prSet presAssocID="{0468E891-0718-4AAB-A80F-A05C83BFF88A}" presName="spacer" presStyleCnt="0"/>
      <dgm:spPr/>
    </dgm:pt>
    <dgm:pt modelId="{DACBA197-C571-4A15-80F3-EA9E018C2684}" type="pres">
      <dgm:prSet presAssocID="{054C9D7C-7A7F-45BC-8B5C-0DE41EC5E21A}" presName="parentText" presStyleLbl="node1" presStyleIdx="4" presStyleCnt="5">
        <dgm:presLayoutVars>
          <dgm:chMax val="0"/>
          <dgm:bulletEnabled val="1"/>
        </dgm:presLayoutVars>
      </dgm:prSet>
      <dgm:spPr/>
    </dgm:pt>
  </dgm:ptLst>
  <dgm:cxnLst>
    <dgm:cxn modelId="{24F5FE39-CA98-4B1F-8628-49842BD31515}" type="presOf" srcId="{14ABBD2B-AF67-441A-ACBC-0BF81FE0F14F}" destId="{A315AC4A-8E64-4BE0-B95F-019F94B16190}" srcOrd="0" destOrd="0" presId="urn:microsoft.com/office/officeart/2005/8/layout/vList2"/>
    <dgm:cxn modelId="{F4AEF043-6804-4957-9F49-694FF6AB3951}" srcId="{86EB11C7-8E35-496E-8BBA-B5FE5C2DA876}" destId="{D1A3E9DD-FC05-4CC3-96F5-A036BA447880}" srcOrd="2" destOrd="0" parTransId="{383A25FC-1202-4E54-BBE3-5D1E7E31621F}" sibTransId="{03ED3046-41DC-4A69-ADC1-51DAA5C81F76}"/>
    <dgm:cxn modelId="{43997386-54CD-4DD3-9D7B-EC1C9B196AD7}" type="presOf" srcId="{D1A3E9DD-FC05-4CC3-96F5-A036BA447880}" destId="{91E1CB5F-2772-4F4D-A607-23B678753B5B}" srcOrd="0" destOrd="0" presId="urn:microsoft.com/office/officeart/2005/8/layout/vList2"/>
    <dgm:cxn modelId="{2D4A0489-0C54-4581-9076-DAC382D0EFC1}" type="presOf" srcId="{86EB11C7-8E35-496E-8BBA-B5FE5C2DA876}" destId="{50086FD0-00D8-47DC-A900-F618B355106D}" srcOrd="0" destOrd="0" presId="urn:microsoft.com/office/officeart/2005/8/layout/vList2"/>
    <dgm:cxn modelId="{ECDFA48D-B638-47C2-9A0D-78D65B1C2CE1}" srcId="{86EB11C7-8E35-496E-8BBA-B5FE5C2DA876}" destId="{054C9D7C-7A7F-45BC-8B5C-0DE41EC5E21A}" srcOrd="4" destOrd="0" parTransId="{267700B8-3DB3-45AC-B6ED-C1260ED28030}" sibTransId="{F60C34C3-9FAD-4306-9292-81327EF7FEEF}"/>
    <dgm:cxn modelId="{BCB71B9A-54D6-4E86-B073-5EA5D78B6F8E}" type="presOf" srcId="{0352276F-FB45-4D77-B3FB-3BA8254558B7}" destId="{6C3A0A22-2480-4EF9-911D-7D8AE2A029EE}" srcOrd="0" destOrd="0" presId="urn:microsoft.com/office/officeart/2005/8/layout/vList2"/>
    <dgm:cxn modelId="{61E02AA4-7FBC-4FF3-87A5-3F4922221B65}" type="presOf" srcId="{4466D779-B1DA-45A6-A5A6-56FF3E496F97}" destId="{63E13A94-7817-429C-9000-02B774AE1FDC}" srcOrd="0" destOrd="0" presId="urn:microsoft.com/office/officeart/2005/8/layout/vList2"/>
    <dgm:cxn modelId="{0058FCA6-FE53-4D8C-99D0-B9FD1A911FC9}" type="presOf" srcId="{054C9D7C-7A7F-45BC-8B5C-0DE41EC5E21A}" destId="{DACBA197-C571-4A15-80F3-EA9E018C2684}" srcOrd="0" destOrd="0" presId="urn:microsoft.com/office/officeart/2005/8/layout/vList2"/>
    <dgm:cxn modelId="{52EFE8E6-B8A4-4894-A8AB-8FBF2B454EB0}" srcId="{86EB11C7-8E35-496E-8BBA-B5FE5C2DA876}" destId="{0352276F-FB45-4D77-B3FB-3BA8254558B7}" srcOrd="0" destOrd="0" parTransId="{431F1E43-4F78-4D76-AB22-A1E9C90FC0A7}" sibTransId="{9F323CBF-4ECC-4D1C-84C5-7810BC58ABED}"/>
    <dgm:cxn modelId="{71E732EB-961D-46B1-889D-6D05F25790CD}" srcId="{86EB11C7-8E35-496E-8BBA-B5FE5C2DA876}" destId="{14ABBD2B-AF67-441A-ACBC-0BF81FE0F14F}" srcOrd="3" destOrd="0" parTransId="{92699F64-9698-438D-9DD0-157C4FE5DF25}" sibTransId="{0468E891-0718-4AAB-A80F-A05C83BFF88A}"/>
    <dgm:cxn modelId="{DCAD92F9-34D9-4F6B-9283-ECDEE193CA7D}" srcId="{86EB11C7-8E35-496E-8BBA-B5FE5C2DA876}" destId="{4466D779-B1DA-45A6-A5A6-56FF3E496F97}" srcOrd="1" destOrd="0" parTransId="{3C28D814-C147-4505-81D6-FAC6975F33CC}" sibTransId="{B1BE7748-89C2-4A9C-81C1-608831FD60A2}"/>
    <dgm:cxn modelId="{94DECDAC-D581-42A3-A020-7010A97DF462}" type="presParOf" srcId="{50086FD0-00D8-47DC-A900-F618B355106D}" destId="{6C3A0A22-2480-4EF9-911D-7D8AE2A029EE}" srcOrd="0" destOrd="0" presId="urn:microsoft.com/office/officeart/2005/8/layout/vList2"/>
    <dgm:cxn modelId="{915025A7-FCDB-420D-A65D-4D96F43A2ACC}" type="presParOf" srcId="{50086FD0-00D8-47DC-A900-F618B355106D}" destId="{82D003B0-C30A-4153-899C-AB238763BC7C}" srcOrd="1" destOrd="0" presId="urn:microsoft.com/office/officeart/2005/8/layout/vList2"/>
    <dgm:cxn modelId="{85A389D0-A8EA-4A38-899E-15F4D07E56FE}" type="presParOf" srcId="{50086FD0-00D8-47DC-A900-F618B355106D}" destId="{63E13A94-7817-429C-9000-02B774AE1FDC}" srcOrd="2" destOrd="0" presId="urn:microsoft.com/office/officeart/2005/8/layout/vList2"/>
    <dgm:cxn modelId="{45F22815-DF06-4B51-BB06-DB256C19A9B5}" type="presParOf" srcId="{50086FD0-00D8-47DC-A900-F618B355106D}" destId="{F247137E-47DB-43EB-AD70-35098968F7DB}" srcOrd="3" destOrd="0" presId="urn:microsoft.com/office/officeart/2005/8/layout/vList2"/>
    <dgm:cxn modelId="{BAF2322D-8991-4011-9B4B-D12CFA83A039}" type="presParOf" srcId="{50086FD0-00D8-47DC-A900-F618B355106D}" destId="{91E1CB5F-2772-4F4D-A607-23B678753B5B}" srcOrd="4" destOrd="0" presId="urn:microsoft.com/office/officeart/2005/8/layout/vList2"/>
    <dgm:cxn modelId="{0E9E097B-77D0-4ACD-B260-561E94E936DB}" type="presParOf" srcId="{50086FD0-00D8-47DC-A900-F618B355106D}" destId="{DBCECC92-DE70-40F5-9BDD-D0089F0B842D}" srcOrd="5" destOrd="0" presId="urn:microsoft.com/office/officeart/2005/8/layout/vList2"/>
    <dgm:cxn modelId="{A1CF629E-70C6-46E1-BF7F-310B464DFEB9}" type="presParOf" srcId="{50086FD0-00D8-47DC-A900-F618B355106D}" destId="{A315AC4A-8E64-4BE0-B95F-019F94B16190}" srcOrd="6" destOrd="0" presId="urn:microsoft.com/office/officeart/2005/8/layout/vList2"/>
    <dgm:cxn modelId="{24D98C0E-0D2D-4BFB-A01D-26E6FF22447C}" type="presParOf" srcId="{50086FD0-00D8-47DC-A900-F618B355106D}" destId="{6B8E53E2-B4E4-40B0-87B3-1FF21DAE1043}" srcOrd="7" destOrd="0" presId="urn:microsoft.com/office/officeart/2005/8/layout/vList2"/>
    <dgm:cxn modelId="{84779084-2BFB-44B0-8764-26733C613504}" type="presParOf" srcId="{50086FD0-00D8-47DC-A900-F618B355106D}" destId="{DACBA197-C571-4A15-80F3-EA9E018C268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0A22-2480-4EF9-911D-7D8AE2A029EE}">
      <dsp:nvSpPr>
        <dsp:cNvPr id="0" name=""/>
        <dsp:cNvSpPr/>
      </dsp:nvSpPr>
      <dsp:spPr>
        <a:xfrm>
          <a:off x="0" y="55187"/>
          <a:ext cx="10880726" cy="93483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What is a Transaction?</a:t>
          </a:r>
        </a:p>
      </dsp:txBody>
      <dsp:txXfrm>
        <a:off x="45635" y="100822"/>
        <a:ext cx="10789456" cy="843560"/>
      </dsp:txXfrm>
    </dsp:sp>
    <dsp:sp modelId="{63E13A94-7817-429C-9000-02B774AE1FDC}">
      <dsp:nvSpPr>
        <dsp:cNvPr id="0" name=""/>
        <dsp:cNvSpPr/>
      </dsp:nvSpPr>
      <dsp:spPr>
        <a:xfrm>
          <a:off x="0" y="1087937"/>
          <a:ext cx="10880726" cy="934830"/>
        </a:xfrm>
        <a:prstGeom prst="roundRect">
          <a:avLst/>
        </a:prstGeom>
        <a:solidFill>
          <a:schemeClr val="accent2">
            <a:hueOff val="-666874"/>
            <a:satOff val="13846"/>
            <a:lumOff val="1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Auto-Commit vs Explicit Transactions</a:t>
          </a:r>
        </a:p>
      </dsp:txBody>
      <dsp:txXfrm>
        <a:off x="45635" y="1133572"/>
        <a:ext cx="10789456" cy="843560"/>
      </dsp:txXfrm>
    </dsp:sp>
    <dsp:sp modelId="{91E1CB5F-2772-4F4D-A607-23B678753B5B}">
      <dsp:nvSpPr>
        <dsp:cNvPr id="0" name=""/>
        <dsp:cNvSpPr/>
      </dsp:nvSpPr>
      <dsp:spPr>
        <a:xfrm>
          <a:off x="0" y="2120687"/>
          <a:ext cx="10880726" cy="93483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Batch-Terminating vs Statement-Terminating Errors</a:t>
          </a:r>
        </a:p>
      </dsp:txBody>
      <dsp:txXfrm>
        <a:off x="45635" y="2166322"/>
        <a:ext cx="10789456" cy="843560"/>
      </dsp:txXfrm>
    </dsp:sp>
    <dsp:sp modelId="{A315AC4A-8E64-4BE0-B95F-019F94B16190}">
      <dsp:nvSpPr>
        <dsp:cNvPr id="0" name=""/>
        <dsp:cNvSpPr/>
      </dsp:nvSpPr>
      <dsp:spPr>
        <a:xfrm>
          <a:off x="0" y="3153437"/>
          <a:ext cx="10880726" cy="934830"/>
        </a:xfrm>
        <a:prstGeom prst="roundRect">
          <a:avLst/>
        </a:prstGeom>
        <a:solidFill>
          <a:schemeClr val="accent2">
            <a:hueOff val="-2000623"/>
            <a:satOff val="41537"/>
            <a:lumOff val="4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Exception Handling</a:t>
          </a:r>
        </a:p>
      </dsp:txBody>
      <dsp:txXfrm>
        <a:off x="45635" y="3199072"/>
        <a:ext cx="10789456" cy="843560"/>
      </dsp:txXfrm>
    </dsp:sp>
    <dsp:sp modelId="{DACBA197-C571-4A15-80F3-EA9E018C2684}">
      <dsp:nvSpPr>
        <dsp:cNvPr id="0" name=""/>
        <dsp:cNvSpPr/>
      </dsp:nvSpPr>
      <dsp:spPr>
        <a:xfrm>
          <a:off x="0" y="4186187"/>
          <a:ext cx="10880726" cy="93483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Ad-hoc vs Stored Procedures</a:t>
          </a:r>
        </a:p>
      </dsp:txBody>
      <dsp:txXfrm>
        <a:off x="45635" y="4231822"/>
        <a:ext cx="10789456" cy="8435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7D751-D211-4628-B108-D3ABB56FE971}">
      <dsp:nvSpPr>
        <dsp:cNvPr id="0" name=""/>
        <dsp:cNvSpPr/>
      </dsp:nvSpPr>
      <dsp:spPr>
        <a:xfrm>
          <a:off x="0" y="29504"/>
          <a:ext cx="7288451" cy="10670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A</a:t>
          </a:r>
          <a:r>
            <a:rPr lang="en-US" sz="3200" kern="1200" dirty="0"/>
            <a:t>tomic: All or Nothing</a:t>
          </a:r>
        </a:p>
      </dsp:txBody>
      <dsp:txXfrm>
        <a:off x="52089" y="81593"/>
        <a:ext cx="7184273" cy="962862"/>
      </dsp:txXfrm>
    </dsp:sp>
    <dsp:sp modelId="{BF44927F-9B2B-4D8F-84B6-5623C0DE97CF}">
      <dsp:nvSpPr>
        <dsp:cNvPr id="0" name=""/>
        <dsp:cNvSpPr/>
      </dsp:nvSpPr>
      <dsp:spPr>
        <a:xfrm>
          <a:off x="0" y="1260704"/>
          <a:ext cx="7288451" cy="1067040"/>
        </a:xfrm>
        <a:prstGeom prst="roundRect">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C</a:t>
          </a:r>
          <a:r>
            <a:rPr lang="en-US" sz="3200" kern="1200" dirty="0"/>
            <a:t>onsistent: Only valid data</a:t>
          </a:r>
        </a:p>
      </dsp:txBody>
      <dsp:txXfrm>
        <a:off x="52089" y="1312793"/>
        <a:ext cx="7184273" cy="962862"/>
      </dsp:txXfrm>
    </dsp:sp>
    <dsp:sp modelId="{4FAB4FB6-A80D-4E78-8207-15CC2EB51E75}">
      <dsp:nvSpPr>
        <dsp:cNvPr id="0" name=""/>
        <dsp:cNvSpPr/>
      </dsp:nvSpPr>
      <dsp:spPr>
        <a:xfrm>
          <a:off x="0" y="2491905"/>
          <a:ext cx="7288451" cy="1067040"/>
        </a:xfrm>
        <a:prstGeom prst="roundRect">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I</a:t>
          </a:r>
          <a:r>
            <a:rPr lang="en-US" sz="3200" kern="1200" dirty="0"/>
            <a:t>solated: No transaction interference</a:t>
          </a:r>
        </a:p>
      </dsp:txBody>
      <dsp:txXfrm>
        <a:off x="52089" y="2543994"/>
        <a:ext cx="7184273" cy="962862"/>
      </dsp:txXfrm>
    </dsp:sp>
    <dsp:sp modelId="{D13CBD36-171F-4BE0-BFC5-DA20F32E2222}">
      <dsp:nvSpPr>
        <dsp:cNvPr id="0" name=""/>
        <dsp:cNvSpPr/>
      </dsp:nvSpPr>
      <dsp:spPr>
        <a:xfrm>
          <a:off x="0" y="3723105"/>
          <a:ext cx="7288451" cy="106704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D</a:t>
          </a:r>
          <a:r>
            <a:rPr lang="en-US" sz="3200" kern="1200" dirty="0"/>
            <a:t>urable: Data is recoverable</a:t>
          </a:r>
        </a:p>
      </dsp:txBody>
      <dsp:txXfrm>
        <a:off x="52089" y="3775194"/>
        <a:ext cx="7184273" cy="96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163AF-3790-488B-873D-5DC6A8E0A19C}">
      <dsp:nvSpPr>
        <dsp:cNvPr id="0" name=""/>
        <dsp:cNvSpPr/>
      </dsp:nvSpPr>
      <dsp:spPr>
        <a:xfrm>
          <a:off x="0" y="389983"/>
          <a:ext cx="2944811" cy="39312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A transaction is a sequence of steps that perform a logical unit of work that must exhibit ACID properties.</a:t>
          </a:r>
          <a:endParaRPr lang="en-US" sz="2800" kern="1200"/>
        </a:p>
      </dsp:txBody>
      <dsp:txXfrm>
        <a:off x="143754" y="533737"/>
        <a:ext cx="2657303" cy="36436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3ADD4-EB0E-4773-A0D7-282301964BD0}">
      <dsp:nvSpPr>
        <dsp:cNvPr id="0" name=""/>
        <dsp:cNvSpPr/>
      </dsp:nvSpPr>
      <dsp:spPr>
        <a:xfrm>
          <a:off x="0" y="264765"/>
          <a:ext cx="10880723" cy="1258424"/>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70688" numCol="1" spcCol="1270" anchor="t" anchorCtr="0">
          <a:noAutofit/>
        </a:bodyPr>
        <a:lstStyle/>
        <a:p>
          <a:pPr marL="228600" lvl="1" indent="-228600" algn="l" defTabSz="1066800">
            <a:lnSpc>
              <a:spcPct val="90000"/>
            </a:lnSpc>
            <a:spcBef>
              <a:spcPct val="0"/>
            </a:spcBef>
            <a:spcAft>
              <a:spcPct val="15000"/>
            </a:spcAft>
            <a:buNone/>
          </a:pPr>
          <a:r>
            <a:rPr lang="en-US" sz="2400" b="0" kern="120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kern="1200" dirty="0"/>
        </a:p>
      </dsp:txBody>
      <dsp:txXfrm>
        <a:off x="0" y="264765"/>
        <a:ext cx="10880723" cy="1258424"/>
      </dsp:txXfrm>
    </dsp:sp>
    <dsp:sp modelId="{E3BC72C0-BD19-4FBA-9133-021F0B4602CC}">
      <dsp:nvSpPr>
        <dsp:cNvPr id="0" name=""/>
        <dsp:cNvSpPr/>
      </dsp:nvSpPr>
      <dsp:spPr>
        <a:xfrm>
          <a:off x="544036" y="13845"/>
          <a:ext cx="7616506" cy="5018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Auto-Commit</a:t>
          </a:r>
          <a:endParaRPr lang="en-US" sz="2400" kern="1200" dirty="0"/>
        </a:p>
      </dsp:txBody>
      <dsp:txXfrm>
        <a:off x="568534" y="38343"/>
        <a:ext cx="7567510" cy="452844"/>
      </dsp:txXfrm>
    </dsp:sp>
    <dsp:sp modelId="{74570730-8D2B-40F7-9418-2DD7827F26B6}">
      <dsp:nvSpPr>
        <dsp:cNvPr id="0" name=""/>
        <dsp:cNvSpPr/>
      </dsp:nvSpPr>
      <dsp:spPr>
        <a:xfrm>
          <a:off x="0" y="1865910"/>
          <a:ext cx="10880723" cy="1338750"/>
        </a:xfrm>
        <a:prstGeom prst="rect">
          <a:avLst/>
        </a:prstGeom>
        <a:solidFill>
          <a:schemeClr val="lt1">
            <a:alpha val="90000"/>
            <a:hueOff val="0"/>
            <a:satOff val="0"/>
            <a:lumOff val="0"/>
            <a:alphaOff val="0"/>
          </a:schemeClr>
        </a:solidFill>
        <a:ln w="10795" cap="flat" cmpd="sng" algn="ctr">
          <a:solidFill>
            <a:schemeClr val="accent2">
              <a:hueOff val="-1333748"/>
              <a:satOff val="27691"/>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84912" numCol="1" spcCol="1270" anchor="t" anchorCtr="0">
          <a:noAutofit/>
        </a:bodyPr>
        <a:lstStyle/>
        <a:p>
          <a:pPr marL="228600" lvl="1" indent="-228600" algn="l" defTabSz="1155700">
            <a:lnSpc>
              <a:spcPct val="90000"/>
            </a:lnSpc>
            <a:spcBef>
              <a:spcPct val="0"/>
            </a:spcBef>
            <a:spcAft>
              <a:spcPct val="15000"/>
            </a:spcAft>
            <a:buNone/>
          </a:pPr>
          <a:r>
            <a:rPr lang="en-US" sz="2600" kern="1200" dirty="0"/>
            <a:t>Transaction is explicitly defined with a BEGIN TRANSACTION and COMMIT or ROLLBACK TRANSACTION statement.</a:t>
          </a:r>
        </a:p>
      </dsp:txBody>
      <dsp:txXfrm>
        <a:off x="0" y="1865910"/>
        <a:ext cx="10880723" cy="1338750"/>
      </dsp:txXfrm>
    </dsp:sp>
    <dsp:sp modelId="{3AD4EDC7-B9C5-4075-A372-FBE1561924D0}">
      <dsp:nvSpPr>
        <dsp:cNvPr id="0" name=""/>
        <dsp:cNvSpPr/>
      </dsp:nvSpPr>
      <dsp:spPr>
        <a:xfrm>
          <a:off x="544036" y="1614990"/>
          <a:ext cx="7616506" cy="50184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Explicit</a:t>
          </a:r>
          <a:endParaRPr lang="en-US" sz="2400" kern="1200" dirty="0"/>
        </a:p>
      </dsp:txBody>
      <dsp:txXfrm>
        <a:off x="568534" y="1639488"/>
        <a:ext cx="7567510" cy="452844"/>
      </dsp:txXfrm>
    </dsp:sp>
    <dsp:sp modelId="{70A921F7-CC00-4FC3-9991-A98A6CF889C9}">
      <dsp:nvSpPr>
        <dsp:cNvPr id="0" name=""/>
        <dsp:cNvSpPr/>
      </dsp:nvSpPr>
      <dsp:spPr>
        <a:xfrm>
          <a:off x="0" y="3547380"/>
          <a:ext cx="10880723" cy="1258424"/>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35407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Transaction starts automatically once first statement of a batch is received. Must still manually COMMIT or ROLLBACK transaction. </a:t>
          </a:r>
          <a:endParaRPr lang="en-US" sz="2400" kern="1200" dirty="0"/>
        </a:p>
      </dsp:txBody>
      <dsp:txXfrm>
        <a:off x="0" y="3547380"/>
        <a:ext cx="10880723" cy="1258424"/>
      </dsp:txXfrm>
    </dsp:sp>
    <dsp:sp modelId="{271210DB-BF12-4F95-A69E-BB25BDA922E9}">
      <dsp:nvSpPr>
        <dsp:cNvPr id="0" name=""/>
        <dsp:cNvSpPr/>
      </dsp:nvSpPr>
      <dsp:spPr>
        <a:xfrm>
          <a:off x="544036" y="3296459"/>
          <a:ext cx="7616506" cy="50184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Implicit</a:t>
          </a:r>
        </a:p>
      </dsp:txBody>
      <dsp:txXfrm>
        <a:off x="568534" y="3320957"/>
        <a:ext cx="7567510" cy="452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8AEA6-EADC-4084-B191-65342542BC60}">
      <dsp:nvSpPr>
        <dsp:cNvPr id="0" name=""/>
        <dsp:cNvSpPr/>
      </dsp:nvSpPr>
      <dsp:spPr>
        <a:xfrm>
          <a:off x="0" y="21696"/>
          <a:ext cx="10880725" cy="8611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Each statement automatically committed or rolled back. </a:t>
          </a:r>
        </a:p>
      </dsp:txBody>
      <dsp:txXfrm>
        <a:off x="42036" y="63732"/>
        <a:ext cx="10796653" cy="777048"/>
      </dsp:txXfrm>
    </dsp:sp>
    <dsp:sp modelId="{74F91CF5-6D9A-4016-BDB6-910108EC274C}">
      <dsp:nvSpPr>
        <dsp:cNvPr id="0" name=""/>
        <dsp:cNvSpPr/>
      </dsp:nvSpPr>
      <dsp:spPr>
        <a:xfrm>
          <a:off x="0" y="1015296"/>
          <a:ext cx="10880725" cy="861120"/>
        </a:xfrm>
        <a:prstGeom prst="roundRect">
          <a:avLst/>
        </a:prstGeom>
        <a:solidFill>
          <a:schemeClr val="accent2">
            <a:hueOff val="-889166"/>
            <a:satOff val="18461"/>
            <a:lumOff val="1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 syntax error will result in a batch terminating error.</a:t>
          </a:r>
        </a:p>
      </dsp:txBody>
      <dsp:txXfrm>
        <a:off x="42036" y="1057332"/>
        <a:ext cx="10796653" cy="777048"/>
      </dsp:txXfrm>
    </dsp:sp>
    <dsp:sp modelId="{43091B90-02B0-4060-9EE5-27DE34AA8318}">
      <dsp:nvSpPr>
        <dsp:cNvPr id="0" name=""/>
        <dsp:cNvSpPr/>
      </dsp:nvSpPr>
      <dsp:spPr>
        <a:xfrm>
          <a:off x="0" y="1876417"/>
          <a:ext cx="10880725"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This will stop the entire batch from being executed.</a:t>
          </a:r>
        </a:p>
      </dsp:txBody>
      <dsp:txXfrm>
        <a:off x="0" y="1876417"/>
        <a:ext cx="10880725" cy="761760"/>
      </dsp:txXfrm>
    </dsp:sp>
    <dsp:sp modelId="{B8417BEB-CB76-4A3D-94C8-00729486AEE6}">
      <dsp:nvSpPr>
        <dsp:cNvPr id="0" name=""/>
        <dsp:cNvSpPr/>
      </dsp:nvSpPr>
      <dsp:spPr>
        <a:xfrm>
          <a:off x="0" y="2638177"/>
          <a:ext cx="10880725" cy="861120"/>
        </a:xfrm>
        <a:prstGeom prst="roundRect">
          <a:avLst/>
        </a:prstGeom>
        <a:solidFill>
          <a:schemeClr val="accent2">
            <a:hueOff val="-1778331"/>
            <a:satOff val="36921"/>
            <a:lumOff val="39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 run-time error will result in a statement terminating error.</a:t>
          </a:r>
        </a:p>
      </dsp:txBody>
      <dsp:txXfrm>
        <a:off x="42036" y="2680213"/>
        <a:ext cx="10796653" cy="777048"/>
      </dsp:txXfrm>
    </dsp:sp>
    <dsp:sp modelId="{A5AF9C67-06B7-420F-81B3-288352A63820}">
      <dsp:nvSpPr>
        <dsp:cNvPr id="0" name=""/>
        <dsp:cNvSpPr/>
      </dsp:nvSpPr>
      <dsp:spPr>
        <a:xfrm>
          <a:off x="0" y="3499297"/>
          <a:ext cx="10880725"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t>This might allow part of the batch to commit.</a:t>
          </a:r>
        </a:p>
      </dsp:txBody>
      <dsp:txXfrm>
        <a:off x="0" y="3499297"/>
        <a:ext cx="10880725" cy="761760"/>
      </dsp:txXfrm>
    </dsp:sp>
    <dsp:sp modelId="{BC6B07FD-6032-4743-B776-C37462542969}">
      <dsp:nvSpPr>
        <dsp:cNvPr id="0" name=""/>
        <dsp:cNvSpPr/>
      </dsp:nvSpPr>
      <dsp:spPr>
        <a:xfrm>
          <a:off x="0" y="4261057"/>
          <a:ext cx="10880725" cy="86112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XACT_ABORT ON converts statement into batch terminating errors</a:t>
          </a:r>
        </a:p>
      </dsp:txBody>
      <dsp:txXfrm>
        <a:off x="42036" y="4303093"/>
        <a:ext cx="10796653" cy="777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83AEA-3201-4FB9-B251-9A1198C40DE8}">
      <dsp:nvSpPr>
        <dsp:cNvPr id="0" name=""/>
        <dsp:cNvSpPr/>
      </dsp:nvSpPr>
      <dsp:spPr>
        <a:xfrm>
          <a:off x="0" y="29504"/>
          <a:ext cx="11199012" cy="7113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Started with the BEGIN TRANSACTION statement</a:t>
          </a:r>
          <a:endParaRPr lang="en-US" sz="2800" kern="1200" dirty="0"/>
        </a:p>
      </dsp:txBody>
      <dsp:txXfrm>
        <a:off x="34726" y="64230"/>
        <a:ext cx="11129560" cy="641908"/>
      </dsp:txXfrm>
    </dsp:sp>
    <dsp:sp modelId="{6BF80318-34EA-4701-8463-3A34BE01BBA2}">
      <dsp:nvSpPr>
        <dsp:cNvPr id="0" name=""/>
        <dsp:cNvSpPr/>
      </dsp:nvSpPr>
      <dsp:spPr>
        <a:xfrm>
          <a:off x="0" y="850304"/>
          <a:ext cx="11199012" cy="71136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Need to explicitly commit or rollback the transaction </a:t>
          </a:r>
          <a:endParaRPr lang="en-US" sz="2800" kern="1200" dirty="0"/>
        </a:p>
      </dsp:txBody>
      <dsp:txXfrm>
        <a:off x="34726" y="885030"/>
        <a:ext cx="11129560" cy="641908"/>
      </dsp:txXfrm>
    </dsp:sp>
    <dsp:sp modelId="{EB749E68-6063-4E29-A047-C6306E69CF5F}">
      <dsp:nvSpPr>
        <dsp:cNvPr id="0" name=""/>
        <dsp:cNvSpPr/>
      </dsp:nvSpPr>
      <dsp:spPr>
        <a:xfrm>
          <a:off x="0" y="1561664"/>
          <a:ext cx="11199012"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569"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baseline="0" dirty="0"/>
            <a:t>COMMIT TRANSACTION or ROLLBACK TRANSACTION</a:t>
          </a:r>
          <a:endParaRPr lang="en-US" sz="2800" kern="1200" dirty="0"/>
        </a:p>
      </dsp:txBody>
      <dsp:txXfrm>
        <a:off x="0" y="1561664"/>
        <a:ext cx="11199012" cy="629280"/>
      </dsp:txXfrm>
    </dsp:sp>
    <dsp:sp modelId="{CB004C2F-CCDE-490B-80D0-7A768DA52539}">
      <dsp:nvSpPr>
        <dsp:cNvPr id="0" name=""/>
        <dsp:cNvSpPr/>
      </dsp:nvSpPr>
      <dsp:spPr>
        <a:xfrm>
          <a:off x="0" y="2190945"/>
          <a:ext cx="11199012" cy="71136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Can also use </a:t>
          </a:r>
          <a:endParaRPr lang="en-US" sz="2800" kern="1200" dirty="0"/>
        </a:p>
      </dsp:txBody>
      <dsp:txXfrm>
        <a:off x="34726" y="2225671"/>
        <a:ext cx="11129560" cy="641908"/>
      </dsp:txXfrm>
    </dsp:sp>
    <dsp:sp modelId="{72B2457E-724D-4690-9F7B-9900B1525305}">
      <dsp:nvSpPr>
        <dsp:cNvPr id="0" name=""/>
        <dsp:cNvSpPr/>
      </dsp:nvSpPr>
      <dsp:spPr>
        <a:xfrm>
          <a:off x="0" y="2902305"/>
          <a:ext cx="11199012" cy="1887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569"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baseline="0" dirty="0"/>
            <a:t>SAVE TRANSACTION &lt;</a:t>
          </a:r>
          <a:r>
            <a:rPr lang="en-US" sz="2800" kern="1200" baseline="0" dirty="0" err="1"/>
            <a:t>savepoint_name</a:t>
          </a:r>
          <a:r>
            <a:rPr lang="en-US" sz="2800" kern="1200" baseline="0" dirty="0"/>
            <a:t>&gt;– to rollback a transaction to named Point</a:t>
          </a:r>
          <a:endParaRPr lang="en-US" sz="2800" kern="1200" dirty="0"/>
        </a:p>
        <a:p>
          <a:pPr marL="285750" lvl="1" indent="-285750" algn="l" defTabSz="1244600">
            <a:lnSpc>
              <a:spcPct val="90000"/>
            </a:lnSpc>
            <a:spcBef>
              <a:spcPct val="0"/>
            </a:spcBef>
            <a:spcAft>
              <a:spcPct val="20000"/>
            </a:spcAft>
            <a:buChar char="•"/>
          </a:pPr>
          <a:r>
            <a:rPr lang="en-US" sz="2800" b="0" i="0" kern="1200" dirty="0"/>
            <a:t>BEGIN TRANSACTION &lt;</a:t>
          </a:r>
          <a:r>
            <a:rPr lang="en-US" sz="2800" b="0" i="0" kern="1200" dirty="0" err="1"/>
            <a:t>transaction_name</a:t>
          </a:r>
          <a:r>
            <a:rPr lang="en-US" sz="2800" b="0" i="0" kern="1200" dirty="0"/>
            <a:t>&gt;</a:t>
          </a:r>
          <a:r>
            <a:rPr lang="en-US" sz="2800" kern="1200" baseline="0" dirty="0"/>
            <a:t>WITH MARK [ '</a:t>
          </a:r>
          <a:r>
            <a:rPr lang="en-US" sz="2800" i="1" kern="1200" baseline="0" dirty="0"/>
            <a:t>description</a:t>
          </a:r>
          <a:r>
            <a:rPr lang="en-US" sz="2800" kern="1200" baseline="0" dirty="0"/>
            <a:t>’ ] – to specify transaction marked in log</a:t>
          </a:r>
          <a:endParaRPr lang="en-US" sz="2800" kern="1200" dirty="0"/>
        </a:p>
      </dsp:txBody>
      <dsp:txXfrm>
        <a:off x="0" y="2902305"/>
        <a:ext cx="11199012" cy="1887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E126E-C734-4675-8B89-E48FBE26A02A}">
      <dsp:nvSpPr>
        <dsp:cNvPr id="0" name=""/>
        <dsp:cNvSpPr/>
      </dsp:nvSpPr>
      <dsp:spPr>
        <a:xfrm>
          <a:off x="54" y="16383"/>
          <a:ext cx="5233253" cy="14112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Ad-hoc Queries:</a:t>
          </a:r>
        </a:p>
      </dsp:txBody>
      <dsp:txXfrm>
        <a:off x="54" y="16383"/>
        <a:ext cx="5233253" cy="1411200"/>
      </dsp:txXfrm>
    </dsp:sp>
    <dsp:sp modelId="{ED78BAC1-55B6-4A5B-8176-3899F00CBA60}">
      <dsp:nvSpPr>
        <dsp:cNvPr id="0" name=""/>
        <dsp:cNvSpPr/>
      </dsp:nvSpPr>
      <dsp:spPr>
        <a:xfrm>
          <a:off x="54" y="1427584"/>
          <a:ext cx="5233253" cy="4169655"/>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t>Flexibility: </a:t>
          </a:r>
          <a:r>
            <a:rPr lang="en-US" sz="2400" kern="1200" dirty="0"/>
            <a:t>They are written and executed on the fly.</a:t>
          </a:r>
        </a:p>
        <a:p>
          <a:pPr marL="228600" lvl="1" indent="-228600" algn="l" defTabSz="1066800">
            <a:lnSpc>
              <a:spcPct val="90000"/>
            </a:lnSpc>
            <a:spcBef>
              <a:spcPct val="0"/>
            </a:spcBef>
            <a:spcAft>
              <a:spcPct val="15000"/>
            </a:spcAft>
            <a:buChar char="•"/>
          </a:pPr>
          <a:r>
            <a:rPr lang="en-US" sz="2400" b="1" kern="1200" dirty="0"/>
            <a:t>Simplicity: </a:t>
          </a:r>
          <a:r>
            <a:rPr lang="en-US" sz="2400" kern="1200" dirty="0"/>
            <a:t>Ideal for one-time queries or when dynamic SQL generation is needed.</a:t>
          </a:r>
        </a:p>
        <a:p>
          <a:pPr marL="228600" lvl="1" indent="-228600" algn="l" defTabSz="1066800">
            <a:lnSpc>
              <a:spcPct val="90000"/>
            </a:lnSpc>
            <a:spcBef>
              <a:spcPct val="0"/>
            </a:spcBef>
            <a:spcAft>
              <a:spcPct val="15000"/>
            </a:spcAft>
            <a:buChar char="•"/>
          </a:pPr>
          <a:r>
            <a:rPr lang="en-US" sz="2400" b="1" kern="1200" dirty="0"/>
            <a:t>Performance: </a:t>
          </a:r>
          <a:r>
            <a:rPr lang="en-US" sz="2400" kern="1200" dirty="0"/>
            <a:t>May not be as efficient as stored procedures for repeated use.</a:t>
          </a:r>
        </a:p>
        <a:p>
          <a:pPr marL="228600" lvl="1" indent="-228600" algn="l" defTabSz="1066800">
            <a:lnSpc>
              <a:spcPct val="90000"/>
            </a:lnSpc>
            <a:spcBef>
              <a:spcPct val="0"/>
            </a:spcBef>
            <a:spcAft>
              <a:spcPct val="15000"/>
            </a:spcAft>
            <a:buChar char="•"/>
          </a:pPr>
          <a:r>
            <a:rPr lang="en-US" sz="2400" b="1" kern="1200" dirty="0"/>
            <a:t>Maintenance: </a:t>
          </a:r>
          <a:r>
            <a:rPr lang="en-US" sz="2400" kern="1200" dirty="0"/>
            <a:t>Easier to maintain in application code.</a:t>
          </a:r>
        </a:p>
      </dsp:txBody>
      <dsp:txXfrm>
        <a:off x="54" y="1427584"/>
        <a:ext cx="5233253" cy="4169655"/>
      </dsp:txXfrm>
    </dsp:sp>
    <dsp:sp modelId="{013E2729-1E9C-4E76-87B3-E2A925898DD4}">
      <dsp:nvSpPr>
        <dsp:cNvPr id="0" name=""/>
        <dsp:cNvSpPr/>
      </dsp:nvSpPr>
      <dsp:spPr>
        <a:xfrm>
          <a:off x="5965963" y="16383"/>
          <a:ext cx="5233253" cy="1411200"/>
        </a:xfrm>
        <a:prstGeom prst="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w="6350" cap="flat" cmpd="sng" algn="ctr">
          <a:solidFill>
            <a:schemeClr val="accent2">
              <a:hueOff val="-2667497"/>
              <a:satOff val="55382"/>
              <a:lumOff val="58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Stored Procedures:</a:t>
          </a:r>
        </a:p>
      </dsp:txBody>
      <dsp:txXfrm>
        <a:off x="5965963" y="16383"/>
        <a:ext cx="5233253" cy="1411200"/>
      </dsp:txXfrm>
    </dsp:sp>
    <dsp:sp modelId="{361FD056-D895-4608-B949-08B78D12C689}">
      <dsp:nvSpPr>
        <dsp:cNvPr id="0" name=""/>
        <dsp:cNvSpPr/>
      </dsp:nvSpPr>
      <dsp:spPr>
        <a:xfrm>
          <a:off x="5965963" y="1427584"/>
          <a:ext cx="5233253" cy="4169655"/>
        </a:xfrm>
        <a:prstGeom prst="rect">
          <a:avLst/>
        </a:prstGeom>
        <a:solidFill>
          <a:schemeClr val="accent2">
            <a:tint val="40000"/>
            <a:alpha val="90000"/>
            <a:hueOff val="-3488517"/>
            <a:satOff val="9327"/>
            <a:lumOff val="1154"/>
            <a:alphaOff val="0"/>
          </a:schemeClr>
        </a:solidFill>
        <a:ln w="6350" cap="flat" cmpd="sng" algn="ctr">
          <a:solidFill>
            <a:schemeClr val="accent2">
              <a:tint val="40000"/>
              <a:alpha val="90000"/>
              <a:hueOff val="-3488517"/>
              <a:satOff val="9327"/>
              <a:lumOff val="115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t>Reusability: </a:t>
          </a:r>
          <a:r>
            <a:rPr lang="en-US" sz="2400" kern="1200" dirty="0"/>
            <a:t>Especially for complex queries that are run frequently.</a:t>
          </a:r>
        </a:p>
        <a:p>
          <a:pPr marL="228600" lvl="1" indent="-228600" algn="l" defTabSz="1066800">
            <a:lnSpc>
              <a:spcPct val="90000"/>
            </a:lnSpc>
            <a:spcBef>
              <a:spcPct val="0"/>
            </a:spcBef>
            <a:spcAft>
              <a:spcPct val="15000"/>
            </a:spcAft>
            <a:buChar char="•"/>
          </a:pPr>
          <a:r>
            <a:rPr lang="en-US" sz="2400" b="1" kern="1200" dirty="0"/>
            <a:t>Error Handling: </a:t>
          </a:r>
          <a:r>
            <a:rPr lang="en-US" sz="2400" kern="1200" dirty="0"/>
            <a:t>Can include more complex exception handling.</a:t>
          </a:r>
        </a:p>
        <a:p>
          <a:pPr marL="228600" lvl="1" indent="-228600" algn="l" defTabSz="1066800">
            <a:lnSpc>
              <a:spcPct val="90000"/>
            </a:lnSpc>
            <a:spcBef>
              <a:spcPct val="0"/>
            </a:spcBef>
            <a:spcAft>
              <a:spcPct val="15000"/>
            </a:spcAft>
            <a:buChar char="•"/>
          </a:pPr>
          <a:r>
            <a:rPr lang="en-US" sz="2400" b="1" kern="1200" dirty="0"/>
            <a:t>Performance: </a:t>
          </a:r>
          <a:r>
            <a:rPr lang="en-US" sz="2400" kern="1200" dirty="0"/>
            <a:t>They are pre-compiled, which can lead to faster execution times.</a:t>
          </a:r>
        </a:p>
        <a:p>
          <a:pPr marL="228600" lvl="1" indent="-228600" algn="l" defTabSz="1066800">
            <a:lnSpc>
              <a:spcPct val="90000"/>
            </a:lnSpc>
            <a:spcBef>
              <a:spcPct val="0"/>
            </a:spcBef>
            <a:spcAft>
              <a:spcPct val="15000"/>
            </a:spcAft>
            <a:buChar char="•"/>
          </a:pPr>
          <a:r>
            <a:rPr lang="en-US" sz="2400" b="1" kern="1200" dirty="0"/>
            <a:t>Maintenance: </a:t>
          </a:r>
          <a:r>
            <a:rPr lang="en-US" sz="2400" kern="1200" dirty="0"/>
            <a:t>Stored in the database, making them easier to manage and update.</a:t>
          </a:r>
        </a:p>
      </dsp:txBody>
      <dsp:txXfrm>
        <a:off x="5965963" y="1427584"/>
        <a:ext cx="5233253" cy="41696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0A22-2480-4EF9-911D-7D8AE2A029EE}">
      <dsp:nvSpPr>
        <dsp:cNvPr id="0" name=""/>
        <dsp:cNvSpPr/>
      </dsp:nvSpPr>
      <dsp:spPr>
        <a:xfrm>
          <a:off x="0" y="55187"/>
          <a:ext cx="10880726" cy="93483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What is a Transaction?</a:t>
          </a:r>
        </a:p>
      </dsp:txBody>
      <dsp:txXfrm>
        <a:off x="45635" y="100822"/>
        <a:ext cx="10789456" cy="843560"/>
      </dsp:txXfrm>
    </dsp:sp>
    <dsp:sp modelId="{63E13A94-7817-429C-9000-02B774AE1FDC}">
      <dsp:nvSpPr>
        <dsp:cNvPr id="0" name=""/>
        <dsp:cNvSpPr/>
      </dsp:nvSpPr>
      <dsp:spPr>
        <a:xfrm>
          <a:off x="0" y="1087937"/>
          <a:ext cx="10880726" cy="934830"/>
        </a:xfrm>
        <a:prstGeom prst="roundRect">
          <a:avLst/>
        </a:prstGeom>
        <a:solidFill>
          <a:schemeClr val="accent2">
            <a:hueOff val="-666874"/>
            <a:satOff val="13846"/>
            <a:lumOff val="14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Auto-Commit vs Explicit Transactions</a:t>
          </a:r>
        </a:p>
      </dsp:txBody>
      <dsp:txXfrm>
        <a:off x="45635" y="1133572"/>
        <a:ext cx="10789456" cy="843560"/>
      </dsp:txXfrm>
    </dsp:sp>
    <dsp:sp modelId="{91E1CB5F-2772-4F4D-A607-23B678753B5B}">
      <dsp:nvSpPr>
        <dsp:cNvPr id="0" name=""/>
        <dsp:cNvSpPr/>
      </dsp:nvSpPr>
      <dsp:spPr>
        <a:xfrm>
          <a:off x="0" y="2120687"/>
          <a:ext cx="10880726" cy="93483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Batch-Terminating vs Statement-Terminating Errors</a:t>
          </a:r>
        </a:p>
      </dsp:txBody>
      <dsp:txXfrm>
        <a:off x="45635" y="2166322"/>
        <a:ext cx="10789456" cy="843560"/>
      </dsp:txXfrm>
    </dsp:sp>
    <dsp:sp modelId="{A315AC4A-8E64-4BE0-B95F-019F94B16190}">
      <dsp:nvSpPr>
        <dsp:cNvPr id="0" name=""/>
        <dsp:cNvSpPr/>
      </dsp:nvSpPr>
      <dsp:spPr>
        <a:xfrm>
          <a:off x="0" y="3153437"/>
          <a:ext cx="10880726" cy="934830"/>
        </a:xfrm>
        <a:prstGeom prst="roundRect">
          <a:avLst/>
        </a:prstGeom>
        <a:solidFill>
          <a:schemeClr val="accent2">
            <a:hueOff val="-2000623"/>
            <a:satOff val="41537"/>
            <a:lumOff val="4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Exception Handling</a:t>
          </a:r>
        </a:p>
      </dsp:txBody>
      <dsp:txXfrm>
        <a:off x="45635" y="3199072"/>
        <a:ext cx="10789456" cy="843560"/>
      </dsp:txXfrm>
    </dsp:sp>
    <dsp:sp modelId="{DACBA197-C571-4A15-80F3-EA9E018C2684}">
      <dsp:nvSpPr>
        <dsp:cNvPr id="0" name=""/>
        <dsp:cNvSpPr/>
      </dsp:nvSpPr>
      <dsp:spPr>
        <a:xfrm>
          <a:off x="0" y="4186187"/>
          <a:ext cx="10880726" cy="93483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100000"/>
            </a:lnSpc>
            <a:spcBef>
              <a:spcPct val="0"/>
            </a:spcBef>
            <a:spcAft>
              <a:spcPct val="35000"/>
            </a:spcAft>
            <a:buNone/>
          </a:pPr>
          <a:r>
            <a:rPr lang="en-US" sz="3400" kern="1200" dirty="0"/>
            <a:t>Ad-hoc vs Stored Procedures</a:t>
          </a:r>
        </a:p>
      </dsp:txBody>
      <dsp:txXfrm>
        <a:off x="45635" y="4231822"/>
        <a:ext cx="10789456" cy="843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odbc/reference/develop-app/auto-commit-mode?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An explicit transaction is one in which you explicitly define both the start and end of the transaction. You can use explicit transactions to define your own units of business logic. For example, in a bank transfer function, you might enclose the withdrawal of funds from one account and the deposit of those funds in another account within one logical unit of work. DB-Library applications and Transact-SQL scripts use the BEGIN TRANSACTION, COMMIT TRANSACTION, COMMIT WORK, ROLLBACK TRANSACTION, or ROLLBACK WORK Transact-SQL statements to define explicit transactions.</a:t>
            </a:r>
          </a:p>
          <a:p>
            <a:r>
              <a:rPr lang="en-US" sz="1050" b="1" dirty="0">
                <a:latin typeface="Segoe UI" panose="020B0502040204020203" pitchFamily="34" charset="0"/>
                <a:cs typeface="Segoe UI" panose="020B0502040204020203" pitchFamily="34" charset="0"/>
              </a:rPr>
              <a:t>Starting a Transaction:</a:t>
            </a:r>
          </a:p>
          <a:p>
            <a:pPr lvl="1"/>
            <a:r>
              <a:rPr lang="en-US" sz="1050" dirty="0">
                <a:latin typeface="Segoe UI" panose="020B0502040204020203" pitchFamily="34" charset="0"/>
                <a:cs typeface="Segoe UI" panose="020B0502040204020203" pitchFamily="34" charset="0"/>
              </a:rPr>
              <a:t>You start a transaction by using the BEGIN TRANSACTION statement. You can specify a name for the transaction and use the WITH MARK option to specify a description for the transaction to be marked in the transaction log. This transaction log mark can be used by database administrators when restoring a database to indicate the point to which you want to restore. The BEGIN TRANSACTION statement is often abbreviated to BEGIN TRAN.</a:t>
            </a:r>
          </a:p>
          <a:p>
            <a:pPr lvl="1"/>
            <a:r>
              <a:rPr lang="en-US" sz="1050" u="sng" dirty="0">
                <a:latin typeface="Segoe UI" panose="020B0502040204020203" pitchFamily="34" charset="0"/>
                <a:cs typeface="Segoe UI" panose="020B0502040204020203" pitchFamily="34" charset="0"/>
              </a:rPr>
              <a:t>XACT_ABORT has an effect on explicit transaction as well as on implicit transactions. </a:t>
            </a:r>
          </a:p>
          <a:p>
            <a:pPr lvl="1"/>
            <a:r>
              <a:rPr lang="en-US" sz="1050" b="1" dirty="0">
                <a:latin typeface="Segoe UI" panose="020B0502040204020203" pitchFamily="34" charset="0"/>
                <a:cs typeface="Segoe UI" panose="020B0502040204020203" pitchFamily="34" charset="0"/>
              </a:rPr>
              <a:t>By default, only the statement in error would be rolled back and the batch would continue to run and commit the other statements in the transaction</a:t>
            </a:r>
            <a:r>
              <a:rPr lang="en-US" sz="1050" dirty="0">
                <a:latin typeface="Segoe UI" panose="020B0502040204020203" pitchFamily="34" charset="0"/>
                <a:cs typeface="Segoe UI" panose="020B0502040204020203" pitchFamily="34" charset="0"/>
              </a:rPr>
              <a:t>.</a:t>
            </a:r>
          </a:p>
          <a:p>
            <a:pPr lvl="1"/>
            <a:r>
              <a:rPr lang="en-US" sz="1050" dirty="0">
                <a:latin typeface="Segoe UI" panose="020B0502040204020203" pitchFamily="34" charset="0"/>
                <a:cs typeface="Segoe UI" panose="020B0502040204020203" pitchFamily="34" charset="0"/>
              </a:rPr>
              <a:t>Therefore error handling must be implemented (will be discussed in a later module) or XACT_ABORT can be turned ON to abort the batch and rollback the whole transaction in case of an error.</a:t>
            </a:r>
          </a:p>
          <a:p>
            <a:r>
              <a:rPr lang="en-US" sz="1050" b="1" dirty="0">
                <a:latin typeface="Segoe UI" panose="020B0502040204020203" pitchFamily="34" charset="0"/>
                <a:cs typeface="Segoe UI" panose="020B0502040204020203" pitchFamily="34" charset="0"/>
              </a:rPr>
              <a:t>Committing a Transaction:</a:t>
            </a:r>
          </a:p>
          <a:p>
            <a:pPr lvl="1"/>
            <a:r>
              <a:rPr lang="en-US" sz="1050" dirty="0">
                <a:latin typeface="Segoe UI" panose="020B0502040204020203" pitchFamily="34" charset="0"/>
                <a:cs typeface="Segoe UI" panose="020B0502040204020203" pitchFamily="34" charset="0"/>
              </a:rPr>
              <a:t>You can commit the work contained in a transaction by issuing the COMMIT TRANSACTION statement. Use this to end a transaction if no errors have occurred and you want the contents of the transaction to be committed to the database.</a:t>
            </a:r>
          </a:p>
          <a:p>
            <a:pPr lvl="1"/>
            <a:r>
              <a:rPr lang="en-US" sz="1050" dirty="0">
                <a:latin typeface="Segoe UI" panose="020B0502040204020203" pitchFamily="34" charset="0"/>
                <a:cs typeface="Segoe UI" panose="020B0502040204020203" pitchFamily="34" charset="0"/>
              </a:rPr>
              <a:t>The COMMIT TRANSACTION statement is often abbreviated to “COMMIT”. To assist users from other database platforms that are migrating to SQL Server, the statement COMMIT WORK can also be used.</a:t>
            </a:r>
          </a:p>
          <a:p>
            <a:r>
              <a:rPr lang="en-US" sz="1100" b="1" dirty="0">
                <a:latin typeface="Segoe UI" panose="020B0502040204020203" pitchFamily="34" charset="0"/>
                <a:cs typeface="Segoe UI" panose="020B0502040204020203" pitchFamily="34" charset="0"/>
              </a:rPr>
              <a:t>Rolling Back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You can cancel the work contained in a transaction by issuing the ROLLBACK TRANSACTION statement.Use this to end a transaction if errors have occurred and you want the changes made by the transaction to be undone and the database to return to the state it was before the transaction began. </a:t>
            </a:r>
          </a:p>
          <a:p>
            <a:pPr lvl="1"/>
            <a:r>
              <a:rPr lang="en-US" sz="1100" b="1" dirty="0">
                <a:latin typeface="Segoe UI" panose="020B0502040204020203" pitchFamily="34" charset="0"/>
                <a:cs typeface="Segoe UI" panose="020B0502040204020203" pitchFamily="34" charset="0"/>
              </a:rPr>
              <a:t>A rollback on an inner transaction also rolls back any outer transactions and a rollback on the outermost transaction </a:t>
            </a:r>
            <a:r>
              <a:rPr lang="en-US" sz="1100" dirty="0">
                <a:latin typeface="Segoe UI" panose="020B0502040204020203" pitchFamily="34" charset="0"/>
                <a:cs typeface="Segoe UI" panose="020B0502040204020203" pitchFamily="34" charset="0"/>
              </a:rPr>
              <a:t>will undo any inner committed transaction. </a:t>
            </a:r>
          </a:p>
          <a:p>
            <a:r>
              <a:rPr lang="en-US" sz="1100" b="1" dirty="0">
                <a:latin typeface="Segoe UI" panose="020B0502040204020203" pitchFamily="34" charset="0"/>
                <a:cs typeface="Segoe UI" panose="020B0502040204020203" pitchFamily="34" charset="0"/>
              </a:rPr>
              <a:t>Saving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By using </a:t>
            </a:r>
            <a:r>
              <a:rPr lang="en-US" sz="1100" b="1" dirty="0">
                <a:latin typeface="Segoe UI" panose="020B0502040204020203" pitchFamily="34" charset="0"/>
                <a:cs typeface="Segoe UI" panose="020B0502040204020203" pitchFamily="34" charset="0"/>
              </a:rPr>
              <a:t>savepoints</a:t>
            </a:r>
            <a:r>
              <a:rPr lang="en-US" sz="1100" dirty="0">
                <a:latin typeface="Segoe UI" panose="020B0502040204020203" pitchFamily="34" charset="0"/>
                <a:cs typeface="Segoe UI" panose="020B0502040204020203" pitchFamily="34" charset="0"/>
              </a:rPr>
              <a:t>, you </a:t>
            </a:r>
            <a:r>
              <a:rPr lang="en-US" sz="1100" b="1" dirty="0">
                <a:latin typeface="Segoe UI" panose="020B0502040204020203" pitchFamily="34" charset="0"/>
                <a:cs typeface="Segoe UI" panose="020B0502040204020203" pitchFamily="34" charset="0"/>
              </a:rPr>
              <a:t>can roll back a transaction to a named point in the transaction</a:t>
            </a:r>
            <a:r>
              <a:rPr lang="en-US" sz="1100" dirty="0">
                <a:latin typeface="Segoe UI" panose="020B0502040204020203" pitchFamily="34" charset="0"/>
                <a:cs typeface="Segoe UI" panose="020B0502040204020203" pitchFamily="34" charset="0"/>
              </a:rPr>
              <a:t>, instead of the beginning of the transaction. Inside the body of a transaction, create a savepoint by issuing the </a:t>
            </a:r>
            <a:r>
              <a:rPr lang="en-US" sz="1100" b="1" dirty="0">
                <a:latin typeface="Segoe UI" panose="020B0502040204020203" pitchFamily="34" charset="0"/>
                <a:cs typeface="Segoe UI" panose="020B0502040204020203" pitchFamily="34" charset="0"/>
              </a:rPr>
              <a:t>SAVE TRANSACTION </a:t>
            </a:r>
            <a:r>
              <a:rPr lang="en-US" sz="1100" dirty="0">
                <a:latin typeface="Segoe UI" panose="020B0502040204020203" pitchFamily="34" charset="0"/>
                <a:cs typeface="Segoe UI" panose="020B0502040204020203" pitchFamily="34" charset="0"/>
              </a:rPr>
              <a:t>statement and specifying the name of the savepoint. You can then use the ROLLBACK TRANSACTION statement and specify the savepoint name to roll the changes back to that point.</a:t>
            </a:r>
          </a:p>
          <a:p>
            <a:pPr lvl="1"/>
            <a:r>
              <a:rPr lang="en-US" sz="1100" dirty="0">
                <a:latin typeface="Segoe UI" panose="020B0502040204020203" pitchFamily="34" charset="0"/>
                <a:cs typeface="Segoe UI" panose="020B0502040204020203" pitchFamily="34" charset="0"/>
              </a:rPr>
              <a:t>Use savepoints when an error is unlikely to occur and the cost of checking the data before the error occurs is much higher than testing for the error after the data modifications have been submitted. </a:t>
            </a:r>
          </a:p>
          <a:p>
            <a:pPr fontAlgn="base"/>
            <a:r>
              <a:rPr lang="en-US" sz="882" b="1" i="0" kern="1200" baseline="0" dirty="0">
                <a:solidFill>
                  <a:schemeClr val="tx1"/>
                </a:solidFill>
                <a:effectLst/>
                <a:latin typeface="+mn-lt"/>
                <a:ea typeface="+mn-ea"/>
                <a:cs typeface="+mn-cs"/>
              </a:rPr>
              <a:t>Marked Transactions</a:t>
            </a:r>
          </a:p>
          <a:p>
            <a:pPr fontAlgn="base"/>
            <a:r>
              <a:rPr lang="en-US" sz="882" b="0" i="0" kern="1200" baseline="0" dirty="0">
                <a:solidFill>
                  <a:schemeClr val="tx1"/>
                </a:solidFill>
                <a:effectLst/>
                <a:latin typeface="+mn-lt"/>
                <a:ea typeface="+mn-ea"/>
                <a:cs typeface="+mn-cs"/>
              </a:rPr>
              <a:t>The WITH MARK option causes the transaction name to be placed in the transaction log. </a:t>
            </a:r>
            <a:r>
              <a:rPr lang="en-US" sz="882" b="1" i="0" kern="1200" baseline="0" dirty="0">
                <a:solidFill>
                  <a:schemeClr val="tx1"/>
                </a:solidFill>
                <a:effectLst/>
                <a:latin typeface="+mn-lt"/>
                <a:ea typeface="+mn-ea"/>
                <a:cs typeface="+mn-cs"/>
              </a:rPr>
              <a:t>When restoring a database to an earlier state, the marked transaction can be used in place of a date and time</a:t>
            </a:r>
          </a:p>
          <a:p>
            <a:pPr lvl="1"/>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743304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58449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4417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09990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4/10/2024 7:19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14945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4/10/2024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4/10/2024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Segoe UI" panose="020B0502040204020203" pitchFamily="34" charset="0"/>
            </a:endParaRPr>
          </a:p>
        </p:txBody>
      </p:sp>
    </p:spTree>
    <p:extLst>
      <p:ext uri="{BB962C8B-B14F-4D97-AF65-F5344CB8AC3E}">
        <p14:creationId xmlns:p14="http://schemas.microsoft.com/office/powerpoint/2010/main" val="3470079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4/10/2024 7:19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14434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4/10/2024 7:19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latin typeface="Segoe UI" panose="020B0502040204020203" pitchFamily="34" charset="0"/>
                <a:cs typeface="Segoe UI" panose="020B0502040204020203" pitchFamily="34" charset="0"/>
              </a:rPr>
              <a:t>Key Points:</a:t>
            </a:r>
          </a:p>
          <a:p>
            <a:r>
              <a:rPr lang="en-US" sz="1050" dirty="0">
                <a:latin typeface="Segoe UI" panose="020B0502040204020203" pitchFamily="34" charset="0"/>
                <a:cs typeface="Segoe UI" panose="020B0502040204020203" pitchFamily="34" charset="0"/>
              </a:rPr>
              <a:t>The Autocommit mode is the default transaction management mode of the SQL Server Database Engine. Every Transact-SQL (T-SQL) statement is committed or rolled back when it completes. </a:t>
            </a:r>
            <a:r>
              <a:rPr lang="en-US" sz="1050" b="1" dirty="0">
                <a:latin typeface="Segoe UI" panose="020B0502040204020203" pitchFamily="34" charset="0"/>
                <a:cs typeface="Segoe UI" panose="020B0502040204020203" pitchFamily="34" charset="0"/>
              </a:rPr>
              <a:t>If a statement completes successfully, it is committed and if it encounters any error, it is rolled back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The Autocommit mode:</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whenever this default mode has not been overridden by either explicit or implicit transactions. The Autocommit mode is also the default mode for ActiveX data Objects (ADO), </a:t>
            </a:r>
            <a:r>
              <a:rPr lang="en-US" sz="1050" dirty="0">
                <a:solidFill>
                  <a:srgbClr val="FF0000"/>
                </a:solidFill>
                <a:latin typeface="Segoe UI" panose="020B0502040204020203" pitchFamily="34" charset="0"/>
                <a:cs typeface="Segoe UI" panose="020B0502040204020203" pitchFamily="34" charset="0"/>
              </a:rPr>
              <a:t>.NET Framework Data Provider</a:t>
            </a:r>
            <a:r>
              <a:rPr lang="en-US" sz="1050" dirty="0">
                <a:latin typeface="Segoe UI" panose="020B0502040204020203" pitchFamily="34" charset="0"/>
                <a:cs typeface="Segoe UI" panose="020B0502040204020203" pitchFamily="34" charset="0"/>
              </a:rPr>
              <a:t>, </a:t>
            </a:r>
            <a:r>
              <a:rPr lang="en-US" sz="1050" dirty="0">
                <a:solidFill>
                  <a:srgbClr val="FF0000"/>
                </a:solidFill>
                <a:latin typeface="Segoe UI" panose="020B0502040204020203" pitchFamily="34" charset="0"/>
                <a:cs typeface="Segoe UI" panose="020B0502040204020203" pitchFamily="34" charset="0"/>
              </a:rPr>
              <a:t>Open Database Connectivity (ODBC)</a:t>
            </a:r>
            <a:r>
              <a:rPr lang="en-US" sz="1050" dirty="0">
                <a:latin typeface="Segoe UI" panose="020B0502040204020203" pitchFamily="34" charset="0"/>
                <a:cs typeface="Segoe UI" panose="020B0502040204020203" pitchFamily="34" charset="0"/>
              </a:rPr>
              <a:t> , and DB-Library.</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until a </a:t>
            </a:r>
            <a:r>
              <a:rPr lang="en-US" sz="1050" b="1" dirty="0">
                <a:latin typeface="Segoe UI" panose="020B0502040204020203" pitchFamily="34" charset="0"/>
                <a:cs typeface="Segoe UI" panose="020B0502040204020203" pitchFamily="34" charset="0"/>
              </a:rPr>
              <a:t>BEGIN TRANSACTION statement starts an explicit transaction</a:t>
            </a:r>
            <a:r>
              <a:rPr lang="en-US" sz="1050" dirty="0">
                <a:latin typeface="Segoe UI" panose="020B0502040204020203" pitchFamily="34" charset="0"/>
                <a:cs typeface="Segoe UI" panose="020B0502040204020203" pitchFamily="34" charset="0"/>
              </a:rPr>
              <a:t>, or implicit transaction mode is set on. When the explicit transaction is committed or rolled back, or when implicit transaction mode is turned off, the connection returns to the Autocommit mode.</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ON</a:t>
            </a:r>
            <a:r>
              <a:rPr lang="en-US" sz="900" b="0" i="0" kern="1200" dirty="0">
                <a:solidFill>
                  <a:schemeClr val="tx1"/>
                </a:solidFill>
                <a:effectLst/>
                <a:latin typeface="Segoe UI Light" pitchFamily="34" charset="0"/>
                <a:ea typeface="+mn-ea"/>
                <a:cs typeface="+mn-cs"/>
              </a:rPr>
              <a:t>, if a Transact-SQL statement raises a run-time error, </a:t>
            </a:r>
            <a:r>
              <a:rPr lang="en-US" sz="900" b="1" i="0" kern="1200" dirty="0">
                <a:solidFill>
                  <a:schemeClr val="tx1"/>
                </a:solidFill>
                <a:effectLst/>
                <a:latin typeface="Segoe UI Light" pitchFamily="34" charset="0"/>
                <a:ea typeface="+mn-ea"/>
                <a:cs typeface="+mn-cs"/>
              </a:rPr>
              <a:t>the entire transaction is terminated and rolled back</a:t>
            </a:r>
            <a:r>
              <a:rPr lang="en-US" sz="900" b="0" i="0" kern="1200" dirty="0">
                <a:solidFill>
                  <a:schemeClr val="tx1"/>
                </a:solidFill>
                <a:effectLst/>
                <a:latin typeface="Segoe UI Light" pitchFamily="34" charset="0"/>
                <a:ea typeface="+mn-ea"/>
                <a:cs typeface="+mn-cs"/>
              </a:rPr>
              <a:t>.</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OFF</a:t>
            </a:r>
            <a:r>
              <a:rPr lang="en-US" sz="900" b="0" i="0" kern="1200" dirty="0">
                <a:solidFill>
                  <a:schemeClr val="tx1"/>
                </a:solidFill>
                <a:effectLst/>
                <a:latin typeface="Segoe UI Light" pitchFamily="34" charset="0"/>
                <a:ea typeface="+mn-ea"/>
                <a:cs typeface="+mn-cs"/>
              </a:rPr>
              <a:t>, in some cases </a:t>
            </a:r>
            <a:r>
              <a:rPr lang="en-US" sz="900" b="1" i="0" kern="1200" dirty="0">
                <a:solidFill>
                  <a:schemeClr val="tx1"/>
                </a:solidFill>
                <a:effectLst/>
                <a:latin typeface="Segoe UI Light" pitchFamily="34" charset="0"/>
                <a:ea typeface="+mn-ea"/>
                <a:cs typeface="+mn-cs"/>
              </a:rPr>
              <a:t>only the Transact-SQL statement that raised the error is rolled back and the transaction continues processing</a:t>
            </a:r>
            <a:r>
              <a:rPr lang="en-US" sz="900" b="0" i="0" kern="1200" dirty="0">
                <a:solidFill>
                  <a:schemeClr val="tx1"/>
                </a:solidFill>
                <a:effectLst/>
                <a:latin typeface="Segoe UI Light" pitchFamily="34" charset="0"/>
                <a:ea typeface="+mn-ea"/>
                <a:cs typeface="+mn-cs"/>
              </a:rPr>
              <a:t>.</a:t>
            </a:r>
          </a:p>
          <a:p>
            <a:pPr marL="334664" lvl="2"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 Depending upon the severity of the error, the entire transaction may be rolled back even when SET XACT_ABORT is OFF. OFF is the default setting in a T-SQL statement, while ON is the default setting in a trigger.</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Compile errors, such as syntax errors, are not affected </a:t>
            </a:r>
            <a:r>
              <a:rPr lang="en-US" sz="900" b="0" i="0" kern="1200" dirty="0">
                <a:solidFill>
                  <a:schemeClr val="tx1"/>
                </a:solidFill>
                <a:effectLst/>
                <a:latin typeface="Segoe UI Light" pitchFamily="34" charset="0"/>
                <a:ea typeface="+mn-ea"/>
                <a:cs typeface="+mn-cs"/>
              </a:rPr>
              <a:t>by SET XACT_ABORT.</a:t>
            </a:r>
          </a:p>
          <a:p>
            <a:pPr lvl="1"/>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Compile Errors</a:t>
            </a:r>
          </a:p>
          <a:p>
            <a:pPr lvl="1"/>
            <a:r>
              <a:rPr lang="en-US" sz="1050" b="1" dirty="0">
                <a:latin typeface="Segoe UI" panose="020B0502040204020203" pitchFamily="34" charset="0"/>
                <a:cs typeface="Segoe UI" panose="020B0502040204020203" pitchFamily="34" charset="0"/>
              </a:rPr>
              <a:t>Compile errors (such as syntax errors) are not affected by SET XACT_ABORT</a:t>
            </a:r>
            <a:r>
              <a:rPr lang="en-US" sz="1050" dirty="0">
                <a:latin typeface="Segoe UI" panose="020B0502040204020203" pitchFamily="34" charset="0"/>
                <a:cs typeface="Segoe UI" panose="020B0502040204020203" pitchFamily="34" charset="0"/>
              </a:rPr>
              <a:t>. When working in the Autocommit mode, compile time errors can cause more than one T-SQL statement to fail. In this mode, a batch of statements is compiled as a unit and if a compile error is found, nothing in the batch is compiled or executed. </a:t>
            </a:r>
          </a:p>
          <a:p>
            <a:pPr lvl="1"/>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Example</a:t>
            </a:r>
            <a:r>
              <a:rPr lang="en-US" sz="1050" dirty="0">
                <a:latin typeface="Segoe UI" panose="020B0502040204020203" pitchFamily="34" charset="0"/>
                <a:cs typeface="Segoe UI" panose="020B0502040204020203" pitchFamily="34" charset="0"/>
              </a:rPr>
              <a:t> : </a:t>
            </a:r>
          </a:p>
          <a:p>
            <a:r>
              <a:rPr lang="en-US" sz="900" kern="1200" dirty="0">
                <a:solidFill>
                  <a:schemeClr val="tx1"/>
                </a:solidFill>
                <a:latin typeface="Consolas" panose="020B0609020204030204" pitchFamily="49" charset="0"/>
                <a:ea typeface="+mn-ea"/>
                <a:cs typeface="+mn-cs"/>
              </a:rPr>
              <a:t>CREATE TABLE NewTable (Id INT PRIMARY KEY, Info CHAR(3));</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INSERT INTO NewTable VALUES (1, 'aaa');</a:t>
            </a:r>
          </a:p>
          <a:p>
            <a:r>
              <a:rPr lang="en-US" sz="900" kern="1200" dirty="0">
                <a:solidFill>
                  <a:schemeClr val="tx1"/>
                </a:solidFill>
                <a:latin typeface="Consolas" panose="020B0609020204030204" pitchFamily="49" charset="0"/>
                <a:ea typeface="+mn-ea"/>
                <a:cs typeface="+mn-cs"/>
              </a:rPr>
              <a:t>INSERT INTO NewTable VALUES (2, 'bbb');</a:t>
            </a:r>
          </a:p>
          <a:p>
            <a:r>
              <a:rPr lang="en-US" sz="900" kern="1200" dirty="0">
                <a:solidFill>
                  <a:schemeClr val="tx1"/>
                </a:solidFill>
                <a:latin typeface="Consolas" panose="020B0609020204030204" pitchFamily="49" charset="0"/>
                <a:ea typeface="+mn-ea"/>
                <a:cs typeface="+mn-cs"/>
              </a:rPr>
              <a:t>INSERT INTO NewTable VALUSE (3, 'ccc');  -- Syntax error.</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SELECT * FROM NewTable;  -- Returns no rows.</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Segoe UI Light" pitchFamily="34" charset="0"/>
                <a:ea typeface="+mn-ea"/>
                <a:cs typeface="+mn-cs"/>
              </a:rPr>
              <a:t>References :</a:t>
            </a:r>
            <a:r>
              <a:rPr lang="en-US" sz="900" dirty="0">
                <a:hlinkClick r:id="rId3"/>
              </a:rPr>
              <a:t>https://docs.microsoft.com/en-us/sql/odbc/reference/develop-app/auto-commit-mode?view=sql-server-ver15</a:t>
            </a:r>
            <a:endParaRPr lang="en-US" sz="90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8040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03824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561206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041860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71721708"/>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VER">
    <p:bg>
      <p:bgPr>
        <a:gradFill>
          <a:gsLst>
            <a:gs pos="0">
              <a:schemeClr val="bg1">
                <a:lumMod val="75000"/>
              </a:schemeClr>
            </a:gs>
            <a:gs pos="45000">
              <a:schemeClr val="bg1">
                <a:alpha val="25000"/>
              </a:schemeClr>
            </a:gs>
            <a:gs pos="100000">
              <a:schemeClr val="tx1">
                <a:alpha val="0"/>
              </a:schemeClr>
            </a:gs>
          </a:gsLst>
          <a:path path="circle">
            <a:fillToRect l="100000" t="100000"/>
          </a:path>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825F41-9CDA-4962-9EC1-F3400A3C6D9F}"/>
              </a:ext>
            </a:extLst>
          </p:cNvPr>
          <p:cNvPicPr>
            <a:picLocks noChangeAspect="1"/>
          </p:cNvPicPr>
          <p:nvPr userDrawn="1"/>
        </p:nvPicPr>
        <p:blipFill rotWithShape="1">
          <a:blip r:embed="rId2"/>
          <a:srcRect l="7493" b="7261"/>
          <a:stretch/>
        </p:blipFill>
        <p:spPr>
          <a:xfrm>
            <a:off x="30388" y="0"/>
            <a:ext cx="12161612" cy="6858000"/>
          </a:xfrm>
          <a:prstGeom prst="rect">
            <a:avLst/>
          </a:prstGeom>
        </p:spPr>
      </p:pic>
      <p:sp>
        <p:nvSpPr>
          <p:cNvPr id="19" name="Text Placeholder 2"/>
          <p:cNvSpPr>
            <a:spLocks noGrp="1"/>
          </p:cNvSpPr>
          <p:nvPr userDrawn="1">
            <p:ph type="body" sz="quarter" idx="12" hasCustomPrompt="1"/>
          </p:nvPr>
        </p:nvSpPr>
        <p:spPr>
          <a:xfrm>
            <a:off x="609982" y="5591574"/>
            <a:ext cx="8077956" cy="341441"/>
          </a:xfrm>
        </p:spPr>
        <p:txBody>
          <a:bodyPr lIns="0" tIns="0" rIns="0" bIns="0">
            <a:noAutofit/>
          </a:bodyPr>
          <a:lstStyle>
            <a:lvl1pPr marL="0" indent="0" algn="l" defTabSz="498603" rtl="0" eaLnBrk="1" latinLnBrk="0" hangingPunct="1">
              <a:lnSpc>
                <a:spcPct val="114000"/>
              </a:lnSpc>
              <a:spcBef>
                <a:spcPts val="0"/>
              </a:spcBef>
              <a:spcAft>
                <a:spcPts val="0"/>
              </a:spcAft>
              <a:buNone/>
              <a:defRPr lang="en-US" sz="1961" b="0" kern="1200" cap="none" spc="0" baseline="0" dirty="0" smtClean="0">
                <a:solidFill>
                  <a:srgbClr val="000000"/>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Speaker Name</a:t>
            </a:r>
          </a:p>
          <a:p>
            <a:pPr lvl="0"/>
            <a:r>
              <a:rPr lang="en-US"/>
              <a:t>Speaker Title</a:t>
            </a:r>
          </a:p>
        </p:txBody>
      </p:sp>
      <p:sp>
        <p:nvSpPr>
          <p:cNvPr id="21" name="Text Placeholder 2"/>
          <p:cNvSpPr>
            <a:spLocks noGrp="1"/>
          </p:cNvSpPr>
          <p:nvPr userDrawn="1">
            <p:ph type="body" sz="quarter" idx="10" hasCustomPrompt="1"/>
          </p:nvPr>
        </p:nvSpPr>
        <p:spPr>
          <a:xfrm>
            <a:off x="609982" y="5145499"/>
            <a:ext cx="8077958" cy="267312"/>
          </a:xfrm>
        </p:spPr>
        <p:txBody>
          <a:bodyPr lIns="0" tIns="0" rIns="0" bIns="0">
            <a:noAutofit/>
          </a:bodyPr>
          <a:lstStyle>
            <a:lvl1pPr marL="0" indent="0" algn="l" defTabSz="498603" rtl="0" eaLnBrk="1" latinLnBrk="0" hangingPunct="1">
              <a:lnSpc>
                <a:spcPct val="90000"/>
              </a:lnSpc>
              <a:spcBef>
                <a:spcPts val="1636"/>
              </a:spcBef>
              <a:spcAft>
                <a:spcPts val="0"/>
              </a:spcAft>
              <a:buNone/>
              <a:defRPr lang="en-US" sz="2157" b="0" kern="1200" cap="all" spc="98" baseline="0" dirty="0" smtClean="0">
                <a:solidFill>
                  <a:srgbClr val="00000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Date</a:t>
            </a:r>
          </a:p>
        </p:txBody>
      </p:sp>
      <p:sp>
        <p:nvSpPr>
          <p:cNvPr id="24" name="Text Placeholder 2"/>
          <p:cNvSpPr>
            <a:spLocks noGrp="1"/>
          </p:cNvSpPr>
          <p:nvPr userDrawn="1">
            <p:ph type="body" sz="quarter" idx="13" hasCustomPrompt="1"/>
          </p:nvPr>
        </p:nvSpPr>
        <p:spPr>
          <a:xfrm>
            <a:off x="609982" y="1657263"/>
            <a:ext cx="6498510" cy="3488236"/>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6470" b="1" kern="1200" cap="none" spc="-98" baseline="0" dirty="0">
                <a:solidFill>
                  <a:srgbClr val="00000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 here</a:t>
            </a:r>
          </a:p>
        </p:txBody>
      </p:sp>
      <p:pic>
        <p:nvPicPr>
          <p:cNvPr id="26" name="Picture 2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0388" y="22709"/>
            <a:ext cx="2134708" cy="956768"/>
          </a:xfrm>
          <a:prstGeom prst="rect">
            <a:avLst/>
          </a:prstGeom>
        </p:spPr>
      </p:pic>
      <p:sp>
        <p:nvSpPr>
          <p:cNvPr id="2" name="Title 1">
            <a:extLst>
              <a:ext uri="{FF2B5EF4-FFF2-40B4-BE49-F238E27FC236}">
                <a16:creationId xmlns:a16="http://schemas.microsoft.com/office/drawing/2014/main" id="{B756B002-7056-BD4B-BA94-F2C943865D6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22134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V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8572A-549C-4F34-849C-DEB63EA047A1}"/>
              </a:ext>
            </a:extLst>
          </p:cNvPr>
          <p:cNvPicPr>
            <a:picLocks noChangeAspect="1"/>
          </p:cNvPicPr>
          <p:nvPr userDrawn="1"/>
        </p:nvPicPr>
        <p:blipFill>
          <a:blip r:embed="rId2"/>
          <a:stretch>
            <a:fillRect/>
          </a:stretch>
        </p:blipFill>
        <p:spPr>
          <a:xfrm>
            <a:off x="3520" y="0"/>
            <a:ext cx="12184961" cy="6858000"/>
          </a:xfrm>
          <a:prstGeom prst="rect">
            <a:avLst/>
          </a:prstGeom>
        </p:spPr>
      </p:pic>
      <p:sp>
        <p:nvSpPr>
          <p:cNvPr id="12" name="Text Placeholder 2"/>
          <p:cNvSpPr>
            <a:spLocks noGrp="1"/>
          </p:cNvSpPr>
          <p:nvPr>
            <p:ph type="body" sz="quarter" idx="12" hasCustomPrompt="1"/>
          </p:nvPr>
        </p:nvSpPr>
        <p:spPr>
          <a:xfrm>
            <a:off x="609982" y="5591574"/>
            <a:ext cx="8077956" cy="341441"/>
          </a:xfrm>
        </p:spPr>
        <p:txBody>
          <a:bodyPr lIns="0" tIns="0" rIns="0" bIns="0">
            <a:noAutofit/>
          </a:bodyPr>
          <a:lstStyle>
            <a:lvl1pPr marL="0" indent="0" algn="l" defTabSz="498603" rtl="0" eaLnBrk="1" latinLnBrk="0" hangingPunct="1">
              <a:lnSpc>
                <a:spcPct val="114000"/>
              </a:lnSpc>
              <a:spcBef>
                <a:spcPts val="0"/>
              </a:spcBef>
              <a:spcAft>
                <a:spcPts val="0"/>
              </a:spcAft>
              <a:buNone/>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Speaker Name</a:t>
            </a:r>
          </a:p>
          <a:p>
            <a:pPr lvl="0"/>
            <a:r>
              <a:rPr lang="en-US"/>
              <a:t>Speaker Title</a:t>
            </a:r>
          </a:p>
        </p:txBody>
      </p:sp>
      <p:sp>
        <p:nvSpPr>
          <p:cNvPr id="13" name="Text Placeholder 2"/>
          <p:cNvSpPr>
            <a:spLocks noGrp="1"/>
          </p:cNvSpPr>
          <p:nvPr>
            <p:ph type="body" sz="quarter" idx="10" hasCustomPrompt="1"/>
          </p:nvPr>
        </p:nvSpPr>
        <p:spPr>
          <a:xfrm>
            <a:off x="609982" y="5145499"/>
            <a:ext cx="8077958" cy="267312"/>
          </a:xfrm>
        </p:spPr>
        <p:txBody>
          <a:bodyPr lIns="0" tIns="0" rIns="0" bIns="0">
            <a:noAutofit/>
          </a:bodyPr>
          <a:lstStyle>
            <a:lvl1pPr marL="0" indent="0" algn="l" defTabSz="498603" rtl="0" eaLnBrk="1" latinLnBrk="0" hangingPunct="1">
              <a:lnSpc>
                <a:spcPct val="90000"/>
              </a:lnSpc>
              <a:spcBef>
                <a:spcPts val="1636"/>
              </a:spcBef>
              <a:spcAft>
                <a:spcPts val="0"/>
              </a:spcAft>
              <a:buNone/>
              <a:defRPr lang="en-US" sz="2157" b="0" kern="1200" cap="all" spc="98"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Date</a:t>
            </a:r>
          </a:p>
        </p:txBody>
      </p:sp>
      <p:sp>
        <p:nvSpPr>
          <p:cNvPr id="14" name="Text Placeholder 2"/>
          <p:cNvSpPr>
            <a:spLocks noGrp="1"/>
          </p:cNvSpPr>
          <p:nvPr>
            <p:ph type="body" sz="quarter" idx="13" hasCustomPrompt="1"/>
          </p:nvPr>
        </p:nvSpPr>
        <p:spPr>
          <a:xfrm>
            <a:off x="609982" y="1670847"/>
            <a:ext cx="6498510" cy="3474652"/>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 here</a:t>
            </a:r>
          </a:p>
        </p:txBody>
      </p:sp>
      <p:cxnSp>
        <p:nvCxnSpPr>
          <p:cNvPr id="16" name="Straight Connector 15"/>
          <p:cNvCxnSpPr/>
          <p:nvPr userDrawn="1"/>
        </p:nvCxnSpPr>
        <p:spPr>
          <a:xfrm>
            <a:off x="609982" y="5187659"/>
            <a:ext cx="0" cy="997227"/>
          </a:xfrm>
          <a:prstGeom prst="line">
            <a:avLst/>
          </a:prstGeom>
          <a:ln w="19050">
            <a:solidFill>
              <a:schemeClr val="accent4"/>
            </a:solidFill>
            <a:miter lim="800000"/>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E04309FD-2996-4C44-9E49-F9B56946401A}"/>
              </a:ext>
            </a:extLst>
          </p:cNvPr>
          <p:cNvGrpSpPr/>
          <p:nvPr userDrawn="1"/>
        </p:nvGrpSpPr>
        <p:grpSpPr>
          <a:xfrm>
            <a:off x="30388" y="22709"/>
            <a:ext cx="2134708" cy="956768"/>
            <a:chOff x="30997" y="23160"/>
            <a:chExt cx="2177513" cy="975815"/>
          </a:xfrm>
        </p:grpSpPr>
        <p:pic>
          <p:nvPicPr>
            <p:cNvPr id="19" name="Picture 18"/>
            <p:cNvPicPr>
              <a:picLocks noChangeAspect="1"/>
            </p:cNvPicPr>
            <p:nvPr userDrawn="1"/>
          </p:nvPicPr>
          <p:blipFill rotWithShape="1">
            <a:blip r:embed="rId3" cstate="email">
              <a:extLst>
                <a:ext uri="{28A0092B-C50C-407E-A947-70E740481C1C}">
                  <a14:useLocalDpi xmlns:a14="http://schemas.microsoft.com/office/drawing/2010/main"/>
                </a:ext>
              </a:extLst>
            </a:blip>
            <a:srcRect r="67327"/>
            <a:stretch/>
          </p:blipFill>
          <p:spPr>
            <a:xfrm>
              <a:off x="30997" y="23160"/>
              <a:ext cx="711465" cy="975815"/>
            </a:xfrm>
            <a:prstGeom prst="rect">
              <a:avLst/>
            </a:prstGeom>
          </p:spPr>
        </p:pic>
        <p:pic>
          <p:nvPicPr>
            <p:cNvPr id="11" name="Picture 10">
              <a:extLst>
                <a:ext uri="{FF2B5EF4-FFF2-40B4-BE49-F238E27FC236}">
                  <a16:creationId xmlns:a16="http://schemas.microsoft.com/office/drawing/2014/main" id="{FF702643-824C-42A4-836E-776913858FF4}"/>
                </a:ext>
              </a:extLst>
            </p:cNvPr>
            <p:cNvPicPr>
              <a:picLocks noChangeAspect="1"/>
            </p:cNvPicPr>
            <p:nvPr userDrawn="1"/>
          </p:nvPicPr>
          <p:blipFill rotWithShape="1">
            <a:blip r:embed="rId3" cstate="email">
              <a:lum bright="100000"/>
              <a:extLst>
                <a:ext uri="{28A0092B-C50C-407E-A947-70E740481C1C}">
                  <a14:useLocalDpi xmlns:a14="http://schemas.microsoft.com/office/drawing/2010/main"/>
                </a:ext>
              </a:extLst>
            </a:blip>
            <a:srcRect l="31098"/>
            <a:stretch/>
          </p:blipFill>
          <p:spPr>
            <a:xfrm>
              <a:off x="708172" y="23160"/>
              <a:ext cx="1500338" cy="975815"/>
            </a:xfrm>
            <a:prstGeom prst="rect">
              <a:avLst/>
            </a:prstGeom>
          </p:spPr>
        </p:pic>
      </p:grpSp>
    </p:spTree>
    <p:extLst>
      <p:ext uri="{BB962C8B-B14F-4D97-AF65-F5344CB8AC3E}">
        <p14:creationId xmlns:p14="http://schemas.microsoft.com/office/powerpoint/2010/main" val="295495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20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OVER">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087BCB-FF98-43C5-8CFB-1ED80664B8D4}"/>
              </a:ext>
            </a:extLst>
          </p:cNvPr>
          <p:cNvPicPr>
            <a:picLocks/>
          </p:cNvPicPr>
          <p:nvPr userDrawn="1"/>
        </p:nvPicPr>
        <p:blipFill>
          <a:blip r:embed="rId2"/>
          <a:stretch>
            <a:fillRect/>
          </a:stretch>
        </p:blipFill>
        <p:spPr>
          <a:xfrm>
            <a:off x="0" y="0"/>
            <a:ext cx="12182413" cy="6858623"/>
          </a:xfrm>
          <a:prstGeom prst="rect">
            <a:avLst/>
          </a:prstGeom>
        </p:spPr>
      </p:pic>
      <p:sp>
        <p:nvSpPr>
          <p:cNvPr id="7" name="Rectangle 6">
            <a:extLst>
              <a:ext uri="{FF2B5EF4-FFF2-40B4-BE49-F238E27FC236}">
                <a16:creationId xmlns:a16="http://schemas.microsoft.com/office/drawing/2014/main" id="{79C42D24-BD77-48BC-A78F-D51CF83BF635}"/>
              </a:ext>
            </a:extLst>
          </p:cNvPr>
          <p:cNvSpPr/>
          <p:nvPr userDrawn="1"/>
        </p:nvSpPr>
        <p:spPr>
          <a:xfrm flipH="1">
            <a:off x="0" y="-2"/>
            <a:ext cx="8331948" cy="6858623"/>
          </a:xfrm>
          <a:prstGeom prst="rect">
            <a:avLst/>
          </a:prstGeom>
          <a:gradFill>
            <a:gsLst>
              <a:gs pos="0">
                <a:srgbClr val="000000">
                  <a:alpha val="40000"/>
                </a:srgbClr>
              </a:gs>
              <a:gs pos="100000">
                <a:srgbClr val="000000">
                  <a:alpha val="0"/>
                </a:srgb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89642" tIns="44821" rIns="89642" bIns="44821" numCol="1" spcCol="0" rtlCol="0" fromWordArt="0" anchor="t" anchorCtr="0" forceAA="0" compatLnSpc="1">
            <a:prstTxWarp prst="textNoShape">
              <a:avLst/>
            </a:prstTxWarp>
            <a:noAutofit/>
          </a:bodyPr>
          <a:lstStyle/>
          <a:p>
            <a:pPr algn="ctr"/>
            <a:endParaRPr lang="en-US" sz="1765">
              <a:gradFill>
                <a:gsLst>
                  <a:gs pos="53097">
                    <a:schemeClr val="tx1"/>
                  </a:gs>
                  <a:gs pos="29000">
                    <a:schemeClr val="tx1"/>
                  </a:gs>
                </a:gsLst>
                <a:lin ang="5400000" scaled="1"/>
              </a:gradFill>
            </a:endParaRPr>
          </a:p>
        </p:txBody>
      </p:sp>
      <p:sp>
        <p:nvSpPr>
          <p:cNvPr id="12" name="Text Placeholder 2"/>
          <p:cNvSpPr>
            <a:spLocks noGrp="1"/>
          </p:cNvSpPr>
          <p:nvPr>
            <p:ph type="body" sz="quarter" idx="12" hasCustomPrompt="1"/>
          </p:nvPr>
        </p:nvSpPr>
        <p:spPr>
          <a:xfrm>
            <a:off x="609982" y="5591574"/>
            <a:ext cx="8077956" cy="341441"/>
          </a:xfrm>
        </p:spPr>
        <p:txBody>
          <a:bodyPr lIns="0" tIns="0" rIns="0" bIns="0">
            <a:noAutofit/>
          </a:bodyPr>
          <a:lstStyle>
            <a:lvl1pPr marL="0" indent="0" algn="l" defTabSz="498603" rtl="0" eaLnBrk="1" latinLnBrk="0" hangingPunct="1">
              <a:lnSpc>
                <a:spcPct val="114000"/>
              </a:lnSpc>
              <a:spcBef>
                <a:spcPts val="0"/>
              </a:spcBef>
              <a:spcAft>
                <a:spcPts val="0"/>
              </a:spcAft>
              <a:buNone/>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Speaker Name</a:t>
            </a:r>
          </a:p>
          <a:p>
            <a:pPr lvl="0"/>
            <a:r>
              <a:rPr lang="en-US"/>
              <a:t>Speaker Title</a:t>
            </a:r>
          </a:p>
        </p:txBody>
      </p:sp>
      <p:sp>
        <p:nvSpPr>
          <p:cNvPr id="13" name="Text Placeholder 2"/>
          <p:cNvSpPr>
            <a:spLocks noGrp="1"/>
          </p:cNvSpPr>
          <p:nvPr>
            <p:ph type="body" sz="quarter" idx="10" hasCustomPrompt="1"/>
          </p:nvPr>
        </p:nvSpPr>
        <p:spPr>
          <a:xfrm>
            <a:off x="609982" y="5145499"/>
            <a:ext cx="8077958" cy="267312"/>
          </a:xfrm>
        </p:spPr>
        <p:txBody>
          <a:bodyPr lIns="0" tIns="0" rIns="0" bIns="0">
            <a:noAutofit/>
          </a:bodyPr>
          <a:lstStyle>
            <a:lvl1pPr marL="0" indent="0" algn="l" defTabSz="498603" rtl="0" eaLnBrk="1" latinLnBrk="0" hangingPunct="1">
              <a:lnSpc>
                <a:spcPct val="90000"/>
              </a:lnSpc>
              <a:spcBef>
                <a:spcPts val="1636"/>
              </a:spcBef>
              <a:spcAft>
                <a:spcPts val="0"/>
              </a:spcAft>
              <a:buNone/>
              <a:defRPr lang="en-US" sz="2157" b="0" kern="1200" cap="all" spc="98"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Date</a:t>
            </a:r>
          </a:p>
        </p:txBody>
      </p:sp>
      <p:sp>
        <p:nvSpPr>
          <p:cNvPr id="14" name="Text Placeholder 2"/>
          <p:cNvSpPr>
            <a:spLocks noGrp="1"/>
          </p:cNvSpPr>
          <p:nvPr>
            <p:ph type="body" sz="quarter" idx="13" hasCustomPrompt="1"/>
          </p:nvPr>
        </p:nvSpPr>
        <p:spPr>
          <a:xfrm>
            <a:off x="609982" y="1643679"/>
            <a:ext cx="6498510" cy="3501818"/>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 here</a:t>
            </a:r>
          </a:p>
        </p:txBody>
      </p:sp>
      <p:grpSp>
        <p:nvGrpSpPr>
          <p:cNvPr id="4" name="Group 3">
            <a:extLst>
              <a:ext uri="{FF2B5EF4-FFF2-40B4-BE49-F238E27FC236}">
                <a16:creationId xmlns:a16="http://schemas.microsoft.com/office/drawing/2014/main" id="{E04309FD-2996-4C44-9E49-F9B56946401A}"/>
              </a:ext>
            </a:extLst>
          </p:cNvPr>
          <p:cNvGrpSpPr/>
          <p:nvPr userDrawn="1"/>
        </p:nvGrpSpPr>
        <p:grpSpPr>
          <a:xfrm>
            <a:off x="30388" y="22709"/>
            <a:ext cx="2134708" cy="956768"/>
            <a:chOff x="30997" y="23160"/>
            <a:chExt cx="2177513" cy="975815"/>
          </a:xfrm>
        </p:grpSpPr>
        <p:pic>
          <p:nvPicPr>
            <p:cNvPr id="19" name="Picture 18"/>
            <p:cNvPicPr>
              <a:picLocks noChangeAspect="1"/>
            </p:cNvPicPr>
            <p:nvPr userDrawn="1"/>
          </p:nvPicPr>
          <p:blipFill rotWithShape="1">
            <a:blip r:embed="rId3" cstate="email">
              <a:extLst>
                <a:ext uri="{28A0092B-C50C-407E-A947-70E740481C1C}">
                  <a14:useLocalDpi xmlns:a14="http://schemas.microsoft.com/office/drawing/2010/main"/>
                </a:ext>
              </a:extLst>
            </a:blip>
            <a:srcRect r="67327"/>
            <a:stretch/>
          </p:blipFill>
          <p:spPr>
            <a:xfrm>
              <a:off x="30997" y="23160"/>
              <a:ext cx="711465" cy="975815"/>
            </a:xfrm>
            <a:prstGeom prst="rect">
              <a:avLst/>
            </a:prstGeom>
          </p:spPr>
        </p:pic>
        <p:pic>
          <p:nvPicPr>
            <p:cNvPr id="11" name="Picture 10">
              <a:extLst>
                <a:ext uri="{FF2B5EF4-FFF2-40B4-BE49-F238E27FC236}">
                  <a16:creationId xmlns:a16="http://schemas.microsoft.com/office/drawing/2014/main" id="{FF702643-824C-42A4-836E-776913858FF4}"/>
                </a:ext>
              </a:extLst>
            </p:cNvPr>
            <p:cNvPicPr>
              <a:picLocks noChangeAspect="1"/>
            </p:cNvPicPr>
            <p:nvPr userDrawn="1"/>
          </p:nvPicPr>
          <p:blipFill rotWithShape="1">
            <a:blip r:embed="rId3" cstate="email">
              <a:lum bright="100000"/>
              <a:extLst>
                <a:ext uri="{28A0092B-C50C-407E-A947-70E740481C1C}">
                  <a14:useLocalDpi xmlns:a14="http://schemas.microsoft.com/office/drawing/2010/main"/>
                </a:ext>
              </a:extLst>
            </a:blip>
            <a:srcRect l="31098"/>
            <a:stretch/>
          </p:blipFill>
          <p:spPr>
            <a:xfrm>
              <a:off x="708172" y="23160"/>
              <a:ext cx="1500338" cy="975815"/>
            </a:xfrm>
            <a:prstGeom prst="rect">
              <a:avLst/>
            </a:prstGeom>
          </p:spPr>
        </p:pic>
      </p:grpSp>
    </p:spTree>
    <p:extLst>
      <p:ext uri="{BB962C8B-B14F-4D97-AF65-F5344CB8AC3E}">
        <p14:creationId xmlns:p14="http://schemas.microsoft.com/office/powerpoint/2010/main" val="36341848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20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COVER">
    <p:bg>
      <p:bgPr>
        <a:solidFill>
          <a:srgbClr val="0078D4"/>
        </a:solidFill>
        <a:effectLst/>
      </p:bgPr>
    </p:bg>
    <p:spTree>
      <p:nvGrpSpPr>
        <p:cNvPr id="1" name=""/>
        <p:cNvGrpSpPr/>
        <p:nvPr/>
      </p:nvGrpSpPr>
      <p:grpSpPr>
        <a:xfrm>
          <a:off x="0" y="0"/>
          <a:ext cx="0" cy="0"/>
          <a:chOff x="0" y="0"/>
          <a:chExt cx="0" cy="0"/>
        </a:xfrm>
      </p:grpSpPr>
      <p:sp>
        <p:nvSpPr>
          <p:cNvPr id="12" name="Text Placeholder 2"/>
          <p:cNvSpPr>
            <a:spLocks noGrp="1"/>
          </p:cNvSpPr>
          <p:nvPr>
            <p:ph type="body" sz="quarter" idx="12" hasCustomPrompt="1"/>
          </p:nvPr>
        </p:nvSpPr>
        <p:spPr>
          <a:xfrm>
            <a:off x="609982" y="5591574"/>
            <a:ext cx="8077956" cy="341441"/>
          </a:xfrm>
        </p:spPr>
        <p:txBody>
          <a:bodyPr lIns="0" tIns="0" rIns="0" bIns="0">
            <a:noAutofit/>
          </a:bodyPr>
          <a:lstStyle>
            <a:lvl1pPr marL="0" indent="0" algn="l" defTabSz="498603" rtl="0" eaLnBrk="1" latinLnBrk="0" hangingPunct="1">
              <a:lnSpc>
                <a:spcPct val="114000"/>
              </a:lnSpc>
              <a:spcBef>
                <a:spcPts val="0"/>
              </a:spcBef>
              <a:spcAft>
                <a:spcPts val="0"/>
              </a:spcAft>
              <a:buNone/>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Speaker Name</a:t>
            </a:r>
          </a:p>
          <a:p>
            <a:pPr lvl="0"/>
            <a:r>
              <a:rPr lang="en-US"/>
              <a:t>Speaker Title</a:t>
            </a:r>
          </a:p>
        </p:txBody>
      </p:sp>
      <p:sp>
        <p:nvSpPr>
          <p:cNvPr id="13" name="Text Placeholder 2"/>
          <p:cNvSpPr>
            <a:spLocks noGrp="1"/>
          </p:cNvSpPr>
          <p:nvPr>
            <p:ph type="body" sz="quarter" idx="10" hasCustomPrompt="1"/>
          </p:nvPr>
        </p:nvSpPr>
        <p:spPr>
          <a:xfrm>
            <a:off x="609982" y="5145499"/>
            <a:ext cx="8077958" cy="267312"/>
          </a:xfrm>
        </p:spPr>
        <p:txBody>
          <a:bodyPr lIns="0" tIns="0" rIns="0" bIns="0">
            <a:noAutofit/>
          </a:bodyPr>
          <a:lstStyle>
            <a:lvl1pPr marL="0" indent="0" algn="l" defTabSz="498603" rtl="0" eaLnBrk="1" latinLnBrk="0" hangingPunct="1">
              <a:lnSpc>
                <a:spcPct val="90000"/>
              </a:lnSpc>
              <a:spcBef>
                <a:spcPts val="1636"/>
              </a:spcBef>
              <a:spcAft>
                <a:spcPts val="0"/>
              </a:spcAft>
              <a:buNone/>
              <a:defRPr lang="en-US" sz="2157" b="0" kern="1200" cap="all" spc="98"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Date</a:t>
            </a:r>
          </a:p>
        </p:txBody>
      </p:sp>
      <p:sp>
        <p:nvSpPr>
          <p:cNvPr id="14" name="Text Placeholder 2"/>
          <p:cNvSpPr>
            <a:spLocks noGrp="1"/>
          </p:cNvSpPr>
          <p:nvPr>
            <p:ph type="body" sz="quarter" idx="13" hasCustomPrompt="1"/>
          </p:nvPr>
        </p:nvSpPr>
        <p:spPr>
          <a:xfrm>
            <a:off x="609982" y="1649656"/>
            <a:ext cx="6498510" cy="3495843"/>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 here</a:t>
            </a:r>
          </a:p>
        </p:txBody>
      </p:sp>
      <p:grpSp>
        <p:nvGrpSpPr>
          <p:cNvPr id="4" name="Group 3">
            <a:extLst>
              <a:ext uri="{FF2B5EF4-FFF2-40B4-BE49-F238E27FC236}">
                <a16:creationId xmlns:a16="http://schemas.microsoft.com/office/drawing/2014/main" id="{E04309FD-2996-4C44-9E49-F9B56946401A}"/>
              </a:ext>
            </a:extLst>
          </p:cNvPr>
          <p:cNvGrpSpPr/>
          <p:nvPr userDrawn="1"/>
        </p:nvGrpSpPr>
        <p:grpSpPr>
          <a:xfrm>
            <a:off x="30388" y="22709"/>
            <a:ext cx="2134708" cy="956768"/>
            <a:chOff x="30997" y="23160"/>
            <a:chExt cx="2177513" cy="975815"/>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a:ext>
              </a:extLst>
            </a:blip>
            <a:srcRect r="67327"/>
            <a:stretch/>
          </p:blipFill>
          <p:spPr>
            <a:xfrm>
              <a:off x="30997" y="23160"/>
              <a:ext cx="711465" cy="975815"/>
            </a:xfrm>
            <a:prstGeom prst="rect">
              <a:avLst/>
            </a:prstGeom>
          </p:spPr>
        </p:pic>
        <p:pic>
          <p:nvPicPr>
            <p:cNvPr id="11" name="Picture 10">
              <a:extLst>
                <a:ext uri="{FF2B5EF4-FFF2-40B4-BE49-F238E27FC236}">
                  <a16:creationId xmlns:a16="http://schemas.microsoft.com/office/drawing/2014/main" id="{FF702643-824C-42A4-836E-776913858FF4}"/>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l="31098"/>
            <a:stretch/>
          </p:blipFill>
          <p:spPr>
            <a:xfrm>
              <a:off x="708172" y="23160"/>
              <a:ext cx="1500338" cy="975815"/>
            </a:xfrm>
            <a:prstGeom prst="rect">
              <a:avLst/>
            </a:prstGeom>
          </p:spPr>
        </p:pic>
      </p:grpSp>
    </p:spTree>
    <p:extLst>
      <p:ext uri="{BB962C8B-B14F-4D97-AF65-F5344CB8AC3E}">
        <p14:creationId xmlns:p14="http://schemas.microsoft.com/office/powerpoint/2010/main" val="41559726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20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VER">
    <p:bg>
      <p:bgPr>
        <a:solidFill>
          <a:srgbClr val="243A5E"/>
        </a:solidFill>
        <a:effectLst/>
      </p:bgPr>
    </p:bg>
    <p:spTree>
      <p:nvGrpSpPr>
        <p:cNvPr id="1" name=""/>
        <p:cNvGrpSpPr/>
        <p:nvPr/>
      </p:nvGrpSpPr>
      <p:grpSpPr>
        <a:xfrm>
          <a:off x="0" y="0"/>
          <a:ext cx="0" cy="0"/>
          <a:chOff x="0" y="0"/>
          <a:chExt cx="0" cy="0"/>
        </a:xfrm>
      </p:grpSpPr>
      <p:sp>
        <p:nvSpPr>
          <p:cNvPr id="12" name="Text Placeholder 2"/>
          <p:cNvSpPr>
            <a:spLocks noGrp="1"/>
          </p:cNvSpPr>
          <p:nvPr>
            <p:ph type="body" sz="quarter" idx="12" hasCustomPrompt="1"/>
          </p:nvPr>
        </p:nvSpPr>
        <p:spPr>
          <a:xfrm>
            <a:off x="609982" y="5591574"/>
            <a:ext cx="8077956" cy="341441"/>
          </a:xfrm>
        </p:spPr>
        <p:txBody>
          <a:bodyPr lIns="0" tIns="0" rIns="0" bIns="0">
            <a:noAutofit/>
          </a:bodyPr>
          <a:lstStyle>
            <a:lvl1pPr marL="0" indent="0" algn="l" defTabSz="498603" rtl="0" eaLnBrk="1" latinLnBrk="0" hangingPunct="1">
              <a:lnSpc>
                <a:spcPct val="114000"/>
              </a:lnSpc>
              <a:spcBef>
                <a:spcPts val="0"/>
              </a:spcBef>
              <a:spcAft>
                <a:spcPts val="0"/>
              </a:spcAft>
              <a:buNone/>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Speaker Name</a:t>
            </a:r>
          </a:p>
          <a:p>
            <a:pPr lvl="0"/>
            <a:r>
              <a:rPr lang="en-US"/>
              <a:t>Speaker Title</a:t>
            </a:r>
          </a:p>
        </p:txBody>
      </p:sp>
      <p:sp>
        <p:nvSpPr>
          <p:cNvPr id="13" name="Text Placeholder 2"/>
          <p:cNvSpPr>
            <a:spLocks noGrp="1"/>
          </p:cNvSpPr>
          <p:nvPr>
            <p:ph type="body" sz="quarter" idx="10" hasCustomPrompt="1"/>
          </p:nvPr>
        </p:nvSpPr>
        <p:spPr>
          <a:xfrm>
            <a:off x="609982" y="5145499"/>
            <a:ext cx="8077958" cy="267312"/>
          </a:xfrm>
        </p:spPr>
        <p:txBody>
          <a:bodyPr lIns="0" tIns="0" rIns="0" bIns="0">
            <a:noAutofit/>
          </a:bodyPr>
          <a:lstStyle>
            <a:lvl1pPr marL="0" indent="0" algn="l" defTabSz="498603" rtl="0" eaLnBrk="1" latinLnBrk="0" hangingPunct="1">
              <a:lnSpc>
                <a:spcPct val="90000"/>
              </a:lnSpc>
              <a:spcBef>
                <a:spcPts val="1636"/>
              </a:spcBef>
              <a:spcAft>
                <a:spcPts val="0"/>
              </a:spcAft>
              <a:buNone/>
              <a:defRPr lang="en-US" sz="2157" b="0" kern="1200" cap="all" spc="98"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Date</a:t>
            </a:r>
          </a:p>
        </p:txBody>
      </p:sp>
      <p:sp>
        <p:nvSpPr>
          <p:cNvPr id="14" name="Text Placeholder 2"/>
          <p:cNvSpPr>
            <a:spLocks noGrp="1"/>
          </p:cNvSpPr>
          <p:nvPr>
            <p:ph type="body" sz="quarter" idx="13" hasCustomPrompt="1"/>
          </p:nvPr>
        </p:nvSpPr>
        <p:spPr>
          <a:xfrm>
            <a:off x="609982" y="1649656"/>
            <a:ext cx="6498510" cy="3495843"/>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 here</a:t>
            </a:r>
          </a:p>
        </p:txBody>
      </p:sp>
      <p:grpSp>
        <p:nvGrpSpPr>
          <p:cNvPr id="4" name="Group 3">
            <a:extLst>
              <a:ext uri="{FF2B5EF4-FFF2-40B4-BE49-F238E27FC236}">
                <a16:creationId xmlns:a16="http://schemas.microsoft.com/office/drawing/2014/main" id="{E04309FD-2996-4C44-9E49-F9B56946401A}"/>
              </a:ext>
            </a:extLst>
          </p:cNvPr>
          <p:cNvGrpSpPr/>
          <p:nvPr userDrawn="1"/>
        </p:nvGrpSpPr>
        <p:grpSpPr>
          <a:xfrm>
            <a:off x="30388" y="22709"/>
            <a:ext cx="2134708" cy="956768"/>
            <a:chOff x="30997" y="23160"/>
            <a:chExt cx="2177513" cy="975815"/>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a:ext>
              </a:extLst>
            </a:blip>
            <a:srcRect r="67327"/>
            <a:stretch/>
          </p:blipFill>
          <p:spPr>
            <a:xfrm>
              <a:off x="30997" y="23160"/>
              <a:ext cx="711465" cy="975815"/>
            </a:xfrm>
            <a:prstGeom prst="rect">
              <a:avLst/>
            </a:prstGeom>
          </p:spPr>
        </p:pic>
        <p:pic>
          <p:nvPicPr>
            <p:cNvPr id="11" name="Picture 10">
              <a:extLst>
                <a:ext uri="{FF2B5EF4-FFF2-40B4-BE49-F238E27FC236}">
                  <a16:creationId xmlns:a16="http://schemas.microsoft.com/office/drawing/2014/main" id="{FF702643-824C-42A4-836E-776913858FF4}"/>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l="31098"/>
            <a:stretch/>
          </p:blipFill>
          <p:spPr>
            <a:xfrm>
              <a:off x="708172" y="23160"/>
              <a:ext cx="1500338" cy="975815"/>
            </a:xfrm>
            <a:prstGeom prst="rect">
              <a:avLst/>
            </a:prstGeom>
          </p:spPr>
        </p:pic>
      </p:grpSp>
    </p:spTree>
    <p:extLst>
      <p:ext uri="{BB962C8B-B14F-4D97-AF65-F5344CB8AC3E}">
        <p14:creationId xmlns:p14="http://schemas.microsoft.com/office/powerpoint/2010/main" val="242317282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20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OVER">
    <p:bg>
      <p:bgPr>
        <a:solidFill>
          <a:srgbClr val="000000"/>
        </a:solidFill>
        <a:effectLst/>
      </p:bgPr>
    </p:bg>
    <p:spTree>
      <p:nvGrpSpPr>
        <p:cNvPr id="1" name=""/>
        <p:cNvGrpSpPr/>
        <p:nvPr/>
      </p:nvGrpSpPr>
      <p:grpSpPr>
        <a:xfrm>
          <a:off x="0" y="0"/>
          <a:ext cx="0" cy="0"/>
          <a:chOff x="0" y="0"/>
          <a:chExt cx="0" cy="0"/>
        </a:xfrm>
      </p:grpSpPr>
      <p:sp>
        <p:nvSpPr>
          <p:cNvPr id="12" name="Text Placeholder 2"/>
          <p:cNvSpPr>
            <a:spLocks noGrp="1"/>
          </p:cNvSpPr>
          <p:nvPr>
            <p:ph type="body" sz="quarter" idx="12" hasCustomPrompt="1"/>
          </p:nvPr>
        </p:nvSpPr>
        <p:spPr>
          <a:xfrm>
            <a:off x="609982" y="5591574"/>
            <a:ext cx="8077956" cy="341441"/>
          </a:xfrm>
        </p:spPr>
        <p:txBody>
          <a:bodyPr lIns="0" tIns="0" rIns="0" bIns="0">
            <a:noAutofit/>
          </a:bodyPr>
          <a:lstStyle>
            <a:lvl1pPr marL="0" indent="0" algn="l" defTabSz="498603" rtl="0" eaLnBrk="1" latinLnBrk="0" hangingPunct="1">
              <a:lnSpc>
                <a:spcPct val="114000"/>
              </a:lnSpc>
              <a:spcBef>
                <a:spcPts val="0"/>
              </a:spcBef>
              <a:spcAft>
                <a:spcPts val="0"/>
              </a:spcAft>
              <a:buNone/>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Speaker Name</a:t>
            </a:r>
          </a:p>
          <a:p>
            <a:pPr lvl="0"/>
            <a:r>
              <a:rPr lang="en-US"/>
              <a:t>Speaker Title</a:t>
            </a:r>
          </a:p>
        </p:txBody>
      </p:sp>
      <p:sp>
        <p:nvSpPr>
          <p:cNvPr id="13" name="Text Placeholder 2"/>
          <p:cNvSpPr>
            <a:spLocks noGrp="1"/>
          </p:cNvSpPr>
          <p:nvPr>
            <p:ph type="body" sz="quarter" idx="10" hasCustomPrompt="1"/>
          </p:nvPr>
        </p:nvSpPr>
        <p:spPr>
          <a:xfrm>
            <a:off x="609982" y="5145499"/>
            <a:ext cx="8077958" cy="267312"/>
          </a:xfrm>
        </p:spPr>
        <p:txBody>
          <a:bodyPr lIns="0" tIns="0" rIns="0" bIns="0">
            <a:noAutofit/>
          </a:bodyPr>
          <a:lstStyle>
            <a:lvl1pPr marL="0" indent="0" algn="l" defTabSz="498603" rtl="0" eaLnBrk="1" latinLnBrk="0" hangingPunct="1">
              <a:lnSpc>
                <a:spcPct val="90000"/>
              </a:lnSpc>
              <a:spcBef>
                <a:spcPts val="1636"/>
              </a:spcBef>
              <a:spcAft>
                <a:spcPts val="0"/>
              </a:spcAft>
              <a:buNone/>
              <a:defRPr lang="en-US" sz="2157" b="0" kern="1200" cap="all" spc="98"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Date</a:t>
            </a:r>
          </a:p>
        </p:txBody>
      </p:sp>
      <p:sp>
        <p:nvSpPr>
          <p:cNvPr id="14" name="Text Placeholder 2"/>
          <p:cNvSpPr>
            <a:spLocks noGrp="1"/>
          </p:cNvSpPr>
          <p:nvPr>
            <p:ph type="body" sz="quarter" idx="13" hasCustomPrompt="1"/>
          </p:nvPr>
        </p:nvSpPr>
        <p:spPr>
          <a:xfrm>
            <a:off x="609982" y="1649656"/>
            <a:ext cx="6498510" cy="3495843"/>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6470"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 here</a:t>
            </a:r>
          </a:p>
        </p:txBody>
      </p:sp>
      <p:grpSp>
        <p:nvGrpSpPr>
          <p:cNvPr id="4" name="Group 3">
            <a:extLst>
              <a:ext uri="{FF2B5EF4-FFF2-40B4-BE49-F238E27FC236}">
                <a16:creationId xmlns:a16="http://schemas.microsoft.com/office/drawing/2014/main" id="{E04309FD-2996-4C44-9E49-F9B56946401A}"/>
              </a:ext>
            </a:extLst>
          </p:cNvPr>
          <p:cNvGrpSpPr/>
          <p:nvPr userDrawn="1"/>
        </p:nvGrpSpPr>
        <p:grpSpPr>
          <a:xfrm>
            <a:off x="30388" y="22709"/>
            <a:ext cx="2134708" cy="956768"/>
            <a:chOff x="30997" y="23160"/>
            <a:chExt cx="2177513" cy="975815"/>
          </a:xfrm>
        </p:grpSpPr>
        <p:pic>
          <p:nvPicPr>
            <p:cNvPr id="19" name="Picture 18"/>
            <p:cNvPicPr>
              <a:picLocks noChangeAspect="1"/>
            </p:cNvPicPr>
            <p:nvPr userDrawn="1"/>
          </p:nvPicPr>
          <p:blipFill rotWithShape="1">
            <a:blip r:embed="rId2" cstate="email">
              <a:extLst>
                <a:ext uri="{28A0092B-C50C-407E-A947-70E740481C1C}">
                  <a14:useLocalDpi xmlns:a14="http://schemas.microsoft.com/office/drawing/2010/main"/>
                </a:ext>
              </a:extLst>
            </a:blip>
            <a:srcRect r="67327"/>
            <a:stretch/>
          </p:blipFill>
          <p:spPr>
            <a:xfrm>
              <a:off x="30997" y="23160"/>
              <a:ext cx="711465" cy="975815"/>
            </a:xfrm>
            <a:prstGeom prst="rect">
              <a:avLst/>
            </a:prstGeom>
          </p:spPr>
        </p:pic>
        <p:pic>
          <p:nvPicPr>
            <p:cNvPr id="11" name="Picture 10">
              <a:extLst>
                <a:ext uri="{FF2B5EF4-FFF2-40B4-BE49-F238E27FC236}">
                  <a16:creationId xmlns:a16="http://schemas.microsoft.com/office/drawing/2014/main" id="{FF702643-824C-42A4-836E-776913858FF4}"/>
                </a:ext>
              </a:extLst>
            </p:cNvPr>
            <p:cNvPicPr>
              <a:picLocks noChangeAspect="1"/>
            </p:cNvPicPr>
            <p:nvPr userDrawn="1"/>
          </p:nvPicPr>
          <p:blipFill rotWithShape="1">
            <a:blip r:embed="rId2" cstate="email">
              <a:lum bright="100000"/>
              <a:extLst>
                <a:ext uri="{28A0092B-C50C-407E-A947-70E740481C1C}">
                  <a14:useLocalDpi xmlns:a14="http://schemas.microsoft.com/office/drawing/2010/main"/>
                </a:ext>
              </a:extLst>
            </a:blip>
            <a:srcRect l="31098"/>
            <a:stretch/>
          </p:blipFill>
          <p:spPr>
            <a:xfrm>
              <a:off x="708172" y="23160"/>
              <a:ext cx="1500338" cy="975815"/>
            </a:xfrm>
            <a:prstGeom prst="rect">
              <a:avLst/>
            </a:prstGeom>
          </p:spPr>
        </p:pic>
      </p:grpSp>
    </p:spTree>
    <p:extLst>
      <p:ext uri="{BB962C8B-B14F-4D97-AF65-F5344CB8AC3E}">
        <p14:creationId xmlns:p14="http://schemas.microsoft.com/office/powerpoint/2010/main" val="10771245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20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759189-CC72-482E-97A5-A889CBA565BB}"/>
              </a:ext>
            </a:extLst>
          </p:cNvPr>
          <p:cNvSpPr>
            <a:spLocks noGrp="1"/>
          </p:cNvSpPr>
          <p:nvPr>
            <p:ph type="sldNum" sz="quarter" idx="10"/>
          </p:nvPr>
        </p:nvSpPr>
        <p:spPr/>
        <p:txBody>
          <a:bodyPr/>
          <a:lstStyle/>
          <a:p>
            <a:fld id="{6917C22C-C5D7-4539-A137-217872CE6377}" type="slidenum">
              <a:rPr lang="en-US" smtClean="0"/>
              <a:pPr/>
              <a:t>‹#›</a:t>
            </a:fld>
            <a:endParaRPr lang="en-US"/>
          </a:p>
        </p:txBody>
      </p:sp>
    </p:spTree>
    <p:extLst>
      <p:ext uri="{BB962C8B-B14F-4D97-AF65-F5344CB8AC3E}">
        <p14:creationId xmlns:p14="http://schemas.microsoft.com/office/powerpoint/2010/main" val="153381293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HEADLINE ONLY">
    <p:spTree>
      <p:nvGrpSpPr>
        <p:cNvPr id="1" name=""/>
        <p:cNvGrpSpPr/>
        <p:nvPr/>
      </p:nvGrpSpPr>
      <p:grpSpPr>
        <a:xfrm>
          <a:off x="0" y="0"/>
          <a:ext cx="0" cy="0"/>
          <a:chOff x="0" y="0"/>
          <a:chExt cx="0" cy="0"/>
        </a:xfrm>
      </p:grpSpPr>
      <p:sp>
        <p:nvSpPr>
          <p:cNvPr id="17" name="Text Placeholder 2"/>
          <p:cNvSpPr>
            <a:spLocks noGrp="1"/>
          </p:cNvSpPr>
          <p:nvPr>
            <p:ph type="body" sz="quarter" idx="14"/>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endParaRPr lang="en-US"/>
          </a:p>
        </p:txBody>
      </p:sp>
      <p:sp>
        <p:nvSpPr>
          <p:cNvPr id="2" name="Slide Number Placeholder 1">
            <a:extLst>
              <a:ext uri="{FF2B5EF4-FFF2-40B4-BE49-F238E27FC236}">
                <a16:creationId xmlns:a16="http://schemas.microsoft.com/office/drawing/2014/main" id="{4695C438-517B-4132-8E1E-259A169A43C2}"/>
              </a:ext>
            </a:extLst>
          </p:cNvPr>
          <p:cNvSpPr>
            <a:spLocks noGrp="1"/>
          </p:cNvSpPr>
          <p:nvPr>
            <p:ph type="sldNum" sz="quarter" idx="15"/>
          </p:nvPr>
        </p:nvSpPr>
        <p:spPr/>
        <p:txBody>
          <a:bodyPr/>
          <a:lstStyle/>
          <a:p>
            <a:fld id="{6917C22C-C5D7-4539-A137-217872CE6377}" type="slidenum">
              <a:rPr lang="en-US" smtClean="0"/>
              <a:pPr/>
              <a:t>‹#›</a:t>
            </a:fld>
            <a:endParaRPr lang="en-US"/>
          </a:p>
        </p:txBody>
      </p:sp>
      <p:sp>
        <p:nvSpPr>
          <p:cNvPr id="3" name="Title 2">
            <a:extLst>
              <a:ext uri="{FF2B5EF4-FFF2-40B4-BE49-F238E27FC236}">
                <a16:creationId xmlns:a16="http://schemas.microsoft.com/office/drawing/2014/main" id="{377760EF-E93E-6A4A-9A2A-C9F117DF26E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269093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ASIC">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23" name="Text Placeholder 2"/>
          <p:cNvSpPr>
            <a:spLocks noGrp="1"/>
          </p:cNvSpPr>
          <p:nvPr>
            <p:ph type="body" sz="quarter" idx="17" hasCustomPrompt="1"/>
          </p:nvPr>
        </p:nvSpPr>
        <p:spPr>
          <a:xfrm>
            <a:off x="427551" y="1645383"/>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E911622-120A-4D49-AD6C-7E4B984B1EEA}"/>
              </a:ext>
            </a:extLst>
          </p:cNvPr>
          <p:cNvSpPr>
            <a:spLocks noGrp="1"/>
          </p:cNvSpPr>
          <p:nvPr>
            <p:ph type="sldNum" sz="quarter" idx="18"/>
          </p:nvPr>
        </p:nvSpPr>
        <p:spPr/>
        <p:txBody>
          <a:bodyPr/>
          <a:lstStyle/>
          <a:p>
            <a:fld id="{6917C22C-C5D7-4539-A137-217872CE6377}" type="slidenum">
              <a:rPr lang="en-US" smtClean="0"/>
              <a:pPr/>
              <a:t>‹#›</a:t>
            </a:fld>
            <a:endParaRPr lang="en-US"/>
          </a:p>
        </p:txBody>
      </p:sp>
      <p:sp>
        <p:nvSpPr>
          <p:cNvPr id="6" name="Text Placeholder 2">
            <a:extLst>
              <a:ext uri="{FF2B5EF4-FFF2-40B4-BE49-F238E27FC236}">
                <a16:creationId xmlns:a16="http://schemas.microsoft.com/office/drawing/2014/main" id="{8D80E73D-D5D4-4E20-837A-2079146D65F5}"/>
              </a:ext>
            </a:extLst>
          </p:cNvPr>
          <p:cNvSpPr>
            <a:spLocks noGrp="1"/>
          </p:cNvSpPr>
          <p:nvPr>
            <p:ph type="body" sz="quarter" idx="19" hasCustomPrompt="1"/>
          </p:nvPr>
        </p:nvSpPr>
        <p:spPr>
          <a:xfrm>
            <a:off x="427085" y="2142443"/>
            <a:ext cx="7027971" cy="2608966"/>
          </a:xfrm>
        </p:spPr>
        <p:txBody>
          <a:bodyPr lIns="0" tIns="0" rIns="0" bIns="0">
            <a:noAutofit/>
          </a:bodyPr>
          <a:lstStyle>
            <a:lvl1pPr marL="0" marR="0" indent="0" algn="l" defTabSz="498603" rtl="0" eaLnBrk="1" fontAlgn="auto" latinLnBrk="0" hangingPunct="1">
              <a:lnSpc>
                <a:spcPct val="114000"/>
              </a:lnSpc>
              <a:spcBef>
                <a:spcPts val="1176"/>
              </a:spcBef>
              <a:spcAft>
                <a:spcPts val="0"/>
              </a:spcAft>
              <a:buClr>
                <a:schemeClr val="accent4"/>
              </a:buClr>
              <a:buSzTx/>
              <a:buFontTx/>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163404" indent="0" algn="l" defTabSz="498603" rtl="0" eaLnBrk="1" latinLnBrk="0" hangingPunct="1">
              <a:lnSpc>
                <a:spcPct val="114000"/>
              </a:lnSpc>
              <a:spcBef>
                <a:spcPts val="1176"/>
              </a:spcBef>
              <a:spcAft>
                <a:spcPts val="0"/>
              </a:spcAft>
              <a:buFontTx/>
              <a:buNone/>
              <a:defRPr lang="en-US" sz="1961" kern="1200" dirty="0" smtClean="0">
                <a:solidFill>
                  <a:schemeClr val="tx1"/>
                </a:solidFill>
                <a:latin typeface="Segoe UI" panose="020B0502040204020203" pitchFamily="34" charset="0"/>
                <a:ea typeface="+mn-ea"/>
                <a:cs typeface="Segoe UI" panose="020B0502040204020203" pitchFamily="34" charset="0"/>
              </a:defRPr>
            </a:lvl2pPr>
            <a:lvl3pPr marL="326805" indent="0" algn="l" defTabSz="498603" rtl="0" eaLnBrk="1" latinLnBrk="0" hangingPunct="1">
              <a:lnSpc>
                <a:spcPct val="114000"/>
              </a:lnSpc>
              <a:spcBef>
                <a:spcPts val="1176"/>
              </a:spcBef>
              <a:spcAft>
                <a:spcPts val="0"/>
              </a:spcAft>
              <a:buClr>
                <a:schemeClr val="accent4"/>
              </a:buClr>
              <a:buFontTx/>
              <a:buNone/>
              <a:defRPr lang="en-US" sz="1961" kern="1200" baseline="0" dirty="0" smtClean="0">
                <a:solidFill>
                  <a:schemeClr val="tx1"/>
                </a:solidFill>
                <a:latin typeface="Segoe UI" panose="020B0502040204020203" pitchFamily="34" charset="0"/>
                <a:ea typeface="+mn-ea"/>
                <a:cs typeface="Segoe UI" panose="020B0502040204020203" pitchFamily="34" charset="0"/>
              </a:defRPr>
            </a:lvl3pPr>
            <a:lvl4pPr marL="491762" indent="0" algn="l" defTabSz="498603" rtl="0" eaLnBrk="1" latinLnBrk="0" hangingPunct="1">
              <a:lnSpc>
                <a:spcPct val="114000"/>
              </a:lnSpc>
              <a:spcBef>
                <a:spcPts val="1176"/>
              </a:spcBef>
              <a:spcAft>
                <a:spcPts val="0"/>
              </a:spcAft>
              <a:buFontTx/>
              <a:buNone/>
              <a:defRPr lang="en-US" sz="1961" kern="1200" dirty="0">
                <a:solidFill>
                  <a:schemeClr val="tx1"/>
                </a:soli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166514" lvl="0" indent="-166514" algn="l" defTabSz="498603" rtl="0" eaLnBrk="1" latinLnBrk="0" hangingPunct="1">
              <a:lnSpc>
                <a:spcPct val="114000"/>
              </a:lnSpc>
              <a:spcBef>
                <a:spcPct val="20000"/>
              </a:spcBef>
              <a:buClr>
                <a:schemeClr val="accent4"/>
              </a:buClr>
              <a:buFont typeface="Arial" panose="020B0604020202020204" pitchFamily="34" charset="0"/>
              <a:buChar char="•"/>
            </a:pPr>
            <a:r>
              <a:rPr lang="en-US"/>
              <a:t>Level 1</a:t>
            </a:r>
          </a:p>
          <a:p>
            <a:pPr marL="334586" lvl="1" indent="-171182" algn="l" defTabSz="498603" rtl="0" eaLnBrk="1" latinLnBrk="0" hangingPunct="1">
              <a:spcBef>
                <a:spcPct val="20000"/>
              </a:spcBef>
              <a:buClr>
                <a:schemeClr val="accent4"/>
              </a:buClr>
              <a:buFont typeface="Arial" panose="020B0604020202020204" pitchFamily="34" charset="0"/>
              <a:buChar char="•"/>
            </a:pPr>
            <a:r>
              <a:rPr lang="en-US"/>
              <a:t>Level 2</a:t>
            </a:r>
          </a:p>
          <a:p>
            <a:pPr marL="501099" lvl="2" indent="-174294" algn="l" defTabSz="498603" rtl="0" eaLnBrk="1" latinLnBrk="0" hangingPunct="1">
              <a:spcBef>
                <a:spcPct val="20000"/>
              </a:spcBef>
              <a:buClr>
                <a:schemeClr val="accent4"/>
              </a:buClr>
              <a:buFont typeface="Arial" panose="020B0604020202020204" pitchFamily="34" charset="0"/>
              <a:buChar char="•"/>
            </a:pPr>
            <a:r>
              <a:rPr lang="en-US"/>
              <a:t>Level 3</a:t>
            </a:r>
          </a:p>
          <a:p>
            <a:pPr marL="622483" lvl="3" indent="-130721" algn="l" defTabSz="498603" rtl="0" eaLnBrk="1" latinLnBrk="0" hangingPunct="1">
              <a:spcBef>
                <a:spcPct val="20000"/>
              </a:spcBef>
              <a:buClr>
                <a:schemeClr val="accent4"/>
              </a:buClr>
              <a:buFont typeface="Arial" panose="020B0604020202020204" pitchFamily="34" charset="0"/>
              <a:buChar char="•"/>
            </a:pPr>
            <a:r>
              <a:rPr lang="en-US"/>
              <a:t>Level 4</a:t>
            </a:r>
          </a:p>
        </p:txBody>
      </p:sp>
    </p:spTree>
    <p:extLst>
      <p:ext uri="{BB962C8B-B14F-4D97-AF65-F5344CB8AC3E}">
        <p14:creationId xmlns:p14="http://schemas.microsoft.com/office/powerpoint/2010/main" val="402803188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BASIC DARK">
    <p:bg>
      <p:bgPr>
        <a:solidFill>
          <a:schemeClr val="accent1"/>
        </a:solidFill>
        <a:effectLst/>
      </p:bgPr>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87339" y="34417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gradFill>
                  <a:gsLst>
                    <a:gs pos="56637">
                      <a:schemeClr val="tx1"/>
                    </a:gs>
                    <a:gs pos="33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7" name="Text Placeholder 2"/>
          <p:cNvSpPr>
            <a:spLocks noGrp="1"/>
          </p:cNvSpPr>
          <p:nvPr>
            <p:ph type="body" sz="quarter" idx="16" hasCustomPrompt="1"/>
          </p:nvPr>
        </p:nvSpPr>
        <p:spPr>
          <a:xfrm>
            <a:off x="427364" y="2137830"/>
            <a:ext cx="7027273"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gradFill>
                  <a:gsLst>
                    <a:gs pos="56637">
                      <a:schemeClr val="tx1"/>
                    </a:gs>
                    <a:gs pos="33000">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0" name="Text Placeholder 2"/>
          <p:cNvSpPr>
            <a:spLocks noGrp="1"/>
          </p:cNvSpPr>
          <p:nvPr>
            <p:ph type="body" sz="quarter" idx="17" hasCustomPrompt="1"/>
          </p:nvPr>
        </p:nvSpPr>
        <p:spPr>
          <a:xfrm>
            <a:off x="427830" y="1640770"/>
            <a:ext cx="7029141"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gradFill>
                  <a:gsLst>
                    <a:gs pos="56637">
                      <a:schemeClr val="tx1"/>
                    </a:gs>
                    <a:gs pos="33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B4FE91A8-EE5F-4B2E-9B71-B46C168BA36E}"/>
              </a:ext>
            </a:extLst>
          </p:cNvPr>
          <p:cNvSpPr>
            <a:spLocks noGrp="1"/>
          </p:cNvSpPr>
          <p:nvPr>
            <p:ph type="sldNum" sz="quarter" idx="18"/>
          </p:nvPr>
        </p:nvSpPr>
        <p:spPr/>
        <p:txBody>
          <a:bodyPr/>
          <a:lstStyle>
            <a:lvl1pPr>
              <a:defRPr>
                <a:solidFill>
                  <a:schemeClr val="tx1"/>
                </a:solidFill>
              </a:defRPr>
            </a:lvl1pPr>
          </a:lstStyle>
          <a:p>
            <a:fld id="{6917C22C-C5D7-4539-A137-217872CE6377}" type="slidenum">
              <a:rPr lang="en-US" smtClean="0"/>
              <a:pPr/>
              <a:t>‹#›</a:t>
            </a:fld>
            <a:endParaRPr lang="en-US"/>
          </a:p>
        </p:txBody>
      </p:sp>
    </p:spTree>
    <p:extLst>
      <p:ext uri="{BB962C8B-B14F-4D97-AF65-F5344CB8AC3E}">
        <p14:creationId xmlns:p14="http://schemas.microsoft.com/office/powerpoint/2010/main" val="25049644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BULLETED LIST">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93096" y="34117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7" name="Text Placeholder 2"/>
          <p:cNvSpPr>
            <a:spLocks noGrp="1"/>
          </p:cNvSpPr>
          <p:nvPr>
            <p:ph type="body" sz="quarter" idx="16" hasCustomPrompt="1"/>
          </p:nvPr>
        </p:nvSpPr>
        <p:spPr>
          <a:xfrm>
            <a:off x="437789" y="1696423"/>
            <a:ext cx="10773080" cy="2984830"/>
          </a:xfrm>
        </p:spPr>
        <p:txBody>
          <a:bodyPr lIns="0" tIns="0" rIns="0" bIns="0">
            <a:noAutofit/>
          </a:bodyPr>
          <a:lstStyle>
            <a:lvl1pPr marL="166514" marR="0" indent="-166514" algn="l" defTabSz="498603" rtl="0" eaLnBrk="1" fontAlgn="auto" latinLnBrk="0" hangingPunct="1">
              <a:lnSpc>
                <a:spcPct val="114000"/>
              </a:lnSpc>
              <a:spcBef>
                <a:spcPts val="1176"/>
              </a:spcBef>
              <a:spcAft>
                <a:spcPts val="0"/>
              </a:spcAft>
              <a:buClr>
                <a:schemeClr val="accent4"/>
              </a:buClr>
              <a:buSzTx/>
              <a:buFont typeface="Arial" panose="020B0604020202020204" pitchFamily="34" charset="0"/>
              <a:buChar char="•"/>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443519" indent="-280118" algn="l" defTabSz="498603" rtl="0" eaLnBrk="1" latinLnBrk="0" hangingPunct="1">
              <a:lnSpc>
                <a:spcPct val="114000"/>
              </a:lnSpc>
              <a:spcBef>
                <a:spcPts val="1176"/>
              </a:spcBef>
              <a:spcAft>
                <a:spcPts val="0"/>
              </a:spcAft>
              <a:buFont typeface="Arial" panose="020B0604020202020204" pitchFamily="34" charset="0"/>
              <a:buChar char="•"/>
              <a:defRPr lang="en-US" sz="1961" kern="1200" dirty="0" smtClean="0">
                <a:solidFill>
                  <a:schemeClr val="tx1"/>
                </a:solidFill>
                <a:latin typeface="Segoe UI" panose="020B0502040204020203" pitchFamily="34" charset="0"/>
                <a:ea typeface="+mn-ea"/>
                <a:cs typeface="Segoe UI" panose="020B0502040204020203" pitchFamily="34" charset="0"/>
              </a:defRPr>
            </a:lvl2pPr>
            <a:lvl3pPr marL="606919" indent="-280118" algn="l" defTabSz="498603" rtl="0" eaLnBrk="1" latinLnBrk="0" hangingPunct="1">
              <a:lnSpc>
                <a:spcPct val="114000"/>
              </a:lnSpc>
              <a:spcBef>
                <a:spcPts val="1176"/>
              </a:spcBef>
              <a:spcAft>
                <a:spcPts val="0"/>
              </a:spcAft>
              <a:buClr>
                <a:schemeClr val="accent4"/>
              </a:buClr>
              <a:buFont typeface="Arial" panose="020B0604020202020204" pitchFamily="34" charset="0"/>
              <a:buChar char="•"/>
              <a:defRPr lang="en-US" sz="1961" kern="1200" baseline="0" dirty="0" smtClean="0">
                <a:solidFill>
                  <a:schemeClr val="tx1"/>
                </a:solidFill>
                <a:latin typeface="Segoe UI" panose="020B0502040204020203" pitchFamily="34" charset="0"/>
                <a:ea typeface="+mn-ea"/>
                <a:cs typeface="Segoe UI" panose="020B0502040204020203" pitchFamily="34" charset="0"/>
              </a:defRPr>
            </a:lvl3pPr>
            <a:lvl4pPr marL="771879" indent="-280118" algn="l" defTabSz="498603" rtl="0" eaLnBrk="1" latinLnBrk="0" hangingPunct="1">
              <a:lnSpc>
                <a:spcPct val="114000"/>
              </a:lnSpc>
              <a:spcBef>
                <a:spcPts val="1176"/>
              </a:spcBef>
              <a:spcAft>
                <a:spcPts val="0"/>
              </a:spcAft>
              <a:buNone/>
              <a:defRPr lang="en-US" sz="1961" kern="1200" dirty="0">
                <a:solidFill>
                  <a:schemeClr val="tx1"/>
                </a:soli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166514" lvl="0" indent="-166514" algn="l" defTabSz="498603" rtl="0" eaLnBrk="1" latinLnBrk="0" hangingPunct="1">
              <a:lnSpc>
                <a:spcPct val="114000"/>
              </a:lnSpc>
              <a:spcBef>
                <a:spcPct val="20000"/>
              </a:spcBef>
              <a:buClr>
                <a:schemeClr val="accent4"/>
              </a:buClr>
              <a:buFont typeface="Arial" panose="020B0604020202020204" pitchFamily="34" charset="0"/>
              <a:buChar char="•"/>
            </a:pPr>
            <a:r>
              <a:rPr lang="en-US"/>
              <a:t>Level 1</a:t>
            </a:r>
          </a:p>
          <a:p>
            <a:pPr marL="334586" lvl="1" indent="-171182" algn="l" defTabSz="498603" rtl="0" eaLnBrk="1" latinLnBrk="0" hangingPunct="1">
              <a:spcBef>
                <a:spcPct val="20000"/>
              </a:spcBef>
              <a:buClr>
                <a:schemeClr val="accent4"/>
              </a:buClr>
              <a:buFont typeface="Arial" panose="020B0604020202020204" pitchFamily="34" charset="0"/>
              <a:buChar char="•"/>
            </a:pPr>
            <a:r>
              <a:rPr lang="en-US"/>
              <a:t>Level 2</a:t>
            </a:r>
          </a:p>
          <a:p>
            <a:pPr marL="501099" lvl="2" indent="-174294" algn="l" defTabSz="498603" rtl="0" eaLnBrk="1" latinLnBrk="0" hangingPunct="1">
              <a:spcBef>
                <a:spcPct val="20000"/>
              </a:spcBef>
              <a:buClr>
                <a:schemeClr val="accent4"/>
              </a:buClr>
              <a:buFont typeface="Arial" panose="020B0604020202020204" pitchFamily="34" charset="0"/>
              <a:buChar char="•"/>
            </a:pPr>
            <a:r>
              <a:rPr lang="en-US"/>
              <a:t>Level 3</a:t>
            </a:r>
          </a:p>
          <a:p>
            <a:pPr marL="622483" lvl="3" indent="-130721" algn="l" defTabSz="498603" rtl="0" eaLnBrk="1" latinLnBrk="0" hangingPunct="1">
              <a:spcBef>
                <a:spcPct val="20000"/>
              </a:spcBef>
              <a:buClr>
                <a:schemeClr val="accent4"/>
              </a:buClr>
              <a:buFont typeface="Arial" panose="020B0604020202020204" pitchFamily="34" charset="0"/>
              <a:buChar char="•"/>
            </a:pPr>
            <a:r>
              <a:rPr lang="en-US"/>
              <a:t>Level 4</a:t>
            </a:r>
          </a:p>
        </p:txBody>
      </p:sp>
      <p:sp>
        <p:nvSpPr>
          <p:cNvPr id="2" name="Slide Number Placeholder 1">
            <a:extLst>
              <a:ext uri="{FF2B5EF4-FFF2-40B4-BE49-F238E27FC236}">
                <a16:creationId xmlns:a16="http://schemas.microsoft.com/office/drawing/2014/main" id="{EE028ACF-45A5-4601-98A6-C9061760ABAF}"/>
              </a:ext>
            </a:extLst>
          </p:cNvPr>
          <p:cNvSpPr>
            <a:spLocks noGrp="1"/>
          </p:cNvSpPr>
          <p:nvPr>
            <p:ph type="sldNum" sz="quarter" idx="17"/>
          </p:nvPr>
        </p:nvSpPr>
        <p:spPr/>
        <p:txBody>
          <a:bodyPr/>
          <a:lstStyle/>
          <a:p>
            <a:fld id="{6917C22C-C5D7-4539-A137-217872CE6377}" type="slidenum">
              <a:rPr lang="en-US" smtClean="0"/>
              <a:pPr/>
              <a:t>‹#›</a:t>
            </a:fld>
            <a:endParaRPr lang="en-US"/>
          </a:p>
        </p:txBody>
      </p:sp>
      <p:sp>
        <p:nvSpPr>
          <p:cNvPr id="3" name="Title 2">
            <a:extLst>
              <a:ext uri="{FF2B5EF4-FFF2-40B4-BE49-F238E27FC236}">
                <a16:creationId xmlns:a16="http://schemas.microsoft.com/office/drawing/2014/main" id="{3366BF82-B091-F34D-A4A8-53D1C91BEF0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6078912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LIST">
    <p:bg>
      <p:bgPr>
        <a:solidFill>
          <a:schemeClr val="accent1"/>
        </a:solidFill>
        <a:effectLst/>
      </p:bgPr>
    </p:bg>
    <p:spTree>
      <p:nvGrpSpPr>
        <p:cNvPr id="1" name=""/>
        <p:cNvGrpSpPr/>
        <p:nvPr/>
      </p:nvGrpSpPr>
      <p:grpSpPr>
        <a:xfrm>
          <a:off x="0" y="0"/>
          <a:ext cx="0" cy="0"/>
          <a:chOff x="0" y="0"/>
          <a:chExt cx="0" cy="0"/>
        </a:xfrm>
      </p:grpSpPr>
      <p:sp>
        <p:nvSpPr>
          <p:cNvPr id="17" name="Text Placeholder 2"/>
          <p:cNvSpPr>
            <a:spLocks noGrp="1"/>
          </p:cNvSpPr>
          <p:nvPr>
            <p:ph type="body" sz="quarter" idx="14" hasCustomPrompt="1"/>
          </p:nvPr>
        </p:nvSpPr>
        <p:spPr>
          <a:xfrm>
            <a:off x="391085" y="340280"/>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8" name="Text Placeholder 2"/>
          <p:cNvSpPr>
            <a:spLocks noGrp="1"/>
          </p:cNvSpPr>
          <p:nvPr>
            <p:ph type="body" sz="quarter" idx="17" hasCustomPrompt="1"/>
          </p:nvPr>
        </p:nvSpPr>
        <p:spPr>
          <a:xfrm>
            <a:off x="437789" y="1695878"/>
            <a:ext cx="10773081" cy="2984830"/>
          </a:xfrm>
        </p:spPr>
        <p:txBody>
          <a:bodyPr lIns="0" tIns="0" rIns="0" bIns="0">
            <a:noAutofit/>
          </a:bodyPr>
          <a:lstStyle>
            <a:lvl1pPr marL="0" marR="0" indent="0" algn="l" defTabSz="498603" rtl="0" eaLnBrk="1" fontAlgn="auto" latinLnBrk="0" hangingPunct="1">
              <a:lnSpc>
                <a:spcPct val="114000"/>
              </a:lnSpc>
              <a:spcBef>
                <a:spcPts val="1765"/>
              </a:spcBef>
              <a:spcAft>
                <a:spcPts val="0"/>
              </a:spcAft>
              <a:buClrTx/>
              <a:buSzTx/>
              <a:buFont typeface="Arial"/>
              <a:buNone/>
              <a:tabLst/>
              <a:defRPr lang="en-US" sz="1961" b="0" kern="1200" cap="none" spc="0" baseline="0" dirty="0" smtClean="0">
                <a:gradFill>
                  <a:gsLst>
                    <a:gs pos="56637">
                      <a:schemeClr val="tx1"/>
                    </a:gs>
                    <a:gs pos="33000">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Level 1</a:t>
            </a:r>
          </a:p>
          <a:p>
            <a:pPr lvl="0"/>
            <a:r>
              <a:rPr lang="en-US"/>
              <a:t>Level 2</a:t>
            </a:r>
          </a:p>
          <a:p>
            <a:pPr lvl="0"/>
            <a:r>
              <a:rPr lang="en-US"/>
              <a:t>Level 3</a:t>
            </a:r>
          </a:p>
          <a:p>
            <a:pPr lvl="0"/>
            <a:r>
              <a:rPr lang="en-US"/>
              <a:t>Level 4</a:t>
            </a:r>
          </a:p>
        </p:txBody>
      </p:sp>
      <p:sp>
        <p:nvSpPr>
          <p:cNvPr id="2" name="Slide Number Placeholder 1">
            <a:extLst>
              <a:ext uri="{FF2B5EF4-FFF2-40B4-BE49-F238E27FC236}">
                <a16:creationId xmlns:a16="http://schemas.microsoft.com/office/drawing/2014/main" id="{5AE09BD4-27AC-4F8D-ABE5-C67B33FF1E45}"/>
              </a:ext>
            </a:extLst>
          </p:cNvPr>
          <p:cNvSpPr>
            <a:spLocks noGrp="1"/>
          </p:cNvSpPr>
          <p:nvPr>
            <p:ph type="sldNum" sz="quarter" idx="18"/>
          </p:nvPr>
        </p:nvSpPr>
        <p:spPr/>
        <p:txBody>
          <a:bodyPr/>
          <a:lstStyle>
            <a:lvl1pPr>
              <a:defRPr>
                <a:solidFill>
                  <a:schemeClr val="tx1"/>
                </a:solidFill>
              </a:defRPr>
            </a:lvl1pPr>
          </a:lstStyle>
          <a:p>
            <a:fld id="{6917C22C-C5D7-4539-A137-217872CE6377}" type="slidenum">
              <a:rPr lang="en-US" smtClean="0"/>
              <a:pPr/>
              <a:t>‹#›</a:t>
            </a:fld>
            <a:endParaRPr lang="en-US"/>
          </a:p>
        </p:txBody>
      </p:sp>
      <p:sp>
        <p:nvSpPr>
          <p:cNvPr id="3" name="Title 2">
            <a:extLst>
              <a:ext uri="{FF2B5EF4-FFF2-40B4-BE49-F238E27FC236}">
                <a16:creationId xmlns:a16="http://schemas.microsoft.com/office/drawing/2014/main" id="{093D0022-22D0-5247-90AC-07BB78D062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809366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TWO COLUMN">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27079" y="2139234"/>
            <a:ext cx="5426108"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6" name="Text Placeholder 2"/>
          <p:cNvSpPr>
            <a:spLocks noGrp="1"/>
          </p:cNvSpPr>
          <p:nvPr>
            <p:ph type="body" sz="quarter" idx="14" hasCustomPrompt="1"/>
          </p:nvPr>
        </p:nvSpPr>
        <p:spPr>
          <a:xfrm>
            <a:off x="387060" y="335067"/>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9" name="Text Placeholder 2"/>
          <p:cNvSpPr>
            <a:spLocks noGrp="1"/>
          </p:cNvSpPr>
          <p:nvPr>
            <p:ph type="body" sz="quarter" idx="15" hasCustomPrompt="1"/>
          </p:nvPr>
        </p:nvSpPr>
        <p:spPr>
          <a:xfrm>
            <a:off x="427550" y="1642174"/>
            <a:ext cx="5427399"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8" name="Text Placeholder 2"/>
          <p:cNvSpPr>
            <a:spLocks noGrp="1"/>
          </p:cNvSpPr>
          <p:nvPr>
            <p:ph type="body" sz="quarter" idx="16" hasCustomPrompt="1"/>
          </p:nvPr>
        </p:nvSpPr>
        <p:spPr>
          <a:xfrm>
            <a:off x="6309899" y="2139234"/>
            <a:ext cx="5426108"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9" name="Text Placeholder 2"/>
          <p:cNvSpPr>
            <a:spLocks noGrp="1"/>
          </p:cNvSpPr>
          <p:nvPr>
            <p:ph type="body" sz="quarter" idx="17" hasCustomPrompt="1"/>
          </p:nvPr>
        </p:nvSpPr>
        <p:spPr>
          <a:xfrm>
            <a:off x="6308037" y="1642174"/>
            <a:ext cx="5427399"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36AF597D-6BB7-40E2-A1E3-588C2DE51289}"/>
              </a:ext>
            </a:extLst>
          </p:cNvPr>
          <p:cNvSpPr>
            <a:spLocks noGrp="1"/>
          </p:cNvSpPr>
          <p:nvPr>
            <p:ph type="sldNum" sz="quarter" idx="18"/>
          </p:nvPr>
        </p:nvSpPr>
        <p:spPr/>
        <p:txBody>
          <a:bodyPr/>
          <a:lstStyle/>
          <a:p>
            <a:fld id="{6917C22C-C5D7-4539-A137-217872CE6377}" type="slidenum">
              <a:rPr lang="en-US" smtClean="0"/>
              <a:pPr/>
              <a:t>‹#›</a:t>
            </a:fld>
            <a:endParaRPr lang="en-US"/>
          </a:p>
        </p:txBody>
      </p:sp>
    </p:spTree>
    <p:extLst>
      <p:ext uri="{BB962C8B-B14F-4D97-AF65-F5344CB8AC3E}">
        <p14:creationId xmlns:p14="http://schemas.microsoft.com/office/powerpoint/2010/main" val="13110348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4970">
          <p15:clr>
            <a:srgbClr val="FBAE40"/>
          </p15:clr>
        </p15:guide>
        <p15:guide id="2" pos="2570">
          <p15:clr>
            <a:srgbClr val="FBAE40"/>
          </p15:clr>
        </p15:guide>
        <p15:guide id="3" pos="2864">
          <p15:clr>
            <a:srgbClr val="FBAE40"/>
          </p15:clr>
        </p15:guide>
        <p15:guide id="4" pos="526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TWO COLUMN DARK">
    <p:bg>
      <p:bgPr>
        <a:solidFill>
          <a:schemeClr val="accent1"/>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27365" y="2142010"/>
            <a:ext cx="5426108"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gradFill>
                  <a:gsLst>
                    <a:gs pos="91150">
                      <a:schemeClr val="tx1"/>
                    </a:gs>
                    <a:gs pos="74000">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6" name="Text Placeholder 2"/>
          <p:cNvSpPr>
            <a:spLocks noGrp="1"/>
          </p:cNvSpPr>
          <p:nvPr>
            <p:ph type="body" sz="quarter" idx="14" hasCustomPrompt="1"/>
          </p:nvPr>
        </p:nvSpPr>
        <p:spPr>
          <a:xfrm>
            <a:off x="391965" y="340281"/>
            <a:ext cx="10819785"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9" name="Text Placeholder 2"/>
          <p:cNvSpPr>
            <a:spLocks noGrp="1"/>
          </p:cNvSpPr>
          <p:nvPr>
            <p:ph type="body" sz="quarter" idx="15" hasCustomPrompt="1"/>
          </p:nvPr>
        </p:nvSpPr>
        <p:spPr>
          <a:xfrm>
            <a:off x="427836" y="1644951"/>
            <a:ext cx="5427399"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gradFill>
                  <a:gsLst>
                    <a:gs pos="91150">
                      <a:schemeClr val="tx1"/>
                    </a:gs>
                    <a:gs pos="74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8" name="Text Placeholder 2"/>
          <p:cNvSpPr>
            <a:spLocks noGrp="1"/>
          </p:cNvSpPr>
          <p:nvPr>
            <p:ph type="body" sz="quarter" idx="16" hasCustomPrompt="1"/>
          </p:nvPr>
        </p:nvSpPr>
        <p:spPr>
          <a:xfrm>
            <a:off x="6309899" y="2142010"/>
            <a:ext cx="5426108"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gradFill>
                  <a:gsLst>
                    <a:gs pos="91150">
                      <a:schemeClr val="tx1"/>
                    </a:gs>
                    <a:gs pos="74000">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9" name="Text Placeholder 2"/>
          <p:cNvSpPr>
            <a:spLocks noGrp="1"/>
          </p:cNvSpPr>
          <p:nvPr>
            <p:ph type="body" sz="quarter" idx="17" hasCustomPrompt="1"/>
          </p:nvPr>
        </p:nvSpPr>
        <p:spPr>
          <a:xfrm>
            <a:off x="6308037" y="1644951"/>
            <a:ext cx="5427399"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gradFill>
                  <a:gsLst>
                    <a:gs pos="91150">
                      <a:schemeClr val="tx1"/>
                    </a:gs>
                    <a:gs pos="74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76FAD10C-95AC-426C-B3F9-77E7B4F7B112}"/>
              </a:ext>
            </a:extLst>
          </p:cNvPr>
          <p:cNvSpPr>
            <a:spLocks noGrp="1"/>
          </p:cNvSpPr>
          <p:nvPr>
            <p:ph type="sldNum" sz="quarter" idx="18"/>
          </p:nvPr>
        </p:nvSpPr>
        <p:spPr/>
        <p:txBody>
          <a:bodyPr/>
          <a:lstStyle>
            <a:lvl1pPr>
              <a:defRPr>
                <a:solidFill>
                  <a:schemeClr val="tx1"/>
                </a:solidFill>
              </a:defRPr>
            </a:lvl1pPr>
          </a:lstStyle>
          <a:p>
            <a:fld id="{6917C22C-C5D7-4539-A137-217872CE6377}" type="slidenum">
              <a:rPr lang="en-US" smtClean="0"/>
              <a:pPr/>
              <a:t>‹#›</a:t>
            </a:fld>
            <a:endParaRPr lang="en-US"/>
          </a:p>
        </p:txBody>
      </p:sp>
    </p:spTree>
    <p:extLst>
      <p:ext uri="{BB962C8B-B14F-4D97-AF65-F5344CB8AC3E}">
        <p14:creationId xmlns:p14="http://schemas.microsoft.com/office/powerpoint/2010/main" val="3216037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4970">
          <p15:clr>
            <a:srgbClr val="FBAE40"/>
          </p15:clr>
        </p15:guide>
        <p15:guide id="2" pos="2570">
          <p15:clr>
            <a:srgbClr val="FBAE40"/>
          </p15:clr>
        </p15:guide>
        <p15:guide id="3" pos="2864">
          <p15:clr>
            <a:srgbClr val="FBAE40"/>
          </p15:clr>
        </p15:guide>
        <p15:guide id="4" pos="526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THREE COLUMN">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27079" y="2142443"/>
            <a:ext cx="3451995"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6" name="Text Placeholder 2"/>
          <p:cNvSpPr>
            <a:spLocks noGrp="1"/>
          </p:cNvSpPr>
          <p:nvPr>
            <p:ph type="body" sz="quarter" idx="14" hasCustomPrompt="1"/>
          </p:nvPr>
        </p:nvSpPr>
        <p:spPr>
          <a:xfrm>
            <a:off x="387059" y="335067"/>
            <a:ext cx="11415867"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9" name="Text Placeholder 2"/>
          <p:cNvSpPr>
            <a:spLocks noGrp="1"/>
          </p:cNvSpPr>
          <p:nvPr>
            <p:ph type="body" sz="quarter" idx="15" hasCustomPrompt="1"/>
          </p:nvPr>
        </p:nvSpPr>
        <p:spPr>
          <a:xfrm>
            <a:off x="427550" y="1645383"/>
            <a:ext cx="345281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8" name="Text Placeholder 2"/>
          <p:cNvSpPr>
            <a:spLocks noGrp="1"/>
          </p:cNvSpPr>
          <p:nvPr>
            <p:ph type="body" sz="quarter" idx="16" hasCustomPrompt="1"/>
          </p:nvPr>
        </p:nvSpPr>
        <p:spPr>
          <a:xfrm>
            <a:off x="4370003" y="2142443"/>
            <a:ext cx="3451995"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9" name="Text Placeholder 2"/>
          <p:cNvSpPr>
            <a:spLocks noGrp="1"/>
          </p:cNvSpPr>
          <p:nvPr>
            <p:ph type="body" sz="quarter" idx="17" hasCustomPrompt="1"/>
          </p:nvPr>
        </p:nvSpPr>
        <p:spPr>
          <a:xfrm>
            <a:off x="4369592" y="1645383"/>
            <a:ext cx="345281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0" name="Text Placeholder 2"/>
          <p:cNvSpPr>
            <a:spLocks noGrp="1"/>
          </p:cNvSpPr>
          <p:nvPr>
            <p:ph type="body" sz="quarter" idx="18" hasCustomPrompt="1"/>
          </p:nvPr>
        </p:nvSpPr>
        <p:spPr>
          <a:xfrm>
            <a:off x="8301061" y="2142443"/>
            <a:ext cx="3451995"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1" name="Text Placeholder 2"/>
          <p:cNvSpPr>
            <a:spLocks noGrp="1"/>
          </p:cNvSpPr>
          <p:nvPr>
            <p:ph type="body" sz="quarter" idx="19" hasCustomPrompt="1"/>
          </p:nvPr>
        </p:nvSpPr>
        <p:spPr>
          <a:xfrm>
            <a:off x="8299183" y="1645383"/>
            <a:ext cx="345281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F9173BEB-7CAB-4AC8-81B7-253C6EC8A45B}"/>
              </a:ext>
            </a:extLst>
          </p:cNvPr>
          <p:cNvSpPr>
            <a:spLocks noGrp="1"/>
          </p:cNvSpPr>
          <p:nvPr>
            <p:ph type="sldNum" sz="quarter" idx="20"/>
          </p:nvPr>
        </p:nvSpPr>
        <p:spPr/>
        <p:txBody>
          <a:bodyPr/>
          <a:lstStyle/>
          <a:p>
            <a:fld id="{6917C22C-C5D7-4539-A137-217872CE6377}" type="slidenum">
              <a:rPr lang="en-US" smtClean="0"/>
              <a:pPr/>
              <a:t>‹#›</a:t>
            </a:fld>
            <a:endParaRPr lang="en-US"/>
          </a:p>
        </p:txBody>
      </p:sp>
    </p:spTree>
    <p:extLst>
      <p:ext uri="{BB962C8B-B14F-4D97-AF65-F5344CB8AC3E}">
        <p14:creationId xmlns:p14="http://schemas.microsoft.com/office/powerpoint/2010/main" val="37907427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5045">
          <p15:clr>
            <a:srgbClr val="FBAE40"/>
          </p15:clr>
        </p15:guide>
        <p15:guide id="2" pos="2501">
          <p15:clr>
            <a:srgbClr val="FBAE40"/>
          </p15:clr>
        </p15:guide>
        <p15:guide id="3" pos="2789">
          <p15:clr>
            <a:srgbClr val="FBAE40"/>
          </p15:clr>
        </p15:guide>
        <p15:guide id="4" pos="533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THREE COLUMN DARK">
    <p:bg>
      <p:bgPr>
        <a:solidFill>
          <a:schemeClr val="accent1"/>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type="body" sz="quarter" idx="11" hasCustomPrompt="1"/>
          </p:nvPr>
        </p:nvSpPr>
        <p:spPr>
          <a:xfrm>
            <a:off x="427079" y="2142443"/>
            <a:ext cx="3451995"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gradFill>
                  <a:gsLst>
                    <a:gs pos="16763">
                      <a:schemeClr val="tx1"/>
                    </a:gs>
                    <a:gs pos="38728">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6" name="Text Placeholder 2"/>
          <p:cNvSpPr>
            <a:spLocks noGrp="1"/>
          </p:cNvSpPr>
          <p:nvPr>
            <p:ph type="body" sz="quarter" idx="14" hasCustomPrompt="1"/>
          </p:nvPr>
        </p:nvSpPr>
        <p:spPr>
          <a:xfrm>
            <a:off x="387059" y="335067"/>
            <a:ext cx="11415867"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9" name="Text Placeholder 2"/>
          <p:cNvSpPr>
            <a:spLocks noGrp="1"/>
          </p:cNvSpPr>
          <p:nvPr>
            <p:ph type="body" sz="quarter" idx="15" hasCustomPrompt="1"/>
          </p:nvPr>
        </p:nvSpPr>
        <p:spPr>
          <a:xfrm>
            <a:off x="427550" y="1645383"/>
            <a:ext cx="345281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gradFill>
                  <a:gsLst>
                    <a:gs pos="16763">
                      <a:schemeClr val="tx1"/>
                    </a:gs>
                    <a:gs pos="3872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8" name="Text Placeholder 2"/>
          <p:cNvSpPr>
            <a:spLocks noGrp="1"/>
          </p:cNvSpPr>
          <p:nvPr>
            <p:ph type="body" sz="quarter" idx="16" hasCustomPrompt="1"/>
          </p:nvPr>
        </p:nvSpPr>
        <p:spPr>
          <a:xfrm>
            <a:off x="4370003" y="2142443"/>
            <a:ext cx="3451995"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gradFill>
                  <a:gsLst>
                    <a:gs pos="16763">
                      <a:schemeClr val="tx1"/>
                    </a:gs>
                    <a:gs pos="38728">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9" name="Text Placeholder 2"/>
          <p:cNvSpPr>
            <a:spLocks noGrp="1"/>
          </p:cNvSpPr>
          <p:nvPr>
            <p:ph type="body" sz="quarter" idx="17" hasCustomPrompt="1"/>
          </p:nvPr>
        </p:nvSpPr>
        <p:spPr>
          <a:xfrm>
            <a:off x="4369592" y="1645383"/>
            <a:ext cx="345281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gradFill>
                  <a:gsLst>
                    <a:gs pos="16763">
                      <a:schemeClr val="tx1"/>
                    </a:gs>
                    <a:gs pos="3872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0" name="Text Placeholder 2"/>
          <p:cNvSpPr>
            <a:spLocks noGrp="1"/>
          </p:cNvSpPr>
          <p:nvPr>
            <p:ph type="body" sz="quarter" idx="18" hasCustomPrompt="1"/>
          </p:nvPr>
        </p:nvSpPr>
        <p:spPr>
          <a:xfrm>
            <a:off x="8301061" y="2142443"/>
            <a:ext cx="3451995" cy="2604438"/>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gradFill>
                  <a:gsLst>
                    <a:gs pos="16763">
                      <a:schemeClr val="tx1"/>
                    </a:gs>
                    <a:gs pos="38728">
                      <a:schemeClr val="tx1"/>
                    </a:gs>
                  </a:gsLst>
                  <a:lin ang="5400000" scaled="1"/>
                </a:gra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1" name="Text Placeholder 2"/>
          <p:cNvSpPr>
            <a:spLocks noGrp="1"/>
          </p:cNvSpPr>
          <p:nvPr>
            <p:ph type="body" sz="quarter" idx="19" hasCustomPrompt="1"/>
          </p:nvPr>
        </p:nvSpPr>
        <p:spPr>
          <a:xfrm>
            <a:off x="8299183" y="1645383"/>
            <a:ext cx="345281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gradFill>
                  <a:gsLst>
                    <a:gs pos="16763">
                      <a:schemeClr val="tx1"/>
                    </a:gs>
                    <a:gs pos="3872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25D436F5-0371-4119-A5FA-CD62B74B6FA9}"/>
              </a:ext>
            </a:extLst>
          </p:cNvPr>
          <p:cNvSpPr>
            <a:spLocks noGrp="1"/>
          </p:cNvSpPr>
          <p:nvPr>
            <p:ph type="sldNum" sz="quarter" idx="20"/>
          </p:nvPr>
        </p:nvSpPr>
        <p:spPr/>
        <p:txBody>
          <a:bodyPr/>
          <a:lstStyle>
            <a:lvl1pPr>
              <a:defRPr>
                <a:solidFill>
                  <a:schemeClr val="tx1"/>
                </a:solidFill>
              </a:defRPr>
            </a:lvl1pPr>
          </a:lstStyle>
          <a:p>
            <a:fld id="{6917C22C-C5D7-4539-A137-217872CE6377}" type="slidenum">
              <a:rPr lang="en-US" smtClean="0"/>
              <a:pPr/>
              <a:t>‹#›</a:t>
            </a:fld>
            <a:endParaRPr lang="en-US"/>
          </a:p>
        </p:txBody>
      </p:sp>
    </p:spTree>
    <p:extLst>
      <p:ext uri="{BB962C8B-B14F-4D97-AF65-F5344CB8AC3E}">
        <p14:creationId xmlns:p14="http://schemas.microsoft.com/office/powerpoint/2010/main" val="7988051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pos="5045">
          <p15:clr>
            <a:srgbClr val="FBAE40"/>
          </p15:clr>
        </p15:guide>
        <p15:guide id="2" pos="2501">
          <p15:clr>
            <a:srgbClr val="FBAE40"/>
          </p15:clr>
        </p15:guide>
        <p15:guide id="3" pos="2789">
          <p15:clr>
            <a:srgbClr val="FBAE40"/>
          </p15:clr>
        </p15:guide>
        <p15:guide id="4" pos="533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STATEMENT">
    <p:bg>
      <p:bgPr>
        <a:solidFill>
          <a:schemeClr val="accent1"/>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05746" y="672415"/>
            <a:ext cx="8371820" cy="4767680"/>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gradFill>
                  <a:gsLst>
                    <a:gs pos="79646">
                      <a:schemeClr val="tx1"/>
                    </a:gs>
                    <a:gs pos="63000">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Statement</a:t>
            </a:r>
          </a:p>
        </p:txBody>
      </p:sp>
    </p:spTree>
    <p:extLst>
      <p:ext uri="{BB962C8B-B14F-4D97-AF65-F5344CB8AC3E}">
        <p14:creationId xmlns:p14="http://schemas.microsoft.com/office/powerpoint/2010/main" val="2158153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STATEMENT">
    <p:bg>
      <p:bgPr>
        <a:solidFill>
          <a:srgbClr val="50505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07772" y="672415"/>
            <a:ext cx="8371820" cy="4767680"/>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Statement</a:t>
            </a:r>
          </a:p>
        </p:txBody>
      </p:sp>
    </p:spTree>
    <p:extLst>
      <p:ext uri="{BB962C8B-B14F-4D97-AF65-F5344CB8AC3E}">
        <p14:creationId xmlns:p14="http://schemas.microsoft.com/office/powerpoint/2010/main" val="10657662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STATEMENT">
    <p:bg>
      <p:bgPr>
        <a:solidFill>
          <a:srgbClr val="50E6FF"/>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07772" y="672415"/>
            <a:ext cx="8371820" cy="4767680"/>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rgbClr val="243A5E"/>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Statement</a:t>
            </a:r>
          </a:p>
        </p:txBody>
      </p:sp>
    </p:spTree>
    <p:extLst>
      <p:ext uri="{BB962C8B-B14F-4D97-AF65-F5344CB8AC3E}">
        <p14:creationId xmlns:p14="http://schemas.microsoft.com/office/powerpoint/2010/main" val="32464148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6_STATEMENT">
    <p:bg>
      <p:bgPr>
        <a:solidFill>
          <a:srgbClr val="243A5E"/>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07772" y="672415"/>
            <a:ext cx="8371820" cy="4767680"/>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Statement</a:t>
            </a:r>
          </a:p>
        </p:txBody>
      </p:sp>
    </p:spTree>
    <p:extLst>
      <p:ext uri="{BB962C8B-B14F-4D97-AF65-F5344CB8AC3E}">
        <p14:creationId xmlns:p14="http://schemas.microsoft.com/office/powerpoint/2010/main" val="22341672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7_STATEMENT">
    <p:bg>
      <p:bgPr>
        <a:solidFill>
          <a:srgbClr val="243A5E"/>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07772" y="672415"/>
            <a:ext cx="8371820" cy="4767680"/>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rgbClr val="50E6FF"/>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Statement</a:t>
            </a:r>
          </a:p>
        </p:txBody>
      </p:sp>
    </p:spTree>
    <p:extLst>
      <p:ext uri="{BB962C8B-B14F-4D97-AF65-F5344CB8AC3E}">
        <p14:creationId xmlns:p14="http://schemas.microsoft.com/office/powerpoint/2010/main" val="31820969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8_STATEMENT">
    <p:bg>
      <p:bgPr>
        <a:solidFill>
          <a:schemeClr val="bg2"/>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4" hasCustomPrompt="1"/>
          </p:nvPr>
        </p:nvSpPr>
        <p:spPr>
          <a:xfrm>
            <a:off x="407772" y="672415"/>
            <a:ext cx="8371820" cy="4767680"/>
          </a:xfrm>
        </p:spPr>
        <p:txBody>
          <a:bodyPr lIns="0" tIns="0" rIns="0" bIns="0" anchor="ctr"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Statement</a:t>
            </a:r>
          </a:p>
        </p:txBody>
      </p:sp>
    </p:spTree>
    <p:extLst>
      <p:ext uri="{BB962C8B-B14F-4D97-AF65-F5344CB8AC3E}">
        <p14:creationId xmlns:p14="http://schemas.microsoft.com/office/powerpoint/2010/main" val="34643831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5_CONTENTS">
    <p:spTree>
      <p:nvGrpSpPr>
        <p:cNvPr id="1" name=""/>
        <p:cNvGrpSpPr/>
        <p:nvPr/>
      </p:nvGrpSpPr>
      <p:grpSpPr>
        <a:xfrm>
          <a:off x="0" y="0"/>
          <a:ext cx="0" cy="0"/>
          <a:chOff x="0" y="0"/>
          <a:chExt cx="0" cy="0"/>
        </a:xfrm>
      </p:grpSpPr>
      <p:sp>
        <p:nvSpPr>
          <p:cNvPr id="8" name="Text Placeholder 2"/>
          <p:cNvSpPr>
            <a:spLocks noGrp="1"/>
          </p:cNvSpPr>
          <p:nvPr>
            <p:ph type="body" sz="quarter" idx="14" hasCustomPrompt="1"/>
          </p:nvPr>
        </p:nvSpPr>
        <p:spPr>
          <a:xfrm>
            <a:off x="387059" y="335067"/>
            <a:ext cx="7160578"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9" name="Text Placeholder 2"/>
          <p:cNvSpPr>
            <a:spLocks noGrp="1"/>
          </p:cNvSpPr>
          <p:nvPr>
            <p:ph type="body" sz="quarter" idx="11" hasCustomPrompt="1"/>
          </p:nvPr>
        </p:nvSpPr>
        <p:spPr>
          <a:xfrm>
            <a:off x="429105" y="2137755"/>
            <a:ext cx="5313783"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0" name="Text Placeholder 2"/>
          <p:cNvSpPr>
            <a:spLocks noGrp="1"/>
          </p:cNvSpPr>
          <p:nvPr>
            <p:ph type="body" sz="quarter" idx="15" hasCustomPrompt="1"/>
          </p:nvPr>
        </p:nvSpPr>
        <p:spPr>
          <a:xfrm>
            <a:off x="429577" y="1640681"/>
            <a:ext cx="531504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1" name="Text Placeholder 2"/>
          <p:cNvSpPr>
            <a:spLocks noGrp="1"/>
          </p:cNvSpPr>
          <p:nvPr>
            <p:ph type="body" sz="quarter" idx="16" hasCustomPrompt="1"/>
          </p:nvPr>
        </p:nvSpPr>
        <p:spPr>
          <a:xfrm>
            <a:off x="6085792" y="2137755"/>
            <a:ext cx="5313783"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3" name="Text Placeholder 2"/>
          <p:cNvSpPr>
            <a:spLocks noGrp="1"/>
          </p:cNvSpPr>
          <p:nvPr>
            <p:ph type="body" sz="quarter" idx="17" hasCustomPrompt="1"/>
          </p:nvPr>
        </p:nvSpPr>
        <p:spPr>
          <a:xfrm>
            <a:off x="6083931" y="1640681"/>
            <a:ext cx="531504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7" name="Text Placeholder 2"/>
          <p:cNvSpPr>
            <a:spLocks noGrp="1"/>
          </p:cNvSpPr>
          <p:nvPr>
            <p:ph type="body" sz="quarter" idx="18" hasCustomPrompt="1"/>
          </p:nvPr>
        </p:nvSpPr>
        <p:spPr>
          <a:xfrm>
            <a:off x="429105" y="3123495"/>
            <a:ext cx="5313783"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19" name="Text Placeholder 2"/>
          <p:cNvSpPr>
            <a:spLocks noGrp="1"/>
          </p:cNvSpPr>
          <p:nvPr>
            <p:ph type="body" sz="quarter" idx="19" hasCustomPrompt="1"/>
          </p:nvPr>
        </p:nvSpPr>
        <p:spPr>
          <a:xfrm>
            <a:off x="429577" y="2626413"/>
            <a:ext cx="531504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0" name="Text Placeholder 2"/>
          <p:cNvSpPr>
            <a:spLocks noGrp="1"/>
          </p:cNvSpPr>
          <p:nvPr>
            <p:ph type="body" sz="quarter" idx="20" hasCustomPrompt="1"/>
          </p:nvPr>
        </p:nvSpPr>
        <p:spPr>
          <a:xfrm>
            <a:off x="6085792" y="3123495"/>
            <a:ext cx="5313783"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1" name="Text Placeholder 2"/>
          <p:cNvSpPr>
            <a:spLocks noGrp="1"/>
          </p:cNvSpPr>
          <p:nvPr>
            <p:ph type="body" sz="quarter" idx="21" hasCustomPrompt="1"/>
          </p:nvPr>
        </p:nvSpPr>
        <p:spPr>
          <a:xfrm>
            <a:off x="6083931" y="2626413"/>
            <a:ext cx="531504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2" name="Text Placeholder 2"/>
          <p:cNvSpPr>
            <a:spLocks noGrp="1"/>
          </p:cNvSpPr>
          <p:nvPr>
            <p:ph type="body" sz="quarter" idx="22" hasCustomPrompt="1"/>
          </p:nvPr>
        </p:nvSpPr>
        <p:spPr>
          <a:xfrm>
            <a:off x="429105" y="4124422"/>
            <a:ext cx="5313783"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4" name="Text Placeholder 2"/>
          <p:cNvSpPr>
            <a:spLocks noGrp="1"/>
          </p:cNvSpPr>
          <p:nvPr>
            <p:ph type="body" sz="quarter" idx="23" hasCustomPrompt="1"/>
          </p:nvPr>
        </p:nvSpPr>
        <p:spPr>
          <a:xfrm>
            <a:off x="429577" y="3627348"/>
            <a:ext cx="531504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5" name="Text Placeholder 2"/>
          <p:cNvSpPr>
            <a:spLocks noGrp="1"/>
          </p:cNvSpPr>
          <p:nvPr>
            <p:ph type="body" sz="quarter" idx="24" hasCustomPrompt="1"/>
          </p:nvPr>
        </p:nvSpPr>
        <p:spPr>
          <a:xfrm>
            <a:off x="6085792" y="4124422"/>
            <a:ext cx="5313783"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6" name="Text Placeholder 2"/>
          <p:cNvSpPr>
            <a:spLocks noGrp="1"/>
          </p:cNvSpPr>
          <p:nvPr>
            <p:ph type="body" sz="quarter" idx="25" hasCustomPrompt="1"/>
          </p:nvPr>
        </p:nvSpPr>
        <p:spPr>
          <a:xfrm>
            <a:off x="6083931" y="3627348"/>
            <a:ext cx="5315047" cy="379494"/>
          </a:xfrm>
        </p:spPr>
        <p:txBody>
          <a:bodyPr lIns="0" tIns="0" rIns="0" bIns="0" anchor="b"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2" name="Slide Number Placeholder 1">
            <a:extLst>
              <a:ext uri="{FF2B5EF4-FFF2-40B4-BE49-F238E27FC236}">
                <a16:creationId xmlns:a16="http://schemas.microsoft.com/office/drawing/2014/main" id="{CAC003B2-28CC-43B5-ABA7-6B2B84BCF05D}"/>
              </a:ext>
            </a:extLst>
          </p:cNvPr>
          <p:cNvSpPr>
            <a:spLocks noGrp="1"/>
          </p:cNvSpPr>
          <p:nvPr>
            <p:ph type="sldNum" sz="quarter" idx="26"/>
          </p:nvPr>
        </p:nvSpPr>
        <p:spPr/>
        <p:txBody>
          <a:bodyPr/>
          <a:lstStyle/>
          <a:p>
            <a:fld id="{6917C22C-C5D7-4539-A137-217872CE6377}" type="slidenum">
              <a:rPr lang="en-US" smtClean="0"/>
              <a:pPr/>
              <a:t>‹#›</a:t>
            </a:fld>
            <a:endParaRPr lang="en-US"/>
          </a:p>
        </p:txBody>
      </p:sp>
    </p:spTree>
    <p:extLst>
      <p:ext uri="{BB962C8B-B14F-4D97-AF65-F5344CB8AC3E}">
        <p14:creationId xmlns:p14="http://schemas.microsoft.com/office/powerpoint/2010/main" val="7836263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6_AGENDA">
    <p:spTree>
      <p:nvGrpSpPr>
        <p:cNvPr id="1" name=""/>
        <p:cNvGrpSpPr/>
        <p:nvPr/>
      </p:nvGrpSpPr>
      <p:grpSpPr>
        <a:xfrm>
          <a:off x="0" y="0"/>
          <a:ext cx="0" cy="0"/>
          <a:chOff x="0" y="0"/>
          <a:chExt cx="0" cy="0"/>
        </a:xfrm>
      </p:grpSpPr>
      <p:sp>
        <p:nvSpPr>
          <p:cNvPr id="8" name="Text Placeholder 2"/>
          <p:cNvSpPr>
            <a:spLocks noGrp="1"/>
          </p:cNvSpPr>
          <p:nvPr>
            <p:ph type="body" sz="quarter" idx="14" hasCustomPrompt="1"/>
          </p:nvPr>
        </p:nvSpPr>
        <p:spPr>
          <a:xfrm>
            <a:off x="387059" y="335067"/>
            <a:ext cx="11348947" cy="766329"/>
          </a:xfrm>
        </p:spPr>
        <p:txBody>
          <a:bodyPr lIns="0" tIns="0" rIns="0" bIns="0" anchor="t" anchorCtr="0">
            <a:noAutofit/>
          </a:bodyPr>
          <a:lstStyle>
            <a:lvl1pPr marL="0" indent="0" algn="l" defTabSz="498603" rtl="0" eaLnBrk="1" latinLnBrk="0" hangingPunct="1">
              <a:lnSpc>
                <a:spcPct val="90000"/>
              </a:lnSpc>
              <a:spcBef>
                <a:spcPts val="0"/>
              </a:spcBef>
              <a:spcAft>
                <a:spcPts val="0"/>
              </a:spcAft>
              <a:buFont typeface="Arial"/>
              <a:buNone/>
              <a:defRPr lang="en-US" sz="3529" b="0" kern="1200" cap="none" spc="-98" baseline="0" dirty="0">
                <a:gradFill>
                  <a:gsLst>
                    <a:gs pos="88496">
                      <a:schemeClr val="accent4"/>
                    </a:gs>
                    <a:gs pos="53097">
                      <a:schemeClr val="accent4"/>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Headline</a:t>
            </a:r>
          </a:p>
        </p:txBody>
      </p:sp>
      <p:sp>
        <p:nvSpPr>
          <p:cNvPr id="10" name="Text Placeholder 2"/>
          <p:cNvSpPr>
            <a:spLocks noGrp="1"/>
          </p:cNvSpPr>
          <p:nvPr>
            <p:ph type="body" sz="quarter" idx="15" hasCustomPrompt="1"/>
          </p:nvPr>
        </p:nvSpPr>
        <p:spPr>
          <a:xfrm>
            <a:off x="425338" y="1722887"/>
            <a:ext cx="1426382" cy="379494"/>
          </a:xfrm>
        </p:spPr>
        <p:txBody>
          <a:bodyPr lIns="0" tIns="0" rIns="0" bIns="0" anchor="t"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rgbClr val="505050"/>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11" name="Text Placeholder 2"/>
          <p:cNvSpPr>
            <a:spLocks noGrp="1"/>
          </p:cNvSpPr>
          <p:nvPr>
            <p:ph type="body" sz="quarter" idx="16" hasCustomPrompt="1"/>
          </p:nvPr>
        </p:nvSpPr>
        <p:spPr>
          <a:xfrm>
            <a:off x="2221031" y="1722887"/>
            <a:ext cx="9514976"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30" name="Text Placeholder 2"/>
          <p:cNvSpPr>
            <a:spLocks noGrp="1"/>
          </p:cNvSpPr>
          <p:nvPr>
            <p:ph type="body" sz="quarter" idx="17" hasCustomPrompt="1"/>
          </p:nvPr>
        </p:nvSpPr>
        <p:spPr>
          <a:xfrm>
            <a:off x="425338" y="2187869"/>
            <a:ext cx="1426382" cy="379494"/>
          </a:xfrm>
        </p:spPr>
        <p:txBody>
          <a:bodyPr lIns="0" tIns="0" rIns="0" bIns="0" anchor="t"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31" name="Text Placeholder 2"/>
          <p:cNvSpPr>
            <a:spLocks noGrp="1"/>
          </p:cNvSpPr>
          <p:nvPr>
            <p:ph type="body" sz="quarter" idx="18" hasCustomPrompt="1"/>
          </p:nvPr>
        </p:nvSpPr>
        <p:spPr>
          <a:xfrm>
            <a:off x="2221031" y="2187867"/>
            <a:ext cx="9514976"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32" name="Text Placeholder 2"/>
          <p:cNvSpPr>
            <a:spLocks noGrp="1"/>
          </p:cNvSpPr>
          <p:nvPr>
            <p:ph type="body" sz="quarter" idx="19" hasCustomPrompt="1"/>
          </p:nvPr>
        </p:nvSpPr>
        <p:spPr>
          <a:xfrm>
            <a:off x="425338" y="2652859"/>
            <a:ext cx="1426382" cy="379494"/>
          </a:xfrm>
        </p:spPr>
        <p:txBody>
          <a:bodyPr lIns="0" tIns="0" rIns="0" bIns="0" anchor="t"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33" name="Text Placeholder 2"/>
          <p:cNvSpPr>
            <a:spLocks noGrp="1"/>
          </p:cNvSpPr>
          <p:nvPr>
            <p:ph type="body" sz="quarter" idx="20" hasCustomPrompt="1"/>
          </p:nvPr>
        </p:nvSpPr>
        <p:spPr>
          <a:xfrm>
            <a:off x="2221031" y="2652857"/>
            <a:ext cx="9514976"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34" name="Text Placeholder 2"/>
          <p:cNvSpPr>
            <a:spLocks noGrp="1"/>
          </p:cNvSpPr>
          <p:nvPr>
            <p:ph type="body" sz="quarter" idx="21" hasCustomPrompt="1"/>
          </p:nvPr>
        </p:nvSpPr>
        <p:spPr>
          <a:xfrm>
            <a:off x="425338" y="3117861"/>
            <a:ext cx="1426382" cy="379494"/>
          </a:xfrm>
        </p:spPr>
        <p:txBody>
          <a:bodyPr lIns="0" tIns="0" rIns="0" bIns="0" anchor="t"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35" name="Text Placeholder 2"/>
          <p:cNvSpPr>
            <a:spLocks noGrp="1"/>
          </p:cNvSpPr>
          <p:nvPr>
            <p:ph type="body" sz="quarter" idx="22" hasCustomPrompt="1"/>
          </p:nvPr>
        </p:nvSpPr>
        <p:spPr>
          <a:xfrm>
            <a:off x="2221031" y="3117861"/>
            <a:ext cx="9514976"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40" name="Text Placeholder 2"/>
          <p:cNvSpPr>
            <a:spLocks noGrp="1"/>
          </p:cNvSpPr>
          <p:nvPr>
            <p:ph type="body" sz="quarter" idx="23" hasCustomPrompt="1"/>
          </p:nvPr>
        </p:nvSpPr>
        <p:spPr>
          <a:xfrm>
            <a:off x="425338" y="3582852"/>
            <a:ext cx="1426382" cy="379494"/>
          </a:xfrm>
        </p:spPr>
        <p:txBody>
          <a:bodyPr lIns="0" tIns="0" rIns="0" bIns="0" anchor="t"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41" name="Text Placeholder 2"/>
          <p:cNvSpPr>
            <a:spLocks noGrp="1"/>
          </p:cNvSpPr>
          <p:nvPr>
            <p:ph type="body" sz="quarter" idx="24" hasCustomPrompt="1"/>
          </p:nvPr>
        </p:nvSpPr>
        <p:spPr>
          <a:xfrm>
            <a:off x="2221031" y="3582852"/>
            <a:ext cx="9514976"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42" name="Text Placeholder 2"/>
          <p:cNvSpPr>
            <a:spLocks noGrp="1"/>
          </p:cNvSpPr>
          <p:nvPr>
            <p:ph type="body" sz="quarter" idx="25" hasCustomPrompt="1"/>
          </p:nvPr>
        </p:nvSpPr>
        <p:spPr>
          <a:xfrm>
            <a:off x="425338" y="4047846"/>
            <a:ext cx="1426382" cy="379494"/>
          </a:xfrm>
        </p:spPr>
        <p:txBody>
          <a:bodyPr lIns="0" tIns="0" rIns="0" bIns="0" anchor="t" anchorCtr="0">
            <a:noAutofit/>
          </a:bodyPr>
          <a:lstStyle>
            <a:lvl1pPr marL="0" marR="0" indent="0" algn="l" defTabSz="498603" rtl="0" eaLnBrk="1" fontAlgn="auto" latinLnBrk="0" hangingPunct="1">
              <a:lnSpc>
                <a:spcPct val="100000"/>
              </a:lnSpc>
              <a:spcBef>
                <a:spcPts val="0"/>
              </a:spcBef>
              <a:spcAft>
                <a:spcPts val="0"/>
              </a:spcAft>
              <a:buClrTx/>
              <a:buSzTx/>
              <a:buFont typeface="Arial"/>
              <a:buNone/>
              <a:tabLst/>
              <a:defRPr lang="en-US" sz="1961" b="0" kern="1200" cap="none" spc="0" baseline="0" dirty="0" smtClean="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Subhead</a:t>
            </a:r>
          </a:p>
        </p:txBody>
      </p:sp>
      <p:sp>
        <p:nvSpPr>
          <p:cNvPr id="43" name="Text Placeholder 2"/>
          <p:cNvSpPr>
            <a:spLocks noGrp="1"/>
          </p:cNvSpPr>
          <p:nvPr>
            <p:ph type="body" sz="quarter" idx="26" hasCustomPrompt="1"/>
          </p:nvPr>
        </p:nvSpPr>
        <p:spPr>
          <a:xfrm>
            <a:off x="2221031" y="4047845"/>
            <a:ext cx="9514976" cy="349007"/>
          </a:xfrm>
        </p:spPr>
        <p:txBody>
          <a:bodyPr lIns="0" tIns="0" rIns="0" bIns="0">
            <a:noAutofit/>
          </a:bodyPr>
          <a:lstStyle>
            <a:lvl1pPr marL="0" marR="0" indent="0" algn="l" defTabSz="498603" rtl="0" eaLnBrk="1" fontAlgn="auto" latinLnBrk="0" hangingPunct="1">
              <a:lnSpc>
                <a:spcPct val="114000"/>
              </a:lnSpc>
              <a:spcBef>
                <a:spcPts val="0"/>
              </a:spcBef>
              <a:spcAft>
                <a:spcPts val="0"/>
              </a:spcAft>
              <a:buClrTx/>
              <a:buSzTx/>
              <a:buFont typeface="Arial"/>
              <a:buNone/>
              <a:tabLst/>
              <a:defRPr lang="en-US" sz="1961" b="0" kern="1200" cap="none" spc="0" baseline="0" dirty="0" smtClean="0">
                <a:solidFill>
                  <a:schemeClr val="tx1"/>
                </a:solidFill>
                <a:latin typeface="Segoe UI" panose="020B0502040204020203" pitchFamily="34" charset="0"/>
                <a:ea typeface="+mn-ea"/>
                <a:cs typeface="Segoe UI" panose="020B05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Body copy</a:t>
            </a:r>
          </a:p>
        </p:txBody>
      </p:sp>
      <p:sp>
        <p:nvSpPr>
          <p:cNvPr id="2" name="Slide Number Placeholder 1">
            <a:extLst>
              <a:ext uri="{FF2B5EF4-FFF2-40B4-BE49-F238E27FC236}">
                <a16:creationId xmlns:a16="http://schemas.microsoft.com/office/drawing/2014/main" id="{D2DE30A5-FA8F-4B16-9389-23C4716754F5}"/>
              </a:ext>
            </a:extLst>
          </p:cNvPr>
          <p:cNvSpPr>
            <a:spLocks noGrp="1"/>
          </p:cNvSpPr>
          <p:nvPr>
            <p:ph type="sldNum" sz="quarter" idx="27"/>
          </p:nvPr>
        </p:nvSpPr>
        <p:spPr/>
        <p:txBody>
          <a:bodyPr/>
          <a:lstStyle/>
          <a:p>
            <a:fld id="{6917C22C-C5D7-4539-A137-217872CE6377}" type="slidenum">
              <a:rPr lang="en-US" smtClean="0"/>
              <a:pPr/>
              <a:t>‹#›</a:t>
            </a:fld>
            <a:endParaRPr lang="en-US"/>
          </a:p>
        </p:txBody>
      </p:sp>
      <p:sp>
        <p:nvSpPr>
          <p:cNvPr id="3" name="Title 2">
            <a:extLst>
              <a:ext uri="{FF2B5EF4-FFF2-40B4-BE49-F238E27FC236}">
                <a16:creationId xmlns:a16="http://schemas.microsoft.com/office/drawing/2014/main" id="{4B1B2680-2723-4D41-878F-BC673A506EA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379083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1_SEC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25E8A5-48D6-4944-B4C0-1ADAA2D89E65}"/>
              </a:ext>
            </a:extLst>
          </p:cNvPr>
          <p:cNvPicPr>
            <a:picLocks/>
          </p:cNvPicPr>
          <p:nvPr userDrawn="1"/>
        </p:nvPicPr>
        <p:blipFill>
          <a:blip r:embed="rId2"/>
          <a:stretch>
            <a:fillRect/>
          </a:stretch>
        </p:blipFill>
        <p:spPr>
          <a:xfrm>
            <a:off x="5468814" y="-623"/>
            <a:ext cx="6723186" cy="6858623"/>
          </a:xfrm>
          <a:prstGeom prst="rect">
            <a:avLst/>
          </a:prstGeom>
        </p:spPr>
      </p:pic>
      <p:sp>
        <p:nvSpPr>
          <p:cNvPr id="27" name="Freeform 26"/>
          <p:cNvSpPr>
            <a:spLocks/>
          </p:cNvSpPr>
          <p:nvPr userDrawn="1"/>
        </p:nvSpPr>
        <p:spPr bwMode="white">
          <a:xfrm>
            <a:off x="1" y="-1188"/>
            <a:ext cx="5858776" cy="6860381"/>
          </a:xfrm>
          <a:prstGeom prst="rect">
            <a:avLst/>
          </a:prstGeom>
          <a:solidFill>
            <a:srgbClr val="243A5E"/>
          </a:solidFill>
          <a:ln>
            <a:noFill/>
          </a:ln>
        </p:spPr>
        <p:txBody>
          <a:bodyPr vert="horz" wrap="square" lIns="89642" tIns="44821" rIns="89642" bIns="44821" numCol="1" anchor="t" anchorCtr="0" compatLnSpc="1">
            <a:prstTxWarp prst="textNoShape">
              <a:avLst/>
            </a:prstTxWarp>
            <a:noAutofit/>
          </a:bodyPr>
          <a:lstStyle/>
          <a:p>
            <a:endParaRPr lang="en-US" sz="2130"/>
          </a:p>
        </p:txBody>
      </p:sp>
      <p:sp>
        <p:nvSpPr>
          <p:cNvPr id="28" name="Text Placeholder 2"/>
          <p:cNvSpPr>
            <a:spLocks noGrp="1"/>
          </p:cNvSpPr>
          <p:nvPr>
            <p:ph type="body" sz="quarter" idx="14" hasCustomPrompt="1"/>
          </p:nvPr>
        </p:nvSpPr>
        <p:spPr>
          <a:xfrm>
            <a:off x="427364" y="2427150"/>
            <a:ext cx="4541535"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1961" b="0" kern="1200" cap="none" spc="0" baseline="0" dirty="0">
                <a:gradFill>
                  <a:gsLst>
                    <a:gs pos="91398">
                      <a:schemeClr val="tx1"/>
                    </a:gs>
                    <a:gs pos="7311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header</a:t>
            </a:r>
          </a:p>
        </p:txBody>
      </p:sp>
      <p:sp>
        <p:nvSpPr>
          <p:cNvPr id="7" name="Text Placeholder 2"/>
          <p:cNvSpPr>
            <a:spLocks noGrp="1"/>
          </p:cNvSpPr>
          <p:nvPr>
            <p:ph type="body" sz="quarter" idx="15" hasCustomPrompt="1"/>
          </p:nvPr>
        </p:nvSpPr>
        <p:spPr>
          <a:xfrm>
            <a:off x="397212" y="3409762"/>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295015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0_SECTION">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FA6C6-C59D-46B6-8E26-7486DE76517D}"/>
              </a:ext>
            </a:extLst>
          </p:cNvPr>
          <p:cNvPicPr>
            <a:picLocks noChangeAspect="1"/>
          </p:cNvPicPr>
          <p:nvPr userDrawn="1"/>
        </p:nvPicPr>
        <p:blipFill>
          <a:blip r:embed="rId2"/>
          <a:stretch>
            <a:fillRect/>
          </a:stretch>
        </p:blipFill>
        <p:spPr>
          <a:xfrm>
            <a:off x="5280565" y="-623"/>
            <a:ext cx="6911435" cy="6858623"/>
          </a:xfrm>
          <a:prstGeom prst="rect">
            <a:avLst/>
          </a:prstGeom>
        </p:spPr>
      </p:pic>
      <p:sp>
        <p:nvSpPr>
          <p:cNvPr id="27" name="Freeform 26"/>
          <p:cNvSpPr>
            <a:spLocks/>
          </p:cNvSpPr>
          <p:nvPr userDrawn="1"/>
        </p:nvSpPr>
        <p:spPr bwMode="white">
          <a:xfrm>
            <a:off x="1" y="-1188"/>
            <a:ext cx="5858776" cy="6860381"/>
          </a:xfrm>
          <a:prstGeom prst="rect">
            <a:avLst/>
          </a:prstGeom>
          <a:solidFill>
            <a:schemeClr val="accent1"/>
          </a:solidFill>
          <a:ln>
            <a:noFill/>
          </a:ln>
        </p:spPr>
        <p:txBody>
          <a:bodyPr vert="horz" wrap="square" lIns="89642" tIns="44821" rIns="89642" bIns="44821" numCol="1" anchor="t" anchorCtr="0" compatLnSpc="1">
            <a:prstTxWarp prst="textNoShape">
              <a:avLst/>
            </a:prstTxWarp>
            <a:noAutofit/>
          </a:bodyPr>
          <a:lstStyle/>
          <a:p>
            <a:endParaRPr lang="en-US" sz="2130"/>
          </a:p>
        </p:txBody>
      </p:sp>
      <p:sp>
        <p:nvSpPr>
          <p:cNvPr id="28" name="Text Placeholder 2"/>
          <p:cNvSpPr>
            <a:spLocks noGrp="1"/>
          </p:cNvSpPr>
          <p:nvPr>
            <p:ph type="body" sz="quarter" idx="14" hasCustomPrompt="1"/>
          </p:nvPr>
        </p:nvSpPr>
        <p:spPr>
          <a:xfrm>
            <a:off x="427364" y="2427150"/>
            <a:ext cx="4541535"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1961" b="0" kern="1200" cap="none" spc="0" baseline="0" dirty="0">
                <a:gradFill>
                  <a:gsLst>
                    <a:gs pos="91398">
                      <a:schemeClr val="tx1"/>
                    </a:gs>
                    <a:gs pos="73118">
                      <a:schemeClr val="tx1"/>
                    </a:gs>
                  </a:gsLst>
                  <a:lin ang="5400000" scaled="1"/>
                </a:gra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header</a:t>
            </a:r>
          </a:p>
        </p:txBody>
      </p:sp>
      <p:sp>
        <p:nvSpPr>
          <p:cNvPr id="7" name="Text Placeholder 2"/>
          <p:cNvSpPr>
            <a:spLocks noGrp="1"/>
          </p:cNvSpPr>
          <p:nvPr>
            <p:ph type="body" sz="quarter" idx="15" hasCustomPrompt="1"/>
          </p:nvPr>
        </p:nvSpPr>
        <p:spPr>
          <a:xfrm>
            <a:off x="397212" y="3409762"/>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22613891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1_SECTION AL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EDAD86-4456-4CED-8023-577C5EC62A46}"/>
              </a:ext>
            </a:extLst>
          </p:cNvPr>
          <p:cNvPicPr>
            <a:picLocks/>
          </p:cNvPicPr>
          <p:nvPr userDrawn="1"/>
        </p:nvPicPr>
        <p:blipFill>
          <a:blip r:embed="rId2"/>
          <a:stretch>
            <a:fillRect/>
          </a:stretch>
        </p:blipFill>
        <p:spPr>
          <a:xfrm>
            <a:off x="0" y="0"/>
            <a:ext cx="7072792" cy="6858623"/>
          </a:xfrm>
          <a:prstGeom prst="rect">
            <a:avLst/>
          </a:prstGeom>
        </p:spPr>
      </p:pic>
      <p:sp>
        <p:nvSpPr>
          <p:cNvPr id="11" name="Freeform 10"/>
          <p:cNvSpPr>
            <a:spLocks/>
          </p:cNvSpPr>
          <p:nvPr userDrawn="1"/>
        </p:nvSpPr>
        <p:spPr bwMode="white">
          <a:xfrm rot="10800000">
            <a:off x="6329390" y="5"/>
            <a:ext cx="5862618" cy="6860381"/>
          </a:xfrm>
          <a:prstGeom prst="rect">
            <a:avLst/>
          </a:prstGeom>
          <a:solidFill>
            <a:srgbClr val="000000"/>
          </a:solidFill>
          <a:ln>
            <a:noFill/>
          </a:ln>
        </p:spPr>
        <p:txBody>
          <a:bodyPr vert="horz" wrap="square" lIns="89642" tIns="44821" rIns="89642" bIns="44821" numCol="1" anchor="t" anchorCtr="0" compatLnSpc="1">
            <a:prstTxWarp prst="textNoShape">
              <a:avLst/>
            </a:prstTxWarp>
            <a:noAutofit/>
          </a:bodyPr>
          <a:lstStyle/>
          <a:p>
            <a:endParaRPr lang="en-US" sz="2130"/>
          </a:p>
        </p:txBody>
      </p:sp>
      <p:sp>
        <p:nvSpPr>
          <p:cNvPr id="13" name="Text Placeholder 2"/>
          <p:cNvSpPr>
            <a:spLocks noGrp="1"/>
          </p:cNvSpPr>
          <p:nvPr>
            <p:ph type="body" sz="quarter" idx="14" hasCustomPrompt="1"/>
          </p:nvPr>
        </p:nvSpPr>
        <p:spPr>
          <a:xfrm>
            <a:off x="7194472" y="2427150"/>
            <a:ext cx="4541535" cy="766329"/>
          </a:xfrm>
        </p:spPr>
        <p:txBody>
          <a:bodyPr lIns="0" tIns="0" rIns="0" bIns="0" anchor="b" anchorCtr="0">
            <a:noAutofit/>
          </a:bodyPr>
          <a:lstStyle>
            <a:lvl1pPr marL="0" indent="0" algn="r" defTabSz="498603" rtl="0" eaLnBrk="1" latinLnBrk="0" hangingPunct="1">
              <a:lnSpc>
                <a:spcPct val="90000"/>
              </a:lnSpc>
              <a:spcBef>
                <a:spcPts val="0"/>
              </a:spcBef>
              <a:spcAft>
                <a:spcPts val="0"/>
              </a:spcAft>
              <a:buFont typeface="Arial"/>
              <a:buNone/>
              <a:defRPr lang="en-US" sz="1961" b="0" kern="1200" cap="none" spc="0"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header</a:t>
            </a:r>
          </a:p>
        </p:txBody>
      </p:sp>
      <p:sp>
        <p:nvSpPr>
          <p:cNvPr id="17" name="Text Placeholder 2"/>
          <p:cNvSpPr>
            <a:spLocks noGrp="1"/>
          </p:cNvSpPr>
          <p:nvPr>
            <p:ph type="body" sz="quarter" idx="15" hasCustomPrompt="1"/>
          </p:nvPr>
        </p:nvSpPr>
        <p:spPr>
          <a:xfrm>
            <a:off x="6672580" y="3326359"/>
            <a:ext cx="5067762" cy="766329"/>
          </a:xfrm>
        </p:spPr>
        <p:txBody>
          <a:bodyPr lIns="0" tIns="0" rIns="0" bIns="0" anchor="t" anchorCtr="0">
            <a:noAutofit/>
          </a:bodyPr>
          <a:lstStyle>
            <a:lvl1pPr marL="0" indent="0" algn="r" defTabSz="498603" rtl="0" eaLnBrk="1" latinLnBrk="0" hangingPunct="1">
              <a:lnSpc>
                <a:spcPct val="90000"/>
              </a:lnSpc>
              <a:spcBef>
                <a:spcPts val="0"/>
              </a:spcBef>
              <a:spcAft>
                <a:spcPts val="0"/>
              </a:spcAft>
              <a:buFont typeface="Arial"/>
              <a:buNone/>
              <a:defRPr lang="en-US" sz="4705" b="0" kern="1200" cap="none" spc="-147"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title</a:t>
            </a:r>
          </a:p>
        </p:txBody>
      </p:sp>
    </p:spTree>
    <p:extLst>
      <p:ext uri="{BB962C8B-B14F-4D97-AF65-F5344CB8AC3E}">
        <p14:creationId xmlns:p14="http://schemas.microsoft.com/office/powerpoint/2010/main" val="11583132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2_SECTION A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B25C17-8B97-4C75-BE00-39F31C094794}"/>
              </a:ext>
            </a:extLst>
          </p:cNvPr>
          <p:cNvPicPr>
            <a:picLocks noChangeAspect="1"/>
          </p:cNvPicPr>
          <p:nvPr userDrawn="1"/>
        </p:nvPicPr>
        <p:blipFill>
          <a:blip r:embed="rId2"/>
          <a:stretch>
            <a:fillRect/>
          </a:stretch>
        </p:blipFill>
        <p:spPr>
          <a:xfrm>
            <a:off x="0" y="0"/>
            <a:ext cx="6956257" cy="6858623"/>
          </a:xfrm>
          <a:prstGeom prst="rect">
            <a:avLst/>
          </a:prstGeom>
        </p:spPr>
      </p:pic>
      <p:sp>
        <p:nvSpPr>
          <p:cNvPr id="11" name="Freeform 10"/>
          <p:cNvSpPr>
            <a:spLocks/>
          </p:cNvSpPr>
          <p:nvPr userDrawn="1"/>
        </p:nvSpPr>
        <p:spPr bwMode="white">
          <a:xfrm rot="10800000">
            <a:off x="6329390" y="5"/>
            <a:ext cx="5862618" cy="6860381"/>
          </a:xfrm>
          <a:prstGeom prst="rect">
            <a:avLst/>
          </a:prstGeom>
          <a:solidFill>
            <a:srgbClr val="0078D4"/>
          </a:solidFill>
          <a:ln>
            <a:noFill/>
          </a:ln>
        </p:spPr>
        <p:txBody>
          <a:bodyPr vert="horz" wrap="square" lIns="89642" tIns="44821" rIns="89642" bIns="44821" numCol="1" anchor="t" anchorCtr="0" compatLnSpc="1">
            <a:prstTxWarp prst="textNoShape">
              <a:avLst/>
            </a:prstTxWarp>
            <a:noAutofit/>
          </a:bodyPr>
          <a:lstStyle/>
          <a:p>
            <a:endParaRPr lang="en-US" sz="2130"/>
          </a:p>
        </p:txBody>
      </p:sp>
      <p:sp>
        <p:nvSpPr>
          <p:cNvPr id="13" name="Text Placeholder 2"/>
          <p:cNvSpPr>
            <a:spLocks noGrp="1"/>
          </p:cNvSpPr>
          <p:nvPr>
            <p:ph type="body" sz="quarter" idx="14" hasCustomPrompt="1"/>
          </p:nvPr>
        </p:nvSpPr>
        <p:spPr>
          <a:xfrm>
            <a:off x="7194472" y="2427150"/>
            <a:ext cx="4541535" cy="766329"/>
          </a:xfrm>
        </p:spPr>
        <p:txBody>
          <a:bodyPr lIns="0" tIns="0" rIns="0" bIns="0" anchor="b" anchorCtr="0">
            <a:noAutofit/>
          </a:bodyPr>
          <a:lstStyle>
            <a:lvl1pPr marL="0" indent="0" algn="r" defTabSz="498603" rtl="0" eaLnBrk="1" latinLnBrk="0" hangingPunct="1">
              <a:lnSpc>
                <a:spcPct val="90000"/>
              </a:lnSpc>
              <a:spcBef>
                <a:spcPts val="0"/>
              </a:spcBef>
              <a:spcAft>
                <a:spcPts val="0"/>
              </a:spcAft>
              <a:buFont typeface="Arial"/>
              <a:buNone/>
              <a:defRPr lang="en-US" sz="1961" b="0" kern="1200" cap="none" spc="0"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header</a:t>
            </a:r>
          </a:p>
        </p:txBody>
      </p:sp>
      <p:sp>
        <p:nvSpPr>
          <p:cNvPr id="17" name="Text Placeholder 2"/>
          <p:cNvSpPr>
            <a:spLocks noGrp="1"/>
          </p:cNvSpPr>
          <p:nvPr>
            <p:ph type="body" sz="quarter" idx="15" hasCustomPrompt="1"/>
          </p:nvPr>
        </p:nvSpPr>
        <p:spPr>
          <a:xfrm>
            <a:off x="6672580" y="3326359"/>
            <a:ext cx="5067762" cy="766329"/>
          </a:xfrm>
        </p:spPr>
        <p:txBody>
          <a:bodyPr lIns="0" tIns="0" rIns="0" bIns="0" anchor="t" anchorCtr="0">
            <a:noAutofit/>
          </a:bodyPr>
          <a:lstStyle>
            <a:lvl1pPr marL="0" indent="0" algn="r" defTabSz="498603" rtl="0" eaLnBrk="1" latinLnBrk="0" hangingPunct="1">
              <a:lnSpc>
                <a:spcPct val="90000"/>
              </a:lnSpc>
              <a:spcBef>
                <a:spcPts val="0"/>
              </a:spcBef>
              <a:spcAft>
                <a:spcPts val="0"/>
              </a:spcAft>
              <a:buFont typeface="Arial"/>
              <a:buNone/>
              <a:defRPr lang="en-US" sz="4705" b="0" kern="1200" cap="none" spc="-147"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lvl="0"/>
            <a:r>
              <a:rPr lang="en-US"/>
              <a:t>Section title</a:t>
            </a:r>
          </a:p>
        </p:txBody>
      </p:sp>
      <p:sp>
        <p:nvSpPr>
          <p:cNvPr id="2" name="Title 1">
            <a:extLst>
              <a:ext uri="{FF2B5EF4-FFF2-40B4-BE49-F238E27FC236}">
                <a16:creationId xmlns:a16="http://schemas.microsoft.com/office/drawing/2014/main" id="{0232C5C0-B11E-2A45-8CD7-339D9250CEC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7912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3_DIVIDER ALT">
    <p:bg>
      <p:bgPr>
        <a:solidFill>
          <a:schemeClr val="accent1"/>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6093" y="2857238"/>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
        <p:nvSpPr>
          <p:cNvPr id="2" name="Title 1">
            <a:extLst>
              <a:ext uri="{FF2B5EF4-FFF2-40B4-BE49-F238E27FC236}">
                <a16:creationId xmlns:a16="http://schemas.microsoft.com/office/drawing/2014/main" id="{837B59BD-4CB1-1241-BEED-64DB13EC21E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1434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1735584"/>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2_DIVIDER">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6093"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2093368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4_DIVIDER ALT">
    <p:bg>
      <p:bgPr>
        <a:solidFill>
          <a:srgbClr val="50E6FF"/>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5305"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rgbClr val="243A5E"/>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3388196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5_DIVIDER ALT">
    <p:bg>
      <p:bgPr>
        <a:solidFill>
          <a:srgbClr val="243A5E"/>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5305"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3609183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6_DIVIDER ALT">
    <p:bg>
      <p:bgPr>
        <a:solidFill>
          <a:srgbClr val="243A5E"/>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5305"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rgbClr val="50E6FF"/>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26893080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DIVIDER ALT">
    <p:bg>
      <p:bgPr>
        <a:solidFill>
          <a:schemeClr val="bg2"/>
        </a:solidFill>
        <a:effectLst/>
      </p:bgPr>
    </p:bg>
    <p:spTree>
      <p:nvGrpSpPr>
        <p:cNvPr id="1" name=""/>
        <p:cNvGrpSpPr/>
        <p:nvPr/>
      </p:nvGrpSpPr>
      <p:grpSpPr>
        <a:xfrm>
          <a:off x="0" y="0"/>
          <a:ext cx="0" cy="0"/>
          <a:chOff x="0" y="0"/>
          <a:chExt cx="0" cy="0"/>
        </a:xfrm>
      </p:grpSpPr>
      <p:sp>
        <p:nvSpPr>
          <p:cNvPr id="4" name="Text Placeholder 2"/>
          <p:cNvSpPr>
            <a:spLocks noGrp="1"/>
          </p:cNvSpPr>
          <p:nvPr>
            <p:ph type="body" sz="quarter" idx="15" hasCustomPrompt="1"/>
          </p:nvPr>
        </p:nvSpPr>
        <p:spPr>
          <a:xfrm>
            <a:off x="395305" y="2857236"/>
            <a:ext cx="5067762" cy="766329"/>
          </a:xfrm>
        </p:spPr>
        <p:txBody>
          <a:bodyPr lIns="0" tIns="0" rIns="0" bIns="0" anchor="b" anchorCtr="0">
            <a:noAutofit/>
          </a:bodyPr>
          <a:lstStyle>
            <a:lvl1pPr marL="0" indent="0" algn="l" defTabSz="498603" rtl="0" eaLnBrk="1" latinLnBrk="0" hangingPunct="1">
              <a:lnSpc>
                <a:spcPct val="90000"/>
              </a:lnSpc>
              <a:spcBef>
                <a:spcPts val="0"/>
              </a:spcBef>
              <a:spcAft>
                <a:spcPts val="0"/>
              </a:spcAft>
              <a:buFont typeface="Arial"/>
              <a:buNone/>
              <a:defRPr lang="en-US" sz="4705" b="0" kern="1200" cap="none" spc="-98" baseline="0" dirty="0">
                <a:solidFill>
                  <a:schemeClr val="tx1"/>
                </a:solidFill>
                <a:latin typeface="Segoe UI Semibold" panose="020B0702040204020203" pitchFamily="34" charset="0"/>
                <a:ea typeface="+mn-ea"/>
                <a:cs typeface="Segoe UI Semibold" panose="020B0702040204020203" pitchFamily="34" charset="0"/>
              </a:defRPr>
            </a:lvl1pPr>
            <a:lvl2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2pPr>
            <a:lvl3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3pPr>
            <a:lvl4pPr marL="0" indent="0" algn="l" defTabSz="498603" rtl="0" eaLnBrk="1" latinLnBrk="0" hangingPunct="1">
              <a:lnSpc>
                <a:spcPct val="90000"/>
              </a:lnSpc>
              <a:spcAft>
                <a:spcPts val="409"/>
              </a:spcAft>
              <a:buNone/>
              <a:defRPr lang="en-US" sz="1364" b="1" kern="1200" cap="all" spc="205" dirty="0" smtClean="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4pPr>
            <a:lvl5pPr marL="0" indent="0" algn="l" defTabSz="498603" rtl="0" eaLnBrk="1" latinLnBrk="0" hangingPunct="1">
              <a:lnSpc>
                <a:spcPct val="90000"/>
              </a:lnSpc>
              <a:spcAft>
                <a:spcPts val="409"/>
              </a:spcAft>
              <a:buNone/>
              <a:defRPr lang="en-US" sz="1364" b="1" kern="1200" cap="all" spc="205" dirty="0">
                <a:gradFill>
                  <a:gsLst>
                    <a:gs pos="14159">
                      <a:schemeClr val="tx1"/>
                    </a:gs>
                    <a:gs pos="32000">
                      <a:schemeClr val="tx1"/>
                    </a:gs>
                  </a:gsLst>
                  <a:lin ang="5400000" scaled="1"/>
                </a:gradFill>
                <a:latin typeface="Segoe UI" panose="020B0502040204020203" pitchFamily="34" charset="0"/>
                <a:ea typeface="+mn-ea"/>
                <a:cs typeface="Segoe UI" panose="020B0502040204020203" pitchFamily="34" charset="0"/>
              </a:defRPr>
            </a:lvl5pPr>
          </a:lstStyle>
          <a:p>
            <a:pPr marL="0" lvl="0" indent="0" algn="l" defTabSz="498603" rtl="0" eaLnBrk="1" latinLnBrk="0" hangingPunct="1">
              <a:lnSpc>
                <a:spcPct val="90000"/>
              </a:lnSpc>
              <a:spcBef>
                <a:spcPts val="0"/>
              </a:spcBef>
              <a:spcAft>
                <a:spcPts val="0"/>
              </a:spcAft>
              <a:buClrTx/>
              <a:buFont typeface="Arial"/>
              <a:buNone/>
            </a:pPr>
            <a:r>
              <a:rPr lang="en-US"/>
              <a:t>Section title</a:t>
            </a:r>
          </a:p>
        </p:txBody>
      </p:sp>
    </p:spTree>
    <p:extLst>
      <p:ext uri="{BB962C8B-B14F-4D97-AF65-F5344CB8AC3E}">
        <p14:creationId xmlns:p14="http://schemas.microsoft.com/office/powerpoint/2010/main" val="99328592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1322" y="6163612"/>
            <a:ext cx="11653522" cy="425495"/>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882">
                <a:gradFill>
                  <a:gsLst>
                    <a:gs pos="0">
                      <a:schemeClr val="tx1"/>
                    </a:gs>
                    <a:gs pos="100000">
                      <a:schemeClr val="tx1"/>
                    </a:gs>
                  </a:gsLst>
                  <a:lin ang="5400000" scaled="0"/>
                </a:gradFill>
                <a:cs typeface="Segoe UI" pitchFamily="34" charset="0"/>
              </a:rPr>
              <a:t>© 2018 Microsoft Corporation. All rights reserved. </a:t>
            </a:r>
          </a:p>
        </p:txBody>
      </p:sp>
      <p:pic>
        <p:nvPicPr>
          <p:cNvPr id="6" name="Picture 5">
            <a:extLst>
              <a:ext uri="{FF2B5EF4-FFF2-40B4-BE49-F238E27FC236}">
                <a16:creationId xmlns:a16="http://schemas.microsoft.com/office/drawing/2014/main" id="{EF84F361-4BD3-44DC-9BED-A6ED52984B3B}"/>
              </a:ext>
            </a:extLst>
          </p:cNvPr>
          <p:cNvPicPr>
            <a:picLocks noChangeAspect="1"/>
          </p:cNvPicPr>
          <p:nvPr userDrawn="1"/>
        </p:nvPicPr>
        <p:blipFill rotWithShape="1">
          <a:blip r:embed="rId2"/>
          <a:srcRect l="7914"/>
          <a:stretch/>
        </p:blipFill>
        <p:spPr>
          <a:xfrm>
            <a:off x="112054" y="2296913"/>
            <a:ext cx="4880440" cy="2375795"/>
          </a:xfrm>
          <a:prstGeom prst="rect">
            <a:avLst/>
          </a:prstGeom>
        </p:spPr>
      </p:pic>
    </p:spTree>
    <p:extLst>
      <p:ext uri="{BB962C8B-B14F-4D97-AF65-F5344CB8AC3E}">
        <p14:creationId xmlns:p14="http://schemas.microsoft.com/office/powerpoint/2010/main" val="28448050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1322" y="6163612"/>
            <a:ext cx="11653522" cy="425495"/>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882">
                <a:gradFill>
                  <a:gsLst>
                    <a:gs pos="0">
                      <a:schemeClr val="tx1"/>
                    </a:gs>
                    <a:gs pos="100000">
                      <a:schemeClr val="tx1"/>
                    </a:gs>
                  </a:gsLst>
                  <a:lin ang="5400000" scaled="0"/>
                </a:gradFill>
                <a:cs typeface="Segoe UI" pitchFamily="34" charset="0"/>
              </a:rPr>
              <a:t>© 2018 Microsoft Corporation. All rights reserved. </a:t>
            </a:r>
          </a:p>
        </p:txBody>
      </p:sp>
      <p:pic>
        <p:nvPicPr>
          <p:cNvPr id="6" name="Picture 5">
            <a:extLst>
              <a:ext uri="{FF2B5EF4-FFF2-40B4-BE49-F238E27FC236}">
                <a16:creationId xmlns:a16="http://schemas.microsoft.com/office/drawing/2014/main" id="{EF84F361-4BD3-44DC-9BED-A6ED52984B3B}"/>
              </a:ext>
            </a:extLst>
          </p:cNvPr>
          <p:cNvPicPr>
            <a:picLocks noChangeAspect="1"/>
          </p:cNvPicPr>
          <p:nvPr userDrawn="1"/>
        </p:nvPicPr>
        <p:blipFill rotWithShape="1">
          <a:blip r:embed="rId2"/>
          <a:srcRect l="7914"/>
          <a:stretch/>
        </p:blipFill>
        <p:spPr>
          <a:xfrm>
            <a:off x="112054" y="2296913"/>
            <a:ext cx="4880440" cy="2375795"/>
          </a:xfrm>
          <a:prstGeom prst="rect">
            <a:avLst/>
          </a:prstGeom>
        </p:spPr>
      </p:pic>
    </p:spTree>
    <p:extLst>
      <p:ext uri="{BB962C8B-B14F-4D97-AF65-F5344CB8AC3E}">
        <p14:creationId xmlns:p14="http://schemas.microsoft.com/office/powerpoint/2010/main" val="37552659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512555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Custom)">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lumMod val="75000"/>
                    <a:lumOff val="25000"/>
                  </a:schemeClr>
                </a:solidFill>
                <a:latin typeface="+mn-lt"/>
              </a:defRPr>
            </a:lvl1pPr>
          </a:lstStyle>
          <a:p>
            <a:pPr defTabSz="914004"/>
            <a:fld id="{17060D3C-4028-8F45-B941-6DAA70ECC4AB}" type="datetime1">
              <a:rPr lang="en-US" smtClean="0">
                <a:solidFill>
                  <a:srgbClr val="000000">
                    <a:lumMod val="75000"/>
                    <a:lumOff val="25000"/>
                  </a:srgbClr>
                </a:solidFill>
              </a:rPr>
              <a:pPr defTabSz="914004"/>
              <a:t>4/10/2024</a:t>
            </a:fld>
            <a:endParaRPr lang="en-US">
              <a:solidFill>
                <a:srgbClr val="000000">
                  <a:lumMod val="75000"/>
                  <a:lumOff val="25000"/>
                </a:srgbClr>
              </a:solidFill>
            </a:endParaRPr>
          </a:p>
        </p:txBody>
      </p:sp>
      <p:sp>
        <p:nvSpPr>
          <p:cNvPr id="4" name="Slide Number Placeholder 3"/>
          <p:cNvSpPr>
            <a:spLocks noGrp="1"/>
          </p:cNvSpPr>
          <p:nvPr>
            <p:ph type="sldNum" sz="quarter" idx="11"/>
          </p:nvPr>
        </p:nvSpPr>
        <p:spPr/>
        <p:txBody>
          <a:bodyPr/>
          <a:lstStyle>
            <a:lvl1pPr>
              <a:defRPr>
                <a:solidFill>
                  <a:schemeClr val="bg1">
                    <a:lumMod val="75000"/>
                    <a:lumOff val="25000"/>
                  </a:schemeClr>
                </a:solidFill>
                <a:latin typeface="+mn-lt"/>
              </a:defRPr>
            </a:lvl1pPr>
          </a:lstStyle>
          <a:p>
            <a:pPr defTabSz="914004"/>
            <a:fld id="{74A398B2-5A34-1A4A-811E-F4027282568C}" type="slidenum">
              <a:rPr lang="en-US" smtClean="0">
                <a:solidFill>
                  <a:srgbClr val="000000">
                    <a:lumMod val="75000"/>
                    <a:lumOff val="25000"/>
                  </a:srgbClr>
                </a:solidFill>
              </a:rPr>
              <a:pPr defTabSz="914004"/>
              <a:t>‹#›</a:t>
            </a:fld>
            <a:endParaRPr lang="en-US">
              <a:solidFill>
                <a:srgbClr val="000000">
                  <a:lumMod val="75000"/>
                  <a:lumOff val="25000"/>
                </a:srgbClr>
              </a:solidFill>
            </a:endParaRPr>
          </a:p>
        </p:txBody>
      </p:sp>
      <p:sp>
        <p:nvSpPr>
          <p:cNvPr id="11" name="Title Placeholder 1"/>
          <p:cNvSpPr>
            <a:spLocks noGrp="1"/>
          </p:cNvSpPr>
          <p:nvPr>
            <p:ph type="title" hasCustomPrompt="1"/>
          </p:nvPr>
        </p:nvSpPr>
        <p:spPr>
          <a:xfrm>
            <a:off x="304800" y="228600"/>
            <a:ext cx="11582401" cy="640080"/>
          </a:xfrm>
          <a:prstGeom prst="rect">
            <a:avLst/>
          </a:prstGeom>
        </p:spPr>
        <p:txBody>
          <a:bodyPr vert="horz" lIns="0" tIns="45720" rIns="0" bIns="45720" rtlCol="0" anchor="b" anchorCtr="0">
            <a:noAutofit/>
          </a:bodyPr>
          <a:lstStyle>
            <a:lvl1pPr>
              <a:defRPr lang="en-US" sz="3199" dirty="0">
                <a:solidFill>
                  <a:schemeClr val="bg1">
                    <a:lumMod val="75000"/>
                    <a:lumOff val="25000"/>
                  </a:schemeClr>
                </a:solidFill>
                <a:latin typeface="Segoe UI Light" pitchFamily="34" charset="0"/>
              </a:defRPr>
            </a:lvl1pPr>
          </a:lstStyle>
          <a:p>
            <a:pPr lvl="0"/>
            <a:r>
              <a:rPr lang="en-US"/>
              <a:t>Click To Edit Master Title Style</a:t>
            </a:r>
          </a:p>
        </p:txBody>
      </p:sp>
    </p:spTree>
    <p:extLst>
      <p:ext uri="{BB962C8B-B14F-4D97-AF65-F5344CB8AC3E}">
        <p14:creationId xmlns:p14="http://schemas.microsoft.com/office/powerpoint/2010/main" val="36323506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able of Contents white">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3659409" y="1219200"/>
            <a:ext cx="7922992" cy="4876800"/>
          </a:xfrm>
          <a:prstGeom prst="rect">
            <a:avLst/>
          </a:prstGeom>
        </p:spPr>
        <p:txBody>
          <a:bodyPr vert="horz" lIns="91440" tIns="45720">
            <a:normAutofit/>
          </a:bodyPr>
          <a:lstStyle>
            <a:lvl1pPr marL="0" indent="0">
              <a:spcBef>
                <a:spcPts val="800"/>
              </a:spcBef>
              <a:buFontTx/>
              <a:buNone/>
              <a:tabLst>
                <a:tab pos="839946" algn="l"/>
              </a:tabLst>
              <a:defRPr sz="2665" baseline="0">
                <a:solidFill>
                  <a:schemeClr val="bg1">
                    <a:lumMod val="75000"/>
                    <a:lumOff val="25000"/>
                  </a:schemeClr>
                </a:solidFill>
                <a:latin typeface="+mn-lt"/>
                <a:cs typeface="Segoe UI Light"/>
              </a:defRPr>
            </a:lvl1pPr>
            <a:lvl2pPr marL="0" indent="0">
              <a:spcBef>
                <a:spcPts val="800"/>
              </a:spcBef>
              <a:buFontTx/>
              <a:buNone/>
              <a:defRPr sz="3999">
                <a:latin typeface="Segoe Pro Light"/>
                <a:cs typeface="Segoe Pro Light"/>
              </a:defRPr>
            </a:lvl2pPr>
            <a:lvl3pPr marL="0" indent="0">
              <a:spcBef>
                <a:spcPts val="800"/>
              </a:spcBef>
              <a:buFontTx/>
              <a:buNone/>
              <a:defRPr sz="3999">
                <a:latin typeface="Segoe Pro Light"/>
                <a:cs typeface="Segoe Pro Light"/>
              </a:defRPr>
            </a:lvl3pPr>
            <a:lvl4pPr marL="0" indent="0">
              <a:spcBef>
                <a:spcPts val="800"/>
              </a:spcBef>
              <a:buFontTx/>
              <a:buNone/>
              <a:defRPr sz="3999">
                <a:latin typeface="Segoe Pro Light"/>
                <a:cs typeface="Segoe Pro Light"/>
              </a:defRPr>
            </a:lvl4pPr>
            <a:lvl5pPr marL="0" indent="0">
              <a:spcBef>
                <a:spcPts val="800"/>
              </a:spcBef>
              <a:buFontTx/>
              <a:buNone/>
              <a:defRPr sz="3999">
                <a:latin typeface="Segoe Pro Light"/>
                <a:cs typeface="Segoe Pro Light"/>
              </a:defRPr>
            </a:lvl5pPr>
          </a:lstStyle>
          <a:p>
            <a:pPr lvl="0"/>
            <a:r>
              <a:rPr lang="en-US"/>
              <a:t>4	Section Title</a:t>
            </a:r>
          </a:p>
        </p:txBody>
      </p:sp>
      <p:sp>
        <p:nvSpPr>
          <p:cNvPr id="5" name="Text Placeholder 12"/>
          <p:cNvSpPr>
            <a:spLocks noGrp="1"/>
          </p:cNvSpPr>
          <p:nvPr>
            <p:ph type="body" sz="quarter" idx="14" hasCustomPrompt="1"/>
          </p:nvPr>
        </p:nvSpPr>
        <p:spPr>
          <a:xfrm>
            <a:off x="1" y="1219200"/>
            <a:ext cx="2438400" cy="439452"/>
          </a:xfrm>
          <a:prstGeom prst="rect">
            <a:avLst/>
          </a:prstGeom>
          <a:noFill/>
        </p:spPr>
        <p:txBody>
          <a:bodyPr vert="horz"/>
          <a:lstStyle>
            <a:lvl1pPr marL="0" indent="0">
              <a:spcBef>
                <a:spcPts val="800"/>
              </a:spcBef>
              <a:buFontTx/>
              <a:buNone/>
              <a:defRPr sz="1866" baseline="0">
                <a:solidFill>
                  <a:schemeClr val="bg1"/>
                </a:solidFill>
                <a:latin typeface="+mn-lt"/>
                <a:cs typeface="Segoe UI Semibold"/>
              </a:defRPr>
            </a:lvl1pPr>
          </a:lstStyle>
          <a:p>
            <a:pPr lvl="0"/>
            <a:r>
              <a:rPr lang="en-US"/>
              <a:t>Enter header here.</a:t>
            </a:r>
          </a:p>
        </p:txBody>
      </p:sp>
      <p:sp>
        <p:nvSpPr>
          <p:cNvPr id="7" name="Slide Number Placeholder 5"/>
          <p:cNvSpPr>
            <a:spLocks noGrp="1"/>
          </p:cNvSpPr>
          <p:nvPr>
            <p:ph type="sldNum" sz="quarter" idx="4"/>
          </p:nvPr>
        </p:nvSpPr>
        <p:spPr>
          <a:xfrm>
            <a:off x="9042400" y="6356352"/>
            <a:ext cx="2844800" cy="365125"/>
          </a:xfrm>
          <a:prstGeom prst="rect">
            <a:avLst/>
          </a:prstGeom>
        </p:spPr>
        <p:txBody>
          <a:bodyPr vert="horz" lIns="91440" tIns="45720" rIns="91440" bIns="45720" rtlCol="0" anchor="b"/>
          <a:lstStyle>
            <a:lvl1pPr algn="r">
              <a:defRPr sz="1066" kern="800">
                <a:solidFill>
                  <a:srgbClr val="3F3F3F"/>
                </a:solidFill>
                <a:latin typeface="+mn-lt"/>
                <a:cs typeface="Segoe UI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6752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4252986344"/>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462866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2102121"/>
          </a:xfrm>
        </p:spPr>
        <p:txBody>
          <a:bodyPr>
            <a:spAutoFit/>
          </a:bodyPr>
          <a:lstStyle>
            <a:lvl1pPr>
              <a:defRPr sz="3528"/>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4983985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8_Title Slide 3">
    <p:bg>
      <p:bgPr>
        <a:solidFill>
          <a:schemeClr val="tx1"/>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1" y="680536"/>
            <a:ext cx="12206593" cy="364265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311836" y="738715"/>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311835" y="253009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862859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07462CF8-828D-1AEB-B3C0-6D3C2F2C23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292733696"/>
      </p:ext>
    </p:extLst>
  </p:cSld>
  <p:clrMapOvr>
    <a:masterClrMapping/>
  </p:clrMapOvr>
  <p:hf sldNum="0" hdr="0" ftr="0" dt="0"/>
  <p:extLst>
    <p:ext uri="{DCECCB84-F9BA-43D5-87BE-67443E8EF086}">
      <p15:sldGuideLst xmlns:p15="http://schemas.microsoft.com/office/powerpoint/2012/main">
        <p15:guide id="16" orient="horz" pos="2160">
          <p15:clr>
            <a:srgbClr val="547EBF"/>
          </p15:clr>
        </p15:guide>
        <p15:guide id="17" orient="horz" pos="1572">
          <p15:clr>
            <a:srgbClr val="547EBF"/>
          </p15:clr>
        </p15:guide>
        <p15:guide id="18" orient="horz" pos="2258">
          <p15:clr>
            <a:srgbClr val="547EBF"/>
          </p15:clr>
        </p15:guide>
        <p15:guide id="19" orient="horz" pos="2454">
          <p15:clr>
            <a:srgbClr val="547EBF"/>
          </p15:clr>
        </p15:guide>
        <p15:guide id="20" orient="horz" pos="2650">
          <p15:clr>
            <a:srgbClr val="547EBF"/>
          </p15:clr>
        </p15:guide>
        <p15:guide id="21" pos="3155">
          <p15:clr>
            <a:srgbClr val="547EBF"/>
          </p15:clr>
        </p15:guide>
        <p15:guide id="22" pos="413">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9270883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02194665"/>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2875762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0361388"/>
      </p:ext>
    </p:extLst>
  </p:cSld>
  <p:clrMapOvr>
    <a:masterClrMapping/>
  </p:clrMapOvr>
  <p:hf sldNum="0" hdr="0" ftr="0" dt="0"/>
  <p:extLst>
    <p:ext uri="{DCECCB84-F9BA-43D5-87BE-67443E8EF086}">
      <p15:sldGuideLst xmlns:p15="http://schemas.microsoft.com/office/powerpoint/2012/main">
        <p15:guide id="19" pos="413">
          <p15:clr>
            <a:srgbClr val="547EBF"/>
          </p15:clr>
        </p15:guide>
        <p15:guide id="20" orient="horz" pos="789">
          <p15:clr>
            <a:srgbClr val="547EBF"/>
          </p15:clr>
        </p15:guide>
        <p15:guide id="21" orient="horz" pos="887">
          <p15:clr>
            <a:srgbClr val="547EBF"/>
          </p15:clr>
        </p15:guide>
        <p15:guide id="22" pos="3742">
          <p15:clr>
            <a:srgbClr val="547EBF"/>
          </p15:clr>
        </p15:guide>
        <p15:guide id="23" pos="3938">
          <p15:clr>
            <a:srgbClr val="547EBF"/>
          </p15:clr>
        </p15:guide>
        <p15:guide id="24" pos="7267">
          <p15:clr>
            <a:srgbClr val="547EBF"/>
          </p15:clr>
        </p15:guide>
        <p15:guide id="25" orient="horz" pos="495">
          <p15:clr>
            <a:srgbClr val="547EBF"/>
          </p15:clr>
        </p15:guide>
        <p15:guide id="26" orient="horz" pos="202">
          <p15:clr>
            <a:srgbClr val="547EBF"/>
          </p15:clr>
        </p15:guide>
        <p15:guide id="27"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845596760"/>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18809296"/>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263402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11543707"/>
      </p:ext>
    </p:extLst>
  </p:cSld>
  <p:clrMapOvr>
    <a:masterClrMapping/>
  </p:clrMapOvr>
  <p:hf sldNum="0" hdr="0" ftr="0" dt="0"/>
  <p:extLst>
    <p:ext uri="{DCECCB84-F9BA-43D5-87BE-67443E8EF086}">
      <p15:sldGuideLst xmlns:p15="http://schemas.microsoft.com/office/powerpoint/2012/main">
        <p15:guide id="24" orient="horz" pos="1964">
          <p15:clr>
            <a:srgbClr val="547EBF"/>
          </p15:clr>
        </p15:guide>
        <p15:guide id="25" orient="horz" pos="2258">
          <p15:clr>
            <a:srgbClr val="547EBF"/>
          </p15:clr>
        </p15:guide>
        <p15:guide id="26" pos="3350">
          <p15:clr>
            <a:srgbClr val="547EBF"/>
          </p15:clr>
        </p15:guide>
        <p15:guide id="27" pos="3155">
          <p15:clr>
            <a:srgbClr val="547EBF"/>
          </p15:clr>
        </p15:guide>
        <p15:guide id="28" pos="413">
          <p15:clr>
            <a:srgbClr val="547EBF"/>
          </p15:clr>
        </p15:guide>
        <p15:guide id="29" orient="horz" pos="397">
          <p15:clr>
            <a:srgbClr val="547EBF"/>
          </p15:clr>
        </p15:guide>
        <p15:guide id="30" orient="horz" pos="392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7843399"/>
      </p:ext>
    </p:extLst>
  </p:cSld>
  <p:clrMapOvr>
    <a:masterClrMapping/>
  </p:clrMapOvr>
  <p:hf sldNum="0" hdr="0" ftr="0" dt="0"/>
  <p:extLst>
    <p:ext uri="{DCECCB84-F9BA-43D5-87BE-67443E8EF086}">
      <p15:sldGuideLst xmlns:p15="http://schemas.microsoft.com/office/powerpoint/2012/main">
        <p15:guide id="13" orient="horz" pos="1877">
          <p15:clr>
            <a:srgbClr val="547EBF"/>
          </p15:clr>
        </p15:guide>
        <p15:guide id="14" orient="horz" pos="3923">
          <p15:clr>
            <a:srgbClr val="547EBF"/>
          </p15:clr>
        </p15:guide>
        <p15:guide id="15" pos="3350">
          <p15:clr>
            <a:srgbClr val="547EBF"/>
          </p15:clr>
        </p15:guide>
        <p15:guide id="16" pos="3155">
          <p15:clr>
            <a:srgbClr val="547EBF"/>
          </p15:clr>
        </p15:guide>
        <p15:guide id="17" pos="413">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61863A04-4C5E-EA27-73AB-F78D958DE11C}"/>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0983133"/>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DC2A1DFC-34AA-AB30-90B8-0F31D640B806}"/>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580621422"/>
      </p:ext>
    </p:extLst>
  </p:cSld>
  <p:clrMapOvr>
    <a:masterClrMapping/>
  </p:clrMapOvr>
  <p:hf sldNum="0" hdr="0" ftr="0" dt="0"/>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ACCD2C7F-CA2A-C008-7993-9044154B15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1531126"/>
      </p:ext>
    </p:extLst>
  </p:cSld>
  <p:clrMapOvr>
    <a:masterClrMapping/>
  </p:clrMapOvr>
  <p:hf sldNum="0" hdr="0" ftr="0" dt="0"/>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11853193"/>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p15:clr>
            <a:srgbClr val="FFFFFF"/>
          </p15:clr>
        </p15:guide>
        <p15:guide id="16" orient="horz" pos="495">
          <p15:clr>
            <a:srgbClr val="FFFFFF"/>
          </p15:clr>
        </p15:guide>
        <p15:guide id="17" orient="horz" pos="887">
          <p15:clr>
            <a:srgbClr val="FFFFFF"/>
          </p15:clr>
        </p15:guide>
        <p15:guide id="18" orient="horz" pos="3923">
          <p15:clr>
            <a:srgbClr val="FFFFFF"/>
          </p15:clr>
        </p15:guide>
        <p15:guide id="19" pos="413">
          <p15:clr>
            <a:srgbClr val="FFFFFF"/>
          </p15:clr>
        </p15:guide>
        <p15:guide id="20" pos="7267">
          <p15:clr>
            <a:srgbClr val="FFFFF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1473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0450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94789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66741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09059732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A39B7838-7F91-41AE-9497-E2EC8EAF0EA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092950318"/>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5">
            <a:extLst>
              <a:ext uri="{FF2B5EF4-FFF2-40B4-BE49-F238E27FC236}">
                <a16:creationId xmlns:a16="http://schemas.microsoft.com/office/drawing/2014/main" id="{B29AF873-228B-446F-A8B8-C502FA33487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17745632"/>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8643663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774E-406D-2423-71FD-7953804F5866}"/>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BA535DF6-3BAE-F222-FCEC-CAB60647396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5F1C9-D1BF-A4DB-91EF-2FCB32DD179D}"/>
              </a:ext>
            </a:extLst>
          </p:cNvPr>
          <p:cNvSpPr>
            <a:spLocks noGrp="1"/>
          </p:cNvSpPr>
          <p:nvPr>
            <p:ph type="dt" sz="half" idx="10"/>
          </p:nvPr>
        </p:nvSpPr>
        <p:spPr/>
        <p:txBody>
          <a:bodyPr/>
          <a:lstStyle/>
          <a:p>
            <a:fld id="{C612AF5C-768F-4448-8BB7-4AAB16B11D83}" type="datetimeFigureOut">
              <a:rPr lang="en-US" smtClean="0"/>
              <a:t>4/10/2024</a:t>
            </a:fld>
            <a:endParaRPr lang="en-US"/>
          </a:p>
        </p:txBody>
      </p:sp>
      <p:sp>
        <p:nvSpPr>
          <p:cNvPr id="5" name="Footer Placeholder 4">
            <a:extLst>
              <a:ext uri="{FF2B5EF4-FFF2-40B4-BE49-F238E27FC236}">
                <a16:creationId xmlns:a16="http://schemas.microsoft.com/office/drawing/2014/main" id="{541DE9EE-A56E-0749-6CF2-AF1332339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7C5A1-58B8-F2E5-8DE7-3B05F710B0EA}"/>
              </a:ext>
            </a:extLst>
          </p:cNvPr>
          <p:cNvSpPr>
            <a:spLocks noGrp="1"/>
          </p:cNvSpPr>
          <p:nvPr>
            <p:ph type="sldNum" sz="quarter" idx="12"/>
          </p:nvPr>
        </p:nvSpPr>
        <p:spPr/>
        <p:txBody>
          <a:bodyPr/>
          <a:lstStyle/>
          <a:p>
            <a:fld id="{9DC36228-8751-4DE5-A139-90D1A8EBBD18}" type="slidenum">
              <a:rPr lang="en-US" smtClean="0"/>
              <a:t>‹#›</a:t>
            </a:fld>
            <a:endParaRPr lang="en-US"/>
          </a:p>
        </p:txBody>
      </p:sp>
    </p:spTree>
    <p:extLst>
      <p:ext uri="{BB962C8B-B14F-4D97-AF65-F5344CB8AC3E}">
        <p14:creationId xmlns:p14="http://schemas.microsoft.com/office/powerpoint/2010/main" val="291862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949022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080596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slideLayout" Target="../slideLayouts/slideLayout30.xml"/><Relationship Id="rId29" Type="http://schemas.openxmlformats.org/officeDocument/2006/relationships/slideLayout" Target="../slideLayouts/slideLayout39.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theme" Target="../theme/theme2.xml"/><Relationship Id="rId8" Type="http://schemas.openxmlformats.org/officeDocument/2006/relationships/slideLayout" Target="../slideLayouts/slideLayout18.xml"/><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tags" Target="../tags/tag4.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tags" Target="../tags/tag3.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tags" Target="../tags/tag2.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tags" Target="../tags/tag1.xml"/><Relationship Id="rId28" Type="http://schemas.openxmlformats.org/officeDocument/2006/relationships/image" Target="../media/image15.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theme" Target="../theme/theme3.xml"/><Relationship Id="rId27"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2"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01" r:id="rId2"/>
    <p:sldLayoutId id="2147485367" r:id="rId3"/>
    <p:sldLayoutId id="2147485370" r:id="rId4"/>
    <p:sldLayoutId id="2147485373" r:id="rId5"/>
    <p:sldLayoutId id="2147485375" r:id="rId6"/>
    <p:sldLayoutId id="2147485376" r:id="rId7"/>
    <p:sldLayoutId id="2147485377" r:id="rId8"/>
    <p:sldLayoutId id="2147485379" r:id="rId9"/>
    <p:sldLayoutId id="2147485483" r:id="rId10"/>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887" y="288697"/>
            <a:ext cx="10545612" cy="1143000"/>
          </a:xfrm>
          <a:prstGeom prst="rect">
            <a:avLst/>
          </a:prstGeom>
        </p:spPr>
        <p:txBody>
          <a:bodyPr vert="horz" lIns="146288" tIns="73144" rIns="146288" bIns="73144" rtlCol="0" anchor="t" anchorCtr="0">
            <a:normAutofit/>
          </a:bodyPr>
          <a:lstStyle/>
          <a:p>
            <a:r>
              <a:rPr lang="en-US"/>
              <a:t>Click to edit Master title style</a:t>
            </a:r>
          </a:p>
        </p:txBody>
      </p:sp>
      <p:sp>
        <p:nvSpPr>
          <p:cNvPr id="3" name="Text Placeholder 2"/>
          <p:cNvSpPr>
            <a:spLocks noGrp="1"/>
          </p:cNvSpPr>
          <p:nvPr>
            <p:ph type="body" idx="1"/>
          </p:nvPr>
        </p:nvSpPr>
        <p:spPr>
          <a:xfrm>
            <a:off x="292204" y="1623130"/>
            <a:ext cx="10512872" cy="2581637"/>
          </a:xfrm>
          <a:prstGeom prst="rect">
            <a:avLst/>
          </a:prstGeom>
        </p:spPr>
        <p:txBody>
          <a:bodyPr vert="horz" lIns="146288" tIns="73144" rIns="146288" bIns="73144" rtlCol="0">
            <a:normAutofit/>
          </a:bodyPr>
          <a:lstStyle/>
          <a:p>
            <a:pPr marL="166514" lvl="0" indent="-166514" algn="l" defTabSz="498603" rtl="0" eaLnBrk="1" latinLnBrk="0" hangingPunct="1">
              <a:lnSpc>
                <a:spcPct val="114000"/>
              </a:lnSpc>
              <a:spcBef>
                <a:spcPct val="20000"/>
              </a:spcBef>
              <a:buClr>
                <a:schemeClr val="accent4"/>
              </a:buClr>
              <a:buFont typeface="Arial" panose="020B0604020202020204" pitchFamily="34" charset="0"/>
              <a:buChar char="•"/>
            </a:pPr>
            <a:r>
              <a:rPr lang="en-US"/>
              <a:t>Level 1</a:t>
            </a:r>
          </a:p>
          <a:p>
            <a:pPr marL="334586" lvl="1" indent="-171182" algn="l" defTabSz="498603" rtl="0" eaLnBrk="1" latinLnBrk="0" hangingPunct="1">
              <a:spcBef>
                <a:spcPct val="20000"/>
              </a:spcBef>
              <a:buClr>
                <a:schemeClr val="accent4"/>
              </a:buClr>
              <a:buFont typeface="Arial" panose="020B0604020202020204" pitchFamily="34" charset="0"/>
              <a:buChar char="•"/>
            </a:pPr>
            <a:r>
              <a:rPr lang="en-US"/>
              <a:t>Level 2</a:t>
            </a:r>
          </a:p>
          <a:p>
            <a:pPr marL="501099" lvl="2" indent="-174294" algn="l" defTabSz="498603" rtl="0" eaLnBrk="1" latinLnBrk="0" hangingPunct="1">
              <a:spcBef>
                <a:spcPct val="20000"/>
              </a:spcBef>
              <a:buClr>
                <a:schemeClr val="accent4"/>
              </a:buClr>
              <a:buFont typeface="Arial" panose="020B0604020202020204" pitchFamily="34" charset="0"/>
              <a:buChar char="•"/>
            </a:pPr>
            <a:r>
              <a:rPr lang="en-US"/>
              <a:t>Level 3</a:t>
            </a:r>
          </a:p>
          <a:p>
            <a:pPr marL="622483" lvl="3" indent="-130721" algn="l" defTabSz="498603" rtl="0" eaLnBrk="1" latinLnBrk="0" hangingPunct="1">
              <a:spcBef>
                <a:spcPct val="20000"/>
              </a:spcBef>
              <a:buClr>
                <a:schemeClr val="accent4"/>
              </a:buClr>
              <a:buFont typeface="Arial" panose="020B0604020202020204" pitchFamily="34" charset="0"/>
              <a:buChar char="•"/>
            </a:pPr>
            <a:r>
              <a:rPr lang="en-US"/>
              <a:t>Level 4</a:t>
            </a:r>
          </a:p>
        </p:txBody>
      </p:sp>
      <p:sp>
        <p:nvSpPr>
          <p:cNvPr id="4" name="Slide Number Placeholder 3">
            <a:extLst>
              <a:ext uri="{FF2B5EF4-FFF2-40B4-BE49-F238E27FC236}">
                <a16:creationId xmlns:a16="http://schemas.microsoft.com/office/drawing/2014/main" id="{46EC9BE8-840A-4B81-902E-59E12B334EC8}"/>
              </a:ext>
            </a:extLst>
          </p:cNvPr>
          <p:cNvSpPr>
            <a:spLocks noGrp="1"/>
          </p:cNvSpPr>
          <p:nvPr>
            <p:ph type="sldNum" sz="quarter" idx="4"/>
          </p:nvPr>
        </p:nvSpPr>
        <p:spPr>
          <a:xfrm>
            <a:off x="11329392" y="6356803"/>
            <a:ext cx="682158" cy="364224"/>
          </a:xfrm>
          <a:prstGeom prst="rect">
            <a:avLst/>
          </a:prstGeom>
        </p:spPr>
        <p:txBody>
          <a:bodyPr vert="horz" lIns="91440" tIns="45720" rIns="91440" bIns="45720" rtlCol="0" anchor="ctr"/>
          <a:lstStyle>
            <a:lvl1pPr algn="r">
              <a:defRPr sz="686">
                <a:solidFill>
                  <a:schemeClr val="accent2"/>
                </a:solidFill>
              </a:defRPr>
            </a:lvl1pPr>
          </a:lstStyle>
          <a:p>
            <a:fld id="{6917C22C-C5D7-4539-A137-217872CE6377}" type="slidenum">
              <a:rPr lang="en-US" smtClean="0"/>
              <a:pPr/>
              <a:t>‹#›</a:t>
            </a:fld>
            <a:endParaRPr lang="en-US"/>
          </a:p>
        </p:txBody>
      </p:sp>
      <p:sp>
        <p:nvSpPr>
          <p:cNvPr id="6" name="TextBox 5">
            <a:extLst>
              <a:ext uri="{FF2B5EF4-FFF2-40B4-BE49-F238E27FC236}">
                <a16:creationId xmlns:a16="http://schemas.microsoft.com/office/drawing/2014/main" id="{510B05E0-AABF-D267-C81F-209AFF0FEC05}"/>
              </a:ext>
            </a:extLst>
          </p:cNvPr>
          <p:cNvSpPr txBox="1"/>
          <p:nvPr>
            <p:extLst>
              <p:ext uri="{1162E1C5-73C7-4A58-AE30-91384D911F3F}">
                <p184:classification xmlns:p184="http://schemas.microsoft.com/office/powerpoint/2018/4/main" val="ftr"/>
              </p:ext>
            </p:extLst>
          </p:nvPr>
        </p:nvSpPr>
        <p:spPr>
          <a:xfrm>
            <a:off x="62252" y="6646314"/>
            <a:ext cx="1792850" cy="149425"/>
          </a:xfrm>
          <a:prstGeom prst="rect">
            <a:avLst/>
          </a:prstGeom>
        </p:spPr>
        <p:txBody>
          <a:bodyPr horzOverflow="overflow" lIns="0" tIns="0" rIns="0" bIns="0">
            <a:spAutoFit/>
          </a:bodyPr>
          <a:lstStyle/>
          <a:p>
            <a:pPr algn="l"/>
            <a:r>
              <a:rPr lang="en-US" sz="98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918342400"/>
      </p:ext>
    </p:extLst>
  </p:cSld>
  <p:clrMap bg1="lt1" tx1="dk1" bg2="lt2" tx2="dk2" accent1="accent1" accent2="accent2" accent3="accent3" accent4="accent4" accent5="accent5" accent6="accent6" hlink="hlink" folHlink="folHlink"/>
  <p:sldLayoutIdLst>
    <p:sldLayoutId id="2147485441" r:id="rId1"/>
    <p:sldLayoutId id="2147485442" r:id="rId2"/>
    <p:sldLayoutId id="2147485443" r:id="rId3"/>
    <p:sldLayoutId id="2147485444" r:id="rId4"/>
    <p:sldLayoutId id="2147485445" r:id="rId5"/>
    <p:sldLayoutId id="2147485446" r:id="rId6"/>
    <p:sldLayoutId id="2147485447" r:id="rId7"/>
    <p:sldLayoutId id="2147485448" r:id="rId8"/>
    <p:sldLayoutId id="2147485449" r:id="rId9"/>
    <p:sldLayoutId id="2147485450" r:id="rId10"/>
    <p:sldLayoutId id="2147485451" r:id="rId11"/>
    <p:sldLayoutId id="2147485452" r:id="rId12"/>
    <p:sldLayoutId id="2147485453" r:id="rId13"/>
    <p:sldLayoutId id="2147485454" r:id="rId14"/>
    <p:sldLayoutId id="2147485455" r:id="rId15"/>
    <p:sldLayoutId id="2147485456" r:id="rId16"/>
    <p:sldLayoutId id="2147485457" r:id="rId17"/>
    <p:sldLayoutId id="2147485458" r:id="rId18"/>
    <p:sldLayoutId id="2147485459" r:id="rId19"/>
    <p:sldLayoutId id="2147485460" r:id="rId20"/>
    <p:sldLayoutId id="2147485461" r:id="rId21"/>
    <p:sldLayoutId id="2147485462" r:id="rId22"/>
    <p:sldLayoutId id="2147485463" r:id="rId23"/>
    <p:sldLayoutId id="2147485464" r:id="rId24"/>
    <p:sldLayoutId id="2147485465" r:id="rId25"/>
    <p:sldLayoutId id="2147485466" r:id="rId26"/>
    <p:sldLayoutId id="2147485467" r:id="rId27"/>
    <p:sldLayoutId id="2147485468" r:id="rId28"/>
    <p:sldLayoutId id="2147485469" r:id="rId29"/>
    <p:sldLayoutId id="2147485470" r:id="rId30"/>
    <p:sldLayoutId id="2147485471" r:id="rId31"/>
    <p:sldLayoutId id="2147485472" r:id="rId32"/>
    <p:sldLayoutId id="2147485473" r:id="rId33"/>
    <p:sldLayoutId id="2147485474" r:id="rId34"/>
    <p:sldLayoutId id="2147485475" r:id="rId35"/>
    <p:sldLayoutId id="2147485476" r:id="rId36"/>
    <p:sldLayoutId id="2147485477" r:id="rId37"/>
    <p:sldLayoutId id="2147485478" r:id="rId38"/>
    <p:sldLayoutId id="2147485479" r:id="rId39"/>
    <p:sldLayoutId id="2147485480" r:id="rId40"/>
    <p:sldLayoutId id="2147485481" r:id="rId41"/>
    <p:sldLayoutId id="2147485482" r:id="rId42"/>
  </p:sldLayoutIdLst>
  <p:transition>
    <p:fade/>
  </p:transition>
  <p:hf hdr="0" ftr="0" dt="0"/>
  <p:txStyles>
    <p:titleStyle>
      <a:lvl1pPr marL="0" indent="0" algn="l" defTabSz="498603" rtl="0" eaLnBrk="1" latinLnBrk="0" hangingPunct="1">
        <a:lnSpc>
          <a:spcPct val="90000"/>
        </a:lnSpc>
        <a:spcBef>
          <a:spcPts val="0"/>
        </a:spcBef>
        <a:spcAft>
          <a:spcPts val="0"/>
        </a:spcAft>
        <a:buFont typeface="Arial"/>
        <a:buNone/>
        <a:defRPr lang="en-US" sz="3529" b="1" kern="1200" cap="none" spc="-98" baseline="0" dirty="0">
          <a:solidFill>
            <a:srgbClr val="505050"/>
          </a:solidFill>
          <a:latin typeface="Segoe UI Semibold" panose="020B0702040204020203" pitchFamily="34" charset="0"/>
          <a:ea typeface="+mn-ea"/>
          <a:cs typeface="Segoe UI Semibold" panose="020B0702040204020203" pitchFamily="34" charset="0"/>
        </a:defRPr>
      </a:lvl1pPr>
    </p:titleStyle>
    <p:bodyStyle>
      <a:lvl1pPr marL="280118" indent="-280118" algn="l" defTabSz="498603" rtl="0" eaLnBrk="1" latinLnBrk="0" hangingPunct="1">
        <a:lnSpc>
          <a:spcPct val="114000"/>
        </a:lnSpc>
        <a:spcBef>
          <a:spcPct val="20000"/>
        </a:spcBef>
        <a:buClrTx/>
        <a:buFont typeface="Wingdings" panose="05000000000000000000" pitchFamily="2" charset="2"/>
        <a:buChar char="§"/>
        <a:defRPr lang="en-US" sz="1961" b="0" kern="1200" cap="none" spc="0" baseline="0" dirty="0">
          <a:solidFill>
            <a:schemeClr val="tx1"/>
          </a:solidFill>
          <a:latin typeface="Segoe UI" panose="020B0502040204020203" pitchFamily="34" charset="0"/>
          <a:ea typeface="+mn-ea"/>
          <a:cs typeface="Segoe UI" panose="020B0502040204020203" pitchFamily="34" charset="0"/>
        </a:defRPr>
      </a:lvl1pPr>
      <a:lvl2pPr marL="443519" indent="-280118" algn="l" defTabSz="498603" rtl="0" eaLnBrk="1" latinLnBrk="0" hangingPunct="1">
        <a:spcBef>
          <a:spcPct val="20000"/>
        </a:spcBef>
        <a:buClrTx/>
        <a:buFont typeface="Wingdings" panose="05000000000000000000" pitchFamily="2" charset="2"/>
        <a:buChar char="§"/>
        <a:defRPr sz="1961" kern="1200">
          <a:solidFill>
            <a:schemeClr val="tx1"/>
          </a:solidFill>
          <a:latin typeface="Segoe UI" panose="020B0502040204020203" pitchFamily="34" charset="0"/>
          <a:ea typeface="+mn-ea"/>
          <a:cs typeface="Segoe UI" panose="020B0502040204020203" pitchFamily="34" charset="0"/>
        </a:defRPr>
      </a:lvl2pPr>
      <a:lvl3pPr marL="606919" indent="-280118" algn="l" defTabSz="498603" rtl="0" eaLnBrk="1" latinLnBrk="0" hangingPunct="1">
        <a:spcBef>
          <a:spcPct val="20000"/>
        </a:spcBef>
        <a:buClrTx/>
        <a:buFont typeface="Wingdings" panose="05000000000000000000" pitchFamily="2" charset="2"/>
        <a:buChar char="§"/>
        <a:defRPr sz="1961" kern="1200" baseline="0">
          <a:solidFill>
            <a:schemeClr val="tx1"/>
          </a:solidFill>
          <a:latin typeface="Segoe UI" panose="020B0502040204020203" pitchFamily="34" charset="0"/>
          <a:ea typeface="+mn-ea"/>
          <a:cs typeface="Segoe UI" panose="020B0502040204020203" pitchFamily="34" charset="0"/>
        </a:defRPr>
      </a:lvl3pPr>
      <a:lvl4pPr marL="771879" indent="-280118" algn="l" defTabSz="498603" rtl="0" eaLnBrk="1" latinLnBrk="0" hangingPunct="1">
        <a:spcBef>
          <a:spcPct val="20000"/>
        </a:spcBef>
        <a:buClrTx/>
        <a:buFont typeface="Wingdings" panose="05000000000000000000" pitchFamily="2" charset="2"/>
        <a:buChar char="§"/>
        <a:defRPr sz="1961" kern="1200">
          <a:solidFill>
            <a:schemeClr val="tx1"/>
          </a:solidFill>
          <a:latin typeface="Segoe UI" panose="020B0502040204020203" pitchFamily="34" charset="0"/>
          <a:ea typeface="+mn-ea"/>
          <a:cs typeface="Segoe UI" panose="020B0502040204020203" pitchFamily="34" charset="0"/>
        </a:defRPr>
      </a:lvl4pPr>
      <a:lvl5pPr marL="1994410" indent="0" algn="l" defTabSz="498603" rtl="0" eaLnBrk="1" latinLnBrk="0" hangingPunct="1">
        <a:spcBef>
          <a:spcPct val="20000"/>
        </a:spcBef>
        <a:buFont typeface="Arial"/>
        <a:buNone/>
        <a:defRPr sz="1364" kern="1200">
          <a:solidFill>
            <a:schemeClr val="tx1"/>
          </a:solidFill>
          <a:latin typeface="+mn-lt"/>
          <a:ea typeface="+mn-ea"/>
          <a:cs typeface="+mn-cs"/>
        </a:defRPr>
      </a:lvl5pPr>
      <a:lvl6pPr marL="2742316" indent="-249301" algn="l" defTabSz="498603" rtl="0" eaLnBrk="1" latinLnBrk="0" hangingPunct="1">
        <a:spcBef>
          <a:spcPct val="20000"/>
        </a:spcBef>
        <a:buFont typeface="Arial"/>
        <a:buChar char="•"/>
        <a:defRPr sz="2181" kern="1200">
          <a:solidFill>
            <a:schemeClr val="tx1"/>
          </a:solidFill>
          <a:latin typeface="+mn-lt"/>
          <a:ea typeface="+mn-ea"/>
          <a:cs typeface="+mn-cs"/>
        </a:defRPr>
      </a:lvl6pPr>
      <a:lvl7pPr marL="3240917" indent="-249301" algn="l" defTabSz="498603" rtl="0" eaLnBrk="1" latinLnBrk="0" hangingPunct="1">
        <a:spcBef>
          <a:spcPct val="20000"/>
        </a:spcBef>
        <a:buFont typeface="Arial"/>
        <a:buChar char="•"/>
        <a:defRPr sz="2181" kern="1200">
          <a:solidFill>
            <a:schemeClr val="tx1"/>
          </a:solidFill>
          <a:latin typeface="+mn-lt"/>
          <a:ea typeface="+mn-ea"/>
          <a:cs typeface="+mn-cs"/>
        </a:defRPr>
      </a:lvl7pPr>
      <a:lvl8pPr marL="3739518" indent="-249301" algn="l" defTabSz="498603" rtl="0" eaLnBrk="1" latinLnBrk="0" hangingPunct="1">
        <a:spcBef>
          <a:spcPct val="20000"/>
        </a:spcBef>
        <a:buFont typeface="Arial"/>
        <a:buChar char="•"/>
        <a:defRPr sz="2181" kern="1200">
          <a:solidFill>
            <a:schemeClr val="tx1"/>
          </a:solidFill>
          <a:latin typeface="+mn-lt"/>
          <a:ea typeface="+mn-ea"/>
          <a:cs typeface="+mn-cs"/>
        </a:defRPr>
      </a:lvl8pPr>
      <a:lvl9pPr marL="4238121" indent="-249301" algn="l" defTabSz="498603" rtl="0" eaLnBrk="1" latinLnBrk="0" hangingPunct="1">
        <a:spcBef>
          <a:spcPct val="20000"/>
        </a:spcBef>
        <a:buFont typeface="Arial"/>
        <a:buChar char="•"/>
        <a:defRPr sz="2181" kern="1200">
          <a:solidFill>
            <a:schemeClr val="tx1"/>
          </a:solidFill>
          <a:latin typeface="+mn-lt"/>
          <a:ea typeface="+mn-ea"/>
          <a:cs typeface="+mn-cs"/>
        </a:defRPr>
      </a:lvl9pPr>
    </p:bodyStyle>
    <p:otherStyle>
      <a:defPPr>
        <a:defRPr lang="en-US"/>
      </a:defPPr>
      <a:lvl1pPr marL="0" algn="l" defTabSz="498603" rtl="0" eaLnBrk="1" latinLnBrk="0" hangingPunct="1">
        <a:defRPr sz="1977" kern="1200">
          <a:solidFill>
            <a:schemeClr val="tx1"/>
          </a:solidFill>
          <a:latin typeface="+mn-lt"/>
          <a:ea typeface="+mn-ea"/>
          <a:cs typeface="+mn-cs"/>
        </a:defRPr>
      </a:lvl1pPr>
      <a:lvl2pPr marL="498603" algn="l" defTabSz="498603" rtl="0" eaLnBrk="1" latinLnBrk="0" hangingPunct="1">
        <a:defRPr sz="1977" kern="1200">
          <a:solidFill>
            <a:schemeClr val="tx1"/>
          </a:solidFill>
          <a:latin typeface="+mn-lt"/>
          <a:ea typeface="+mn-ea"/>
          <a:cs typeface="+mn-cs"/>
        </a:defRPr>
      </a:lvl2pPr>
      <a:lvl3pPr marL="997205" algn="l" defTabSz="498603" rtl="0" eaLnBrk="1" latinLnBrk="0" hangingPunct="1">
        <a:defRPr sz="1977" kern="1200">
          <a:solidFill>
            <a:schemeClr val="tx1"/>
          </a:solidFill>
          <a:latin typeface="+mn-lt"/>
          <a:ea typeface="+mn-ea"/>
          <a:cs typeface="+mn-cs"/>
        </a:defRPr>
      </a:lvl3pPr>
      <a:lvl4pPr marL="1495807" algn="l" defTabSz="498603" rtl="0" eaLnBrk="1" latinLnBrk="0" hangingPunct="1">
        <a:defRPr sz="1977" kern="1200">
          <a:solidFill>
            <a:schemeClr val="tx1"/>
          </a:solidFill>
          <a:latin typeface="+mn-lt"/>
          <a:ea typeface="+mn-ea"/>
          <a:cs typeface="+mn-cs"/>
        </a:defRPr>
      </a:lvl4pPr>
      <a:lvl5pPr marL="1994410" algn="l" defTabSz="498603" rtl="0" eaLnBrk="1" latinLnBrk="0" hangingPunct="1">
        <a:defRPr sz="1977" kern="1200">
          <a:solidFill>
            <a:schemeClr val="tx1"/>
          </a:solidFill>
          <a:latin typeface="+mn-lt"/>
          <a:ea typeface="+mn-ea"/>
          <a:cs typeface="+mn-cs"/>
        </a:defRPr>
      </a:lvl5pPr>
      <a:lvl6pPr marL="2493013" algn="l" defTabSz="498603" rtl="0" eaLnBrk="1" latinLnBrk="0" hangingPunct="1">
        <a:defRPr sz="1977" kern="1200">
          <a:solidFill>
            <a:schemeClr val="tx1"/>
          </a:solidFill>
          <a:latin typeface="+mn-lt"/>
          <a:ea typeface="+mn-ea"/>
          <a:cs typeface="+mn-cs"/>
        </a:defRPr>
      </a:lvl6pPr>
      <a:lvl7pPr marL="2991616" algn="l" defTabSz="498603" rtl="0" eaLnBrk="1" latinLnBrk="0" hangingPunct="1">
        <a:defRPr sz="1977" kern="1200">
          <a:solidFill>
            <a:schemeClr val="tx1"/>
          </a:solidFill>
          <a:latin typeface="+mn-lt"/>
          <a:ea typeface="+mn-ea"/>
          <a:cs typeface="+mn-cs"/>
        </a:defRPr>
      </a:lvl7pPr>
      <a:lvl8pPr marL="3490220" algn="l" defTabSz="498603" rtl="0" eaLnBrk="1" latinLnBrk="0" hangingPunct="1">
        <a:defRPr sz="1977" kern="1200">
          <a:solidFill>
            <a:schemeClr val="tx1"/>
          </a:solidFill>
          <a:latin typeface="+mn-lt"/>
          <a:ea typeface="+mn-ea"/>
          <a:cs typeface="+mn-cs"/>
        </a:defRPr>
      </a:lvl8pPr>
      <a:lvl9pPr marL="3988821" algn="l" defTabSz="498603" rtl="0" eaLnBrk="1" latinLnBrk="0" hangingPunct="1">
        <a:defRPr sz="1977"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2203">
          <p15:clr>
            <a:srgbClr val="F26B43"/>
          </p15:clr>
        </p15:guide>
        <p15:guide id="5" pos="3917">
          <p15:clr>
            <a:srgbClr val="F26B43"/>
          </p15:clr>
        </p15:guide>
        <p15:guide id="7" orient="horz" pos="283">
          <p15:clr>
            <a:srgbClr val="F26B43"/>
          </p15:clr>
        </p15:guide>
        <p15:guide id="8" pos="7541">
          <p15:clr>
            <a:srgbClr val="F26B43"/>
          </p15:clr>
        </p15:guide>
        <p15:guide id="9" pos="288">
          <p15:clr>
            <a:srgbClr val="F26B43"/>
          </p15:clr>
        </p15:guide>
        <p15:guide id="10" orient="horz" pos="4112">
          <p15:clr>
            <a:srgbClr val="F26B43"/>
          </p15:clr>
        </p15:guide>
        <p15:guide id="11" orient="horz" pos="1147">
          <p15:clr>
            <a:srgbClr val="F26B43"/>
          </p15:clr>
        </p15:guide>
        <p15:guide id="12" pos="4064">
          <p15:clr>
            <a:srgbClr val="F26B43"/>
          </p15:clr>
        </p15:guide>
        <p15:guide id="13" pos="377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2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2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2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2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04472E61-8EEC-9099-4C05-0E7DE2802B4C}"/>
              </a:ext>
              <a:ext uri="{C183D7F6-B498-43B3-948B-1728B52AA6E4}">
                <adec:decorative xmlns:adec="http://schemas.microsoft.com/office/drawing/2017/decorative" val="1"/>
              </a:ext>
            </a:extLst>
          </p:cNvPr>
          <p:cNvSpPr/>
          <p:nvPr userDrawn="1">
            <p:custDataLst>
              <p:tags r:id="rId2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EEA6D12D-2715-BE62-C597-699C002E54AE}"/>
              </a:ext>
            </a:extLst>
          </p:cNvPr>
          <p:cNvSpPr/>
          <p:nvPr userDrawn="1">
            <p:custDataLst>
              <p:tags r:id="rId2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79269479"/>
      </p:ext>
    </p:extLst>
  </p:cSld>
  <p:clrMap bg1="lt1" tx1="dk1" bg2="lt2" tx2="dk2" accent1="accent1" accent2="accent2" accent3="accent3" accent4="accent4" accent5="accent5" accent6="accent6" hlink="hlink" folHlink="folHlink"/>
  <p:sldLayoutIdLst>
    <p:sldLayoutId id="2147485485" r:id="rId1"/>
    <p:sldLayoutId id="2147485486" r:id="rId2"/>
    <p:sldLayoutId id="2147485487" r:id="rId3"/>
    <p:sldLayoutId id="2147485488" r:id="rId4"/>
    <p:sldLayoutId id="2147485489" r:id="rId5"/>
    <p:sldLayoutId id="2147485490" r:id="rId6"/>
    <p:sldLayoutId id="2147485491" r:id="rId7"/>
    <p:sldLayoutId id="2147485492" r:id="rId8"/>
    <p:sldLayoutId id="2147485493" r:id="rId9"/>
    <p:sldLayoutId id="2147485494" r:id="rId10"/>
    <p:sldLayoutId id="2147485495" r:id="rId11"/>
    <p:sldLayoutId id="2147485496" r:id="rId12"/>
    <p:sldLayoutId id="2147485497" r:id="rId13"/>
    <p:sldLayoutId id="2147485498" r:id="rId14"/>
    <p:sldLayoutId id="2147485499" r:id="rId15"/>
    <p:sldLayoutId id="2147485500" r:id="rId16"/>
    <p:sldLayoutId id="2147485501" r:id="rId17"/>
    <p:sldLayoutId id="2147485502" r:id="rId18"/>
    <p:sldLayoutId id="2147485503" r:id="rId19"/>
    <p:sldLayoutId id="2147485504" r:id="rId20"/>
    <p:sldLayoutId id="2147485505" r:id="rId21"/>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p15:clr>
            <a:srgbClr val="A4A3A4"/>
          </p15:clr>
        </p15:guide>
        <p15:guide id="11" pos="192">
          <p15:clr>
            <a:srgbClr val="A4A3A4"/>
          </p15:clr>
        </p15:guide>
        <p15:guide id="12" orient="horz" pos="384">
          <p15:clr>
            <a:srgbClr val="F26B43"/>
          </p15:clr>
        </p15:guide>
        <p15:guide id="13" orient="horz" pos="4128">
          <p15:clr>
            <a:srgbClr val="A4A3A4"/>
          </p15:clr>
        </p15:guide>
        <p15:guide id="14" orient="horz" pos="3936">
          <p15:clr>
            <a:srgbClr val="F26B43"/>
          </p15:clr>
        </p15:guide>
        <p15:guide id="15" pos="7296">
          <p15:clr>
            <a:srgbClr val="F26B43"/>
          </p15:clr>
        </p15:guide>
        <p15:guide id="16" pos="7488">
          <p15:clr>
            <a:srgbClr val="A4A3A4"/>
          </p15:clr>
        </p15:guide>
        <p15:guide id="17"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6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5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patchbay.tech/page/2/" TargetMode="Externa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387959" y="2526460"/>
            <a:ext cx="5199473" cy="1329595"/>
          </a:xfrm>
        </p:spPr>
        <p:txBody>
          <a:bodyPr/>
          <a:lstStyle/>
          <a:p>
            <a:r>
              <a:rPr lang="en-US" dirty="0"/>
              <a:t>Getting Started: </a:t>
            </a:r>
            <a:br>
              <a:rPr lang="en-US" dirty="0"/>
            </a:br>
            <a:r>
              <a:rPr lang="en-US" dirty="0"/>
              <a:t>Writing Stored Procedures</a:t>
            </a:r>
            <a:br>
              <a:rPr lang="en-US" dirty="0"/>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86280" y="4492073"/>
            <a:ext cx="5199473" cy="1329595"/>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p>
          <a:p>
            <a:r>
              <a:rPr lang="en-US" dirty="0"/>
              <a:t>Cloud Solution Architect</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3200" spc="-100" dirty="0">
                <a:solidFill>
                  <a:srgbClr val="44546A"/>
                </a:solidFill>
                <a:latin typeface="Segoe UI Semibold" panose="020B0702040204020203" pitchFamily="34" charset="0"/>
              </a:rPr>
              <a:t>SET XACT_ABORT ON</a:t>
            </a:r>
            <a:endPar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endParaRPr>
          </a:p>
        </p:txBody>
      </p:sp>
      <p:sp>
        <p:nvSpPr>
          <p:cNvPr id="4" name="TextBox 3">
            <a:extLst>
              <a:ext uri="{FF2B5EF4-FFF2-40B4-BE49-F238E27FC236}">
                <a16:creationId xmlns:a16="http://schemas.microsoft.com/office/drawing/2014/main" id="{B47643FF-B430-143F-EA75-8DE6D248892D}"/>
              </a:ext>
            </a:extLst>
          </p:cNvPr>
          <p:cNvSpPr txBox="1"/>
          <p:nvPr/>
        </p:nvSpPr>
        <p:spPr>
          <a:xfrm>
            <a:off x="283545" y="1843950"/>
            <a:ext cx="5094700" cy="3170099"/>
          </a:xfrm>
          <a:prstGeom prst="rect">
            <a:avLst/>
          </a:prstGeom>
          <a:noFill/>
        </p:spPr>
        <p:txBody>
          <a:bodyPr wrap="square">
            <a:spAutoFit/>
          </a:bodyPr>
          <a:lstStyle/>
          <a:p>
            <a:r>
              <a:rPr lang="en-US" sz="2000" dirty="0">
                <a:solidFill>
                  <a:srgbClr val="008000"/>
                </a:solidFill>
                <a:latin typeface="Consolas" panose="020B0609020204030204" pitchFamily="49" charset="0"/>
              </a:rPr>
              <a:t>-- Try again with SET XACT_ABORT.</a:t>
            </a:r>
            <a:endParaRPr lang="en-US" sz="2000" dirty="0">
              <a:solidFill>
                <a:srgbClr val="000000"/>
              </a:solidFill>
              <a:latin typeface="Consolas" panose="020B0609020204030204" pitchFamily="49" charset="0"/>
            </a:endParaRPr>
          </a:p>
          <a:p>
            <a:endParaRPr lang="en-US"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XACT_ABORT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ON</a:t>
            </a:r>
            <a:endParaRPr lang="en-US" sz="2000" dirty="0">
              <a:solidFill>
                <a:srgbClr val="000000"/>
              </a:solidFill>
              <a:latin typeface="Consolas" panose="020B0609020204030204" pitchFamily="49" charset="0"/>
            </a:endParaRPr>
          </a:p>
          <a:p>
            <a:r>
              <a:rPr lang="en-US" sz="2000" dirty="0">
                <a:solidFill>
                  <a:srgbClr val="FF00FF"/>
                </a:solidFill>
                <a:latin typeface="Consolas" panose="020B0609020204030204" pitchFamily="49" charset="0"/>
              </a:rPr>
              <a:t>UPDATE</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Balance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0</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AcctID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1</a:t>
            </a:r>
          </a:p>
          <a:p>
            <a:endParaRPr lang="en-US" sz="2000" dirty="0">
              <a:solidFill>
                <a:srgbClr val="000000"/>
              </a:solidFill>
              <a:latin typeface="Consolas" panose="020B0609020204030204" pitchFamily="49" charset="0"/>
            </a:endParaRPr>
          </a:p>
          <a:p>
            <a:r>
              <a:rPr lang="en-US" sz="2000" dirty="0">
                <a:solidFill>
                  <a:srgbClr val="FF00FF"/>
                </a:solidFill>
                <a:latin typeface="Consolas" panose="020B0609020204030204" pitchFamily="49" charset="0"/>
              </a:rPr>
              <a:t>UPDATE</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Balance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200</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AcctID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a:t>
            </a:r>
            <a:endParaRPr lang="en-US" sz="2000" dirty="0"/>
          </a:p>
        </p:txBody>
      </p:sp>
      <p:sp>
        <p:nvSpPr>
          <p:cNvPr id="6" name="TextBox 5">
            <a:extLst>
              <a:ext uri="{FF2B5EF4-FFF2-40B4-BE49-F238E27FC236}">
                <a16:creationId xmlns:a16="http://schemas.microsoft.com/office/drawing/2014/main" id="{DAB05D94-C752-A425-35CA-4EF36B5FD949}"/>
              </a:ext>
            </a:extLst>
          </p:cNvPr>
          <p:cNvSpPr txBox="1"/>
          <p:nvPr/>
        </p:nvSpPr>
        <p:spPr>
          <a:xfrm>
            <a:off x="5378245" y="1544262"/>
            <a:ext cx="6995650" cy="4093428"/>
          </a:xfrm>
          <a:prstGeom prst="rect">
            <a:avLst/>
          </a:prstGeom>
          <a:noFill/>
        </p:spPr>
        <p:txBody>
          <a:bodyPr wrap="square">
            <a:spAutoFit/>
          </a:bodyPr>
          <a:lstStyle/>
          <a:p>
            <a:r>
              <a:rPr lang="en-US" sz="2000" dirty="0">
                <a:solidFill>
                  <a:srgbClr val="008000"/>
                </a:solidFill>
                <a:latin typeface="Consolas" panose="020B0609020204030204" pitchFamily="49" charset="0"/>
              </a:rPr>
              <a:t>-- To get better error handling and </a:t>
            </a:r>
          </a:p>
          <a:p>
            <a:r>
              <a:rPr lang="en-US" sz="2000" dirty="0">
                <a:solidFill>
                  <a:srgbClr val="008000"/>
                </a:solidFill>
                <a:latin typeface="Consolas" panose="020B0609020204030204" pitchFamily="49" charset="0"/>
              </a:rPr>
              <a:t>--transaction control use Explicit Transactions.</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XACT_ABORT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ON</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BEGIN</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TRANSACTION</a:t>
            </a:r>
            <a:endParaRPr lang="en-US" sz="2000" dirty="0">
              <a:solidFill>
                <a:srgbClr val="000000"/>
              </a:solidFill>
              <a:latin typeface="Consolas" panose="020B0609020204030204" pitchFamily="49" charset="0"/>
            </a:endParaRPr>
          </a:p>
          <a:p>
            <a:r>
              <a:rPr lang="en-US" sz="2000" dirty="0">
                <a:solidFill>
                  <a:srgbClr val="FF00FF"/>
                </a:solidFill>
                <a:latin typeface="Consolas" panose="020B0609020204030204" pitchFamily="49" charset="0"/>
              </a:rPr>
              <a:t>UPDATE</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Balance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200</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AcctID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1</a:t>
            </a:r>
          </a:p>
          <a:p>
            <a:endParaRPr lang="en-US" sz="2000" dirty="0">
              <a:solidFill>
                <a:srgbClr val="000000"/>
              </a:solidFill>
              <a:latin typeface="Consolas" panose="020B0609020204030204" pitchFamily="49" charset="0"/>
            </a:endParaRPr>
          </a:p>
          <a:p>
            <a:r>
              <a:rPr lang="en-US" sz="2000" dirty="0">
                <a:solidFill>
                  <a:srgbClr val="FF00FF"/>
                </a:solidFill>
                <a:latin typeface="Consolas" panose="020B0609020204030204" pitchFamily="49" charset="0"/>
              </a:rPr>
              <a:t>UPDATE</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Balance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0</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AcctID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a:t>
            </a:r>
          </a:p>
          <a:p>
            <a:r>
              <a:rPr lang="en-US" sz="2000" dirty="0">
                <a:solidFill>
                  <a:srgbClr val="0000FF"/>
                </a:solidFill>
                <a:latin typeface="Consolas" panose="020B0609020204030204" pitchFamily="49" charset="0"/>
              </a:rPr>
              <a:t>COMMIT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TRANSACTION</a:t>
            </a:r>
            <a:endParaRPr lang="en-US" sz="2000" dirty="0"/>
          </a:p>
        </p:txBody>
      </p:sp>
      <p:cxnSp>
        <p:nvCxnSpPr>
          <p:cNvPr id="8" name="Straight Connector 7">
            <a:extLst>
              <a:ext uri="{FF2B5EF4-FFF2-40B4-BE49-F238E27FC236}">
                <a16:creationId xmlns:a16="http://schemas.microsoft.com/office/drawing/2014/main" id="{DDC2B0C1-46A1-6EEB-3936-299F3D55E446}"/>
              </a:ext>
            </a:extLst>
          </p:cNvPr>
          <p:cNvCxnSpPr/>
          <p:nvPr/>
        </p:nvCxnSpPr>
        <p:spPr>
          <a:xfrm>
            <a:off x="5181597" y="835742"/>
            <a:ext cx="0" cy="5653548"/>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593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Explicit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fontScale="92500"/>
          </a:bodyPr>
          <a:lstStyle/>
          <a:p>
            <a:r>
              <a:rPr lang="en-US" dirty="0"/>
              <a:t>An explicit transaction is one in which you explicitly define both the start and end of the transaction.</a:t>
            </a:r>
          </a:p>
          <a:p>
            <a:endParaRPr lang="en-US" dirty="0"/>
          </a:p>
        </p:txBody>
      </p:sp>
      <p:graphicFrame>
        <p:nvGraphicFramePr>
          <p:cNvPr id="5" name="Content Placeholder 4">
            <a:extLst>
              <a:ext uri="{FF2B5EF4-FFF2-40B4-BE49-F238E27FC236}">
                <a16:creationId xmlns:a16="http://schemas.microsoft.com/office/drawing/2014/main" id="{A1D15659-A07D-4733-A7BC-CA75EFC1B0E6}"/>
              </a:ext>
            </a:extLst>
          </p:cNvPr>
          <p:cNvGraphicFramePr>
            <a:graphicFrameLocks noGrp="1"/>
          </p:cNvGraphicFramePr>
          <p:nvPr>
            <p:ph sz="quarter" idx="13"/>
            <p:extLst>
              <p:ext uri="{D42A27DB-BD31-4B8C-83A1-F6EECF244321}">
                <p14:modId xmlns:p14="http://schemas.microsoft.com/office/powerpoint/2010/main" val="477391464"/>
              </p:ext>
            </p:extLst>
          </p:nvPr>
        </p:nvGraphicFramePr>
        <p:xfrm>
          <a:off x="496493" y="1399236"/>
          <a:ext cx="1119901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31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lang="en-US" sz="3200" spc="-100" dirty="0">
                <a:solidFill>
                  <a:srgbClr val="44546A"/>
                </a:solidFill>
                <a:latin typeface="Segoe UI Semibold" panose="020B0702040204020203" pitchFamily="34" charset="0"/>
              </a:rPr>
              <a:t>Explicit Transactions with Exception Handling</a:t>
            </a:r>
            <a:endPar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endParaRPr>
          </a:p>
        </p:txBody>
      </p:sp>
      <p:sp>
        <p:nvSpPr>
          <p:cNvPr id="4" name="TextBox 3">
            <a:extLst>
              <a:ext uri="{FF2B5EF4-FFF2-40B4-BE49-F238E27FC236}">
                <a16:creationId xmlns:a16="http://schemas.microsoft.com/office/drawing/2014/main" id="{B47643FF-B430-143F-EA75-8DE6D248892D}"/>
              </a:ext>
            </a:extLst>
          </p:cNvPr>
          <p:cNvSpPr txBox="1"/>
          <p:nvPr/>
        </p:nvSpPr>
        <p:spPr>
          <a:xfrm>
            <a:off x="578511" y="890890"/>
            <a:ext cx="11239863" cy="5632311"/>
          </a:xfrm>
          <a:prstGeom prst="rect">
            <a:avLst/>
          </a:prstGeom>
          <a:noFill/>
        </p:spPr>
        <p:txBody>
          <a:bodyPr wrap="square">
            <a:spAutoFit/>
          </a:bodyPr>
          <a:lstStyle/>
          <a:p>
            <a:r>
              <a:rPr lang="en-US" dirty="0">
                <a:solidFill>
                  <a:srgbClr val="008000"/>
                </a:solidFill>
                <a:latin typeface="Consolas" panose="020B0609020204030204" pitchFamily="49" charset="0"/>
              </a:rPr>
              <a:t>-- Now let's add BEGIN/COMMIT TRY and BEGIN/COMMIT CATCH blocks.</a:t>
            </a:r>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We will also add explicit error handling to rollback transaction</a:t>
            </a:r>
            <a:endParaRPr lang="en-US" dirty="0">
              <a:solidFill>
                <a:srgbClr val="000000"/>
              </a:solidFill>
              <a:latin typeface="Consolas" panose="020B0609020204030204" pitchFamily="49" charset="0"/>
            </a:endParaRP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TRY</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TRANSACTION</a:t>
            </a:r>
            <a:endParaRPr lang="en-US" dirty="0">
              <a:solidFill>
                <a:srgbClr val="000000"/>
              </a:solidFill>
              <a:latin typeface="Consolas" panose="020B0609020204030204" pitchFamily="49" charset="0"/>
            </a:endParaRPr>
          </a:p>
          <a:p>
            <a:pPr lvl="2"/>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Accounting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BankAccounts</a:t>
            </a:r>
          </a:p>
          <a:p>
            <a:pPr lvl="2"/>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Balance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200</a:t>
            </a:r>
          </a:p>
          <a:p>
            <a:pPr lvl="2"/>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AcctID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1</a:t>
            </a:r>
          </a:p>
          <a:p>
            <a:pPr lvl="2"/>
            <a:endParaRPr lang="en-US" dirty="0">
              <a:solidFill>
                <a:srgbClr val="000000"/>
              </a:solidFill>
              <a:latin typeface="Consolas" panose="020B0609020204030204" pitchFamily="49" charset="0"/>
            </a:endParaRPr>
          </a:p>
          <a:p>
            <a:pPr lvl="2"/>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Accounting</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BankAccounts</a:t>
            </a:r>
          </a:p>
          <a:p>
            <a:pPr lvl="2"/>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Balance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0</a:t>
            </a:r>
          </a:p>
          <a:p>
            <a:pPr lvl="2"/>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AcctID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2</a:t>
            </a:r>
          </a:p>
          <a:p>
            <a:pPr lvl="1"/>
            <a:r>
              <a:rPr lang="en-US" dirty="0">
                <a:solidFill>
                  <a:srgbClr val="0000FF"/>
                </a:solidFill>
                <a:latin typeface="Consolas" panose="020B0609020204030204" pitchFamily="49" charset="0"/>
              </a:rPr>
              <a:t>COMMIT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TRANSACTION</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'Transaction Successful'</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TRY</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CATCH</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ROLLBACK</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TRANSACTION</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	PRINT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'Divide by Zero Error. Error Number:'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CAST</a:t>
            </a:r>
            <a:r>
              <a:rPr lang="en-US" dirty="0">
                <a:solidFill>
                  <a:srgbClr val="808080"/>
                </a:solidFill>
                <a:latin typeface="Consolas" panose="020B0609020204030204" pitchFamily="49" charset="0"/>
              </a:rPr>
              <a:t>(</a:t>
            </a:r>
            <a:r>
              <a:rPr lang="en-US" dirty="0">
                <a:solidFill>
                  <a:srgbClr val="FF00FF"/>
                </a:solidFill>
                <a:latin typeface="Consolas" panose="020B0609020204030204" pitchFamily="49" charset="0"/>
              </a:rPr>
              <a:t>ERROR_NUMBER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4</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CATCH</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GO</a:t>
            </a:r>
            <a:endParaRPr lang="en-US" dirty="0"/>
          </a:p>
        </p:txBody>
      </p:sp>
    </p:spTree>
    <p:extLst>
      <p:ext uri="{BB962C8B-B14F-4D97-AF65-F5344CB8AC3E}">
        <p14:creationId xmlns:p14="http://schemas.microsoft.com/office/powerpoint/2010/main" val="1360995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EA56CE9E-CED6-482C-B429-412AE104EF8C}"/>
              </a:ext>
            </a:extLst>
          </p:cNvPr>
          <p:cNvGraphicFramePr/>
          <p:nvPr>
            <p:extLst>
              <p:ext uri="{D42A27DB-BD31-4B8C-83A1-F6EECF244321}">
                <p14:modId xmlns:p14="http://schemas.microsoft.com/office/powerpoint/2010/main" val="2144352454"/>
              </p:ext>
            </p:extLst>
          </p:nvPr>
        </p:nvGraphicFramePr>
        <p:xfrm>
          <a:off x="535529" y="905163"/>
          <a:ext cx="11199271" cy="5613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0972800" cy="461665"/>
          </a:xfrm>
        </p:spPr>
        <p:txBody>
          <a:bodyPr/>
          <a:lstStyle/>
          <a:p>
            <a:r>
              <a:rPr lang="en-US" dirty="0"/>
              <a:t>Ad-hoc vs Stored Procedures</a:t>
            </a:r>
            <a:endParaRPr lang="en-US" sz="3200" dirty="0"/>
          </a:p>
        </p:txBody>
      </p:sp>
    </p:spTree>
    <p:extLst>
      <p:ext uri="{BB962C8B-B14F-4D97-AF65-F5344CB8AC3E}">
        <p14:creationId xmlns:p14="http://schemas.microsoft.com/office/powerpoint/2010/main" val="875961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Creating a Stored Procedure</a:t>
            </a:r>
          </a:p>
        </p:txBody>
      </p:sp>
      <p:sp>
        <p:nvSpPr>
          <p:cNvPr id="3" name="TextBox 2">
            <a:extLst>
              <a:ext uri="{FF2B5EF4-FFF2-40B4-BE49-F238E27FC236}">
                <a16:creationId xmlns:a16="http://schemas.microsoft.com/office/drawing/2014/main" id="{82A202F3-21D9-CE4B-9BAD-A4395147DF08}"/>
              </a:ext>
            </a:extLst>
          </p:cNvPr>
          <p:cNvSpPr txBox="1"/>
          <p:nvPr/>
        </p:nvSpPr>
        <p:spPr>
          <a:xfrm>
            <a:off x="680883" y="1312994"/>
            <a:ext cx="10183761" cy="3416320"/>
          </a:xfrm>
          <a:prstGeom prst="rect">
            <a:avLst/>
          </a:prstGeom>
          <a:noFill/>
        </p:spPr>
        <p:txBody>
          <a:bodyPr wrap="square">
            <a:spAutoFit/>
          </a:bodyPr>
          <a:lstStyle/>
          <a:p>
            <a:r>
              <a:rPr lang="en-US" sz="2400" dirty="0">
                <a:solidFill>
                  <a:srgbClr val="008000"/>
                </a:solidFill>
                <a:latin typeface="Consolas" panose="020B0609020204030204" pitchFamily="49" charset="0"/>
              </a:rPr>
              <a:t>-- To make our code reusable, we will create a stored procedure.</a:t>
            </a:r>
            <a:endParaRPr lang="en-US" sz="2400" dirty="0">
              <a:solidFill>
                <a:srgbClr val="000000"/>
              </a:solidFill>
              <a:latin typeface="Consolas" panose="020B0609020204030204" pitchFamily="49" charset="0"/>
            </a:endParaRPr>
          </a:p>
          <a:p>
            <a:r>
              <a:rPr lang="en-US" sz="2400" dirty="0">
                <a:solidFill>
                  <a:srgbClr val="008000"/>
                </a:solidFill>
                <a:latin typeface="Consolas" panose="020B0609020204030204" pitchFamily="49" charset="0"/>
              </a:rPr>
              <a:t>-- To make the Stored Procedure more flexible and performant,</a:t>
            </a:r>
            <a:endParaRPr lang="en-US" sz="2400" dirty="0">
              <a:solidFill>
                <a:srgbClr val="000000"/>
              </a:solidFill>
              <a:latin typeface="Consolas" panose="020B0609020204030204" pitchFamily="49" charset="0"/>
            </a:endParaRPr>
          </a:p>
          <a:p>
            <a:r>
              <a:rPr lang="en-US" sz="2400" dirty="0">
                <a:solidFill>
                  <a:srgbClr val="008000"/>
                </a:solidFill>
                <a:latin typeface="Consolas" panose="020B0609020204030204" pitchFamily="49" charset="0"/>
              </a:rPr>
              <a:t>-- We will add input parameters.</a:t>
            </a:r>
            <a:endParaRPr lang="en-US" sz="2400" dirty="0">
              <a:solidFill>
                <a:srgbClr val="000000"/>
              </a:solidFill>
              <a:latin typeface="Consolas" panose="020B0609020204030204" pitchFamily="49" charset="0"/>
            </a:endParaRP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CREATE</a:t>
            </a:r>
            <a:r>
              <a:rPr lang="en-US" sz="2400" dirty="0">
                <a:solidFill>
                  <a:srgbClr val="000000"/>
                </a:solidFill>
                <a:latin typeface="Consolas" panose="020B0609020204030204" pitchFamily="49" charset="0"/>
              </a:rPr>
              <a:t> </a:t>
            </a:r>
            <a:r>
              <a:rPr lang="en-US" sz="2400" dirty="0">
                <a:solidFill>
                  <a:srgbClr val="808080"/>
                </a:solidFill>
                <a:latin typeface="Consolas" panose="020B0609020204030204" pitchFamily="49" charset="0"/>
              </a:rPr>
              <a:t>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ALTER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PROCEDURE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dbo</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BankTransfer</a:t>
            </a:r>
            <a:endParaRPr lang="en-US" sz="2400" dirty="0">
              <a:solidFill>
                <a:srgbClr val="000000"/>
              </a:solidFill>
              <a:latin typeface="Consolas" panose="020B0609020204030204" pitchFamily="49" charset="0"/>
            </a:endParaRPr>
          </a:p>
          <a:p>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@Amount </a:t>
            </a:r>
            <a:r>
              <a:rPr lang="en-US" sz="2400" dirty="0">
                <a:solidFill>
                  <a:srgbClr val="0000FF"/>
                </a:solidFill>
                <a:latin typeface="Consolas" panose="020B0609020204030204" pitchFamily="49" charset="0"/>
              </a:rPr>
              <a:t>money</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@SubAccount </a:t>
            </a:r>
            <a:r>
              <a:rPr lang="en-US" sz="2400" dirty="0">
                <a:solidFill>
                  <a:srgbClr val="0000FF"/>
                </a:solidFill>
                <a:latin typeface="Consolas" panose="020B0609020204030204" pitchFamily="49" charset="0"/>
              </a:rPr>
              <a:t>int</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@AddAccount </a:t>
            </a:r>
            <a:r>
              <a:rPr lang="en-US" sz="2400" dirty="0">
                <a:solidFill>
                  <a:srgbClr val="0000FF"/>
                </a:solidFill>
                <a:latin typeface="Consolas" panose="020B0609020204030204" pitchFamily="49" charset="0"/>
              </a:rPr>
              <a:t>int</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AS</a:t>
            </a:r>
            <a:endParaRPr lang="en-US" sz="2400" dirty="0"/>
          </a:p>
        </p:txBody>
      </p:sp>
      <p:sp>
        <p:nvSpPr>
          <p:cNvPr id="6" name="TextBox 5">
            <a:extLst>
              <a:ext uri="{FF2B5EF4-FFF2-40B4-BE49-F238E27FC236}">
                <a16:creationId xmlns:a16="http://schemas.microsoft.com/office/drawing/2014/main" id="{B2E9933F-A526-3168-5EFF-1F215C42CEBB}"/>
              </a:ext>
            </a:extLst>
          </p:cNvPr>
          <p:cNvSpPr txBox="1"/>
          <p:nvPr/>
        </p:nvSpPr>
        <p:spPr>
          <a:xfrm>
            <a:off x="680883" y="5289367"/>
            <a:ext cx="6769508" cy="830997"/>
          </a:xfrm>
          <a:prstGeom prst="rect">
            <a:avLst/>
          </a:prstGeom>
          <a:noFill/>
        </p:spPr>
        <p:txBody>
          <a:bodyPr wrap="square">
            <a:spAutoFit/>
          </a:bodyPr>
          <a:lstStyle/>
          <a:p>
            <a:r>
              <a:rPr lang="en-US" sz="2400" dirty="0">
                <a:solidFill>
                  <a:srgbClr val="008000"/>
                </a:solidFill>
                <a:latin typeface="Consolas" panose="020B0609020204030204" pitchFamily="49" charset="0"/>
              </a:rPr>
              <a:t>-- Test the Stored Procedure</a:t>
            </a:r>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EXECUTE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dbo</a:t>
            </a:r>
            <a:r>
              <a:rPr lang="en-US" sz="2400" dirty="0" err="1">
                <a:solidFill>
                  <a:srgbClr val="808080"/>
                </a:solidFill>
                <a:latin typeface="Consolas" panose="020B0609020204030204" pitchFamily="49" charset="0"/>
              </a:rPr>
              <a:t>.</a:t>
            </a:r>
            <a:r>
              <a:rPr lang="en-US" sz="2400" dirty="0" err="1">
                <a:solidFill>
                  <a:srgbClr val="000000"/>
                </a:solidFill>
                <a:latin typeface="Consolas" panose="020B0609020204030204" pitchFamily="49" charset="0"/>
              </a:rPr>
              <a:t>BankTransfer</a:t>
            </a:r>
            <a:r>
              <a:rPr lang="en-US" sz="2400" dirty="0">
                <a:solidFill>
                  <a:srgbClr val="0000FF"/>
                </a:solidFill>
                <a:latin typeface="Consolas" panose="020B0609020204030204" pitchFamily="49" charset="0"/>
              </a:rPr>
              <a:t> </a:t>
            </a:r>
            <a:r>
              <a:rPr lang="en-US" sz="2400" dirty="0">
                <a:solidFill>
                  <a:srgbClr val="000000"/>
                </a:solidFill>
                <a:latin typeface="Consolas" panose="020B0609020204030204" pitchFamily="49" charset="0"/>
              </a:rPr>
              <a:t>743.23</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2</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a:t>
            </a:r>
            <a:endParaRPr lang="en-US" sz="2400" dirty="0"/>
          </a:p>
        </p:txBody>
      </p:sp>
      <p:cxnSp>
        <p:nvCxnSpPr>
          <p:cNvPr id="8" name="Straight Connector 7">
            <a:extLst>
              <a:ext uri="{FF2B5EF4-FFF2-40B4-BE49-F238E27FC236}">
                <a16:creationId xmlns:a16="http://schemas.microsoft.com/office/drawing/2014/main" id="{AC49C31B-A4AD-3729-641A-87A07D89814C}"/>
              </a:ext>
            </a:extLst>
          </p:cNvPr>
          <p:cNvCxnSpPr/>
          <p:nvPr/>
        </p:nvCxnSpPr>
        <p:spPr>
          <a:xfrm>
            <a:off x="462116" y="5004619"/>
            <a:ext cx="11002297"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74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did this session cover?</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nvPr>
        </p:nvGraphicFramePr>
        <p:xfrm>
          <a:off x="655638" y="1051560"/>
          <a:ext cx="10880726" cy="5176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304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8F322D1-571A-45D1-A3A3-EE3DD7FF3C6A}"/>
              </a:ext>
            </a:extLst>
          </p:cNvPr>
          <p:cNvSpPr txBox="1"/>
          <p:nvPr/>
        </p:nvSpPr>
        <p:spPr>
          <a:xfrm>
            <a:off x="4800784" y="695059"/>
            <a:ext cx="7174620" cy="3607783"/>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Cloud Solution Architect (Global Delivery Team)</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(2000 - Current)</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945" y="695059"/>
            <a:ext cx="3629327" cy="3629327"/>
          </a:xfrm>
          <a:prstGeom prst="ellipse">
            <a:avLst/>
          </a:prstGeom>
          <a:ln w="63500" cap="rnd">
            <a:solidFill>
              <a:schemeClr val="accent4">
                <a:lumMod val="50000"/>
              </a:schemeClr>
            </a:solidFill>
          </a:ln>
          <a:effectLst>
            <a:glow rad="228600">
              <a:schemeClr val="accent5">
                <a:satMod val="175000"/>
                <a:alpha val="40000"/>
              </a:schemeClr>
            </a:glow>
          </a:effectLst>
          <a:scene3d>
            <a:camera prst="orthographicFront"/>
            <a:lightRig rig="contrasting" dir="t">
              <a:rot lat="0" lon="0" rev="3000000"/>
            </a:lightRig>
          </a:scene3d>
          <a:sp3d contourW="7620">
            <a:bevelT w="95250" h="31750"/>
            <a:contourClr>
              <a:srgbClr val="333333"/>
            </a:contourClr>
          </a:sp3d>
        </p:spPr>
      </p:pic>
      <p:grpSp>
        <p:nvGrpSpPr>
          <p:cNvPr id="7" name="Group 6">
            <a:extLst>
              <a:ext uri="{FF2B5EF4-FFF2-40B4-BE49-F238E27FC236}">
                <a16:creationId xmlns:a16="http://schemas.microsoft.com/office/drawing/2014/main" id="{482B3EBE-B34D-EA8A-4D61-F4A60064B0F6}"/>
              </a:ext>
            </a:extLst>
          </p:cNvPr>
          <p:cNvGrpSpPr/>
          <p:nvPr/>
        </p:nvGrpSpPr>
        <p:grpSpPr>
          <a:xfrm>
            <a:off x="571082" y="4613162"/>
            <a:ext cx="11277988" cy="1745641"/>
            <a:chOff x="570297" y="4479514"/>
            <a:chExt cx="11279588" cy="1745889"/>
          </a:xfrm>
        </p:grpSpPr>
        <p:pic>
          <p:nvPicPr>
            <p:cNvPr id="2" name="Picture 1">
              <a:extLst>
                <a:ext uri="{FF2B5EF4-FFF2-40B4-BE49-F238E27FC236}">
                  <a16:creationId xmlns:a16="http://schemas.microsoft.com/office/drawing/2014/main" id="{0B19A98F-23F3-8A02-ED12-3FE5D20B8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7266" y="4627018"/>
              <a:ext cx="1576068" cy="1576068"/>
            </a:xfrm>
            <a:prstGeom prst="rect">
              <a:avLst/>
            </a:prstGeom>
          </p:spPr>
        </p:pic>
        <p:pic>
          <p:nvPicPr>
            <p:cNvPr id="4" name="Picture 3">
              <a:extLst>
                <a:ext uri="{FF2B5EF4-FFF2-40B4-BE49-F238E27FC236}">
                  <a16:creationId xmlns:a16="http://schemas.microsoft.com/office/drawing/2014/main" id="{7711D228-9F12-6B68-C591-BC532E8440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434" y="462701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C96BD1A-466A-9860-CF2C-52954AA32B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9602" y="462701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Microsoft Certified Trainer 2023-2024">
              <a:extLst>
                <a:ext uri="{FF2B5EF4-FFF2-40B4-BE49-F238E27FC236}">
                  <a16:creationId xmlns:a16="http://schemas.microsoft.com/office/drawing/2014/main" id="{C1008DB4-E576-5520-3018-6270A80326C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098" y="4627018"/>
              <a:ext cx="1576068" cy="157606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D7B675BD-6144-3A48-A1EB-AC5090B8CA8E}"/>
                </a:ext>
              </a:extLst>
            </p:cNvPr>
            <p:cNvGrpSpPr/>
            <p:nvPr/>
          </p:nvGrpSpPr>
          <p:grpSpPr>
            <a:xfrm>
              <a:off x="570297" y="4604702"/>
              <a:ext cx="1620701" cy="1620701"/>
              <a:chOff x="2731130" y="4872599"/>
              <a:chExt cx="1620701" cy="1620701"/>
            </a:xfrm>
          </p:grpSpPr>
          <p:pic>
            <p:nvPicPr>
              <p:cNvPr id="16" name="Picture 15">
                <a:extLst>
                  <a:ext uri="{FF2B5EF4-FFF2-40B4-BE49-F238E27FC236}">
                    <a16:creationId xmlns:a16="http://schemas.microsoft.com/office/drawing/2014/main" id="{CFE9E2FB-A7CC-FEB2-493D-D9599A45E18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1130" y="4872599"/>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MVP Alumni badge image. Validation. Issued by Microsoft Next Generation Experiences">
                <a:extLst>
                  <a:ext uri="{FF2B5EF4-FFF2-40B4-BE49-F238E27FC236}">
                    <a16:creationId xmlns:a16="http://schemas.microsoft.com/office/drawing/2014/main" id="{950E339C-EF90-F273-D2C0-F2526F8E7B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3434" y="4940823"/>
                <a:ext cx="1520725" cy="1520725"/>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SQLskills Blackbelt - SQL Server 2019 badge image. Learning. Advanced level. Issued by SQLskills">
              <a:extLst>
                <a:ext uri="{FF2B5EF4-FFF2-40B4-BE49-F238E27FC236}">
                  <a16:creationId xmlns:a16="http://schemas.microsoft.com/office/drawing/2014/main" id="{6EC1ED86-6E3B-112F-1B5F-9B8B10E32F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5529" y="4479514"/>
              <a:ext cx="1944356" cy="17120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30650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does this session cover?</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nvPr>
        </p:nvGraphicFramePr>
        <p:xfrm>
          <a:off x="655638" y="1051560"/>
          <a:ext cx="10880726" cy="5176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043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Let’s keep it…</a:t>
            </a:r>
          </a:p>
        </p:txBody>
      </p:sp>
      <p:pic>
        <p:nvPicPr>
          <p:cNvPr id="7" name="Picture 6" descr="A red number on a black background&#10;&#10;Description automatically generated">
            <a:extLst>
              <a:ext uri="{FF2B5EF4-FFF2-40B4-BE49-F238E27FC236}">
                <a16:creationId xmlns:a16="http://schemas.microsoft.com/office/drawing/2014/main" id="{1C4DFA82-979B-A977-DD2C-DB8D0F5AC9B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98671" y="550872"/>
            <a:ext cx="6618953" cy="6618953"/>
          </a:xfrm>
          <a:prstGeom prst="rect">
            <a:avLst/>
          </a:prstGeom>
        </p:spPr>
      </p:pic>
    </p:spTree>
    <p:extLst>
      <p:ext uri="{BB962C8B-B14F-4D97-AF65-F5344CB8AC3E}">
        <p14:creationId xmlns:p14="http://schemas.microsoft.com/office/powerpoint/2010/main" val="123683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3515756066"/>
              </p:ext>
            </p:extLst>
          </p:nvPr>
        </p:nvGraphicFramePr>
        <p:xfrm>
          <a:off x="4247911" y="1380718"/>
          <a:ext cx="728845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33D808D4-ABD2-06B0-B5FD-88BB067953C7}"/>
              </a:ext>
            </a:extLst>
          </p:cNvPr>
          <p:cNvGraphicFramePr>
            <a:graphicFrameLocks noGrp="1"/>
          </p:cNvGraphicFramePr>
          <p:nvPr>
            <p:ph sz="quarter" idx="13"/>
            <p:extLst>
              <p:ext uri="{D42A27DB-BD31-4B8C-83A1-F6EECF244321}">
                <p14:modId xmlns:p14="http://schemas.microsoft.com/office/powerpoint/2010/main" val="4188637560"/>
              </p:ext>
            </p:extLst>
          </p:nvPr>
        </p:nvGraphicFramePr>
        <p:xfrm>
          <a:off x="735648" y="1380718"/>
          <a:ext cx="2944812" cy="43211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5B91-31E7-41D8-BDDE-D8A41FE79574}"/>
              </a:ext>
            </a:extLst>
          </p:cNvPr>
          <p:cNvSpPr>
            <a:spLocks noGrp="1"/>
          </p:cNvSpPr>
          <p:nvPr>
            <p:ph type="title"/>
          </p:nvPr>
        </p:nvSpPr>
        <p:spPr/>
        <p:txBody>
          <a:bodyPr/>
          <a:lstStyle/>
          <a:p>
            <a:r>
              <a:rPr lang="en-US" dirty="0"/>
              <a:t>Transaction Modes</a:t>
            </a:r>
          </a:p>
        </p:txBody>
      </p:sp>
      <p:graphicFrame>
        <p:nvGraphicFramePr>
          <p:cNvPr id="4" name="Content Placeholder 2">
            <a:extLst>
              <a:ext uri="{FF2B5EF4-FFF2-40B4-BE49-F238E27FC236}">
                <a16:creationId xmlns:a16="http://schemas.microsoft.com/office/drawing/2014/main" id="{582C2060-B79C-438A-97D0-8B5F3CCE8366}"/>
              </a:ext>
            </a:extLst>
          </p:cNvPr>
          <p:cNvGraphicFramePr>
            <a:graphicFrameLocks/>
          </p:cNvGraphicFramePr>
          <p:nvPr>
            <p:extLst>
              <p:ext uri="{D42A27DB-BD31-4B8C-83A1-F6EECF244321}">
                <p14:modId xmlns:p14="http://schemas.microsoft.com/office/powerpoint/2010/main" val="186169715"/>
              </p:ext>
            </p:extLst>
          </p:nvPr>
        </p:nvGraphicFramePr>
        <p:xfrm>
          <a:off x="655639" y="1408114"/>
          <a:ext cx="10880724"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Auto-Commit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Default transaction management mode of the SQL Server Database Engine</a:t>
            </a:r>
          </a:p>
          <a:p>
            <a:endParaRPr lang="en-US" dirty="0"/>
          </a:p>
        </p:txBody>
      </p:sp>
      <p:graphicFrame>
        <p:nvGraphicFramePr>
          <p:cNvPr id="6" name="Content Placeholder 5">
            <a:extLst>
              <a:ext uri="{FF2B5EF4-FFF2-40B4-BE49-F238E27FC236}">
                <a16:creationId xmlns:a16="http://schemas.microsoft.com/office/drawing/2014/main" id="{F51B4517-2B82-4973-8EDD-74FA4FBD904D}"/>
              </a:ext>
            </a:extLst>
          </p:cNvPr>
          <p:cNvGraphicFramePr>
            <a:graphicFrameLocks noGrp="1"/>
          </p:cNvGraphicFramePr>
          <p:nvPr>
            <p:ph sz="quarter" idx="13"/>
            <p:extLst>
              <p:ext uri="{D42A27DB-BD31-4B8C-83A1-F6EECF244321}">
                <p14:modId xmlns:p14="http://schemas.microsoft.com/office/powerpoint/2010/main" val="1086349695"/>
              </p:ext>
            </p:extLst>
          </p:nvPr>
        </p:nvGraphicFramePr>
        <p:xfrm>
          <a:off x="655638" y="1248049"/>
          <a:ext cx="10880725" cy="5143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3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Auto-Commit Transactions (Batch-Terminating Errors)</a:t>
            </a:r>
          </a:p>
        </p:txBody>
      </p:sp>
      <p:sp>
        <p:nvSpPr>
          <p:cNvPr id="4" name="TextBox 3">
            <a:extLst>
              <a:ext uri="{FF2B5EF4-FFF2-40B4-BE49-F238E27FC236}">
                <a16:creationId xmlns:a16="http://schemas.microsoft.com/office/drawing/2014/main" id="{B47643FF-B430-143F-EA75-8DE6D248892D}"/>
              </a:ext>
            </a:extLst>
          </p:cNvPr>
          <p:cNvSpPr txBox="1"/>
          <p:nvPr/>
        </p:nvSpPr>
        <p:spPr>
          <a:xfrm>
            <a:off x="843984" y="1029105"/>
            <a:ext cx="9870718" cy="5016758"/>
          </a:xfrm>
          <a:prstGeom prst="rect">
            <a:avLst/>
          </a:prstGeom>
          <a:noFill/>
        </p:spPr>
        <p:txBody>
          <a:bodyPr wrap="square">
            <a:spAutoFit/>
          </a:bodyPr>
          <a:lstStyle/>
          <a:p>
            <a:r>
              <a:rPr lang="en-US" sz="2000" dirty="0">
                <a:solidFill>
                  <a:srgbClr val="008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Walk through Auto-Commit Transactions and Batch errors.</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Notice that VALUSE is not spelled correctly, </a:t>
            </a:r>
          </a:p>
          <a:p>
            <a:r>
              <a:rPr lang="en-US" sz="2000" dirty="0">
                <a:solidFill>
                  <a:srgbClr val="008000"/>
                </a:solidFill>
                <a:latin typeface="Consolas" panose="020B0609020204030204" pitchFamily="49" charset="0"/>
              </a:rPr>
              <a:t>** this is a syntax error.</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Syntax errors will terminate the entire batch.</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INSERT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VALUES</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'Jack'</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'Jones'</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500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GETDATE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INSERT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INTO</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00"/>
                </a:solidFill>
                <a:latin typeface="Consolas" panose="020B0609020204030204" pitchFamily="49" charset="0"/>
              </a:rPr>
              <a:t>VALUSE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a:t>
            </a:r>
            <a:r>
              <a:rPr lang="en-US" sz="2000" dirty="0" err="1">
                <a:solidFill>
                  <a:srgbClr val="FF0000"/>
                </a:solidFill>
                <a:latin typeface="Consolas" panose="020B0609020204030204" pitchFamily="49" charset="0"/>
              </a:rPr>
              <a:t>Diane'</a:t>
            </a:r>
            <a:r>
              <a:rPr lang="en-US" sz="2000" dirty="0" err="1">
                <a:solidFill>
                  <a:srgbClr val="808080"/>
                </a:solidFill>
                <a:latin typeface="Consolas" panose="020B0609020204030204" pitchFamily="49" charset="0"/>
              </a:rPr>
              <a:t>,</a:t>
            </a:r>
            <a:r>
              <a:rPr lang="en-US" sz="2000" dirty="0" err="1">
                <a:solidFill>
                  <a:srgbClr val="FF0000"/>
                </a:solidFill>
                <a:latin typeface="Consolas" panose="020B0609020204030204" pitchFamily="49" charset="0"/>
              </a:rPr>
              <a:t>'Smith</a:t>
            </a:r>
            <a:r>
              <a:rPr lang="en-US" sz="2000" dirty="0">
                <a:solidFill>
                  <a:srgbClr val="FF0000"/>
                </a:solidFill>
                <a:latin typeface="Consolas" panose="020B0609020204030204" pitchFamily="49" charset="0"/>
              </a:rPr>
              <a:t>'</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750</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FF00FF"/>
                </a:solidFill>
                <a:latin typeface="Consolas" panose="020B0609020204030204" pitchFamily="49" charset="0"/>
              </a:rPr>
              <a:t>GETDATE</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GO</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--Test to see if records were inserted, then fix VALUSE and try again.</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SELECT</a:t>
            </a:r>
            <a:r>
              <a:rPr lang="en-US" sz="2000" dirty="0">
                <a:solidFill>
                  <a:srgbClr val="00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endParaRPr lang="en-US" sz="2000" dirty="0"/>
          </a:p>
        </p:txBody>
      </p:sp>
    </p:spTree>
    <p:extLst>
      <p:ext uri="{BB962C8B-B14F-4D97-AF65-F5344CB8AC3E}">
        <p14:creationId xmlns:p14="http://schemas.microsoft.com/office/powerpoint/2010/main" val="21504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Auto-Commit Transactions (</a:t>
            </a:r>
            <a:r>
              <a:rPr lang="en-US" sz="3200" spc="-100" dirty="0">
                <a:solidFill>
                  <a:srgbClr val="44546A"/>
                </a:solidFill>
                <a:latin typeface="Segoe UI Semibold" panose="020B0702040204020203" pitchFamily="34" charset="0"/>
              </a:rPr>
              <a:t>Statement</a:t>
            </a: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-Terminating Errors)</a:t>
            </a:r>
          </a:p>
        </p:txBody>
      </p:sp>
      <p:sp>
        <p:nvSpPr>
          <p:cNvPr id="4" name="TextBox 3">
            <a:extLst>
              <a:ext uri="{FF2B5EF4-FFF2-40B4-BE49-F238E27FC236}">
                <a16:creationId xmlns:a16="http://schemas.microsoft.com/office/drawing/2014/main" id="{B47643FF-B430-143F-EA75-8DE6D248892D}"/>
              </a:ext>
            </a:extLst>
          </p:cNvPr>
          <p:cNvSpPr txBox="1"/>
          <p:nvPr/>
        </p:nvSpPr>
        <p:spPr>
          <a:xfrm>
            <a:off x="843984" y="1029105"/>
            <a:ext cx="9870718" cy="4401205"/>
          </a:xfrm>
          <a:prstGeom prst="rect">
            <a:avLst/>
          </a:prstGeom>
          <a:noFill/>
        </p:spPr>
        <p:txBody>
          <a:bodyPr wrap="square">
            <a:spAutoFit/>
          </a:bodyPr>
          <a:lstStyle/>
          <a:p>
            <a:r>
              <a:rPr lang="en-US" sz="2000" dirty="0">
                <a:solidFill>
                  <a:srgbClr val="00800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The below code is used to demonstrate Explicit Transactions,</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Statement terminating errors and error handling. </a:t>
            </a:r>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008000"/>
                </a:solidFill>
                <a:latin typeface="Consolas" panose="020B0609020204030204" pitchFamily="49" charset="0"/>
              </a:rPr>
              <a:t>-- Start with two auto-commit updates without errors.</a:t>
            </a:r>
            <a:endParaRPr lang="en-US" sz="2000" dirty="0">
              <a:solidFill>
                <a:srgbClr val="000000"/>
              </a:solidFill>
              <a:latin typeface="Consolas" panose="020B0609020204030204" pitchFamily="49" charset="0"/>
            </a:endParaRPr>
          </a:p>
          <a:p>
            <a:endParaRPr lang="en-US" sz="2000" dirty="0">
              <a:solidFill>
                <a:srgbClr val="000000"/>
              </a:solidFill>
              <a:latin typeface="Consolas" panose="020B0609020204030204" pitchFamily="49" charset="0"/>
            </a:endParaRPr>
          </a:p>
          <a:p>
            <a:r>
              <a:rPr lang="en-US" sz="2000" dirty="0">
                <a:solidFill>
                  <a:srgbClr val="FF00FF"/>
                </a:solidFill>
                <a:latin typeface="Consolas" panose="020B0609020204030204" pitchFamily="49" charset="0"/>
              </a:rPr>
              <a:t>UPDATE</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Balance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2/0</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AcctID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1</a:t>
            </a:r>
          </a:p>
          <a:p>
            <a:endParaRPr lang="en-US" sz="2000" dirty="0">
              <a:solidFill>
                <a:srgbClr val="000000"/>
              </a:solidFill>
              <a:latin typeface="Consolas" panose="020B0609020204030204" pitchFamily="49" charset="0"/>
            </a:endParaRPr>
          </a:p>
          <a:p>
            <a:r>
              <a:rPr lang="en-US" sz="2000" dirty="0">
                <a:solidFill>
                  <a:srgbClr val="FF00FF"/>
                </a:solidFill>
                <a:latin typeface="Consolas" panose="020B0609020204030204" pitchFamily="49" charset="0"/>
              </a:rPr>
              <a:t>UPDATE</a:t>
            </a:r>
            <a:r>
              <a:rPr lang="en-US" sz="2000" dirty="0">
                <a:solidFill>
                  <a:srgbClr val="000000"/>
                </a:solidFill>
                <a:latin typeface="Consolas" panose="020B0609020204030204" pitchFamily="49" charset="0"/>
              </a:rPr>
              <a:t> Accounting</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BankAccounts</a:t>
            </a:r>
          </a:p>
          <a:p>
            <a:r>
              <a:rPr lang="en-US" sz="2000" dirty="0">
                <a:solidFill>
                  <a:srgbClr val="0000FF"/>
                </a:solidFill>
                <a:latin typeface="Consolas" panose="020B0609020204030204" pitchFamily="49" charset="0"/>
              </a:rPr>
              <a:t>SET</a:t>
            </a:r>
            <a:r>
              <a:rPr lang="en-US" sz="2000" dirty="0">
                <a:solidFill>
                  <a:srgbClr val="000000"/>
                </a:solidFill>
                <a:latin typeface="Consolas" panose="020B0609020204030204" pitchFamily="49" charset="0"/>
              </a:rPr>
              <a:t> Balance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200</a:t>
            </a:r>
          </a:p>
          <a:p>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AcctID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 2</a:t>
            </a:r>
            <a:endParaRPr lang="en-US" sz="2000" dirty="0"/>
          </a:p>
        </p:txBody>
      </p:sp>
    </p:spTree>
    <p:extLst>
      <p:ext uri="{BB962C8B-B14F-4D97-AF65-F5344CB8AC3E}">
        <p14:creationId xmlns:p14="http://schemas.microsoft.com/office/powerpoint/2010/main" val="32855927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Office Theme">
  <a:themeElements>
    <a:clrScheme name="WWL Template 2018">
      <a:dk1>
        <a:srgbClr val="505050"/>
      </a:dk1>
      <a:lt1>
        <a:srgbClr val="FFFFFF"/>
      </a:lt1>
      <a:dk2>
        <a:srgbClr val="000000"/>
      </a:dk2>
      <a:lt2>
        <a:srgbClr val="E6E6E6"/>
      </a:lt2>
      <a:accent1>
        <a:srgbClr val="0078D4"/>
      </a:accent1>
      <a:accent2>
        <a:srgbClr val="505050"/>
      </a:accent2>
      <a:accent3>
        <a:srgbClr val="00BCF2"/>
      </a:accent3>
      <a:accent4>
        <a:srgbClr val="002050"/>
      </a:accent4>
      <a:accent5>
        <a:srgbClr val="D2D2D2"/>
      </a:accent5>
      <a:accent6>
        <a:srgbClr val="737373"/>
      </a:accent6>
      <a:hlink>
        <a:srgbClr val="0078D4"/>
      </a:hlink>
      <a:folHlink>
        <a:srgbClr val="00BCF2"/>
      </a:folHlink>
    </a:clrScheme>
    <a:fontScheme name="WWL Template 2018">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26DCE"/>
        </a:solidFill>
        <a:ln>
          <a:noFill/>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algn="ctr">
          <a:defRPr sz="1800" dirty="0" err="1" smtClean="0">
            <a:solidFill>
              <a:schemeClr val="bg1"/>
            </a:solidFill>
            <a:latin typeface="Segoe UI" panose="020B0502040204020203" pitchFamily="34" charset="0"/>
            <a:cs typeface="Segoe UI" panose="020B0502040204020203" pitchFamily="34" charset="0"/>
          </a:defRPr>
        </a:defPPr>
      </a:lstStyle>
      <a:style>
        <a:lnRef idx="1">
          <a:schemeClr val="accent1"/>
        </a:lnRef>
        <a:fillRef idx="3">
          <a:schemeClr val="accent1"/>
        </a:fillRef>
        <a:effectRef idx="2">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146304" tIns="91440" rIns="0" bIns="0" rtlCol="0">
        <a:noAutofit/>
      </a:bodyPr>
      <a:lstStyle>
        <a:defPPr algn="l">
          <a:defRPr sz="2000" dirty="0">
            <a:solidFill>
              <a:srgbClr val="505050"/>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LeX_External_PowerPoint_061617" id="{C5013A31-47D3-40C3-8EBE-17EEF6DDB937}" vid="{CC4740F6-FB86-4EC2-9EF7-4AD2DBB09A13}"/>
    </a:ext>
  </a:extLst>
</a:theme>
</file>

<file path=ppt/theme/theme3.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5661E963-C7D3-4B9F-9461-10E39CE650BB}">
  <ds:schemaRefs>
    <ds:schemaRef ds:uri="Strauss.PersonalizationDefinition"/>
  </ds:schemaRefs>
</ds:datastoreItem>
</file>

<file path=customXml/itemProps2.xml><?xml version="1.0" encoding="utf-8"?>
<ds:datastoreItem xmlns:ds="http://schemas.openxmlformats.org/officeDocument/2006/customXml" ds:itemID="{434351B0-8B7B-4F43-B026-BFEAB148289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2663</Words>
  <Application>Microsoft Office PowerPoint</Application>
  <PresentationFormat>Widescreen</PresentationFormat>
  <Paragraphs>246</Paragraphs>
  <Slides>17</Slides>
  <Notes>16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Arial</vt:lpstr>
      <vt:lpstr>Calibri</vt:lpstr>
      <vt:lpstr>Consolas</vt:lpstr>
      <vt:lpstr>Segoe Pro Light</vt:lpstr>
      <vt:lpstr>Segoe UI</vt:lpstr>
      <vt:lpstr>Segoe UI Light</vt:lpstr>
      <vt:lpstr>Segoe UI Semibold</vt:lpstr>
      <vt:lpstr>Wingdings</vt:lpstr>
      <vt:lpstr>Microsoft 365 PPT Template - 2018</vt:lpstr>
      <vt:lpstr>Office Theme</vt:lpstr>
      <vt:lpstr>Workshop</vt:lpstr>
      <vt:lpstr>Getting Started:  Writing Stored Procedures </vt:lpstr>
      <vt:lpstr>PowerPoint Presentation</vt:lpstr>
      <vt:lpstr>What does this session cover?</vt:lpstr>
      <vt:lpstr>Let’s keep it…</vt:lpstr>
      <vt:lpstr>What is a Transaction?</vt:lpstr>
      <vt:lpstr>Transaction Modes</vt:lpstr>
      <vt:lpstr>Auto-Commit transaction Mode</vt:lpstr>
      <vt:lpstr>PowerPoint Presentation</vt:lpstr>
      <vt:lpstr>PowerPoint Presentation</vt:lpstr>
      <vt:lpstr>PowerPoint Presentation</vt:lpstr>
      <vt:lpstr>Explicit transaction mode</vt:lpstr>
      <vt:lpstr>PowerPoint Presentation</vt:lpstr>
      <vt:lpstr>Ad-hoc vs Stored Procedures</vt:lpstr>
      <vt:lpstr>PowerPoint Presentation</vt:lpstr>
      <vt:lpstr>What did this session cover?</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2024-04-10T11:28:24Z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