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4.xml" ContentType="application/vnd.openxmlformats-officedocument.presentationml.tags+xml"/>
  <Override PartName="/ppt/notesSlides/notesSlide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ags/tag5.xml" ContentType="application/vnd.openxmlformats-officedocument.presentationml.tags+xml"/>
  <Override PartName="/ppt/notesSlides/notesSlide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9.xml" ContentType="application/vnd.openxmlformats-officedocument.presentationml.notesSlide+xml"/>
  <Override PartName="/ppt/tags/tag6.xml" ContentType="application/vnd.openxmlformats-officedocument.presentationml.tags+xml"/>
  <Override PartName="/ppt/notesSlides/notesSlide10.xml" ContentType="application/vnd.openxmlformats-officedocument.presentationml.notesSlide+xml"/>
  <Override PartName="/ppt/tags/tag7.xml" ContentType="application/vnd.openxmlformats-officedocument.presentationml.tags+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3.xml" ContentType="application/vnd.openxmlformats-officedocument.presentationml.notesSlide+xml"/>
  <Override PartName="/ppt/tags/tag8.xml" ContentType="application/vnd.openxmlformats-officedocument.presentationml.tags+xml"/>
  <Override PartName="/ppt/notesSlides/notesSlide14.xml" ContentType="application/vnd.openxmlformats-officedocument.presentationml.notesSlide+xml"/>
  <Override PartName="/ppt/tags/tag9.xml" ContentType="application/vnd.openxmlformats-officedocument.presentationml.tags+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874" r:id="rId3"/>
    <p:sldMasterId id="2147485371" r:id="rId4"/>
    <p:sldMasterId id="2147485416" r:id="rId5"/>
  </p:sldMasterIdLst>
  <p:notesMasterIdLst>
    <p:notesMasterId r:id="rId26"/>
  </p:notesMasterIdLst>
  <p:sldIdLst>
    <p:sldId id="2103813174" r:id="rId6"/>
    <p:sldId id="580" r:id="rId7"/>
    <p:sldId id="2103813175" r:id="rId8"/>
    <p:sldId id="662" r:id="rId9"/>
    <p:sldId id="477" r:id="rId10"/>
    <p:sldId id="351" r:id="rId11"/>
    <p:sldId id="2103813176" r:id="rId12"/>
    <p:sldId id="1562" r:id="rId13"/>
    <p:sldId id="478" r:id="rId14"/>
    <p:sldId id="669" r:id="rId15"/>
    <p:sldId id="629" r:id="rId16"/>
    <p:sldId id="1555" r:id="rId17"/>
    <p:sldId id="631" r:id="rId18"/>
    <p:sldId id="641" r:id="rId19"/>
    <p:sldId id="1552" r:id="rId20"/>
    <p:sldId id="630" r:id="rId21"/>
    <p:sldId id="646" r:id="rId22"/>
    <p:sldId id="636" r:id="rId23"/>
    <p:sldId id="1343" r:id="rId24"/>
    <p:sldId id="27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A3EEF68-2F3E-4231-99A4-7476283206D3}">
          <p14:sldIdLst>
            <p14:sldId id="2103813174"/>
          </p14:sldIdLst>
        </p14:section>
        <p14:section name="Module 1: Template" id="{D2BC3036-AFF2-4A70-B633-C33CF965DF72}">
          <p14:sldIdLst>
            <p14:sldId id="580"/>
            <p14:sldId id="2103813175"/>
            <p14:sldId id="662"/>
            <p14:sldId id="477"/>
            <p14:sldId id="351"/>
            <p14:sldId id="2103813176"/>
            <p14:sldId id="1562"/>
            <p14:sldId id="478"/>
            <p14:sldId id="669"/>
            <p14:sldId id="629"/>
            <p14:sldId id="1555"/>
            <p14:sldId id="631"/>
            <p14:sldId id="641"/>
            <p14:sldId id="1552"/>
            <p14:sldId id="630"/>
            <p14:sldId id="646"/>
            <p14:sldId id="636"/>
            <p14:sldId id="1343"/>
            <p14:sldId id="27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ECF7"/>
    <a:srgbClr val="75C3EA"/>
    <a:srgbClr val="569AD2"/>
    <a:srgbClr val="FFFF99"/>
    <a:srgbClr val="0000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683" autoAdjust="0"/>
    <p:restoredTop sz="94980" autoAdjust="0"/>
  </p:normalViewPr>
  <p:slideViewPr>
    <p:cSldViewPr snapToGrid="0">
      <p:cViewPr varScale="1">
        <p:scale>
          <a:sx n="58" d="100"/>
          <a:sy n="58" d="100"/>
        </p:scale>
        <p:origin x="412" y="5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slideMaster" Target="slideMasters/slideMaster1.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3.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2.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9D93E8-E5D7-4F8E-99CB-D9A6C5415546}" type="doc">
      <dgm:prSet loTypeId="urn:microsoft.com/office/officeart/2005/8/layout/vList2" loCatId="list" qsTypeId="urn:microsoft.com/office/officeart/2005/8/quickstyle/simple1" qsCatId="simple" csTypeId="urn:microsoft.com/office/officeart/2005/8/colors/accent1_3" csCatId="accent1" phldr="1"/>
      <dgm:spPr/>
      <dgm:t>
        <a:bodyPr/>
        <a:lstStyle/>
        <a:p>
          <a:endParaRPr lang="en-US"/>
        </a:p>
      </dgm:t>
    </dgm:pt>
    <dgm:pt modelId="{F9EF8A99-18FC-4CCB-9181-4D44D379DC87}">
      <dgm:prSet/>
      <dgm:spPr/>
      <dgm:t>
        <a:bodyPr/>
        <a:lstStyle/>
        <a:p>
          <a:r>
            <a:rPr lang="en-US" baseline="0" dirty="0"/>
            <a:t>A data page is the fundamental unit of data storage in SQL Server.</a:t>
          </a:r>
          <a:endParaRPr lang="en-US" dirty="0"/>
        </a:p>
      </dgm:t>
    </dgm:pt>
    <dgm:pt modelId="{14BD4039-EEF0-4D85-AB36-01F9540BA69A}" type="parTrans" cxnId="{4D1AF5AC-24AE-44C8-93D5-E50D164D1B30}">
      <dgm:prSet/>
      <dgm:spPr/>
      <dgm:t>
        <a:bodyPr/>
        <a:lstStyle/>
        <a:p>
          <a:endParaRPr lang="en-US"/>
        </a:p>
      </dgm:t>
    </dgm:pt>
    <dgm:pt modelId="{ABD79CF5-4008-495C-8CAA-22736D2574A4}" type="sibTrans" cxnId="{4D1AF5AC-24AE-44C8-93D5-E50D164D1B30}">
      <dgm:prSet/>
      <dgm:spPr/>
      <dgm:t>
        <a:bodyPr/>
        <a:lstStyle/>
        <a:p>
          <a:endParaRPr lang="en-US"/>
        </a:p>
      </dgm:t>
    </dgm:pt>
    <dgm:pt modelId="{DEF4B9F8-4D87-428D-8AF0-6A8365B1B7FD}">
      <dgm:prSet/>
      <dgm:spPr/>
      <dgm:t>
        <a:bodyPr/>
        <a:lstStyle/>
        <a:p>
          <a:r>
            <a:rPr lang="en-US" baseline="0"/>
            <a:t>The disk space allocated to a data file (.mdf or .ndf) is logically divided into pages.</a:t>
          </a:r>
          <a:endParaRPr lang="en-US"/>
        </a:p>
      </dgm:t>
    </dgm:pt>
    <dgm:pt modelId="{640ECEFD-6503-4F20-8220-D1A9F695AE7A}" type="parTrans" cxnId="{575923CF-9BFD-4DE8-BC0C-C901E9B493CC}">
      <dgm:prSet/>
      <dgm:spPr/>
      <dgm:t>
        <a:bodyPr/>
        <a:lstStyle/>
        <a:p>
          <a:endParaRPr lang="en-US"/>
        </a:p>
      </dgm:t>
    </dgm:pt>
    <dgm:pt modelId="{C68A7289-EBCC-4F60-8980-A6750656FE11}" type="sibTrans" cxnId="{575923CF-9BFD-4DE8-BC0C-C901E9B493CC}">
      <dgm:prSet/>
      <dgm:spPr/>
      <dgm:t>
        <a:bodyPr/>
        <a:lstStyle/>
        <a:p>
          <a:endParaRPr lang="en-US"/>
        </a:p>
      </dgm:t>
    </dgm:pt>
    <dgm:pt modelId="{3F544BC3-618C-4131-8BD9-F8B7F5BE517A}">
      <dgm:prSet/>
      <dgm:spPr/>
      <dgm:t>
        <a:bodyPr/>
        <a:lstStyle/>
        <a:p>
          <a:r>
            <a:rPr lang="en-US" baseline="0"/>
            <a:t>Each page is 8 KB in size</a:t>
          </a:r>
          <a:endParaRPr lang="en-US"/>
        </a:p>
      </dgm:t>
    </dgm:pt>
    <dgm:pt modelId="{A8A24A74-0635-48C5-845D-4D3067374116}" type="parTrans" cxnId="{569D8073-6E48-45E1-A62D-A6AE389FEFFD}">
      <dgm:prSet/>
      <dgm:spPr/>
      <dgm:t>
        <a:bodyPr/>
        <a:lstStyle/>
        <a:p>
          <a:endParaRPr lang="en-US"/>
        </a:p>
      </dgm:t>
    </dgm:pt>
    <dgm:pt modelId="{AF328828-6E0F-4520-B74A-6DC9213BC8E8}" type="sibTrans" cxnId="{569D8073-6E48-45E1-A62D-A6AE389FEFFD}">
      <dgm:prSet/>
      <dgm:spPr/>
      <dgm:t>
        <a:bodyPr/>
        <a:lstStyle/>
        <a:p>
          <a:endParaRPr lang="en-US"/>
        </a:p>
      </dgm:t>
    </dgm:pt>
    <dgm:pt modelId="{AEE3908D-BB68-4C20-BCC0-1357C6F4AB3C}">
      <dgm:prSet/>
      <dgm:spPr/>
      <dgm:t>
        <a:bodyPr/>
        <a:lstStyle/>
        <a:p>
          <a:r>
            <a:rPr lang="en-US" baseline="0"/>
            <a:t>Pages are numbered contiguously from 0 to n. </a:t>
          </a:r>
          <a:endParaRPr lang="en-US"/>
        </a:p>
      </dgm:t>
    </dgm:pt>
    <dgm:pt modelId="{DA56CE51-55F0-4766-B3F6-E44295E4571D}" type="parTrans" cxnId="{1D413A74-A4A4-482A-988A-C76B027D936C}">
      <dgm:prSet/>
      <dgm:spPr/>
      <dgm:t>
        <a:bodyPr/>
        <a:lstStyle/>
        <a:p>
          <a:endParaRPr lang="en-US"/>
        </a:p>
      </dgm:t>
    </dgm:pt>
    <dgm:pt modelId="{FDEB6DB6-70AB-4BF2-A551-18A7451FC132}" type="sibTrans" cxnId="{1D413A74-A4A4-482A-988A-C76B027D936C}">
      <dgm:prSet/>
      <dgm:spPr/>
      <dgm:t>
        <a:bodyPr/>
        <a:lstStyle/>
        <a:p>
          <a:endParaRPr lang="en-US"/>
        </a:p>
      </dgm:t>
    </dgm:pt>
    <dgm:pt modelId="{6F00449F-1269-4D42-8F1D-9AB12C705CD2}">
      <dgm:prSet/>
      <dgm:spPr/>
      <dgm:t>
        <a:bodyPr/>
        <a:lstStyle/>
        <a:p>
          <a:r>
            <a:rPr lang="en-US" baseline="0"/>
            <a:t>Disk I/O operations are performed at the page level.</a:t>
          </a:r>
          <a:endParaRPr lang="en-US"/>
        </a:p>
      </dgm:t>
    </dgm:pt>
    <dgm:pt modelId="{687EFFB1-887A-4D9D-ABD5-AD50097D96DA}" type="parTrans" cxnId="{61B66761-1F3E-4F8A-86D9-E1087D477129}">
      <dgm:prSet/>
      <dgm:spPr/>
      <dgm:t>
        <a:bodyPr/>
        <a:lstStyle/>
        <a:p>
          <a:endParaRPr lang="en-US"/>
        </a:p>
      </dgm:t>
    </dgm:pt>
    <dgm:pt modelId="{ED7C89E6-CEC2-4368-AF72-4B0CBA0D5AB1}" type="sibTrans" cxnId="{61B66761-1F3E-4F8A-86D9-E1087D477129}">
      <dgm:prSet/>
      <dgm:spPr/>
      <dgm:t>
        <a:bodyPr/>
        <a:lstStyle/>
        <a:p>
          <a:endParaRPr lang="en-US"/>
        </a:p>
      </dgm:t>
    </dgm:pt>
    <dgm:pt modelId="{AC6FB9C3-0730-4BE1-9122-564D8A8F26F6}">
      <dgm:prSet/>
      <dgm:spPr/>
      <dgm:t>
        <a:bodyPr/>
        <a:lstStyle/>
        <a:p>
          <a:r>
            <a:rPr lang="en-US" baseline="0"/>
            <a:t>Extents are a collection of eight physically contiguous pages (64KB) and are used to efficiently manage the pages. </a:t>
          </a:r>
          <a:endParaRPr lang="en-US"/>
        </a:p>
      </dgm:t>
    </dgm:pt>
    <dgm:pt modelId="{89CC61C0-4FDD-4C52-B1A3-4476FBBC917C}" type="parTrans" cxnId="{F73D015C-79D6-44D5-A041-06D0B928C26A}">
      <dgm:prSet/>
      <dgm:spPr/>
      <dgm:t>
        <a:bodyPr/>
        <a:lstStyle/>
        <a:p>
          <a:endParaRPr lang="en-US"/>
        </a:p>
      </dgm:t>
    </dgm:pt>
    <dgm:pt modelId="{FE09AC67-92B6-4C7A-8EF7-359B708C9C83}" type="sibTrans" cxnId="{F73D015C-79D6-44D5-A041-06D0B928C26A}">
      <dgm:prSet/>
      <dgm:spPr/>
      <dgm:t>
        <a:bodyPr/>
        <a:lstStyle/>
        <a:p>
          <a:endParaRPr lang="en-US"/>
        </a:p>
      </dgm:t>
    </dgm:pt>
    <dgm:pt modelId="{6B415267-0143-4FEC-8599-4EFD74853C0B}" type="pres">
      <dgm:prSet presAssocID="{329D93E8-E5D7-4F8E-99CB-D9A6C5415546}" presName="linear" presStyleCnt="0">
        <dgm:presLayoutVars>
          <dgm:animLvl val="lvl"/>
          <dgm:resizeHandles val="exact"/>
        </dgm:presLayoutVars>
      </dgm:prSet>
      <dgm:spPr/>
    </dgm:pt>
    <dgm:pt modelId="{DC818F98-D77E-404D-8396-2CD567FBCDCB}" type="pres">
      <dgm:prSet presAssocID="{F9EF8A99-18FC-4CCB-9181-4D44D379DC87}" presName="parentText" presStyleLbl="node1" presStyleIdx="0" presStyleCnt="2">
        <dgm:presLayoutVars>
          <dgm:chMax val="0"/>
          <dgm:bulletEnabled val="1"/>
        </dgm:presLayoutVars>
      </dgm:prSet>
      <dgm:spPr/>
    </dgm:pt>
    <dgm:pt modelId="{4E07E69E-F0D7-4C1A-ABB4-C91FBDE32562}" type="pres">
      <dgm:prSet presAssocID="{F9EF8A99-18FC-4CCB-9181-4D44D379DC87}" presName="childText" presStyleLbl="revTx" presStyleIdx="0" presStyleCnt="1">
        <dgm:presLayoutVars>
          <dgm:bulletEnabled val="1"/>
        </dgm:presLayoutVars>
      </dgm:prSet>
      <dgm:spPr/>
    </dgm:pt>
    <dgm:pt modelId="{1B848AEE-BC85-4AA9-8DEF-430F253DFCD7}" type="pres">
      <dgm:prSet presAssocID="{AC6FB9C3-0730-4BE1-9122-564D8A8F26F6}" presName="parentText" presStyleLbl="node1" presStyleIdx="1" presStyleCnt="2">
        <dgm:presLayoutVars>
          <dgm:chMax val="0"/>
          <dgm:bulletEnabled val="1"/>
        </dgm:presLayoutVars>
      </dgm:prSet>
      <dgm:spPr/>
    </dgm:pt>
  </dgm:ptLst>
  <dgm:cxnLst>
    <dgm:cxn modelId="{F73D015C-79D6-44D5-A041-06D0B928C26A}" srcId="{329D93E8-E5D7-4F8E-99CB-D9A6C5415546}" destId="{AC6FB9C3-0730-4BE1-9122-564D8A8F26F6}" srcOrd="1" destOrd="0" parTransId="{89CC61C0-4FDD-4C52-B1A3-4476FBBC917C}" sibTransId="{FE09AC67-92B6-4C7A-8EF7-359B708C9C83}"/>
    <dgm:cxn modelId="{61B66761-1F3E-4F8A-86D9-E1087D477129}" srcId="{F9EF8A99-18FC-4CCB-9181-4D44D379DC87}" destId="{6F00449F-1269-4D42-8F1D-9AB12C705CD2}" srcOrd="3" destOrd="0" parTransId="{687EFFB1-887A-4D9D-ABD5-AD50097D96DA}" sibTransId="{ED7C89E6-CEC2-4368-AF72-4B0CBA0D5AB1}"/>
    <dgm:cxn modelId="{AE8E8A69-3C67-44C7-9FCB-CCEA010DDA03}" type="presOf" srcId="{329D93E8-E5D7-4F8E-99CB-D9A6C5415546}" destId="{6B415267-0143-4FEC-8599-4EFD74853C0B}" srcOrd="0" destOrd="0" presId="urn:microsoft.com/office/officeart/2005/8/layout/vList2"/>
    <dgm:cxn modelId="{569D8073-6E48-45E1-A62D-A6AE389FEFFD}" srcId="{F9EF8A99-18FC-4CCB-9181-4D44D379DC87}" destId="{3F544BC3-618C-4131-8BD9-F8B7F5BE517A}" srcOrd="1" destOrd="0" parTransId="{A8A24A74-0635-48C5-845D-4D3067374116}" sibTransId="{AF328828-6E0F-4520-B74A-6DC9213BC8E8}"/>
    <dgm:cxn modelId="{1D413A74-A4A4-482A-988A-C76B027D936C}" srcId="{F9EF8A99-18FC-4CCB-9181-4D44D379DC87}" destId="{AEE3908D-BB68-4C20-BCC0-1357C6F4AB3C}" srcOrd="2" destOrd="0" parTransId="{DA56CE51-55F0-4766-B3F6-E44295E4571D}" sibTransId="{FDEB6DB6-70AB-4BF2-A551-18A7451FC132}"/>
    <dgm:cxn modelId="{5B788854-0343-4E52-9732-76BFB671E4C6}" type="presOf" srcId="{DEF4B9F8-4D87-428D-8AF0-6A8365B1B7FD}" destId="{4E07E69E-F0D7-4C1A-ABB4-C91FBDE32562}" srcOrd="0" destOrd="0" presId="urn:microsoft.com/office/officeart/2005/8/layout/vList2"/>
    <dgm:cxn modelId="{373CDA75-303B-4B4D-B00D-0C5A8A2DBF84}" type="presOf" srcId="{F9EF8A99-18FC-4CCB-9181-4D44D379DC87}" destId="{DC818F98-D77E-404D-8396-2CD567FBCDCB}" srcOrd="0" destOrd="0" presId="urn:microsoft.com/office/officeart/2005/8/layout/vList2"/>
    <dgm:cxn modelId="{30AFD080-A24B-48B4-830F-A033BCD05441}" type="presOf" srcId="{6F00449F-1269-4D42-8F1D-9AB12C705CD2}" destId="{4E07E69E-F0D7-4C1A-ABB4-C91FBDE32562}" srcOrd="0" destOrd="3" presId="urn:microsoft.com/office/officeart/2005/8/layout/vList2"/>
    <dgm:cxn modelId="{4D1AF5AC-24AE-44C8-93D5-E50D164D1B30}" srcId="{329D93E8-E5D7-4F8E-99CB-D9A6C5415546}" destId="{F9EF8A99-18FC-4CCB-9181-4D44D379DC87}" srcOrd="0" destOrd="0" parTransId="{14BD4039-EEF0-4D85-AB36-01F9540BA69A}" sibTransId="{ABD79CF5-4008-495C-8CAA-22736D2574A4}"/>
    <dgm:cxn modelId="{FC9D1EC6-0E6B-48C2-8B54-D518B1E76FB6}" type="presOf" srcId="{3F544BC3-618C-4131-8BD9-F8B7F5BE517A}" destId="{4E07E69E-F0D7-4C1A-ABB4-C91FBDE32562}" srcOrd="0" destOrd="1" presId="urn:microsoft.com/office/officeart/2005/8/layout/vList2"/>
    <dgm:cxn modelId="{575923CF-9BFD-4DE8-BC0C-C901E9B493CC}" srcId="{F9EF8A99-18FC-4CCB-9181-4D44D379DC87}" destId="{DEF4B9F8-4D87-428D-8AF0-6A8365B1B7FD}" srcOrd="0" destOrd="0" parTransId="{640ECEFD-6503-4F20-8220-D1A9F695AE7A}" sibTransId="{C68A7289-EBCC-4F60-8980-A6750656FE11}"/>
    <dgm:cxn modelId="{064F09DF-667F-4371-B281-A0E4572F682D}" type="presOf" srcId="{AEE3908D-BB68-4C20-BCC0-1357C6F4AB3C}" destId="{4E07E69E-F0D7-4C1A-ABB4-C91FBDE32562}" srcOrd="0" destOrd="2" presId="urn:microsoft.com/office/officeart/2005/8/layout/vList2"/>
    <dgm:cxn modelId="{FAFC20F3-C4D7-46D3-80A5-A869B9CCE490}" type="presOf" srcId="{AC6FB9C3-0730-4BE1-9122-564D8A8F26F6}" destId="{1B848AEE-BC85-4AA9-8DEF-430F253DFCD7}" srcOrd="0" destOrd="0" presId="urn:microsoft.com/office/officeart/2005/8/layout/vList2"/>
    <dgm:cxn modelId="{0C98E095-F182-4B35-B8AD-3C3FB3FB847C}" type="presParOf" srcId="{6B415267-0143-4FEC-8599-4EFD74853C0B}" destId="{DC818F98-D77E-404D-8396-2CD567FBCDCB}" srcOrd="0" destOrd="0" presId="urn:microsoft.com/office/officeart/2005/8/layout/vList2"/>
    <dgm:cxn modelId="{6A204B4B-C035-46B7-843A-A29FAC1CE423}" type="presParOf" srcId="{6B415267-0143-4FEC-8599-4EFD74853C0B}" destId="{4E07E69E-F0D7-4C1A-ABB4-C91FBDE32562}" srcOrd="1" destOrd="0" presId="urn:microsoft.com/office/officeart/2005/8/layout/vList2"/>
    <dgm:cxn modelId="{4998B517-ADC3-4BF3-971D-87DB6C9A4232}" type="presParOf" srcId="{6B415267-0143-4FEC-8599-4EFD74853C0B}" destId="{1B848AEE-BC85-4AA9-8DEF-430F253DFCD7}"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FC17F7E-8799-4FFE-A1EE-C810F4CC96E3}"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7AAA4C43-D9DB-4F29-97D7-E3B947716ECF}">
      <dgm:prSet/>
      <dgm:spPr/>
      <dgm:t>
        <a:bodyPr/>
        <a:lstStyle/>
        <a:p>
          <a:r>
            <a:rPr lang="en-US" dirty="0"/>
            <a:t>Up to, and including, SQL Server 2014 (12.x)</a:t>
          </a:r>
        </a:p>
      </dgm:t>
    </dgm:pt>
    <dgm:pt modelId="{4466761A-BD17-4C28-940B-C28E21B379A0}" type="parTrans" cxnId="{DB9DC1ED-1FE5-4FB1-967B-2C9C8724B23E}">
      <dgm:prSet/>
      <dgm:spPr/>
      <dgm:t>
        <a:bodyPr/>
        <a:lstStyle/>
        <a:p>
          <a:endParaRPr lang="en-US"/>
        </a:p>
      </dgm:t>
    </dgm:pt>
    <dgm:pt modelId="{D18106D1-A459-4BFF-A2BA-6425E46DBD38}" type="sibTrans" cxnId="{DB9DC1ED-1FE5-4FB1-967B-2C9C8724B23E}">
      <dgm:prSet/>
      <dgm:spPr/>
      <dgm:t>
        <a:bodyPr/>
        <a:lstStyle/>
        <a:p>
          <a:endParaRPr lang="en-US"/>
        </a:p>
      </dgm:t>
    </dgm:pt>
    <dgm:pt modelId="{5445597E-6F6D-483D-8CAA-595C87CE0824}">
      <dgm:prSet/>
      <dgm:spPr/>
      <dgm:t>
        <a:bodyPr/>
        <a:lstStyle/>
        <a:p>
          <a:r>
            <a:rPr lang="en-US" dirty="0"/>
            <a:t>Trace flag 1118 is used to change default allocation to use uniform extents</a:t>
          </a:r>
        </a:p>
      </dgm:t>
    </dgm:pt>
    <dgm:pt modelId="{C1E45238-B037-4233-A442-01B7335DFA58}" type="parTrans" cxnId="{9386FBEF-21C8-4AC4-A18A-639D5263B30D}">
      <dgm:prSet/>
      <dgm:spPr/>
      <dgm:t>
        <a:bodyPr/>
        <a:lstStyle/>
        <a:p>
          <a:endParaRPr lang="en-US"/>
        </a:p>
      </dgm:t>
    </dgm:pt>
    <dgm:pt modelId="{5945E832-22AE-4E33-815C-7DC34A4E92E3}" type="sibTrans" cxnId="{9386FBEF-21C8-4AC4-A18A-639D5263B30D}">
      <dgm:prSet/>
      <dgm:spPr/>
      <dgm:t>
        <a:bodyPr/>
        <a:lstStyle/>
        <a:p>
          <a:endParaRPr lang="en-US"/>
        </a:p>
      </dgm:t>
    </dgm:pt>
    <dgm:pt modelId="{7F5C0123-C219-49A7-818E-E9F625B5AD27}">
      <dgm:prSet/>
      <dgm:spPr/>
      <dgm:t>
        <a:bodyPr/>
        <a:lstStyle/>
        <a:p>
          <a:r>
            <a:rPr lang="en-US" dirty="0"/>
            <a:t>Starting with SQL Server 2016 (13.x) </a:t>
          </a:r>
        </a:p>
      </dgm:t>
    </dgm:pt>
    <dgm:pt modelId="{F3DB191E-AEC5-4206-8F75-B71379240DA3}" type="parTrans" cxnId="{768C19B3-3739-41E3-BA1E-0C897DF8E18C}">
      <dgm:prSet/>
      <dgm:spPr/>
      <dgm:t>
        <a:bodyPr/>
        <a:lstStyle/>
        <a:p>
          <a:endParaRPr lang="en-US"/>
        </a:p>
      </dgm:t>
    </dgm:pt>
    <dgm:pt modelId="{A7F08836-D840-4C82-A6F1-E8FCB0F2341D}" type="sibTrans" cxnId="{768C19B3-3739-41E3-BA1E-0C897DF8E18C}">
      <dgm:prSet/>
      <dgm:spPr/>
      <dgm:t>
        <a:bodyPr/>
        <a:lstStyle/>
        <a:p>
          <a:endParaRPr lang="en-US"/>
        </a:p>
      </dgm:t>
    </dgm:pt>
    <dgm:pt modelId="{0BEAA0A9-341B-4934-A45F-5E87E1EDFD82}">
      <dgm:prSet/>
      <dgm:spPr/>
      <dgm:t>
        <a:bodyPr/>
        <a:lstStyle/>
        <a:p>
          <a:r>
            <a:rPr lang="en-US" dirty="0"/>
            <a:t>For TempDB: TF 1118 functionality is automatically enabled. </a:t>
          </a:r>
        </a:p>
      </dgm:t>
    </dgm:pt>
    <dgm:pt modelId="{8DC7011F-D8AD-445D-BD69-222D3242E28F}" type="parTrans" cxnId="{01A970F7-EB66-4EFD-B44C-0A836F8B623A}">
      <dgm:prSet/>
      <dgm:spPr/>
      <dgm:t>
        <a:bodyPr/>
        <a:lstStyle/>
        <a:p>
          <a:endParaRPr lang="en-US"/>
        </a:p>
      </dgm:t>
    </dgm:pt>
    <dgm:pt modelId="{5EC97181-A796-47A0-A144-2F3FEF7879B5}" type="sibTrans" cxnId="{01A970F7-EB66-4EFD-B44C-0A836F8B623A}">
      <dgm:prSet/>
      <dgm:spPr/>
      <dgm:t>
        <a:bodyPr/>
        <a:lstStyle/>
        <a:p>
          <a:endParaRPr lang="en-US"/>
        </a:p>
      </dgm:t>
    </dgm:pt>
    <dgm:pt modelId="{ECFB797F-F6BF-4101-9F19-26C04A0EF732}">
      <dgm:prSet/>
      <dgm:spPr/>
      <dgm:t>
        <a:bodyPr/>
        <a:lstStyle/>
        <a:p>
          <a:r>
            <a:rPr lang="en-US" dirty="0"/>
            <a:t>For user databases: behavior controlled with SET MIXED_PAGE_ALLOCATION option of ALTER DATABASE </a:t>
          </a:r>
        </a:p>
      </dgm:t>
    </dgm:pt>
    <dgm:pt modelId="{0D75F6B4-DD2A-4716-9B40-DBB23F0726F5}" type="parTrans" cxnId="{A20E608C-EB31-4EA8-9B59-B044C18E5D6B}">
      <dgm:prSet/>
      <dgm:spPr/>
      <dgm:t>
        <a:bodyPr/>
        <a:lstStyle/>
        <a:p>
          <a:endParaRPr lang="en-US"/>
        </a:p>
      </dgm:t>
    </dgm:pt>
    <dgm:pt modelId="{87011633-9995-4869-AE85-D69022ED095A}" type="sibTrans" cxnId="{A20E608C-EB31-4EA8-9B59-B044C18E5D6B}">
      <dgm:prSet/>
      <dgm:spPr/>
      <dgm:t>
        <a:bodyPr/>
        <a:lstStyle/>
        <a:p>
          <a:endParaRPr lang="en-US"/>
        </a:p>
      </dgm:t>
    </dgm:pt>
    <dgm:pt modelId="{48EF91F3-48BA-4279-A0D7-32A74644C3BD}">
      <dgm:prSet/>
      <dgm:spPr/>
      <dgm:t>
        <a:bodyPr/>
        <a:lstStyle/>
        <a:p>
          <a:r>
            <a:rPr lang="en-US" dirty="0"/>
            <a:t>Default value set to OFF</a:t>
          </a:r>
        </a:p>
      </dgm:t>
    </dgm:pt>
    <dgm:pt modelId="{758B058A-5D08-490D-B5FB-737D79F8AAD9}" type="parTrans" cxnId="{A513893A-07B1-4C6A-961C-99CB194FE3A6}">
      <dgm:prSet/>
      <dgm:spPr/>
      <dgm:t>
        <a:bodyPr/>
        <a:lstStyle/>
        <a:p>
          <a:endParaRPr lang="en-US"/>
        </a:p>
      </dgm:t>
    </dgm:pt>
    <dgm:pt modelId="{A9505A1C-B97A-40C6-BE35-8CCEC8CBE37A}" type="sibTrans" cxnId="{A513893A-07B1-4C6A-961C-99CB194FE3A6}">
      <dgm:prSet/>
      <dgm:spPr/>
      <dgm:t>
        <a:bodyPr/>
        <a:lstStyle/>
        <a:p>
          <a:endParaRPr lang="en-US"/>
        </a:p>
      </dgm:t>
    </dgm:pt>
    <dgm:pt modelId="{80F9227B-93EC-4240-B4E6-B48E94D84F7F}">
      <dgm:prSet/>
      <dgm:spPr/>
      <dgm:t>
        <a:bodyPr/>
        <a:lstStyle/>
        <a:p>
          <a:r>
            <a:rPr lang="en-US" dirty="0"/>
            <a:t>TF 1118 has no effect. </a:t>
          </a:r>
        </a:p>
      </dgm:t>
    </dgm:pt>
    <dgm:pt modelId="{127EC1CD-F8BE-4B42-BD5A-CBE212853D92}" type="parTrans" cxnId="{6AC7B767-1EF7-4E04-B391-6218559687AF}">
      <dgm:prSet/>
      <dgm:spPr/>
      <dgm:t>
        <a:bodyPr/>
        <a:lstStyle/>
        <a:p>
          <a:endParaRPr lang="en-US"/>
        </a:p>
      </dgm:t>
    </dgm:pt>
    <dgm:pt modelId="{F0A5A055-7567-4CEE-B944-31068F19BFA6}" type="sibTrans" cxnId="{6AC7B767-1EF7-4E04-B391-6218559687AF}">
      <dgm:prSet/>
      <dgm:spPr/>
      <dgm:t>
        <a:bodyPr/>
        <a:lstStyle/>
        <a:p>
          <a:endParaRPr lang="en-US"/>
        </a:p>
      </dgm:t>
    </dgm:pt>
    <dgm:pt modelId="{8EAE4144-476E-4E43-A493-21D0BD4D4553}" type="pres">
      <dgm:prSet presAssocID="{3FC17F7E-8799-4FFE-A1EE-C810F4CC96E3}" presName="linear" presStyleCnt="0">
        <dgm:presLayoutVars>
          <dgm:dir/>
          <dgm:animLvl val="lvl"/>
          <dgm:resizeHandles val="exact"/>
        </dgm:presLayoutVars>
      </dgm:prSet>
      <dgm:spPr/>
    </dgm:pt>
    <dgm:pt modelId="{58AEB30C-265E-4A68-862B-B8BFCFBB49AF}" type="pres">
      <dgm:prSet presAssocID="{7AAA4C43-D9DB-4F29-97D7-E3B947716ECF}" presName="parentLin" presStyleCnt="0"/>
      <dgm:spPr/>
    </dgm:pt>
    <dgm:pt modelId="{7C5D412E-EC6A-4D9B-8054-38C3BFA5DCC3}" type="pres">
      <dgm:prSet presAssocID="{7AAA4C43-D9DB-4F29-97D7-E3B947716ECF}" presName="parentLeftMargin" presStyleLbl="node1" presStyleIdx="0" presStyleCnt="2"/>
      <dgm:spPr/>
    </dgm:pt>
    <dgm:pt modelId="{8C141144-BE9A-4ADC-8E56-27B68CEDA7A5}" type="pres">
      <dgm:prSet presAssocID="{7AAA4C43-D9DB-4F29-97D7-E3B947716ECF}" presName="parentText" presStyleLbl="node1" presStyleIdx="0" presStyleCnt="2">
        <dgm:presLayoutVars>
          <dgm:chMax val="0"/>
          <dgm:bulletEnabled val="1"/>
        </dgm:presLayoutVars>
      </dgm:prSet>
      <dgm:spPr/>
    </dgm:pt>
    <dgm:pt modelId="{B6BB2708-00C5-4F13-B9CE-4536541B3523}" type="pres">
      <dgm:prSet presAssocID="{7AAA4C43-D9DB-4F29-97D7-E3B947716ECF}" presName="negativeSpace" presStyleCnt="0"/>
      <dgm:spPr/>
    </dgm:pt>
    <dgm:pt modelId="{3926BE7E-BB42-40A4-8B14-2BC2362B0DA7}" type="pres">
      <dgm:prSet presAssocID="{7AAA4C43-D9DB-4F29-97D7-E3B947716ECF}" presName="childText" presStyleLbl="conFgAcc1" presStyleIdx="0" presStyleCnt="2">
        <dgm:presLayoutVars>
          <dgm:bulletEnabled val="1"/>
        </dgm:presLayoutVars>
      </dgm:prSet>
      <dgm:spPr/>
    </dgm:pt>
    <dgm:pt modelId="{9338B91D-26E6-46E2-8736-6ACE584B81E8}" type="pres">
      <dgm:prSet presAssocID="{D18106D1-A459-4BFF-A2BA-6425E46DBD38}" presName="spaceBetweenRectangles" presStyleCnt="0"/>
      <dgm:spPr/>
    </dgm:pt>
    <dgm:pt modelId="{4DAEA224-E93B-4988-B4B9-B139491598B5}" type="pres">
      <dgm:prSet presAssocID="{7F5C0123-C219-49A7-818E-E9F625B5AD27}" presName="parentLin" presStyleCnt="0"/>
      <dgm:spPr/>
    </dgm:pt>
    <dgm:pt modelId="{9F446210-9B41-4CA0-AC4D-0B862685452A}" type="pres">
      <dgm:prSet presAssocID="{7F5C0123-C219-49A7-818E-E9F625B5AD27}" presName="parentLeftMargin" presStyleLbl="node1" presStyleIdx="0" presStyleCnt="2"/>
      <dgm:spPr/>
    </dgm:pt>
    <dgm:pt modelId="{164A6808-8EE2-47A5-93C4-FA0FBCBBA633}" type="pres">
      <dgm:prSet presAssocID="{7F5C0123-C219-49A7-818E-E9F625B5AD27}" presName="parentText" presStyleLbl="node1" presStyleIdx="1" presStyleCnt="2">
        <dgm:presLayoutVars>
          <dgm:chMax val="0"/>
          <dgm:bulletEnabled val="1"/>
        </dgm:presLayoutVars>
      </dgm:prSet>
      <dgm:spPr/>
    </dgm:pt>
    <dgm:pt modelId="{4F4C6E12-71C2-48B6-A5FA-3768193F5C27}" type="pres">
      <dgm:prSet presAssocID="{7F5C0123-C219-49A7-818E-E9F625B5AD27}" presName="negativeSpace" presStyleCnt="0"/>
      <dgm:spPr/>
    </dgm:pt>
    <dgm:pt modelId="{87CA896E-F38B-413B-8D64-35A7D0637E54}" type="pres">
      <dgm:prSet presAssocID="{7F5C0123-C219-49A7-818E-E9F625B5AD27}" presName="childText" presStyleLbl="conFgAcc1" presStyleIdx="1" presStyleCnt="2">
        <dgm:presLayoutVars>
          <dgm:bulletEnabled val="1"/>
        </dgm:presLayoutVars>
      </dgm:prSet>
      <dgm:spPr/>
    </dgm:pt>
  </dgm:ptLst>
  <dgm:cxnLst>
    <dgm:cxn modelId="{0B3B0901-534F-4D29-B231-1F606E8A6E8E}" type="presOf" srcId="{7AAA4C43-D9DB-4F29-97D7-E3B947716ECF}" destId="{7C5D412E-EC6A-4D9B-8054-38C3BFA5DCC3}" srcOrd="0" destOrd="0" presId="urn:microsoft.com/office/officeart/2005/8/layout/list1"/>
    <dgm:cxn modelId="{915E2F16-929D-4395-9BB1-4C77A68C97A9}" type="presOf" srcId="{7F5C0123-C219-49A7-818E-E9F625B5AD27}" destId="{164A6808-8EE2-47A5-93C4-FA0FBCBBA633}" srcOrd="1" destOrd="0" presId="urn:microsoft.com/office/officeart/2005/8/layout/list1"/>
    <dgm:cxn modelId="{C2C6572E-2D3A-4208-B398-A2585418B285}" type="presOf" srcId="{7F5C0123-C219-49A7-818E-E9F625B5AD27}" destId="{9F446210-9B41-4CA0-AC4D-0B862685452A}" srcOrd="0" destOrd="0" presId="urn:microsoft.com/office/officeart/2005/8/layout/list1"/>
    <dgm:cxn modelId="{09216A35-86EC-4FA8-BC49-FF0061EABFB8}" type="presOf" srcId="{80F9227B-93EC-4240-B4E6-B48E94D84F7F}" destId="{87CA896E-F38B-413B-8D64-35A7D0637E54}" srcOrd="0" destOrd="3" presId="urn:microsoft.com/office/officeart/2005/8/layout/list1"/>
    <dgm:cxn modelId="{A513893A-07B1-4C6A-961C-99CB194FE3A6}" srcId="{ECFB797F-F6BF-4101-9F19-26C04A0EF732}" destId="{48EF91F3-48BA-4279-A0D7-32A74644C3BD}" srcOrd="0" destOrd="0" parTransId="{758B058A-5D08-490D-B5FB-737D79F8AAD9}" sibTransId="{A9505A1C-B97A-40C6-BE35-8CCEC8CBE37A}"/>
    <dgm:cxn modelId="{9AAB775F-4776-4843-82FB-32B99FBD7B26}" type="presOf" srcId="{7AAA4C43-D9DB-4F29-97D7-E3B947716ECF}" destId="{8C141144-BE9A-4ADC-8E56-27B68CEDA7A5}" srcOrd="1" destOrd="0" presId="urn:microsoft.com/office/officeart/2005/8/layout/list1"/>
    <dgm:cxn modelId="{6AC7B767-1EF7-4E04-B391-6218559687AF}" srcId="{ECFB797F-F6BF-4101-9F19-26C04A0EF732}" destId="{80F9227B-93EC-4240-B4E6-B48E94D84F7F}" srcOrd="1" destOrd="0" parTransId="{127EC1CD-F8BE-4B42-BD5A-CBE212853D92}" sibTransId="{F0A5A055-7567-4CEE-B944-31068F19BFA6}"/>
    <dgm:cxn modelId="{7DD45674-6F70-4FFC-9755-12B4F241FF84}" type="presOf" srcId="{ECFB797F-F6BF-4101-9F19-26C04A0EF732}" destId="{87CA896E-F38B-413B-8D64-35A7D0637E54}" srcOrd="0" destOrd="1" presId="urn:microsoft.com/office/officeart/2005/8/layout/list1"/>
    <dgm:cxn modelId="{2A61AC5A-C2F9-4B9D-ACFE-4292BA0D63A3}" type="presOf" srcId="{0BEAA0A9-341B-4934-A45F-5E87E1EDFD82}" destId="{87CA896E-F38B-413B-8D64-35A7D0637E54}" srcOrd="0" destOrd="0" presId="urn:microsoft.com/office/officeart/2005/8/layout/list1"/>
    <dgm:cxn modelId="{A20E608C-EB31-4EA8-9B59-B044C18E5D6B}" srcId="{7F5C0123-C219-49A7-818E-E9F625B5AD27}" destId="{ECFB797F-F6BF-4101-9F19-26C04A0EF732}" srcOrd="1" destOrd="0" parTransId="{0D75F6B4-DD2A-4716-9B40-DBB23F0726F5}" sibTransId="{87011633-9995-4869-AE85-D69022ED095A}"/>
    <dgm:cxn modelId="{902F3FA6-06D4-466F-84F6-EBE1E029E909}" type="presOf" srcId="{5445597E-6F6D-483D-8CAA-595C87CE0824}" destId="{3926BE7E-BB42-40A4-8B14-2BC2362B0DA7}" srcOrd="0" destOrd="0" presId="urn:microsoft.com/office/officeart/2005/8/layout/list1"/>
    <dgm:cxn modelId="{768C19B3-3739-41E3-BA1E-0C897DF8E18C}" srcId="{3FC17F7E-8799-4FFE-A1EE-C810F4CC96E3}" destId="{7F5C0123-C219-49A7-818E-E9F625B5AD27}" srcOrd="1" destOrd="0" parTransId="{F3DB191E-AEC5-4206-8F75-B71379240DA3}" sibTransId="{A7F08836-D840-4C82-A6F1-E8FCB0F2341D}"/>
    <dgm:cxn modelId="{DB38E5C1-B5B5-4C6C-9214-681F0FF58738}" type="presOf" srcId="{3FC17F7E-8799-4FFE-A1EE-C810F4CC96E3}" destId="{8EAE4144-476E-4E43-A493-21D0BD4D4553}" srcOrd="0" destOrd="0" presId="urn:microsoft.com/office/officeart/2005/8/layout/list1"/>
    <dgm:cxn modelId="{C2A724EA-7C6A-465D-8236-90410E86CD58}" type="presOf" srcId="{48EF91F3-48BA-4279-A0D7-32A74644C3BD}" destId="{87CA896E-F38B-413B-8D64-35A7D0637E54}" srcOrd="0" destOrd="2" presId="urn:microsoft.com/office/officeart/2005/8/layout/list1"/>
    <dgm:cxn modelId="{DB9DC1ED-1FE5-4FB1-967B-2C9C8724B23E}" srcId="{3FC17F7E-8799-4FFE-A1EE-C810F4CC96E3}" destId="{7AAA4C43-D9DB-4F29-97D7-E3B947716ECF}" srcOrd="0" destOrd="0" parTransId="{4466761A-BD17-4C28-940B-C28E21B379A0}" sibTransId="{D18106D1-A459-4BFF-A2BA-6425E46DBD38}"/>
    <dgm:cxn modelId="{9386FBEF-21C8-4AC4-A18A-639D5263B30D}" srcId="{7AAA4C43-D9DB-4F29-97D7-E3B947716ECF}" destId="{5445597E-6F6D-483D-8CAA-595C87CE0824}" srcOrd="0" destOrd="0" parTransId="{C1E45238-B037-4233-A442-01B7335DFA58}" sibTransId="{5945E832-22AE-4E33-815C-7DC34A4E92E3}"/>
    <dgm:cxn modelId="{01A970F7-EB66-4EFD-B44C-0A836F8B623A}" srcId="{7F5C0123-C219-49A7-818E-E9F625B5AD27}" destId="{0BEAA0A9-341B-4934-A45F-5E87E1EDFD82}" srcOrd="0" destOrd="0" parTransId="{8DC7011F-D8AD-445D-BD69-222D3242E28F}" sibTransId="{5EC97181-A796-47A0-A144-2F3FEF7879B5}"/>
    <dgm:cxn modelId="{D0695E84-1959-461E-AF62-A75B3E7F50B1}" type="presParOf" srcId="{8EAE4144-476E-4E43-A493-21D0BD4D4553}" destId="{58AEB30C-265E-4A68-862B-B8BFCFBB49AF}" srcOrd="0" destOrd="0" presId="urn:microsoft.com/office/officeart/2005/8/layout/list1"/>
    <dgm:cxn modelId="{B440AE2C-5F0E-4EA9-AEE6-AAFBAC96765A}" type="presParOf" srcId="{58AEB30C-265E-4A68-862B-B8BFCFBB49AF}" destId="{7C5D412E-EC6A-4D9B-8054-38C3BFA5DCC3}" srcOrd="0" destOrd="0" presId="urn:microsoft.com/office/officeart/2005/8/layout/list1"/>
    <dgm:cxn modelId="{383E2630-7C3B-4872-BA9B-0A2048FC07A9}" type="presParOf" srcId="{58AEB30C-265E-4A68-862B-B8BFCFBB49AF}" destId="{8C141144-BE9A-4ADC-8E56-27B68CEDA7A5}" srcOrd="1" destOrd="0" presId="urn:microsoft.com/office/officeart/2005/8/layout/list1"/>
    <dgm:cxn modelId="{CF5B96DF-A205-41B0-B496-FB2375B08AFD}" type="presParOf" srcId="{8EAE4144-476E-4E43-A493-21D0BD4D4553}" destId="{B6BB2708-00C5-4F13-B9CE-4536541B3523}" srcOrd="1" destOrd="0" presId="urn:microsoft.com/office/officeart/2005/8/layout/list1"/>
    <dgm:cxn modelId="{853D63F3-0735-48C7-B877-564B54D7403F}" type="presParOf" srcId="{8EAE4144-476E-4E43-A493-21D0BD4D4553}" destId="{3926BE7E-BB42-40A4-8B14-2BC2362B0DA7}" srcOrd="2" destOrd="0" presId="urn:microsoft.com/office/officeart/2005/8/layout/list1"/>
    <dgm:cxn modelId="{0EBF8A5F-4408-4D27-9BE0-AE8D8C9B7FD5}" type="presParOf" srcId="{8EAE4144-476E-4E43-A493-21D0BD4D4553}" destId="{9338B91D-26E6-46E2-8736-6ACE584B81E8}" srcOrd="3" destOrd="0" presId="urn:microsoft.com/office/officeart/2005/8/layout/list1"/>
    <dgm:cxn modelId="{8BCAEFFA-9DBC-4D86-98A9-3CB27DB49915}" type="presParOf" srcId="{8EAE4144-476E-4E43-A493-21D0BD4D4553}" destId="{4DAEA224-E93B-4988-B4B9-B139491598B5}" srcOrd="4" destOrd="0" presId="urn:microsoft.com/office/officeart/2005/8/layout/list1"/>
    <dgm:cxn modelId="{E6CCCD1A-646F-4564-9BD2-BB182ACC76AF}" type="presParOf" srcId="{4DAEA224-E93B-4988-B4B9-B139491598B5}" destId="{9F446210-9B41-4CA0-AC4D-0B862685452A}" srcOrd="0" destOrd="0" presId="urn:microsoft.com/office/officeart/2005/8/layout/list1"/>
    <dgm:cxn modelId="{71100A71-AE7B-4CC4-AA3A-7FA34DA5D023}" type="presParOf" srcId="{4DAEA224-E93B-4988-B4B9-B139491598B5}" destId="{164A6808-8EE2-47A5-93C4-FA0FBCBBA633}" srcOrd="1" destOrd="0" presId="urn:microsoft.com/office/officeart/2005/8/layout/list1"/>
    <dgm:cxn modelId="{D4745C0C-5DAD-4AB9-9E4E-AFFE433ADFAE}" type="presParOf" srcId="{8EAE4144-476E-4E43-A493-21D0BD4D4553}" destId="{4F4C6E12-71C2-48B6-A5FA-3768193F5C27}" srcOrd="5" destOrd="0" presId="urn:microsoft.com/office/officeart/2005/8/layout/list1"/>
    <dgm:cxn modelId="{74F94143-8934-4F99-A22B-0FC3F586E4C3}" type="presParOf" srcId="{8EAE4144-476E-4E43-A493-21D0BD4D4553}" destId="{87CA896E-F38B-413B-8D64-35A7D0637E54}"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DF1438-A48A-41BF-94AA-5DEAAAD104A5}" type="doc">
      <dgm:prSet loTypeId="urn:microsoft.com/office/officeart/2005/8/layout/vList2" loCatId="list" qsTypeId="urn:microsoft.com/office/officeart/2005/8/quickstyle/simple1" qsCatId="simple" csTypeId="urn:microsoft.com/office/officeart/2005/8/colors/accent0_1" csCatId="mainScheme"/>
      <dgm:spPr/>
      <dgm:t>
        <a:bodyPr/>
        <a:lstStyle/>
        <a:p>
          <a:endParaRPr lang="en-US"/>
        </a:p>
      </dgm:t>
    </dgm:pt>
    <dgm:pt modelId="{3437F7A1-2860-435E-9596-3B90F25F8FE0}">
      <dgm:prSet/>
      <dgm:spPr/>
      <dgm:t>
        <a:bodyPr/>
        <a:lstStyle/>
        <a:p>
          <a:r>
            <a:rPr lang="en-US" b="1"/>
            <a:t>PageFID </a:t>
          </a:r>
          <a:r>
            <a:rPr lang="en-US"/>
            <a:t>– The file ID of the current page</a:t>
          </a:r>
        </a:p>
      </dgm:t>
    </dgm:pt>
    <dgm:pt modelId="{8E451005-3CB5-4313-B248-BEABE208FEDF}" type="parTrans" cxnId="{9DDB6C5B-19B0-4D75-9C90-B23173AC0FF0}">
      <dgm:prSet/>
      <dgm:spPr/>
      <dgm:t>
        <a:bodyPr/>
        <a:lstStyle/>
        <a:p>
          <a:endParaRPr lang="en-US"/>
        </a:p>
      </dgm:t>
    </dgm:pt>
    <dgm:pt modelId="{98F77B6D-D62C-45A2-8493-57B2885B937F}" type="sibTrans" cxnId="{9DDB6C5B-19B0-4D75-9C90-B23173AC0FF0}">
      <dgm:prSet/>
      <dgm:spPr/>
      <dgm:t>
        <a:bodyPr/>
        <a:lstStyle/>
        <a:p>
          <a:endParaRPr lang="en-US"/>
        </a:p>
      </dgm:t>
    </dgm:pt>
    <dgm:pt modelId="{E8368ED7-62C3-4592-9D3A-6DE8CC0FEE1F}">
      <dgm:prSet/>
      <dgm:spPr/>
      <dgm:t>
        <a:bodyPr/>
        <a:lstStyle/>
        <a:p>
          <a:r>
            <a:rPr lang="en-US" b="1"/>
            <a:t>PagePID</a:t>
          </a:r>
          <a:r>
            <a:rPr lang="en-US"/>
            <a:t> – The page number in the file </a:t>
          </a:r>
        </a:p>
      </dgm:t>
    </dgm:pt>
    <dgm:pt modelId="{EAF57673-EBF7-4E36-B53B-1DA418242ACA}" type="parTrans" cxnId="{854D8C6B-3FC1-408A-8E11-F1111C811F80}">
      <dgm:prSet/>
      <dgm:spPr/>
      <dgm:t>
        <a:bodyPr/>
        <a:lstStyle/>
        <a:p>
          <a:endParaRPr lang="en-US"/>
        </a:p>
      </dgm:t>
    </dgm:pt>
    <dgm:pt modelId="{FBDDA0A0-19FB-4BDB-937D-50B2771E0AB7}" type="sibTrans" cxnId="{854D8C6B-3FC1-408A-8E11-F1111C811F80}">
      <dgm:prSet/>
      <dgm:spPr/>
      <dgm:t>
        <a:bodyPr/>
        <a:lstStyle/>
        <a:p>
          <a:endParaRPr lang="en-US"/>
        </a:p>
      </dgm:t>
    </dgm:pt>
    <dgm:pt modelId="{7DC76AA4-B6D4-46AD-8EF3-AAAB97582B8B}">
      <dgm:prSet/>
      <dgm:spPr/>
      <dgm:t>
        <a:bodyPr/>
        <a:lstStyle/>
        <a:p>
          <a:r>
            <a:rPr lang="en-US" b="1"/>
            <a:t>IAMFID</a:t>
          </a:r>
          <a:r>
            <a:rPr lang="en-US"/>
            <a:t> – The file ID of the IAM page that maps this page</a:t>
          </a:r>
        </a:p>
      </dgm:t>
    </dgm:pt>
    <dgm:pt modelId="{B961E49B-9E9B-4596-A150-CB32369B4087}" type="parTrans" cxnId="{CAEC3558-E3CB-4506-B611-9FF87E5E793A}">
      <dgm:prSet/>
      <dgm:spPr/>
      <dgm:t>
        <a:bodyPr/>
        <a:lstStyle/>
        <a:p>
          <a:endParaRPr lang="en-US"/>
        </a:p>
      </dgm:t>
    </dgm:pt>
    <dgm:pt modelId="{4132405A-B3F4-42F5-B54F-09D6CB6CFD63}" type="sibTrans" cxnId="{CAEC3558-E3CB-4506-B611-9FF87E5E793A}">
      <dgm:prSet/>
      <dgm:spPr/>
      <dgm:t>
        <a:bodyPr/>
        <a:lstStyle/>
        <a:p>
          <a:endParaRPr lang="en-US"/>
        </a:p>
      </dgm:t>
    </dgm:pt>
    <dgm:pt modelId="{DE8EA767-8E45-4CA7-88AD-14C47413CF11}">
      <dgm:prSet/>
      <dgm:spPr/>
      <dgm:t>
        <a:bodyPr/>
        <a:lstStyle/>
        <a:p>
          <a:r>
            <a:rPr lang="en-US" b="1" dirty="0"/>
            <a:t>IAMPID</a:t>
          </a:r>
          <a:r>
            <a:rPr lang="en-US" dirty="0"/>
            <a:t> – The page number in the file of the IAM page</a:t>
          </a:r>
        </a:p>
      </dgm:t>
    </dgm:pt>
    <dgm:pt modelId="{55A3822C-A039-415C-8CCB-83935F972DD9}" type="parTrans" cxnId="{BE9F2F16-3136-4074-A56B-E4A0B454EE7C}">
      <dgm:prSet/>
      <dgm:spPr/>
      <dgm:t>
        <a:bodyPr/>
        <a:lstStyle/>
        <a:p>
          <a:endParaRPr lang="en-US"/>
        </a:p>
      </dgm:t>
    </dgm:pt>
    <dgm:pt modelId="{6BA54678-81E3-4960-8B15-79B64D413858}" type="sibTrans" cxnId="{BE9F2F16-3136-4074-A56B-E4A0B454EE7C}">
      <dgm:prSet/>
      <dgm:spPr/>
      <dgm:t>
        <a:bodyPr/>
        <a:lstStyle/>
        <a:p>
          <a:endParaRPr lang="en-US"/>
        </a:p>
      </dgm:t>
    </dgm:pt>
    <dgm:pt modelId="{5F74F86F-73E2-4D1D-B064-0E67772E8E30}">
      <dgm:prSet/>
      <dgm:spPr/>
      <dgm:t>
        <a:bodyPr/>
        <a:lstStyle/>
        <a:p>
          <a:r>
            <a:rPr lang="en-US" b="1"/>
            <a:t>ObjectID </a:t>
          </a:r>
          <a:r>
            <a:rPr lang="en-US"/>
            <a:t>– The object id of the current page</a:t>
          </a:r>
        </a:p>
      </dgm:t>
    </dgm:pt>
    <dgm:pt modelId="{C5FFFD6C-E06B-4CFE-9174-1B91219EC746}" type="parTrans" cxnId="{6A497F27-C7AE-41AE-96B8-23D2AB10AEA1}">
      <dgm:prSet/>
      <dgm:spPr/>
      <dgm:t>
        <a:bodyPr/>
        <a:lstStyle/>
        <a:p>
          <a:endParaRPr lang="en-US"/>
        </a:p>
      </dgm:t>
    </dgm:pt>
    <dgm:pt modelId="{198A6238-8CF0-4F4E-B3E4-4D30B6B8DF59}" type="sibTrans" cxnId="{6A497F27-C7AE-41AE-96B8-23D2AB10AEA1}">
      <dgm:prSet/>
      <dgm:spPr/>
      <dgm:t>
        <a:bodyPr/>
        <a:lstStyle/>
        <a:p>
          <a:endParaRPr lang="en-US"/>
        </a:p>
      </dgm:t>
    </dgm:pt>
    <dgm:pt modelId="{830F274C-9957-4A1D-9124-82C3E365E656}">
      <dgm:prSet/>
      <dgm:spPr/>
      <dgm:t>
        <a:bodyPr/>
        <a:lstStyle/>
        <a:p>
          <a:r>
            <a:rPr lang="en-US" b="1"/>
            <a:t>IndexID – </a:t>
          </a:r>
          <a:r>
            <a:rPr lang="en-US"/>
            <a:t>The ID of the index of the current page</a:t>
          </a:r>
        </a:p>
      </dgm:t>
    </dgm:pt>
    <dgm:pt modelId="{2D355064-3FB7-46A4-8F34-25DCC5E42AF3}" type="parTrans" cxnId="{0560D9DD-0714-4B11-B6C2-90139AF7A380}">
      <dgm:prSet/>
      <dgm:spPr/>
      <dgm:t>
        <a:bodyPr/>
        <a:lstStyle/>
        <a:p>
          <a:endParaRPr lang="en-US"/>
        </a:p>
      </dgm:t>
    </dgm:pt>
    <dgm:pt modelId="{DCA5691D-1546-44F3-B405-48AF921F4AC9}" type="sibTrans" cxnId="{0560D9DD-0714-4B11-B6C2-90139AF7A380}">
      <dgm:prSet/>
      <dgm:spPr/>
      <dgm:t>
        <a:bodyPr/>
        <a:lstStyle/>
        <a:p>
          <a:endParaRPr lang="en-US"/>
        </a:p>
      </dgm:t>
    </dgm:pt>
    <dgm:pt modelId="{3380B430-5EF4-4802-94E0-313029AD77C9}">
      <dgm:prSet/>
      <dgm:spPr/>
      <dgm:t>
        <a:bodyPr/>
        <a:lstStyle/>
        <a:p>
          <a:r>
            <a:rPr lang="en-US" b="1"/>
            <a:t>PartitionNumber</a:t>
          </a:r>
          <a:r>
            <a:rPr lang="en-US"/>
            <a:t>– Partition of the current page</a:t>
          </a:r>
        </a:p>
      </dgm:t>
    </dgm:pt>
    <dgm:pt modelId="{D7F5B1AB-1709-4B72-884A-44A40ECC13A0}" type="parTrans" cxnId="{347DAB67-0FA0-4E21-87B1-C052D9F23DAC}">
      <dgm:prSet/>
      <dgm:spPr/>
      <dgm:t>
        <a:bodyPr/>
        <a:lstStyle/>
        <a:p>
          <a:endParaRPr lang="en-US"/>
        </a:p>
      </dgm:t>
    </dgm:pt>
    <dgm:pt modelId="{7E9A0830-EA67-4548-A623-708B52E760D7}" type="sibTrans" cxnId="{347DAB67-0FA0-4E21-87B1-C052D9F23DAC}">
      <dgm:prSet/>
      <dgm:spPr/>
      <dgm:t>
        <a:bodyPr/>
        <a:lstStyle/>
        <a:p>
          <a:endParaRPr lang="en-US"/>
        </a:p>
      </dgm:t>
    </dgm:pt>
    <dgm:pt modelId="{14636FCD-39D2-487A-961E-BB051C811D1D}">
      <dgm:prSet/>
      <dgm:spPr/>
      <dgm:t>
        <a:bodyPr/>
        <a:lstStyle/>
        <a:p>
          <a:r>
            <a:rPr lang="en-US" b="1"/>
            <a:t>PartitionID </a:t>
          </a:r>
          <a:r>
            <a:rPr lang="en-US"/>
            <a:t>-  The internal ID of the partition</a:t>
          </a:r>
        </a:p>
      </dgm:t>
    </dgm:pt>
    <dgm:pt modelId="{A43F492B-24B7-4E15-933B-DBED67A02A39}" type="parTrans" cxnId="{0687AB2B-17D7-4792-85A7-8472E14CEBF8}">
      <dgm:prSet/>
      <dgm:spPr/>
      <dgm:t>
        <a:bodyPr/>
        <a:lstStyle/>
        <a:p>
          <a:endParaRPr lang="en-US"/>
        </a:p>
      </dgm:t>
    </dgm:pt>
    <dgm:pt modelId="{87E92261-DCD9-4ED5-BDAB-C01A35396E24}" type="sibTrans" cxnId="{0687AB2B-17D7-4792-85A7-8472E14CEBF8}">
      <dgm:prSet/>
      <dgm:spPr/>
      <dgm:t>
        <a:bodyPr/>
        <a:lstStyle/>
        <a:p>
          <a:endParaRPr lang="en-US"/>
        </a:p>
      </dgm:t>
    </dgm:pt>
    <dgm:pt modelId="{C46A9254-5CFD-4F44-9A5D-146F7C9E10C2}" type="pres">
      <dgm:prSet presAssocID="{05DF1438-A48A-41BF-94AA-5DEAAAD104A5}" presName="linear" presStyleCnt="0">
        <dgm:presLayoutVars>
          <dgm:animLvl val="lvl"/>
          <dgm:resizeHandles val="exact"/>
        </dgm:presLayoutVars>
      </dgm:prSet>
      <dgm:spPr/>
    </dgm:pt>
    <dgm:pt modelId="{D53424F4-353D-41D3-B9AC-2F0E4F3FE358}" type="pres">
      <dgm:prSet presAssocID="{3437F7A1-2860-435E-9596-3B90F25F8FE0}" presName="parentText" presStyleLbl="node1" presStyleIdx="0" presStyleCnt="8">
        <dgm:presLayoutVars>
          <dgm:chMax val="0"/>
          <dgm:bulletEnabled val="1"/>
        </dgm:presLayoutVars>
      </dgm:prSet>
      <dgm:spPr/>
    </dgm:pt>
    <dgm:pt modelId="{095F87CB-8A11-4C25-9C8B-0BFDAADBBA16}" type="pres">
      <dgm:prSet presAssocID="{98F77B6D-D62C-45A2-8493-57B2885B937F}" presName="spacer" presStyleCnt="0"/>
      <dgm:spPr/>
    </dgm:pt>
    <dgm:pt modelId="{9A2B0BFA-FE08-4CCD-A4C8-2AF149A654F4}" type="pres">
      <dgm:prSet presAssocID="{E8368ED7-62C3-4592-9D3A-6DE8CC0FEE1F}" presName="parentText" presStyleLbl="node1" presStyleIdx="1" presStyleCnt="8">
        <dgm:presLayoutVars>
          <dgm:chMax val="0"/>
          <dgm:bulletEnabled val="1"/>
        </dgm:presLayoutVars>
      </dgm:prSet>
      <dgm:spPr/>
    </dgm:pt>
    <dgm:pt modelId="{AD12C219-AA20-484F-AA99-1F63FEAD9056}" type="pres">
      <dgm:prSet presAssocID="{FBDDA0A0-19FB-4BDB-937D-50B2771E0AB7}" presName="spacer" presStyleCnt="0"/>
      <dgm:spPr/>
    </dgm:pt>
    <dgm:pt modelId="{8A8CEB9E-D0B2-4EF2-8138-3C39475D1952}" type="pres">
      <dgm:prSet presAssocID="{7DC76AA4-B6D4-46AD-8EF3-AAAB97582B8B}" presName="parentText" presStyleLbl="node1" presStyleIdx="2" presStyleCnt="8">
        <dgm:presLayoutVars>
          <dgm:chMax val="0"/>
          <dgm:bulletEnabled val="1"/>
        </dgm:presLayoutVars>
      </dgm:prSet>
      <dgm:spPr/>
    </dgm:pt>
    <dgm:pt modelId="{19EDA989-92A9-43A1-B4A0-D5F2CE15B68C}" type="pres">
      <dgm:prSet presAssocID="{4132405A-B3F4-42F5-B54F-09D6CB6CFD63}" presName="spacer" presStyleCnt="0"/>
      <dgm:spPr/>
    </dgm:pt>
    <dgm:pt modelId="{547BE4BA-CD7C-4BE2-8BA1-EFE24EB10AAA}" type="pres">
      <dgm:prSet presAssocID="{DE8EA767-8E45-4CA7-88AD-14C47413CF11}" presName="parentText" presStyleLbl="node1" presStyleIdx="3" presStyleCnt="8">
        <dgm:presLayoutVars>
          <dgm:chMax val="0"/>
          <dgm:bulletEnabled val="1"/>
        </dgm:presLayoutVars>
      </dgm:prSet>
      <dgm:spPr/>
    </dgm:pt>
    <dgm:pt modelId="{3D7650E8-C908-4841-90C5-2941081C7ECF}" type="pres">
      <dgm:prSet presAssocID="{6BA54678-81E3-4960-8B15-79B64D413858}" presName="spacer" presStyleCnt="0"/>
      <dgm:spPr/>
    </dgm:pt>
    <dgm:pt modelId="{9E14505C-6572-4436-994B-BB106BB27B8B}" type="pres">
      <dgm:prSet presAssocID="{5F74F86F-73E2-4D1D-B064-0E67772E8E30}" presName="parentText" presStyleLbl="node1" presStyleIdx="4" presStyleCnt="8">
        <dgm:presLayoutVars>
          <dgm:chMax val="0"/>
          <dgm:bulletEnabled val="1"/>
        </dgm:presLayoutVars>
      </dgm:prSet>
      <dgm:spPr/>
    </dgm:pt>
    <dgm:pt modelId="{D7973ADD-1427-483C-B3CC-46A708776BA9}" type="pres">
      <dgm:prSet presAssocID="{198A6238-8CF0-4F4E-B3E4-4D30B6B8DF59}" presName="spacer" presStyleCnt="0"/>
      <dgm:spPr/>
    </dgm:pt>
    <dgm:pt modelId="{A4D89E56-AD83-42DA-8E77-4823B159FAA4}" type="pres">
      <dgm:prSet presAssocID="{830F274C-9957-4A1D-9124-82C3E365E656}" presName="parentText" presStyleLbl="node1" presStyleIdx="5" presStyleCnt="8">
        <dgm:presLayoutVars>
          <dgm:chMax val="0"/>
          <dgm:bulletEnabled val="1"/>
        </dgm:presLayoutVars>
      </dgm:prSet>
      <dgm:spPr/>
    </dgm:pt>
    <dgm:pt modelId="{9F69EA7B-6392-47D4-B159-934B0FE3A637}" type="pres">
      <dgm:prSet presAssocID="{DCA5691D-1546-44F3-B405-48AF921F4AC9}" presName="spacer" presStyleCnt="0"/>
      <dgm:spPr/>
    </dgm:pt>
    <dgm:pt modelId="{B49459A7-C9FB-4700-AA11-36CB3CCECF64}" type="pres">
      <dgm:prSet presAssocID="{3380B430-5EF4-4802-94E0-313029AD77C9}" presName="parentText" presStyleLbl="node1" presStyleIdx="6" presStyleCnt="8">
        <dgm:presLayoutVars>
          <dgm:chMax val="0"/>
          <dgm:bulletEnabled val="1"/>
        </dgm:presLayoutVars>
      </dgm:prSet>
      <dgm:spPr/>
    </dgm:pt>
    <dgm:pt modelId="{E5CDE760-F913-407F-A272-034F0B5C8B4C}" type="pres">
      <dgm:prSet presAssocID="{7E9A0830-EA67-4548-A623-708B52E760D7}" presName="spacer" presStyleCnt="0"/>
      <dgm:spPr/>
    </dgm:pt>
    <dgm:pt modelId="{FB4976BD-8DAA-4F5E-B7C4-D80CA4132B00}" type="pres">
      <dgm:prSet presAssocID="{14636FCD-39D2-487A-961E-BB051C811D1D}" presName="parentText" presStyleLbl="node1" presStyleIdx="7" presStyleCnt="8">
        <dgm:presLayoutVars>
          <dgm:chMax val="0"/>
          <dgm:bulletEnabled val="1"/>
        </dgm:presLayoutVars>
      </dgm:prSet>
      <dgm:spPr/>
    </dgm:pt>
  </dgm:ptLst>
  <dgm:cxnLst>
    <dgm:cxn modelId="{BE9F2F16-3136-4074-A56B-E4A0B454EE7C}" srcId="{05DF1438-A48A-41BF-94AA-5DEAAAD104A5}" destId="{DE8EA767-8E45-4CA7-88AD-14C47413CF11}" srcOrd="3" destOrd="0" parTransId="{55A3822C-A039-415C-8CCB-83935F972DD9}" sibTransId="{6BA54678-81E3-4960-8B15-79B64D413858}"/>
    <dgm:cxn modelId="{89DAB21A-6BA2-4934-B5A6-1D1143E99568}" type="presOf" srcId="{14636FCD-39D2-487A-961E-BB051C811D1D}" destId="{FB4976BD-8DAA-4F5E-B7C4-D80CA4132B00}" srcOrd="0" destOrd="0" presId="urn:microsoft.com/office/officeart/2005/8/layout/vList2"/>
    <dgm:cxn modelId="{6A497F27-C7AE-41AE-96B8-23D2AB10AEA1}" srcId="{05DF1438-A48A-41BF-94AA-5DEAAAD104A5}" destId="{5F74F86F-73E2-4D1D-B064-0E67772E8E30}" srcOrd="4" destOrd="0" parTransId="{C5FFFD6C-E06B-4CFE-9174-1B91219EC746}" sibTransId="{198A6238-8CF0-4F4E-B3E4-4D30B6B8DF59}"/>
    <dgm:cxn modelId="{0687AB2B-17D7-4792-85A7-8472E14CEBF8}" srcId="{05DF1438-A48A-41BF-94AA-5DEAAAD104A5}" destId="{14636FCD-39D2-487A-961E-BB051C811D1D}" srcOrd="7" destOrd="0" parTransId="{A43F492B-24B7-4E15-933B-DBED67A02A39}" sibTransId="{87E92261-DCD9-4ED5-BDAB-C01A35396E24}"/>
    <dgm:cxn modelId="{6935C430-C8D6-41EE-A63A-B3F3B78512C1}" type="presOf" srcId="{830F274C-9957-4A1D-9124-82C3E365E656}" destId="{A4D89E56-AD83-42DA-8E77-4823B159FAA4}" srcOrd="0" destOrd="0" presId="urn:microsoft.com/office/officeart/2005/8/layout/vList2"/>
    <dgm:cxn modelId="{9DDB6C5B-19B0-4D75-9C90-B23173AC0FF0}" srcId="{05DF1438-A48A-41BF-94AA-5DEAAAD104A5}" destId="{3437F7A1-2860-435E-9596-3B90F25F8FE0}" srcOrd="0" destOrd="0" parTransId="{8E451005-3CB5-4313-B248-BEABE208FEDF}" sibTransId="{98F77B6D-D62C-45A2-8493-57B2885B937F}"/>
    <dgm:cxn modelId="{D5FC1A60-FEE2-46E8-A981-B646BA0FB572}" type="presOf" srcId="{5F74F86F-73E2-4D1D-B064-0E67772E8E30}" destId="{9E14505C-6572-4436-994B-BB106BB27B8B}" srcOrd="0" destOrd="0" presId="urn:microsoft.com/office/officeart/2005/8/layout/vList2"/>
    <dgm:cxn modelId="{0B37AF60-89B4-40D4-9A46-F58DEB9B49D4}" type="presOf" srcId="{05DF1438-A48A-41BF-94AA-5DEAAAD104A5}" destId="{C46A9254-5CFD-4F44-9A5D-146F7C9E10C2}" srcOrd="0" destOrd="0" presId="urn:microsoft.com/office/officeart/2005/8/layout/vList2"/>
    <dgm:cxn modelId="{347DAB67-0FA0-4E21-87B1-C052D9F23DAC}" srcId="{05DF1438-A48A-41BF-94AA-5DEAAAD104A5}" destId="{3380B430-5EF4-4802-94E0-313029AD77C9}" srcOrd="6" destOrd="0" parTransId="{D7F5B1AB-1709-4B72-884A-44A40ECC13A0}" sibTransId="{7E9A0830-EA67-4548-A623-708B52E760D7}"/>
    <dgm:cxn modelId="{854D8C6B-3FC1-408A-8E11-F1111C811F80}" srcId="{05DF1438-A48A-41BF-94AA-5DEAAAD104A5}" destId="{E8368ED7-62C3-4592-9D3A-6DE8CC0FEE1F}" srcOrd="1" destOrd="0" parTransId="{EAF57673-EBF7-4E36-B53B-1DA418242ACA}" sibTransId="{FBDDA0A0-19FB-4BDB-937D-50B2771E0AB7}"/>
    <dgm:cxn modelId="{8D5EE96D-5C75-4A5D-98C4-FC30F097E16B}" type="presOf" srcId="{E8368ED7-62C3-4592-9D3A-6DE8CC0FEE1F}" destId="{9A2B0BFA-FE08-4CCD-A4C8-2AF149A654F4}" srcOrd="0" destOrd="0" presId="urn:microsoft.com/office/officeart/2005/8/layout/vList2"/>
    <dgm:cxn modelId="{27426073-1CB6-47A9-B8E5-DD699BA6E867}" type="presOf" srcId="{DE8EA767-8E45-4CA7-88AD-14C47413CF11}" destId="{547BE4BA-CD7C-4BE2-8BA1-EFE24EB10AAA}" srcOrd="0" destOrd="0" presId="urn:microsoft.com/office/officeart/2005/8/layout/vList2"/>
    <dgm:cxn modelId="{CAEC3558-E3CB-4506-B611-9FF87E5E793A}" srcId="{05DF1438-A48A-41BF-94AA-5DEAAAD104A5}" destId="{7DC76AA4-B6D4-46AD-8EF3-AAAB97582B8B}" srcOrd="2" destOrd="0" parTransId="{B961E49B-9E9B-4596-A150-CB32369B4087}" sibTransId="{4132405A-B3F4-42F5-B54F-09D6CB6CFD63}"/>
    <dgm:cxn modelId="{0560D9DD-0714-4B11-B6C2-90139AF7A380}" srcId="{05DF1438-A48A-41BF-94AA-5DEAAAD104A5}" destId="{830F274C-9957-4A1D-9124-82C3E365E656}" srcOrd="5" destOrd="0" parTransId="{2D355064-3FB7-46A4-8F34-25DCC5E42AF3}" sibTransId="{DCA5691D-1546-44F3-B405-48AF921F4AC9}"/>
    <dgm:cxn modelId="{74439CE2-705C-40FF-8636-F161AC550B60}" type="presOf" srcId="{3380B430-5EF4-4802-94E0-313029AD77C9}" destId="{B49459A7-C9FB-4700-AA11-36CB3CCECF64}" srcOrd="0" destOrd="0" presId="urn:microsoft.com/office/officeart/2005/8/layout/vList2"/>
    <dgm:cxn modelId="{C9C5D6E3-795C-4EE9-87B1-8D7B2DCDDB58}" type="presOf" srcId="{7DC76AA4-B6D4-46AD-8EF3-AAAB97582B8B}" destId="{8A8CEB9E-D0B2-4EF2-8138-3C39475D1952}" srcOrd="0" destOrd="0" presId="urn:microsoft.com/office/officeart/2005/8/layout/vList2"/>
    <dgm:cxn modelId="{E436F8F6-4D9A-4BBE-8351-54F50A5404A2}" type="presOf" srcId="{3437F7A1-2860-435E-9596-3B90F25F8FE0}" destId="{D53424F4-353D-41D3-B9AC-2F0E4F3FE358}" srcOrd="0" destOrd="0" presId="urn:microsoft.com/office/officeart/2005/8/layout/vList2"/>
    <dgm:cxn modelId="{DD818CDF-AA59-4C38-9F87-B693B01FE7E2}" type="presParOf" srcId="{C46A9254-5CFD-4F44-9A5D-146F7C9E10C2}" destId="{D53424F4-353D-41D3-B9AC-2F0E4F3FE358}" srcOrd="0" destOrd="0" presId="urn:microsoft.com/office/officeart/2005/8/layout/vList2"/>
    <dgm:cxn modelId="{707C4D43-9D9A-4DEB-9250-D20825B37F8D}" type="presParOf" srcId="{C46A9254-5CFD-4F44-9A5D-146F7C9E10C2}" destId="{095F87CB-8A11-4C25-9C8B-0BFDAADBBA16}" srcOrd="1" destOrd="0" presId="urn:microsoft.com/office/officeart/2005/8/layout/vList2"/>
    <dgm:cxn modelId="{7CD3F41F-9C59-44B1-A328-0ED715F3E398}" type="presParOf" srcId="{C46A9254-5CFD-4F44-9A5D-146F7C9E10C2}" destId="{9A2B0BFA-FE08-4CCD-A4C8-2AF149A654F4}" srcOrd="2" destOrd="0" presId="urn:microsoft.com/office/officeart/2005/8/layout/vList2"/>
    <dgm:cxn modelId="{D170EAB9-60A2-4BDC-A17A-0904D35AE976}" type="presParOf" srcId="{C46A9254-5CFD-4F44-9A5D-146F7C9E10C2}" destId="{AD12C219-AA20-484F-AA99-1F63FEAD9056}" srcOrd="3" destOrd="0" presId="urn:microsoft.com/office/officeart/2005/8/layout/vList2"/>
    <dgm:cxn modelId="{722E8374-50EE-43A3-89C4-FBF8C9CA741C}" type="presParOf" srcId="{C46A9254-5CFD-4F44-9A5D-146F7C9E10C2}" destId="{8A8CEB9E-D0B2-4EF2-8138-3C39475D1952}" srcOrd="4" destOrd="0" presId="urn:microsoft.com/office/officeart/2005/8/layout/vList2"/>
    <dgm:cxn modelId="{F23A3097-72F1-4C47-AC03-331D7E32DA25}" type="presParOf" srcId="{C46A9254-5CFD-4F44-9A5D-146F7C9E10C2}" destId="{19EDA989-92A9-43A1-B4A0-D5F2CE15B68C}" srcOrd="5" destOrd="0" presId="urn:microsoft.com/office/officeart/2005/8/layout/vList2"/>
    <dgm:cxn modelId="{EA99E643-55F2-4748-88F4-68C6B722BE83}" type="presParOf" srcId="{C46A9254-5CFD-4F44-9A5D-146F7C9E10C2}" destId="{547BE4BA-CD7C-4BE2-8BA1-EFE24EB10AAA}" srcOrd="6" destOrd="0" presId="urn:microsoft.com/office/officeart/2005/8/layout/vList2"/>
    <dgm:cxn modelId="{9AAE8D03-BA14-48B1-A3C1-0C971C89DBCA}" type="presParOf" srcId="{C46A9254-5CFD-4F44-9A5D-146F7C9E10C2}" destId="{3D7650E8-C908-4841-90C5-2941081C7ECF}" srcOrd="7" destOrd="0" presId="urn:microsoft.com/office/officeart/2005/8/layout/vList2"/>
    <dgm:cxn modelId="{6C58BDE3-4458-4CEC-B85D-7B44D705FDBE}" type="presParOf" srcId="{C46A9254-5CFD-4F44-9A5D-146F7C9E10C2}" destId="{9E14505C-6572-4436-994B-BB106BB27B8B}" srcOrd="8" destOrd="0" presId="urn:microsoft.com/office/officeart/2005/8/layout/vList2"/>
    <dgm:cxn modelId="{694D5C6C-6D8F-44A4-9A3C-C3C198EF9940}" type="presParOf" srcId="{C46A9254-5CFD-4F44-9A5D-146F7C9E10C2}" destId="{D7973ADD-1427-483C-B3CC-46A708776BA9}" srcOrd="9" destOrd="0" presId="urn:microsoft.com/office/officeart/2005/8/layout/vList2"/>
    <dgm:cxn modelId="{84899C1E-C277-42BD-82CE-5CA9CF13D9CD}" type="presParOf" srcId="{C46A9254-5CFD-4F44-9A5D-146F7C9E10C2}" destId="{A4D89E56-AD83-42DA-8E77-4823B159FAA4}" srcOrd="10" destOrd="0" presId="urn:microsoft.com/office/officeart/2005/8/layout/vList2"/>
    <dgm:cxn modelId="{01507767-C77B-4130-BD68-311390DCC457}" type="presParOf" srcId="{C46A9254-5CFD-4F44-9A5D-146F7C9E10C2}" destId="{9F69EA7B-6392-47D4-B159-934B0FE3A637}" srcOrd="11" destOrd="0" presId="urn:microsoft.com/office/officeart/2005/8/layout/vList2"/>
    <dgm:cxn modelId="{779A4079-223D-4120-9044-F5468E0D83F7}" type="presParOf" srcId="{C46A9254-5CFD-4F44-9A5D-146F7C9E10C2}" destId="{B49459A7-C9FB-4700-AA11-36CB3CCECF64}" srcOrd="12" destOrd="0" presId="urn:microsoft.com/office/officeart/2005/8/layout/vList2"/>
    <dgm:cxn modelId="{67716DBC-F30E-458A-940C-4F8E220D3C2B}" type="presParOf" srcId="{C46A9254-5CFD-4F44-9A5D-146F7C9E10C2}" destId="{E5CDE760-F913-407F-A272-034F0B5C8B4C}" srcOrd="13" destOrd="0" presId="urn:microsoft.com/office/officeart/2005/8/layout/vList2"/>
    <dgm:cxn modelId="{8218C167-15EB-43F7-B5C4-AF176EF92203}" type="presParOf" srcId="{C46A9254-5CFD-4F44-9A5D-146F7C9E10C2}" destId="{FB4976BD-8DAA-4F5E-B7C4-D80CA4132B00}"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371FFFB-0C07-46EB-98E7-73F93EBE0534}" type="doc">
      <dgm:prSet loTypeId="urn:microsoft.com/office/officeart/2005/8/layout/vList2" loCatId="list" qsTypeId="urn:microsoft.com/office/officeart/2005/8/quickstyle/simple1" qsCatId="simple" csTypeId="urn:microsoft.com/office/officeart/2005/8/colors/accent0_1" csCatId="mainScheme" phldr="1"/>
      <dgm:spPr/>
      <dgm:t>
        <a:bodyPr/>
        <a:lstStyle/>
        <a:p>
          <a:endParaRPr lang="en-US"/>
        </a:p>
      </dgm:t>
    </dgm:pt>
    <dgm:pt modelId="{9378453D-1111-4D8D-9D88-7CFCCC546E00}">
      <dgm:prSet/>
      <dgm:spPr/>
      <dgm:t>
        <a:bodyPr/>
        <a:lstStyle/>
        <a:p>
          <a:r>
            <a:rPr lang="en-US" b="1" baseline="0" dirty="0" err="1"/>
            <a:t>iam_chain_type</a:t>
          </a:r>
          <a:r>
            <a:rPr lang="en-US" b="1" baseline="0" dirty="0"/>
            <a:t>: </a:t>
          </a:r>
          <a:r>
            <a:rPr lang="en-US" baseline="0" dirty="0"/>
            <a:t>Type of allocation storage</a:t>
          </a:r>
          <a:endParaRPr lang="en-US" dirty="0"/>
        </a:p>
      </dgm:t>
    </dgm:pt>
    <dgm:pt modelId="{275BFC57-A3E1-4665-8DA8-6A0C6A2DD94D}" type="parTrans" cxnId="{9B9A2828-74F2-4293-89ED-888BE58A6848}">
      <dgm:prSet/>
      <dgm:spPr/>
      <dgm:t>
        <a:bodyPr/>
        <a:lstStyle/>
        <a:p>
          <a:endParaRPr lang="en-US"/>
        </a:p>
      </dgm:t>
    </dgm:pt>
    <dgm:pt modelId="{42C61106-0156-497D-B4BD-7CA13EB13F25}" type="sibTrans" cxnId="{9B9A2828-74F2-4293-89ED-888BE58A6848}">
      <dgm:prSet/>
      <dgm:spPr/>
      <dgm:t>
        <a:bodyPr/>
        <a:lstStyle/>
        <a:p>
          <a:endParaRPr lang="en-US"/>
        </a:p>
      </dgm:t>
    </dgm:pt>
    <dgm:pt modelId="{D75FA3AF-1981-4F79-BED2-C53D87E1E548}">
      <dgm:prSet/>
      <dgm:spPr/>
      <dgm:t>
        <a:bodyPr/>
        <a:lstStyle/>
        <a:p>
          <a:r>
            <a:rPr lang="en-US" b="1" baseline="0"/>
            <a:t>Index Level: </a:t>
          </a:r>
          <a:r>
            <a:rPr lang="en-US" baseline="0"/>
            <a:t>Level the page is in the index</a:t>
          </a:r>
          <a:endParaRPr lang="en-US"/>
        </a:p>
      </dgm:t>
    </dgm:pt>
    <dgm:pt modelId="{8CCCF2F0-360D-47E4-A358-FBC8E74D3275}" type="parTrans" cxnId="{8A7C8996-859A-440E-8A0C-F2DC7D40B047}">
      <dgm:prSet/>
      <dgm:spPr/>
      <dgm:t>
        <a:bodyPr/>
        <a:lstStyle/>
        <a:p>
          <a:endParaRPr lang="en-US"/>
        </a:p>
      </dgm:t>
    </dgm:pt>
    <dgm:pt modelId="{617BB264-BBC6-41B5-A83A-49E7E0EB57F7}" type="sibTrans" cxnId="{8A7C8996-859A-440E-8A0C-F2DC7D40B047}">
      <dgm:prSet/>
      <dgm:spPr/>
      <dgm:t>
        <a:bodyPr/>
        <a:lstStyle/>
        <a:p>
          <a:endParaRPr lang="en-US"/>
        </a:p>
      </dgm:t>
    </dgm:pt>
    <dgm:pt modelId="{A03B8150-66E2-49F5-8EA7-15A8C0DC6A51}">
      <dgm:prSet/>
      <dgm:spPr/>
      <dgm:t>
        <a:bodyPr/>
        <a:lstStyle/>
        <a:p>
          <a:r>
            <a:rPr lang="en-US" b="1" baseline="0" dirty="0" err="1"/>
            <a:t>NextPageFID</a:t>
          </a:r>
          <a:r>
            <a:rPr lang="en-US" b="1" baseline="0" dirty="0"/>
            <a:t>: </a:t>
          </a:r>
          <a:r>
            <a:rPr lang="en-US" baseline="0" dirty="0"/>
            <a:t>File ID of the Next File</a:t>
          </a:r>
          <a:endParaRPr lang="en-US" dirty="0"/>
        </a:p>
      </dgm:t>
    </dgm:pt>
    <dgm:pt modelId="{C74E8965-65C0-4F9A-9E0A-D3102628BC78}" type="parTrans" cxnId="{157465C0-0F07-4094-A413-6DC445FD2D17}">
      <dgm:prSet/>
      <dgm:spPr/>
      <dgm:t>
        <a:bodyPr/>
        <a:lstStyle/>
        <a:p>
          <a:endParaRPr lang="en-US"/>
        </a:p>
      </dgm:t>
    </dgm:pt>
    <dgm:pt modelId="{F5EFFE85-F46D-49C5-B9CD-F62893E82388}" type="sibTrans" cxnId="{157465C0-0F07-4094-A413-6DC445FD2D17}">
      <dgm:prSet/>
      <dgm:spPr/>
      <dgm:t>
        <a:bodyPr/>
        <a:lstStyle/>
        <a:p>
          <a:endParaRPr lang="en-US"/>
        </a:p>
      </dgm:t>
    </dgm:pt>
    <dgm:pt modelId="{C45C209E-6FA7-42CF-B8AE-0A5A1FF33396}">
      <dgm:prSet/>
      <dgm:spPr/>
      <dgm:t>
        <a:bodyPr/>
        <a:lstStyle/>
        <a:p>
          <a:r>
            <a:rPr lang="en-US" b="1" baseline="0" dirty="0" err="1"/>
            <a:t>NextPagePiD</a:t>
          </a:r>
          <a:r>
            <a:rPr lang="en-US" b="1" baseline="0" dirty="0"/>
            <a:t>: </a:t>
          </a:r>
          <a:r>
            <a:rPr lang="en-US" baseline="0" dirty="0"/>
            <a:t>Page ID of the Next Page</a:t>
          </a:r>
          <a:endParaRPr lang="en-US" dirty="0"/>
        </a:p>
      </dgm:t>
    </dgm:pt>
    <dgm:pt modelId="{01D77C2B-9E4F-4262-9628-F5C6CB5BB4A0}" type="parTrans" cxnId="{EBD4DF61-341D-4436-89BF-019C1F15156E}">
      <dgm:prSet/>
      <dgm:spPr/>
      <dgm:t>
        <a:bodyPr/>
        <a:lstStyle/>
        <a:p>
          <a:endParaRPr lang="en-US"/>
        </a:p>
      </dgm:t>
    </dgm:pt>
    <dgm:pt modelId="{B987B895-BC0F-4821-BF69-69A76AF8158C}" type="sibTrans" cxnId="{EBD4DF61-341D-4436-89BF-019C1F15156E}">
      <dgm:prSet/>
      <dgm:spPr/>
      <dgm:t>
        <a:bodyPr/>
        <a:lstStyle/>
        <a:p>
          <a:endParaRPr lang="en-US"/>
        </a:p>
      </dgm:t>
    </dgm:pt>
    <dgm:pt modelId="{2A2FC182-4AA3-4513-9E6F-A365A2B55185}">
      <dgm:prSet/>
      <dgm:spPr/>
      <dgm:t>
        <a:bodyPr/>
        <a:lstStyle/>
        <a:p>
          <a:r>
            <a:rPr lang="en-US" b="1" baseline="0"/>
            <a:t>PrevPageFID: </a:t>
          </a:r>
          <a:r>
            <a:rPr lang="en-US" baseline="0"/>
            <a:t>File ID of the Previous File</a:t>
          </a:r>
          <a:endParaRPr lang="en-US"/>
        </a:p>
      </dgm:t>
    </dgm:pt>
    <dgm:pt modelId="{3EC49292-3136-4173-8D77-2224CEF78BBF}" type="parTrans" cxnId="{FDEC26B1-4EEB-4CE2-ACCE-5481885FC58A}">
      <dgm:prSet/>
      <dgm:spPr/>
      <dgm:t>
        <a:bodyPr/>
        <a:lstStyle/>
        <a:p>
          <a:endParaRPr lang="en-US"/>
        </a:p>
      </dgm:t>
    </dgm:pt>
    <dgm:pt modelId="{3712D4B6-86E1-432F-A7D4-C2E1DD4E46CB}" type="sibTrans" cxnId="{FDEC26B1-4EEB-4CE2-ACCE-5481885FC58A}">
      <dgm:prSet/>
      <dgm:spPr/>
      <dgm:t>
        <a:bodyPr/>
        <a:lstStyle/>
        <a:p>
          <a:endParaRPr lang="en-US"/>
        </a:p>
      </dgm:t>
    </dgm:pt>
    <dgm:pt modelId="{1697888F-04A7-4CB9-80EA-AB5F8BE65FE1}">
      <dgm:prSet/>
      <dgm:spPr/>
      <dgm:t>
        <a:bodyPr/>
        <a:lstStyle/>
        <a:p>
          <a:r>
            <a:rPr lang="en-US" b="1" baseline="0"/>
            <a:t>PrevPageFID: </a:t>
          </a:r>
          <a:r>
            <a:rPr lang="en-US" baseline="0"/>
            <a:t>Page ID of the Previous Page</a:t>
          </a:r>
          <a:endParaRPr lang="en-US"/>
        </a:p>
      </dgm:t>
    </dgm:pt>
    <dgm:pt modelId="{297F98C0-4D99-442D-A8FB-340C75AB1290}" type="parTrans" cxnId="{62E77D32-EF62-47D7-9F9D-8A1404E72D65}">
      <dgm:prSet/>
      <dgm:spPr/>
      <dgm:t>
        <a:bodyPr/>
        <a:lstStyle/>
        <a:p>
          <a:endParaRPr lang="en-US"/>
        </a:p>
      </dgm:t>
    </dgm:pt>
    <dgm:pt modelId="{F62C3F11-EC17-462D-AFE2-3A5A6F0F1160}" type="sibTrans" cxnId="{62E77D32-EF62-47D7-9F9D-8A1404E72D65}">
      <dgm:prSet/>
      <dgm:spPr/>
      <dgm:t>
        <a:bodyPr/>
        <a:lstStyle/>
        <a:p>
          <a:endParaRPr lang="en-US"/>
        </a:p>
      </dgm:t>
    </dgm:pt>
    <dgm:pt modelId="{C6ED9FF4-6D38-4D57-8303-DC60C8B35F40}">
      <dgm:prSet/>
      <dgm:spPr/>
      <dgm:t>
        <a:bodyPr/>
        <a:lstStyle/>
        <a:p>
          <a:r>
            <a:rPr lang="en-US" b="1" dirty="0"/>
            <a:t>Page Type: </a:t>
          </a:r>
          <a:r>
            <a:rPr lang="en-US" dirty="0"/>
            <a:t>Type of page (Data/Index, Allocation, Recovery, Metadata)</a:t>
          </a:r>
        </a:p>
      </dgm:t>
    </dgm:pt>
    <dgm:pt modelId="{1BA1EBD5-5D69-436A-952F-F03F63169BA8}" type="parTrans" cxnId="{20CB9854-967E-4746-8ACA-88CB78EDAE1D}">
      <dgm:prSet/>
      <dgm:spPr/>
      <dgm:t>
        <a:bodyPr/>
        <a:lstStyle/>
        <a:p>
          <a:endParaRPr lang="en-US"/>
        </a:p>
      </dgm:t>
    </dgm:pt>
    <dgm:pt modelId="{186E15F2-591E-4126-95CD-6E4A9AB4ABD7}" type="sibTrans" cxnId="{20CB9854-967E-4746-8ACA-88CB78EDAE1D}">
      <dgm:prSet/>
      <dgm:spPr/>
      <dgm:t>
        <a:bodyPr/>
        <a:lstStyle/>
        <a:p>
          <a:endParaRPr lang="en-US"/>
        </a:p>
      </dgm:t>
    </dgm:pt>
    <dgm:pt modelId="{3F60C64A-4BF4-472A-A77E-CFDF089257F4}" type="pres">
      <dgm:prSet presAssocID="{4371FFFB-0C07-46EB-98E7-73F93EBE0534}" presName="linear" presStyleCnt="0">
        <dgm:presLayoutVars>
          <dgm:animLvl val="lvl"/>
          <dgm:resizeHandles val="exact"/>
        </dgm:presLayoutVars>
      </dgm:prSet>
      <dgm:spPr/>
    </dgm:pt>
    <dgm:pt modelId="{51826182-ABD6-40C5-A0D0-C0EAECFBA76D}" type="pres">
      <dgm:prSet presAssocID="{9378453D-1111-4D8D-9D88-7CFCCC546E00}" presName="parentText" presStyleLbl="node1" presStyleIdx="0" presStyleCnt="7">
        <dgm:presLayoutVars>
          <dgm:chMax val="0"/>
          <dgm:bulletEnabled val="1"/>
        </dgm:presLayoutVars>
      </dgm:prSet>
      <dgm:spPr/>
    </dgm:pt>
    <dgm:pt modelId="{4CE22A70-C957-4826-A12B-E902B28E1501}" type="pres">
      <dgm:prSet presAssocID="{42C61106-0156-497D-B4BD-7CA13EB13F25}" presName="spacer" presStyleCnt="0"/>
      <dgm:spPr/>
    </dgm:pt>
    <dgm:pt modelId="{ED28BED1-C6A2-48BB-95A1-53A31556208C}" type="pres">
      <dgm:prSet presAssocID="{C6ED9FF4-6D38-4D57-8303-DC60C8B35F40}" presName="parentText" presStyleLbl="node1" presStyleIdx="1" presStyleCnt="7">
        <dgm:presLayoutVars>
          <dgm:chMax val="0"/>
          <dgm:bulletEnabled val="1"/>
        </dgm:presLayoutVars>
      </dgm:prSet>
      <dgm:spPr/>
    </dgm:pt>
    <dgm:pt modelId="{4019D4E4-C4BA-4BC0-A974-59088644EA0E}" type="pres">
      <dgm:prSet presAssocID="{186E15F2-591E-4126-95CD-6E4A9AB4ABD7}" presName="spacer" presStyleCnt="0"/>
      <dgm:spPr/>
    </dgm:pt>
    <dgm:pt modelId="{04AD4E5B-8202-4090-BB9B-315E06520D8B}" type="pres">
      <dgm:prSet presAssocID="{D75FA3AF-1981-4F79-BED2-C53D87E1E548}" presName="parentText" presStyleLbl="node1" presStyleIdx="2" presStyleCnt="7">
        <dgm:presLayoutVars>
          <dgm:chMax val="0"/>
          <dgm:bulletEnabled val="1"/>
        </dgm:presLayoutVars>
      </dgm:prSet>
      <dgm:spPr/>
    </dgm:pt>
    <dgm:pt modelId="{DD97A550-962C-4154-85F7-02E19E21894B}" type="pres">
      <dgm:prSet presAssocID="{617BB264-BBC6-41B5-A83A-49E7E0EB57F7}" presName="spacer" presStyleCnt="0"/>
      <dgm:spPr/>
    </dgm:pt>
    <dgm:pt modelId="{963287A1-7D29-48F7-A8D0-6F4078AA58E9}" type="pres">
      <dgm:prSet presAssocID="{A03B8150-66E2-49F5-8EA7-15A8C0DC6A51}" presName="parentText" presStyleLbl="node1" presStyleIdx="3" presStyleCnt="7">
        <dgm:presLayoutVars>
          <dgm:chMax val="0"/>
          <dgm:bulletEnabled val="1"/>
        </dgm:presLayoutVars>
      </dgm:prSet>
      <dgm:spPr/>
    </dgm:pt>
    <dgm:pt modelId="{9CA15D9F-22BA-47D8-B111-448DD8D7C883}" type="pres">
      <dgm:prSet presAssocID="{F5EFFE85-F46D-49C5-B9CD-F62893E82388}" presName="spacer" presStyleCnt="0"/>
      <dgm:spPr/>
    </dgm:pt>
    <dgm:pt modelId="{4AFA4E6C-697F-47DD-ABB7-BBD9980F89D6}" type="pres">
      <dgm:prSet presAssocID="{C45C209E-6FA7-42CF-B8AE-0A5A1FF33396}" presName="parentText" presStyleLbl="node1" presStyleIdx="4" presStyleCnt="7">
        <dgm:presLayoutVars>
          <dgm:chMax val="0"/>
          <dgm:bulletEnabled val="1"/>
        </dgm:presLayoutVars>
      </dgm:prSet>
      <dgm:spPr/>
    </dgm:pt>
    <dgm:pt modelId="{0BCF14AF-5256-4F6B-AC68-9A2034D0D4B8}" type="pres">
      <dgm:prSet presAssocID="{B987B895-BC0F-4821-BF69-69A76AF8158C}" presName="spacer" presStyleCnt="0"/>
      <dgm:spPr/>
    </dgm:pt>
    <dgm:pt modelId="{B1E2EA02-3E47-4B96-BCD9-A41DA5E7A29A}" type="pres">
      <dgm:prSet presAssocID="{2A2FC182-4AA3-4513-9E6F-A365A2B55185}" presName="parentText" presStyleLbl="node1" presStyleIdx="5" presStyleCnt="7">
        <dgm:presLayoutVars>
          <dgm:chMax val="0"/>
          <dgm:bulletEnabled val="1"/>
        </dgm:presLayoutVars>
      </dgm:prSet>
      <dgm:spPr/>
    </dgm:pt>
    <dgm:pt modelId="{65D00E7A-2965-4930-82B2-3CC46724FF28}" type="pres">
      <dgm:prSet presAssocID="{3712D4B6-86E1-432F-A7D4-C2E1DD4E46CB}" presName="spacer" presStyleCnt="0"/>
      <dgm:spPr/>
    </dgm:pt>
    <dgm:pt modelId="{D6B36591-934F-4C9A-BCFE-31273E85ECE8}" type="pres">
      <dgm:prSet presAssocID="{1697888F-04A7-4CB9-80EA-AB5F8BE65FE1}" presName="parentText" presStyleLbl="node1" presStyleIdx="6" presStyleCnt="7">
        <dgm:presLayoutVars>
          <dgm:chMax val="0"/>
          <dgm:bulletEnabled val="1"/>
        </dgm:presLayoutVars>
      </dgm:prSet>
      <dgm:spPr/>
    </dgm:pt>
  </dgm:ptLst>
  <dgm:cxnLst>
    <dgm:cxn modelId="{9B9A2828-74F2-4293-89ED-888BE58A6848}" srcId="{4371FFFB-0C07-46EB-98E7-73F93EBE0534}" destId="{9378453D-1111-4D8D-9D88-7CFCCC546E00}" srcOrd="0" destOrd="0" parTransId="{275BFC57-A3E1-4665-8DA8-6A0C6A2DD94D}" sibTransId="{42C61106-0156-497D-B4BD-7CA13EB13F25}"/>
    <dgm:cxn modelId="{62E77D32-EF62-47D7-9F9D-8A1404E72D65}" srcId="{4371FFFB-0C07-46EB-98E7-73F93EBE0534}" destId="{1697888F-04A7-4CB9-80EA-AB5F8BE65FE1}" srcOrd="6" destOrd="0" parTransId="{297F98C0-4D99-442D-A8FB-340C75AB1290}" sibTransId="{F62C3F11-EC17-462D-AFE2-3A5A6F0F1160}"/>
    <dgm:cxn modelId="{39B6FD3B-672D-4D25-ACCE-37D80EDB383B}" type="presOf" srcId="{9378453D-1111-4D8D-9D88-7CFCCC546E00}" destId="{51826182-ABD6-40C5-A0D0-C0EAECFBA76D}" srcOrd="0" destOrd="0" presId="urn:microsoft.com/office/officeart/2005/8/layout/vList2"/>
    <dgm:cxn modelId="{EBD4DF61-341D-4436-89BF-019C1F15156E}" srcId="{4371FFFB-0C07-46EB-98E7-73F93EBE0534}" destId="{C45C209E-6FA7-42CF-B8AE-0A5A1FF33396}" srcOrd="4" destOrd="0" parTransId="{01D77C2B-9E4F-4262-9628-F5C6CB5BB4A0}" sibTransId="{B987B895-BC0F-4821-BF69-69A76AF8158C}"/>
    <dgm:cxn modelId="{39D49647-E65E-48C4-A0F5-C837112AB889}" type="presOf" srcId="{A03B8150-66E2-49F5-8EA7-15A8C0DC6A51}" destId="{963287A1-7D29-48F7-A8D0-6F4078AA58E9}" srcOrd="0" destOrd="0" presId="urn:microsoft.com/office/officeart/2005/8/layout/vList2"/>
    <dgm:cxn modelId="{02BBA64D-E5D6-42EA-A34A-064180E0ACE0}" type="presOf" srcId="{2A2FC182-4AA3-4513-9E6F-A365A2B55185}" destId="{B1E2EA02-3E47-4B96-BCD9-A41DA5E7A29A}" srcOrd="0" destOrd="0" presId="urn:microsoft.com/office/officeart/2005/8/layout/vList2"/>
    <dgm:cxn modelId="{36C74973-AD1C-4E6C-887B-3A976645E401}" type="presOf" srcId="{D75FA3AF-1981-4F79-BED2-C53D87E1E548}" destId="{04AD4E5B-8202-4090-BB9B-315E06520D8B}" srcOrd="0" destOrd="0" presId="urn:microsoft.com/office/officeart/2005/8/layout/vList2"/>
    <dgm:cxn modelId="{20CB9854-967E-4746-8ACA-88CB78EDAE1D}" srcId="{4371FFFB-0C07-46EB-98E7-73F93EBE0534}" destId="{C6ED9FF4-6D38-4D57-8303-DC60C8B35F40}" srcOrd="1" destOrd="0" parTransId="{1BA1EBD5-5D69-436A-952F-F03F63169BA8}" sibTransId="{186E15F2-591E-4126-95CD-6E4A9AB4ABD7}"/>
    <dgm:cxn modelId="{3C490F7E-9680-4798-A292-A3F616C630FF}" type="presOf" srcId="{1697888F-04A7-4CB9-80EA-AB5F8BE65FE1}" destId="{D6B36591-934F-4C9A-BCFE-31273E85ECE8}" srcOrd="0" destOrd="0" presId="urn:microsoft.com/office/officeart/2005/8/layout/vList2"/>
    <dgm:cxn modelId="{8A7C8996-859A-440E-8A0C-F2DC7D40B047}" srcId="{4371FFFB-0C07-46EB-98E7-73F93EBE0534}" destId="{D75FA3AF-1981-4F79-BED2-C53D87E1E548}" srcOrd="2" destOrd="0" parTransId="{8CCCF2F0-360D-47E4-A358-FBC8E74D3275}" sibTransId="{617BB264-BBC6-41B5-A83A-49E7E0EB57F7}"/>
    <dgm:cxn modelId="{FDEC26B1-4EEB-4CE2-ACCE-5481885FC58A}" srcId="{4371FFFB-0C07-46EB-98E7-73F93EBE0534}" destId="{2A2FC182-4AA3-4513-9E6F-A365A2B55185}" srcOrd="5" destOrd="0" parTransId="{3EC49292-3136-4173-8D77-2224CEF78BBF}" sibTransId="{3712D4B6-86E1-432F-A7D4-C2E1DD4E46CB}"/>
    <dgm:cxn modelId="{157465C0-0F07-4094-A413-6DC445FD2D17}" srcId="{4371FFFB-0C07-46EB-98E7-73F93EBE0534}" destId="{A03B8150-66E2-49F5-8EA7-15A8C0DC6A51}" srcOrd="3" destOrd="0" parTransId="{C74E8965-65C0-4F9A-9E0A-D3102628BC78}" sibTransId="{F5EFFE85-F46D-49C5-B9CD-F62893E82388}"/>
    <dgm:cxn modelId="{E230BFC3-61A7-4FCF-B1CD-7759FD93AD2B}" type="presOf" srcId="{4371FFFB-0C07-46EB-98E7-73F93EBE0534}" destId="{3F60C64A-4BF4-472A-A77E-CFDF089257F4}" srcOrd="0" destOrd="0" presId="urn:microsoft.com/office/officeart/2005/8/layout/vList2"/>
    <dgm:cxn modelId="{0DEF83D3-72BF-4852-A398-39F1DC309D56}" type="presOf" srcId="{C45C209E-6FA7-42CF-B8AE-0A5A1FF33396}" destId="{4AFA4E6C-697F-47DD-ABB7-BBD9980F89D6}" srcOrd="0" destOrd="0" presId="urn:microsoft.com/office/officeart/2005/8/layout/vList2"/>
    <dgm:cxn modelId="{0D506AF2-0A95-4BA6-9EF4-23BFD5AB6A20}" type="presOf" srcId="{C6ED9FF4-6D38-4D57-8303-DC60C8B35F40}" destId="{ED28BED1-C6A2-48BB-95A1-53A31556208C}" srcOrd="0" destOrd="0" presId="urn:microsoft.com/office/officeart/2005/8/layout/vList2"/>
    <dgm:cxn modelId="{DCE47C2B-4688-4B7A-B4DE-53B81053481F}" type="presParOf" srcId="{3F60C64A-4BF4-472A-A77E-CFDF089257F4}" destId="{51826182-ABD6-40C5-A0D0-C0EAECFBA76D}" srcOrd="0" destOrd="0" presId="urn:microsoft.com/office/officeart/2005/8/layout/vList2"/>
    <dgm:cxn modelId="{3366E141-9FA7-4EF6-BDC8-CC6950C57FB5}" type="presParOf" srcId="{3F60C64A-4BF4-472A-A77E-CFDF089257F4}" destId="{4CE22A70-C957-4826-A12B-E902B28E1501}" srcOrd="1" destOrd="0" presId="urn:microsoft.com/office/officeart/2005/8/layout/vList2"/>
    <dgm:cxn modelId="{09800523-FCA5-40CE-8D96-F29C0DEDD5B1}" type="presParOf" srcId="{3F60C64A-4BF4-472A-A77E-CFDF089257F4}" destId="{ED28BED1-C6A2-48BB-95A1-53A31556208C}" srcOrd="2" destOrd="0" presId="urn:microsoft.com/office/officeart/2005/8/layout/vList2"/>
    <dgm:cxn modelId="{1189CC3E-5DC5-460C-800A-4EA6A8DB1106}" type="presParOf" srcId="{3F60C64A-4BF4-472A-A77E-CFDF089257F4}" destId="{4019D4E4-C4BA-4BC0-A974-59088644EA0E}" srcOrd="3" destOrd="0" presId="urn:microsoft.com/office/officeart/2005/8/layout/vList2"/>
    <dgm:cxn modelId="{6E71068E-1A3E-44AC-AF4F-2836D21F791E}" type="presParOf" srcId="{3F60C64A-4BF4-472A-A77E-CFDF089257F4}" destId="{04AD4E5B-8202-4090-BB9B-315E06520D8B}" srcOrd="4" destOrd="0" presId="urn:microsoft.com/office/officeart/2005/8/layout/vList2"/>
    <dgm:cxn modelId="{82ACFF9C-3A29-4F7C-9473-CE8A30E1E602}" type="presParOf" srcId="{3F60C64A-4BF4-472A-A77E-CFDF089257F4}" destId="{DD97A550-962C-4154-85F7-02E19E21894B}" srcOrd="5" destOrd="0" presId="urn:microsoft.com/office/officeart/2005/8/layout/vList2"/>
    <dgm:cxn modelId="{75F51C2B-2F86-4087-8CBB-28DE94DA47ED}" type="presParOf" srcId="{3F60C64A-4BF4-472A-A77E-CFDF089257F4}" destId="{963287A1-7D29-48F7-A8D0-6F4078AA58E9}" srcOrd="6" destOrd="0" presId="urn:microsoft.com/office/officeart/2005/8/layout/vList2"/>
    <dgm:cxn modelId="{70DE672B-E55D-44B3-B9ED-B4F949A2C9F8}" type="presParOf" srcId="{3F60C64A-4BF4-472A-A77E-CFDF089257F4}" destId="{9CA15D9F-22BA-47D8-B111-448DD8D7C883}" srcOrd="7" destOrd="0" presId="urn:microsoft.com/office/officeart/2005/8/layout/vList2"/>
    <dgm:cxn modelId="{E764CBAB-4028-487D-B34A-B25FCE04D9F5}" type="presParOf" srcId="{3F60C64A-4BF4-472A-A77E-CFDF089257F4}" destId="{4AFA4E6C-697F-47DD-ABB7-BBD9980F89D6}" srcOrd="8" destOrd="0" presId="urn:microsoft.com/office/officeart/2005/8/layout/vList2"/>
    <dgm:cxn modelId="{AE2456C1-6849-4522-B38D-823F26F5FD73}" type="presParOf" srcId="{3F60C64A-4BF4-472A-A77E-CFDF089257F4}" destId="{0BCF14AF-5256-4F6B-AC68-9A2034D0D4B8}" srcOrd="9" destOrd="0" presId="urn:microsoft.com/office/officeart/2005/8/layout/vList2"/>
    <dgm:cxn modelId="{D32D0699-B3CB-41D9-B289-D18D560F13EF}" type="presParOf" srcId="{3F60C64A-4BF4-472A-A77E-CFDF089257F4}" destId="{B1E2EA02-3E47-4B96-BCD9-A41DA5E7A29A}" srcOrd="10" destOrd="0" presId="urn:microsoft.com/office/officeart/2005/8/layout/vList2"/>
    <dgm:cxn modelId="{D0B2E56F-B3CD-41F3-82E0-DAA5CECD1262}" type="presParOf" srcId="{3F60C64A-4BF4-472A-A77E-CFDF089257F4}" destId="{65D00E7A-2965-4930-82B2-3CC46724FF28}" srcOrd="11" destOrd="0" presId="urn:microsoft.com/office/officeart/2005/8/layout/vList2"/>
    <dgm:cxn modelId="{97966D3E-7BA1-414A-9EB9-8489DCCA5300}" type="presParOf" srcId="{3F60C64A-4BF4-472A-A77E-CFDF089257F4}" destId="{D6B36591-934F-4C9A-BCFE-31273E85ECE8}"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4F60257-3897-4CA9-931C-0AE259394A81}"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A5BDA99D-F128-4511-B48A-7BF30D4585DC}">
      <dgm:prSet phldrT="[Text]"/>
      <dgm:spPr/>
      <dgm:t>
        <a:bodyPr/>
        <a:lstStyle/>
        <a:p>
          <a:r>
            <a:rPr lang="en-US" dirty="0"/>
            <a:t>IN_ROW_DATA</a:t>
          </a:r>
        </a:p>
      </dgm:t>
    </dgm:pt>
    <dgm:pt modelId="{313CBCCC-13DB-4666-A5F8-A8B025081730}" type="parTrans" cxnId="{00B6C034-9209-4203-BFBA-CBEF119AB808}">
      <dgm:prSet/>
      <dgm:spPr/>
      <dgm:t>
        <a:bodyPr/>
        <a:lstStyle/>
        <a:p>
          <a:endParaRPr lang="en-US"/>
        </a:p>
      </dgm:t>
    </dgm:pt>
    <dgm:pt modelId="{D7F94B1D-4AA9-485F-B50B-96EFA191EC0C}" type="sibTrans" cxnId="{00B6C034-9209-4203-BFBA-CBEF119AB808}">
      <dgm:prSet/>
      <dgm:spPr/>
      <dgm:t>
        <a:bodyPr/>
        <a:lstStyle/>
        <a:p>
          <a:endParaRPr lang="en-US"/>
        </a:p>
      </dgm:t>
    </dgm:pt>
    <dgm:pt modelId="{A8357F90-6211-41A3-A3B9-B5DB8578DF52}">
      <dgm:prSet phldrT="[Text]"/>
      <dgm:spPr/>
      <dgm:t>
        <a:bodyPr/>
        <a:lstStyle/>
        <a:p>
          <a:r>
            <a:rPr lang="en-US" dirty="0"/>
            <a:t>LOB_DATA (For out of row storage)</a:t>
          </a:r>
        </a:p>
      </dgm:t>
    </dgm:pt>
    <dgm:pt modelId="{B5130284-BF6C-48DE-981D-917B5FF65B90}" type="parTrans" cxnId="{62812389-BFE8-40A2-87B5-5B8C5CFD5290}">
      <dgm:prSet/>
      <dgm:spPr/>
      <dgm:t>
        <a:bodyPr/>
        <a:lstStyle/>
        <a:p>
          <a:endParaRPr lang="en-US"/>
        </a:p>
      </dgm:t>
    </dgm:pt>
    <dgm:pt modelId="{3F8B007A-FFD3-44AC-8600-298260B75A69}" type="sibTrans" cxnId="{62812389-BFE8-40A2-87B5-5B8C5CFD5290}">
      <dgm:prSet/>
      <dgm:spPr/>
      <dgm:t>
        <a:bodyPr/>
        <a:lstStyle/>
        <a:p>
          <a:endParaRPr lang="en-US"/>
        </a:p>
      </dgm:t>
    </dgm:pt>
    <dgm:pt modelId="{8FA5E645-B0B4-423A-A6E0-A52504E47646}">
      <dgm:prSet phldrT="[Text]"/>
      <dgm:spPr/>
      <dgm:t>
        <a:bodyPr/>
        <a:lstStyle/>
        <a:p>
          <a:r>
            <a:rPr lang="en-US" dirty="0"/>
            <a:t>ROW_OVERFLOW_DATA (SLOB)</a:t>
          </a:r>
        </a:p>
      </dgm:t>
    </dgm:pt>
    <dgm:pt modelId="{ACDAC54A-9438-4DF1-A101-EB3F6E983493}" type="parTrans" cxnId="{64B7A434-32A7-4476-8DFC-D753E395C486}">
      <dgm:prSet/>
      <dgm:spPr/>
      <dgm:t>
        <a:bodyPr/>
        <a:lstStyle/>
        <a:p>
          <a:endParaRPr lang="en-US"/>
        </a:p>
      </dgm:t>
    </dgm:pt>
    <dgm:pt modelId="{BE27BF12-C404-4750-A107-D86481A43F6B}" type="sibTrans" cxnId="{64B7A434-32A7-4476-8DFC-D753E395C486}">
      <dgm:prSet/>
      <dgm:spPr/>
      <dgm:t>
        <a:bodyPr/>
        <a:lstStyle/>
        <a:p>
          <a:endParaRPr lang="en-US"/>
        </a:p>
      </dgm:t>
    </dgm:pt>
    <dgm:pt modelId="{C26FC71B-6007-406B-9247-2B3FC23EC45E}">
      <dgm:prSet/>
      <dgm:spPr/>
      <dgm:t>
        <a:bodyPr/>
        <a:lstStyle/>
        <a:p>
          <a:r>
            <a:rPr lang="en-US" dirty="0"/>
            <a:t>Fixed length data must be store here.</a:t>
          </a:r>
        </a:p>
      </dgm:t>
    </dgm:pt>
    <dgm:pt modelId="{70D56258-3770-44A7-8861-DED26F6AD0E2}" type="parTrans" cxnId="{4A0ACE87-B4B8-4819-B29D-41FB9F7A3A6E}">
      <dgm:prSet/>
      <dgm:spPr/>
      <dgm:t>
        <a:bodyPr/>
        <a:lstStyle/>
        <a:p>
          <a:endParaRPr lang="en-US"/>
        </a:p>
      </dgm:t>
    </dgm:pt>
    <dgm:pt modelId="{E7F3A3BA-D770-48A0-8A4E-B839B4A416D9}" type="sibTrans" cxnId="{4A0ACE87-B4B8-4819-B29D-41FB9F7A3A6E}">
      <dgm:prSet/>
      <dgm:spPr/>
      <dgm:t>
        <a:bodyPr/>
        <a:lstStyle/>
        <a:p>
          <a:endParaRPr lang="en-US"/>
        </a:p>
      </dgm:t>
    </dgm:pt>
    <dgm:pt modelId="{ED88BB0B-4C7A-499B-A9CD-986E81615AEF}">
      <dgm:prSet/>
      <dgm:spPr/>
      <dgm:t>
        <a:bodyPr/>
        <a:lstStyle/>
        <a:p>
          <a:r>
            <a:rPr lang="en-US" dirty="0"/>
            <a:t>Rows cannot extend beyond pages</a:t>
          </a:r>
        </a:p>
      </dgm:t>
    </dgm:pt>
    <dgm:pt modelId="{F92240B6-4F39-4008-B8A3-18DFB137BF0C}" type="parTrans" cxnId="{95403C44-A8D4-4AE8-8E7C-58A2FE8D374F}">
      <dgm:prSet/>
      <dgm:spPr/>
      <dgm:t>
        <a:bodyPr/>
        <a:lstStyle/>
        <a:p>
          <a:endParaRPr lang="en-US"/>
        </a:p>
      </dgm:t>
    </dgm:pt>
    <dgm:pt modelId="{0AC21AAA-4764-42FD-8870-5DAD147F8E70}" type="sibTrans" cxnId="{95403C44-A8D4-4AE8-8E7C-58A2FE8D374F}">
      <dgm:prSet/>
      <dgm:spPr/>
      <dgm:t>
        <a:bodyPr/>
        <a:lstStyle/>
        <a:p>
          <a:endParaRPr lang="en-US"/>
        </a:p>
      </dgm:t>
    </dgm:pt>
    <dgm:pt modelId="{0CE02802-2CAE-46B9-8E1A-6CD2E063D918}">
      <dgm:prSet/>
      <dgm:spPr/>
      <dgm:t>
        <a:bodyPr/>
        <a:lstStyle/>
        <a:p>
          <a:r>
            <a:rPr lang="en-US" dirty="0"/>
            <a:t>Data Page is 8060 bytes</a:t>
          </a:r>
        </a:p>
      </dgm:t>
    </dgm:pt>
    <dgm:pt modelId="{20357974-144A-4AEB-B06D-F8F59F61F838}" type="parTrans" cxnId="{C7F42C92-9A52-4396-B92B-0B282BDDFF74}">
      <dgm:prSet/>
      <dgm:spPr/>
      <dgm:t>
        <a:bodyPr/>
        <a:lstStyle/>
        <a:p>
          <a:endParaRPr lang="en-US"/>
        </a:p>
      </dgm:t>
    </dgm:pt>
    <dgm:pt modelId="{35FAA91F-2DA9-4E8D-B391-B24BB9E695D0}" type="sibTrans" cxnId="{C7F42C92-9A52-4396-B92B-0B282BDDFF74}">
      <dgm:prSet/>
      <dgm:spPr/>
      <dgm:t>
        <a:bodyPr/>
        <a:lstStyle/>
        <a:p>
          <a:endParaRPr lang="en-US"/>
        </a:p>
      </dgm:t>
    </dgm:pt>
    <dgm:pt modelId="{C9B2FCE1-8C83-4316-B039-44F32A1FFDC1}">
      <dgm:prSet/>
      <dgm:spPr/>
      <dgm:t>
        <a:bodyPr/>
        <a:lstStyle/>
        <a:p>
          <a:r>
            <a:rPr lang="en-US" dirty="0"/>
            <a:t>varchar(max) / nvarchar(max) / varbinary(max)</a:t>
          </a:r>
        </a:p>
      </dgm:t>
    </dgm:pt>
    <dgm:pt modelId="{624ECF28-5DBE-4381-A757-A9C989425D5C}" type="parTrans" cxnId="{90815394-2229-4F0D-8D64-01CEFF83EBD2}">
      <dgm:prSet/>
      <dgm:spPr/>
      <dgm:t>
        <a:bodyPr/>
        <a:lstStyle/>
        <a:p>
          <a:endParaRPr lang="en-US"/>
        </a:p>
      </dgm:t>
    </dgm:pt>
    <dgm:pt modelId="{B8B5A3E9-701A-4B26-8417-F3B2EF2BBB0B}" type="sibTrans" cxnId="{90815394-2229-4F0D-8D64-01CEFF83EBD2}">
      <dgm:prSet/>
      <dgm:spPr/>
      <dgm:t>
        <a:bodyPr/>
        <a:lstStyle/>
        <a:p>
          <a:endParaRPr lang="en-US"/>
        </a:p>
      </dgm:t>
    </dgm:pt>
    <dgm:pt modelId="{0B892884-4F41-4B6D-8AE6-CD9B2C659107}">
      <dgm:prSet/>
      <dgm:spPr/>
      <dgm:t>
        <a:bodyPr/>
        <a:lstStyle/>
        <a:p>
          <a:r>
            <a:rPr lang="en-US" dirty="0"/>
            <a:t>16-byte point to out of row tree</a:t>
          </a:r>
        </a:p>
      </dgm:t>
    </dgm:pt>
    <dgm:pt modelId="{06016C8B-E2BD-4BAB-9B05-B600005D4DDA}" type="parTrans" cxnId="{A85B8D7B-EF2F-4587-BFEB-01D6E6CACAAB}">
      <dgm:prSet/>
      <dgm:spPr/>
      <dgm:t>
        <a:bodyPr/>
        <a:lstStyle/>
        <a:p>
          <a:endParaRPr lang="en-US"/>
        </a:p>
      </dgm:t>
    </dgm:pt>
    <dgm:pt modelId="{3543215F-61D2-4D91-A336-2855327CDA3B}" type="sibTrans" cxnId="{A85B8D7B-EF2F-4587-BFEB-01D6E6CACAAB}">
      <dgm:prSet/>
      <dgm:spPr/>
      <dgm:t>
        <a:bodyPr/>
        <a:lstStyle/>
        <a:p>
          <a:endParaRPr lang="en-US"/>
        </a:p>
      </dgm:t>
    </dgm:pt>
    <dgm:pt modelId="{733CB742-2A31-482C-8175-7697CE3DBC6A}">
      <dgm:prSet/>
      <dgm:spPr/>
      <dgm:t>
        <a:bodyPr/>
        <a:lstStyle/>
        <a:p>
          <a:r>
            <a:rPr lang="en-US" dirty="0"/>
            <a:t>Uses text page to store a stream of data</a:t>
          </a:r>
        </a:p>
      </dgm:t>
    </dgm:pt>
    <dgm:pt modelId="{47EAF8BC-0568-484D-818D-DE5277F1D799}" type="parTrans" cxnId="{596E9921-4B11-4700-8F08-702C2B4D90E4}">
      <dgm:prSet/>
      <dgm:spPr/>
      <dgm:t>
        <a:bodyPr/>
        <a:lstStyle/>
        <a:p>
          <a:endParaRPr lang="en-US"/>
        </a:p>
      </dgm:t>
    </dgm:pt>
    <dgm:pt modelId="{14AA8A16-6AD2-4AC5-8A7F-C84DEFBACF2D}" type="sibTrans" cxnId="{596E9921-4B11-4700-8F08-702C2B4D90E4}">
      <dgm:prSet/>
      <dgm:spPr/>
      <dgm:t>
        <a:bodyPr/>
        <a:lstStyle/>
        <a:p>
          <a:endParaRPr lang="en-US"/>
        </a:p>
      </dgm:t>
    </dgm:pt>
    <dgm:pt modelId="{37AE5DB6-5D7E-40A6-B2A5-38D421A5FCF6}">
      <dgm:prSet/>
      <dgm:spPr/>
      <dgm:t>
        <a:bodyPr/>
        <a:lstStyle/>
        <a:p>
          <a:r>
            <a:rPr lang="en-US" dirty="0"/>
            <a:t>varchar(8000) / nvarchar(4000) / varbinary(8000)</a:t>
          </a:r>
        </a:p>
      </dgm:t>
    </dgm:pt>
    <dgm:pt modelId="{EA78B916-2A70-400A-84F1-E18149D9118B}" type="parTrans" cxnId="{38DA21C2-189F-4AF4-A0E3-B22C56478EF1}">
      <dgm:prSet/>
      <dgm:spPr/>
      <dgm:t>
        <a:bodyPr/>
        <a:lstStyle/>
        <a:p>
          <a:endParaRPr lang="en-US"/>
        </a:p>
      </dgm:t>
    </dgm:pt>
    <dgm:pt modelId="{CC69915A-8629-429F-85FB-88EAF2EE1945}" type="sibTrans" cxnId="{38DA21C2-189F-4AF4-A0E3-B22C56478EF1}">
      <dgm:prSet/>
      <dgm:spPr/>
      <dgm:t>
        <a:bodyPr/>
        <a:lstStyle/>
        <a:p>
          <a:endParaRPr lang="en-US"/>
        </a:p>
      </dgm:t>
    </dgm:pt>
    <dgm:pt modelId="{BAB1D937-8256-4BEF-8804-326357BAD934}">
      <dgm:prSet/>
      <dgm:spPr/>
      <dgm:t>
        <a:bodyPr/>
        <a:lstStyle/>
        <a:p>
          <a:r>
            <a:rPr lang="en-US" dirty="0"/>
            <a:t>When a column can’t fit onto a page</a:t>
          </a:r>
        </a:p>
      </dgm:t>
    </dgm:pt>
    <dgm:pt modelId="{F3957BC2-EE2C-47B4-9D35-144DA9C83490}" type="parTrans" cxnId="{8D30F761-409C-426A-A8A7-2AD1FA6E8C75}">
      <dgm:prSet/>
      <dgm:spPr/>
      <dgm:t>
        <a:bodyPr/>
        <a:lstStyle/>
        <a:p>
          <a:endParaRPr lang="en-US"/>
        </a:p>
      </dgm:t>
    </dgm:pt>
    <dgm:pt modelId="{15DECDAA-2308-49FA-A66A-3ACC9F15E2E9}" type="sibTrans" cxnId="{8D30F761-409C-426A-A8A7-2AD1FA6E8C75}">
      <dgm:prSet/>
      <dgm:spPr/>
      <dgm:t>
        <a:bodyPr/>
        <a:lstStyle/>
        <a:p>
          <a:endParaRPr lang="en-US"/>
        </a:p>
      </dgm:t>
    </dgm:pt>
    <dgm:pt modelId="{18CACD65-6291-4278-9201-60DE58C637F5}">
      <dgm:prSet/>
      <dgm:spPr/>
      <dgm:t>
        <a:bodyPr/>
        <a:lstStyle/>
        <a:p>
          <a:r>
            <a:rPr lang="en-US" dirty="0"/>
            <a:t>No control over which column overflows</a:t>
          </a:r>
        </a:p>
      </dgm:t>
    </dgm:pt>
    <dgm:pt modelId="{C3338CA2-4644-4271-B2D3-7843DA63CC27}" type="parTrans" cxnId="{531B3DBE-E338-44F1-974F-F9663EA741C4}">
      <dgm:prSet/>
      <dgm:spPr/>
      <dgm:t>
        <a:bodyPr/>
        <a:lstStyle/>
        <a:p>
          <a:endParaRPr lang="en-US"/>
        </a:p>
      </dgm:t>
    </dgm:pt>
    <dgm:pt modelId="{4EA181B0-CBBE-4824-BA88-6FE269680B0E}" type="sibTrans" cxnId="{531B3DBE-E338-44F1-974F-F9663EA741C4}">
      <dgm:prSet/>
      <dgm:spPr/>
      <dgm:t>
        <a:bodyPr/>
        <a:lstStyle/>
        <a:p>
          <a:endParaRPr lang="en-US"/>
        </a:p>
      </dgm:t>
    </dgm:pt>
    <dgm:pt modelId="{14F71304-7523-4C61-B3FF-10A57A5BC66D}" type="pres">
      <dgm:prSet presAssocID="{94F60257-3897-4CA9-931C-0AE259394A81}" presName="linear" presStyleCnt="0">
        <dgm:presLayoutVars>
          <dgm:dir/>
          <dgm:animLvl val="lvl"/>
          <dgm:resizeHandles val="exact"/>
        </dgm:presLayoutVars>
      </dgm:prSet>
      <dgm:spPr/>
    </dgm:pt>
    <dgm:pt modelId="{5EFDB258-E7E9-4639-9DE2-4DDD1351A346}" type="pres">
      <dgm:prSet presAssocID="{A5BDA99D-F128-4511-B48A-7BF30D4585DC}" presName="parentLin" presStyleCnt="0"/>
      <dgm:spPr/>
    </dgm:pt>
    <dgm:pt modelId="{0B39A00B-2017-40B3-AE69-DC600D82E5D6}" type="pres">
      <dgm:prSet presAssocID="{A5BDA99D-F128-4511-B48A-7BF30D4585DC}" presName="parentLeftMargin" presStyleLbl="node1" presStyleIdx="0" presStyleCnt="3"/>
      <dgm:spPr/>
    </dgm:pt>
    <dgm:pt modelId="{5345CC5A-3CA0-4CD0-885F-750DC14CBE0B}" type="pres">
      <dgm:prSet presAssocID="{A5BDA99D-F128-4511-B48A-7BF30D4585DC}" presName="parentText" presStyleLbl="node1" presStyleIdx="0" presStyleCnt="3">
        <dgm:presLayoutVars>
          <dgm:chMax val="0"/>
          <dgm:bulletEnabled val="1"/>
        </dgm:presLayoutVars>
      </dgm:prSet>
      <dgm:spPr/>
    </dgm:pt>
    <dgm:pt modelId="{8D51E8C6-788C-463D-9416-517BFAF239D1}" type="pres">
      <dgm:prSet presAssocID="{A5BDA99D-F128-4511-B48A-7BF30D4585DC}" presName="negativeSpace" presStyleCnt="0"/>
      <dgm:spPr/>
    </dgm:pt>
    <dgm:pt modelId="{4B0A1F1B-53A7-4E26-A228-B358B2D55A24}" type="pres">
      <dgm:prSet presAssocID="{A5BDA99D-F128-4511-B48A-7BF30D4585DC}" presName="childText" presStyleLbl="conFgAcc1" presStyleIdx="0" presStyleCnt="3">
        <dgm:presLayoutVars>
          <dgm:bulletEnabled val="1"/>
        </dgm:presLayoutVars>
      </dgm:prSet>
      <dgm:spPr/>
    </dgm:pt>
    <dgm:pt modelId="{49C7463E-6B71-4C0C-99E6-739470BBF00E}" type="pres">
      <dgm:prSet presAssocID="{D7F94B1D-4AA9-485F-B50B-96EFA191EC0C}" presName="spaceBetweenRectangles" presStyleCnt="0"/>
      <dgm:spPr/>
    </dgm:pt>
    <dgm:pt modelId="{0895B101-1AC8-4EAD-8D72-1E9145197251}" type="pres">
      <dgm:prSet presAssocID="{A8357F90-6211-41A3-A3B9-B5DB8578DF52}" presName="parentLin" presStyleCnt="0"/>
      <dgm:spPr/>
    </dgm:pt>
    <dgm:pt modelId="{B5543202-2FE9-4E30-B25A-596FA256A2CB}" type="pres">
      <dgm:prSet presAssocID="{A8357F90-6211-41A3-A3B9-B5DB8578DF52}" presName="parentLeftMargin" presStyleLbl="node1" presStyleIdx="0" presStyleCnt="3"/>
      <dgm:spPr/>
    </dgm:pt>
    <dgm:pt modelId="{9AC1164C-B8A9-4BA0-826C-837D06002D2B}" type="pres">
      <dgm:prSet presAssocID="{A8357F90-6211-41A3-A3B9-B5DB8578DF52}" presName="parentText" presStyleLbl="node1" presStyleIdx="1" presStyleCnt="3">
        <dgm:presLayoutVars>
          <dgm:chMax val="0"/>
          <dgm:bulletEnabled val="1"/>
        </dgm:presLayoutVars>
      </dgm:prSet>
      <dgm:spPr/>
    </dgm:pt>
    <dgm:pt modelId="{49DCAD58-D452-4DEA-B44D-9714AC42BB17}" type="pres">
      <dgm:prSet presAssocID="{A8357F90-6211-41A3-A3B9-B5DB8578DF52}" presName="negativeSpace" presStyleCnt="0"/>
      <dgm:spPr/>
    </dgm:pt>
    <dgm:pt modelId="{1BE6CC60-0F0D-46CE-A406-F857BBCCE870}" type="pres">
      <dgm:prSet presAssocID="{A8357F90-6211-41A3-A3B9-B5DB8578DF52}" presName="childText" presStyleLbl="conFgAcc1" presStyleIdx="1" presStyleCnt="3">
        <dgm:presLayoutVars>
          <dgm:bulletEnabled val="1"/>
        </dgm:presLayoutVars>
      </dgm:prSet>
      <dgm:spPr/>
    </dgm:pt>
    <dgm:pt modelId="{7C5B6C29-D72D-462B-A9A2-97BC4E7DE2A1}" type="pres">
      <dgm:prSet presAssocID="{3F8B007A-FFD3-44AC-8600-298260B75A69}" presName="spaceBetweenRectangles" presStyleCnt="0"/>
      <dgm:spPr/>
    </dgm:pt>
    <dgm:pt modelId="{5D99D752-C898-4AC3-BEA6-FAEE27154FB0}" type="pres">
      <dgm:prSet presAssocID="{8FA5E645-B0B4-423A-A6E0-A52504E47646}" presName="parentLin" presStyleCnt="0"/>
      <dgm:spPr/>
    </dgm:pt>
    <dgm:pt modelId="{B4B866C6-89C4-4EC6-86F7-321F9634A816}" type="pres">
      <dgm:prSet presAssocID="{8FA5E645-B0B4-423A-A6E0-A52504E47646}" presName="parentLeftMargin" presStyleLbl="node1" presStyleIdx="1" presStyleCnt="3"/>
      <dgm:spPr/>
    </dgm:pt>
    <dgm:pt modelId="{A2693F37-0C62-4143-8E0A-2BC5D60CCFE2}" type="pres">
      <dgm:prSet presAssocID="{8FA5E645-B0B4-423A-A6E0-A52504E47646}" presName="parentText" presStyleLbl="node1" presStyleIdx="2" presStyleCnt="3">
        <dgm:presLayoutVars>
          <dgm:chMax val="0"/>
          <dgm:bulletEnabled val="1"/>
        </dgm:presLayoutVars>
      </dgm:prSet>
      <dgm:spPr/>
    </dgm:pt>
    <dgm:pt modelId="{B9AB6BDE-446A-49CA-B8BC-BB1E016618EF}" type="pres">
      <dgm:prSet presAssocID="{8FA5E645-B0B4-423A-A6E0-A52504E47646}" presName="negativeSpace" presStyleCnt="0"/>
      <dgm:spPr/>
    </dgm:pt>
    <dgm:pt modelId="{612B4DC7-D7D5-447A-8782-9062D6CCA1B2}" type="pres">
      <dgm:prSet presAssocID="{8FA5E645-B0B4-423A-A6E0-A52504E47646}" presName="childText" presStyleLbl="conFgAcc1" presStyleIdx="2" presStyleCnt="3">
        <dgm:presLayoutVars>
          <dgm:bulletEnabled val="1"/>
        </dgm:presLayoutVars>
      </dgm:prSet>
      <dgm:spPr/>
    </dgm:pt>
  </dgm:ptLst>
  <dgm:cxnLst>
    <dgm:cxn modelId="{8EB42F05-2E96-4CA8-9B16-070E65959556}" type="presOf" srcId="{0CE02802-2CAE-46B9-8E1A-6CD2E063D918}" destId="{4B0A1F1B-53A7-4E26-A228-B358B2D55A24}" srcOrd="0" destOrd="2" presId="urn:microsoft.com/office/officeart/2005/8/layout/list1"/>
    <dgm:cxn modelId="{2B37530F-84FC-4070-BD10-C3E4E0CDE540}" type="presOf" srcId="{C26FC71B-6007-406B-9247-2B3FC23EC45E}" destId="{4B0A1F1B-53A7-4E26-A228-B358B2D55A24}" srcOrd="0" destOrd="0" presId="urn:microsoft.com/office/officeart/2005/8/layout/list1"/>
    <dgm:cxn modelId="{2AF38D13-5876-474A-942A-B0F84191078F}" type="presOf" srcId="{18CACD65-6291-4278-9201-60DE58C637F5}" destId="{612B4DC7-D7D5-447A-8782-9062D6CCA1B2}" srcOrd="0" destOrd="2" presId="urn:microsoft.com/office/officeart/2005/8/layout/list1"/>
    <dgm:cxn modelId="{68C13B1C-BDB7-4D2A-9154-76F92410CB6C}" type="presOf" srcId="{A5BDA99D-F128-4511-B48A-7BF30D4585DC}" destId="{0B39A00B-2017-40B3-AE69-DC600D82E5D6}" srcOrd="0" destOrd="0" presId="urn:microsoft.com/office/officeart/2005/8/layout/list1"/>
    <dgm:cxn modelId="{C309911C-3B2D-444C-8199-63B2853F82C0}" type="presOf" srcId="{8FA5E645-B0B4-423A-A6E0-A52504E47646}" destId="{A2693F37-0C62-4143-8E0A-2BC5D60CCFE2}" srcOrd="1" destOrd="0" presId="urn:microsoft.com/office/officeart/2005/8/layout/list1"/>
    <dgm:cxn modelId="{596E9921-4B11-4700-8F08-702C2B4D90E4}" srcId="{A8357F90-6211-41A3-A3B9-B5DB8578DF52}" destId="{733CB742-2A31-482C-8175-7697CE3DBC6A}" srcOrd="2" destOrd="0" parTransId="{47EAF8BC-0568-484D-818D-DE5277F1D799}" sibTransId="{14AA8A16-6AD2-4AC5-8A7F-C84DEFBACF2D}"/>
    <dgm:cxn modelId="{D79A2D24-4547-44FC-99F1-595D27945C53}" type="presOf" srcId="{BAB1D937-8256-4BEF-8804-326357BAD934}" destId="{612B4DC7-D7D5-447A-8782-9062D6CCA1B2}" srcOrd="0" destOrd="1" presId="urn:microsoft.com/office/officeart/2005/8/layout/list1"/>
    <dgm:cxn modelId="{3C0E4726-F65F-4722-AC57-A9D1BA82992D}" type="presOf" srcId="{C9B2FCE1-8C83-4316-B039-44F32A1FFDC1}" destId="{1BE6CC60-0F0D-46CE-A406-F857BBCCE870}" srcOrd="0" destOrd="0" presId="urn:microsoft.com/office/officeart/2005/8/layout/list1"/>
    <dgm:cxn modelId="{5293B42D-8B07-4D38-8A7B-7AAB3F0A354C}" type="presOf" srcId="{37AE5DB6-5D7E-40A6-B2A5-38D421A5FCF6}" destId="{612B4DC7-D7D5-447A-8782-9062D6CCA1B2}" srcOrd="0" destOrd="0" presId="urn:microsoft.com/office/officeart/2005/8/layout/list1"/>
    <dgm:cxn modelId="{64B7A434-32A7-4476-8DFC-D753E395C486}" srcId="{94F60257-3897-4CA9-931C-0AE259394A81}" destId="{8FA5E645-B0B4-423A-A6E0-A52504E47646}" srcOrd="2" destOrd="0" parTransId="{ACDAC54A-9438-4DF1-A101-EB3F6E983493}" sibTransId="{BE27BF12-C404-4750-A107-D86481A43F6B}"/>
    <dgm:cxn modelId="{00B6C034-9209-4203-BFBA-CBEF119AB808}" srcId="{94F60257-3897-4CA9-931C-0AE259394A81}" destId="{A5BDA99D-F128-4511-B48A-7BF30D4585DC}" srcOrd="0" destOrd="0" parTransId="{313CBCCC-13DB-4666-A5F8-A8B025081730}" sibTransId="{D7F94B1D-4AA9-485F-B50B-96EFA191EC0C}"/>
    <dgm:cxn modelId="{EB006437-CC61-426A-8AAE-16A2AF0F4862}" type="presOf" srcId="{94F60257-3897-4CA9-931C-0AE259394A81}" destId="{14F71304-7523-4C61-B3FF-10A57A5BC66D}" srcOrd="0" destOrd="0" presId="urn:microsoft.com/office/officeart/2005/8/layout/list1"/>
    <dgm:cxn modelId="{8D30F761-409C-426A-A8A7-2AD1FA6E8C75}" srcId="{8FA5E645-B0B4-423A-A6E0-A52504E47646}" destId="{BAB1D937-8256-4BEF-8804-326357BAD934}" srcOrd="1" destOrd="0" parTransId="{F3957BC2-EE2C-47B4-9D35-144DA9C83490}" sibTransId="{15DECDAA-2308-49FA-A66A-3ACC9F15E2E9}"/>
    <dgm:cxn modelId="{95403C44-A8D4-4AE8-8E7C-58A2FE8D374F}" srcId="{A5BDA99D-F128-4511-B48A-7BF30D4585DC}" destId="{ED88BB0B-4C7A-499B-A9CD-986E81615AEF}" srcOrd="1" destOrd="0" parTransId="{F92240B6-4F39-4008-B8A3-18DFB137BF0C}" sibTransId="{0AC21AAA-4764-42FD-8870-5DAD147F8E70}"/>
    <dgm:cxn modelId="{56D05E4A-7673-40C7-A285-B6765C77F75B}" type="presOf" srcId="{0B892884-4F41-4B6D-8AE6-CD9B2C659107}" destId="{1BE6CC60-0F0D-46CE-A406-F857BBCCE870}" srcOrd="0" destOrd="1" presId="urn:microsoft.com/office/officeart/2005/8/layout/list1"/>
    <dgm:cxn modelId="{A85B8D7B-EF2F-4587-BFEB-01D6E6CACAAB}" srcId="{A8357F90-6211-41A3-A3B9-B5DB8578DF52}" destId="{0B892884-4F41-4B6D-8AE6-CD9B2C659107}" srcOrd="1" destOrd="0" parTransId="{06016C8B-E2BD-4BAB-9B05-B600005D4DDA}" sibTransId="{3543215F-61D2-4D91-A336-2855327CDA3B}"/>
    <dgm:cxn modelId="{4A0ACE87-B4B8-4819-B29D-41FB9F7A3A6E}" srcId="{A5BDA99D-F128-4511-B48A-7BF30D4585DC}" destId="{C26FC71B-6007-406B-9247-2B3FC23EC45E}" srcOrd="0" destOrd="0" parTransId="{70D56258-3770-44A7-8861-DED26F6AD0E2}" sibTransId="{E7F3A3BA-D770-48A0-8A4E-B839B4A416D9}"/>
    <dgm:cxn modelId="{62812389-BFE8-40A2-87B5-5B8C5CFD5290}" srcId="{94F60257-3897-4CA9-931C-0AE259394A81}" destId="{A8357F90-6211-41A3-A3B9-B5DB8578DF52}" srcOrd="1" destOrd="0" parTransId="{B5130284-BF6C-48DE-981D-917B5FF65B90}" sibTransId="{3F8B007A-FFD3-44AC-8600-298260B75A69}"/>
    <dgm:cxn modelId="{C7F42C92-9A52-4396-B92B-0B282BDDFF74}" srcId="{A5BDA99D-F128-4511-B48A-7BF30D4585DC}" destId="{0CE02802-2CAE-46B9-8E1A-6CD2E063D918}" srcOrd="2" destOrd="0" parTransId="{20357974-144A-4AEB-B06D-F8F59F61F838}" sibTransId="{35FAA91F-2DA9-4E8D-B391-B24BB9E695D0}"/>
    <dgm:cxn modelId="{90815394-2229-4F0D-8D64-01CEFF83EBD2}" srcId="{A8357F90-6211-41A3-A3B9-B5DB8578DF52}" destId="{C9B2FCE1-8C83-4316-B039-44F32A1FFDC1}" srcOrd="0" destOrd="0" parTransId="{624ECF28-5DBE-4381-A757-A9C989425D5C}" sibTransId="{B8B5A3E9-701A-4B26-8417-F3B2EF2BBB0B}"/>
    <dgm:cxn modelId="{C404F5B1-D4D5-4630-8F4E-B2A18A5C085F}" type="presOf" srcId="{ED88BB0B-4C7A-499B-A9CD-986E81615AEF}" destId="{4B0A1F1B-53A7-4E26-A228-B358B2D55A24}" srcOrd="0" destOrd="1" presId="urn:microsoft.com/office/officeart/2005/8/layout/list1"/>
    <dgm:cxn modelId="{1FB1C3B6-8259-4DDE-925A-3CB729E39FBD}" type="presOf" srcId="{A5BDA99D-F128-4511-B48A-7BF30D4585DC}" destId="{5345CC5A-3CA0-4CD0-885F-750DC14CBE0B}" srcOrd="1" destOrd="0" presId="urn:microsoft.com/office/officeart/2005/8/layout/list1"/>
    <dgm:cxn modelId="{EFC969B9-CFCF-4DBF-8775-81E5753C08CE}" type="presOf" srcId="{A8357F90-6211-41A3-A3B9-B5DB8578DF52}" destId="{B5543202-2FE9-4E30-B25A-596FA256A2CB}" srcOrd="0" destOrd="0" presId="urn:microsoft.com/office/officeart/2005/8/layout/list1"/>
    <dgm:cxn modelId="{531B3DBE-E338-44F1-974F-F9663EA741C4}" srcId="{8FA5E645-B0B4-423A-A6E0-A52504E47646}" destId="{18CACD65-6291-4278-9201-60DE58C637F5}" srcOrd="2" destOrd="0" parTransId="{C3338CA2-4644-4271-B2D3-7843DA63CC27}" sibTransId="{4EA181B0-CBBE-4824-BA88-6FE269680B0E}"/>
    <dgm:cxn modelId="{38DA21C2-189F-4AF4-A0E3-B22C56478EF1}" srcId="{8FA5E645-B0B4-423A-A6E0-A52504E47646}" destId="{37AE5DB6-5D7E-40A6-B2A5-38D421A5FCF6}" srcOrd="0" destOrd="0" parTransId="{EA78B916-2A70-400A-84F1-E18149D9118B}" sibTransId="{CC69915A-8629-429F-85FB-88EAF2EE1945}"/>
    <dgm:cxn modelId="{00D322C5-B0E8-4964-AF01-D81C0D61E7C7}" type="presOf" srcId="{A8357F90-6211-41A3-A3B9-B5DB8578DF52}" destId="{9AC1164C-B8A9-4BA0-826C-837D06002D2B}" srcOrd="1" destOrd="0" presId="urn:microsoft.com/office/officeart/2005/8/layout/list1"/>
    <dgm:cxn modelId="{4D6F69E7-D61C-469C-BF93-AEEF16F3797E}" type="presOf" srcId="{733CB742-2A31-482C-8175-7697CE3DBC6A}" destId="{1BE6CC60-0F0D-46CE-A406-F857BBCCE870}" srcOrd="0" destOrd="2" presId="urn:microsoft.com/office/officeart/2005/8/layout/list1"/>
    <dgm:cxn modelId="{E2BC63FD-FAFB-4917-9813-84AE0C9FA97B}" type="presOf" srcId="{8FA5E645-B0B4-423A-A6E0-A52504E47646}" destId="{B4B866C6-89C4-4EC6-86F7-321F9634A816}" srcOrd="0" destOrd="0" presId="urn:microsoft.com/office/officeart/2005/8/layout/list1"/>
    <dgm:cxn modelId="{C7804D97-ECE2-4C36-9A1D-311177B6EAD1}" type="presParOf" srcId="{14F71304-7523-4C61-B3FF-10A57A5BC66D}" destId="{5EFDB258-E7E9-4639-9DE2-4DDD1351A346}" srcOrd="0" destOrd="0" presId="urn:microsoft.com/office/officeart/2005/8/layout/list1"/>
    <dgm:cxn modelId="{4AA614CB-278F-48B5-9766-795A43218613}" type="presParOf" srcId="{5EFDB258-E7E9-4639-9DE2-4DDD1351A346}" destId="{0B39A00B-2017-40B3-AE69-DC600D82E5D6}" srcOrd="0" destOrd="0" presId="urn:microsoft.com/office/officeart/2005/8/layout/list1"/>
    <dgm:cxn modelId="{77E480E1-F568-47B0-8DDE-BF48AF468084}" type="presParOf" srcId="{5EFDB258-E7E9-4639-9DE2-4DDD1351A346}" destId="{5345CC5A-3CA0-4CD0-885F-750DC14CBE0B}" srcOrd="1" destOrd="0" presId="urn:microsoft.com/office/officeart/2005/8/layout/list1"/>
    <dgm:cxn modelId="{5D135C74-27A0-4BA6-83D0-C96E537C371E}" type="presParOf" srcId="{14F71304-7523-4C61-B3FF-10A57A5BC66D}" destId="{8D51E8C6-788C-463D-9416-517BFAF239D1}" srcOrd="1" destOrd="0" presId="urn:microsoft.com/office/officeart/2005/8/layout/list1"/>
    <dgm:cxn modelId="{04DA6623-18AA-4522-9C73-91FAC275D5F4}" type="presParOf" srcId="{14F71304-7523-4C61-B3FF-10A57A5BC66D}" destId="{4B0A1F1B-53A7-4E26-A228-B358B2D55A24}" srcOrd="2" destOrd="0" presId="urn:microsoft.com/office/officeart/2005/8/layout/list1"/>
    <dgm:cxn modelId="{83404E1F-E8BE-4A15-9683-7B4908548639}" type="presParOf" srcId="{14F71304-7523-4C61-B3FF-10A57A5BC66D}" destId="{49C7463E-6B71-4C0C-99E6-739470BBF00E}" srcOrd="3" destOrd="0" presId="urn:microsoft.com/office/officeart/2005/8/layout/list1"/>
    <dgm:cxn modelId="{E4506EDA-4A78-4B6B-98E2-53C0B8F08AA0}" type="presParOf" srcId="{14F71304-7523-4C61-B3FF-10A57A5BC66D}" destId="{0895B101-1AC8-4EAD-8D72-1E9145197251}" srcOrd="4" destOrd="0" presId="urn:microsoft.com/office/officeart/2005/8/layout/list1"/>
    <dgm:cxn modelId="{7AA318AC-9250-4703-9AB9-638D44C274DD}" type="presParOf" srcId="{0895B101-1AC8-4EAD-8D72-1E9145197251}" destId="{B5543202-2FE9-4E30-B25A-596FA256A2CB}" srcOrd="0" destOrd="0" presId="urn:microsoft.com/office/officeart/2005/8/layout/list1"/>
    <dgm:cxn modelId="{913C5D2B-A9DB-4C26-AA04-994CF7DEF6C6}" type="presParOf" srcId="{0895B101-1AC8-4EAD-8D72-1E9145197251}" destId="{9AC1164C-B8A9-4BA0-826C-837D06002D2B}" srcOrd="1" destOrd="0" presId="urn:microsoft.com/office/officeart/2005/8/layout/list1"/>
    <dgm:cxn modelId="{CC7D30C9-60D2-4BA9-8F0E-A209F77B5462}" type="presParOf" srcId="{14F71304-7523-4C61-B3FF-10A57A5BC66D}" destId="{49DCAD58-D452-4DEA-B44D-9714AC42BB17}" srcOrd="5" destOrd="0" presId="urn:microsoft.com/office/officeart/2005/8/layout/list1"/>
    <dgm:cxn modelId="{CECBBED3-22BE-43F2-9068-1CCDC101E18C}" type="presParOf" srcId="{14F71304-7523-4C61-B3FF-10A57A5BC66D}" destId="{1BE6CC60-0F0D-46CE-A406-F857BBCCE870}" srcOrd="6" destOrd="0" presId="urn:microsoft.com/office/officeart/2005/8/layout/list1"/>
    <dgm:cxn modelId="{A05E78E7-FD23-44D8-8B83-5C2FF3A21805}" type="presParOf" srcId="{14F71304-7523-4C61-B3FF-10A57A5BC66D}" destId="{7C5B6C29-D72D-462B-A9A2-97BC4E7DE2A1}" srcOrd="7" destOrd="0" presId="urn:microsoft.com/office/officeart/2005/8/layout/list1"/>
    <dgm:cxn modelId="{97F1D68E-EBC7-4259-8EBE-513A4BCE8DAA}" type="presParOf" srcId="{14F71304-7523-4C61-B3FF-10A57A5BC66D}" destId="{5D99D752-C898-4AC3-BEA6-FAEE27154FB0}" srcOrd="8" destOrd="0" presId="urn:microsoft.com/office/officeart/2005/8/layout/list1"/>
    <dgm:cxn modelId="{619764FA-0781-4264-9CE7-E1385F77FCC2}" type="presParOf" srcId="{5D99D752-C898-4AC3-BEA6-FAEE27154FB0}" destId="{B4B866C6-89C4-4EC6-86F7-321F9634A816}" srcOrd="0" destOrd="0" presId="urn:microsoft.com/office/officeart/2005/8/layout/list1"/>
    <dgm:cxn modelId="{08F3135A-EC87-4914-9E2A-F5F5A84DB282}" type="presParOf" srcId="{5D99D752-C898-4AC3-BEA6-FAEE27154FB0}" destId="{A2693F37-0C62-4143-8E0A-2BC5D60CCFE2}" srcOrd="1" destOrd="0" presId="urn:microsoft.com/office/officeart/2005/8/layout/list1"/>
    <dgm:cxn modelId="{5213C278-F4AC-4833-9A16-0CB0306F0263}" type="presParOf" srcId="{14F71304-7523-4C61-B3FF-10A57A5BC66D}" destId="{B9AB6BDE-446A-49CA-B8BC-BB1E016618EF}" srcOrd="9" destOrd="0" presId="urn:microsoft.com/office/officeart/2005/8/layout/list1"/>
    <dgm:cxn modelId="{815A72CA-4A95-41AC-8DD7-B6965994A575}" type="presParOf" srcId="{14F71304-7523-4C61-B3FF-10A57A5BC66D}" destId="{612B4DC7-D7D5-447A-8782-9062D6CCA1B2}"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22FA3CAF-7620-4DE0-8BE0-AB6377F70E43}" type="doc">
      <dgm:prSet loTypeId="urn:microsoft.com/office/officeart/2005/8/layout/vList2" loCatId="list" qsTypeId="urn:microsoft.com/office/officeart/2005/8/quickstyle/simple1" qsCatId="simple" csTypeId="urn:microsoft.com/office/officeart/2005/8/colors/accent0_1" csCatId="mainScheme" phldr="1"/>
      <dgm:spPr/>
      <dgm:t>
        <a:bodyPr/>
        <a:lstStyle/>
        <a:p>
          <a:endParaRPr lang="en-US"/>
        </a:p>
      </dgm:t>
    </dgm:pt>
    <dgm:pt modelId="{82CAA821-B273-4923-B5B3-4E23DF13E778}">
      <dgm:prSet custT="1"/>
      <dgm:spPr/>
      <dgm:t>
        <a:bodyPr/>
        <a:lstStyle/>
        <a:p>
          <a:r>
            <a:rPr lang="en-US" sz="2400" baseline="0" dirty="0"/>
            <a:t>Returns information about a page in a database. </a:t>
          </a:r>
          <a:endParaRPr lang="en-US" sz="2400" dirty="0"/>
        </a:p>
      </dgm:t>
    </dgm:pt>
    <dgm:pt modelId="{AFC20455-DF58-417C-88C5-AF00FC608C61}" type="parTrans" cxnId="{5CB46BBA-F901-457A-9443-8F48415AB9EC}">
      <dgm:prSet/>
      <dgm:spPr/>
      <dgm:t>
        <a:bodyPr/>
        <a:lstStyle/>
        <a:p>
          <a:endParaRPr lang="en-US"/>
        </a:p>
      </dgm:t>
    </dgm:pt>
    <dgm:pt modelId="{185407C4-96C4-4191-A1F9-08F5587CB2C2}" type="sibTrans" cxnId="{5CB46BBA-F901-457A-9443-8F48415AB9EC}">
      <dgm:prSet/>
      <dgm:spPr/>
      <dgm:t>
        <a:bodyPr/>
        <a:lstStyle/>
        <a:p>
          <a:endParaRPr lang="en-US"/>
        </a:p>
      </dgm:t>
    </dgm:pt>
    <dgm:pt modelId="{948089E3-5B9C-4474-9051-0ED54BD162A0}">
      <dgm:prSet custT="1"/>
      <dgm:spPr/>
      <dgm:t>
        <a:bodyPr/>
        <a:lstStyle/>
        <a:p>
          <a:r>
            <a:rPr lang="en-US" sz="2400" baseline="0" dirty="0"/>
            <a:t>These functions replace the need to use DBCC PAGE.</a:t>
          </a:r>
          <a:endParaRPr lang="en-US" sz="2400" dirty="0"/>
        </a:p>
      </dgm:t>
    </dgm:pt>
    <dgm:pt modelId="{F61DB120-7E03-4F11-931A-DBD1E5DEA1D4}" type="parTrans" cxnId="{06494A8E-7271-4233-98D7-97C7493B8B22}">
      <dgm:prSet/>
      <dgm:spPr/>
      <dgm:t>
        <a:bodyPr/>
        <a:lstStyle/>
        <a:p>
          <a:endParaRPr lang="en-US"/>
        </a:p>
      </dgm:t>
    </dgm:pt>
    <dgm:pt modelId="{C915FEA0-1FDE-4D70-8960-EAF8AD73C09E}" type="sibTrans" cxnId="{06494A8E-7271-4233-98D7-97C7493B8B22}">
      <dgm:prSet/>
      <dgm:spPr/>
      <dgm:t>
        <a:bodyPr/>
        <a:lstStyle/>
        <a:p>
          <a:endParaRPr lang="en-US"/>
        </a:p>
      </dgm:t>
    </dgm:pt>
    <dgm:pt modelId="{12A19B1C-8354-41BC-8585-A57BDD419E08}" type="pres">
      <dgm:prSet presAssocID="{22FA3CAF-7620-4DE0-8BE0-AB6377F70E43}" presName="linear" presStyleCnt="0">
        <dgm:presLayoutVars>
          <dgm:animLvl val="lvl"/>
          <dgm:resizeHandles val="exact"/>
        </dgm:presLayoutVars>
      </dgm:prSet>
      <dgm:spPr/>
    </dgm:pt>
    <dgm:pt modelId="{9CA6332E-6220-4248-B9A2-231C7E77D4E6}" type="pres">
      <dgm:prSet presAssocID="{82CAA821-B273-4923-B5B3-4E23DF13E778}" presName="parentText" presStyleLbl="node1" presStyleIdx="0" presStyleCnt="2">
        <dgm:presLayoutVars>
          <dgm:chMax val="0"/>
          <dgm:bulletEnabled val="1"/>
        </dgm:presLayoutVars>
      </dgm:prSet>
      <dgm:spPr/>
    </dgm:pt>
    <dgm:pt modelId="{C76CEA89-4F64-40BF-AA50-249023BE62C4}" type="pres">
      <dgm:prSet presAssocID="{185407C4-96C4-4191-A1F9-08F5587CB2C2}" presName="spacer" presStyleCnt="0"/>
      <dgm:spPr/>
    </dgm:pt>
    <dgm:pt modelId="{EC09AE22-AA6C-4739-B54F-BA74EB8C0C49}" type="pres">
      <dgm:prSet presAssocID="{948089E3-5B9C-4474-9051-0ED54BD162A0}" presName="parentText" presStyleLbl="node1" presStyleIdx="1" presStyleCnt="2">
        <dgm:presLayoutVars>
          <dgm:chMax val="0"/>
          <dgm:bulletEnabled val="1"/>
        </dgm:presLayoutVars>
      </dgm:prSet>
      <dgm:spPr/>
    </dgm:pt>
  </dgm:ptLst>
  <dgm:cxnLst>
    <dgm:cxn modelId="{80B88B2B-C8EA-4191-97AB-C99C03F1AE23}" type="presOf" srcId="{22FA3CAF-7620-4DE0-8BE0-AB6377F70E43}" destId="{12A19B1C-8354-41BC-8585-A57BDD419E08}" srcOrd="0" destOrd="0" presId="urn:microsoft.com/office/officeart/2005/8/layout/vList2"/>
    <dgm:cxn modelId="{BCF0358B-6C95-41FB-BE1C-339AABB82BA3}" type="presOf" srcId="{948089E3-5B9C-4474-9051-0ED54BD162A0}" destId="{EC09AE22-AA6C-4739-B54F-BA74EB8C0C49}" srcOrd="0" destOrd="0" presId="urn:microsoft.com/office/officeart/2005/8/layout/vList2"/>
    <dgm:cxn modelId="{06494A8E-7271-4233-98D7-97C7493B8B22}" srcId="{22FA3CAF-7620-4DE0-8BE0-AB6377F70E43}" destId="{948089E3-5B9C-4474-9051-0ED54BD162A0}" srcOrd="1" destOrd="0" parTransId="{F61DB120-7E03-4F11-931A-DBD1E5DEA1D4}" sibTransId="{C915FEA0-1FDE-4D70-8960-EAF8AD73C09E}"/>
    <dgm:cxn modelId="{5CB46BBA-F901-457A-9443-8F48415AB9EC}" srcId="{22FA3CAF-7620-4DE0-8BE0-AB6377F70E43}" destId="{82CAA821-B273-4923-B5B3-4E23DF13E778}" srcOrd="0" destOrd="0" parTransId="{AFC20455-DF58-417C-88C5-AF00FC608C61}" sibTransId="{185407C4-96C4-4191-A1F9-08F5587CB2C2}"/>
    <dgm:cxn modelId="{E5CCD3DF-303B-4249-B47E-A926CE5AD4C2}" type="presOf" srcId="{82CAA821-B273-4923-B5B3-4E23DF13E778}" destId="{9CA6332E-6220-4248-B9A2-231C7E77D4E6}" srcOrd="0" destOrd="0" presId="urn:microsoft.com/office/officeart/2005/8/layout/vList2"/>
    <dgm:cxn modelId="{4593CBDE-F2FA-452B-AD31-487DF4D43DA7}" type="presParOf" srcId="{12A19B1C-8354-41BC-8585-A57BDD419E08}" destId="{9CA6332E-6220-4248-B9A2-231C7E77D4E6}" srcOrd="0" destOrd="0" presId="urn:microsoft.com/office/officeart/2005/8/layout/vList2"/>
    <dgm:cxn modelId="{E6374B60-206C-44E6-8446-9C63342CF945}" type="presParOf" srcId="{12A19B1C-8354-41BC-8585-A57BDD419E08}" destId="{C76CEA89-4F64-40BF-AA50-249023BE62C4}" srcOrd="1" destOrd="0" presId="urn:microsoft.com/office/officeart/2005/8/layout/vList2"/>
    <dgm:cxn modelId="{4398EF96-93B7-46A9-A7B5-27183470A6A2}" type="presParOf" srcId="{12A19B1C-8354-41BC-8585-A57BDD419E08}" destId="{EC09AE22-AA6C-4739-B54F-BA74EB8C0C49}"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5CC466B-3C48-46C7-993E-CC5E95619B7C}"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166C79AA-624C-444D-B7E6-C6159CC1B257}">
      <dgm:prSet/>
      <dgm:spPr/>
      <dgm:t>
        <a:bodyPr/>
        <a:lstStyle/>
        <a:p>
          <a:r>
            <a:rPr lang="en-US" baseline="0"/>
            <a:t>Data files are structured in extents. </a:t>
          </a:r>
          <a:endParaRPr lang="en-US"/>
        </a:p>
      </dgm:t>
    </dgm:pt>
    <dgm:pt modelId="{CE050B9F-E8EE-4A7F-8050-6D239F3AE4B2}" type="parTrans" cxnId="{EA772A9D-D3D6-4C1C-B271-AA7E51AA15B3}">
      <dgm:prSet/>
      <dgm:spPr/>
      <dgm:t>
        <a:bodyPr/>
        <a:lstStyle/>
        <a:p>
          <a:endParaRPr lang="en-US"/>
        </a:p>
      </dgm:t>
    </dgm:pt>
    <dgm:pt modelId="{6F13A982-8793-48E8-847F-365C18D9CC58}" type="sibTrans" cxnId="{EA772A9D-D3D6-4C1C-B271-AA7E51AA15B3}">
      <dgm:prSet/>
      <dgm:spPr/>
      <dgm:t>
        <a:bodyPr/>
        <a:lstStyle/>
        <a:p>
          <a:endParaRPr lang="en-US"/>
        </a:p>
      </dgm:t>
    </dgm:pt>
    <dgm:pt modelId="{6CA311E9-C129-4586-87B3-E60E7A99BA22}">
      <dgm:prSet/>
      <dgm:spPr/>
      <dgm:t>
        <a:bodyPr/>
        <a:lstStyle/>
        <a:p>
          <a:r>
            <a:rPr lang="en-US" baseline="0" dirty="0"/>
            <a:t>Each extent (64 KB) has eight pages of 8 KB each.</a:t>
          </a:r>
          <a:endParaRPr lang="en-US" dirty="0"/>
        </a:p>
      </dgm:t>
    </dgm:pt>
    <dgm:pt modelId="{35652170-CAC8-4926-B3DA-4883FE6F54F6}" type="parTrans" cxnId="{F7670F2C-1456-479D-A38E-9F0B728771E2}">
      <dgm:prSet/>
      <dgm:spPr/>
      <dgm:t>
        <a:bodyPr/>
        <a:lstStyle/>
        <a:p>
          <a:endParaRPr lang="en-US"/>
        </a:p>
      </dgm:t>
    </dgm:pt>
    <dgm:pt modelId="{0139DF6E-0FDD-4872-AFAF-EBCFB6582167}" type="sibTrans" cxnId="{F7670F2C-1456-479D-A38E-9F0B728771E2}">
      <dgm:prSet/>
      <dgm:spPr/>
      <dgm:t>
        <a:bodyPr/>
        <a:lstStyle/>
        <a:p>
          <a:endParaRPr lang="en-US"/>
        </a:p>
      </dgm:t>
    </dgm:pt>
    <dgm:pt modelId="{2CB697DF-8B25-4FBD-936D-79A38C70475D}">
      <dgm:prSet/>
      <dgm:spPr/>
      <dgm:t>
        <a:bodyPr/>
        <a:lstStyle/>
        <a:p>
          <a:r>
            <a:rPr lang="en-US" baseline="0"/>
            <a:t>Two types of extents:</a:t>
          </a:r>
          <a:endParaRPr lang="en-US"/>
        </a:p>
      </dgm:t>
    </dgm:pt>
    <dgm:pt modelId="{AC1D29CA-1112-456B-90F8-2E1999E79A6C}" type="parTrans" cxnId="{81478A7D-5059-4D9F-A9A1-FDED7311A766}">
      <dgm:prSet/>
      <dgm:spPr/>
      <dgm:t>
        <a:bodyPr/>
        <a:lstStyle/>
        <a:p>
          <a:endParaRPr lang="en-US"/>
        </a:p>
      </dgm:t>
    </dgm:pt>
    <dgm:pt modelId="{E4290F60-BAFB-4BE9-A6EA-F345B9EB6FC8}" type="sibTrans" cxnId="{81478A7D-5059-4D9F-A9A1-FDED7311A766}">
      <dgm:prSet/>
      <dgm:spPr/>
      <dgm:t>
        <a:bodyPr/>
        <a:lstStyle/>
        <a:p>
          <a:endParaRPr lang="en-US"/>
        </a:p>
      </dgm:t>
    </dgm:pt>
    <dgm:pt modelId="{547008BC-326A-4392-904D-E16C3BB5C6CF}">
      <dgm:prSet/>
      <dgm:spPr/>
      <dgm:t>
        <a:bodyPr/>
        <a:lstStyle/>
        <a:p>
          <a:r>
            <a:rPr lang="en-US" baseline="0" dirty="0"/>
            <a:t>Mixed extents (Managed by SGAM Page)</a:t>
          </a:r>
          <a:endParaRPr lang="en-US" dirty="0"/>
        </a:p>
      </dgm:t>
    </dgm:pt>
    <dgm:pt modelId="{49A6EFB1-C39E-4803-8858-E94E073DD737}" type="parTrans" cxnId="{29F6306E-DCE4-426B-B4FA-9CC9250D84FF}">
      <dgm:prSet/>
      <dgm:spPr/>
      <dgm:t>
        <a:bodyPr/>
        <a:lstStyle/>
        <a:p>
          <a:endParaRPr lang="en-US"/>
        </a:p>
      </dgm:t>
    </dgm:pt>
    <dgm:pt modelId="{FF9681E9-DBB6-4A7F-A0D4-3AD95714A12B}" type="sibTrans" cxnId="{29F6306E-DCE4-426B-B4FA-9CC9250D84FF}">
      <dgm:prSet/>
      <dgm:spPr/>
      <dgm:t>
        <a:bodyPr/>
        <a:lstStyle/>
        <a:p>
          <a:endParaRPr lang="en-US"/>
        </a:p>
      </dgm:t>
    </dgm:pt>
    <dgm:pt modelId="{6392A201-99C2-40E0-884F-51FBFBB41BC4}">
      <dgm:prSet/>
      <dgm:spPr/>
      <dgm:t>
        <a:bodyPr/>
        <a:lstStyle/>
        <a:p>
          <a:r>
            <a:rPr lang="en-US" baseline="0" dirty="0"/>
            <a:t>Up to 8 distinct objects can reside in the same Mixed Extent.</a:t>
          </a:r>
          <a:endParaRPr lang="en-US" dirty="0"/>
        </a:p>
      </dgm:t>
    </dgm:pt>
    <dgm:pt modelId="{B169EC46-0B90-4F46-B69F-74951443FFDE}" type="parTrans" cxnId="{0C40F311-0A9D-41D9-B114-E841C21C7163}">
      <dgm:prSet/>
      <dgm:spPr/>
      <dgm:t>
        <a:bodyPr/>
        <a:lstStyle/>
        <a:p>
          <a:endParaRPr lang="en-US"/>
        </a:p>
      </dgm:t>
    </dgm:pt>
    <dgm:pt modelId="{B2EB457D-0AC3-4323-ADF3-D37AEFB84686}" type="sibTrans" cxnId="{0C40F311-0A9D-41D9-B114-E841C21C7163}">
      <dgm:prSet/>
      <dgm:spPr/>
      <dgm:t>
        <a:bodyPr/>
        <a:lstStyle/>
        <a:p>
          <a:endParaRPr lang="en-US"/>
        </a:p>
      </dgm:t>
    </dgm:pt>
    <dgm:pt modelId="{DA2C792B-2BC4-4202-A164-3B931BC0FADF}">
      <dgm:prSet/>
      <dgm:spPr/>
      <dgm:t>
        <a:bodyPr/>
        <a:lstStyle/>
        <a:p>
          <a:r>
            <a:rPr lang="en-US" baseline="0" dirty="0"/>
            <a:t>Uniform extents (Managed by GAM Page)</a:t>
          </a:r>
          <a:endParaRPr lang="en-US" dirty="0"/>
        </a:p>
      </dgm:t>
    </dgm:pt>
    <dgm:pt modelId="{92EFE0E7-E6C9-4EDC-A282-87CB78D1930D}" type="parTrans" cxnId="{54FA9D72-0483-4573-BC1D-476F69E0098A}">
      <dgm:prSet/>
      <dgm:spPr/>
      <dgm:t>
        <a:bodyPr/>
        <a:lstStyle/>
        <a:p>
          <a:endParaRPr lang="en-US"/>
        </a:p>
      </dgm:t>
    </dgm:pt>
    <dgm:pt modelId="{E4DC65D3-2CE5-4A4A-BC12-172C0416D0DA}" type="sibTrans" cxnId="{54FA9D72-0483-4573-BC1D-476F69E0098A}">
      <dgm:prSet/>
      <dgm:spPr/>
      <dgm:t>
        <a:bodyPr/>
        <a:lstStyle/>
        <a:p>
          <a:endParaRPr lang="en-US"/>
        </a:p>
      </dgm:t>
    </dgm:pt>
    <dgm:pt modelId="{81303409-44CC-4DF0-9D2D-71D5BBC36F6B}">
      <dgm:prSet/>
      <dgm:spPr/>
      <dgm:t>
        <a:bodyPr/>
        <a:lstStyle/>
        <a:p>
          <a:r>
            <a:rPr lang="en-US" baseline="0" dirty="0"/>
            <a:t>All pages belong to the same object.</a:t>
          </a:r>
          <a:endParaRPr lang="en-US" dirty="0"/>
        </a:p>
      </dgm:t>
    </dgm:pt>
    <dgm:pt modelId="{3913C66A-6BCE-49E8-A1F6-CEDD97C924F4}" type="parTrans" cxnId="{FFFD5EA9-5395-4B4B-B1B7-E1002E492470}">
      <dgm:prSet/>
      <dgm:spPr/>
      <dgm:t>
        <a:bodyPr/>
        <a:lstStyle/>
        <a:p>
          <a:endParaRPr lang="en-US"/>
        </a:p>
      </dgm:t>
    </dgm:pt>
    <dgm:pt modelId="{14405212-E193-42E5-85A0-ACA28C801609}" type="sibTrans" cxnId="{FFFD5EA9-5395-4B4B-B1B7-E1002E492470}">
      <dgm:prSet/>
      <dgm:spPr/>
      <dgm:t>
        <a:bodyPr/>
        <a:lstStyle/>
        <a:p>
          <a:endParaRPr lang="en-US"/>
        </a:p>
      </dgm:t>
    </dgm:pt>
    <dgm:pt modelId="{59E4A156-BEFC-4C58-ABC0-5207BB4C2D46}" type="pres">
      <dgm:prSet presAssocID="{05CC466B-3C48-46C7-993E-CC5E95619B7C}" presName="linear" presStyleCnt="0">
        <dgm:presLayoutVars>
          <dgm:animLvl val="lvl"/>
          <dgm:resizeHandles val="exact"/>
        </dgm:presLayoutVars>
      </dgm:prSet>
      <dgm:spPr/>
    </dgm:pt>
    <dgm:pt modelId="{393F5FA1-6CFA-44C1-9213-0458BD7F05A0}" type="pres">
      <dgm:prSet presAssocID="{166C79AA-624C-444D-B7E6-C6159CC1B257}" presName="parentText" presStyleLbl="node1" presStyleIdx="0" presStyleCnt="3">
        <dgm:presLayoutVars>
          <dgm:chMax val="0"/>
          <dgm:bulletEnabled val="1"/>
        </dgm:presLayoutVars>
      </dgm:prSet>
      <dgm:spPr/>
    </dgm:pt>
    <dgm:pt modelId="{560BE2AB-C31A-446F-B40F-429F57B483D2}" type="pres">
      <dgm:prSet presAssocID="{6F13A982-8793-48E8-847F-365C18D9CC58}" presName="spacer" presStyleCnt="0"/>
      <dgm:spPr/>
    </dgm:pt>
    <dgm:pt modelId="{BCC9BC02-507F-4818-810B-C786625D9942}" type="pres">
      <dgm:prSet presAssocID="{6CA311E9-C129-4586-87B3-E60E7A99BA22}" presName="parentText" presStyleLbl="node1" presStyleIdx="1" presStyleCnt="3">
        <dgm:presLayoutVars>
          <dgm:chMax val="0"/>
          <dgm:bulletEnabled val="1"/>
        </dgm:presLayoutVars>
      </dgm:prSet>
      <dgm:spPr/>
    </dgm:pt>
    <dgm:pt modelId="{E5D06992-8136-4280-B5B8-DE9BD940E20F}" type="pres">
      <dgm:prSet presAssocID="{0139DF6E-0FDD-4872-AFAF-EBCFB6582167}" presName="spacer" presStyleCnt="0"/>
      <dgm:spPr/>
    </dgm:pt>
    <dgm:pt modelId="{55104C2A-E831-4EB5-B246-E42A01B66DCE}" type="pres">
      <dgm:prSet presAssocID="{2CB697DF-8B25-4FBD-936D-79A38C70475D}" presName="parentText" presStyleLbl="node1" presStyleIdx="2" presStyleCnt="3">
        <dgm:presLayoutVars>
          <dgm:chMax val="0"/>
          <dgm:bulletEnabled val="1"/>
        </dgm:presLayoutVars>
      </dgm:prSet>
      <dgm:spPr/>
    </dgm:pt>
    <dgm:pt modelId="{8C114712-75C2-484B-9964-6058FCA20C15}" type="pres">
      <dgm:prSet presAssocID="{2CB697DF-8B25-4FBD-936D-79A38C70475D}" presName="childText" presStyleLbl="revTx" presStyleIdx="0" presStyleCnt="1">
        <dgm:presLayoutVars>
          <dgm:bulletEnabled val="1"/>
        </dgm:presLayoutVars>
      </dgm:prSet>
      <dgm:spPr/>
    </dgm:pt>
  </dgm:ptLst>
  <dgm:cxnLst>
    <dgm:cxn modelId="{0C40F311-0A9D-41D9-B114-E841C21C7163}" srcId="{547008BC-326A-4392-904D-E16C3BB5C6CF}" destId="{6392A201-99C2-40E0-884F-51FBFBB41BC4}" srcOrd="0" destOrd="0" parTransId="{B169EC46-0B90-4F46-B69F-74951443FFDE}" sibTransId="{B2EB457D-0AC3-4323-ADF3-D37AEFB84686}"/>
    <dgm:cxn modelId="{2EF1C122-0C81-4F71-8FCC-14A99C7CE9CE}" type="presOf" srcId="{166C79AA-624C-444D-B7E6-C6159CC1B257}" destId="{393F5FA1-6CFA-44C1-9213-0458BD7F05A0}" srcOrd="0" destOrd="0" presId="urn:microsoft.com/office/officeart/2005/8/layout/vList2"/>
    <dgm:cxn modelId="{F7670F2C-1456-479D-A38E-9F0B728771E2}" srcId="{05CC466B-3C48-46C7-993E-CC5E95619B7C}" destId="{6CA311E9-C129-4586-87B3-E60E7A99BA22}" srcOrd="1" destOrd="0" parTransId="{35652170-CAC8-4926-B3DA-4883FE6F54F6}" sibTransId="{0139DF6E-0FDD-4872-AFAF-EBCFB6582167}"/>
    <dgm:cxn modelId="{F322295B-6285-4544-AE67-BF281D30CA4F}" type="presOf" srcId="{05CC466B-3C48-46C7-993E-CC5E95619B7C}" destId="{59E4A156-BEFC-4C58-ABC0-5207BB4C2D46}" srcOrd="0" destOrd="0" presId="urn:microsoft.com/office/officeart/2005/8/layout/vList2"/>
    <dgm:cxn modelId="{F4F37660-EEDC-4437-B114-D7444F913819}" type="presOf" srcId="{6CA311E9-C129-4586-87B3-E60E7A99BA22}" destId="{BCC9BC02-507F-4818-810B-C786625D9942}" srcOrd="0" destOrd="0" presId="urn:microsoft.com/office/officeart/2005/8/layout/vList2"/>
    <dgm:cxn modelId="{29F6306E-DCE4-426B-B4FA-9CC9250D84FF}" srcId="{2CB697DF-8B25-4FBD-936D-79A38C70475D}" destId="{547008BC-326A-4392-904D-E16C3BB5C6CF}" srcOrd="0" destOrd="0" parTransId="{49A6EFB1-C39E-4803-8858-E94E073DD737}" sibTransId="{FF9681E9-DBB6-4A7F-A0D4-3AD95714A12B}"/>
    <dgm:cxn modelId="{54FA9D72-0483-4573-BC1D-476F69E0098A}" srcId="{2CB697DF-8B25-4FBD-936D-79A38C70475D}" destId="{DA2C792B-2BC4-4202-A164-3B931BC0FADF}" srcOrd="1" destOrd="0" parTransId="{92EFE0E7-E6C9-4EDC-A282-87CB78D1930D}" sibTransId="{E4DC65D3-2CE5-4A4A-BC12-172C0416D0DA}"/>
    <dgm:cxn modelId="{921F1956-5FF1-439D-A03B-3943036C21D4}" type="presOf" srcId="{81303409-44CC-4DF0-9D2D-71D5BBC36F6B}" destId="{8C114712-75C2-484B-9964-6058FCA20C15}" srcOrd="0" destOrd="3" presId="urn:microsoft.com/office/officeart/2005/8/layout/vList2"/>
    <dgm:cxn modelId="{81478A7D-5059-4D9F-A9A1-FDED7311A766}" srcId="{05CC466B-3C48-46C7-993E-CC5E95619B7C}" destId="{2CB697DF-8B25-4FBD-936D-79A38C70475D}" srcOrd="2" destOrd="0" parTransId="{AC1D29CA-1112-456B-90F8-2E1999E79A6C}" sibTransId="{E4290F60-BAFB-4BE9-A6EA-F345B9EB6FC8}"/>
    <dgm:cxn modelId="{EA772A9D-D3D6-4C1C-B271-AA7E51AA15B3}" srcId="{05CC466B-3C48-46C7-993E-CC5E95619B7C}" destId="{166C79AA-624C-444D-B7E6-C6159CC1B257}" srcOrd="0" destOrd="0" parTransId="{CE050B9F-E8EE-4A7F-8050-6D239F3AE4B2}" sibTransId="{6F13A982-8793-48E8-847F-365C18D9CC58}"/>
    <dgm:cxn modelId="{FFFD5EA9-5395-4B4B-B1B7-E1002E492470}" srcId="{DA2C792B-2BC4-4202-A164-3B931BC0FADF}" destId="{81303409-44CC-4DF0-9D2D-71D5BBC36F6B}" srcOrd="0" destOrd="0" parTransId="{3913C66A-6BCE-49E8-A1F6-CEDD97C924F4}" sibTransId="{14405212-E193-42E5-85A0-ACA28C801609}"/>
    <dgm:cxn modelId="{4F84DEA9-8D24-4AD9-9B37-03D49D2D5DCA}" type="presOf" srcId="{2CB697DF-8B25-4FBD-936D-79A38C70475D}" destId="{55104C2A-E831-4EB5-B246-E42A01B66DCE}" srcOrd="0" destOrd="0" presId="urn:microsoft.com/office/officeart/2005/8/layout/vList2"/>
    <dgm:cxn modelId="{EA9CC6E1-ABB8-45E0-B0FF-B9EFC888DC59}" type="presOf" srcId="{DA2C792B-2BC4-4202-A164-3B931BC0FADF}" destId="{8C114712-75C2-484B-9964-6058FCA20C15}" srcOrd="0" destOrd="2" presId="urn:microsoft.com/office/officeart/2005/8/layout/vList2"/>
    <dgm:cxn modelId="{0AEE8EE5-65AB-430C-98A8-6516B781C6FE}" type="presOf" srcId="{6392A201-99C2-40E0-884F-51FBFBB41BC4}" destId="{8C114712-75C2-484B-9964-6058FCA20C15}" srcOrd="0" destOrd="1" presId="urn:microsoft.com/office/officeart/2005/8/layout/vList2"/>
    <dgm:cxn modelId="{17B1C8EA-7370-4A34-963D-152DE36065D7}" type="presOf" srcId="{547008BC-326A-4392-904D-E16C3BB5C6CF}" destId="{8C114712-75C2-484B-9964-6058FCA20C15}" srcOrd="0" destOrd="0" presId="urn:microsoft.com/office/officeart/2005/8/layout/vList2"/>
    <dgm:cxn modelId="{B9F49242-52D4-4A7D-A326-B3A29632B4BD}" type="presParOf" srcId="{59E4A156-BEFC-4C58-ABC0-5207BB4C2D46}" destId="{393F5FA1-6CFA-44C1-9213-0458BD7F05A0}" srcOrd="0" destOrd="0" presId="urn:microsoft.com/office/officeart/2005/8/layout/vList2"/>
    <dgm:cxn modelId="{DAD04837-A06E-4E36-9144-34714FD2C8F0}" type="presParOf" srcId="{59E4A156-BEFC-4C58-ABC0-5207BB4C2D46}" destId="{560BE2AB-C31A-446F-B40F-429F57B483D2}" srcOrd="1" destOrd="0" presId="urn:microsoft.com/office/officeart/2005/8/layout/vList2"/>
    <dgm:cxn modelId="{754BC005-F61E-4E5A-A878-3DB94718C998}" type="presParOf" srcId="{59E4A156-BEFC-4C58-ABC0-5207BB4C2D46}" destId="{BCC9BC02-507F-4818-810B-C786625D9942}" srcOrd="2" destOrd="0" presId="urn:microsoft.com/office/officeart/2005/8/layout/vList2"/>
    <dgm:cxn modelId="{5F13CEB7-432E-4874-ABC5-8885012EACF0}" type="presParOf" srcId="{59E4A156-BEFC-4C58-ABC0-5207BB4C2D46}" destId="{E5D06992-8136-4280-B5B8-DE9BD940E20F}" srcOrd="3" destOrd="0" presId="urn:microsoft.com/office/officeart/2005/8/layout/vList2"/>
    <dgm:cxn modelId="{06C02055-AAC3-4061-B705-021B21B2F5A7}" type="presParOf" srcId="{59E4A156-BEFC-4C58-ABC0-5207BB4C2D46}" destId="{55104C2A-E831-4EB5-B246-E42A01B66DCE}" srcOrd="4" destOrd="0" presId="urn:microsoft.com/office/officeart/2005/8/layout/vList2"/>
    <dgm:cxn modelId="{9D0DE1F2-41E2-4083-A5E9-EF6D7A0D419B}" type="presParOf" srcId="{59E4A156-BEFC-4C58-ABC0-5207BB4C2D46}" destId="{8C114712-75C2-484B-9964-6058FCA20C15}"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AA288B6-F025-4112-B1E4-9213B1C766FE}"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FFBD2AE9-2FB2-4D8A-ADAD-61DAA6A4D0BC}">
      <dgm:prSet/>
      <dgm:spPr>
        <a:xfrm>
          <a:off x="0" y="238739"/>
          <a:ext cx="7010400" cy="1212120"/>
        </a:xfrm>
      </dgm:spPr>
      <dgm:t>
        <a:bodyPr/>
        <a:lstStyle/>
        <a:p>
          <a:r>
            <a:rPr lang="en-US" baseline="0" dirty="0">
              <a:latin typeface="Segoe UI"/>
              <a:ea typeface="+mn-ea"/>
              <a:cs typeface="+mn-cs"/>
            </a:rPr>
            <a:t>PFS and IAM are used to determine when an object needs a new extent allocated</a:t>
          </a:r>
          <a:endParaRPr lang="en-US" dirty="0">
            <a:latin typeface="Segoe UI"/>
            <a:ea typeface="+mn-ea"/>
            <a:cs typeface="+mn-cs"/>
          </a:endParaRPr>
        </a:p>
      </dgm:t>
    </dgm:pt>
    <dgm:pt modelId="{FBAD97CF-A32E-4A83-AC0B-FC430F3E1D39}" type="parTrans" cxnId="{4CD7ED88-D963-439F-8176-3523DB423947}">
      <dgm:prSet/>
      <dgm:spPr/>
      <dgm:t>
        <a:bodyPr/>
        <a:lstStyle/>
        <a:p>
          <a:endParaRPr lang="en-US"/>
        </a:p>
      </dgm:t>
    </dgm:pt>
    <dgm:pt modelId="{43D0085A-223F-48BA-9873-F48D082C2FCA}" type="sibTrans" cxnId="{4CD7ED88-D963-439F-8176-3523DB423947}">
      <dgm:prSet/>
      <dgm:spPr/>
      <dgm:t>
        <a:bodyPr/>
        <a:lstStyle/>
        <a:p>
          <a:endParaRPr lang="en-US"/>
        </a:p>
      </dgm:t>
    </dgm:pt>
    <dgm:pt modelId="{530C52B2-E8CE-465A-BDBE-4E35A9259CB8}">
      <dgm:prSet/>
      <dgm:spPr>
        <a:xfrm>
          <a:off x="0" y="1531500"/>
          <a:ext cx="7010400" cy="1212120"/>
        </a:xfrm>
      </dgm:spPr>
      <dgm:t>
        <a:bodyPr/>
        <a:lstStyle/>
        <a:p>
          <a:r>
            <a:rPr lang="en-US" baseline="0" dirty="0">
              <a:latin typeface="Segoe UI"/>
              <a:ea typeface="+mn-ea"/>
              <a:cs typeface="+mn-cs"/>
            </a:rPr>
            <a:t>GAMs and SGAMs are used to allocate the extent</a:t>
          </a:r>
          <a:endParaRPr lang="en-US" dirty="0">
            <a:latin typeface="Segoe UI"/>
            <a:ea typeface="+mn-ea"/>
            <a:cs typeface="+mn-cs"/>
          </a:endParaRPr>
        </a:p>
      </dgm:t>
    </dgm:pt>
    <dgm:pt modelId="{9C626B18-E115-4918-B4AF-105EFE7C0D3F}" type="parTrans" cxnId="{F5ACBDCC-B386-4646-896E-D47CB377DB4D}">
      <dgm:prSet/>
      <dgm:spPr/>
      <dgm:t>
        <a:bodyPr/>
        <a:lstStyle/>
        <a:p>
          <a:endParaRPr lang="en-US"/>
        </a:p>
      </dgm:t>
    </dgm:pt>
    <dgm:pt modelId="{16567E35-76A9-4660-9452-976CC20D4778}" type="sibTrans" cxnId="{F5ACBDCC-B386-4646-896E-D47CB377DB4D}">
      <dgm:prSet/>
      <dgm:spPr/>
      <dgm:t>
        <a:bodyPr/>
        <a:lstStyle/>
        <a:p>
          <a:endParaRPr lang="en-US"/>
        </a:p>
      </dgm:t>
    </dgm:pt>
    <dgm:pt modelId="{859C94D3-9667-4A59-8D15-F543AFE106FD}" type="pres">
      <dgm:prSet presAssocID="{1AA288B6-F025-4112-B1E4-9213B1C766FE}" presName="diagram" presStyleCnt="0">
        <dgm:presLayoutVars>
          <dgm:dir/>
          <dgm:resizeHandles val="exact"/>
        </dgm:presLayoutVars>
      </dgm:prSet>
      <dgm:spPr/>
    </dgm:pt>
    <dgm:pt modelId="{F9D81896-5617-4CC3-8571-40FC75A78D98}" type="pres">
      <dgm:prSet presAssocID="{FFBD2AE9-2FB2-4D8A-ADAD-61DAA6A4D0BC}" presName="node" presStyleLbl="node1" presStyleIdx="0" presStyleCnt="2">
        <dgm:presLayoutVars>
          <dgm:bulletEnabled val="1"/>
        </dgm:presLayoutVars>
      </dgm:prSet>
      <dgm:spPr>
        <a:prstGeom prst="roundRect">
          <a:avLst/>
        </a:prstGeom>
      </dgm:spPr>
    </dgm:pt>
    <dgm:pt modelId="{E34C307D-9544-4845-BD09-76E84AFFD872}" type="pres">
      <dgm:prSet presAssocID="{43D0085A-223F-48BA-9873-F48D082C2FCA}" presName="sibTrans" presStyleCnt="0"/>
      <dgm:spPr/>
    </dgm:pt>
    <dgm:pt modelId="{E7D5672E-1078-4242-B34A-3CB1D3C8E10B}" type="pres">
      <dgm:prSet presAssocID="{530C52B2-E8CE-465A-BDBE-4E35A9259CB8}" presName="node" presStyleLbl="node1" presStyleIdx="1" presStyleCnt="2">
        <dgm:presLayoutVars>
          <dgm:bulletEnabled val="1"/>
        </dgm:presLayoutVars>
      </dgm:prSet>
      <dgm:spPr>
        <a:prstGeom prst="roundRect">
          <a:avLst/>
        </a:prstGeom>
      </dgm:spPr>
    </dgm:pt>
  </dgm:ptLst>
  <dgm:cxnLst>
    <dgm:cxn modelId="{2FB26616-88F0-4D2D-94BA-81DB425DABAB}" type="presOf" srcId="{530C52B2-E8CE-465A-BDBE-4E35A9259CB8}" destId="{E7D5672E-1078-4242-B34A-3CB1D3C8E10B}" srcOrd="0" destOrd="0" presId="urn:microsoft.com/office/officeart/2005/8/layout/default"/>
    <dgm:cxn modelId="{697AE383-14AC-4ADA-BCE7-73139FCD2D96}" type="presOf" srcId="{1AA288B6-F025-4112-B1E4-9213B1C766FE}" destId="{859C94D3-9667-4A59-8D15-F543AFE106FD}" srcOrd="0" destOrd="0" presId="urn:microsoft.com/office/officeart/2005/8/layout/default"/>
    <dgm:cxn modelId="{4CD7ED88-D963-439F-8176-3523DB423947}" srcId="{1AA288B6-F025-4112-B1E4-9213B1C766FE}" destId="{FFBD2AE9-2FB2-4D8A-ADAD-61DAA6A4D0BC}" srcOrd="0" destOrd="0" parTransId="{FBAD97CF-A32E-4A83-AC0B-FC430F3E1D39}" sibTransId="{43D0085A-223F-48BA-9873-F48D082C2FCA}"/>
    <dgm:cxn modelId="{4E1BA698-60FB-4DE9-AE7C-52707DB59571}" type="presOf" srcId="{FFBD2AE9-2FB2-4D8A-ADAD-61DAA6A4D0BC}" destId="{F9D81896-5617-4CC3-8571-40FC75A78D98}" srcOrd="0" destOrd="0" presId="urn:microsoft.com/office/officeart/2005/8/layout/default"/>
    <dgm:cxn modelId="{F5ACBDCC-B386-4646-896E-D47CB377DB4D}" srcId="{1AA288B6-F025-4112-B1E4-9213B1C766FE}" destId="{530C52B2-E8CE-465A-BDBE-4E35A9259CB8}" srcOrd="1" destOrd="0" parTransId="{9C626B18-E115-4918-B4AF-105EFE7C0D3F}" sibTransId="{16567E35-76A9-4660-9452-976CC20D4778}"/>
    <dgm:cxn modelId="{0C36E098-262E-480E-97AD-D5F8F2A7E4B5}" type="presParOf" srcId="{859C94D3-9667-4A59-8D15-F543AFE106FD}" destId="{F9D81896-5617-4CC3-8571-40FC75A78D98}" srcOrd="0" destOrd="0" presId="urn:microsoft.com/office/officeart/2005/8/layout/default"/>
    <dgm:cxn modelId="{CF744B63-DAF4-482C-B43F-43F784EFBDE1}" type="presParOf" srcId="{859C94D3-9667-4A59-8D15-F543AFE106FD}" destId="{E34C307D-9544-4845-BD09-76E84AFFD872}" srcOrd="1" destOrd="0" presId="urn:microsoft.com/office/officeart/2005/8/layout/default"/>
    <dgm:cxn modelId="{137DBC67-6CE6-465D-94FD-987EA07CA67A}" type="presParOf" srcId="{859C94D3-9667-4A59-8D15-F543AFE106FD}" destId="{E7D5672E-1078-4242-B34A-3CB1D3C8E10B}" srcOrd="2"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C27B579-201C-453D-AD79-EE550645F001}"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494204D9-D84F-4879-AD13-AE7C35A4F483}">
      <dgm:prSet custT="1"/>
      <dgm:spPr/>
      <dgm:t>
        <a:bodyPr/>
        <a:lstStyle/>
        <a:p>
          <a:r>
            <a:rPr lang="en-US" sz="1800" baseline="0" dirty="0"/>
            <a:t>Page Free Space (PFS)</a:t>
          </a:r>
          <a:endParaRPr lang="en-US" sz="1800" dirty="0"/>
        </a:p>
      </dgm:t>
    </dgm:pt>
    <dgm:pt modelId="{11198DCD-E631-4B79-870C-78DB06D25631}" type="parTrans" cxnId="{385A0481-3D2B-4860-B699-40C25CC2F831}">
      <dgm:prSet/>
      <dgm:spPr/>
      <dgm:t>
        <a:bodyPr/>
        <a:lstStyle/>
        <a:p>
          <a:endParaRPr lang="en-US"/>
        </a:p>
      </dgm:t>
    </dgm:pt>
    <dgm:pt modelId="{B9B56087-FA8F-4471-AF9E-BDCDA76E229D}" type="sibTrans" cxnId="{385A0481-3D2B-4860-B699-40C25CC2F831}">
      <dgm:prSet/>
      <dgm:spPr/>
      <dgm:t>
        <a:bodyPr/>
        <a:lstStyle/>
        <a:p>
          <a:endParaRPr lang="en-US"/>
        </a:p>
      </dgm:t>
    </dgm:pt>
    <dgm:pt modelId="{EBE58DEA-5DAB-4106-9B99-DD165D918FEC}">
      <dgm:prSet/>
      <dgm:spPr/>
      <dgm:t>
        <a:bodyPr/>
        <a:lstStyle/>
        <a:p>
          <a:r>
            <a:rPr lang="en-US" baseline="0" dirty="0"/>
            <a:t>Tracks free space on a page uses 1 Byte/Page</a:t>
          </a:r>
          <a:endParaRPr lang="en-US" dirty="0"/>
        </a:p>
      </dgm:t>
    </dgm:pt>
    <dgm:pt modelId="{1ADE4576-AFCF-486B-A35E-6753E221CC49}" type="parTrans" cxnId="{8DE5C0E1-4682-4FF6-8070-240C66D85CC1}">
      <dgm:prSet/>
      <dgm:spPr/>
      <dgm:t>
        <a:bodyPr/>
        <a:lstStyle/>
        <a:p>
          <a:endParaRPr lang="en-US"/>
        </a:p>
      </dgm:t>
    </dgm:pt>
    <dgm:pt modelId="{2F4BA0BE-A199-4458-BF57-95932665C955}" type="sibTrans" cxnId="{8DE5C0E1-4682-4FF6-8070-240C66D85CC1}">
      <dgm:prSet/>
      <dgm:spPr/>
      <dgm:t>
        <a:bodyPr/>
        <a:lstStyle/>
        <a:p>
          <a:endParaRPr lang="en-US"/>
        </a:p>
      </dgm:t>
    </dgm:pt>
    <dgm:pt modelId="{F02CD790-47A8-41C9-8D96-248B3365BC8F}">
      <dgm:prSet/>
      <dgm:spPr/>
      <dgm:t>
        <a:bodyPr/>
        <a:lstStyle/>
        <a:p>
          <a:r>
            <a:rPr lang="en-US" baseline="0" dirty="0"/>
            <a:t>Covers 64 MB worth of pages</a:t>
          </a:r>
          <a:endParaRPr lang="en-US" dirty="0"/>
        </a:p>
      </dgm:t>
    </dgm:pt>
    <dgm:pt modelId="{F3DCA3C6-3B97-4D5F-8EB9-C898ED60269C}" type="parTrans" cxnId="{07261DAA-00C9-40A2-8015-36D6DDBF1861}">
      <dgm:prSet/>
      <dgm:spPr/>
      <dgm:t>
        <a:bodyPr/>
        <a:lstStyle/>
        <a:p>
          <a:endParaRPr lang="en-US"/>
        </a:p>
      </dgm:t>
    </dgm:pt>
    <dgm:pt modelId="{C4708D95-2614-48C4-83E0-75DBA53CF2B7}" type="sibTrans" cxnId="{07261DAA-00C9-40A2-8015-36D6DDBF1861}">
      <dgm:prSet/>
      <dgm:spPr/>
      <dgm:t>
        <a:bodyPr/>
        <a:lstStyle/>
        <a:p>
          <a:endParaRPr lang="en-US"/>
        </a:p>
      </dgm:t>
    </dgm:pt>
    <dgm:pt modelId="{4DD25A31-B209-4671-8C64-156B8B96974D}">
      <dgm:prSet custT="1"/>
      <dgm:spPr/>
      <dgm:t>
        <a:bodyPr/>
        <a:lstStyle/>
        <a:p>
          <a:r>
            <a:rPr lang="en-US" sz="1800" baseline="0" dirty="0"/>
            <a:t>Global Allocation Map (GAM)</a:t>
          </a:r>
          <a:endParaRPr lang="en-US" sz="1800" dirty="0"/>
        </a:p>
      </dgm:t>
    </dgm:pt>
    <dgm:pt modelId="{6E2AE1B6-5E54-414D-BD85-9366B973A802}" type="parTrans" cxnId="{7ACA844D-6485-4E7E-A3C5-64F8BBB09378}">
      <dgm:prSet/>
      <dgm:spPr/>
      <dgm:t>
        <a:bodyPr/>
        <a:lstStyle/>
        <a:p>
          <a:endParaRPr lang="en-US"/>
        </a:p>
      </dgm:t>
    </dgm:pt>
    <dgm:pt modelId="{CF8820BE-AF48-4612-9B2D-7A4F8D819909}" type="sibTrans" cxnId="{7ACA844D-6485-4E7E-A3C5-64F8BBB09378}">
      <dgm:prSet/>
      <dgm:spPr/>
      <dgm:t>
        <a:bodyPr/>
        <a:lstStyle/>
        <a:p>
          <a:endParaRPr lang="en-US"/>
        </a:p>
      </dgm:t>
    </dgm:pt>
    <dgm:pt modelId="{0EC3B0F7-71C9-4B09-88A1-E41EEB4EA8E1}">
      <dgm:prSet/>
      <dgm:spPr/>
      <dgm:t>
        <a:bodyPr/>
        <a:lstStyle/>
        <a:p>
          <a:r>
            <a:rPr lang="en-US" baseline="0" dirty="0"/>
            <a:t>Tracks Uniform extents that have been allocated</a:t>
          </a:r>
          <a:br>
            <a:rPr lang="en-US" baseline="0" dirty="0"/>
          </a:br>
          <a:r>
            <a:rPr lang="en-US" baseline="0" dirty="0"/>
            <a:t>uses 1 Bit/extent</a:t>
          </a:r>
          <a:endParaRPr lang="en-US" dirty="0"/>
        </a:p>
      </dgm:t>
    </dgm:pt>
    <dgm:pt modelId="{6DB4C0AE-5C26-468A-8C18-591B85DB266F}" type="parTrans" cxnId="{3CCFAFB8-641B-4E46-86B2-926161CB3F00}">
      <dgm:prSet/>
      <dgm:spPr/>
      <dgm:t>
        <a:bodyPr/>
        <a:lstStyle/>
        <a:p>
          <a:endParaRPr lang="en-US"/>
        </a:p>
      </dgm:t>
    </dgm:pt>
    <dgm:pt modelId="{528D9AA5-8FC1-4E9D-87B0-23774CB89E5F}" type="sibTrans" cxnId="{3CCFAFB8-641B-4E46-86B2-926161CB3F00}">
      <dgm:prSet/>
      <dgm:spPr/>
      <dgm:t>
        <a:bodyPr/>
        <a:lstStyle/>
        <a:p>
          <a:endParaRPr lang="en-US"/>
        </a:p>
      </dgm:t>
    </dgm:pt>
    <dgm:pt modelId="{7B3466DB-7B4E-4F68-ADF9-8FD5F463B8C4}">
      <dgm:prSet/>
      <dgm:spPr/>
      <dgm:t>
        <a:bodyPr/>
        <a:lstStyle/>
        <a:p>
          <a:r>
            <a:rPr lang="en-US" baseline="0" dirty="0"/>
            <a:t>Covers 64,000 extents (4 GB worth of data)</a:t>
          </a:r>
          <a:endParaRPr lang="en-US" dirty="0"/>
        </a:p>
      </dgm:t>
    </dgm:pt>
    <dgm:pt modelId="{EF26FDF6-79C2-470F-BCC1-160BC2B7A150}" type="parTrans" cxnId="{5E7E890A-02C8-4475-8670-4D4F47E63F53}">
      <dgm:prSet/>
      <dgm:spPr/>
      <dgm:t>
        <a:bodyPr/>
        <a:lstStyle/>
        <a:p>
          <a:endParaRPr lang="en-US"/>
        </a:p>
      </dgm:t>
    </dgm:pt>
    <dgm:pt modelId="{307A13C2-0B5F-4BCD-8F73-77E458082746}" type="sibTrans" cxnId="{5E7E890A-02C8-4475-8670-4D4F47E63F53}">
      <dgm:prSet/>
      <dgm:spPr/>
      <dgm:t>
        <a:bodyPr/>
        <a:lstStyle/>
        <a:p>
          <a:endParaRPr lang="en-US"/>
        </a:p>
      </dgm:t>
    </dgm:pt>
    <dgm:pt modelId="{173E91BA-4B1F-4368-A8D8-D8EAE605760C}">
      <dgm:prSet custT="1"/>
      <dgm:spPr/>
      <dgm:t>
        <a:bodyPr/>
        <a:lstStyle/>
        <a:p>
          <a:r>
            <a:rPr lang="en-US" sz="1800" baseline="0" dirty="0"/>
            <a:t>Shared Global Allocation Map (SGAM)</a:t>
          </a:r>
          <a:endParaRPr lang="en-US" sz="1800" dirty="0"/>
        </a:p>
      </dgm:t>
    </dgm:pt>
    <dgm:pt modelId="{98C94F74-0EAE-48B3-9EE4-DB6FAA52C721}" type="parTrans" cxnId="{CEB1DA61-B7AA-4E15-9DFE-CA163CF31DBA}">
      <dgm:prSet/>
      <dgm:spPr/>
      <dgm:t>
        <a:bodyPr/>
        <a:lstStyle/>
        <a:p>
          <a:endParaRPr lang="en-US"/>
        </a:p>
      </dgm:t>
    </dgm:pt>
    <dgm:pt modelId="{6D5A1626-3362-4EB1-80F6-C0EDE9BC0EC8}" type="sibTrans" cxnId="{CEB1DA61-B7AA-4E15-9DFE-CA163CF31DBA}">
      <dgm:prSet/>
      <dgm:spPr/>
      <dgm:t>
        <a:bodyPr/>
        <a:lstStyle/>
        <a:p>
          <a:endParaRPr lang="en-US"/>
        </a:p>
      </dgm:t>
    </dgm:pt>
    <dgm:pt modelId="{A1575CC9-AE14-4410-B48F-41C89E23D6D2}">
      <dgm:prSet/>
      <dgm:spPr/>
      <dgm:t>
        <a:bodyPr/>
        <a:lstStyle/>
        <a:p>
          <a:r>
            <a:rPr lang="en-US" baseline="0" dirty="0"/>
            <a:t>Tracks Mixed extents that have all 8 pages allocated</a:t>
          </a:r>
          <a:br>
            <a:rPr lang="en-US" baseline="0" dirty="0"/>
          </a:br>
          <a:r>
            <a:rPr lang="en-US" baseline="0" dirty="0"/>
            <a:t>uses 1 Bit/extent</a:t>
          </a:r>
          <a:endParaRPr lang="en-US" dirty="0"/>
        </a:p>
      </dgm:t>
    </dgm:pt>
    <dgm:pt modelId="{EB4A0B4F-1987-4E0B-B8B1-8854E991832D}" type="parTrans" cxnId="{44B87886-7ED3-4EBD-AB6E-5CB705B818FC}">
      <dgm:prSet/>
      <dgm:spPr/>
      <dgm:t>
        <a:bodyPr/>
        <a:lstStyle/>
        <a:p>
          <a:endParaRPr lang="en-US"/>
        </a:p>
      </dgm:t>
    </dgm:pt>
    <dgm:pt modelId="{AD43642F-643B-4BA6-A187-E44FD999E990}" type="sibTrans" cxnId="{44B87886-7ED3-4EBD-AB6E-5CB705B818FC}">
      <dgm:prSet/>
      <dgm:spPr/>
      <dgm:t>
        <a:bodyPr/>
        <a:lstStyle/>
        <a:p>
          <a:endParaRPr lang="en-US"/>
        </a:p>
      </dgm:t>
    </dgm:pt>
    <dgm:pt modelId="{A4127F4F-F527-45B3-8609-B21D814D0051}">
      <dgm:prSet/>
      <dgm:spPr/>
      <dgm:t>
        <a:bodyPr/>
        <a:lstStyle/>
        <a:p>
          <a:r>
            <a:rPr lang="en-US" baseline="0" dirty="0"/>
            <a:t>Covers 64,000 extents (4 GB worth of data)</a:t>
          </a:r>
          <a:endParaRPr lang="en-US" dirty="0"/>
        </a:p>
      </dgm:t>
    </dgm:pt>
    <dgm:pt modelId="{3CC6D229-5DDC-4C59-9114-12440771D0B7}" type="parTrans" cxnId="{D20E1D56-9F1C-4433-9732-1CBC8927D5F3}">
      <dgm:prSet/>
      <dgm:spPr/>
      <dgm:t>
        <a:bodyPr/>
        <a:lstStyle/>
        <a:p>
          <a:endParaRPr lang="en-US"/>
        </a:p>
      </dgm:t>
    </dgm:pt>
    <dgm:pt modelId="{B003CDC2-FE9A-4E1B-8FCA-28DBDAA888F8}" type="sibTrans" cxnId="{D20E1D56-9F1C-4433-9732-1CBC8927D5F3}">
      <dgm:prSet/>
      <dgm:spPr/>
      <dgm:t>
        <a:bodyPr/>
        <a:lstStyle/>
        <a:p>
          <a:endParaRPr lang="en-US"/>
        </a:p>
      </dgm:t>
    </dgm:pt>
    <dgm:pt modelId="{ED3C308D-8798-4F2C-ADBD-36A347D93FF9}">
      <dgm:prSet custT="1"/>
      <dgm:spPr/>
      <dgm:t>
        <a:bodyPr/>
        <a:lstStyle/>
        <a:p>
          <a:r>
            <a:rPr lang="en-US" sz="1800" baseline="0" dirty="0"/>
            <a:t>Index Allocation Map (IAM)</a:t>
          </a:r>
          <a:endParaRPr lang="en-US" sz="1800" dirty="0"/>
        </a:p>
      </dgm:t>
    </dgm:pt>
    <dgm:pt modelId="{E040D640-364F-423D-8425-0C704C2063B5}" type="parTrans" cxnId="{64877185-F2EF-4FF9-953A-CC00EBFD8D2F}">
      <dgm:prSet/>
      <dgm:spPr/>
      <dgm:t>
        <a:bodyPr/>
        <a:lstStyle/>
        <a:p>
          <a:endParaRPr lang="en-US"/>
        </a:p>
      </dgm:t>
    </dgm:pt>
    <dgm:pt modelId="{BEC3A3CA-8E87-43E0-A18A-E52878015456}" type="sibTrans" cxnId="{64877185-F2EF-4FF9-953A-CC00EBFD8D2F}">
      <dgm:prSet/>
      <dgm:spPr/>
      <dgm:t>
        <a:bodyPr/>
        <a:lstStyle/>
        <a:p>
          <a:endParaRPr lang="en-US"/>
        </a:p>
      </dgm:t>
    </dgm:pt>
    <dgm:pt modelId="{35427682-A828-42A0-BDBB-2D4F3A0C2195}">
      <dgm:prSet/>
      <dgm:spPr/>
      <dgm:t>
        <a:bodyPr/>
        <a:lstStyle/>
        <a:p>
          <a:r>
            <a:rPr lang="en-US" baseline="0" dirty="0"/>
            <a:t>Tracks extents that are allocated to an allocation unit</a:t>
          </a:r>
          <a:endParaRPr lang="en-US" dirty="0"/>
        </a:p>
      </dgm:t>
    </dgm:pt>
    <dgm:pt modelId="{65DDE713-D37B-4482-AA80-BAF9BAB93404}" type="parTrans" cxnId="{9DA8AA68-1B01-495C-8946-238AA9B7D4F8}">
      <dgm:prSet/>
      <dgm:spPr/>
      <dgm:t>
        <a:bodyPr/>
        <a:lstStyle/>
        <a:p>
          <a:endParaRPr lang="en-US"/>
        </a:p>
      </dgm:t>
    </dgm:pt>
    <dgm:pt modelId="{3E6188B2-D532-4D3A-B3AF-CA5C6AA06AC3}" type="sibTrans" cxnId="{9DA8AA68-1B01-495C-8946-238AA9B7D4F8}">
      <dgm:prSet/>
      <dgm:spPr/>
      <dgm:t>
        <a:bodyPr/>
        <a:lstStyle/>
        <a:p>
          <a:endParaRPr lang="en-US"/>
        </a:p>
      </dgm:t>
    </dgm:pt>
    <dgm:pt modelId="{6CED49F6-113B-4353-B6E5-0AA58429E032}">
      <dgm:prSet/>
      <dgm:spPr/>
      <dgm:t>
        <a:bodyPr/>
        <a:lstStyle/>
        <a:p>
          <a:r>
            <a:rPr lang="en-US" baseline="0" dirty="0"/>
            <a:t>Covers 4 GB worth of data</a:t>
          </a:r>
          <a:endParaRPr lang="en-US" dirty="0"/>
        </a:p>
      </dgm:t>
    </dgm:pt>
    <dgm:pt modelId="{F9E2E512-9D47-4072-A6B7-369FF49324C8}" type="parTrans" cxnId="{5E20A0F2-8F96-4B7C-8580-A9EA573B9F2E}">
      <dgm:prSet/>
      <dgm:spPr/>
      <dgm:t>
        <a:bodyPr/>
        <a:lstStyle/>
        <a:p>
          <a:endParaRPr lang="en-US"/>
        </a:p>
      </dgm:t>
    </dgm:pt>
    <dgm:pt modelId="{CD6A4874-6F74-461D-B2F1-77D1E301C817}" type="sibTrans" cxnId="{5E20A0F2-8F96-4B7C-8580-A9EA573B9F2E}">
      <dgm:prSet/>
      <dgm:spPr/>
      <dgm:t>
        <a:bodyPr/>
        <a:lstStyle/>
        <a:p>
          <a:endParaRPr lang="en-US"/>
        </a:p>
      </dgm:t>
    </dgm:pt>
    <dgm:pt modelId="{096C94ED-E0C0-4CAF-9C96-652253E24257}">
      <dgm:prSet/>
      <dgm:spPr/>
      <dgm:t>
        <a:bodyPr/>
        <a:lstStyle/>
        <a:p>
          <a:r>
            <a:rPr lang="en-US" baseline="0" dirty="0"/>
            <a:t>One IAM chain per table, per index, per partition, per allocation unit type</a:t>
          </a:r>
          <a:endParaRPr lang="en-US" dirty="0"/>
        </a:p>
      </dgm:t>
    </dgm:pt>
    <dgm:pt modelId="{8D514285-37B2-4CD0-9D25-3E68FB63CE53}" type="parTrans" cxnId="{4F90C4D3-CF47-496B-86CF-FF1611B52AE2}">
      <dgm:prSet/>
      <dgm:spPr/>
      <dgm:t>
        <a:bodyPr/>
        <a:lstStyle/>
        <a:p>
          <a:endParaRPr lang="en-US"/>
        </a:p>
      </dgm:t>
    </dgm:pt>
    <dgm:pt modelId="{455956A8-42FA-42C3-A2DB-C1E2FE974FBD}" type="sibTrans" cxnId="{4F90C4D3-CF47-496B-86CF-FF1611B52AE2}">
      <dgm:prSet/>
      <dgm:spPr/>
      <dgm:t>
        <a:bodyPr/>
        <a:lstStyle/>
        <a:p>
          <a:endParaRPr lang="en-US"/>
        </a:p>
      </dgm:t>
    </dgm:pt>
    <dgm:pt modelId="{5ECBD16C-41D3-4ECA-AFA4-F8B7724F4B7F}" type="pres">
      <dgm:prSet presAssocID="{6C27B579-201C-453D-AD79-EE550645F001}" presName="Name0" presStyleCnt="0">
        <dgm:presLayoutVars>
          <dgm:dir/>
          <dgm:animLvl val="lvl"/>
          <dgm:resizeHandles val="exact"/>
        </dgm:presLayoutVars>
      </dgm:prSet>
      <dgm:spPr/>
    </dgm:pt>
    <dgm:pt modelId="{84CCD5CE-B0A3-459A-A81F-AC1A93D3E0CD}" type="pres">
      <dgm:prSet presAssocID="{494204D9-D84F-4879-AD13-AE7C35A4F483}" presName="composite" presStyleCnt="0"/>
      <dgm:spPr/>
    </dgm:pt>
    <dgm:pt modelId="{3AC990E7-EC36-47FB-AF8A-D4BF7B5CB066}" type="pres">
      <dgm:prSet presAssocID="{494204D9-D84F-4879-AD13-AE7C35A4F483}" presName="parTx" presStyleLbl="alignNode1" presStyleIdx="0" presStyleCnt="4">
        <dgm:presLayoutVars>
          <dgm:chMax val="0"/>
          <dgm:chPref val="0"/>
          <dgm:bulletEnabled val="1"/>
        </dgm:presLayoutVars>
      </dgm:prSet>
      <dgm:spPr/>
    </dgm:pt>
    <dgm:pt modelId="{E7C774AA-542E-48C3-A864-EEA7245BD745}" type="pres">
      <dgm:prSet presAssocID="{494204D9-D84F-4879-AD13-AE7C35A4F483}" presName="desTx" presStyleLbl="alignAccFollowNode1" presStyleIdx="0" presStyleCnt="4">
        <dgm:presLayoutVars>
          <dgm:bulletEnabled val="1"/>
        </dgm:presLayoutVars>
      </dgm:prSet>
      <dgm:spPr/>
    </dgm:pt>
    <dgm:pt modelId="{AE04A8A7-1A08-42EB-BBF6-63788E9E3FB5}" type="pres">
      <dgm:prSet presAssocID="{B9B56087-FA8F-4471-AF9E-BDCDA76E229D}" presName="space" presStyleCnt="0"/>
      <dgm:spPr/>
    </dgm:pt>
    <dgm:pt modelId="{233D5A24-957B-4CD4-B2D0-1FBB426CE76C}" type="pres">
      <dgm:prSet presAssocID="{4DD25A31-B209-4671-8C64-156B8B96974D}" presName="composite" presStyleCnt="0"/>
      <dgm:spPr/>
    </dgm:pt>
    <dgm:pt modelId="{9FA250F5-EE59-4D85-8E94-4338AF834BF2}" type="pres">
      <dgm:prSet presAssocID="{4DD25A31-B209-4671-8C64-156B8B96974D}" presName="parTx" presStyleLbl="alignNode1" presStyleIdx="1" presStyleCnt="4">
        <dgm:presLayoutVars>
          <dgm:chMax val="0"/>
          <dgm:chPref val="0"/>
          <dgm:bulletEnabled val="1"/>
        </dgm:presLayoutVars>
      </dgm:prSet>
      <dgm:spPr/>
    </dgm:pt>
    <dgm:pt modelId="{AD3AE9D9-53BB-496E-A3E4-EF036CF514D2}" type="pres">
      <dgm:prSet presAssocID="{4DD25A31-B209-4671-8C64-156B8B96974D}" presName="desTx" presStyleLbl="alignAccFollowNode1" presStyleIdx="1" presStyleCnt="4">
        <dgm:presLayoutVars>
          <dgm:bulletEnabled val="1"/>
        </dgm:presLayoutVars>
      </dgm:prSet>
      <dgm:spPr/>
    </dgm:pt>
    <dgm:pt modelId="{DA898E7E-D522-4D07-98B4-5689DF650A1C}" type="pres">
      <dgm:prSet presAssocID="{CF8820BE-AF48-4612-9B2D-7A4F8D819909}" presName="space" presStyleCnt="0"/>
      <dgm:spPr/>
    </dgm:pt>
    <dgm:pt modelId="{69E8B990-1A97-430F-8646-CF590F907EF8}" type="pres">
      <dgm:prSet presAssocID="{173E91BA-4B1F-4368-A8D8-D8EAE605760C}" presName="composite" presStyleCnt="0"/>
      <dgm:spPr/>
    </dgm:pt>
    <dgm:pt modelId="{580B96B5-8BC4-454D-B4D6-22D2C7BBC512}" type="pres">
      <dgm:prSet presAssocID="{173E91BA-4B1F-4368-A8D8-D8EAE605760C}" presName="parTx" presStyleLbl="alignNode1" presStyleIdx="2" presStyleCnt="4">
        <dgm:presLayoutVars>
          <dgm:chMax val="0"/>
          <dgm:chPref val="0"/>
          <dgm:bulletEnabled val="1"/>
        </dgm:presLayoutVars>
      </dgm:prSet>
      <dgm:spPr/>
    </dgm:pt>
    <dgm:pt modelId="{403F8695-450D-4790-878E-6F6D6F842041}" type="pres">
      <dgm:prSet presAssocID="{173E91BA-4B1F-4368-A8D8-D8EAE605760C}" presName="desTx" presStyleLbl="alignAccFollowNode1" presStyleIdx="2" presStyleCnt="4">
        <dgm:presLayoutVars>
          <dgm:bulletEnabled val="1"/>
        </dgm:presLayoutVars>
      </dgm:prSet>
      <dgm:spPr/>
    </dgm:pt>
    <dgm:pt modelId="{C553B6CB-50F9-4B1C-94AB-F4B2395E7F9E}" type="pres">
      <dgm:prSet presAssocID="{6D5A1626-3362-4EB1-80F6-C0EDE9BC0EC8}" presName="space" presStyleCnt="0"/>
      <dgm:spPr/>
    </dgm:pt>
    <dgm:pt modelId="{6F232813-E236-4386-823B-19ABDBC6427B}" type="pres">
      <dgm:prSet presAssocID="{ED3C308D-8798-4F2C-ADBD-36A347D93FF9}" presName="composite" presStyleCnt="0"/>
      <dgm:spPr/>
    </dgm:pt>
    <dgm:pt modelId="{7D0E2B34-C1FF-4757-9556-4EBE8E8751BA}" type="pres">
      <dgm:prSet presAssocID="{ED3C308D-8798-4F2C-ADBD-36A347D93FF9}" presName="parTx" presStyleLbl="alignNode1" presStyleIdx="3" presStyleCnt="4">
        <dgm:presLayoutVars>
          <dgm:chMax val="0"/>
          <dgm:chPref val="0"/>
          <dgm:bulletEnabled val="1"/>
        </dgm:presLayoutVars>
      </dgm:prSet>
      <dgm:spPr/>
    </dgm:pt>
    <dgm:pt modelId="{7849064C-C948-4E3B-AB3A-3790921E0E33}" type="pres">
      <dgm:prSet presAssocID="{ED3C308D-8798-4F2C-ADBD-36A347D93FF9}" presName="desTx" presStyleLbl="alignAccFollowNode1" presStyleIdx="3" presStyleCnt="4">
        <dgm:presLayoutVars>
          <dgm:bulletEnabled val="1"/>
        </dgm:presLayoutVars>
      </dgm:prSet>
      <dgm:spPr/>
    </dgm:pt>
  </dgm:ptLst>
  <dgm:cxnLst>
    <dgm:cxn modelId="{5E7E890A-02C8-4475-8670-4D4F47E63F53}" srcId="{4DD25A31-B209-4671-8C64-156B8B96974D}" destId="{7B3466DB-7B4E-4F68-ADF9-8FD5F463B8C4}" srcOrd="1" destOrd="0" parTransId="{EF26FDF6-79C2-470F-BCC1-160BC2B7A150}" sibTransId="{307A13C2-0B5F-4BCD-8F73-77E458082746}"/>
    <dgm:cxn modelId="{B16C060C-347A-40B7-8680-77808A9DB2F3}" type="presOf" srcId="{494204D9-D84F-4879-AD13-AE7C35A4F483}" destId="{3AC990E7-EC36-47FB-AF8A-D4BF7B5CB066}" srcOrd="0" destOrd="0" presId="urn:microsoft.com/office/officeart/2005/8/layout/hList1"/>
    <dgm:cxn modelId="{4C65D323-50E1-4FB5-93C7-03516B4ED109}" type="presOf" srcId="{ED3C308D-8798-4F2C-ADBD-36A347D93FF9}" destId="{7D0E2B34-C1FF-4757-9556-4EBE8E8751BA}" srcOrd="0" destOrd="0" presId="urn:microsoft.com/office/officeart/2005/8/layout/hList1"/>
    <dgm:cxn modelId="{C5BEFD29-810C-4E78-88CC-CFDC6555F13B}" type="presOf" srcId="{A1575CC9-AE14-4410-B48F-41C89E23D6D2}" destId="{403F8695-450D-4790-878E-6F6D6F842041}" srcOrd="0" destOrd="0" presId="urn:microsoft.com/office/officeart/2005/8/layout/hList1"/>
    <dgm:cxn modelId="{DA11C23B-97A9-4211-8930-565C7E4720E0}" type="presOf" srcId="{6C27B579-201C-453D-AD79-EE550645F001}" destId="{5ECBD16C-41D3-4ECA-AFA4-F8B7724F4B7F}" srcOrd="0" destOrd="0" presId="urn:microsoft.com/office/officeart/2005/8/layout/hList1"/>
    <dgm:cxn modelId="{B0A6883F-2BB9-41B3-9268-43DABA53F034}" type="presOf" srcId="{F02CD790-47A8-41C9-8D96-248B3365BC8F}" destId="{E7C774AA-542E-48C3-A864-EEA7245BD745}" srcOrd="0" destOrd="1" presId="urn:microsoft.com/office/officeart/2005/8/layout/hList1"/>
    <dgm:cxn modelId="{34BF825E-BD08-495A-9864-BE76E86A71B7}" type="presOf" srcId="{173E91BA-4B1F-4368-A8D8-D8EAE605760C}" destId="{580B96B5-8BC4-454D-B4D6-22D2C7BBC512}" srcOrd="0" destOrd="0" presId="urn:microsoft.com/office/officeart/2005/8/layout/hList1"/>
    <dgm:cxn modelId="{CEB1DA61-B7AA-4E15-9DFE-CA163CF31DBA}" srcId="{6C27B579-201C-453D-AD79-EE550645F001}" destId="{173E91BA-4B1F-4368-A8D8-D8EAE605760C}" srcOrd="2" destOrd="0" parTransId="{98C94F74-0EAE-48B3-9EE4-DB6FAA52C721}" sibTransId="{6D5A1626-3362-4EB1-80F6-C0EDE9BC0EC8}"/>
    <dgm:cxn modelId="{9DA8AA68-1B01-495C-8946-238AA9B7D4F8}" srcId="{ED3C308D-8798-4F2C-ADBD-36A347D93FF9}" destId="{35427682-A828-42A0-BDBB-2D4F3A0C2195}" srcOrd="0" destOrd="0" parTransId="{65DDE713-D37B-4482-AA80-BAF9BAB93404}" sibTransId="{3E6188B2-D532-4D3A-B3AF-CA5C6AA06AC3}"/>
    <dgm:cxn modelId="{7ACA844D-6485-4E7E-A3C5-64F8BBB09378}" srcId="{6C27B579-201C-453D-AD79-EE550645F001}" destId="{4DD25A31-B209-4671-8C64-156B8B96974D}" srcOrd="1" destOrd="0" parTransId="{6E2AE1B6-5E54-414D-BD85-9366B973A802}" sibTransId="{CF8820BE-AF48-4612-9B2D-7A4F8D819909}"/>
    <dgm:cxn modelId="{1048C473-C2E3-4C98-8F1D-32245469A2DD}" type="presOf" srcId="{EBE58DEA-5DAB-4106-9B99-DD165D918FEC}" destId="{E7C774AA-542E-48C3-A864-EEA7245BD745}" srcOrd="0" destOrd="0" presId="urn:microsoft.com/office/officeart/2005/8/layout/hList1"/>
    <dgm:cxn modelId="{D20E1D56-9F1C-4433-9732-1CBC8927D5F3}" srcId="{173E91BA-4B1F-4368-A8D8-D8EAE605760C}" destId="{A4127F4F-F527-45B3-8609-B21D814D0051}" srcOrd="1" destOrd="0" parTransId="{3CC6D229-5DDC-4C59-9114-12440771D0B7}" sibTransId="{B003CDC2-FE9A-4E1B-8FCA-28DBDAA888F8}"/>
    <dgm:cxn modelId="{385A0481-3D2B-4860-B699-40C25CC2F831}" srcId="{6C27B579-201C-453D-AD79-EE550645F001}" destId="{494204D9-D84F-4879-AD13-AE7C35A4F483}" srcOrd="0" destOrd="0" parTransId="{11198DCD-E631-4B79-870C-78DB06D25631}" sibTransId="{B9B56087-FA8F-4471-AF9E-BDCDA76E229D}"/>
    <dgm:cxn modelId="{64877185-F2EF-4FF9-953A-CC00EBFD8D2F}" srcId="{6C27B579-201C-453D-AD79-EE550645F001}" destId="{ED3C308D-8798-4F2C-ADBD-36A347D93FF9}" srcOrd="3" destOrd="0" parTransId="{E040D640-364F-423D-8425-0C704C2063B5}" sibTransId="{BEC3A3CA-8E87-43E0-A18A-E52878015456}"/>
    <dgm:cxn modelId="{44B87886-7ED3-4EBD-AB6E-5CB705B818FC}" srcId="{173E91BA-4B1F-4368-A8D8-D8EAE605760C}" destId="{A1575CC9-AE14-4410-B48F-41C89E23D6D2}" srcOrd="0" destOrd="0" parTransId="{EB4A0B4F-1987-4E0B-B8B1-8854E991832D}" sibTransId="{AD43642F-643B-4BA6-A187-E44FD999E990}"/>
    <dgm:cxn modelId="{848AC98B-9D8F-4EFD-AFFC-5C13802FF66C}" type="presOf" srcId="{6CED49F6-113B-4353-B6E5-0AA58429E032}" destId="{7849064C-C948-4E3B-AB3A-3790921E0E33}" srcOrd="0" destOrd="1" presId="urn:microsoft.com/office/officeart/2005/8/layout/hList1"/>
    <dgm:cxn modelId="{1DC9CA98-DADB-4D5B-AB30-83FD7912857A}" type="presOf" srcId="{0EC3B0F7-71C9-4B09-88A1-E41EEB4EA8E1}" destId="{AD3AE9D9-53BB-496E-A3E4-EF036CF514D2}" srcOrd="0" destOrd="0" presId="urn:microsoft.com/office/officeart/2005/8/layout/hList1"/>
    <dgm:cxn modelId="{07261DAA-00C9-40A2-8015-36D6DDBF1861}" srcId="{494204D9-D84F-4879-AD13-AE7C35A4F483}" destId="{F02CD790-47A8-41C9-8D96-248B3365BC8F}" srcOrd="1" destOrd="0" parTransId="{F3DCA3C6-3B97-4D5F-8EB9-C898ED60269C}" sibTransId="{C4708D95-2614-48C4-83E0-75DBA53CF2B7}"/>
    <dgm:cxn modelId="{3868ADB5-6886-424F-B7F2-FEF7D65A5F72}" type="presOf" srcId="{096C94ED-E0C0-4CAF-9C96-652253E24257}" destId="{7849064C-C948-4E3B-AB3A-3790921E0E33}" srcOrd="0" destOrd="2" presId="urn:microsoft.com/office/officeart/2005/8/layout/hList1"/>
    <dgm:cxn modelId="{3CCFAFB8-641B-4E46-86B2-926161CB3F00}" srcId="{4DD25A31-B209-4671-8C64-156B8B96974D}" destId="{0EC3B0F7-71C9-4B09-88A1-E41EEB4EA8E1}" srcOrd="0" destOrd="0" parTransId="{6DB4C0AE-5C26-468A-8C18-591B85DB266F}" sibTransId="{528D9AA5-8FC1-4E9D-87B0-23774CB89E5F}"/>
    <dgm:cxn modelId="{7E117ED0-C324-4BCB-B7C6-9FFF7501F61D}" type="presOf" srcId="{4DD25A31-B209-4671-8C64-156B8B96974D}" destId="{9FA250F5-EE59-4D85-8E94-4338AF834BF2}" srcOrd="0" destOrd="0" presId="urn:microsoft.com/office/officeart/2005/8/layout/hList1"/>
    <dgm:cxn modelId="{4F90C4D3-CF47-496B-86CF-FF1611B52AE2}" srcId="{ED3C308D-8798-4F2C-ADBD-36A347D93FF9}" destId="{096C94ED-E0C0-4CAF-9C96-652253E24257}" srcOrd="2" destOrd="0" parTransId="{8D514285-37B2-4CD0-9D25-3E68FB63CE53}" sibTransId="{455956A8-42FA-42C3-A2DB-C1E2FE974FBD}"/>
    <dgm:cxn modelId="{24A53CD6-B3D6-4504-94B9-64765DBF3665}" type="presOf" srcId="{A4127F4F-F527-45B3-8609-B21D814D0051}" destId="{403F8695-450D-4790-878E-6F6D6F842041}" srcOrd="0" destOrd="1" presId="urn:microsoft.com/office/officeart/2005/8/layout/hList1"/>
    <dgm:cxn modelId="{FF885EE1-F708-4C6C-9E6E-1DC2BBBB8B5A}" type="presOf" srcId="{7B3466DB-7B4E-4F68-ADF9-8FD5F463B8C4}" destId="{AD3AE9D9-53BB-496E-A3E4-EF036CF514D2}" srcOrd="0" destOrd="1" presId="urn:microsoft.com/office/officeart/2005/8/layout/hList1"/>
    <dgm:cxn modelId="{8DE5C0E1-4682-4FF6-8070-240C66D85CC1}" srcId="{494204D9-D84F-4879-AD13-AE7C35A4F483}" destId="{EBE58DEA-5DAB-4106-9B99-DD165D918FEC}" srcOrd="0" destOrd="0" parTransId="{1ADE4576-AFCF-486B-A35E-6753E221CC49}" sibTransId="{2F4BA0BE-A199-4458-BF57-95932665C955}"/>
    <dgm:cxn modelId="{5E20A0F2-8F96-4B7C-8580-A9EA573B9F2E}" srcId="{ED3C308D-8798-4F2C-ADBD-36A347D93FF9}" destId="{6CED49F6-113B-4353-B6E5-0AA58429E032}" srcOrd="1" destOrd="0" parTransId="{F9E2E512-9D47-4072-A6B7-369FF49324C8}" sibTransId="{CD6A4874-6F74-461D-B2F1-77D1E301C817}"/>
    <dgm:cxn modelId="{5A387DFA-C482-4A4C-BBFB-FD87C4859629}" type="presOf" srcId="{35427682-A828-42A0-BDBB-2D4F3A0C2195}" destId="{7849064C-C948-4E3B-AB3A-3790921E0E33}" srcOrd="0" destOrd="0" presId="urn:microsoft.com/office/officeart/2005/8/layout/hList1"/>
    <dgm:cxn modelId="{66017E5D-A041-4D77-8DC0-F41AD9C4E563}" type="presParOf" srcId="{5ECBD16C-41D3-4ECA-AFA4-F8B7724F4B7F}" destId="{84CCD5CE-B0A3-459A-A81F-AC1A93D3E0CD}" srcOrd="0" destOrd="0" presId="urn:microsoft.com/office/officeart/2005/8/layout/hList1"/>
    <dgm:cxn modelId="{F6612A73-C6BB-483F-94E9-763211F6866A}" type="presParOf" srcId="{84CCD5CE-B0A3-459A-A81F-AC1A93D3E0CD}" destId="{3AC990E7-EC36-47FB-AF8A-D4BF7B5CB066}" srcOrd="0" destOrd="0" presId="urn:microsoft.com/office/officeart/2005/8/layout/hList1"/>
    <dgm:cxn modelId="{68BD4881-C90A-4003-A099-14D8D50E9967}" type="presParOf" srcId="{84CCD5CE-B0A3-459A-A81F-AC1A93D3E0CD}" destId="{E7C774AA-542E-48C3-A864-EEA7245BD745}" srcOrd="1" destOrd="0" presId="urn:microsoft.com/office/officeart/2005/8/layout/hList1"/>
    <dgm:cxn modelId="{BA323D1C-2854-4826-A6F9-5006C393D79B}" type="presParOf" srcId="{5ECBD16C-41D3-4ECA-AFA4-F8B7724F4B7F}" destId="{AE04A8A7-1A08-42EB-BBF6-63788E9E3FB5}" srcOrd="1" destOrd="0" presId="urn:microsoft.com/office/officeart/2005/8/layout/hList1"/>
    <dgm:cxn modelId="{9B822A31-1542-401E-8520-CA9B55AC7AD6}" type="presParOf" srcId="{5ECBD16C-41D3-4ECA-AFA4-F8B7724F4B7F}" destId="{233D5A24-957B-4CD4-B2D0-1FBB426CE76C}" srcOrd="2" destOrd="0" presId="urn:microsoft.com/office/officeart/2005/8/layout/hList1"/>
    <dgm:cxn modelId="{45E503D6-EE1B-468B-A096-68D60F310F1B}" type="presParOf" srcId="{233D5A24-957B-4CD4-B2D0-1FBB426CE76C}" destId="{9FA250F5-EE59-4D85-8E94-4338AF834BF2}" srcOrd="0" destOrd="0" presId="urn:microsoft.com/office/officeart/2005/8/layout/hList1"/>
    <dgm:cxn modelId="{0290EB9F-7D87-49A1-A3D0-F9A2B11B3EC2}" type="presParOf" srcId="{233D5A24-957B-4CD4-B2D0-1FBB426CE76C}" destId="{AD3AE9D9-53BB-496E-A3E4-EF036CF514D2}" srcOrd="1" destOrd="0" presId="urn:microsoft.com/office/officeart/2005/8/layout/hList1"/>
    <dgm:cxn modelId="{24C5B404-D1AC-4825-8818-9EED2C4BAB7B}" type="presParOf" srcId="{5ECBD16C-41D3-4ECA-AFA4-F8B7724F4B7F}" destId="{DA898E7E-D522-4D07-98B4-5689DF650A1C}" srcOrd="3" destOrd="0" presId="urn:microsoft.com/office/officeart/2005/8/layout/hList1"/>
    <dgm:cxn modelId="{5F6367B9-F45B-489A-A76C-5EF0E50D3D1B}" type="presParOf" srcId="{5ECBD16C-41D3-4ECA-AFA4-F8B7724F4B7F}" destId="{69E8B990-1A97-430F-8646-CF590F907EF8}" srcOrd="4" destOrd="0" presId="urn:microsoft.com/office/officeart/2005/8/layout/hList1"/>
    <dgm:cxn modelId="{937257A5-5B4A-4729-9C60-6AB0175D400A}" type="presParOf" srcId="{69E8B990-1A97-430F-8646-CF590F907EF8}" destId="{580B96B5-8BC4-454D-B4D6-22D2C7BBC512}" srcOrd="0" destOrd="0" presId="urn:microsoft.com/office/officeart/2005/8/layout/hList1"/>
    <dgm:cxn modelId="{78A97D21-9B06-43EC-9B8F-EA11DBC09EB2}" type="presParOf" srcId="{69E8B990-1A97-430F-8646-CF590F907EF8}" destId="{403F8695-450D-4790-878E-6F6D6F842041}" srcOrd="1" destOrd="0" presId="urn:microsoft.com/office/officeart/2005/8/layout/hList1"/>
    <dgm:cxn modelId="{2D03EB25-E7F9-4BE0-BB5F-CA18D5388F27}" type="presParOf" srcId="{5ECBD16C-41D3-4ECA-AFA4-F8B7724F4B7F}" destId="{C553B6CB-50F9-4B1C-94AB-F4B2395E7F9E}" srcOrd="5" destOrd="0" presId="urn:microsoft.com/office/officeart/2005/8/layout/hList1"/>
    <dgm:cxn modelId="{5B6374A5-D49A-4D90-B19D-EA5742FEAC61}" type="presParOf" srcId="{5ECBD16C-41D3-4ECA-AFA4-F8B7724F4B7F}" destId="{6F232813-E236-4386-823B-19ABDBC6427B}" srcOrd="6" destOrd="0" presId="urn:microsoft.com/office/officeart/2005/8/layout/hList1"/>
    <dgm:cxn modelId="{A4241D1F-214B-4091-8940-6B19F84D9433}" type="presParOf" srcId="{6F232813-E236-4386-823B-19ABDBC6427B}" destId="{7D0E2B34-C1FF-4757-9556-4EBE8E8751BA}" srcOrd="0" destOrd="0" presId="urn:microsoft.com/office/officeart/2005/8/layout/hList1"/>
    <dgm:cxn modelId="{1BA807BB-F9B5-43A1-BF95-AF33EC75C9D6}" type="presParOf" srcId="{6F232813-E236-4386-823B-19ABDBC6427B}" destId="{7849064C-C948-4E3B-AB3A-3790921E0E33}"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D02CA96-1536-4206-B387-E64B77A9B944}"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67C196C1-479D-493A-86F7-906E346B0E64}">
      <dgm:prSet custT="1"/>
      <dgm:spPr/>
      <dgm:t>
        <a:bodyPr/>
        <a:lstStyle/>
        <a:p>
          <a:r>
            <a:rPr lang="en-US" sz="2400" dirty="0"/>
            <a:t>Starting with SQL Server 2016 (13.x)</a:t>
          </a:r>
        </a:p>
      </dgm:t>
    </dgm:pt>
    <dgm:pt modelId="{31E724A6-EEF5-4B01-AF00-D43049EDFFF5}" type="parTrans" cxnId="{E7475E76-A6BF-4FF7-9D5E-4B393E09A66E}">
      <dgm:prSet/>
      <dgm:spPr/>
      <dgm:t>
        <a:bodyPr/>
        <a:lstStyle/>
        <a:p>
          <a:endParaRPr lang="en-US"/>
        </a:p>
      </dgm:t>
    </dgm:pt>
    <dgm:pt modelId="{7B38B9B2-8EA9-480F-8028-9AF917BB834F}" type="sibTrans" cxnId="{E7475E76-A6BF-4FF7-9D5E-4B393E09A66E}">
      <dgm:prSet/>
      <dgm:spPr/>
      <dgm:t>
        <a:bodyPr/>
        <a:lstStyle/>
        <a:p>
          <a:endParaRPr lang="en-US"/>
        </a:p>
      </dgm:t>
    </dgm:pt>
    <dgm:pt modelId="{D50B1C1D-23F0-4D8E-A49D-C685AB8355E6}">
      <dgm:prSet custT="1"/>
      <dgm:spPr/>
      <dgm:t>
        <a:bodyPr/>
        <a:lstStyle/>
        <a:p>
          <a:r>
            <a:rPr lang="en-US" sz="2400" dirty="0"/>
            <a:t>Default data page allocation is Uniform extents</a:t>
          </a:r>
        </a:p>
      </dgm:t>
    </dgm:pt>
    <dgm:pt modelId="{154DDF9A-2346-4598-A6B0-4B679273AA11}" type="parTrans" cxnId="{DB15CBC5-DDD0-4038-A3AF-D978A594E0A7}">
      <dgm:prSet/>
      <dgm:spPr/>
      <dgm:t>
        <a:bodyPr/>
        <a:lstStyle/>
        <a:p>
          <a:endParaRPr lang="en-US"/>
        </a:p>
      </dgm:t>
    </dgm:pt>
    <dgm:pt modelId="{63A512F0-9E7D-44B6-9CEE-0951D7A11727}" type="sibTrans" cxnId="{DB15CBC5-DDD0-4038-A3AF-D978A594E0A7}">
      <dgm:prSet/>
      <dgm:spPr/>
      <dgm:t>
        <a:bodyPr/>
        <a:lstStyle/>
        <a:p>
          <a:endParaRPr lang="en-US"/>
        </a:p>
      </dgm:t>
    </dgm:pt>
    <dgm:pt modelId="{E31C9269-574D-40DC-8597-EF836EA6138D}">
      <dgm:prSet custT="1"/>
      <dgm:spPr/>
      <dgm:t>
        <a:bodyPr/>
        <a:lstStyle/>
        <a:p>
          <a:r>
            <a:rPr lang="en-US" sz="2400" dirty="0"/>
            <a:t>Up to, and including, SQL Server 2014 (12.x)</a:t>
          </a:r>
        </a:p>
      </dgm:t>
    </dgm:pt>
    <dgm:pt modelId="{A531E8D6-CE11-40FF-9F60-13B47E301E86}" type="parTrans" cxnId="{CEA5AAFB-4AAA-4287-8D03-483D8A7D9C13}">
      <dgm:prSet/>
      <dgm:spPr/>
      <dgm:t>
        <a:bodyPr/>
        <a:lstStyle/>
        <a:p>
          <a:endParaRPr lang="en-US"/>
        </a:p>
      </dgm:t>
    </dgm:pt>
    <dgm:pt modelId="{27F9A033-BC0D-423A-835B-F4FDA9E8F73C}" type="sibTrans" cxnId="{CEA5AAFB-4AAA-4287-8D03-483D8A7D9C13}">
      <dgm:prSet/>
      <dgm:spPr/>
      <dgm:t>
        <a:bodyPr/>
        <a:lstStyle/>
        <a:p>
          <a:endParaRPr lang="en-US"/>
        </a:p>
      </dgm:t>
    </dgm:pt>
    <dgm:pt modelId="{83729096-D717-4A11-9F09-E3A127CAA486}">
      <dgm:prSet custT="1"/>
      <dgm:spPr/>
      <dgm:t>
        <a:bodyPr/>
        <a:lstStyle/>
        <a:p>
          <a:r>
            <a:rPr lang="en-US" sz="2400" dirty="0"/>
            <a:t>On object creation two pages from a mixed extents are allocated</a:t>
          </a:r>
        </a:p>
      </dgm:t>
    </dgm:pt>
    <dgm:pt modelId="{F36E1F41-9EBC-4505-8904-7271970DF5A8}" type="parTrans" cxnId="{511D38C5-E7AC-4A59-B4F2-5C682660D9E8}">
      <dgm:prSet/>
      <dgm:spPr/>
      <dgm:t>
        <a:bodyPr/>
        <a:lstStyle/>
        <a:p>
          <a:endParaRPr lang="en-US"/>
        </a:p>
      </dgm:t>
    </dgm:pt>
    <dgm:pt modelId="{D8CFC30E-B037-4636-B740-597D850A0147}" type="sibTrans" cxnId="{511D38C5-E7AC-4A59-B4F2-5C682660D9E8}">
      <dgm:prSet/>
      <dgm:spPr/>
      <dgm:t>
        <a:bodyPr/>
        <a:lstStyle/>
        <a:p>
          <a:endParaRPr lang="en-US"/>
        </a:p>
      </dgm:t>
    </dgm:pt>
    <dgm:pt modelId="{90DD7FB7-59C3-4F67-95FB-1AC806B65FC7}">
      <dgm:prSet custT="1"/>
      <dgm:spPr/>
      <dgm:t>
        <a:bodyPr/>
        <a:lstStyle/>
        <a:p>
          <a:r>
            <a:rPr lang="en-US" sz="2400" dirty="0"/>
            <a:t>After 8 data pages,  new allocation comes from Uniform Extent</a:t>
          </a:r>
        </a:p>
      </dgm:t>
    </dgm:pt>
    <dgm:pt modelId="{5BE8EC6B-1058-45E7-81EA-D41E277C689F}" type="parTrans" cxnId="{002CD1C4-EB31-4F29-A506-078275CA38D2}">
      <dgm:prSet/>
      <dgm:spPr/>
      <dgm:t>
        <a:bodyPr/>
        <a:lstStyle/>
        <a:p>
          <a:endParaRPr lang="en-US"/>
        </a:p>
      </dgm:t>
    </dgm:pt>
    <dgm:pt modelId="{20A75602-F5CF-459F-8329-989DC4184F14}" type="sibTrans" cxnId="{002CD1C4-EB31-4F29-A506-078275CA38D2}">
      <dgm:prSet/>
      <dgm:spPr/>
      <dgm:t>
        <a:bodyPr/>
        <a:lstStyle/>
        <a:p>
          <a:endParaRPr lang="en-US"/>
        </a:p>
      </dgm:t>
    </dgm:pt>
    <dgm:pt modelId="{1085A223-9EC0-4455-B54F-22776F734200}">
      <dgm:prSet custT="1"/>
      <dgm:spPr/>
      <dgm:t>
        <a:bodyPr/>
        <a:lstStyle/>
        <a:p>
          <a:r>
            <a:rPr lang="en-US" sz="2400" dirty="0"/>
            <a:t>Decreases contention on SGAM objects</a:t>
          </a:r>
        </a:p>
      </dgm:t>
    </dgm:pt>
    <dgm:pt modelId="{796A3D7C-EEBB-484B-B9D8-9327C51533FA}" type="parTrans" cxnId="{F338E7D5-C588-4A49-9A8D-F071A054CF19}">
      <dgm:prSet/>
      <dgm:spPr/>
      <dgm:t>
        <a:bodyPr/>
        <a:lstStyle/>
        <a:p>
          <a:endParaRPr lang="en-US"/>
        </a:p>
      </dgm:t>
    </dgm:pt>
    <dgm:pt modelId="{31536E7F-F84F-42ED-A808-9C6E292248E1}" type="sibTrans" cxnId="{F338E7D5-C588-4A49-9A8D-F071A054CF19}">
      <dgm:prSet/>
      <dgm:spPr/>
      <dgm:t>
        <a:bodyPr/>
        <a:lstStyle/>
        <a:p>
          <a:endParaRPr lang="en-US"/>
        </a:p>
      </dgm:t>
    </dgm:pt>
    <dgm:pt modelId="{08B70DAC-320A-4DFB-AE24-D56786139EBC}" type="pres">
      <dgm:prSet presAssocID="{6D02CA96-1536-4206-B387-E64B77A9B944}" presName="linear" presStyleCnt="0">
        <dgm:presLayoutVars>
          <dgm:dir/>
          <dgm:animLvl val="lvl"/>
          <dgm:resizeHandles val="exact"/>
        </dgm:presLayoutVars>
      </dgm:prSet>
      <dgm:spPr/>
    </dgm:pt>
    <dgm:pt modelId="{C3F0E0A0-DB67-4CF5-8BB0-ABC4A68F0A4A}" type="pres">
      <dgm:prSet presAssocID="{E31C9269-574D-40DC-8597-EF836EA6138D}" presName="parentLin" presStyleCnt="0"/>
      <dgm:spPr/>
    </dgm:pt>
    <dgm:pt modelId="{A5F0B516-A2F6-4CE4-BEBA-89B39652612B}" type="pres">
      <dgm:prSet presAssocID="{E31C9269-574D-40DC-8597-EF836EA6138D}" presName="parentLeftMargin" presStyleLbl="node1" presStyleIdx="0" presStyleCnt="2"/>
      <dgm:spPr/>
    </dgm:pt>
    <dgm:pt modelId="{3AD40822-D0F7-405C-A43B-CE4D829B28CD}" type="pres">
      <dgm:prSet presAssocID="{E31C9269-574D-40DC-8597-EF836EA6138D}" presName="parentText" presStyleLbl="node1" presStyleIdx="0" presStyleCnt="2">
        <dgm:presLayoutVars>
          <dgm:chMax val="0"/>
          <dgm:bulletEnabled val="1"/>
        </dgm:presLayoutVars>
      </dgm:prSet>
      <dgm:spPr/>
    </dgm:pt>
    <dgm:pt modelId="{184D5C77-A416-4CC0-8ADD-9843A53F3EE7}" type="pres">
      <dgm:prSet presAssocID="{E31C9269-574D-40DC-8597-EF836EA6138D}" presName="negativeSpace" presStyleCnt="0"/>
      <dgm:spPr/>
    </dgm:pt>
    <dgm:pt modelId="{DE49C234-723A-4BDE-AC95-03F9FB295F41}" type="pres">
      <dgm:prSet presAssocID="{E31C9269-574D-40DC-8597-EF836EA6138D}" presName="childText" presStyleLbl="conFgAcc1" presStyleIdx="0" presStyleCnt="2">
        <dgm:presLayoutVars>
          <dgm:bulletEnabled val="1"/>
        </dgm:presLayoutVars>
      </dgm:prSet>
      <dgm:spPr/>
    </dgm:pt>
    <dgm:pt modelId="{2C0F0824-DE7E-439F-9C77-84FDAD889741}" type="pres">
      <dgm:prSet presAssocID="{27F9A033-BC0D-423A-835B-F4FDA9E8F73C}" presName="spaceBetweenRectangles" presStyleCnt="0"/>
      <dgm:spPr/>
    </dgm:pt>
    <dgm:pt modelId="{2682F373-D0E2-47DD-8D85-39A7347EAF66}" type="pres">
      <dgm:prSet presAssocID="{67C196C1-479D-493A-86F7-906E346B0E64}" presName="parentLin" presStyleCnt="0"/>
      <dgm:spPr/>
    </dgm:pt>
    <dgm:pt modelId="{EA306DFC-DA3B-4982-AE25-13956C56B7BB}" type="pres">
      <dgm:prSet presAssocID="{67C196C1-479D-493A-86F7-906E346B0E64}" presName="parentLeftMargin" presStyleLbl="node1" presStyleIdx="0" presStyleCnt="2"/>
      <dgm:spPr/>
    </dgm:pt>
    <dgm:pt modelId="{902416DC-60D1-44E1-A9BA-CB288DCD1D84}" type="pres">
      <dgm:prSet presAssocID="{67C196C1-479D-493A-86F7-906E346B0E64}" presName="parentText" presStyleLbl="node1" presStyleIdx="1" presStyleCnt="2">
        <dgm:presLayoutVars>
          <dgm:chMax val="0"/>
          <dgm:bulletEnabled val="1"/>
        </dgm:presLayoutVars>
      </dgm:prSet>
      <dgm:spPr/>
    </dgm:pt>
    <dgm:pt modelId="{BDBF67E1-C5D9-4A19-9951-A767C24AF6E2}" type="pres">
      <dgm:prSet presAssocID="{67C196C1-479D-493A-86F7-906E346B0E64}" presName="negativeSpace" presStyleCnt="0"/>
      <dgm:spPr/>
    </dgm:pt>
    <dgm:pt modelId="{F8D3E4B6-63BC-4D03-8AB8-DA50D9D29A49}" type="pres">
      <dgm:prSet presAssocID="{67C196C1-479D-493A-86F7-906E346B0E64}" presName="childText" presStyleLbl="conFgAcc1" presStyleIdx="1" presStyleCnt="2">
        <dgm:presLayoutVars>
          <dgm:bulletEnabled val="1"/>
        </dgm:presLayoutVars>
      </dgm:prSet>
      <dgm:spPr/>
    </dgm:pt>
  </dgm:ptLst>
  <dgm:cxnLst>
    <dgm:cxn modelId="{58088F0C-95E8-40D6-BD50-8AAFB51AB12E}" type="presOf" srcId="{E31C9269-574D-40DC-8597-EF836EA6138D}" destId="{3AD40822-D0F7-405C-A43B-CE4D829B28CD}" srcOrd="1" destOrd="0" presId="urn:microsoft.com/office/officeart/2005/8/layout/list1"/>
    <dgm:cxn modelId="{12F20221-4056-4011-A45F-E2EFF093B73F}" type="presOf" srcId="{67C196C1-479D-493A-86F7-906E346B0E64}" destId="{902416DC-60D1-44E1-A9BA-CB288DCD1D84}" srcOrd="1" destOrd="0" presId="urn:microsoft.com/office/officeart/2005/8/layout/list1"/>
    <dgm:cxn modelId="{AF36AD24-CC77-4E3A-8BF4-969A06371F73}" type="presOf" srcId="{90DD7FB7-59C3-4F67-95FB-1AC806B65FC7}" destId="{DE49C234-723A-4BDE-AC95-03F9FB295F41}" srcOrd="0" destOrd="1" presId="urn:microsoft.com/office/officeart/2005/8/layout/list1"/>
    <dgm:cxn modelId="{91B25833-A916-40C4-971C-30BC9EE3FA78}" type="presOf" srcId="{83729096-D717-4A11-9F09-E3A127CAA486}" destId="{DE49C234-723A-4BDE-AC95-03F9FB295F41}" srcOrd="0" destOrd="0" presId="urn:microsoft.com/office/officeart/2005/8/layout/list1"/>
    <dgm:cxn modelId="{40E2F167-0027-4556-B4AF-F2C9FA3EB436}" type="presOf" srcId="{6D02CA96-1536-4206-B387-E64B77A9B944}" destId="{08B70DAC-320A-4DFB-AE24-D56786139EBC}" srcOrd="0" destOrd="0" presId="urn:microsoft.com/office/officeart/2005/8/layout/list1"/>
    <dgm:cxn modelId="{4974D64A-EBD1-4DBC-A013-559A028C3726}" type="presOf" srcId="{67C196C1-479D-493A-86F7-906E346B0E64}" destId="{EA306DFC-DA3B-4982-AE25-13956C56B7BB}" srcOrd="0" destOrd="0" presId="urn:microsoft.com/office/officeart/2005/8/layout/list1"/>
    <dgm:cxn modelId="{E7475E76-A6BF-4FF7-9D5E-4B393E09A66E}" srcId="{6D02CA96-1536-4206-B387-E64B77A9B944}" destId="{67C196C1-479D-493A-86F7-906E346B0E64}" srcOrd="1" destOrd="0" parTransId="{31E724A6-EEF5-4B01-AF00-D43049EDFFF5}" sibTransId="{7B38B9B2-8EA9-480F-8028-9AF917BB834F}"/>
    <dgm:cxn modelId="{78F8AEA4-FA71-4473-BCE6-CE00F2D142D1}" type="presOf" srcId="{1085A223-9EC0-4455-B54F-22776F734200}" destId="{F8D3E4B6-63BC-4D03-8AB8-DA50D9D29A49}" srcOrd="0" destOrd="1" presId="urn:microsoft.com/office/officeart/2005/8/layout/list1"/>
    <dgm:cxn modelId="{B54A54A9-6197-4DFB-8875-E025548C6612}" type="presOf" srcId="{E31C9269-574D-40DC-8597-EF836EA6138D}" destId="{A5F0B516-A2F6-4CE4-BEBA-89B39652612B}" srcOrd="0" destOrd="0" presId="urn:microsoft.com/office/officeart/2005/8/layout/list1"/>
    <dgm:cxn modelId="{002CD1C4-EB31-4F29-A506-078275CA38D2}" srcId="{E31C9269-574D-40DC-8597-EF836EA6138D}" destId="{90DD7FB7-59C3-4F67-95FB-1AC806B65FC7}" srcOrd="1" destOrd="0" parTransId="{5BE8EC6B-1058-45E7-81EA-D41E277C689F}" sibTransId="{20A75602-F5CF-459F-8329-989DC4184F14}"/>
    <dgm:cxn modelId="{511D38C5-E7AC-4A59-B4F2-5C682660D9E8}" srcId="{E31C9269-574D-40DC-8597-EF836EA6138D}" destId="{83729096-D717-4A11-9F09-E3A127CAA486}" srcOrd="0" destOrd="0" parTransId="{F36E1F41-9EBC-4505-8904-7271970DF5A8}" sibTransId="{D8CFC30E-B037-4636-B740-597D850A0147}"/>
    <dgm:cxn modelId="{DB15CBC5-DDD0-4038-A3AF-D978A594E0A7}" srcId="{67C196C1-479D-493A-86F7-906E346B0E64}" destId="{D50B1C1D-23F0-4D8E-A49D-C685AB8355E6}" srcOrd="0" destOrd="0" parTransId="{154DDF9A-2346-4598-A6B0-4B679273AA11}" sibTransId="{63A512F0-9E7D-44B6-9CEE-0951D7A11727}"/>
    <dgm:cxn modelId="{F338E7D5-C588-4A49-9A8D-F071A054CF19}" srcId="{67C196C1-479D-493A-86F7-906E346B0E64}" destId="{1085A223-9EC0-4455-B54F-22776F734200}" srcOrd="1" destOrd="0" parTransId="{796A3D7C-EEBB-484B-B9D8-9327C51533FA}" sibTransId="{31536E7F-F84F-42ED-A808-9C6E292248E1}"/>
    <dgm:cxn modelId="{2D6511E7-AA6F-4752-8BB4-938B658D75D0}" type="presOf" srcId="{D50B1C1D-23F0-4D8E-A49D-C685AB8355E6}" destId="{F8D3E4B6-63BC-4D03-8AB8-DA50D9D29A49}" srcOrd="0" destOrd="0" presId="urn:microsoft.com/office/officeart/2005/8/layout/list1"/>
    <dgm:cxn modelId="{CEA5AAFB-4AAA-4287-8D03-483D8A7D9C13}" srcId="{6D02CA96-1536-4206-B387-E64B77A9B944}" destId="{E31C9269-574D-40DC-8597-EF836EA6138D}" srcOrd="0" destOrd="0" parTransId="{A531E8D6-CE11-40FF-9F60-13B47E301E86}" sibTransId="{27F9A033-BC0D-423A-835B-F4FDA9E8F73C}"/>
    <dgm:cxn modelId="{92A5B395-CB17-4A96-84DA-2735A54B8AE7}" type="presParOf" srcId="{08B70DAC-320A-4DFB-AE24-D56786139EBC}" destId="{C3F0E0A0-DB67-4CF5-8BB0-ABC4A68F0A4A}" srcOrd="0" destOrd="0" presId="urn:microsoft.com/office/officeart/2005/8/layout/list1"/>
    <dgm:cxn modelId="{02B48D59-015E-4C0C-9018-3A1A43E1C399}" type="presParOf" srcId="{C3F0E0A0-DB67-4CF5-8BB0-ABC4A68F0A4A}" destId="{A5F0B516-A2F6-4CE4-BEBA-89B39652612B}" srcOrd="0" destOrd="0" presId="urn:microsoft.com/office/officeart/2005/8/layout/list1"/>
    <dgm:cxn modelId="{2179267F-10F4-4D07-B993-48EC7DF2DCCC}" type="presParOf" srcId="{C3F0E0A0-DB67-4CF5-8BB0-ABC4A68F0A4A}" destId="{3AD40822-D0F7-405C-A43B-CE4D829B28CD}" srcOrd="1" destOrd="0" presId="urn:microsoft.com/office/officeart/2005/8/layout/list1"/>
    <dgm:cxn modelId="{E7DA0E76-6680-45A6-80F1-BD79990030AB}" type="presParOf" srcId="{08B70DAC-320A-4DFB-AE24-D56786139EBC}" destId="{184D5C77-A416-4CC0-8ADD-9843A53F3EE7}" srcOrd="1" destOrd="0" presId="urn:microsoft.com/office/officeart/2005/8/layout/list1"/>
    <dgm:cxn modelId="{CC516943-B873-42EA-9EFC-62B6504F1984}" type="presParOf" srcId="{08B70DAC-320A-4DFB-AE24-D56786139EBC}" destId="{DE49C234-723A-4BDE-AC95-03F9FB295F41}" srcOrd="2" destOrd="0" presId="urn:microsoft.com/office/officeart/2005/8/layout/list1"/>
    <dgm:cxn modelId="{A1EA9B1A-E8F4-4956-BC80-ED04413697CD}" type="presParOf" srcId="{08B70DAC-320A-4DFB-AE24-D56786139EBC}" destId="{2C0F0824-DE7E-439F-9C77-84FDAD889741}" srcOrd="3" destOrd="0" presId="urn:microsoft.com/office/officeart/2005/8/layout/list1"/>
    <dgm:cxn modelId="{2FE754A0-4FEA-4C57-A935-5B704DADEE15}" type="presParOf" srcId="{08B70DAC-320A-4DFB-AE24-D56786139EBC}" destId="{2682F373-D0E2-47DD-8D85-39A7347EAF66}" srcOrd="4" destOrd="0" presId="urn:microsoft.com/office/officeart/2005/8/layout/list1"/>
    <dgm:cxn modelId="{4661C70D-7925-4EE6-BAB2-8DF50B4151D9}" type="presParOf" srcId="{2682F373-D0E2-47DD-8D85-39A7347EAF66}" destId="{EA306DFC-DA3B-4982-AE25-13956C56B7BB}" srcOrd="0" destOrd="0" presId="urn:microsoft.com/office/officeart/2005/8/layout/list1"/>
    <dgm:cxn modelId="{C09EF9D2-8540-4B32-9E4F-902603F49CD3}" type="presParOf" srcId="{2682F373-D0E2-47DD-8D85-39A7347EAF66}" destId="{902416DC-60D1-44E1-A9BA-CB288DCD1D84}" srcOrd="1" destOrd="0" presId="urn:microsoft.com/office/officeart/2005/8/layout/list1"/>
    <dgm:cxn modelId="{96FC8F0F-42CD-4DF4-8A40-20B799001C2E}" type="presParOf" srcId="{08B70DAC-320A-4DFB-AE24-D56786139EBC}" destId="{BDBF67E1-C5D9-4A19-9951-A767C24AF6E2}" srcOrd="5" destOrd="0" presId="urn:microsoft.com/office/officeart/2005/8/layout/list1"/>
    <dgm:cxn modelId="{119853EA-841C-47E2-BF6E-30A24C271DFC}" type="presParOf" srcId="{08B70DAC-320A-4DFB-AE24-D56786139EBC}" destId="{F8D3E4B6-63BC-4D03-8AB8-DA50D9D29A49}"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818F98-D77E-404D-8396-2CD567FBCDCB}">
      <dsp:nvSpPr>
        <dsp:cNvPr id="0" name=""/>
        <dsp:cNvSpPr/>
      </dsp:nvSpPr>
      <dsp:spPr>
        <a:xfrm>
          <a:off x="0" y="16106"/>
          <a:ext cx="7421562" cy="1488093"/>
        </a:xfrm>
        <a:prstGeom prst="round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baseline="0" dirty="0"/>
            <a:t>A data page is the fundamental unit of data storage in SQL Server.</a:t>
          </a:r>
          <a:endParaRPr lang="en-US" sz="2500" kern="1200" dirty="0"/>
        </a:p>
      </dsp:txBody>
      <dsp:txXfrm>
        <a:off x="72643" y="88749"/>
        <a:ext cx="7276276" cy="1342807"/>
      </dsp:txXfrm>
    </dsp:sp>
    <dsp:sp modelId="{4E07E69E-F0D7-4C1A-ABB4-C91FBDE32562}">
      <dsp:nvSpPr>
        <dsp:cNvPr id="0" name=""/>
        <dsp:cNvSpPr/>
      </dsp:nvSpPr>
      <dsp:spPr>
        <a:xfrm>
          <a:off x="0" y="1504200"/>
          <a:ext cx="7421562" cy="181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5635"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baseline="0"/>
            <a:t>The disk space allocated to a data file (.mdf or .ndf) is logically divided into pages.</a:t>
          </a:r>
          <a:endParaRPr lang="en-US" sz="2000" kern="1200"/>
        </a:p>
        <a:p>
          <a:pPr marL="228600" lvl="1" indent="-228600" algn="l" defTabSz="889000">
            <a:lnSpc>
              <a:spcPct val="90000"/>
            </a:lnSpc>
            <a:spcBef>
              <a:spcPct val="0"/>
            </a:spcBef>
            <a:spcAft>
              <a:spcPct val="20000"/>
            </a:spcAft>
            <a:buChar char="•"/>
          </a:pPr>
          <a:r>
            <a:rPr lang="en-US" sz="2000" kern="1200" baseline="0"/>
            <a:t>Each page is 8 KB in size</a:t>
          </a:r>
          <a:endParaRPr lang="en-US" sz="2000" kern="1200"/>
        </a:p>
        <a:p>
          <a:pPr marL="228600" lvl="1" indent="-228600" algn="l" defTabSz="889000">
            <a:lnSpc>
              <a:spcPct val="90000"/>
            </a:lnSpc>
            <a:spcBef>
              <a:spcPct val="0"/>
            </a:spcBef>
            <a:spcAft>
              <a:spcPct val="20000"/>
            </a:spcAft>
            <a:buChar char="•"/>
          </a:pPr>
          <a:r>
            <a:rPr lang="en-US" sz="2000" kern="1200" baseline="0"/>
            <a:t>Pages are numbered contiguously from 0 to n. </a:t>
          </a:r>
          <a:endParaRPr lang="en-US" sz="2000" kern="1200"/>
        </a:p>
        <a:p>
          <a:pPr marL="228600" lvl="1" indent="-228600" algn="l" defTabSz="889000">
            <a:lnSpc>
              <a:spcPct val="90000"/>
            </a:lnSpc>
            <a:spcBef>
              <a:spcPct val="0"/>
            </a:spcBef>
            <a:spcAft>
              <a:spcPct val="20000"/>
            </a:spcAft>
            <a:buChar char="•"/>
          </a:pPr>
          <a:r>
            <a:rPr lang="en-US" sz="2000" kern="1200" baseline="0"/>
            <a:t>Disk I/O operations are performed at the page level.</a:t>
          </a:r>
          <a:endParaRPr lang="en-US" sz="2000" kern="1200"/>
        </a:p>
      </dsp:txBody>
      <dsp:txXfrm>
        <a:off x="0" y="1504200"/>
        <a:ext cx="7421562" cy="1811250"/>
      </dsp:txXfrm>
    </dsp:sp>
    <dsp:sp modelId="{1B848AEE-BC85-4AA9-8DEF-430F253DFCD7}">
      <dsp:nvSpPr>
        <dsp:cNvPr id="0" name=""/>
        <dsp:cNvSpPr/>
      </dsp:nvSpPr>
      <dsp:spPr>
        <a:xfrm>
          <a:off x="0" y="3315450"/>
          <a:ext cx="7421562" cy="1488093"/>
        </a:xfrm>
        <a:prstGeom prst="roundRect">
          <a:avLst/>
        </a:prstGeom>
        <a:solidFill>
          <a:schemeClr val="accent1">
            <a:shade val="80000"/>
            <a:hueOff val="785154"/>
            <a:satOff val="-42873"/>
            <a:lumOff val="358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baseline="0"/>
            <a:t>Extents are a collection of eight physically contiguous pages (64KB) and are used to efficiently manage the pages. </a:t>
          </a:r>
          <a:endParaRPr lang="en-US" sz="2500" kern="1200"/>
        </a:p>
      </dsp:txBody>
      <dsp:txXfrm>
        <a:off x="72643" y="3388093"/>
        <a:ext cx="7276276" cy="134280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26BE7E-BB42-40A4-8B14-2BC2362B0DA7}">
      <dsp:nvSpPr>
        <dsp:cNvPr id="0" name=""/>
        <dsp:cNvSpPr/>
      </dsp:nvSpPr>
      <dsp:spPr>
        <a:xfrm>
          <a:off x="0" y="336961"/>
          <a:ext cx="10880726" cy="909562"/>
        </a:xfrm>
        <a:prstGeom prst="rect">
          <a:avLst/>
        </a:prstGeom>
        <a:solidFill>
          <a:schemeClr val="lt1">
            <a:alpha val="90000"/>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44465" tIns="437388" rIns="844465"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dirty="0"/>
            <a:t>Trace flag 1118 is used to change default allocation to use uniform extents</a:t>
          </a:r>
        </a:p>
      </dsp:txBody>
      <dsp:txXfrm>
        <a:off x="0" y="336961"/>
        <a:ext cx="10880726" cy="909562"/>
      </dsp:txXfrm>
    </dsp:sp>
    <dsp:sp modelId="{8C141144-BE9A-4ADC-8E56-27B68CEDA7A5}">
      <dsp:nvSpPr>
        <dsp:cNvPr id="0" name=""/>
        <dsp:cNvSpPr/>
      </dsp:nvSpPr>
      <dsp:spPr>
        <a:xfrm>
          <a:off x="544036" y="27001"/>
          <a:ext cx="7616508" cy="619920"/>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933450">
            <a:lnSpc>
              <a:spcPct val="90000"/>
            </a:lnSpc>
            <a:spcBef>
              <a:spcPct val="0"/>
            </a:spcBef>
            <a:spcAft>
              <a:spcPct val="35000"/>
            </a:spcAft>
            <a:buNone/>
          </a:pPr>
          <a:r>
            <a:rPr lang="en-US" sz="2100" kern="1200" dirty="0"/>
            <a:t>Up to, and including, SQL Server 2014 (12.x)</a:t>
          </a:r>
        </a:p>
      </dsp:txBody>
      <dsp:txXfrm>
        <a:off x="574298" y="57263"/>
        <a:ext cx="7555984" cy="559396"/>
      </dsp:txXfrm>
    </dsp:sp>
    <dsp:sp modelId="{87CA896E-F38B-413B-8D64-35A7D0637E54}">
      <dsp:nvSpPr>
        <dsp:cNvPr id="0" name=""/>
        <dsp:cNvSpPr/>
      </dsp:nvSpPr>
      <dsp:spPr>
        <a:xfrm>
          <a:off x="0" y="1669884"/>
          <a:ext cx="10880726" cy="2381400"/>
        </a:xfrm>
        <a:prstGeom prst="rect">
          <a:avLst/>
        </a:prstGeom>
        <a:solidFill>
          <a:schemeClr val="lt1">
            <a:alpha val="90000"/>
            <a:hueOff val="0"/>
            <a:satOff val="0"/>
            <a:lumOff val="0"/>
            <a:alphaOff val="0"/>
          </a:schemeClr>
        </a:solidFill>
        <a:ln w="10795" cap="flat" cmpd="sng" algn="ctr">
          <a:solidFill>
            <a:schemeClr val="accent2">
              <a:hueOff val="-2667497"/>
              <a:satOff val="55382"/>
              <a:lumOff val="58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44465" tIns="437388" rIns="844465"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dirty="0"/>
            <a:t>For TempDB: TF 1118 functionality is automatically enabled. </a:t>
          </a:r>
        </a:p>
        <a:p>
          <a:pPr marL="228600" lvl="1" indent="-228600" algn="l" defTabSz="933450">
            <a:lnSpc>
              <a:spcPct val="90000"/>
            </a:lnSpc>
            <a:spcBef>
              <a:spcPct val="0"/>
            </a:spcBef>
            <a:spcAft>
              <a:spcPct val="15000"/>
            </a:spcAft>
            <a:buChar char="•"/>
          </a:pPr>
          <a:r>
            <a:rPr lang="en-US" sz="2100" kern="1200" dirty="0"/>
            <a:t>For user databases: behavior controlled with SET MIXED_PAGE_ALLOCATION option of ALTER DATABASE </a:t>
          </a:r>
        </a:p>
        <a:p>
          <a:pPr marL="457200" lvl="2" indent="-228600" algn="l" defTabSz="933450">
            <a:lnSpc>
              <a:spcPct val="90000"/>
            </a:lnSpc>
            <a:spcBef>
              <a:spcPct val="0"/>
            </a:spcBef>
            <a:spcAft>
              <a:spcPct val="15000"/>
            </a:spcAft>
            <a:buChar char="•"/>
          </a:pPr>
          <a:r>
            <a:rPr lang="en-US" sz="2100" kern="1200" dirty="0"/>
            <a:t>Default value set to OFF</a:t>
          </a:r>
        </a:p>
        <a:p>
          <a:pPr marL="457200" lvl="2" indent="-228600" algn="l" defTabSz="933450">
            <a:lnSpc>
              <a:spcPct val="90000"/>
            </a:lnSpc>
            <a:spcBef>
              <a:spcPct val="0"/>
            </a:spcBef>
            <a:spcAft>
              <a:spcPct val="15000"/>
            </a:spcAft>
            <a:buChar char="•"/>
          </a:pPr>
          <a:r>
            <a:rPr lang="en-US" sz="2100" kern="1200" dirty="0"/>
            <a:t>TF 1118 has no effect. </a:t>
          </a:r>
        </a:p>
      </dsp:txBody>
      <dsp:txXfrm>
        <a:off x="0" y="1669884"/>
        <a:ext cx="10880726" cy="2381400"/>
      </dsp:txXfrm>
    </dsp:sp>
    <dsp:sp modelId="{164A6808-8EE2-47A5-93C4-FA0FBCBBA633}">
      <dsp:nvSpPr>
        <dsp:cNvPr id="0" name=""/>
        <dsp:cNvSpPr/>
      </dsp:nvSpPr>
      <dsp:spPr>
        <a:xfrm>
          <a:off x="544036" y="1359924"/>
          <a:ext cx="7616508" cy="619920"/>
        </a:xfrm>
        <a:prstGeom prst="roundRect">
          <a:avLst/>
        </a:prstGeom>
        <a:solidFill>
          <a:schemeClr val="accent2">
            <a:hueOff val="-2667497"/>
            <a:satOff val="55382"/>
            <a:lumOff val="58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933450">
            <a:lnSpc>
              <a:spcPct val="90000"/>
            </a:lnSpc>
            <a:spcBef>
              <a:spcPct val="0"/>
            </a:spcBef>
            <a:spcAft>
              <a:spcPct val="35000"/>
            </a:spcAft>
            <a:buNone/>
          </a:pPr>
          <a:r>
            <a:rPr lang="en-US" sz="2100" kern="1200" dirty="0"/>
            <a:t>Starting with SQL Server 2016 (13.x) </a:t>
          </a:r>
        </a:p>
      </dsp:txBody>
      <dsp:txXfrm>
        <a:off x="574298" y="1390186"/>
        <a:ext cx="7555984" cy="5593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3424F4-353D-41D3-B9AC-2F0E4F3FE358}">
      <dsp:nvSpPr>
        <dsp:cNvPr id="0" name=""/>
        <dsp:cNvSpPr/>
      </dsp:nvSpPr>
      <dsp:spPr>
        <a:xfrm>
          <a:off x="0" y="105324"/>
          <a:ext cx="10787743" cy="566280"/>
        </a:xfrm>
        <a:prstGeom prst="roundRect">
          <a:avLst/>
        </a:prstGeom>
        <a:solidFill>
          <a:schemeClr val="lt1">
            <a:hueOff val="0"/>
            <a:satOff val="0"/>
            <a:lumOff val="0"/>
            <a:alphaOff val="0"/>
          </a:schemeClr>
        </a:solidFill>
        <a:ln w="1079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a:t>PageFID </a:t>
          </a:r>
          <a:r>
            <a:rPr lang="en-US" sz="2200" kern="1200"/>
            <a:t>– The file ID of the current page</a:t>
          </a:r>
        </a:p>
      </dsp:txBody>
      <dsp:txXfrm>
        <a:off x="27644" y="132968"/>
        <a:ext cx="10732455" cy="510992"/>
      </dsp:txXfrm>
    </dsp:sp>
    <dsp:sp modelId="{9A2B0BFA-FE08-4CCD-A4C8-2AF149A654F4}">
      <dsp:nvSpPr>
        <dsp:cNvPr id="0" name=""/>
        <dsp:cNvSpPr/>
      </dsp:nvSpPr>
      <dsp:spPr>
        <a:xfrm>
          <a:off x="0" y="734964"/>
          <a:ext cx="10787743" cy="566280"/>
        </a:xfrm>
        <a:prstGeom prst="roundRect">
          <a:avLst/>
        </a:prstGeom>
        <a:solidFill>
          <a:schemeClr val="lt1">
            <a:hueOff val="0"/>
            <a:satOff val="0"/>
            <a:lumOff val="0"/>
            <a:alphaOff val="0"/>
          </a:schemeClr>
        </a:solidFill>
        <a:ln w="1079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a:t>PagePID</a:t>
          </a:r>
          <a:r>
            <a:rPr lang="en-US" sz="2200" kern="1200"/>
            <a:t> – The page number in the file </a:t>
          </a:r>
        </a:p>
      </dsp:txBody>
      <dsp:txXfrm>
        <a:off x="27644" y="762608"/>
        <a:ext cx="10732455" cy="510992"/>
      </dsp:txXfrm>
    </dsp:sp>
    <dsp:sp modelId="{8A8CEB9E-D0B2-4EF2-8138-3C39475D1952}">
      <dsp:nvSpPr>
        <dsp:cNvPr id="0" name=""/>
        <dsp:cNvSpPr/>
      </dsp:nvSpPr>
      <dsp:spPr>
        <a:xfrm>
          <a:off x="0" y="1364604"/>
          <a:ext cx="10787743" cy="566280"/>
        </a:xfrm>
        <a:prstGeom prst="roundRect">
          <a:avLst/>
        </a:prstGeom>
        <a:solidFill>
          <a:schemeClr val="lt1">
            <a:hueOff val="0"/>
            <a:satOff val="0"/>
            <a:lumOff val="0"/>
            <a:alphaOff val="0"/>
          </a:schemeClr>
        </a:solidFill>
        <a:ln w="1079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a:t>IAMFID</a:t>
          </a:r>
          <a:r>
            <a:rPr lang="en-US" sz="2200" kern="1200"/>
            <a:t> – The file ID of the IAM page that maps this page</a:t>
          </a:r>
        </a:p>
      </dsp:txBody>
      <dsp:txXfrm>
        <a:off x="27644" y="1392248"/>
        <a:ext cx="10732455" cy="510992"/>
      </dsp:txXfrm>
    </dsp:sp>
    <dsp:sp modelId="{547BE4BA-CD7C-4BE2-8BA1-EFE24EB10AAA}">
      <dsp:nvSpPr>
        <dsp:cNvPr id="0" name=""/>
        <dsp:cNvSpPr/>
      </dsp:nvSpPr>
      <dsp:spPr>
        <a:xfrm>
          <a:off x="0" y="1994244"/>
          <a:ext cx="10787743" cy="566280"/>
        </a:xfrm>
        <a:prstGeom prst="roundRect">
          <a:avLst/>
        </a:prstGeom>
        <a:solidFill>
          <a:schemeClr val="lt1">
            <a:hueOff val="0"/>
            <a:satOff val="0"/>
            <a:lumOff val="0"/>
            <a:alphaOff val="0"/>
          </a:schemeClr>
        </a:solidFill>
        <a:ln w="1079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dirty="0"/>
            <a:t>IAMPID</a:t>
          </a:r>
          <a:r>
            <a:rPr lang="en-US" sz="2200" kern="1200" dirty="0"/>
            <a:t> – The page number in the file of the IAM page</a:t>
          </a:r>
        </a:p>
      </dsp:txBody>
      <dsp:txXfrm>
        <a:off x="27644" y="2021888"/>
        <a:ext cx="10732455" cy="510992"/>
      </dsp:txXfrm>
    </dsp:sp>
    <dsp:sp modelId="{9E14505C-6572-4436-994B-BB106BB27B8B}">
      <dsp:nvSpPr>
        <dsp:cNvPr id="0" name=""/>
        <dsp:cNvSpPr/>
      </dsp:nvSpPr>
      <dsp:spPr>
        <a:xfrm>
          <a:off x="0" y="2623885"/>
          <a:ext cx="10787743" cy="566280"/>
        </a:xfrm>
        <a:prstGeom prst="roundRect">
          <a:avLst/>
        </a:prstGeom>
        <a:solidFill>
          <a:schemeClr val="lt1">
            <a:hueOff val="0"/>
            <a:satOff val="0"/>
            <a:lumOff val="0"/>
            <a:alphaOff val="0"/>
          </a:schemeClr>
        </a:solidFill>
        <a:ln w="1079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a:t>ObjectID </a:t>
          </a:r>
          <a:r>
            <a:rPr lang="en-US" sz="2200" kern="1200"/>
            <a:t>– The object id of the current page</a:t>
          </a:r>
        </a:p>
      </dsp:txBody>
      <dsp:txXfrm>
        <a:off x="27644" y="2651529"/>
        <a:ext cx="10732455" cy="510992"/>
      </dsp:txXfrm>
    </dsp:sp>
    <dsp:sp modelId="{A4D89E56-AD83-42DA-8E77-4823B159FAA4}">
      <dsp:nvSpPr>
        <dsp:cNvPr id="0" name=""/>
        <dsp:cNvSpPr/>
      </dsp:nvSpPr>
      <dsp:spPr>
        <a:xfrm>
          <a:off x="0" y="3253525"/>
          <a:ext cx="10787743" cy="566280"/>
        </a:xfrm>
        <a:prstGeom prst="roundRect">
          <a:avLst/>
        </a:prstGeom>
        <a:solidFill>
          <a:schemeClr val="lt1">
            <a:hueOff val="0"/>
            <a:satOff val="0"/>
            <a:lumOff val="0"/>
            <a:alphaOff val="0"/>
          </a:schemeClr>
        </a:solidFill>
        <a:ln w="1079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a:t>IndexID – </a:t>
          </a:r>
          <a:r>
            <a:rPr lang="en-US" sz="2200" kern="1200"/>
            <a:t>The ID of the index of the current page</a:t>
          </a:r>
        </a:p>
      </dsp:txBody>
      <dsp:txXfrm>
        <a:off x="27644" y="3281169"/>
        <a:ext cx="10732455" cy="510992"/>
      </dsp:txXfrm>
    </dsp:sp>
    <dsp:sp modelId="{B49459A7-C9FB-4700-AA11-36CB3CCECF64}">
      <dsp:nvSpPr>
        <dsp:cNvPr id="0" name=""/>
        <dsp:cNvSpPr/>
      </dsp:nvSpPr>
      <dsp:spPr>
        <a:xfrm>
          <a:off x="0" y="3883165"/>
          <a:ext cx="10787743" cy="566280"/>
        </a:xfrm>
        <a:prstGeom prst="roundRect">
          <a:avLst/>
        </a:prstGeom>
        <a:solidFill>
          <a:schemeClr val="lt1">
            <a:hueOff val="0"/>
            <a:satOff val="0"/>
            <a:lumOff val="0"/>
            <a:alphaOff val="0"/>
          </a:schemeClr>
        </a:solidFill>
        <a:ln w="1079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a:t>PartitionNumber</a:t>
          </a:r>
          <a:r>
            <a:rPr lang="en-US" sz="2200" kern="1200"/>
            <a:t>– Partition of the current page</a:t>
          </a:r>
        </a:p>
      </dsp:txBody>
      <dsp:txXfrm>
        <a:off x="27644" y="3910809"/>
        <a:ext cx="10732455" cy="510992"/>
      </dsp:txXfrm>
    </dsp:sp>
    <dsp:sp modelId="{FB4976BD-8DAA-4F5E-B7C4-D80CA4132B00}">
      <dsp:nvSpPr>
        <dsp:cNvPr id="0" name=""/>
        <dsp:cNvSpPr/>
      </dsp:nvSpPr>
      <dsp:spPr>
        <a:xfrm>
          <a:off x="0" y="4512805"/>
          <a:ext cx="10787743" cy="566280"/>
        </a:xfrm>
        <a:prstGeom prst="roundRect">
          <a:avLst/>
        </a:prstGeom>
        <a:solidFill>
          <a:schemeClr val="lt1">
            <a:hueOff val="0"/>
            <a:satOff val="0"/>
            <a:lumOff val="0"/>
            <a:alphaOff val="0"/>
          </a:schemeClr>
        </a:solidFill>
        <a:ln w="1079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a:t>PartitionID </a:t>
          </a:r>
          <a:r>
            <a:rPr lang="en-US" sz="2200" kern="1200"/>
            <a:t>-  The internal ID of the partition</a:t>
          </a:r>
        </a:p>
      </dsp:txBody>
      <dsp:txXfrm>
        <a:off x="27644" y="4540449"/>
        <a:ext cx="10732455" cy="5109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826182-ABD6-40C5-A0D0-C0EAECFBA76D}">
      <dsp:nvSpPr>
        <dsp:cNvPr id="0" name=""/>
        <dsp:cNvSpPr/>
      </dsp:nvSpPr>
      <dsp:spPr>
        <a:xfrm>
          <a:off x="0" y="68908"/>
          <a:ext cx="10646228" cy="514800"/>
        </a:xfrm>
        <a:prstGeom prst="roundRect">
          <a:avLst/>
        </a:prstGeom>
        <a:solidFill>
          <a:schemeClr val="lt1">
            <a:hueOff val="0"/>
            <a:satOff val="0"/>
            <a:lumOff val="0"/>
            <a:alphaOff val="0"/>
          </a:schemeClr>
        </a:solidFill>
        <a:ln w="1079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baseline="0" dirty="0" err="1"/>
            <a:t>iam_chain_type</a:t>
          </a:r>
          <a:r>
            <a:rPr lang="en-US" sz="2000" b="1" kern="1200" baseline="0" dirty="0"/>
            <a:t>: </a:t>
          </a:r>
          <a:r>
            <a:rPr lang="en-US" sz="2000" kern="1200" baseline="0" dirty="0"/>
            <a:t>Type of allocation storage</a:t>
          </a:r>
          <a:endParaRPr lang="en-US" sz="2000" kern="1200" dirty="0"/>
        </a:p>
      </dsp:txBody>
      <dsp:txXfrm>
        <a:off x="25130" y="94038"/>
        <a:ext cx="10595968" cy="464540"/>
      </dsp:txXfrm>
    </dsp:sp>
    <dsp:sp modelId="{ED28BED1-C6A2-48BB-95A1-53A31556208C}">
      <dsp:nvSpPr>
        <dsp:cNvPr id="0" name=""/>
        <dsp:cNvSpPr/>
      </dsp:nvSpPr>
      <dsp:spPr>
        <a:xfrm>
          <a:off x="0" y="641308"/>
          <a:ext cx="10646228" cy="514800"/>
        </a:xfrm>
        <a:prstGeom prst="roundRect">
          <a:avLst/>
        </a:prstGeom>
        <a:solidFill>
          <a:schemeClr val="lt1">
            <a:hueOff val="0"/>
            <a:satOff val="0"/>
            <a:lumOff val="0"/>
            <a:alphaOff val="0"/>
          </a:schemeClr>
        </a:solidFill>
        <a:ln w="1079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t>Page Type: </a:t>
          </a:r>
          <a:r>
            <a:rPr lang="en-US" sz="2000" kern="1200" dirty="0"/>
            <a:t>Type of page (Data/Index, Allocation, Recovery, Metadata)</a:t>
          </a:r>
        </a:p>
      </dsp:txBody>
      <dsp:txXfrm>
        <a:off x="25130" y="666438"/>
        <a:ext cx="10595968" cy="464540"/>
      </dsp:txXfrm>
    </dsp:sp>
    <dsp:sp modelId="{04AD4E5B-8202-4090-BB9B-315E06520D8B}">
      <dsp:nvSpPr>
        <dsp:cNvPr id="0" name=""/>
        <dsp:cNvSpPr/>
      </dsp:nvSpPr>
      <dsp:spPr>
        <a:xfrm>
          <a:off x="0" y="1213708"/>
          <a:ext cx="10646228" cy="514800"/>
        </a:xfrm>
        <a:prstGeom prst="roundRect">
          <a:avLst/>
        </a:prstGeom>
        <a:solidFill>
          <a:schemeClr val="lt1">
            <a:hueOff val="0"/>
            <a:satOff val="0"/>
            <a:lumOff val="0"/>
            <a:alphaOff val="0"/>
          </a:schemeClr>
        </a:solidFill>
        <a:ln w="1079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baseline="0"/>
            <a:t>Index Level: </a:t>
          </a:r>
          <a:r>
            <a:rPr lang="en-US" sz="2000" kern="1200" baseline="0"/>
            <a:t>Level the page is in the index</a:t>
          </a:r>
          <a:endParaRPr lang="en-US" sz="2000" kern="1200"/>
        </a:p>
      </dsp:txBody>
      <dsp:txXfrm>
        <a:off x="25130" y="1238838"/>
        <a:ext cx="10595968" cy="464540"/>
      </dsp:txXfrm>
    </dsp:sp>
    <dsp:sp modelId="{963287A1-7D29-48F7-A8D0-6F4078AA58E9}">
      <dsp:nvSpPr>
        <dsp:cNvPr id="0" name=""/>
        <dsp:cNvSpPr/>
      </dsp:nvSpPr>
      <dsp:spPr>
        <a:xfrm>
          <a:off x="0" y="1786108"/>
          <a:ext cx="10646228" cy="514800"/>
        </a:xfrm>
        <a:prstGeom prst="roundRect">
          <a:avLst/>
        </a:prstGeom>
        <a:solidFill>
          <a:schemeClr val="lt1">
            <a:hueOff val="0"/>
            <a:satOff val="0"/>
            <a:lumOff val="0"/>
            <a:alphaOff val="0"/>
          </a:schemeClr>
        </a:solidFill>
        <a:ln w="1079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baseline="0" dirty="0" err="1"/>
            <a:t>NextPageFID</a:t>
          </a:r>
          <a:r>
            <a:rPr lang="en-US" sz="2000" b="1" kern="1200" baseline="0" dirty="0"/>
            <a:t>: </a:t>
          </a:r>
          <a:r>
            <a:rPr lang="en-US" sz="2000" kern="1200" baseline="0" dirty="0"/>
            <a:t>File ID of the Next File</a:t>
          </a:r>
          <a:endParaRPr lang="en-US" sz="2000" kern="1200" dirty="0"/>
        </a:p>
      </dsp:txBody>
      <dsp:txXfrm>
        <a:off x="25130" y="1811238"/>
        <a:ext cx="10595968" cy="464540"/>
      </dsp:txXfrm>
    </dsp:sp>
    <dsp:sp modelId="{4AFA4E6C-697F-47DD-ABB7-BBD9980F89D6}">
      <dsp:nvSpPr>
        <dsp:cNvPr id="0" name=""/>
        <dsp:cNvSpPr/>
      </dsp:nvSpPr>
      <dsp:spPr>
        <a:xfrm>
          <a:off x="0" y="2358508"/>
          <a:ext cx="10646228" cy="514800"/>
        </a:xfrm>
        <a:prstGeom prst="roundRect">
          <a:avLst/>
        </a:prstGeom>
        <a:solidFill>
          <a:schemeClr val="lt1">
            <a:hueOff val="0"/>
            <a:satOff val="0"/>
            <a:lumOff val="0"/>
            <a:alphaOff val="0"/>
          </a:schemeClr>
        </a:solidFill>
        <a:ln w="1079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baseline="0" dirty="0" err="1"/>
            <a:t>NextPagePiD</a:t>
          </a:r>
          <a:r>
            <a:rPr lang="en-US" sz="2000" b="1" kern="1200" baseline="0" dirty="0"/>
            <a:t>: </a:t>
          </a:r>
          <a:r>
            <a:rPr lang="en-US" sz="2000" kern="1200" baseline="0" dirty="0"/>
            <a:t>Page ID of the Next Page</a:t>
          </a:r>
          <a:endParaRPr lang="en-US" sz="2000" kern="1200" dirty="0"/>
        </a:p>
      </dsp:txBody>
      <dsp:txXfrm>
        <a:off x="25130" y="2383638"/>
        <a:ext cx="10595968" cy="464540"/>
      </dsp:txXfrm>
    </dsp:sp>
    <dsp:sp modelId="{B1E2EA02-3E47-4B96-BCD9-A41DA5E7A29A}">
      <dsp:nvSpPr>
        <dsp:cNvPr id="0" name=""/>
        <dsp:cNvSpPr/>
      </dsp:nvSpPr>
      <dsp:spPr>
        <a:xfrm>
          <a:off x="0" y="2930908"/>
          <a:ext cx="10646228" cy="514800"/>
        </a:xfrm>
        <a:prstGeom prst="roundRect">
          <a:avLst/>
        </a:prstGeom>
        <a:solidFill>
          <a:schemeClr val="lt1">
            <a:hueOff val="0"/>
            <a:satOff val="0"/>
            <a:lumOff val="0"/>
            <a:alphaOff val="0"/>
          </a:schemeClr>
        </a:solidFill>
        <a:ln w="1079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baseline="0"/>
            <a:t>PrevPageFID: </a:t>
          </a:r>
          <a:r>
            <a:rPr lang="en-US" sz="2000" kern="1200" baseline="0"/>
            <a:t>File ID of the Previous File</a:t>
          </a:r>
          <a:endParaRPr lang="en-US" sz="2000" kern="1200"/>
        </a:p>
      </dsp:txBody>
      <dsp:txXfrm>
        <a:off x="25130" y="2956038"/>
        <a:ext cx="10595968" cy="464540"/>
      </dsp:txXfrm>
    </dsp:sp>
    <dsp:sp modelId="{D6B36591-934F-4C9A-BCFE-31273E85ECE8}">
      <dsp:nvSpPr>
        <dsp:cNvPr id="0" name=""/>
        <dsp:cNvSpPr/>
      </dsp:nvSpPr>
      <dsp:spPr>
        <a:xfrm>
          <a:off x="0" y="3503308"/>
          <a:ext cx="10646228" cy="514800"/>
        </a:xfrm>
        <a:prstGeom prst="roundRect">
          <a:avLst/>
        </a:prstGeom>
        <a:solidFill>
          <a:schemeClr val="lt1">
            <a:hueOff val="0"/>
            <a:satOff val="0"/>
            <a:lumOff val="0"/>
            <a:alphaOff val="0"/>
          </a:schemeClr>
        </a:solidFill>
        <a:ln w="1079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baseline="0"/>
            <a:t>PrevPageFID: </a:t>
          </a:r>
          <a:r>
            <a:rPr lang="en-US" sz="2000" kern="1200" baseline="0"/>
            <a:t>Page ID of the Previous Page</a:t>
          </a:r>
          <a:endParaRPr lang="en-US" sz="2000" kern="1200"/>
        </a:p>
      </dsp:txBody>
      <dsp:txXfrm>
        <a:off x="25130" y="3528438"/>
        <a:ext cx="10595968" cy="4645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0A1F1B-53A7-4E26-A228-B358B2D55A24}">
      <dsp:nvSpPr>
        <dsp:cNvPr id="0" name=""/>
        <dsp:cNvSpPr/>
      </dsp:nvSpPr>
      <dsp:spPr>
        <a:xfrm>
          <a:off x="0" y="268311"/>
          <a:ext cx="11504118" cy="1417500"/>
        </a:xfrm>
        <a:prstGeom prst="rect">
          <a:avLst/>
        </a:prstGeom>
        <a:solidFill>
          <a:schemeClr val="lt1">
            <a:alpha val="90000"/>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92847" tIns="374904" rIns="892847"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Fixed length data must be store here.</a:t>
          </a:r>
        </a:p>
        <a:p>
          <a:pPr marL="171450" lvl="1" indent="-171450" algn="l" defTabSz="800100">
            <a:lnSpc>
              <a:spcPct val="90000"/>
            </a:lnSpc>
            <a:spcBef>
              <a:spcPct val="0"/>
            </a:spcBef>
            <a:spcAft>
              <a:spcPct val="15000"/>
            </a:spcAft>
            <a:buChar char="•"/>
          </a:pPr>
          <a:r>
            <a:rPr lang="en-US" sz="1800" kern="1200" dirty="0"/>
            <a:t>Rows cannot extend beyond pages</a:t>
          </a:r>
        </a:p>
        <a:p>
          <a:pPr marL="171450" lvl="1" indent="-171450" algn="l" defTabSz="800100">
            <a:lnSpc>
              <a:spcPct val="90000"/>
            </a:lnSpc>
            <a:spcBef>
              <a:spcPct val="0"/>
            </a:spcBef>
            <a:spcAft>
              <a:spcPct val="15000"/>
            </a:spcAft>
            <a:buChar char="•"/>
          </a:pPr>
          <a:r>
            <a:rPr lang="en-US" sz="1800" kern="1200" dirty="0"/>
            <a:t>Data Page is 8060 bytes</a:t>
          </a:r>
        </a:p>
      </dsp:txBody>
      <dsp:txXfrm>
        <a:off x="0" y="268311"/>
        <a:ext cx="11504118" cy="1417500"/>
      </dsp:txXfrm>
    </dsp:sp>
    <dsp:sp modelId="{5345CC5A-3CA0-4CD0-885F-750DC14CBE0B}">
      <dsp:nvSpPr>
        <dsp:cNvPr id="0" name=""/>
        <dsp:cNvSpPr/>
      </dsp:nvSpPr>
      <dsp:spPr>
        <a:xfrm>
          <a:off x="575205" y="2631"/>
          <a:ext cx="8052882" cy="531360"/>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380" tIns="0" rIns="304380" bIns="0" numCol="1" spcCol="1270" anchor="ctr" anchorCtr="0">
          <a:noAutofit/>
        </a:bodyPr>
        <a:lstStyle/>
        <a:p>
          <a:pPr marL="0" lvl="0" indent="0" algn="l" defTabSz="800100">
            <a:lnSpc>
              <a:spcPct val="90000"/>
            </a:lnSpc>
            <a:spcBef>
              <a:spcPct val="0"/>
            </a:spcBef>
            <a:spcAft>
              <a:spcPct val="35000"/>
            </a:spcAft>
            <a:buNone/>
          </a:pPr>
          <a:r>
            <a:rPr lang="en-US" sz="1800" kern="1200" dirty="0"/>
            <a:t>IN_ROW_DATA</a:t>
          </a:r>
        </a:p>
      </dsp:txBody>
      <dsp:txXfrm>
        <a:off x="601144" y="28570"/>
        <a:ext cx="8001004" cy="479482"/>
      </dsp:txXfrm>
    </dsp:sp>
    <dsp:sp modelId="{1BE6CC60-0F0D-46CE-A406-F857BBCCE870}">
      <dsp:nvSpPr>
        <dsp:cNvPr id="0" name=""/>
        <dsp:cNvSpPr/>
      </dsp:nvSpPr>
      <dsp:spPr>
        <a:xfrm>
          <a:off x="0" y="2048691"/>
          <a:ext cx="11504118" cy="1417500"/>
        </a:xfrm>
        <a:prstGeom prst="rect">
          <a:avLst/>
        </a:prstGeom>
        <a:solidFill>
          <a:schemeClr val="lt1">
            <a:alpha val="90000"/>
            <a:hueOff val="0"/>
            <a:satOff val="0"/>
            <a:lumOff val="0"/>
            <a:alphaOff val="0"/>
          </a:schemeClr>
        </a:solidFill>
        <a:ln w="10795" cap="flat" cmpd="sng" algn="ctr">
          <a:solidFill>
            <a:schemeClr val="accent2">
              <a:hueOff val="-1333748"/>
              <a:satOff val="27691"/>
              <a:lumOff val="29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92847" tIns="374904" rIns="892847"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varchar(max) / nvarchar(max) / varbinary(max)</a:t>
          </a:r>
        </a:p>
        <a:p>
          <a:pPr marL="171450" lvl="1" indent="-171450" algn="l" defTabSz="800100">
            <a:lnSpc>
              <a:spcPct val="90000"/>
            </a:lnSpc>
            <a:spcBef>
              <a:spcPct val="0"/>
            </a:spcBef>
            <a:spcAft>
              <a:spcPct val="15000"/>
            </a:spcAft>
            <a:buChar char="•"/>
          </a:pPr>
          <a:r>
            <a:rPr lang="en-US" sz="1800" kern="1200" dirty="0"/>
            <a:t>16-byte point to out of row tree</a:t>
          </a:r>
        </a:p>
        <a:p>
          <a:pPr marL="171450" lvl="1" indent="-171450" algn="l" defTabSz="800100">
            <a:lnSpc>
              <a:spcPct val="90000"/>
            </a:lnSpc>
            <a:spcBef>
              <a:spcPct val="0"/>
            </a:spcBef>
            <a:spcAft>
              <a:spcPct val="15000"/>
            </a:spcAft>
            <a:buChar char="•"/>
          </a:pPr>
          <a:r>
            <a:rPr lang="en-US" sz="1800" kern="1200" dirty="0"/>
            <a:t>Uses text page to store a stream of data</a:t>
          </a:r>
        </a:p>
      </dsp:txBody>
      <dsp:txXfrm>
        <a:off x="0" y="2048691"/>
        <a:ext cx="11504118" cy="1417500"/>
      </dsp:txXfrm>
    </dsp:sp>
    <dsp:sp modelId="{9AC1164C-B8A9-4BA0-826C-837D06002D2B}">
      <dsp:nvSpPr>
        <dsp:cNvPr id="0" name=""/>
        <dsp:cNvSpPr/>
      </dsp:nvSpPr>
      <dsp:spPr>
        <a:xfrm>
          <a:off x="575205" y="1783011"/>
          <a:ext cx="8052882" cy="531360"/>
        </a:xfrm>
        <a:prstGeom prst="roundRect">
          <a:avLst/>
        </a:prstGeom>
        <a:solidFill>
          <a:schemeClr val="accent2">
            <a:hueOff val="-1333748"/>
            <a:satOff val="27691"/>
            <a:lumOff val="294"/>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380" tIns="0" rIns="304380" bIns="0" numCol="1" spcCol="1270" anchor="ctr" anchorCtr="0">
          <a:noAutofit/>
        </a:bodyPr>
        <a:lstStyle/>
        <a:p>
          <a:pPr marL="0" lvl="0" indent="0" algn="l" defTabSz="800100">
            <a:lnSpc>
              <a:spcPct val="90000"/>
            </a:lnSpc>
            <a:spcBef>
              <a:spcPct val="0"/>
            </a:spcBef>
            <a:spcAft>
              <a:spcPct val="35000"/>
            </a:spcAft>
            <a:buNone/>
          </a:pPr>
          <a:r>
            <a:rPr lang="en-US" sz="1800" kern="1200" dirty="0"/>
            <a:t>LOB_DATA (For out of row storage)</a:t>
          </a:r>
        </a:p>
      </dsp:txBody>
      <dsp:txXfrm>
        <a:off x="601144" y="1808950"/>
        <a:ext cx="8001004" cy="479482"/>
      </dsp:txXfrm>
    </dsp:sp>
    <dsp:sp modelId="{612B4DC7-D7D5-447A-8782-9062D6CCA1B2}">
      <dsp:nvSpPr>
        <dsp:cNvPr id="0" name=""/>
        <dsp:cNvSpPr/>
      </dsp:nvSpPr>
      <dsp:spPr>
        <a:xfrm>
          <a:off x="0" y="3829072"/>
          <a:ext cx="11504118" cy="1417500"/>
        </a:xfrm>
        <a:prstGeom prst="rect">
          <a:avLst/>
        </a:prstGeom>
        <a:solidFill>
          <a:schemeClr val="lt1">
            <a:alpha val="90000"/>
            <a:hueOff val="0"/>
            <a:satOff val="0"/>
            <a:lumOff val="0"/>
            <a:alphaOff val="0"/>
          </a:schemeClr>
        </a:solidFill>
        <a:ln w="10795" cap="flat" cmpd="sng" algn="ctr">
          <a:solidFill>
            <a:schemeClr val="accent2">
              <a:hueOff val="-2667497"/>
              <a:satOff val="55382"/>
              <a:lumOff val="58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92847" tIns="374904" rIns="892847"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varchar(8000) / nvarchar(4000) / varbinary(8000)</a:t>
          </a:r>
        </a:p>
        <a:p>
          <a:pPr marL="171450" lvl="1" indent="-171450" algn="l" defTabSz="800100">
            <a:lnSpc>
              <a:spcPct val="90000"/>
            </a:lnSpc>
            <a:spcBef>
              <a:spcPct val="0"/>
            </a:spcBef>
            <a:spcAft>
              <a:spcPct val="15000"/>
            </a:spcAft>
            <a:buChar char="•"/>
          </a:pPr>
          <a:r>
            <a:rPr lang="en-US" sz="1800" kern="1200" dirty="0"/>
            <a:t>When a column can’t fit onto a page</a:t>
          </a:r>
        </a:p>
        <a:p>
          <a:pPr marL="171450" lvl="1" indent="-171450" algn="l" defTabSz="800100">
            <a:lnSpc>
              <a:spcPct val="90000"/>
            </a:lnSpc>
            <a:spcBef>
              <a:spcPct val="0"/>
            </a:spcBef>
            <a:spcAft>
              <a:spcPct val="15000"/>
            </a:spcAft>
            <a:buChar char="•"/>
          </a:pPr>
          <a:r>
            <a:rPr lang="en-US" sz="1800" kern="1200" dirty="0"/>
            <a:t>No control over which column overflows</a:t>
          </a:r>
        </a:p>
      </dsp:txBody>
      <dsp:txXfrm>
        <a:off x="0" y="3829072"/>
        <a:ext cx="11504118" cy="1417500"/>
      </dsp:txXfrm>
    </dsp:sp>
    <dsp:sp modelId="{A2693F37-0C62-4143-8E0A-2BC5D60CCFE2}">
      <dsp:nvSpPr>
        <dsp:cNvPr id="0" name=""/>
        <dsp:cNvSpPr/>
      </dsp:nvSpPr>
      <dsp:spPr>
        <a:xfrm>
          <a:off x="575205" y="3563392"/>
          <a:ext cx="8052882" cy="531360"/>
        </a:xfrm>
        <a:prstGeom prst="roundRect">
          <a:avLst/>
        </a:prstGeom>
        <a:solidFill>
          <a:schemeClr val="accent2">
            <a:hueOff val="-2667497"/>
            <a:satOff val="55382"/>
            <a:lumOff val="58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380" tIns="0" rIns="304380" bIns="0" numCol="1" spcCol="1270" anchor="ctr" anchorCtr="0">
          <a:noAutofit/>
        </a:bodyPr>
        <a:lstStyle/>
        <a:p>
          <a:pPr marL="0" lvl="0" indent="0" algn="l" defTabSz="800100">
            <a:lnSpc>
              <a:spcPct val="90000"/>
            </a:lnSpc>
            <a:spcBef>
              <a:spcPct val="0"/>
            </a:spcBef>
            <a:spcAft>
              <a:spcPct val="35000"/>
            </a:spcAft>
            <a:buNone/>
          </a:pPr>
          <a:r>
            <a:rPr lang="en-US" sz="1800" kern="1200" dirty="0"/>
            <a:t>ROW_OVERFLOW_DATA (SLOB)</a:t>
          </a:r>
        </a:p>
      </dsp:txBody>
      <dsp:txXfrm>
        <a:off x="601144" y="3589331"/>
        <a:ext cx="8001004" cy="47948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A6332E-6220-4248-B9A2-231C7E77D4E6}">
      <dsp:nvSpPr>
        <dsp:cNvPr id="0" name=""/>
        <dsp:cNvSpPr/>
      </dsp:nvSpPr>
      <dsp:spPr>
        <a:xfrm>
          <a:off x="0" y="15472"/>
          <a:ext cx="10880726" cy="1104480"/>
        </a:xfrm>
        <a:prstGeom prst="roundRect">
          <a:avLst/>
        </a:prstGeom>
        <a:solidFill>
          <a:schemeClr val="lt1">
            <a:hueOff val="0"/>
            <a:satOff val="0"/>
            <a:lumOff val="0"/>
            <a:alphaOff val="0"/>
          </a:schemeClr>
        </a:solidFill>
        <a:ln w="1079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Returns information about a page in a database. </a:t>
          </a:r>
          <a:endParaRPr lang="en-US" sz="2400" kern="1200" dirty="0"/>
        </a:p>
      </dsp:txBody>
      <dsp:txXfrm>
        <a:off x="53916" y="69388"/>
        <a:ext cx="10772894" cy="996648"/>
      </dsp:txXfrm>
    </dsp:sp>
    <dsp:sp modelId="{EC09AE22-AA6C-4739-B54F-BA74EB8C0C49}">
      <dsp:nvSpPr>
        <dsp:cNvPr id="0" name=""/>
        <dsp:cNvSpPr/>
      </dsp:nvSpPr>
      <dsp:spPr>
        <a:xfrm>
          <a:off x="0" y="1289872"/>
          <a:ext cx="10880726" cy="1104480"/>
        </a:xfrm>
        <a:prstGeom prst="roundRect">
          <a:avLst/>
        </a:prstGeom>
        <a:solidFill>
          <a:schemeClr val="lt1">
            <a:hueOff val="0"/>
            <a:satOff val="0"/>
            <a:lumOff val="0"/>
            <a:alphaOff val="0"/>
          </a:schemeClr>
        </a:solidFill>
        <a:ln w="1079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These functions replace the need to use DBCC PAGE.</a:t>
          </a:r>
          <a:endParaRPr lang="en-US" sz="2400" kern="1200" dirty="0"/>
        </a:p>
      </dsp:txBody>
      <dsp:txXfrm>
        <a:off x="53916" y="1343788"/>
        <a:ext cx="10772894" cy="99664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3F5FA1-6CFA-44C1-9213-0458BD7F05A0}">
      <dsp:nvSpPr>
        <dsp:cNvPr id="0" name=""/>
        <dsp:cNvSpPr/>
      </dsp:nvSpPr>
      <dsp:spPr>
        <a:xfrm>
          <a:off x="0" y="39729"/>
          <a:ext cx="10880726" cy="694980"/>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baseline="0"/>
            <a:t>Data files are structured in extents. </a:t>
          </a:r>
          <a:endParaRPr lang="en-US" sz="2700" kern="1200"/>
        </a:p>
      </dsp:txBody>
      <dsp:txXfrm>
        <a:off x="33926" y="73655"/>
        <a:ext cx="10812874" cy="627128"/>
      </dsp:txXfrm>
    </dsp:sp>
    <dsp:sp modelId="{BCC9BC02-507F-4818-810B-C786625D9942}">
      <dsp:nvSpPr>
        <dsp:cNvPr id="0" name=""/>
        <dsp:cNvSpPr/>
      </dsp:nvSpPr>
      <dsp:spPr>
        <a:xfrm>
          <a:off x="0" y="812469"/>
          <a:ext cx="10880726" cy="694980"/>
        </a:xfrm>
        <a:prstGeom prst="roundRect">
          <a:avLst/>
        </a:prstGeom>
        <a:solidFill>
          <a:schemeClr val="accent2">
            <a:hueOff val="-1333748"/>
            <a:satOff val="27691"/>
            <a:lumOff val="294"/>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baseline="0" dirty="0"/>
            <a:t>Each extent (64 KB) has eight pages of 8 KB each.</a:t>
          </a:r>
          <a:endParaRPr lang="en-US" sz="2700" kern="1200" dirty="0"/>
        </a:p>
      </dsp:txBody>
      <dsp:txXfrm>
        <a:off x="33926" y="846395"/>
        <a:ext cx="10812874" cy="627128"/>
      </dsp:txXfrm>
    </dsp:sp>
    <dsp:sp modelId="{55104C2A-E831-4EB5-B246-E42A01B66DCE}">
      <dsp:nvSpPr>
        <dsp:cNvPr id="0" name=""/>
        <dsp:cNvSpPr/>
      </dsp:nvSpPr>
      <dsp:spPr>
        <a:xfrm>
          <a:off x="0" y="1585209"/>
          <a:ext cx="10880726" cy="694980"/>
        </a:xfrm>
        <a:prstGeom prst="roundRect">
          <a:avLst/>
        </a:prstGeom>
        <a:solidFill>
          <a:schemeClr val="accent2">
            <a:hueOff val="-2667497"/>
            <a:satOff val="55382"/>
            <a:lumOff val="58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baseline="0"/>
            <a:t>Two types of extents:</a:t>
          </a:r>
          <a:endParaRPr lang="en-US" sz="2700" kern="1200"/>
        </a:p>
      </dsp:txBody>
      <dsp:txXfrm>
        <a:off x="33926" y="1619135"/>
        <a:ext cx="10812874" cy="627128"/>
      </dsp:txXfrm>
    </dsp:sp>
    <dsp:sp modelId="{8C114712-75C2-484B-9964-6058FCA20C15}">
      <dsp:nvSpPr>
        <dsp:cNvPr id="0" name=""/>
        <dsp:cNvSpPr/>
      </dsp:nvSpPr>
      <dsp:spPr>
        <a:xfrm>
          <a:off x="0" y="2280189"/>
          <a:ext cx="10880726" cy="1564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baseline="0" dirty="0"/>
            <a:t>Mixed extents (Managed by SGAM Page)</a:t>
          </a:r>
          <a:endParaRPr lang="en-US" sz="2100" kern="1200" dirty="0"/>
        </a:p>
        <a:p>
          <a:pPr marL="457200" lvl="2" indent="-228600" algn="l" defTabSz="933450">
            <a:lnSpc>
              <a:spcPct val="90000"/>
            </a:lnSpc>
            <a:spcBef>
              <a:spcPct val="0"/>
            </a:spcBef>
            <a:spcAft>
              <a:spcPct val="20000"/>
            </a:spcAft>
            <a:buChar char="•"/>
          </a:pPr>
          <a:r>
            <a:rPr lang="en-US" sz="2100" kern="1200" baseline="0" dirty="0"/>
            <a:t>Up to 8 distinct objects can reside in the same Mixed Extent.</a:t>
          </a:r>
          <a:endParaRPr lang="en-US" sz="2100" kern="1200" dirty="0"/>
        </a:p>
        <a:p>
          <a:pPr marL="228600" lvl="1" indent="-228600" algn="l" defTabSz="933450">
            <a:lnSpc>
              <a:spcPct val="90000"/>
            </a:lnSpc>
            <a:spcBef>
              <a:spcPct val="0"/>
            </a:spcBef>
            <a:spcAft>
              <a:spcPct val="20000"/>
            </a:spcAft>
            <a:buChar char="•"/>
          </a:pPr>
          <a:r>
            <a:rPr lang="en-US" sz="2100" kern="1200" baseline="0" dirty="0"/>
            <a:t>Uniform extents (Managed by GAM Page)</a:t>
          </a:r>
          <a:endParaRPr lang="en-US" sz="2100" kern="1200" dirty="0"/>
        </a:p>
        <a:p>
          <a:pPr marL="457200" lvl="2" indent="-228600" algn="l" defTabSz="933450">
            <a:lnSpc>
              <a:spcPct val="90000"/>
            </a:lnSpc>
            <a:spcBef>
              <a:spcPct val="0"/>
            </a:spcBef>
            <a:spcAft>
              <a:spcPct val="20000"/>
            </a:spcAft>
            <a:buChar char="•"/>
          </a:pPr>
          <a:r>
            <a:rPr lang="en-US" sz="2100" kern="1200" baseline="0" dirty="0"/>
            <a:t>All pages belong to the same object.</a:t>
          </a:r>
          <a:endParaRPr lang="en-US" sz="2100" kern="1200" dirty="0"/>
        </a:p>
      </dsp:txBody>
      <dsp:txXfrm>
        <a:off x="0" y="2280189"/>
        <a:ext cx="10880726" cy="156492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D81896-5617-4CC3-8571-40FC75A78D98}">
      <dsp:nvSpPr>
        <dsp:cNvPr id="0" name=""/>
        <dsp:cNvSpPr/>
      </dsp:nvSpPr>
      <dsp:spPr>
        <a:xfrm>
          <a:off x="1348" y="1181408"/>
          <a:ext cx="5260950" cy="3156570"/>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baseline="0" dirty="0">
              <a:latin typeface="Segoe UI"/>
              <a:ea typeface="+mn-ea"/>
              <a:cs typeface="+mn-cs"/>
            </a:rPr>
            <a:t>PFS and IAM are used to determine when an object needs a new extent allocated</a:t>
          </a:r>
          <a:endParaRPr lang="en-US" sz="3800" kern="1200" dirty="0">
            <a:latin typeface="Segoe UI"/>
            <a:ea typeface="+mn-ea"/>
            <a:cs typeface="+mn-cs"/>
          </a:endParaRPr>
        </a:p>
      </dsp:txBody>
      <dsp:txXfrm>
        <a:off x="155439" y="1335499"/>
        <a:ext cx="4952768" cy="2848388"/>
      </dsp:txXfrm>
    </dsp:sp>
    <dsp:sp modelId="{E7D5672E-1078-4242-B34A-3CB1D3C8E10B}">
      <dsp:nvSpPr>
        <dsp:cNvPr id="0" name=""/>
        <dsp:cNvSpPr/>
      </dsp:nvSpPr>
      <dsp:spPr>
        <a:xfrm>
          <a:off x="5788395" y="1181408"/>
          <a:ext cx="5260950" cy="3156570"/>
        </a:xfrm>
        <a:prstGeom prst="roundRect">
          <a:avLst/>
        </a:prstGeom>
        <a:solidFill>
          <a:schemeClr val="accent2">
            <a:hueOff val="-2667497"/>
            <a:satOff val="55382"/>
            <a:lumOff val="58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baseline="0" dirty="0">
              <a:latin typeface="Segoe UI"/>
              <a:ea typeface="+mn-ea"/>
              <a:cs typeface="+mn-cs"/>
            </a:rPr>
            <a:t>GAMs and SGAMs are used to allocate the extent</a:t>
          </a:r>
          <a:endParaRPr lang="en-US" sz="3800" kern="1200" dirty="0">
            <a:latin typeface="Segoe UI"/>
            <a:ea typeface="+mn-ea"/>
            <a:cs typeface="+mn-cs"/>
          </a:endParaRPr>
        </a:p>
      </dsp:txBody>
      <dsp:txXfrm>
        <a:off x="5942486" y="1335499"/>
        <a:ext cx="4952768" cy="284838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C990E7-EC36-47FB-AF8A-D4BF7B5CB066}">
      <dsp:nvSpPr>
        <dsp:cNvPr id="0" name=""/>
        <dsp:cNvSpPr/>
      </dsp:nvSpPr>
      <dsp:spPr>
        <a:xfrm>
          <a:off x="4090" y="5726"/>
          <a:ext cx="2459851" cy="974983"/>
        </a:xfrm>
        <a:prstGeom prst="rect">
          <a:avLst/>
        </a:prstGeom>
        <a:solidFill>
          <a:schemeClr val="accent2">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baseline="0" dirty="0"/>
            <a:t>Page Free Space (PFS)</a:t>
          </a:r>
          <a:endParaRPr lang="en-US" sz="1800" kern="1200" dirty="0"/>
        </a:p>
      </dsp:txBody>
      <dsp:txXfrm>
        <a:off x="4090" y="5726"/>
        <a:ext cx="2459851" cy="974983"/>
      </dsp:txXfrm>
    </dsp:sp>
    <dsp:sp modelId="{E7C774AA-542E-48C3-A864-EEA7245BD745}">
      <dsp:nvSpPr>
        <dsp:cNvPr id="0" name=""/>
        <dsp:cNvSpPr/>
      </dsp:nvSpPr>
      <dsp:spPr>
        <a:xfrm>
          <a:off x="4090" y="980710"/>
          <a:ext cx="2459851" cy="3027460"/>
        </a:xfrm>
        <a:prstGeom prst="rect">
          <a:avLst/>
        </a:prstGeom>
        <a:solidFill>
          <a:schemeClr val="accent2">
            <a:tint val="40000"/>
            <a:alpha val="90000"/>
            <a:hueOff val="0"/>
            <a:satOff val="0"/>
            <a:lumOff val="0"/>
            <a:alphaOff val="0"/>
          </a:schemeClr>
        </a:solidFill>
        <a:ln w="1079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baseline="0" dirty="0"/>
            <a:t>Tracks free space on a page uses 1 Byte/Page</a:t>
          </a:r>
          <a:endParaRPr lang="en-US" sz="1900" kern="1200" dirty="0"/>
        </a:p>
        <a:p>
          <a:pPr marL="171450" lvl="1" indent="-171450" algn="l" defTabSz="844550">
            <a:lnSpc>
              <a:spcPct val="90000"/>
            </a:lnSpc>
            <a:spcBef>
              <a:spcPct val="0"/>
            </a:spcBef>
            <a:spcAft>
              <a:spcPct val="15000"/>
            </a:spcAft>
            <a:buChar char="•"/>
          </a:pPr>
          <a:r>
            <a:rPr lang="en-US" sz="1900" kern="1200" baseline="0" dirty="0"/>
            <a:t>Covers 64 MB worth of pages</a:t>
          </a:r>
          <a:endParaRPr lang="en-US" sz="1900" kern="1200" dirty="0"/>
        </a:p>
      </dsp:txBody>
      <dsp:txXfrm>
        <a:off x="4090" y="980710"/>
        <a:ext cx="2459851" cy="3027460"/>
      </dsp:txXfrm>
    </dsp:sp>
    <dsp:sp modelId="{9FA250F5-EE59-4D85-8E94-4338AF834BF2}">
      <dsp:nvSpPr>
        <dsp:cNvPr id="0" name=""/>
        <dsp:cNvSpPr/>
      </dsp:nvSpPr>
      <dsp:spPr>
        <a:xfrm>
          <a:off x="2808321" y="5726"/>
          <a:ext cx="2459851" cy="974983"/>
        </a:xfrm>
        <a:prstGeom prst="rect">
          <a:avLst/>
        </a:prstGeom>
        <a:solidFill>
          <a:schemeClr val="accent2">
            <a:hueOff val="-889166"/>
            <a:satOff val="18461"/>
            <a:lumOff val="196"/>
            <a:alphaOff val="0"/>
          </a:schemeClr>
        </a:solidFill>
        <a:ln w="10795" cap="flat" cmpd="sng" algn="ctr">
          <a:solidFill>
            <a:schemeClr val="accent2">
              <a:hueOff val="-889166"/>
              <a:satOff val="18461"/>
              <a:lumOff val="19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baseline="0" dirty="0"/>
            <a:t>Global Allocation Map (GAM)</a:t>
          </a:r>
          <a:endParaRPr lang="en-US" sz="1800" kern="1200" dirty="0"/>
        </a:p>
      </dsp:txBody>
      <dsp:txXfrm>
        <a:off x="2808321" y="5726"/>
        <a:ext cx="2459851" cy="974983"/>
      </dsp:txXfrm>
    </dsp:sp>
    <dsp:sp modelId="{AD3AE9D9-53BB-496E-A3E4-EF036CF514D2}">
      <dsp:nvSpPr>
        <dsp:cNvPr id="0" name=""/>
        <dsp:cNvSpPr/>
      </dsp:nvSpPr>
      <dsp:spPr>
        <a:xfrm>
          <a:off x="2808321" y="980710"/>
          <a:ext cx="2459851" cy="3027460"/>
        </a:xfrm>
        <a:prstGeom prst="rect">
          <a:avLst/>
        </a:prstGeom>
        <a:solidFill>
          <a:schemeClr val="accent2">
            <a:tint val="40000"/>
            <a:alpha val="90000"/>
            <a:hueOff val="-1162839"/>
            <a:satOff val="3109"/>
            <a:lumOff val="385"/>
            <a:alphaOff val="0"/>
          </a:schemeClr>
        </a:solidFill>
        <a:ln w="10795" cap="flat" cmpd="sng" algn="ctr">
          <a:solidFill>
            <a:schemeClr val="accent2">
              <a:tint val="40000"/>
              <a:alpha val="90000"/>
              <a:hueOff val="-1162839"/>
              <a:satOff val="3109"/>
              <a:lumOff val="38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baseline="0" dirty="0"/>
            <a:t>Tracks Uniform extents that have been allocated</a:t>
          </a:r>
          <a:br>
            <a:rPr lang="en-US" sz="1900" kern="1200" baseline="0" dirty="0"/>
          </a:br>
          <a:r>
            <a:rPr lang="en-US" sz="1900" kern="1200" baseline="0" dirty="0"/>
            <a:t>uses 1 Bit/extent</a:t>
          </a:r>
          <a:endParaRPr lang="en-US" sz="1900" kern="1200" dirty="0"/>
        </a:p>
        <a:p>
          <a:pPr marL="171450" lvl="1" indent="-171450" algn="l" defTabSz="844550">
            <a:lnSpc>
              <a:spcPct val="90000"/>
            </a:lnSpc>
            <a:spcBef>
              <a:spcPct val="0"/>
            </a:spcBef>
            <a:spcAft>
              <a:spcPct val="15000"/>
            </a:spcAft>
            <a:buChar char="•"/>
          </a:pPr>
          <a:r>
            <a:rPr lang="en-US" sz="1900" kern="1200" baseline="0" dirty="0"/>
            <a:t>Covers 64,000 extents (4 GB worth of data)</a:t>
          </a:r>
          <a:endParaRPr lang="en-US" sz="1900" kern="1200" dirty="0"/>
        </a:p>
      </dsp:txBody>
      <dsp:txXfrm>
        <a:off x="2808321" y="980710"/>
        <a:ext cx="2459851" cy="3027460"/>
      </dsp:txXfrm>
    </dsp:sp>
    <dsp:sp modelId="{580B96B5-8BC4-454D-B4D6-22D2C7BBC512}">
      <dsp:nvSpPr>
        <dsp:cNvPr id="0" name=""/>
        <dsp:cNvSpPr/>
      </dsp:nvSpPr>
      <dsp:spPr>
        <a:xfrm>
          <a:off x="5612552" y="5726"/>
          <a:ext cx="2459851" cy="974983"/>
        </a:xfrm>
        <a:prstGeom prst="rect">
          <a:avLst/>
        </a:prstGeom>
        <a:solidFill>
          <a:schemeClr val="accent2">
            <a:hueOff val="-1778331"/>
            <a:satOff val="36921"/>
            <a:lumOff val="392"/>
            <a:alphaOff val="0"/>
          </a:schemeClr>
        </a:solidFill>
        <a:ln w="10795" cap="flat" cmpd="sng" algn="ctr">
          <a:solidFill>
            <a:schemeClr val="accent2">
              <a:hueOff val="-1778331"/>
              <a:satOff val="36921"/>
              <a:lumOff val="39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baseline="0" dirty="0"/>
            <a:t>Shared Global Allocation Map (SGAM)</a:t>
          </a:r>
          <a:endParaRPr lang="en-US" sz="1800" kern="1200" dirty="0"/>
        </a:p>
      </dsp:txBody>
      <dsp:txXfrm>
        <a:off x="5612552" y="5726"/>
        <a:ext cx="2459851" cy="974983"/>
      </dsp:txXfrm>
    </dsp:sp>
    <dsp:sp modelId="{403F8695-450D-4790-878E-6F6D6F842041}">
      <dsp:nvSpPr>
        <dsp:cNvPr id="0" name=""/>
        <dsp:cNvSpPr/>
      </dsp:nvSpPr>
      <dsp:spPr>
        <a:xfrm>
          <a:off x="5612552" y="980710"/>
          <a:ext cx="2459851" cy="3027460"/>
        </a:xfrm>
        <a:prstGeom prst="rect">
          <a:avLst/>
        </a:prstGeom>
        <a:solidFill>
          <a:schemeClr val="accent2">
            <a:tint val="40000"/>
            <a:alpha val="90000"/>
            <a:hueOff val="-2325678"/>
            <a:satOff val="6218"/>
            <a:lumOff val="769"/>
            <a:alphaOff val="0"/>
          </a:schemeClr>
        </a:solidFill>
        <a:ln w="10795" cap="flat" cmpd="sng" algn="ctr">
          <a:solidFill>
            <a:schemeClr val="accent2">
              <a:tint val="40000"/>
              <a:alpha val="90000"/>
              <a:hueOff val="-2325678"/>
              <a:satOff val="6218"/>
              <a:lumOff val="7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baseline="0" dirty="0"/>
            <a:t>Tracks Mixed extents that have all 8 pages allocated</a:t>
          </a:r>
          <a:br>
            <a:rPr lang="en-US" sz="1900" kern="1200" baseline="0" dirty="0"/>
          </a:br>
          <a:r>
            <a:rPr lang="en-US" sz="1900" kern="1200" baseline="0" dirty="0"/>
            <a:t>uses 1 Bit/extent</a:t>
          </a:r>
          <a:endParaRPr lang="en-US" sz="1900" kern="1200" dirty="0"/>
        </a:p>
        <a:p>
          <a:pPr marL="171450" lvl="1" indent="-171450" algn="l" defTabSz="844550">
            <a:lnSpc>
              <a:spcPct val="90000"/>
            </a:lnSpc>
            <a:spcBef>
              <a:spcPct val="0"/>
            </a:spcBef>
            <a:spcAft>
              <a:spcPct val="15000"/>
            </a:spcAft>
            <a:buChar char="•"/>
          </a:pPr>
          <a:r>
            <a:rPr lang="en-US" sz="1900" kern="1200" baseline="0" dirty="0"/>
            <a:t>Covers 64,000 extents (4 GB worth of data)</a:t>
          </a:r>
          <a:endParaRPr lang="en-US" sz="1900" kern="1200" dirty="0"/>
        </a:p>
      </dsp:txBody>
      <dsp:txXfrm>
        <a:off x="5612552" y="980710"/>
        <a:ext cx="2459851" cy="3027460"/>
      </dsp:txXfrm>
    </dsp:sp>
    <dsp:sp modelId="{7D0E2B34-C1FF-4757-9556-4EBE8E8751BA}">
      <dsp:nvSpPr>
        <dsp:cNvPr id="0" name=""/>
        <dsp:cNvSpPr/>
      </dsp:nvSpPr>
      <dsp:spPr>
        <a:xfrm>
          <a:off x="8416782" y="5726"/>
          <a:ext cx="2459851" cy="974983"/>
        </a:xfrm>
        <a:prstGeom prst="rect">
          <a:avLst/>
        </a:prstGeom>
        <a:solidFill>
          <a:schemeClr val="accent2">
            <a:hueOff val="-2667497"/>
            <a:satOff val="55382"/>
            <a:lumOff val="588"/>
            <a:alphaOff val="0"/>
          </a:schemeClr>
        </a:solidFill>
        <a:ln w="10795" cap="flat" cmpd="sng" algn="ctr">
          <a:solidFill>
            <a:schemeClr val="accent2">
              <a:hueOff val="-2667497"/>
              <a:satOff val="55382"/>
              <a:lumOff val="58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baseline="0" dirty="0"/>
            <a:t>Index Allocation Map (IAM)</a:t>
          </a:r>
          <a:endParaRPr lang="en-US" sz="1800" kern="1200" dirty="0"/>
        </a:p>
      </dsp:txBody>
      <dsp:txXfrm>
        <a:off x="8416782" y="5726"/>
        <a:ext cx="2459851" cy="974983"/>
      </dsp:txXfrm>
    </dsp:sp>
    <dsp:sp modelId="{7849064C-C948-4E3B-AB3A-3790921E0E33}">
      <dsp:nvSpPr>
        <dsp:cNvPr id="0" name=""/>
        <dsp:cNvSpPr/>
      </dsp:nvSpPr>
      <dsp:spPr>
        <a:xfrm>
          <a:off x="8416782" y="980710"/>
          <a:ext cx="2459851" cy="3027460"/>
        </a:xfrm>
        <a:prstGeom prst="rect">
          <a:avLst/>
        </a:prstGeom>
        <a:solidFill>
          <a:schemeClr val="accent2">
            <a:tint val="40000"/>
            <a:alpha val="90000"/>
            <a:hueOff val="-3488517"/>
            <a:satOff val="9327"/>
            <a:lumOff val="1154"/>
            <a:alphaOff val="0"/>
          </a:schemeClr>
        </a:solidFill>
        <a:ln w="10795" cap="flat" cmpd="sng" algn="ctr">
          <a:solidFill>
            <a:schemeClr val="accent2">
              <a:tint val="40000"/>
              <a:alpha val="90000"/>
              <a:hueOff val="-3488517"/>
              <a:satOff val="9327"/>
              <a:lumOff val="115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baseline="0" dirty="0"/>
            <a:t>Tracks extents that are allocated to an allocation unit</a:t>
          </a:r>
          <a:endParaRPr lang="en-US" sz="1900" kern="1200" dirty="0"/>
        </a:p>
        <a:p>
          <a:pPr marL="171450" lvl="1" indent="-171450" algn="l" defTabSz="844550">
            <a:lnSpc>
              <a:spcPct val="90000"/>
            </a:lnSpc>
            <a:spcBef>
              <a:spcPct val="0"/>
            </a:spcBef>
            <a:spcAft>
              <a:spcPct val="15000"/>
            </a:spcAft>
            <a:buChar char="•"/>
          </a:pPr>
          <a:r>
            <a:rPr lang="en-US" sz="1900" kern="1200" baseline="0" dirty="0"/>
            <a:t>Covers 4 GB worth of data</a:t>
          </a:r>
          <a:endParaRPr lang="en-US" sz="1900" kern="1200" dirty="0"/>
        </a:p>
        <a:p>
          <a:pPr marL="171450" lvl="1" indent="-171450" algn="l" defTabSz="844550">
            <a:lnSpc>
              <a:spcPct val="90000"/>
            </a:lnSpc>
            <a:spcBef>
              <a:spcPct val="0"/>
            </a:spcBef>
            <a:spcAft>
              <a:spcPct val="15000"/>
            </a:spcAft>
            <a:buChar char="•"/>
          </a:pPr>
          <a:r>
            <a:rPr lang="en-US" sz="1900" kern="1200" baseline="0" dirty="0"/>
            <a:t>One IAM chain per table, per index, per partition, per allocation unit type</a:t>
          </a:r>
          <a:endParaRPr lang="en-US" sz="1900" kern="1200" dirty="0"/>
        </a:p>
      </dsp:txBody>
      <dsp:txXfrm>
        <a:off x="8416782" y="980710"/>
        <a:ext cx="2459851" cy="302746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49C234-723A-4BDE-AC95-03F9FB295F41}">
      <dsp:nvSpPr>
        <dsp:cNvPr id="0" name=""/>
        <dsp:cNvSpPr/>
      </dsp:nvSpPr>
      <dsp:spPr>
        <a:xfrm>
          <a:off x="0" y="561675"/>
          <a:ext cx="10880725" cy="1748250"/>
        </a:xfrm>
        <a:prstGeom prst="rect">
          <a:avLst/>
        </a:prstGeom>
        <a:solidFill>
          <a:schemeClr val="lt1">
            <a:alpha val="90000"/>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44465" tIns="770636" rIns="844465"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On object creation two pages from a mixed extents are allocated</a:t>
          </a:r>
        </a:p>
        <a:p>
          <a:pPr marL="228600" lvl="1" indent="-228600" algn="l" defTabSz="1066800">
            <a:lnSpc>
              <a:spcPct val="90000"/>
            </a:lnSpc>
            <a:spcBef>
              <a:spcPct val="0"/>
            </a:spcBef>
            <a:spcAft>
              <a:spcPct val="15000"/>
            </a:spcAft>
            <a:buChar char="•"/>
          </a:pPr>
          <a:r>
            <a:rPr lang="en-US" sz="2400" kern="1200" dirty="0"/>
            <a:t>After 8 data pages,  new allocation comes from Uniform Extent</a:t>
          </a:r>
        </a:p>
      </dsp:txBody>
      <dsp:txXfrm>
        <a:off x="0" y="561675"/>
        <a:ext cx="10880725" cy="1748250"/>
      </dsp:txXfrm>
    </dsp:sp>
    <dsp:sp modelId="{3AD40822-D0F7-405C-A43B-CE4D829B28CD}">
      <dsp:nvSpPr>
        <dsp:cNvPr id="0" name=""/>
        <dsp:cNvSpPr/>
      </dsp:nvSpPr>
      <dsp:spPr>
        <a:xfrm>
          <a:off x="544036" y="15555"/>
          <a:ext cx="7616507" cy="1092240"/>
        </a:xfrm>
        <a:prstGeom prst="round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1066800">
            <a:lnSpc>
              <a:spcPct val="90000"/>
            </a:lnSpc>
            <a:spcBef>
              <a:spcPct val="0"/>
            </a:spcBef>
            <a:spcAft>
              <a:spcPct val="35000"/>
            </a:spcAft>
            <a:buNone/>
          </a:pPr>
          <a:r>
            <a:rPr lang="en-US" sz="2400" kern="1200" dirty="0"/>
            <a:t>Up to, and including, SQL Server 2014 (12.x)</a:t>
          </a:r>
        </a:p>
      </dsp:txBody>
      <dsp:txXfrm>
        <a:off x="597355" y="68874"/>
        <a:ext cx="7509869" cy="985602"/>
      </dsp:txXfrm>
    </dsp:sp>
    <dsp:sp modelId="{F8D3E4B6-63BC-4D03-8AB8-DA50D9D29A49}">
      <dsp:nvSpPr>
        <dsp:cNvPr id="0" name=""/>
        <dsp:cNvSpPr/>
      </dsp:nvSpPr>
      <dsp:spPr>
        <a:xfrm>
          <a:off x="0" y="3055845"/>
          <a:ext cx="10880725" cy="1748250"/>
        </a:xfrm>
        <a:prstGeom prst="rect">
          <a:avLst/>
        </a:prstGeom>
        <a:solidFill>
          <a:schemeClr val="lt1">
            <a:alpha val="90000"/>
            <a:hueOff val="0"/>
            <a:satOff val="0"/>
            <a:lumOff val="0"/>
            <a:alphaOff val="0"/>
          </a:schemeClr>
        </a:solidFill>
        <a:ln w="10795" cap="flat" cmpd="sng" algn="ctr">
          <a:solidFill>
            <a:schemeClr val="accent2">
              <a:hueOff val="-2667497"/>
              <a:satOff val="55382"/>
              <a:lumOff val="58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44465" tIns="770636" rIns="844465"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Default data page allocation is Uniform extents</a:t>
          </a:r>
        </a:p>
        <a:p>
          <a:pPr marL="228600" lvl="1" indent="-228600" algn="l" defTabSz="1066800">
            <a:lnSpc>
              <a:spcPct val="90000"/>
            </a:lnSpc>
            <a:spcBef>
              <a:spcPct val="0"/>
            </a:spcBef>
            <a:spcAft>
              <a:spcPct val="15000"/>
            </a:spcAft>
            <a:buChar char="•"/>
          </a:pPr>
          <a:r>
            <a:rPr lang="en-US" sz="2400" kern="1200" dirty="0"/>
            <a:t>Decreases contention on SGAM objects</a:t>
          </a:r>
        </a:p>
      </dsp:txBody>
      <dsp:txXfrm>
        <a:off x="0" y="3055845"/>
        <a:ext cx="10880725" cy="1748250"/>
      </dsp:txXfrm>
    </dsp:sp>
    <dsp:sp modelId="{902416DC-60D1-44E1-A9BA-CB288DCD1D84}">
      <dsp:nvSpPr>
        <dsp:cNvPr id="0" name=""/>
        <dsp:cNvSpPr/>
      </dsp:nvSpPr>
      <dsp:spPr>
        <a:xfrm>
          <a:off x="544036" y="2509725"/>
          <a:ext cx="7616507" cy="1092240"/>
        </a:xfrm>
        <a:prstGeom prst="roundRect">
          <a:avLst/>
        </a:prstGeom>
        <a:solidFill>
          <a:schemeClr val="accent2">
            <a:hueOff val="-2667497"/>
            <a:satOff val="55382"/>
            <a:lumOff val="58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1066800">
            <a:lnSpc>
              <a:spcPct val="90000"/>
            </a:lnSpc>
            <a:spcBef>
              <a:spcPct val="0"/>
            </a:spcBef>
            <a:spcAft>
              <a:spcPct val="35000"/>
            </a:spcAft>
            <a:buNone/>
          </a:pPr>
          <a:r>
            <a:rPr lang="en-US" sz="2400" kern="1200" dirty="0"/>
            <a:t>Starting with SQL Server 2016 (13.x)</a:t>
          </a:r>
        </a:p>
      </dsp:txBody>
      <dsp:txXfrm>
        <a:off x="597355" y="2563044"/>
        <a:ext cx="7509869" cy="98560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BA6064-FDE0-48E8-9405-22609F48ED19}" type="datetimeFigureOut">
              <a:rPr lang="en-US" smtClean="0"/>
              <a:t>6/8/2022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E97690-D681-4B47-8FD4-7300C9E579A2}" type="slidenum">
              <a:rPr lang="en-US" smtClean="0"/>
              <a:t>‹#›</a:t>
            </a:fld>
            <a:endParaRPr lang="en-US"/>
          </a:p>
        </p:txBody>
      </p:sp>
    </p:spTree>
    <p:extLst>
      <p:ext uri="{BB962C8B-B14F-4D97-AF65-F5344CB8AC3E}">
        <p14:creationId xmlns:p14="http://schemas.microsoft.com/office/powerpoint/2010/main" val="2462315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ags" Target="../tags/tag7.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microsoft.com/en-us/sql/relational-databases/pages-and-extents-architecture-guide?view=sql-server-ver15"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ocs.microsoft.com/en-us/sql/relational-databases/pages-and-extents-architecture-guide?view=sql-server-ver15"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ocs.microsoft.com/en-us/sql/relational-databases/pages-and-extents-architecture-guide?view=sql-server-ver15"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microsoft.com/en-us/sql/relational-databases/pages-and-extents-architecture-guide?view=sql-server-ver15"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icrosoft.com/en-us/sql/relational-databases/pages-and-extents-architecture-guide?view=sql-server-ver15"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sql/relational-databases/pages-and-extents-architecture-guide?view=sql-server-ver15"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ags" Target="../tags/tag5.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microsoft.com/en-us/sql/relational-databases/databases/database-files-and-filegroups?view=sql-server-ver15"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E97690-D681-4B47-8FD4-7300C9E579A2}" type="slidenum">
              <a:rPr lang="en-US" smtClean="0"/>
              <a:t>1</a:t>
            </a:fld>
            <a:endParaRPr lang="en-US"/>
          </a:p>
        </p:txBody>
      </p:sp>
    </p:spTree>
    <p:extLst>
      <p:ext uri="{BB962C8B-B14F-4D97-AF65-F5344CB8AC3E}">
        <p14:creationId xmlns:p14="http://schemas.microsoft.com/office/powerpoint/2010/main" val="21970085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SGAM pages record which extents are now used as mixed extents and have at least one unused page. Similar to a GAM, each SGAM covers about 64,000 extents, or almost 4 GB of data. The SGAM has a bit for each extent in the interval it covers. If the bit is 1, the extent being used is a mixed extent and has unallocated pages; if the bit is 0, the extent is not being used as a mixed extent, or it is a mixed extent whose pages are all in use.</a:t>
            </a:r>
          </a:p>
          <a:p>
            <a:endParaRPr lang="en-US" dirty="0"/>
          </a:p>
          <a:p>
            <a:endParaRPr lang="en-US" dirty="0"/>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9" name="Slide Number Placeholder 8"/>
          <p:cNvSpPr>
            <a:spLocks noGrp="1"/>
          </p:cNvSpPr>
          <p:nvPr>
            <p:ph type="sldNum"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32742" rtl="0" eaLnBrk="1" fontAlgn="auto" latinLnBrk="0" hangingPunct="1">
                <a:lnSpc>
                  <a:spcPct val="100000"/>
                </a:lnSpc>
                <a:spcBef>
                  <a:spcPts val="0"/>
                </a:spcBef>
                <a:spcAft>
                  <a:spcPts val="0"/>
                </a:spcAft>
                <a:buClrTx/>
                <a:buSzTx/>
                <a:buFontTx/>
                <a:buNone/>
                <a:tabLst/>
                <a:defRPr/>
              </a:pPr>
              <a:t>15</a:t>
            </a:fld>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810704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800" baseline="0" dirty="0"/>
              <a:t>Up to, and including, SQL Server 2014 (12.x)</a:t>
            </a:r>
            <a:endParaRPr lang="en-US" sz="1800" dirty="0"/>
          </a:p>
          <a:p>
            <a:pPr lvl="1"/>
            <a:r>
              <a:rPr lang="en-US" sz="1800" baseline="0" dirty="0"/>
              <a:t>On object creation 2 pages from a mixed extents are allocated:</a:t>
            </a:r>
            <a:endParaRPr lang="en-US" sz="1800" dirty="0"/>
          </a:p>
          <a:p>
            <a:pPr lvl="2"/>
            <a:r>
              <a:rPr lang="en-US" sz="1800" baseline="0" dirty="0"/>
              <a:t>1st page is for the object itself</a:t>
            </a:r>
            <a:endParaRPr lang="en-US" sz="1800" dirty="0"/>
          </a:p>
          <a:p>
            <a:pPr lvl="2"/>
            <a:r>
              <a:rPr lang="en-US" sz="1800" baseline="0" dirty="0"/>
              <a:t>2nd page contains the list of all pages used by the object (IAM)</a:t>
            </a:r>
            <a:endParaRPr lang="en-US" sz="1800" dirty="0"/>
          </a:p>
          <a:p>
            <a:pPr lvl="1"/>
            <a:r>
              <a:rPr lang="en-US" sz="1800" baseline="0" dirty="0"/>
              <a:t>As more space is needed, additional pages are added:</a:t>
            </a:r>
            <a:endParaRPr lang="en-US" sz="1800" dirty="0"/>
          </a:p>
          <a:p>
            <a:pPr lvl="2"/>
            <a:r>
              <a:rPr lang="en-US" sz="1800" baseline="0" dirty="0"/>
              <a:t>Up to 8 data pages, new pages are added individually from mixed extents </a:t>
            </a:r>
            <a:endParaRPr lang="en-US" sz="1800" dirty="0"/>
          </a:p>
          <a:p>
            <a:pPr lvl="2"/>
            <a:r>
              <a:rPr lang="en-US" sz="1800" baseline="0" dirty="0"/>
              <a:t>After 8 data pages,  new allocation comes from Uniform Extent – i.e. 8 pages are allocated</a:t>
            </a:r>
            <a:endParaRPr lang="en-US" sz="1800" dirty="0"/>
          </a:p>
          <a:p>
            <a:pPr lvl="2"/>
            <a:r>
              <a:rPr lang="en-US" sz="1800" baseline="0" dirty="0"/>
              <a:t>The corresponding IAM gets updated to reflect new page(s)</a:t>
            </a:r>
            <a:endParaRPr lang="en-US" sz="1800" dirty="0"/>
          </a:p>
          <a:p>
            <a:pPr marL="0" marR="0" lvl="0" indent="0" algn="l" defTabSz="914400" rtl="0" eaLnBrk="1" fontAlgn="auto" latinLnBrk="0" hangingPunct="1">
              <a:lnSpc>
                <a:spcPct val="90000"/>
              </a:lnSpc>
              <a:spcBef>
                <a:spcPts val="333"/>
              </a:spcBef>
              <a:spcAft>
                <a:spcPts val="0"/>
              </a:spcAft>
              <a:buClrTx/>
              <a:buSzTx/>
              <a:buFontTx/>
              <a:buNone/>
              <a:tabLst/>
              <a:defRPr/>
            </a:pPr>
            <a:endParaRPr lang="en-US" b="1" dirty="0"/>
          </a:p>
          <a:p>
            <a:pPr marL="0" marR="0" lvl="0" indent="0" algn="l" defTabSz="914400" rtl="0" eaLnBrk="1" fontAlgn="auto" latinLnBrk="0" hangingPunct="1">
              <a:lnSpc>
                <a:spcPct val="90000"/>
              </a:lnSpc>
              <a:spcBef>
                <a:spcPts val="333"/>
              </a:spcBef>
              <a:spcAft>
                <a:spcPts val="0"/>
              </a:spcAft>
              <a:buClrTx/>
              <a:buSzTx/>
              <a:buFontTx/>
              <a:buNone/>
              <a:tabLst/>
              <a:defRPr/>
            </a:pPr>
            <a:endParaRPr lang="en-US" b="1" dirty="0"/>
          </a:p>
          <a:p>
            <a:pPr marL="0" marR="0" lvl="0" indent="0" algn="l" defTabSz="914400" rtl="0" eaLnBrk="1" fontAlgn="auto" latinLnBrk="0" hangingPunct="1">
              <a:lnSpc>
                <a:spcPct val="90000"/>
              </a:lnSpc>
              <a:spcBef>
                <a:spcPts val="333"/>
              </a:spcBef>
              <a:spcAft>
                <a:spcPts val="0"/>
              </a:spcAft>
              <a:buClrTx/>
              <a:buSzTx/>
              <a:buFontTx/>
              <a:buNone/>
              <a:tabLst/>
              <a:defRPr/>
            </a:pPr>
            <a:endParaRPr lang="en-US" b="1" dirty="0"/>
          </a:p>
          <a:p>
            <a:pPr marL="0" marR="0" lvl="0" indent="0" algn="l" defTabSz="914400" rtl="0" eaLnBrk="1" fontAlgn="auto" latinLnBrk="0" hangingPunct="1">
              <a:lnSpc>
                <a:spcPct val="90000"/>
              </a:lnSpc>
              <a:spcBef>
                <a:spcPts val="333"/>
              </a:spcBef>
              <a:spcAft>
                <a:spcPts val="0"/>
              </a:spcAft>
              <a:buClrTx/>
              <a:buSzTx/>
              <a:buFontTx/>
              <a:buNone/>
              <a:tabLst/>
              <a:defRPr/>
            </a:pPr>
            <a:endParaRPr lang="en-US" b="1" dirty="0"/>
          </a:p>
          <a:p>
            <a:pPr marL="0" marR="0" lvl="0" indent="0" algn="l" defTabSz="914400" rtl="0" eaLnBrk="1" fontAlgn="auto" latinLnBrk="0" hangingPunct="1">
              <a:lnSpc>
                <a:spcPct val="90000"/>
              </a:lnSpc>
              <a:spcBef>
                <a:spcPts val="333"/>
              </a:spcBef>
              <a:spcAft>
                <a:spcPts val="0"/>
              </a:spcAft>
              <a:buClrTx/>
              <a:buSzTx/>
              <a:buFontTx/>
              <a:buNone/>
              <a:tabLst/>
              <a:defRPr/>
            </a:pPr>
            <a:endParaRPr lang="en-US" b="1" dirty="0"/>
          </a:p>
          <a:p>
            <a:pPr marL="0" marR="0" lvl="0" indent="0" algn="l" defTabSz="914400" rtl="0" eaLnBrk="1" fontAlgn="auto" latinLnBrk="0" hangingPunct="1">
              <a:lnSpc>
                <a:spcPct val="90000"/>
              </a:lnSpc>
              <a:spcBef>
                <a:spcPts val="333"/>
              </a:spcBef>
              <a:spcAft>
                <a:spcPts val="0"/>
              </a:spcAft>
              <a:buClrTx/>
              <a:buSzTx/>
              <a:buFontTx/>
              <a:buNone/>
              <a:tabLst/>
              <a:defRPr/>
            </a:pPr>
            <a:r>
              <a:rPr lang="en-US" b="1" dirty="0"/>
              <a:t>Additional Reading:</a:t>
            </a:r>
            <a:endParaRPr lang="en-US" sz="882" kern="1200" baseline="0" dirty="0">
              <a:solidFill>
                <a:schemeClr val="tx1"/>
              </a:solidFill>
              <a:effectLst/>
              <a:latin typeface="+mn-lt"/>
              <a:ea typeface="+mn-ea"/>
              <a:cs typeface="+mn-cs"/>
            </a:endParaRPr>
          </a:p>
          <a:p>
            <a:r>
              <a:rPr lang="en-US" sz="882" kern="1200" baseline="0" dirty="0">
                <a:solidFill>
                  <a:schemeClr val="tx1"/>
                </a:solidFill>
                <a:effectLst/>
                <a:latin typeface="+mn-lt"/>
                <a:ea typeface="+mn-ea"/>
                <a:cs typeface="+mn-cs"/>
              </a:rPr>
              <a:t>Pages and Extents Architecture Guide</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https://docs.microsoft.com/en-us/sql/relational-databases/pages-and-extents-architecture-guide?view=sql-server-ver15</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16</a:t>
            </a:fld>
            <a:endParaRPr lang="en-US" noProof="0" dirty="0"/>
          </a:p>
        </p:txBody>
      </p:sp>
    </p:spTree>
    <p:extLst>
      <p:ext uri="{BB962C8B-B14F-4D97-AF65-F5344CB8AC3E}">
        <p14:creationId xmlns:p14="http://schemas.microsoft.com/office/powerpoint/2010/main" val="35723076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b="1" dirty="0"/>
              <a:t>Additional Reading:</a:t>
            </a:r>
          </a:p>
          <a:p>
            <a:r>
              <a:rPr lang="en-US" sz="882" kern="1200" baseline="0" dirty="0">
                <a:solidFill>
                  <a:schemeClr val="tx1"/>
                </a:solidFill>
                <a:effectLst/>
                <a:latin typeface="+mn-lt"/>
                <a:ea typeface="+mn-ea"/>
                <a:cs typeface="+mn-cs"/>
              </a:rPr>
              <a:t>Pages and Extents Architecture Guide</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https://docs.microsoft.com/en-us/sql/relational-databases/pages-and-extents-architecture-guide?view=sql-server-ver15</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17</a:t>
            </a:fld>
            <a:endParaRPr lang="en-US" noProof="0" dirty="0"/>
          </a:p>
        </p:txBody>
      </p:sp>
    </p:spTree>
    <p:extLst>
      <p:ext uri="{BB962C8B-B14F-4D97-AF65-F5344CB8AC3E}">
        <p14:creationId xmlns:p14="http://schemas.microsoft.com/office/powerpoint/2010/main" val="7688262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Consider a scenario, where the user is trying to insert/update a record into the database table. Represented below is a very high level overview of the algorithm/process SQL Server uses to insert/update the record. There is another thing which SQL Server has to check when doing an INSERT operation. But those are not important for this discussion about the Allocation objects.</a:t>
            </a:r>
          </a:p>
          <a:p>
            <a:pPr lvl="1"/>
            <a:r>
              <a:rPr lang="en-US" dirty="0"/>
              <a:t>Calculate the space required for the inserted record (or could be updated record size).</a:t>
            </a:r>
          </a:p>
          <a:p>
            <a:pPr lvl="1"/>
            <a:r>
              <a:rPr lang="en-US" dirty="0"/>
              <a:t>Check if the Table already had some pages allocated (use IAM page/Clustered Index Root Page). In case of update, this would always be true.</a:t>
            </a:r>
          </a:p>
          <a:p>
            <a:pPr lvl="1"/>
            <a:r>
              <a:rPr lang="en-US" dirty="0"/>
              <a:t>Check if any of these pages has enough unallocated space to fit the new record (PFS Page/Page header). If there is enough space, insert record and update PFS page/Page header with the information related to unallocated space and other related information.</a:t>
            </a:r>
          </a:p>
          <a:p>
            <a:pPr lvl="1"/>
            <a:r>
              <a:rPr lang="en-US" dirty="0"/>
              <a:t>If there is not enough unallocated space on the pages, allocate a New Page.</a:t>
            </a:r>
          </a:p>
          <a:p>
            <a:pPr lvl="1"/>
            <a:r>
              <a:rPr lang="en-US" dirty="0"/>
              <a:t>Check if TF 1118 (uniform Extent allocation) is enabled or if the table has more than eight pages already allocated or if SQL Server is 13.x or later.</a:t>
            </a:r>
          </a:p>
          <a:p>
            <a:pPr marL="344472" lvl="2" indent="0">
              <a:buNone/>
            </a:pPr>
            <a:r>
              <a:rPr lang="en-US" dirty="0"/>
              <a:t>If yes, allocate a new Uniform extent to the table, else allocate a page from one of the Mixed extents (GAM/SGAM Pages). Update GAM/SGAM, to reflect the changes (mark the extent used in case it was uniform extent allocation, or if the mixed extent is full). Additionally, update the IAM Page with the information.</a:t>
            </a:r>
          </a:p>
          <a:p>
            <a:pPr lvl="1"/>
            <a:r>
              <a:rPr lang="en-US" dirty="0"/>
              <a:t>Insert the record on the newly allocated page, update the PFS Page, with the unallocated space information.</a:t>
            </a:r>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18</a:t>
            </a:fld>
            <a:endParaRPr lang="en-US" noProof="0" dirty="0"/>
          </a:p>
        </p:txBody>
      </p:sp>
    </p:spTree>
    <p:extLst>
      <p:ext uri="{BB962C8B-B14F-4D97-AF65-F5344CB8AC3E}">
        <p14:creationId xmlns:p14="http://schemas.microsoft.com/office/powerpoint/2010/main" val="8871455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Date Placeholder 2">
            <a:extLst>
              <a:ext uri="{FF2B5EF4-FFF2-40B4-BE49-F238E27FC236}">
                <a16:creationId xmlns:a16="http://schemas.microsoft.com/office/drawing/2014/main" id="{1215B0C0-E5D8-4E46-A54E-EA968C86FB78}"/>
              </a:ext>
            </a:extLst>
          </p:cNvPr>
          <p:cNvSpPr>
            <a:spLocks noGrp="1"/>
          </p:cNvSpPr>
          <p:nvPr>
            <p:ph type="dt" idx="1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D50A064-0189-4F17-A351-AA3748785BA8}" type="datetime1">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6/8/2022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Slide Image Placeholder 7">
            <a:extLst>
              <a:ext uri="{FF2B5EF4-FFF2-40B4-BE49-F238E27FC236}">
                <a16:creationId xmlns:a16="http://schemas.microsoft.com/office/drawing/2014/main" id="{EE4402E8-2EA7-4193-9D00-7E2272B203D4}"/>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FA351A47-ABCB-4338-85BD-CB2EA0A493E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2A98CFE3-9F8B-4B50-8CC9-ECDE547B8B73}"/>
              </a:ext>
            </a:extLst>
          </p:cNvPr>
          <p:cNvSpPr>
            <a:spLocks noGrp="1"/>
          </p:cNvSpPr>
          <p:nvPr>
            <p:ph type="hdr" sz="quarter" idx="16"/>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10906698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Date Placeholder 2">
            <a:extLst>
              <a:ext uri="{FF2B5EF4-FFF2-40B4-BE49-F238E27FC236}">
                <a16:creationId xmlns:a16="http://schemas.microsoft.com/office/drawing/2014/main" id="{1215B0C0-E5D8-4E46-A54E-EA968C86FB78}"/>
              </a:ext>
            </a:extLst>
          </p:cNvPr>
          <p:cNvSpPr>
            <a:spLocks noGrp="1"/>
          </p:cNvSpPr>
          <p:nvPr>
            <p:ph type="dt" idx="1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D50A064-0189-4F17-A351-AA3748785BA8}" type="datetime1">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6/8/2022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Slide Image Placeholder 7">
            <a:extLst>
              <a:ext uri="{FF2B5EF4-FFF2-40B4-BE49-F238E27FC236}">
                <a16:creationId xmlns:a16="http://schemas.microsoft.com/office/drawing/2014/main" id="{EE4402E8-2EA7-4193-9D00-7E2272B203D4}"/>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FA351A47-ABCB-4338-85BD-CB2EA0A493E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2A98CFE3-9F8B-4B50-8CC9-ECDE547B8B73}"/>
              </a:ext>
            </a:extLst>
          </p:cNvPr>
          <p:cNvSpPr>
            <a:spLocks noGrp="1"/>
          </p:cNvSpPr>
          <p:nvPr>
            <p:ph type="hdr" sz="quarter" idx="16"/>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3934823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baseline="0" dirty="0">
                <a:solidFill>
                  <a:schemeClr val="tx1"/>
                </a:solidFill>
                <a:effectLst/>
                <a:latin typeface="+mn-lt"/>
                <a:ea typeface="+mn-ea"/>
                <a:cs typeface="+mn-cs"/>
              </a:rPr>
              <a:t>The fundamental unit of data storage in SQL Server is the page. The disk space allocated to a data file (.mdf or .ndf) in a database is logically divided into pages numbered contiguously from 0 to n. Disk I/O operations are performed at the page level. That is, SQL Server reads or writes whole data pages.</a:t>
            </a:r>
          </a:p>
          <a:p>
            <a:r>
              <a:rPr lang="en-US" sz="882" b="0" i="0" kern="1200" baseline="0" dirty="0">
                <a:solidFill>
                  <a:schemeClr val="tx1"/>
                </a:solidFill>
                <a:effectLst/>
                <a:latin typeface="+mn-lt"/>
                <a:ea typeface="+mn-ea"/>
                <a:cs typeface="+mn-cs"/>
              </a:rPr>
              <a:t>Extents are a collection of eight physically contiguous pages and are used to efficiently manage the pages. All pages are stored in extents.</a:t>
            </a:r>
          </a:p>
          <a:p>
            <a:endParaRPr lang="en-US" sz="882" b="0" i="0" kern="1200" baseline="0" dirty="0">
              <a:solidFill>
                <a:schemeClr val="tx1"/>
              </a:solidFill>
              <a:effectLst/>
              <a:latin typeface="+mn-lt"/>
              <a:ea typeface="+mn-ea"/>
              <a:cs typeface="+mn-cs"/>
            </a:endParaRPr>
          </a:p>
          <a:p>
            <a:r>
              <a:rPr lang="en-US" sz="882" b="1" i="0" kern="1200" baseline="0" dirty="0">
                <a:solidFill>
                  <a:schemeClr val="tx1"/>
                </a:solidFill>
                <a:effectLst/>
                <a:latin typeface="+mn-lt"/>
                <a:ea typeface="+mn-ea"/>
                <a:cs typeface="+mn-cs"/>
              </a:rPr>
              <a:t>Pages</a:t>
            </a:r>
          </a:p>
          <a:p>
            <a:r>
              <a:rPr lang="en-US" sz="882" b="0" i="0" kern="1200" baseline="0" dirty="0">
                <a:solidFill>
                  <a:schemeClr val="tx1"/>
                </a:solidFill>
                <a:effectLst/>
                <a:latin typeface="+mn-lt"/>
                <a:ea typeface="+mn-ea"/>
                <a:cs typeface="+mn-cs"/>
              </a:rPr>
              <a:t>In SQL Server, the page size is 8 KB. This means SQL Server databases have 128 pages per megabyte. Each page begins with a 96-byte header that is used to store system information about the page. This information includes the page number, page type, the amount of free space on the page, and the allocation unit ID of the object that owns the page.</a:t>
            </a:r>
          </a:p>
          <a:p>
            <a:endParaRPr lang="en-US" dirty="0"/>
          </a:p>
          <a:p>
            <a:pPr marL="0" marR="0" lvl="0" indent="0" algn="l" defTabSz="914400" rtl="0" eaLnBrk="1" fontAlgn="auto" latinLnBrk="0" hangingPunct="1">
              <a:lnSpc>
                <a:spcPct val="90000"/>
              </a:lnSpc>
              <a:spcBef>
                <a:spcPts val="333"/>
              </a:spcBef>
              <a:spcAft>
                <a:spcPts val="0"/>
              </a:spcAft>
              <a:buClrTx/>
              <a:buSzTx/>
              <a:buFontTx/>
              <a:buNone/>
              <a:tabLst/>
              <a:defRPr/>
            </a:pPr>
            <a:r>
              <a:rPr lang="en-US" b="1" dirty="0"/>
              <a:t>Additional Reading:</a:t>
            </a:r>
            <a:endParaRPr lang="en-US" dirty="0"/>
          </a:p>
          <a:p>
            <a:r>
              <a:rPr lang="en-US" sz="882" kern="1200" baseline="0" dirty="0">
                <a:solidFill>
                  <a:schemeClr val="tx1"/>
                </a:solidFill>
                <a:effectLst/>
                <a:latin typeface="+mn-lt"/>
                <a:ea typeface="+mn-ea"/>
                <a:cs typeface="+mn-cs"/>
              </a:rPr>
              <a:t>Pages and Extents Architecture Guide</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https://docs.microsoft.com/en-us/sql/relational-databases/pages-and-extents-architecture-guide?view=sql-server-ver15</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endParaRPr lang="en-US" dirty="0"/>
          </a:p>
        </p:txBody>
      </p:sp>
      <p:sp>
        <p:nvSpPr>
          <p:cNvPr id="4" name="Footer Placeholder 3"/>
          <p:cNvSpPr>
            <a:spLocks noGrp="1"/>
          </p:cNvSpPr>
          <p:nvPr>
            <p:ph type="ftr"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10A2D9-F064-48EF-99CB-A51108C1AB40}"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993778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baseline="0" dirty="0">
                <a:solidFill>
                  <a:schemeClr val="tx1"/>
                </a:solidFill>
                <a:effectLst/>
                <a:latin typeface="+mn-lt"/>
                <a:ea typeface="+mn-ea"/>
                <a:cs typeface="+mn-cs"/>
              </a:rPr>
              <a:t>Pages</a:t>
            </a:r>
          </a:p>
          <a:p>
            <a:r>
              <a:rPr lang="en-US" sz="882" b="0" i="0" kern="1200" baseline="0" dirty="0">
                <a:solidFill>
                  <a:schemeClr val="tx1"/>
                </a:solidFill>
                <a:effectLst/>
                <a:latin typeface="+mn-lt"/>
                <a:ea typeface="+mn-ea"/>
                <a:cs typeface="+mn-cs"/>
              </a:rPr>
              <a:t>Take a regular book: all content in it is written on pages. Similar to a book, in SQL Server all the data rows are written on pages. In a book, all pages are the same physical size. Similarly, in SQL Server all data pages are the same size - 8 kilobytes. In a book most pages contain the data - the main content of the book - and some pages contain metadata about the content - for example table of contents and index. Again, SQL Server is not different: most pages contain actual rows of data which were stored by users; these are called Data pages and text/image pages (for special cases). The Index pages contain index references about where the data is and finally there are system pages that store variety of metadata about the organization of the data (PFS, GAM, SGAM, IAM, DCM, BCM pages). See table below for page types and their description.</a:t>
            </a:r>
          </a:p>
          <a:p>
            <a:r>
              <a:rPr lang="en-US" sz="882" b="0" i="0" kern="1200" baseline="0" dirty="0">
                <a:solidFill>
                  <a:schemeClr val="tx1"/>
                </a:solidFill>
                <a:effectLst/>
                <a:latin typeface="+mn-lt"/>
                <a:ea typeface="+mn-ea"/>
                <a:cs typeface="+mn-cs"/>
              </a:rPr>
              <a:t>As mentioned, in SQL Server, the page size is 8-KB. This means SQL Server databases have 128 pages per megabyte. Each page begins with a 96-byte header that is used to store system information about the page. This information includes the page number, page type, the amount of free space on the page, and the allocation unit ID of the object that owns the page.</a:t>
            </a:r>
          </a:p>
          <a:p>
            <a:endParaRPr lang="en-US" dirty="0"/>
          </a:p>
          <a:p>
            <a:r>
              <a:rPr lang="en-US" sz="882" kern="1200" baseline="0" dirty="0">
                <a:solidFill>
                  <a:schemeClr val="tx1"/>
                </a:solidFill>
                <a:effectLst/>
                <a:latin typeface="+mn-lt"/>
                <a:ea typeface="+mn-ea"/>
                <a:cs typeface="+mn-cs"/>
              </a:rPr>
              <a:t>Pages and Extents Architecture Guide</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https://docs.microsoft.com/en-us/sql/relational-databases/pages-and-extents-architecture-guide?view=sql-server-ver15</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3</a:t>
            </a:fld>
            <a:endParaRPr lang="en-US" noProof="0" dirty="0"/>
          </a:p>
        </p:txBody>
      </p:sp>
    </p:spTree>
    <p:extLst>
      <p:ext uri="{BB962C8B-B14F-4D97-AF65-F5344CB8AC3E}">
        <p14:creationId xmlns:p14="http://schemas.microsoft.com/office/powerpoint/2010/main" val="15132896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baseline="0" dirty="0">
                <a:solidFill>
                  <a:schemeClr val="tx1"/>
                </a:solidFill>
                <a:effectLst/>
                <a:latin typeface="+mn-lt"/>
                <a:ea typeface="+mn-ea"/>
                <a:cs typeface="+mn-cs"/>
              </a:rPr>
              <a:t>Pages</a:t>
            </a:r>
          </a:p>
          <a:p>
            <a:r>
              <a:rPr lang="en-US" sz="882" b="0" i="0" kern="1200" baseline="0" dirty="0">
                <a:solidFill>
                  <a:schemeClr val="tx1"/>
                </a:solidFill>
                <a:effectLst/>
                <a:latin typeface="+mn-lt"/>
                <a:ea typeface="+mn-ea"/>
                <a:cs typeface="+mn-cs"/>
              </a:rPr>
              <a:t>Take a regular book: all content in it is written on pages. Similar to a book, in SQL Server all the data rows are written on pages. In a book, all pages are the same physical size. Similarly, in SQL Server all data pages are the same size - 8 kilobytes. In a book most pages contain the data - the main content of the book - and some pages contain metadata about the content - for example table of contents and index. Again, SQL Server is not different: most pages contain actual rows of data which were stored by users; these are called Data pages and text/image pages (for special cases). The Index pages contain index references about where the data is and finally there are system pages that store variety of metadata about the organization of the data (PFS, GAM, SGAM, IAM, DCM, BCM pages). See table below for page types and their description.</a:t>
            </a:r>
          </a:p>
          <a:p>
            <a:r>
              <a:rPr lang="en-US" sz="882" b="0" i="0" kern="1200" baseline="0" dirty="0">
                <a:solidFill>
                  <a:schemeClr val="tx1"/>
                </a:solidFill>
                <a:effectLst/>
                <a:latin typeface="+mn-lt"/>
                <a:ea typeface="+mn-ea"/>
                <a:cs typeface="+mn-cs"/>
              </a:rPr>
              <a:t>As mentioned, in SQL Server, the page size is 8-KB. This means SQL Server databases have 128 pages per megabyte. Each page begins with a 96-byte header that is used to store system information about the page. This information includes the page number, page type, the amount of free space on the page, and the allocation unit ID of the object that owns the page.</a:t>
            </a:r>
          </a:p>
          <a:p>
            <a:endParaRPr lang="en-US" dirty="0"/>
          </a:p>
          <a:p>
            <a:r>
              <a:rPr lang="en-US" sz="882" kern="1200" baseline="0" dirty="0">
                <a:solidFill>
                  <a:schemeClr val="tx1"/>
                </a:solidFill>
                <a:effectLst/>
                <a:latin typeface="+mn-lt"/>
                <a:ea typeface="+mn-ea"/>
                <a:cs typeface="+mn-cs"/>
              </a:rPr>
              <a:t>Pages and Extents Architecture Guide</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https://docs.microsoft.com/en-us/sql/relational-databases/pages-and-extents-architecture-guide?view=sql-server-ver15</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4</a:t>
            </a:fld>
            <a:endParaRPr lang="en-US" noProof="0" dirty="0"/>
          </a:p>
        </p:txBody>
      </p:sp>
    </p:spTree>
    <p:extLst>
      <p:ext uri="{BB962C8B-B14F-4D97-AF65-F5344CB8AC3E}">
        <p14:creationId xmlns:p14="http://schemas.microsoft.com/office/powerpoint/2010/main" val="42535858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https://docs.microsoft.com/en-us/sql/relational-databases/system-dynamic-management-views/sys-dm-db-page-info-transact-sql?view=sql-server-ver15</a:t>
            </a:r>
            <a:r>
              <a:rPr lang="en-US" dirty="0"/>
              <a:t>  </a:t>
            </a:r>
          </a:p>
          <a:p>
            <a:endParaRPr lang="en-US" dirty="0"/>
          </a:p>
          <a:p>
            <a:r>
              <a:rPr lang="en-US" dirty="0"/>
              <a:t>sys.dm_db_page_info</a:t>
            </a:r>
            <a:r>
              <a:rPr lang="en-US" sz="882" b="0" i="0" u="none" strike="noStrike" kern="1200" baseline="0" dirty="0">
                <a:solidFill>
                  <a:schemeClr val="tx1"/>
                </a:solidFill>
                <a:effectLst/>
                <a:latin typeface="+mn-lt"/>
                <a:ea typeface="+mn-ea"/>
                <a:cs typeface="+mn-cs"/>
              </a:rPr>
              <a:t> can be used in place of the </a:t>
            </a:r>
            <a:r>
              <a:rPr lang="en-US" dirty="0"/>
              <a:t>DBCC PAGE</a:t>
            </a:r>
            <a:r>
              <a:rPr lang="en-US" sz="882" b="0" i="0" u="none" strike="noStrike" kern="1200" baseline="0" dirty="0">
                <a:solidFill>
                  <a:schemeClr val="tx1"/>
                </a:solidFill>
                <a:effectLst/>
                <a:latin typeface="+mn-lt"/>
                <a:ea typeface="+mn-ea"/>
                <a:cs typeface="+mn-cs"/>
              </a:rPr>
              <a:t> statement in many cases, but it returns only the page header information, not the body of the page. </a:t>
            </a:r>
            <a:r>
              <a:rPr lang="en-US" dirty="0"/>
              <a:t>DBCC PAGE</a:t>
            </a:r>
            <a:r>
              <a:rPr lang="en-US" sz="882" b="0" i="0" u="none" strike="noStrike" kern="1200" baseline="0" dirty="0">
                <a:solidFill>
                  <a:schemeClr val="tx1"/>
                </a:solidFill>
                <a:effectLst/>
                <a:latin typeface="+mn-lt"/>
                <a:ea typeface="+mn-ea"/>
                <a:cs typeface="+mn-cs"/>
              </a:rPr>
              <a:t> will still be needed for use cases where the entire contents of the page are required.</a:t>
            </a:r>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10</a:t>
            </a:fld>
            <a:endParaRPr lang="en-US" noProof="0" dirty="0"/>
          </a:p>
        </p:txBody>
      </p:sp>
    </p:spTree>
    <p:extLst>
      <p:ext uri="{BB962C8B-B14F-4D97-AF65-F5344CB8AC3E}">
        <p14:creationId xmlns:p14="http://schemas.microsoft.com/office/powerpoint/2010/main" val="14175030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baseline="0" dirty="0">
                <a:solidFill>
                  <a:schemeClr val="tx1"/>
                </a:solidFill>
                <a:effectLst/>
                <a:latin typeface="+mn-lt"/>
                <a:ea typeface="+mn-ea"/>
                <a:cs typeface="+mn-cs"/>
              </a:rPr>
              <a:t>Extents</a:t>
            </a:r>
          </a:p>
          <a:p>
            <a:r>
              <a:rPr lang="en-US" sz="882" b="0" i="0" kern="1200" baseline="0" dirty="0">
                <a:solidFill>
                  <a:schemeClr val="tx1"/>
                </a:solidFill>
                <a:effectLst/>
                <a:latin typeface="+mn-lt"/>
                <a:ea typeface="+mn-ea"/>
                <a:cs typeface="+mn-cs"/>
              </a:rPr>
              <a:t>Extents are the basic unit in which space is managed. An extent is eight physically contiguous pages, or 64 KB. This means SQL Server databases have 16 extents per megabyte.</a:t>
            </a:r>
          </a:p>
          <a:p>
            <a:r>
              <a:rPr lang="en-US" sz="882" b="0" i="0" kern="1200" baseline="0" dirty="0">
                <a:solidFill>
                  <a:schemeClr val="tx1"/>
                </a:solidFill>
                <a:effectLst/>
                <a:latin typeface="+mn-lt"/>
                <a:ea typeface="+mn-ea"/>
                <a:cs typeface="+mn-cs"/>
              </a:rPr>
              <a:t>SQL Server has two types of extents:</a:t>
            </a:r>
          </a:p>
          <a:p>
            <a:endParaRPr lang="en-US" sz="882" b="0" i="0" kern="1200" baseline="0" dirty="0">
              <a:solidFill>
                <a:schemeClr val="tx1"/>
              </a:solidFill>
              <a:effectLst/>
              <a:latin typeface="+mn-lt"/>
              <a:ea typeface="+mn-ea"/>
              <a:cs typeface="+mn-cs"/>
            </a:endParaRPr>
          </a:p>
          <a:p>
            <a:pPr lvl="1"/>
            <a:r>
              <a:rPr lang="en-US" sz="882" b="1" i="0" kern="1200" baseline="0" dirty="0">
                <a:solidFill>
                  <a:schemeClr val="tx1"/>
                </a:solidFill>
                <a:effectLst/>
                <a:latin typeface="+mn-lt"/>
                <a:ea typeface="+mn-ea"/>
                <a:cs typeface="+mn-cs"/>
              </a:rPr>
              <a:t>Uniform</a:t>
            </a:r>
            <a:r>
              <a:rPr lang="en-US" sz="882" b="0" i="0" kern="1200" baseline="0" dirty="0">
                <a:solidFill>
                  <a:schemeClr val="tx1"/>
                </a:solidFill>
                <a:effectLst/>
                <a:latin typeface="+mn-lt"/>
                <a:ea typeface="+mn-ea"/>
                <a:cs typeface="+mn-cs"/>
              </a:rPr>
              <a:t> extents are owned by a single object; all eight pages in the extent can only be used by the owning object.</a:t>
            </a:r>
          </a:p>
          <a:p>
            <a:pPr lvl="1"/>
            <a:r>
              <a:rPr lang="en-US" sz="882" b="1" i="0" kern="1200" baseline="0" dirty="0">
                <a:solidFill>
                  <a:schemeClr val="tx1"/>
                </a:solidFill>
                <a:effectLst/>
                <a:latin typeface="+mn-lt"/>
                <a:ea typeface="+mn-ea"/>
                <a:cs typeface="+mn-cs"/>
              </a:rPr>
              <a:t>Mixed</a:t>
            </a:r>
            <a:r>
              <a:rPr lang="en-US" sz="882" b="0" i="0" kern="1200" baseline="0" dirty="0">
                <a:solidFill>
                  <a:schemeClr val="tx1"/>
                </a:solidFill>
                <a:effectLst/>
                <a:latin typeface="+mn-lt"/>
                <a:ea typeface="+mn-ea"/>
                <a:cs typeface="+mn-cs"/>
              </a:rPr>
              <a:t> extents are shared by up to eight objects. Each of the eight pages in the extent can be owned by a different object.</a:t>
            </a:r>
          </a:p>
          <a:p>
            <a:endParaRPr lang="en-US" sz="882" b="0" i="0" kern="1200" baseline="0" dirty="0">
              <a:solidFill>
                <a:schemeClr val="tx1"/>
              </a:solidFill>
              <a:effectLst/>
              <a:latin typeface="+mn-lt"/>
              <a:ea typeface="+mn-ea"/>
              <a:cs typeface="+mn-cs"/>
            </a:endParaRPr>
          </a:p>
          <a:p>
            <a:pPr marL="0" marR="0" lvl="0" indent="0" algn="l" defTabSz="914400" rtl="0" eaLnBrk="1" fontAlgn="auto" latinLnBrk="0" hangingPunct="1">
              <a:lnSpc>
                <a:spcPct val="90000"/>
              </a:lnSpc>
              <a:spcBef>
                <a:spcPts val="333"/>
              </a:spcBef>
              <a:spcAft>
                <a:spcPts val="0"/>
              </a:spcAft>
              <a:buClrTx/>
              <a:buSzTx/>
              <a:buFontTx/>
              <a:buNone/>
              <a:tabLst/>
              <a:defRPr/>
            </a:pPr>
            <a:r>
              <a:rPr lang="en-US" b="1" dirty="0"/>
              <a:t>Additional Reading:</a:t>
            </a:r>
            <a:endParaRPr lang="en-US" sz="882" b="0" i="0" kern="1200" baseline="0" dirty="0">
              <a:solidFill>
                <a:schemeClr val="tx1"/>
              </a:solidFill>
              <a:effectLst/>
              <a:latin typeface="+mn-lt"/>
              <a:ea typeface="+mn-ea"/>
              <a:cs typeface="+mn-cs"/>
            </a:endParaRPr>
          </a:p>
          <a:p>
            <a:r>
              <a:rPr lang="en-US" sz="882" kern="1200" baseline="0" dirty="0">
                <a:solidFill>
                  <a:schemeClr val="tx1"/>
                </a:solidFill>
                <a:effectLst/>
                <a:latin typeface="+mn-lt"/>
                <a:ea typeface="+mn-ea"/>
                <a:cs typeface="+mn-cs"/>
              </a:rPr>
              <a:t>Pages and Extents Architecture Guide</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https://docs.microsoft.com/en-us/sql/relational-databases/pages-and-extents-architecture-guide?view=sql-server-ver15</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endParaRPr lang="en-US" sz="882" b="0" i="0" kern="1200" baseline="0" dirty="0">
              <a:solidFill>
                <a:schemeClr val="tx1"/>
              </a:solidFill>
              <a:effectLst/>
              <a:latin typeface="+mn-lt"/>
              <a:ea typeface="+mn-ea"/>
              <a:cs typeface="+mn-cs"/>
            </a:endParaRPr>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11</a:t>
            </a:fld>
            <a:endParaRPr lang="en-US" noProof="0" dirty="0"/>
          </a:p>
        </p:txBody>
      </p:sp>
    </p:spTree>
    <p:extLst>
      <p:ext uri="{BB962C8B-B14F-4D97-AF65-F5344CB8AC3E}">
        <p14:creationId xmlns:p14="http://schemas.microsoft.com/office/powerpoint/2010/main" val="3480202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a:solidFill>
                  <a:schemeClr val="tx1"/>
                </a:solidFill>
                <a:effectLst/>
                <a:latin typeface="Segoe UI Light" pitchFamily="34" charset="0"/>
                <a:ea typeface="+mn-ea"/>
                <a:cs typeface="+mn-cs"/>
              </a:rPr>
              <a:t>PFS and IAM are used to determine when an object needs a new extent allocated</a:t>
            </a:r>
          </a:p>
          <a:p>
            <a:r>
              <a:rPr lang="en-US" sz="900" kern="1200" dirty="0">
                <a:solidFill>
                  <a:schemeClr val="tx1"/>
                </a:solidFill>
                <a:effectLst/>
                <a:latin typeface="Segoe UI Light" pitchFamily="34" charset="0"/>
                <a:ea typeface="+mn-ea"/>
                <a:cs typeface="+mn-cs"/>
              </a:rPr>
              <a:t>When SQL Server needs to insert a new row, but there is no space available in the current page, SQL Server uses the IAM and PFS pages to find a page with enough space to hold the row. First, SQL Server uses the IAM pages to find the extents allocated to the object. Then, for each extent, SQL Server searches the PFS pages to see if there is a page with enough free space to hold the row. Each IAM and PFS page covers a large number of data pages, which are generally stored in the memory in the SQL Server buffer pool. This means that these pages can be searched quickly.</a:t>
            </a:r>
          </a:p>
          <a:p>
            <a:endParaRPr lang="en-US" sz="900" kern="1200" dirty="0">
              <a:solidFill>
                <a:schemeClr val="tx1"/>
              </a:solidFill>
              <a:effectLst/>
              <a:latin typeface="Segoe UI Light" pitchFamily="34" charset="0"/>
              <a:ea typeface="+mn-ea"/>
              <a:cs typeface="+mn-cs"/>
            </a:endParaRPr>
          </a:p>
          <a:p>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SQL allocates a new extent to an object only when it cannot quickly find a page in an existing extent with enough space to hold the row that is being inserted. It allocates extents from those available in the filegroup by using a proportional fill algorithm (files are used in proportion to their free space). Every file in a filegroup should have a similar percentage of space used.</a:t>
            </a:r>
          </a:p>
          <a:p>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Heaps have one row in </a:t>
            </a:r>
            <a:r>
              <a:rPr lang="en-US" sz="900" b="1" kern="1200" dirty="0" err="1">
                <a:solidFill>
                  <a:schemeClr val="tx1"/>
                </a:solidFill>
                <a:effectLst/>
                <a:latin typeface="Segoe UI Light" pitchFamily="34" charset="0"/>
                <a:ea typeface="+mn-ea"/>
                <a:cs typeface="+mn-cs"/>
              </a:rPr>
              <a:t>sys.partitions</a:t>
            </a:r>
            <a:r>
              <a:rPr lang="en-US" sz="900" kern="1200" dirty="0">
                <a:solidFill>
                  <a:schemeClr val="tx1"/>
                </a:solidFill>
                <a:effectLst/>
                <a:latin typeface="Segoe UI Light" pitchFamily="34" charset="0"/>
                <a:ea typeface="+mn-ea"/>
                <a:cs typeface="+mn-cs"/>
              </a:rPr>
              <a:t> with </a:t>
            </a:r>
            <a:r>
              <a:rPr lang="en-US" sz="900" b="1" kern="1200" dirty="0" err="1">
                <a:solidFill>
                  <a:schemeClr val="tx1"/>
                </a:solidFill>
                <a:effectLst/>
                <a:latin typeface="Segoe UI Light" pitchFamily="34" charset="0"/>
                <a:ea typeface="+mn-ea"/>
                <a:cs typeface="+mn-cs"/>
              </a:rPr>
              <a:t>index_id</a:t>
            </a:r>
            <a:r>
              <a:rPr lang="en-US" sz="900" kern="1200" dirty="0">
                <a:solidFill>
                  <a:schemeClr val="tx1"/>
                </a:solidFill>
                <a:effectLst/>
                <a:latin typeface="Segoe UI Light" pitchFamily="34" charset="0"/>
                <a:ea typeface="+mn-ea"/>
                <a:cs typeface="+mn-cs"/>
              </a:rPr>
              <a:t> = 0. The </a:t>
            </a:r>
            <a:r>
              <a:rPr lang="en-US" sz="900" b="1" kern="1200" dirty="0" err="1">
                <a:solidFill>
                  <a:schemeClr val="tx1"/>
                </a:solidFill>
                <a:effectLst/>
                <a:latin typeface="Segoe UI Light" pitchFamily="34" charset="0"/>
                <a:ea typeface="+mn-ea"/>
                <a:cs typeface="+mn-cs"/>
              </a:rPr>
              <a:t>first_iam_page</a:t>
            </a:r>
            <a:r>
              <a:rPr lang="en-US" sz="900" kern="1200" dirty="0">
                <a:solidFill>
                  <a:schemeClr val="tx1"/>
                </a:solidFill>
                <a:effectLst/>
                <a:latin typeface="Segoe UI Light" pitchFamily="34" charset="0"/>
                <a:ea typeface="+mn-ea"/>
                <a:cs typeface="+mn-cs"/>
              </a:rPr>
              <a:t> column in </a:t>
            </a:r>
            <a:r>
              <a:rPr lang="en-US" sz="900" b="1" kern="1200" dirty="0" err="1">
                <a:solidFill>
                  <a:schemeClr val="tx1"/>
                </a:solidFill>
                <a:effectLst/>
                <a:latin typeface="Segoe UI Light" pitchFamily="34" charset="0"/>
                <a:ea typeface="+mn-ea"/>
                <a:cs typeface="+mn-cs"/>
              </a:rPr>
              <a:t>sys.system_internals_allocation_units</a:t>
            </a:r>
            <a:r>
              <a:rPr lang="en-US" sz="900" kern="1200" dirty="0">
                <a:solidFill>
                  <a:schemeClr val="tx1"/>
                </a:solidFill>
                <a:effectLst/>
                <a:latin typeface="Segoe UI Light" pitchFamily="34" charset="0"/>
                <a:ea typeface="+mn-ea"/>
                <a:cs typeface="+mn-cs"/>
              </a:rPr>
              <a:t> points to the IAM chain for the collection of heap data pages in the specified partition. The server uses the IAM pages to find the pages in the data page collection.</a:t>
            </a:r>
          </a:p>
          <a:p>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SQL Server uses the IAM pages to navigate through the heap. Data pages and the rows within them are not in any specific order and are not linked together. The only logical connection between data pages in a heap is the connection recorded in the IAM pages.</a:t>
            </a:r>
          </a:p>
          <a:p>
            <a:endParaRPr lang="en-US" sz="900" kern="1200" dirty="0">
              <a:solidFill>
                <a:schemeClr val="tx1"/>
              </a:solidFill>
              <a:effectLst/>
              <a:latin typeface="Segoe UI Light" pitchFamily="34" charset="0"/>
              <a:ea typeface="+mn-ea"/>
              <a:cs typeface="+mn-cs"/>
            </a:endParaRPr>
          </a:p>
          <a:p>
            <a:r>
              <a:rPr lang="en-US" sz="900" kern="1200" dirty="0">
                <a:solidFill>
                  <a:schemeClr val="tx1"/>
                </a:solidFill>
                <a:effectLst/>
                <a:latin typeface="Segoe UI Light" pitchFamily="34" charset="0"/>
                <a:ea typeface="+mn-ea"/>
                <a:cs typeface="+mn-cs"/>
              </a:rPr>
              <a:t>The IAM pages can be scanned to perform table scans or serial reads of a heap to find the extents holding pages for the heap. Because the IAM represents extents in the same order that they exist in the data files, serial heap scans progress uniformly down each file. Using the IAM pages to set the scan sequence also means that rows from the heap are not typically returned in the order in which they were inserted.</a:t>
            </a:r>
          </a:p>
          <a:p>
            <a:endParaRPr lang="en-US" sz="900" b="1" kern="1200" dirty="0">
              <a:solidFill>
                <a:schemeClr val="tx1"/>
              </a:solidFill>
              <a:effectLst/>
              <a:latin typeface="Segoe UI Light" pitchFamily="34" charset="0"/>
              <a:ea typeface="+mn-ea"/>
              <a:cs typeface="+mn-cs"/>
            </a:endParaRPr>
          </a:p>
          <a:p>
            <a:endParaRPr lang="en-US" dirty="0"/>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9" name="Slide Number Placeholder 8"/>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1033897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b="1" kern="1200" dirty="0">
                <a:solidFill>
                  <a:schemeClr val="tx1"/>
                </a:solidFill>
                <a:effectLst/>
                <a:latin typeface="Segoe UI Light" pitchFamily="34" charset="0"/>
                <a:ea typeface="+mn-ea"/>
                <a:cs typeface="+mn-cs"/>
              </a:rPr>
              <a:t>PFS and IAM are used to determine when an object needs a new extent allocated</a:t>
            </a:r>
          </a:p>
          <a:p>
            <a:r>
              <a:rPr lang="en-US" sz="800" kern="1200" dirty="0">
                <a:solidFill>
                  <a:schemeClr val="tx1"/>
                </a:solidFill>
                <a:effectLst/>
                <a:latin typeface="Segoe UI Light" pitchFamily="34" charset="0"/>
                <a:ea typeface="+mn-ea"/>
                <a:cs typeface="+mn-cs"/>
              </a:rPr>
              <a:t>When SQL Server needs to insert a new row, but there is no space available in the current page, SQL Server uses the IAM and PFS pages to find a page with enough space to hold the row. First, SQL Server uses the IAM pages to find the extents allocated to the object. Then, for each extent, SQL Server searches the PFS pages to see if there is a page with enough free space to hold the row. Each IAM and PFS page covers a large number of data pages, which are generally stored in the memory in the SQL Server buffer pool. This means that these pages can be searched quickly.</a:t>
            </a:r>
          </a:p>
          <a:p>
            <a:endParaRPr lang="en-US" sz="800" kern="1200" dirty="0">
              <a:solidFill>
                <a:schemeClr val="tx1"/>
              </a:solidFill>
              <a:effectLst/>
              <a:latin typeface="Segoe UI Light" pitchFamily="34" charset="0"/>
              <a:ea typeface="+mn-ea"/>
              <a:cs typeface="+mn-cs"/>
            </a:endParaRPr>
          </a:p>
          <a:p>
            <a:endParaRPr lang="en-US" sz="800" kern="1200" dirty="0">
              <a:solidFill>
                <a:schemeClr val="tx1"/>
              </a:solidFill>
              <a:effectLst/>
              <a:latin typeface="Segoe UI Light" pitchFamily="34" charset="0"/>
              <a:ea typeface="+mn-ea"/>
              <a:cs typeface="+mn-cs"/>
            </a:endParaRPr>
          </a:p>
          <a:p>
            <a:r>
              <a:rPr lang="en-US" sz="800" kern="1200" dirty="0">
                <a:solidFill>
                  <a:schemeClr val="tx1"/>
                </a:solidFill>
                <a:effectLst/>
                <a:latin typeface="Segoe UI Light" pitchFamily="34" charset="0"/>
                <a:ea typeface="+mn-ea"/>
                <a:cs typeface="+mn-cs"/>
              </a:rPr>
              <a:t>SQL allocates a new extent to an object only when it cannot quickly find a page in an existing extent with enough space to hold the row that is being inserted. It allocates extents from those available in the filegroup by using a proportional fill algorithm (files are used in proportion to their free space). Every file in a filegroup should have a similar percentage of space used.</a:t>
            </a:r>
          </a:p>
          <a:p>
            <a:endParaRPr lang="en-US" sz="800" kern="1200" dirty="0">
              <a:solidFill>
                <a:schemeClr val="tx1"/>
              </a:solidFill>
              <a:effectLst/>
              <a:latin typeface="Segoe UI Light" pitchFamily="34" charset="0"/>
              <a:ea typeface="+mn-ea"/>
              <a:cs typeface="+mn-cs"/>
            </a:endParaRPr>
          </a:p>
          <a:p>
            <a:r>
              <a:rPr lang="en-US" sz="800" kern="1200" dirty="0">
                <a:solidFill>
                  <a:schemeClr val="tx1"/>
                </a:solidFill>
                <a:effectLst/>
                <a:latin typeface="Segoe UI Light" pitchFamily="34" charset="0"/>
                <a:ea typeface="+mn-ea"/>
                <a:cs typeface="+mn-cs"/>
              </a:rPr>
              <a:t>Heaps have one row in </a:t>
            </a:r>
            <a:r>
              <a:rPr lang="en-US" sz="800" b="1" kern="1200" dirty="0" err="1">
                <a:solidFill>
                  <a:schemeClr val="tx1"/>
                </a:solidFill>
                <a:effectLst/>
                <a:latin typeface="Segoe UI Light" pitchFamily="34" charset="0"/>
                <a:ea typeface="+mn-ea"/>
                <a:cs typeface="+mn-cs"/>
              </a:rPr>
              <a:t>sys.partitions</a:t>
            </a:r>
            <a:r>
              <a:rPr lang="en-US" sz="800" kern="1200" dirty="0">
                <a:solidFill>
                  <a:schemeClr val="tx1"/>
                </a:solidFill>
                <a:effectLst/>
                <a:latin typeface="Segoe UI Light" pitchFamily="34" charset="0"/>
                <a:ea typeface="+mn-ea"/>
                <a:cs typeface="+mn-cs"/>
              </a:rPr>
              <a:t> with </a:t>
            </a:r>
            <a:r>
              <a:rPr lang="en-US" sz="800" b="1" kern="1200" dirty="0" err="1">
                <a:solidFill>
                  <a:schemeClr val="tx1"/>
                </a:solidFill>
                <a:effectLst/>
                <a:latin typeface="Segoe UI Light" pitchFamily="34" charset="0"/>
                <a:ea typeface="+mn-ea"/>
                <a:cs typeface="+mn-cs"/>
              </a:rPr>
              <a:t>index_id</a:t>
            </a:r>
            <a:r>
              <a:rPr lang="en-US" sz="800" kern="1200" dirty="0">
                <a:solidFill>
                  <a:schemeClr val="tx1"/>
                </a:solidFill>
                <a:effectLst/>
                <a:latin typeface="Segoe UI Light" pitchFamily="34" charset="0"/>
                <a:ea typeface="+mn-ea"/>
                <a:cs typeface="+mn-cs"/>
              </a:rPr>
              <a:t> = 0. The </a:t>
            </a:r>
            <a:r>
              <a:rPr lang="en-US" sz="800" b="1" kern="1200" dirty="0" err="1">
                <a:solidFill>
                  <a:schemeClr val="tx1"/>
                </a:solidFill>
                <a:effectLst/>
                <a:latin typeface="Segoe UI Light" pitchFamily="34" charset="0"/>
                <a:ea typeface="+mn-ea"/>
                <a:cs typeface="+mn-cs"/>
              </a:rPr>
              <a:t>first_iam_page</a:t>
            </a:r>
            <a:r>
              <a:rPr lang="en-US" sz="800" kern="1200" dirty="0">
                <a:solidFill>
                  <a:schemeClr val="tx1"/>
                </a:solidFill>
                <a:effectLst/>
                <a:latin typeface="Segoe UI Light" pitchFamily="34" charset="0"/>
                <a:ea typeface="+mn-ea"/>
                <a:cs typeface="+mn-cs"/>
              </a:rPr>
              <a:t> column in </a:t>
            </a:r>
            <a:r>
              <a:rPr lang="en-US" sz="800" b="1" kern="1200" dirty="0" err="1">
                <a:solidFill>
                  <a:schemeClr val="tx1"/>
                </a:solidFill>
                <a:effectLst/>
                <a:latin typeface="Segoe UI Light" pitchFamily="34" charset="0"/>
                <a:ea typeface="+mn-ea"/>
                <a:cs typeface="+mn-cs"/>
              </a:rPr>
              <a:t>sys.system_internals_allocation_units</a:t>
            </a:r>
            <a:r>
              <a:rPr lang="en-US" sz="800" kern="1200" dirty="0">
                <a:solidFill>
                  <a:schemeClr val="tx1"/>
                </a:solidFill>
                <a:effectLst/>
                <a:latin typeface="Segoe UI Light" pitchFamily="34" charset="0"/>
                <a:ea typeface="+mn-ea"/>
                <a:cs typeface="+mn-cs"/>
              </a:rPr>
              <a:t> points to the IAM chain for the collection of heap data pages in the specified partition. The server uses the IAM pages to find the pages in the data page collection.</a:t>
            </a:r>
          </a:p>
          <a:p>
            <a:endParaRPr lang="en-US" sz="800" kern="1200" dirty="0">
              <a:solidFill>
                <a:schemeClr val="tx1"/>
              </a:solidFill>
              <a:effectLst/>
              <a:latin typeface="Segoe UI Light" pitchFamily="34" charset="0"/>
              <a:ea typeface="+mn-ea"/>
              <a:cs typeface="+mn-cs"/>
            </a:endParaRPr>
          </a:p>
          <a:p>
            <a:r>
              <a:rPr lang="en-US" sz="800" kern="1200" dirty="0">
                <a:solidFill>
                  <a:schemeClr val="tx1"/>
                </a:solidFill>
                <a:effectLst/>
                <a:latin typeface="Segoe UI Light" pitchFamily="34" charset="0"/>
                <a:ea typeface="+mn-ea"/>
                <a:cs typeface="+mn-cs"/>
              </a:rPr>
              <a:t>SQL Server uses the IAM pages to navigate through the heap. Data pages and the rows within them are not in any specific order and are not linked together. The only logical connection between data pages in a heap is the connection recorded in the IAM pages.</a:t>
            </a:r>
          </a:p>
          <a:p>
            <a:endParaRPr lang="en-US" sz="800" kern="1200" dirty="0">
              <a:solidFill>
                <a:schemeClr val="tx1"/>
              </a:solidFill>
              <a:effectLst/>
              <a:latin typeface="Segoe UI Light" pitchFamily="34" charset="0"/>
              <a:ea typeface="+mn-ea"/>
              <a:cs typeface="+mn-cs"/>
            </a:endParaRPr>
          </a:p>
          <a:p>
            <a:r>
              <a:rPr lang="en-US" sz="800" kern="1200" dirty="0">
                <a:solidFill>
                  <a:schemeClr val="tx1"/>
                </a:solidFill>
                <a:effectLst/>
                <a:latin typeface="Segoe UI Light" pitchFamily="34" charset="0"/>
                <a:ea typeface="+mn-ea"/>
                <a:cs typeface="+mn-cs"/>
              </a:rPr>
              <a:t>The IAM pages can be scanned to perform table scans or serial reads of a heap to find the extents holding pages for the heap. Because the IAM represents extents in the same order that they exist in the data files, serial heap scans progress uniformly down each file. Using the IAM pages to set the scan sequence also means that rows from the heap are not typically returned in the order in which they were inserted.</a:t>
            </a:r>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13</a:t>
            </a:fld>
            <a:endParaRPr lang="en-US" noProof="0" dirty="0"/>
          </a:p>
        </p:txBody>
      </p:sp>
    </p:spTree>
    <p:extLst>
      <p:ext uri="{BB962C8B-B14F-4D97-AF65-F5344CB8AC3E}">
        <p14:creationId xmlns:p14="http://schemas.microsoft.com/office/powerpoint/2010/main" val="831456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dirty="0"/>
              <a:t>SQL Server databases have at least one data file called the Primary data file, which will typically have a .mdf extension. They can also have secondary data files with .ndf extensions. This is the default naming convention, but any file extensions the user specifies will be accepted.</a:t>
            </a:r>
          </a:p>
          <a:p>
            <a:pPr marL="0" marR="0" indent="0" algn="l" defTabSz="914400" rtl="0" eaLnBrk="1" fontAlgn="auto" latinLnBrk="0" hangingPunct="1">
              <a:lnSpc>
                <a:spcPct val="100000"/>
              </a:lnSpc>
              <a:spcBef>
                <a:spcPts val="0"/>
              </a:spcBef>
              <a:spcAft>
                <a:spcPts val="600"/>
              </a:spcAft>
              <a:buClrTx/>
              <a:buSzTx/>
              <a:buFontTx/>
              <a:buNone/>
              <a:tabLst/>
              <a:defRPr/>
            </a:pPr>
            <a:r>
              <a:rPr lang="en-US" dirty="0"/>
              <a:t>When a database has multiple files, the files are numbered from 1 to n, n being the total number of files. Each file consists of a collection of pages numbered from 0 to n-1, n being the number of pages in the file (total number of pages will depend on the size of the file).</a:t>
            </a:r>
          </a:p>
          <a:p>
            <a:pPr marL="0" marR="0" indent="0" algn="l" defTabSz="914400" rtl="0" eaLnBrk="1" fontAlgn="auto" latinLnBrk="0" hangingPunct="1">
              <a:lnSpc>
                <a:spcPct val="100000"/>
              </a:lnSpc>
              <a:spcBef>
                <a:spcPts val="0"/>
              </a:spcBef>
              <a:spcAft>
                <a:spcPts val="600"/>
              </a:spcAft>
              <a:buClrTx/>
              <a:buSzTx/>
              <a:buFontTx/>
              <a:buNone/>
              <a:tabLst/>
              <a:defRPr/>
            </a:pPr>
            <a:r>
              <a:rPr lang="en-US" dirty="0"/>
              <a:t>The special Object Allocation pages mentioned on the previous slide will always appear in the same location in each data file contained in a database. A PFS page is the first page after the file header page in a data file and is marked as page 1. Following the PFS page is a GAM, marked as page 2, followed by an SGAM, marked as page 3. After the first PFS, there will be a new PFS page after every 8,087 pages. There is a new GAM for each 63,904 extents after the first GAM on page 2, and a new SGAM each 63,904 extents after the first SGAM on page 3.</a:t>
            </a:r>
          </a:p>
          <a:p>
            <a:pPr marL="0" marR="0" indent="0" algn="l" defTabSz="914400" rtl="0" eaLnBrk="1" fontAlgn="auto" latinLnBrk="0" hangingPunct="1">
              <a:lnSpc>
                <a:spcPct val="100000"/>
              </a:lnSpc>
              <a:spcBef>
                <a:spcPts val="0"/>
              </a:spcBef>
              <a:spcAft>
                <a:spcPts val="600"/>
              </a:spcAft>
              <a:buClrTx/>
              <a:buSzTx/>
              <a:buFontTx/>
              <a:buNone/>
              <a:tabLst/>
              <a:defRPr/>
            </a:pPr>
            <a:r>
              <a:rPr lang="en-US" dirty="0"/>
              <a:t>The SQL Server engine addresses each of these pages using a combination of database id, file id, and page number. For example, the SGAM page in the first data file of a user database with a database id of 5 will be notated as </a:t>
            </a:r>
            <a:r>
              <a:rPr lang="en-US" b="1" dirty="0"/>
              <a:t>5:1:3</a:t>
            </a:r>
            <a:r>
              <a:rPr lang="en-US" dirty="0"/>
              <a:t>.  This becomes important when troubleshooting any type of page-related wait as the wait resource will be listed using this notation.</a:t>
            </a:r>
          </a:p>
          <a:p>
            <a:pPr marL="0" marR="0" indent="0" algn="l" defTabSz="914400" rtl="0" eaLnBrk="1" fontAlgn="auto" latinLnBrk="0" hangingPunct="1">
              <a:lnSpc>
                <a:spcPct val="100000"/>
              </a:lnSpc>
              <a:spcBef>
                <a:spcPts val="0"/>
              </a:spcBef>
              <a:spcAft>
                <a:spcPts val="600"/>
              </a:spcAft>
              <a:buClrTx/>
              <a:buSzTx/>
              <a:buFontTx/>
              <a:buNone/>
              <a:tabLst/>
              <a:defRPr/>
            </a:pPr>
            <a:endParaRPr lang="en-US" b="1" dirty="0"/>
          </a:p>
          <a:p>
            <a:pPr marL="0" marR="0" indent="0" algn="l" defTabSz="914400" rtl="0" eaLnBrk="1" fontAlgn="auto" latinLnBrk="0" hangingPunct="1">
              <a:lnSpc>
                <a:spcPct val="100000"/>
              </a:lnSpc>
              <a:spcBef>
                <a:spcPts val="0"/>
              </a:spcBef>
              <a:spcAft>
                <a:spcPts val="600"/>
              </a:spcAft>
              <a:buClrTx/>
              <a:buSzTx/>
              <a:buFontTx/>
              <a:buNone/>
              <a:tabLst/>
              <a:defRPr/>
            </a:pPr>
            <a:r>
              <a:rPr lang="en-US" b="1" dirty="0"/>
              <a:t>Additional Reading:</a:t>
            </a:r>
          </a:p>
          <a:p>
            <a:r>
              <a:rPr lang="en-US" sz="882" kern="1200" baseline="0" dirty="0">
                <a:solidFill>
                  <a:schemeClr val="tx1"/>
                </a:solidFill>
                <a:effectLst/>
                <a:latin typeface="+mn-lt"/>
                <a:ea typeface="+mn-ea"/>
                <a:cs typeface="+mn-cs"/>
              </a:rPr>
              <a:t>Database Files and Filegroups</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https://docs.microsoft.com/en-us/sql/relational-databases/databases/database-files-and-filegroups?view=sql-server-ver15</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endParaRPr lang="en-US" dirty="0"/>
          </a:p>
          <a:p>
            <a:endParaRPr lang="en-US"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14</a:t>
            </a:fld>
            <a:endParaRPr lang="en-US" noProof="0" dirty="0"/>
          </a:p>
        </p:txBody>
      </p:sp>
    </p:spTree>
    <p:extLst>
      <p:ext uri="{BB962C8B-B14F-4D97-AF65-F5344CB8AC3E}">
        <p14:creationId xmlns:p14="http://schemas.microsoft.com/office/powerpoint/2010/main" val="24347290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zure title square AI">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EEE23F2-E1AE-BA41-B1A6-5983A9246D62}"/>
              </a:ext>
            </a:extLst>
          </p:cNvPr>
          <p:cNvSpPr/>
          <p:nvPr userDrawn="1"/>
        </p:nvSpPr>
        <p:spPr bwMode="auto">
          <a:xfrm>
            <a:off x="1" y="1"/>
            <a:ext cx="12192000" cy="6858000"/>
          </a:xfrm>
          <a:prstGeom prst="rect">
            <a:avLst/>
          </a:prstGeom>
          <a:gradFill>
            <a:gsLst>
              <a:gs pos="100000">
                <a:schemeClr val="accent1">
                  <a:alpha val="25000"/>
                </a:schemeClr>
              </a:gs>
              <a:gs pos="0">
                <a:schemeClr val="accent1">
                  <a:alpha val="0"/>
                </a:scheme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4" name="Graphic 3">
            <a:extLst>
              <a:ext uri="{FF2B5EF4-FFF2-40B4-BE49-F238E27FC236}">
                <a16:creationId xmlns:a16="http://schemas.microsoft.com/office/drawing/2014/main" id="{A57CF859-E00A-8047-B30C-E47B6D4BB41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flipH="1">
            <a:off x="5711371" y="377371"/>
            <a:ext cx="6103257" cy="6103257"/>
          </a:xfrm>
          <a:prstGeom prst="rect">
            <a:avLst/>
          </a:prstGeom>
        </p:spPr>
      </p:pic>
      <p:sp>
        <p:nvSpPr>
          <p:cNvPr id="10" name="Text Placeholder 4">
            <a:extLst>
              <a:ext uri="{FF2B5EF4-FFF2-40B4-BE49-F238E27FC236}">
                <a16:creationId xmlns:a16="http://schemas.microsoft.com/office/drawing/2014/main" id="{9971DF7F-2C6F-C047-87E6-01BCE692B33C}"/>
              </a:ext>
            </a:extLst>
          </p:cNvPr>
          <p:cNvSpPr>
            <a:spLocks noGrp="1"/>
          </p:cNvSpPr>
          <p:nvPr>
            <p:ph type="body" sz="quarter" idx="13" hasCustomPrompt="1"/>
          </p:nvPr>
        </p:nvSpPr>
        <p:spPr>
          <a:xfrm>
            <a:off x="582042" y="6088741"/>
            <a:ext cx="4164583" cy="215444"/>
          </a:xfrm>
          <a:noFill/>
        </p:spPr>
        <p:txBody>
          <a:bodyPr wrap="square" lIns="0" tIns="0" rIns="0" bIns="0">
            <a:spAutoFit/>
          </a:bodyPr>
          <a:lstStyle>
            <a:lvl1pPr marL="0" indent="0">
              <a:spcBef>
                <a:spcPts val="0"/>
              </a:spcBef>
              <a:buNone/>
              <a:defRPr sz="1400" b="0" i="0" spc="0" baseline="0">
                <a:solidFill>
                  <a:schemeClr val="tx1"/>
                </a:solidFill>
                <a:latin typeface="Segoe UI" panose="020B0502040204020203" pitchFamily="34" charset="0"/>
                <a:cs typeface="Segoe UI" panose="020B0502040204020203" pitchFamily="34" charset="0"/>
              </a:defRPr>
            </a:lvl1pPr>
          </a:lstStyle>
          <a:p>
            <a:pPr lvl="0"/>
            <a:r>
              <a:rPr lang="en-US"/>
              <a:t>Date</a:t>
            </a:r>
          </a:p>
        </p:txBody>
      </p:sp>
      <p:sp>
        <p:nvSpPr>
          <p:cNvPr id="11" name="Text Placeholder 4">
            <a:extLst>
              <a:ext uri="{FF2B5EF4-FFF2-40B4-BE49-F238E27FC236}">
                <a16:creationId xmlns:a16="http://schemas.microsoft.com/office/drawing/2014/main" id="{F5A9D17E-0B71-3F4E-966C-B9B2C5D11AAB}"/>
              </a:ext>
            </a:extLst>
          </p:cNvPr>
          <p:cNvSpPr>
            <a:spLocks noGrp="1"/>
          </p:cNvSpPr>
          <p:nvPr>
            <p:ph type="body" sz="quarter" idx="14" hasCustomPrompt="1"/>
          </p:nvPr>
        </p:nvSpPr>
        <p:spPr>
          <a:xfrm>
            <a:off x="582042" y="4400889"/>
            <a:ext cx="4164583" cy="215444"/>
          </a:xfrm>
          <a:noFill/>
        </p:spPr>
        <p:txBody>
          <a:bodyPr wrap="square" lIns="0" tIns="0" rIns="0" bIns="0">
            <a:spAutoFit/>
          </a:bodyPr>
          <a:lstStyle>
            <a:lvl1pPr marL="0" indent="0">
              <a:spcBef>
                <a:spcPts val="0"/>
              </a:spcBef>
              <a:buNone/>
              <a:defRPr sz="1400" b="0" i="0" spc="0" baseline="0">
                <a:solidFill>
                  <a:schemeClr val="tx1"/>
                </a:solidFill>
                <a:latin typeface="Segoe UI" panose="020B0502040204020203" pitchFamily="34" charset="0"/>
                <a:cs typeface="Segoe UI" panose="020B0502040204020203" pitchFamily="34" charset="0"/>
              </a:defRPr>
            </a:lvl1pPr>
          </a:lstStyle>
          <a:p>
            <a:pPr lvl="0"/>
            <a:r>
              <a:rPr lang="en-US"/>
              <a:t>Speaker title</a:t>
            </a:r>
          </a:p>
        </p:txBody>
      </p:sp>
      <p:pic>
        <p:nvPicPr>
          <p:cNvPr id="9" name="MS logo white - EMF" descr="Microsoft logo white text version">
            <a:extLst>
              <a:ext uri="{FF2B5EF4-FFF2-40B4-BE49-F238E27FC236}">
                <a16:creationId xmlns:a16="http://schemas.microsoft.com/office/drawing/2014/main" id="{561F5A86-AB4E-BD4C-914B-A9F1DF6CC310}"/>
              </a:ext>
            </a:extLst>
          </p:cNvPr>
          <p:cNvPicPr>
            <a:picLocks noChangeAspect="1"/>
          </p:cNvPicPr>
          <p:nvPr userDrawn="1"/>
        </p:nvPicPr>
        <p:blipFill>
          <a:blip r:embed="rId4"/>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0053267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dirty="0"/>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3043202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4182893873"/>
      </p:ext>
    </p:extLst>
  </p:cSld>
  <p:clrMapOvr>
    <a:masterClrMapping/>
  </p:clrMapOvr>
  <p:hf sldNum="0"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777160235"/>
      </p:ext>
    </p:extLst>
  </p:cSld>
  <p:clrMapOvr>
    <a:masterClrMapping/>
  </p:clrMapOvr>
  <p:hf sldNum="0" hdr="0" ftr="0" dt="0"/>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4291181915"/>
      </p:ext>
    </p:extLst>
  </p:cSld>
  <p:clrMapOvr>
    <a:masterClrMapping/>
  </p:clrMapOvr>
  <p:hf sldNum="0"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808892887"/>
      </p:ext>
    </p:extLst>
  </p:cSld>
  <p:clrMapOvr>
    <a:masterClrMapping/>
  </p:clrMapOvr>
  <p:hf sldNum="0" hdr="0" ftr="0" dt="0"/>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289330308"/>
      </p:ext>
    </p:extLst>
  </p:cSld>
  <p:clrMapOvr>
    <a:masterClrMapping/>
  </p:clrMapOvr>
  <p:hf sldNum="0" hdr="0" ftr="0" dt="0"/>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053052799"/>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51233589"/>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535809053"/>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514633175"/>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98648800"/>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27321907"/>
      </p:ext>
    </p:extLst>
  </p:cSld>
  <p:clrMapOvr>
    <a:masterClrMapping/>
  </p:clrMapOvr>
  <p:hf sldNum="0" hdr="0" ftr="0" dt="0"/>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6650824"/>
      </p:ext>
    </p:extLst>
  </p:cSld>
  <p:clrMapOvr>
    <a:masterClrMapping/>
  </p:clrMapOvr>
  <p:hf sldNum="0" hdr="0" ftr="0" dt="0"/>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151999573"/>
      </p:ext>
    </p:extLst>
  </p:cSld>
  <p:clrMapOvr>
    <a:masterClrMapping/>
  </p:clrMapOvr>
  <p:hf sldNum="0" hdr="0" ftr="0" dt="0"/>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3785279295"/>
      </p:ext>
    </p:extLst>
  </p:cSld>
  <p:clrMapOvr>
    <a:masterClrMapping/>
  </p:clrMapOvr>
  <p:hf sldNum="0" hdr="0" ftr="0" dt="0"/>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4050622910"/>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1317535524"/>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536860866"/>
      </p:ext>
    </p:extLst>
  </p:cSld>
  <p:clrMapOvr>
    <a:masterClrMapping/>
  </p:clrMapOvr>
  <p:hf sldNum="0" hdr="0" ftr="0" dt="0"/>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dirty="0"/>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38760778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768643489"/>
      </p:ext>
    </p:extLst>
  </p:cSld>
  <p:clrMapOvr>
    <a:masterClrMapping/>
  </p:clrMapOvr>
  <p:hf sldNum="0" hdr="0" ftr="0" dt="0"/>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50387613"/>
      </p:ext>
    </p:extLst>
  </p:cSld>
  <p:clrMapOvr>
    <a:masterClrMapping/>
  </p:clrMapOvr>
  <p:hf sldNum="0" hdr="0" ftr="0" dt="0"/>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736962960"/>
      </p:ext>
    </p:extLst>
  </p:cSld>
  <p:clrMapOvr>
    <a:masterClrMapping/>
  </p:clrMapOvr>
  <p:hf sldNum="0" hdr="0" ftr="0" dt="0"/>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478301583"/>
      </p:ext>
    </p:extLst>
  </p:cSld>
  <p:clrMapOvr>
    <a:masterClrMapping/>
  </p:clrMapOvr>
  <p:hf sldNum="0" hdr="0" ftr="0" dt="0"/>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447284195"/>
      </p:ext>
    </p:extLst>
  </p:cSld>
  <p:clrMapOvr>
    <a:masterClrMapping/>
  </p:clrMapOvr>
  <p:hf sldNum="0" hdr="0" ftr="0" dt="0"/>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819328272"/>
      </p:ext>
    </p:extLst>
  </p:cSld>
  <p:clrMapOvr>
    <a:masterClrMapping/>
  </p:clrMapOvr>
  <p:hf sldNum="0" hdr="0" ftr="0" dt="0"/>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621848576"/>
      </p:ext>
    </p:extLst>
  </p:cSld>
  <p:clrMapOvr>
    <a:masterClrMapping/>
  </p:clrMapOvr>
  <p:hf sldNum="0" hdr="0" ftr="0" dt="0"/>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661600035"/>
      </p:ext>
    </p:extLst>
  </p:cSld>
  <p:clrMapOvr>
    <a:masterClrMapping/>
  </p:clrMapOvr>
  <p:hf sldNum="0" hdr="0" ftr="0" dt="0"/>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861111041"/>
      </p:ext>
    </p:extLst>
  </p:cSld>
  <p:clrMapOvr>
    <a:masterClrMapping/>
  </p:clrMapOvr>
  <p:hf sldNum="0" hdr="0" ftr="0" dt="0"/>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858651086"/>
      </p:ext>
    </p:extLst>
  </p:cSld>
  <p:clrMapOvr>
    <a:masterClrMapping/>
  </p:clrMapOvr>
  <p:hf sldNum="0" hdr="0" ftr="0" dt="0"/>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856603267"/>
      </p:ext>
    </p:extLst>
  </p:cSld>
  <p:clrMapOvr>
    <a:masterClrMapping/>
  </p:clrMapOvr>
  <p:hf sldNum="0" hdr="0" ftr="0" dt="0"/>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4155680029"/>
      </p:ext>
    </p:extLst>
  </p:cSld>
  <p:clrMapOvr>
    <a:masterClrMapping/>
  </p:clrMapOvr>
  <p:hf sldNum="0" hdr="0" ftr="0" dt="0"/>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762862657"/>
      </p:ext>
    </p:extLst>
  </p:cSld>
  <p:clrMapOvr>
    <a:masterClrMapping/>
  </p:clrMapOvr>
  <p:hf sldNum="0" hdr="0" ftr="0" dt="0"/>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dirty="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4273286594"/>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620051118"/>
      </p:ext>
    </p:extLst>
  </p:cSld>
  <p:clrMapOvr>
    <a:masterClrMapping/>
  </p:clrMapOvr>
  <p:hf sldNum="0" hdr="0" ftr="0" dt="0"/>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955196302"/>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011667415"/>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dirty="0"/>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979465026"/>
      </p:ext>
    </p:extLst>
  </p:cSld>
  <p:clrMapOvr>
    <a:masterClrMapping/>
  </p:clrMapOvr>
  <p:hf sldNum="0" hdr="0" ftr="0" dt="0"/>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568339260"/>
      </p:ext>
    </p:extLst>
  </p:cSld>
  <p:clrMapOvr>
    <a:masterClrMapping/>
  </p:clrMapOvr>
  <p:hf sldNum="0" hdr="0" ftr="0" dt="0"/>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userDrawn="1"/>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779750519"/>
      </p:ext>
    </p:extLst>
  </p:cSld>
  <p:clrMapOvr>
    <a:masterClrMapping/>
  </p:clrMapOvr>
  <p:hf sldNum="0" hdr="0" ftr="0" dt="0"/>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4803241"/>
      </p:ext>
    </p:extLst>
  </p:cSld>
  <p:clrMapOvr>
    <a:masterClrMapping/>
  </p:clrMapOvr>
  <p:hf sldNum="0" hdr="0" ftr="0" dt="0"/>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0805474"/>
      </p:ext>
    </p:extLst>
  </p:cSld>
  <p:clrMapOvr>
    <a:masterClrMapping/>
  </p:clrMapOvr>
  <p:hf sldNum="0" hdr="0" ftr="0" dt="0"/>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3108578"/>
      </p:ext>
    </p:extLst>
  </p:cSld>
  <p:clrMapOvr>
    <a:masterClrMapping/>
  </p:clrMapOvr>
  <p:hf sldNum="0" hdr="0" ftr="0" dt="0"/>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0696165"/>
      </p:ext>
    </p:extLst>
  </p:cSld>
  <p:clrMapOvr>
    <a:masterClrMapping/>
  </p:clrMapOvr>
  <p:hf sldNum="0" hdr="0" ftr="0" dt="0"/>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dirty="0"/>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dirty="0"/>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dirty="0"/>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dirty="0"/>
              <a:t>Select Logo</a:t>
            </a:r>
          </a:p>
        </p:txBody>
      </p:sp>
    </p:spTree>
    <p:extLst>
      <p:ext uri="{BB962C8B-B14F-4D97-AF65-F5344CB8AC3E}">
        <p14:creationId xmlns:p14="http://schemas.microsoft.com/office/powerpoint/2010/main" val="20209771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userDrawn="1"/>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2020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4009756477"/>
      </p:ext>
    </p:extLst>
  </p:cSld>
  <p:clrMapOvr>
    <a:masterClrMapping/>
  </p:clrMapOvr>
  <p:hf sldNum="0" hdr="0" ftr="0" dt="0"/>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632915957"/>
      </p:ext>
    </p:extLst>
  </p:cSld>
  <p:clrMapOvr>
    <a:masterClrMapping/>
  </p:clrMapOvr>
  <p:hf sldNum="0" hdr="0" ftr="0" dt="0"/>
  <p:extLst>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563182116"/>
      </p:ext>
    </p:extLst>
  </p:cSld>
  <p:clrMapOvr>
    <a:overrideClrMapping bg1="dk1" tx1="lt1" bg2="dk2" tx2="lt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07019972"/>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57904591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555406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7"/>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112" indent="0" algn="ctr">
              <a:buNone/>
              <a:defRPr>
                <a:solidFill>
                  <a:schemeClr val="tx1">
                    <a:tint val="75000"/>
                  </a:schemeClr>
                </a:solidFill>
              </a:defRPr>
            </a:lvl2pPr>
            <a:lvl3pPr marL="914225" indent="0" algn="ctr">
              <a:buNone/>
              <a:defRPr>
                <a:solidFill>
                  <a:schemeClr val="tx1">
                    <a:tint val="75000"/>
                  </a:schemeClr>
                </a:solidFill>
              </a:defRPr>
            </a:lvl3pPr>
            <a:lvl4pPr marL="1371337" indent="0" algn="ctr">
              <a:buNone/>
              <a:defRPr>
                <a:solidFill>
                  <a:schemeClr val="tx1">
                    <a:tint val="75000"/>
                  </a:schemeClr>
                </a:solidFill>
              </a:defRPr>
            </a:lvl4pPr>
            <a:lvl5pPr marL="1828449" indent="0" algn="ctr">
              <a:buNone/>
              <a:defRPr>
                <a:solidFill>
                  <a:schemeClr val="tx1">
                    <a:tint val="75000"/>
                  </a:schemeClr>
                </a:solidFill>
              </a:defRPr>
            </a:lvl5pPr>
            <a:lvl6pPr marL="2285561" indent="0" algn="ctr">
              <a:buNone/>
              <a:defRPr>
                <a:solidFill>
                  <a:schemeClr val="tx1">
                    <a:tint val="75000"/>
                  </a:schemeClr>
                </a:solidFill>
              </a:defRPr>
            </a:lvl6pPr>
            <a:lvl7pPr marL="2742674" indent="0" algn="ctr">
              <a:buNone/>
              <a:defRPr>
                <a:solidFill>
                  <a:schemeClr val="tx1">
                    <a:tint val="75000"/>
                  </a:schemeClr>
                </a:solidFill>
              </a:defRPr>
            </a:lvl7pPr>
            <a:lvl8pPr marL="3199785" indent="0" algn="ctr">
              <a:buNone/>
              <a:defRPr>
                <a:solidFill>
                  <a:schemeClr val="tx1">
                    <a:tint val="75000"/>
                  </a:schemeClr>
                </a:solidFill>
              </a:defRPr>
            </a:lvl8pPr>
            <a:lvl9pPr marL="365689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356352"/>
            <a:ext cx="2844800" cy="365125"/>
          </a:xfrm>
          <a:prstGeom prst="rect">
            <a:avLst/>
          </a:prstGeom>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a:xfrm>
            <a:off x="4165600" y="6356352"/>
            <a:ext cx="3860800" cy="365125"/>
          </a:xfrm>
          <a:prstGeom prst="rect">
            <a:avLst/>
          </a:prstGeo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8737600" y="6356352"/>
            <a:ext cx="2844800" cy="365125"/>
          </a:xfrm>
          <a:prstGeom prst="rect">
            <a:avLst/>
          </a:prstGeom>
        </p:spPr>
        <p:txBody>
          <a:bodyPr/>
          <a:lstStyle/>
          <a:p>
            <a:fld id="{F85E53AC-C7F6-4C31-9180-F583D71E5207}"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88370059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7" name="TextBox 6">
            <a:extLst>
              <a:ext uri="{FF2B5EF4-FFF2-40B4-BE49-F238E27FC236}">
                <a16:creationId xmlns:a16="http://schemas.microsoft.com/office/drawing/2014/main" id="{2B92AD93-F71E-4F73-B8D7-AEA8E8D12ADA}"/>
              </a:ext>
            </a:extLst>
          </p:cNvPr>
          <p:cNvSpPr txBox="1"/>
          <p:nvPr userDrawn="1"/>
        </p:nvSpPr>
        <p:spPr>
          <a:xfrm>
            <a:off x="11978904" y="5821363"/>
            <a:ext cx="184731" cy="374846"/>
          </a:xfrm>
          <a:prstGeom prst="rect">
            <a:avLst/>
          </a:prstGeom>
          <a:noFill/>
        </p:spPr>
        <p:txBody>
          <a:bodyPr wrap="none" rtlCol="0">
            <a:spAutoFit/>
          </a:bodyPr>
          <a:lstStyle/>
          <a:p>
            <a:pPr defTabSz="913254"/>
            <a:endParaRPr lang="en-US" sz="1800" dirty="0">
              <a:solidFill>
                <a:prstClr val="black"/>
              </a:solidFill>
            </a:endParaRPr>
          </a:p>
        </p:txBody>
      </p:sp>
    </p:spTree>
    <p:extLst>
      <p:ext uri="{BB962C8B-B14F-4D97-AF65-F5344CB8AC3E}">
        <p14:creationId xmlns:p14="http://schemas.microsoft.com/office/powerpoint/2010/main" val="222323529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70692897"/>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8_Title Slide 3">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414" y="1"/>
            <a:ext cx="12448814" cy="6989885"/>
          </a:xfrm>
          <a:prstGeom prst="rect">
            <a:avLst/>
          </a:prstGeom>
        </p:spPr>
      </p:pic>
      <p:sp>
        <p:nvSpPr>
          <p:cNvPr id="10" name="Rectangle 9"/>
          <p:cNvSpPr/>
          <p:nvPr userDrawn="1"/>
        </p:nvSpPr>
        <p:spPr bwMode="auto">
          <a:xfrm>
            <a:off x="-87922" y="4"/>
            <a:ext cx="9270023" cy="6854391"/>
          </a:xfrm>
          <a:prstGeom prst="rect">
            <a:avLst/>
          </a:prstGeom>
          <a:gradFill flip="none" rotWithShape="1">
            <a:gsLst>
              <a:gs pos="64000">
                <a:schemeClr val="tx1">
                  <a:tint val="66000"/>
                  <a:satMod val="160000"/>
                  <a:lumMod val="100000"/>
                  <a:alpha val="0"/>
                </a:schemeClr>
              </a:gs>
              <a:gs pos="100000">
                <a:schemeClr val="tx1">
                  <a:alpha val="47000"/>
                </a:schemeClr>
              </a:gs>
            </a:gsLst>
            <a:path path="circle">
              <a:fillToRect l="100000" t="100000"/>
            </a:path>
            <a:tileRect r="-100000" b="-100000"/>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3" rIns="0" bIns="46613" numCol="1" rtlCol="0" anchor="ctr" anchorCtr="0" compatLnSpc="1">
            <a:prstTxWarp prst="textNoShape">
              <a:avLst/>
            </a:prstTxWarp>
          </a:bodyPr>
          <a:lstStyle/>
          <a:p>
            <a:pPr algn="ctr" defTabSz="913491"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6" name="Rectangle 15"/>
          <p:cNvSpPr/>
          <p:nvPr userDrawn="1"/>
        </p:nvSpPr>
        <p:spPr bwMode="auto">
          <a:xfrm>
            <a:off x="22353" y="1350387"/>
            <a:ext cx="12206593" cy="3642658"/>
          </a:xfrm>
          <a:prstGeom prst="rect">
            <a:avLst/>
          </a:prstGeom>
          <a:solidFill>
            <a:schemeClr val="accent2">
              <a:lumMod val="75000"/>
              <a:alpha val="89804"/>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algn="ctr" defTabSz="913579" fontAlgn="base">
              <a:lnSpc>
                <a:spcPct val="90000"/>
              </a:lnSpc>
              <a:spcBef>
                <a:spcPct val="0"/>
              </a:spcBef>
              <a:spcAft>
                <a:spcPct val="0"/>
              </a:spcAft>
            </a:pPr>
            <a:endParaRPr lang="en-US" sz="2353" dirty="0">
              <a:solidFill>
                <a:srgbClr val="008272"/>
              </a:solidFill>
              <a:ea typeface="Segoe UI" pitchFamily="34" charset="0"/>
              <a:cs typeface="Segoe UI" pitchFamily="34" charset="0"/>
            </a:endParaRPr>
          </a:p>
        </p:txBody>
      </p:sp>
      <p:sp>
        <p:nvSpPr>
          <p:cNvPr id="2" name="Title 1"/>
          <p:cNvSpPr>
            <a:spLocks noGrp="1"/>
          </p:cNvSpPr>
          <p:nvPr userDrawn="1">
            <p:ph type="title" hasCustomPrompt="1"/>
          </p:nvPr>
        </p:nvSpPr>
        <p:spPr>
          <a:xfrm>
            <a:off x="269306" y="1404308"/>
            <a:ext cx="5042927" cy="1795633"/>
          </a:xfrm>
          <a:noFill/>
        </p:spPr>
        <p:txBody>
          <a:bodyPr lIns="149216" tIns="93261" rIns="149216" bIns="93261" anchor="t" anchorCtr="0"/>
          <a:lstStyle>
            <a:lvl1pPr>
              <a:lnSpc>
                <a:spcPct val="150000"/>
              </a:lnSpc>
              <a:defRPr sz="4800" spc="-98"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userDrawn="1">
            <p:ph type="body" sz="quarter" idx="12" hasCustomPrompt="1"/>
          </p:nvPr>
        </p:nvSpPr>
        <p:spPr>
          <a:xfrm>
            <a:off x="269306" y="3199940"/>
            <a:ext cx="5042927" cy="1793105"/>
          </a:xfrm>
          <a:noFill/>
        </p:spPr>
        <p:txBody>
          <a:bodyPr lIns="149216" tIns="111912" rIns="149216" bIns="111912">
            <a:noAutofit/>
          </a:bodyPr>
          <a:lstStyle>
            <a:lvl1pPr marL="0" indent="0">
              <a:spcBef>
                <a:spcPts val="0"/>
              </a:spcBef>
              <a:buNone/>
              <a:defRPr sz="3527" spc="0" baseline="0">
                <a:gradFill>
                  <a:gsLst>
                    <a:gs pos="0">
                      <a:srgbClr val="FFFFFF"/>
                    </a:gs>
                    <a:gs pos="100000">
                      <a:srgbClr val="FFFFFF"/>
                    </a:gs>
                  </a:gsLst>
                  <a:lin ang="5400000" scaled="0"/>
                </a:gradFill>
                <a:latin typeface="+mj-lt"/>
              </a:defRPr>
            </a:lvl1pPr>
          </a:lstStyle>
          <a:p>
            <a:pPr lvl="0"/>
            <a:r>
              <a:rPr lang="en-US" dirty="0"/>
              <a:t>Speaker Name</a:t>
            </a:r>
          </a:p>
          <a:p>
            <a:pPr lvl="0"/>
            <a:r>
              <a:rPr lang="en-US" dirty="0"/>
              <a:t>Microsoft Learning</a:t>
            </a:r>
          </a:p>
        </p:txBody>
      </p:sp>
    </p:spTree>
    <p:extLst>
      <p:ext uri="{BB962C8B-B14F-4D97-AF65-F5344CB8AC3E}">
        <p14:creationId xmlns:p14="http://schemas.microsoft.com/office/powerpoint/2010/main" val="41334241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366530943"/>
      </p:ext>
    </p:extLst>
  </p:cSld>
  <p:clrMapOvr>
    <a:masterClrMapping/>
  </p:clrMapOvr>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519216"/>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519216"/>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8851360"/>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05983542"/>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Closing logo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236252631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4176814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29603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dirty="0"/>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dirty="0"/>
              <a:t>Select Logo</a:t>
            </a:r>
          </a:p>
        </p:txBody>
      </p:sp>
    </p:spTree>
    <p:extLst>
      <p:ext uri="{BB962C8B-B14F-4D97-AF65-F5344CB8AC3E}">
        <p14:creationId xmlns:p14="http://schemas.microsoft.com/office/powerpoint/2010/main" val="17068668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1.xml"/><Relationship Id="rId18" Type="http://schemas.openxmlformats.org/officeDocument/2006/relationships/slideLayout" Target="../slideLayouts/slideLayout26.xml"/><Relationship Id="rId26" Type="http://schemas.openxmlformats.org/officeDocument/2006/relationships/slideLayout" Target="../slideLayouts/slideLayout34.xml"/><Relationship Id="rId39" Type="http://schemas.openxmlformats.org/officeDocument/2006/relationships/slideLayout" Target="../slideLayouts/slideLayout47.xml"/><Relationship Id="rId21" Type="http://schemas.openxmlformats.org/officeDocument/2006/relationships/slideLayout" Target="../slideLayouts/slideLayout29.xml"/><Relationship Id="rId34" Type="http://schemas.openxmlformats.org/officeDocument/2006/relationships/slideLayout" Target="../slideLayouts/slideLayout42.xml"/><Relationship Id="rId42" Type="http://schemas.openxmlformats.org/officeDocument/2006/relationships/slideLayout" Target="../slideLayouts/slideLayout50.xml"/><Relationship Id="rId47" Type="http://schemas.openxmlformats.org/officeDocument/2006/relationships/tags" Target="../tags/tag2.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6" Type="http://schemas.openxmlformats.org/officeDocument/2006/relationships/slideLayout" Target="../slideLayouts/slideLayout24.xml"/><Relationship Id="rId29" Type="http://schemas.openxmlformats.org/officeDocument/2006/relationships/slideLayout" Target="../slideLayouts/slideLayout37.xml"/><Relationship Id="rId11" Type="http://schemas.openxmlformats.org/officeDocument/2006/relationships/slideLayout" Target="../slideLayouts/slideLayout19.xml"/><Relationship Id="rId24" Type="http://schemas.openxmlformats.org/officeDocument/2006/relationships/slideLayout" Target="../slideLayouts/slideLayout32.xml"/><Relationship Id="rId32" Type="http://schemas.openxmlformats.org/officeDocument/2006/relationships/slideLayout" Target="../slideLayouts/slideLayout40.xml"/><Relationship Id="rId37" Type="http://schemas.openxmlformats.org/officeDocument/2006/relationships/slideLayout" Target="../slideLayouts/slideLayout45.xml"/><Relationship Id="rId40" Type="http://schemas.openxmlformats.org/officeDocument/2006/relationships/slideLayout" Target="../slideLayouts/slideLayout48.xml"/><Relationship Id="rId45" Type="http://schemas.openxmlformats.org/officeDocument/2006/relationships/theme" Target="../theme/theme2.xml"/><Relationship Id="rId5" Type="http://schemas.openxmlformats.org/officeDocument/2006/relationships/slideLayout" Target="../slideLayouts/slideLayout13.xml"/><Relationship Id="rId15" Type="http://schemas.openxmlformats.org/officeDocument/2006/relationships/slideLayout" Target="../slideLayouts/slideLayout23.xml"/><Relationship Id="rId23" Type="http://schemas.openxmlformats.org/officeDocument/2006/relationships/slideLayout" Target="../slideLayouts/slideLayout31.xml"/><Relationship Id="rId28" Type="http://schemas.openxmlformats.org/officeDocument/2006/relationships/slideLayout" Target="../slideLayouts/slideLayout36.xml"/><Relationship Id="rId36" Type="http://schemas.openxmlformats.org/officeDocument/2006/relationships/slideLayout" Target="../slideLayouts/slideLayout44.xml"/><Relationship Id="rId49" Type="http://schemas.openxmlformats.org/officeDocument/2006/relationships/image" Target="../media/image7.emf"/><Relationship Id="rId10" Type="http://schemas.openxmlformats.org/officeDocument/2006/relationships/slideLayout" Target="../slideLayouts/slideLayout18.xml"/><Relationship Id="rId19" Type="http://schemas.openxmlformats.org/officeDocument/2006/relationships/slideLayout" Target="../slideLayouts/slideLayout27.xml"/><Relationship Id="rId31" Type="http://schemas.openxmlformats.org/officeDocument/2006/relationships/slideLayout" Target="../slideLayouts/slideLayout39.xml"/><Relationship Id="rId44" Type="http://schemas.openxmlformats.org/officeDocument/2006/relationships/slideLayout" Target="../slideLayouts/slideLayout52.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 Id="rId22" Type="http://schemas.openxmlformats.org/officeDocument/2006/relationships/slideLayout" Target="../slideLayouts/slideLayout30.xml"/><Relationship Id="rId27" Type="http://schemas.openxmlformats.org/officeDocument/2006/relationships/slideLayout" Target="../slideLayouts/slideLayout35.xml"/><Relationship Id="rId30" Type="http://schemas.openxmlformats.org/officeDocument/2006/relationships/slideLayout" Target="../slideLayouts/slideLayout38.xml"/><Relationship Id="rId35" Type="http://schemas.openxmlformats.org/officeDocument/2006/relationships/slideLayout" Target="../slideLayouts/slideLayout43.xml"/><Relationship Id="rId43" Type="http://schemas.openxmlformats.org/officeDocument/2006/relationships/slideLayout" Target="../slideLayouts/slideLayout51.xml"/><Relationship Id="rId48" Type="http://schemas.openxmlformats.org/officeDocument/2006/relationships/tags" Target="../tags/tag3.xml"/><Relationship Id="rId8" Type="http://schemas.openxmlformats.org/officeDocument/2006/relationships/slideLayout" Target="../slideLayouts/slideLayout16.xml"/><Relationship Id="rId3" Type="http://schemas.openxmlformats.org/officeDocument/2006/relationships/slideLayout" Target="../slideLayouts/slideLayout11.xml"/><Relationship Id="rId12" Type="http://schemas.openxmlformats.org/officeDocument/2006/relationships/slideLayout" Target="../slideLayouts/slideLayout20.xml"/><Relationship Id="rId17" Type="http://schemas.openxmlformats.org/officeDocument/2006/relationships/slideLayout" Target="../slideLayouts/slideLayout25.xml"/><Relationship Id="rId25" Type="http://schemas.openxmlformats.org/officeDocument/2006/relationships/slideLayout" Target="../slideLayouts/slideLayout33.xml"/><Relationship Id="rId33" Type="http://schemas.openxmlformats.org/officeDocument/2006/relationships/slideLayout" Target="../slideLayouts/slideLayout41.xml"/><Relationship Id="rId38" Type="http://schemas.openxmlformats.org/officeDocument/2006/relationships/slideLayout" Target="../slideLayouts/slideLayout46.xml"/><Relationship Id="rId46" Type="http://schemas.openxmlformats.org/officeDocument/2006/relationships/tags" Target="../tags/tag1.xml"/><Relationship Id="rId20" Type="http://schemas.openxmlformats.org/officeDocument/2006/relationships/slideLayout" Target="../slideLayouts/slideLayout28.xml"/><Relationship Id="rId41" Type="http://schemas.openxmlformats.org/officeDocument/2006/relationships/slideLayout" Target="../slideLayouts/slideLayout49.xml"/><Relationship Id="rId1" Type="http://schemas.openxmlformats.org/officeDocument/2006/relationships/slideLayout" Target="../slideLayouts/slideLayout9.xml"/><Relationship Id="rId6"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60.xml"/><Relationship Id="rId3" Type="http://schemas.openxmlformats.org/officeDocument/2006/relationships/slideLayout" Target="../slideLayouts/slideLayout55.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theme" Target="../theme/theme3.xml"/><Relationship Id="rId5" Type="http://schemas.openxmlformats.org/officeDocument/2006/relationships/slideLayout" Target="../slideLayouts/slideLayout57.xml"/><Relationship Id="rId10" Type="http://schemas.openxmlformats.org/officeDocument/2006/relationships/slideLayout" Target="../slideLayouts/slideLayout62.xml"/><Relationship Id="rId4" Type="http://schemas.openxmlformats.org/officeDocument/2006/relationships/slideLayout" Target="../slideLayouts/slideLayout56.xml"/><Relationship Id="rId9"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6424" y="435824"/>
            <a:ext cx="11336039" cy="443198"/>
          </a:xfrm>
          <a:prstGeom prst="rect">
            <a:avLst/>
          </a:prstGeom>
        </p:spPr>
        <p:txBody>
          <a:bodyPr vert="horz" wrap="square" lIns="0" tIns="0" rIns="0" bIns="0" rtlCol="0" anchor="t">
            <a:noAutofit/>
          </a:bodyPr>
          <a:lstStyle/>
          <a:p>
            <a:r>
              <a:rPr lang="en-US" dirty="0"/>
              <a:t>Click to edit Master title style</a:t>
            </a:r>
          </a:p>
        </p:txBody>
      </p:sp>
      <p:sp>
        <p:nvSpPr>
          <p:cNvPr id="4" name="Text Placeholder 3"/>
          <p:cNvSpPr>
            <a:spLocks noGrp="1"/>
          </p:cNvSpPr>
          <p:nvPr>
            <p:ph type="body" idx="1"/>
          </p:nvPr>
        </p:nvSpPr>
        <p:spPr>
          <a:xfrm>
            <a:off x="437319" y="1866615"/>
            <a:ext cx="11336039" cy="1276484"/>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a:xfrm rot="5400000">
            <a:off x="9688817" y="3012080"/>
            <a:ext cx="6858623" cy="833218"/>
          </a:xfrm>
          <a:prstGeom prst="rect">
            <a:avLst/>
          </a:prstGeom>
        </p:spPr>
      </p:pic>
      <p:pic>
        <p:nvPicPr>
          <p:cNvPr id="10" name="Picture 9">
            <a:extLst>
              <a:ext uri="{FF2B5EF4-FFF2-40B4-BE49-F238E27FC236}">
                <a16:creationId xmlns:a16="http://schemas.microsoft.com/office/drawing/2014/main" id="{5F66C9DB-A981-45BC-B811-A6F95811A81C}"/>
              </a:ext>
            </a:extLst>
          </p:cNvPr>
          <p:cNvPicPr>
            <a:picLocks noChangeAspect="1"/>
          </p:cNvPicPr>
          <p:nvPr userDrawn="1"/>
        </p:nvPicPr>
        <p:blipFill>
          <a:blip r:embed="rId11" cstate="screen">
            <a:extLst>
              <a:ext uri="{28A0092B-C50C-407E-A947-70E740481C1C}">
                <a14:useLocalDpi xmlns:a14="http://schemas.microsoft.com/office/drawing/2010/main"/>
              </a:ext>
            </a:extLst>
          </a:blip>
          <a:stretch>
            <a:fillRect/>
          </a:stretch>
        </p:blipFill>
        <p:spPr>
          <a:xfrm rot="5400000">
            <a:off x="9039878" y="3221594"/>
            <a:ext cx="6858000" cy="414812"/>
          </a:xfrm>
          <a:prstGeom prst="rect">
            <a:avLst/>
          </a:prstGeom>
        </p:spPr>
      </p:pic>
    </p:spTree>
    <p:extLst>
      <p:ext uri="{BB962C8B-B14F-4D97-AF65-F5344CB8AC3E}">
        <p14:creationId xmlns:p14="http://schemas.microsoft.com/office/powerpoint/2010/main" val="715163223"/>
      </p:ext>
    </p:extLst>
  </p:cSld>
  <p:clrMap bg1="lt1" tx1="dk1" bg2="lt2" tx2="dk2" accent1="accent1" accent2="accent2" accent3="accent3" accent4="accent4" accent5="accent5" accent6="accent6" hlink="hlink" folHlink="folHlink"/>
  <p:sldLayoutIdLst>
    <p:sldLayoutId id="2147484922" r:id="rId1"/>
    <p:sldLayoutId id="2147485356" r:id="rId2"/>
    <p:sldLayoutId id="2147485357" r:id="rId3"/>
    <p:sldLayoutId id="2147485358" r:id="rId4"/>
    <p:sldLayoutId id="2147485301" r:id="rId5"/>
    <p:sldLayoutId id="2147485367" r:id="rId6"/>
    <p:sldLayoutId id="2147485369" r:id="rId7"/>
    <p:sldLayoutId id="2147485370" r:id="rId8"/>
  </p:sldLayoutIdLst>
  <p:transition>
    <p:fade/>
  </p:transition>
  <p:txStyles>
    <p:titleStyle>
      <a:lvl1pPr algn="l" defTabSz="914367" rtl="0" eaLnBrk="1" latinLnBrk="0" hangingPunct="1">
        <a:lnSpc>
          <a:spcPct val="90000"/>
        </a:lnSpc>
        <a:spcBef>
          <a:spcPct val="0"/>
        </a:spcBef>
        <a:buNone/>
        <a:defRPr lang="en-US" sz="3200" b="0" kern="1200" cap="none" spc="0"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2549" kern="1200" spc="0" baseline="0">
          <a:solidFill>
            <a:srgbClr val="000000"/>
          </a:solidFill>
          <a:latin typeface="+mn-lt"/>
          <a:ea typeface="+mn-ea"/>
          <a:cs typeface="+mn-cs"/>
        </a:defRPr>
      </a:lvl1pPr>
      <a:lvl2pPr marL="224097"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3pPr>
      <a:lvl4pPr marL="67229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73">
          <p15:clr>
            <a:srgbClr val="C35EA4"/>
          </p15:clr>
        </p15:guide>
        <p15:guide id="4" pos="1517">
          <p15:clr>
            <a:srgbClr val="C35EA4"/>
          </p15:clr>
        </p15:guide>
        <p15:guide id="5" pos="2608">
          <p15:clr>
            <a:srgbClr val="C35EA4"/>
          </p15:clr>
        </p15:guide>
        <p15:guide id="6" pos="2751">
          <p15:clr>
            <a:srgbClr val="C35EA4"/>
          </p15:clr>
        </p15:guide>
        <p15:guide id="7" pos="7416">
          <p15:clr>
            <a:srgbClr val="C35EA4"/>
          </p15:clr>
        </p15:guide>
        <p15:guide id="8" pos="3989">
          <p15:clr>
            <a:srgbClr val="C35EA4"/>
          </p15:clr>
        </p15:guide>
        <p15:guide id="9" pos="5079">
          <p15:clr>
            <a:srgbClr val="C35EA4"/>
          </p15:clr>
        </p15:guide>
        <p15:guide id="10" pos="5222">
          <p15:clr>
            <a:srgbClr val="C35EA4"/>
          </p15:clr>
        </p15:guide>
        <p15:guide id="11" pos="6317">
          <p15:clr>
            <a:srgbClr val="C35EA4"/>
          </p15:clr>
        </p15:guide>
        <p15:guide id="12" pos="6460">
          <p15:clr>
            <a:srgbClr val="C35EA4"/>
          </p15:clr>
        </p15:guide>
        <p15:guide id="16" pos="274">
          <p15:clr>
            <a:srgbClr val="F26B43"/>
          </p15:clr>
        </p15:guide>
        <p15:guide id="17" pos="7558">
          <p15:clr>
            <a:srgbClr val="F26B43"/>
          </p15:clr>
        </p15:guide>
        <p15:guide id="18" orient="horz" pos="758">
          <p15:clr>
            <a:srgbClr val="5ACBF0"/>
          </p15:clr>
        </p15:guide>
        <p15:guide id="19" orient="horz" pos="1372">
          <p15:clr>
            <a:srgbClr val="5ACBF0"/>
          </p15:clr>
        </p15:guide>
        <p15:guide id="20" orient="horz" pos="612">
          <p15:clr>
            <a:srgbClr val="5ACBF0"/>
          </p15:clr>
        </p15:guide>
        <p15:guide id="21" orient="horz" pos="1515">
          <p15:clr>
            <a:srgbClr val="5ACBF0"/>
          </p15:clr>
        </p15:guide>
        <p15:guide id="22" orient="horz" pos="2127">
          <p15:clr>
            <a:srgbClr val="5ACBF0"/>
          </p15:clr>
        </p15:guide>
        <p15:guide id="23" orient="horz" pos="2275">
          <p15:clr>
            <a:srgbClr val="5ACBF0"/>
          </p15:clr>
        </p15:guide>
        <p15:guide id="25" orient="horz" pos="280">
          <p15:clr>
            <a:srgbClr val="F26B43"/>
          </p15:clr>
        </p15:guide>
        <p15:guide id="26" orient="horz" pos="4127">
          <p15:clr>
            <a:srgbClr val="F26B43"/>
          </p15:clr>
        </p15:guide>
        <p15:guide id="27" orient="horz" pos="2889">
          <p15:clr>
            <a:srgbClr val="5ACBF0"/>
          </p15:clr>
        </p15:guide>
        <p15:guide id="28" orient="horz" pos="3032">
          <p15:clr>
            <a:srgbClr val="5ACBF0"/>
          </p15:clr>
        </p15:guide>
        <p15:guide id="29" orient="horz" pos="3648">
          <p15:clr>
            <a:srgbClr val="5ACBF0"/>
          </p15:clr>
        </p15:guide>
        <p15:guide id="30" orient="horz" pos="3792">
          <p15:clr>
            <a:srgbClr val="5ACBF0"/>
          </p15:clr>
        </p15:guide>
        <p15:guide id="31" pos="3840">
          <p15:clr>
            <a:srgbClr val="F26B43"/>
          </p15:clr>
        </p15:guide>
        <p15:guide id="32" orient="horz" pos="4056">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49"/>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userDrawn="1">
            <p:custDataLst>
              <p:tags r:id="rId4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userDrawn="1">
            <p:custDataLst>
              <p:tags r:id="rId4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276885291"/>
      </p:ext>
    </p:extLst>
  </p:cSld>
  <p:clrMap bg1="lt1" tx1="dk1" bg2="lt2" tx2="dk2" accent1="accent1" accent2="accent2" accent3="accent3" accent4="accent4" accent5="accent5" accent6="accent6" hlink="hlink" folHlink="folHlink"/>
  <p:sldLayoutIdLst>
    <p:sldLayoutId id="2147485372" r:id="rId1"/>
    <p:sldLayoutId id="2147485373" r:id="rId2"/>
    <p:sldLayoutId id="2147485374" r:id="rId3"/>
    <p:sldLayoutId id="2147485375" r:id="rId4"/>
    <p:sldLayoutId id="2147485376" r:id="rId5"/>
    <p:sldLayoutId id="2147485377" r:id="rId6"/>
    <p:sldLayoutId id="2147485378" r:id="rId7"/>
    <p:sldLayoutId id="2147485379" r:id="rId8"/>
    <p:sldLayoutId id="2147485380" r:id="rId9"/>
    <p:sldLayoutId id="2147485381" r:id="rId10"/>
    <p:sldLayoutId id="2147485382" r:id="rId11"/>
    <p:sldLayoutId id="2147485383" r:id="rId12"/>
    <p:sldLayoutId id="2147485384" r:id="rId13"/>
    <p:sldLayoutId id="2147485385" r:id="rId14"/>
    <p:sldLayoutId id="2147485386" r:id="rId15"/>
    <p:sldLayoutId id="2147485387" r:id="rId16"/>
    <p:sldLayoutId id="2147485388" r:id="rId17"/>
    <p:sldLayoutId id="2147485389" r:id="rId18"/>
    <p:sldLayoutId id="2147485390" r:id="rId19"/>
    <p:sldLayoutId id="2147485391" r:id="rId20"/>
    <p:sldLayoutId id="2147485392" r:id="rId21"/>
    <p:sldLayoutId id="2147485393" r:id="rId22"/>
    <p:sldLayoutId id="2147485394" r:id="rId23"/>
    <p:sldLayoutId id="2147485395" r:id="rId24"/>
    <p:sldLayoutId id="2147485396" r:id="rId25"/>
    <p:sldLayoutId id="2147485397" r:id="rId26"/>
    <p:sldLayoutId id="2147485398" r:id="rId27"/>
    <p:sldLayoutId id="2147485399" r:id="rId28"/>
    <p:sldLayoutId id="2147485400" r:id="rId29"/>
    <p:sldLayoutId id="2147485401" r:id="rId30"/>
    <p:sldLayoutId id="2147485402" r:id="rId31"/>
    <p:sldLayoutId id="2147485403" r:id="rId32"/>
    <p:sldLayoutId id="2147485404" r:id="rId33"/>
    <p:sldLayoutId id="2147485405" r:id="rId34"/>
    <p:sldLayoutId id="2147485406" r:id="rId35"/>
    <p:sldLayoutId id="2147485407" r:id="rId36"/>
    <p:sldLayoutId id="2147485408" r:id="rId37"/>
    <p:sldLayoutId id="2147485409" r:id="rId38"/>
    <p:sldLayoutId id="2147485410" r:id="rId39"/>
    <p:sldLayoutId id="2147485411" r:id="rId40"/>
    <p:sldLayoutId id="2147485412" r:id="rId41"/>
    <p:sldLayoutId id="2147485413" r:id="rId42"/>
    <p:sldLayoutId id="2147485414" r:id="rId43"/>
    <p:sldLayoutId id="2147485415" r:id="rId44"/>
  </p:sldLayoutIdLst>
  <p:hf sldNum="0" hdr="0" ftr="0" dt="0"/>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11978904" y="5821363"/>
            <a:ext cx="184731" cy="374846"/>
          </a:xfrm>
          <a:prstGeom prst="rect">
            <a:avLst/>
          </a:prstGeom>
          <a:noFill/>
        </p:spPr>
        <p:txBody>
          <a:bodyPr wrap="none" rtlCol="0">
            <a:spAutoFit/>
          </a:bodyPr>
          <a:lstStyle/>
          <a:p>
            <a:pPr defTabSz="913254"/>
            <a:endParaRPr lang="en-US" sz="1800" dirty="0">
              <a:solidFill>
                <a:prstClr val="black"/>
              </a:solidFill>
            </a:endParaRPr>
          </a:p>
        </p:txBody>
      </p:sp>
      <p:sp>
        <p:nvSpPr>
          <p:cNvPr id="9" name="Title Placeholder 8"/>
          <p:cNvSpPr>
            <a:spLocks noGrp="1"/>
          </p:cNvSpPr>
          <p:nvPr>
            <p:ph type="title"/>
          </p:nvPr>
        </p:nvSpPr>
        <p:spPr>
          <a:xfrm>
            <a:off x="609600" y="274638"/>
            <a:ext cx="10972800" cy="1143000"/>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609600" y="1600202"/>
            <a:ext cx="10972800" cy="4525963"/>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a:extLst>
              <a:ext uri="{FF2B5EF4-FFF2-40B4-BE49-F238E27FC236}">
                <a16:creationId xmlns:a16="http://schemas.microsoft.com/office/drawing/2014/main" id="{6C770997-4A99-4043-97DC-DA94969F2B06}"/>
              </a:ext>
            </a:extLst>
          </p:cNvPr>
          <p:cNvSpPr txBox="1"/>
          <p:nvPr userDrawn="1"/>
        </p:nvSpPr>
        <p:spPr>
          <a:xfrm>
            <a:off x="124892" y="6539115"/>
            <a:ext cx="2334845" cy="280718"/>
          </a:xfrm>
          <a:prstGeom prst="rect">
            <a:avLst/>
          </a:prstGeom>
          <a:noFill/>
        </p:spPr>
        <p:txBody>
          <a:bodyPr wrap="square" rtlCol="0">
            <a:spAutoFit/>
          </a:bodyPr>
          <a:lstStyle/>
          <a:p>
            <a:r>
              <a:rPr lang="en-US" sz="1200" dirty="0">
                <a:solidFill>
                  <a:schemeClr val="bg1"/>
                </a:solidFill>
              </a:rPr>
              <a:t>www.ThatAwesomeTrainer.com</a:t>
            </a:r>
          </a:p>
        </p:txBody>
      </p:sp>
    </p:spTree>
    <p:extLst>
      <p:ext uri="{BB962C8B-B14F-4D97-AF65-F5344CB8AC3E}">
        <p14:creationId xmlns:p14="http://schemas.microsoft.com/office/powerpoint/2010/main" val="1960883342"/>
      </p:ext>
    </p:extLst>
  </p:cSld>
  <p:clrMap bg1="lt1" tx1="dk1" bg2="lt2" tx2="dk2" accent1="accent1" accent2="accent2" accent3="accent3" accent4="accent4" accent5="accent5" accent6="accent6" hlink="hlink" folHlink="folHlink"/>
  <p:sldLayoutIdLst>
    <p:sldLayoutId id="2147485417" r:id="rId1"/>
    <p:sldLayoutId id="2147485418" r:id="rId2"/>
    <p:sldLayoutId id="2147485419" r:id="rId3"/>
    <p:sldLayoutId id="2147485420" r:id="rId4"/>
    <p:sldLayoutId id="2147485421" r:id="rId5"/>
    <p:sldLayoutId id="2147485422" r:id="rId6"/>
    <p:sldLayoutId id="2147485423" r:id="rId7"/>
    <p:sldLayoutId id="2147485424" r:id="rId8"/>
    <p:sldLayoutId id="2147485425" r:id="rId9"/>
    <p:sldLayoutId id="2147485426" r:id="rId10"/>
  </p:sldLayoutIdLst>
  <p:hf hdr="0" ftr="0" dt="0"/>
  <p:txStyles>
    <p:titleStyle>
      <a:lvl1pPr marL="0" marR="0" indent="0" algn="l" defTabSz="457025"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p:titleStyle>
    <p:bodyStyle>
      <a:lvl1pPr marL="0" indent="0" algn="l" defTabSz="914049" rtl="0" eaLnBrk="1" latinLnBrk="0" hangingPunct="1">
        <a:spcBef>
          <a:spcPct val="20000"/>
        </a:spcBef>
        <a:buFont typeface="Arial"/>
        <a:buNone/>
        <a:defRPr sz="2400" kern="1200">
          <a:solidFill>
            <a:srgbClr val="404040"/>
          </a:solidFill>
          <a:latin typeface="+mn-lt"/>
          <a:ea typeface="+mn-ea"/>
          <a:cs typeface="+mn-cs"/>
        </a:defRPr>
      </a:lvl1pPr>
      <a:lvl2pPr marL="342768" indent="-342768" algn="l" defTabSz="914049"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7930" indent="-342768" algn="l" defTabSz="914049"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1984" indent="-342768" algn="l" defTabSz="914049"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581" indent="-342768" algn="l" defTabSz="914049"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3635" indent="-228512" algn="l" defTabSz="91404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659" indent="-228512" algn="l" defTabSz="91404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683" indent="-228512" algn="l" defTabSz="91404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707" indent="-228512" algn="l" defTabSz="91404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49" rtl="0" eaLnBrk="1" latinLnBrk="0" hangingPunct="1">
        <a:defRPr sz="1800" kern="1200">
          <a:solidFill>
            <a:schemeClr val="tx1"/>
          </a:solidFill>
          <a:latin typeface="+mn-lt"/>
          <a:ea typeface="+mn-ea"/>
          <a:cs typeface="+mn-cs"/>
        </a:defRPr>
      </a:lvl1pPr>
      <a:lvl2pPr marL="457025" algn="l" defTabSz="914049" rtl="0" eaLnBrk="1" latinLnBrk="0" hangingPunct="1">
        <a:defRPr sz="1800" kern="1200">
          <a:solidFill>
            <a:schemeClr val="tx1"/>
          </a:solidFill>
          <a:latin typeface="+mn-lt"/>
          <a:ea typeface="+mn-ea"/>
          <a:cs typeface="+mn-cs"/>
        </a:defRPr>
      </a:lvl2pPr>
      <a:lvl3pPr marL="914049" algn="l" defTabSz="914049" rtl="0" eaLnBrk="1" latinLnBrk="0" hangingPunct="1">
        <a:defRPr sz="1800" kern="1200">
          <a:solidFill>
            <a:schemeClr val="tx1"/>
          </a:solidFill>
          <a:latin typeface="+mn-lt"/>
          <a:ea typeface="+mn-ea"/>
          <a:cs typeface="+mn-cs"/>
        </a:defRPr>
      </a:lvl3pPr>
      <a:lvl4pPr marL="1371074" algn="l" defTabSz="914049" rtl="0" eaLnBrk="1" latinLnBrk="0" hangingPunct="1">
        <a:defRPr sz="1800" kern="1200">
          <a:solidFill>
            <a:schemeClr val="tx1"/>
          </a:solidFill>
          <a:latin typeface="+mn-lt"/>
          <a:ea typeface="+mn-ea"/>
          <a:cs typeface="+mn-cs"/>
        </a:defRPr>
      </a:lvl4pPr>
      <a:lvl5pPr marL="1828098" algn="l" defTabSz="914049" rtl="0" eaLnBrk="1" latinLnBrk="0" hangingPunct="1">
        <a:defRPr sz="1800" kern="1200">
          <a:solidFill>
            <a:schemeClr val="tx1"/>
          </a:solidFill>
          <a:latin typeface="+mn-lt"/>
          <a:ea typeface="+mn-ea"/>
          <a:cs typeface="+mn-cs"/>
        </a:defRPr>
      </a:lvl5pPr>
      <a:lvl6pPr marL="2285122" algn="l" defTabSz="914049" rtl="0" eaLnBrk="1" latinLnBrk="0" hangingPunct="1">
        <a:defRPr sz="1800" kern="1200">
          <a:solidFill>
            <a:schemeClr val="tx1"/>
          </a:solidFill>
          <a:latin typeface="+mn-lt"/>
          <a:ea typeface="+mn-ea"/>
          <a:cs typeface="+mn-cs"/>
        </a:defRPr>
      </a:lvl6pPr>
      <a:lvl7pPr marL="2742147" algn="l" defTabSz="914049" rtl="0" eaLnBrk="1" latinLnBrk="0" hangingPunct="1">
        <a:defRPr sz="1800" kern="1200">
          <a:solidFill>
            <a:schemeClr val="tx1"/>
          </a:solidFill>
          <a:latin typeface="+mn-lt"/>
          <a:ea typeface="+mn-ea"/>
          <a:cs typeface="+mn-cs"/>
        </a:defRPr>
      </a:lvl7pPr>
      <a:lvl8pPr marL="3199171" algn="l" defTabSz="914049" rtl="0" eaLnBrk="1" latinLnBrk="0" hangingPunct="1">
        <a:defRPr sz="1800" kern="1200">
          <a:solidFill>
            <a:schemeClr val="tx1"/>
          </a:solidFill>
          <a:latin typeface="+mn-lt"/>
          <a:ea typeface="+mn-ea"/>
          <a:cs typeface="+mn-cs"/>
        </a:defRPr>
      </a:lvl8pPr>
      <a:lvl9pPr marL="3656195" algn="l" defTabSz="91404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2.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notesSlide" Target="../notesSlides/notesSlide7.xml"/><Relationship Id="rId7" Type="http://schemas.openxmlformats.org/officeDocument/2006/relationships/diagramColors" Target="../diagrams/colors7.xml"/><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1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8.xml"/><Relationship Id="rId1" Type="http://schemas.openxmlformats.org/officeDocument/2006/relationships/tags" Target="../tags/tag6.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8.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8" Type="http://schemas.openxmlformats.org/officeDocument/2006/relationships/image" Target="../media/image11.gi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6AB89-AB1C-44D8-8D6A-2B1C42E2043F}"/>
              </a:ext>
            </a:extLst>
          </p:cNvPr>
          <p:cNvSpPr>
            <a:spLocks noGrp="1"/>
          </p:cNvSpPr>
          <p:nvPr>
            <p:ph type="title"/>
          </p:nvPr>
        </p:nvSpPr>
        <p:spPr>
          <a:xfrm>
            <a:off x="496114" y="3608754"/>
            <a:ext cx="5199473" cy="886397"/>
          </a:xfrm>
        </p:spPr>
        <p:txBody>
          <a:bodyPr/>
          <a:lstStyle/>
          <a:p>
            <a:r>
              <a:rPr lang="en-US" dirty="0"/>
              <a:t>Allocation Units</a:t>
            </a:r>
            <a:br>
              <a:rPr lang="en-US" dirty="0"/>
            </a:br>
            <a:endParaRPr lang="en-US" dirty="0"/>
          </a:p>
        </p:txBody>
      </p:sp>
      <p:sp>
        <p:nvSpPr>
          <p:cNvPr id="3" name="Title 1">
            <a:extLst>
              <a:ext uri="{FF2B5EF4-FFF2-40B4-BE49-F238E27FC236}">
                <a16:creationId xmlns:a16="http://schemas.microsoft.com/office/drawing/2014/main" id="{12FF1984-1622-4090-B657-5545BFED10A4}"/>
              </a:ext>
            </a:extLst>
          </p:cNvPr>
          <p:cNvSpPr txBox="1">
            <a:spLocks/>
          </p:cNvSpPr>
          <p:nvPr/>
        </p:nvSpPr>
        <p:spPr>
          <a:xfrm>
            <a:off x="496113" y="5210574"/>
            <a:ext cx="5199473" cy="886397"/>
          </a:xfrm>
          <a:prstGeom prst="rect">
            <a:avLst/>
          </a:prstGeom>
        </p:spPr>
        <p:txBody>
          <a:bodyPr vert="horz" wrap="square" lIns="0" tIns="0" rIns="0" bIns="0" rtlCol="0" anchor="b" anchorCtr="0">
            <a:spAutoFit/>
          </a:bodyPr>
          <a:lstStyle>
            <a:lvl1pPr algn="l" defTabSz="914367" rtl="0" eaLnBrk="1" latinLnBrk="0" hangingPunct="1">
              <a:lnSpc>
                <a:spcPct val="90000"/>
              </a:lnSpc>
              <a:spcBef>
                <a:spcPct val="0"/>
              </a:spcBef>
              <a:buNone/>
              <a:defRPr lang="en-US" sz="3200" b="0" kern="1200" cap="none" spc="0" baseline="0">
                <a:ln w="3175">
                  <a:noFill/>
                </a:ln>
                <a:solidFill>
                  <a:schemeClr val="tx1"/>
                </a:solidFill>
                <a:effectLst/>
                <a:latin typeface="+mj-lt"/>
                <a:ea typeface="+mn-ea"/>
                <a:cs typeface="Segoe UI" pitchFamily="34" charset="0"/>
              </a:defRPr>
            </a:lvl1pPr>
          </a:lstStyle>
          <a:p>
            <a:r>
              <a:rPr lang="en-US" dirty="0"/>
              <a:t>John Deardurff</a:t>
            </a:r>
            <a:br>
              <a:rPr lang="en-US" dirty="0"/>
            </a:br>
            <a:endParaRPr lang="en-US" dirty="0"/>
          </a:p>
        </p:txBody>
      </p:sp>
    </p:spTree>
    <p:extLst>
      <p:ext uri="{BB962C8B-B14F-4D97-AF65-F5344CB8AC3E}">
        <p14:creationId xmlns:p14="http://schemas.microsoft.com/office/powerpoint/2010/main" val="412570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C0A7B-81E0-4AD6-8CB1-79618B186971}"/>
              </a:ext>
            </a:extLst>
          </p:cNvPr>
          <p:cNvSpPr>
            <a:spLocks noGrp="1"/>
          </p:cNvSpPr>
          <p:nvPr>
            <p:ph type="title"/>
          </p:nvPr>
        </p:nvSpPr>
        <p:spPr/>
        <p:txBody>
          <a:bodyPr/>
          <a:lstStyle/>
          <a:p>
            <a:r>
              <a:rPr lang="en-US" dirty="0"/>
              <a:t>New Dynamic Management Functions</a:t>
            </a:r>
          </a:p>
        </p:txBody>
      </p:sp>
      <p:graphicFrame>
        <p:nvGraphicFramePr>
          <p:cNvPr id="5" name="Content Placeholder 4">
            <a:extLst>
              <a:ext uri="{FF2B5EF4-FFF2-40B4-BE49-F238E27FC236}">
                <a16:creationId xmlns:a16="http://schemas.microsoft.com/office/drawing/2014/main" id="{DC4DAECB-707F-EBAB-DDC2-AC5EE2CCA9BF}"/>
              </a:ext>
            </a:extLst>
          </p:cNvPr>
          <p:cNvGraphicFramePr>
            <a:graphicFrameLocks noGrp="1"/>
          </p:cNvGraphicFramePr>
          <p:nvPr>
            <p:ph sz="quarter" idx="13"/>
            <p:extLst>
              <p:ext uri="{D42A27DB-BD31-4B8C-83A1-F6EECF244321}">
                <p14:modId xmlns:p14="http://schemas.microsoft.com/office/powerpoint/2010/main" val="1292810124"/>
              </p:ext>
            </p:extLst>
          </p:nvPr>
        </p:nvGraphicFramePr>
        <p:xfrm>
          <a:off x="655638" y="1233627"/>
          <a:ext cx="10880726" cy="24098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8458B75F-3C8C-1B00-2667-26F5FDEB301D}"/>
              </a:ext>
            </a:extLst>
          </p:cNvPr>
          <p:cNvSpPr txBox="1"/>
          <p:nvPr/>
        </p:nvSpPr>
        <p:spPr>
          <a:xfrm>
            <a:off x="1101687" y="3996223"/>
            <a:ext cx="10245686" cy="1754326"/>
          </a:xfrm>
          <a:prstGeom prst="rect">
            <a:avLst/>
          </a:prstGeom>
          <a:solidFill>
            <a:schemeClr val="bg2"/>
          </a:solidFill>
          <a:ln>
            <a:solidFill>
              <a:srgbClr val="0070C0"/>
            </a:solidFill>
          </a:ln>
        </p:spPr>
        <p:txBody>
          <a:bodyPr wrap="square">
            <a:spAutoFit/>
          </a:bodyPr>
          <a:lstStyle/>
          <a:p>
            <a:r>
              <a:rPr lang="en-US" sz="1800" dirty="0">
                <a:solidFill>
                  <a:srgbClr val="008000"/>
                </a:solidFill>
                <a:latin typeface="Consolas" panose="020B0609020204030204" pitchFamily="49" charset="0"/>
              </a:rPr>
              <a:t>--New in SQL Server 2016</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chemeClr val="accent3"/>
                </a:solidFill>
                <a:latin typeface="Consolas" panose="020B0609020204030204" pitchFamily="49" charset="0"/>
              </a:rPr>
              <a:t>sys.dm_db_database_page_allocations</a:t>
            </a:r>
            <a:endParaRPr lang="en-US" sz="1800" dirty="0">
              <a:solidFill>
                <a:schemeClr val="accent3"/>
              </a:solidFill>
              <a:latin typeface="Consolas" panose="020B0609020204030204" pitchFamily="49" charset="0"/>
            </a:endParaRPr>
          </a:p>
          <a:p>
            <a:r>
              <a:rPr lang="en-US" sz="1800" dirty="0">
                <a:solidFill>
                  <a:srgbClr val="808080"/>
                </a:solidFill>
                <a:latin typeface="Consolas" panose="020B0609020204030204" pitchFamily="49" charset="0"/>
              </a:rPr>
              <a:t>(</a:t>
            </a:r>
            <a:r>
              <a:rPr lang="en-US" sz="1800" dirty="0">
                <a:solidFill>
                  <a:srgbClr val="FF00FF"/>
                </a:solidFill>
                <a:latin typeface="Consolas" panose="020B0609020204030204" pitchFamily="49" charset="0"/>
              </a:rPr>
              <a:t>DB_ID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FF00FF"/>
                </a:solidFill>
                <a:latin typeface="Consolas" panose="020B0609020204030204" pitchFamily="49" charset="0"/>
              </a:rPr>
              <a:t>object_ID</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'Accounting.BankAccounts'</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NULL,</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NULL,</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'LIMITED'</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endParaRPr lang="en-US" sz="1800"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--New in SQL Server 2019</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chemeClr val="accent3"/>
                </a:solidFill>
                <a:latin typeface="Consolas" panose="020B0609020204030204" pitchFamily="49" charset="0"/>
              </a:rPr>
              <a:t>sys.dm_db_page_info</a:t>
            </a:r>
            <a:r>
              <a:rPr lang="en-US" sz="1800" dirty="0">
                <a:solidFill>
                  <a:srgbClr val="808080"/>
                </a:solidFill>
                <a:latin typeface="Consolas" panose="020B0609020204030204" pitchFamily="49" charset="0"/>
              </a:rPr>
              <a:t>(</a:t>
            </a:r>
            <a:r>
              <a:rPr lang="en-US" sz="1800" dirty="0">
                <a:solidFill>
                  <a:srgbClr val="FF00FF"/>
                </a:solidFill>
                <a:latin typeface="Consolas" panose="020B0609020204030204" pitchFamily="49" charset="0"/>
              </a:rPr>
              <a:t>DB_ID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1</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336</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'Detailed'</a:t>
            </a:r>
            <a:r>
              <a:rPr lang="en-US" sz="1800" dirty="0">
                <a:solidFill>
                  <a:srgbClr val="808080"/>
                </a:solidFill>
                <a:latin typeface="Consolas" panose="020B0609020204030204" pitchFamily="49" charset="0"/>
              </a:rPr>
              <a:t>)</a:t>
            </a:r>
            <a:endParaRPr lang="en-US" dirty="0"/>
          </a:p>
        </p:txBody>
      </p:sp>
    </p:spTree>
    <p:extLst>
      <p:ext uri="{BB962C8B-B14F-4D97-AF65-F5344CB8AC3E}">
        <p14:creationId xmlns:p14="http://schemas.microsoft.com/office/powerpoint/2010/main" val="3151014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78D2B-E078-4374-9A00-8BE599CDC800}"/>
              </a:ext>
            </a:extLst>
          </p:cNvPr>
          <p:cNvSpPr>
            <a:spLocks noGrp="1"/>
          </p:cNvSpPr>
          <p:nvPr>
            <p:ph type="title"/>
          </p:nvPr>
        </p:nvSpPr>
        <p:spPr/>
        <p:txBody>
          <a:bodyPr/>
          <a:lstStyle/>
          <a:p>
            <a:r>
              <a:rPr lang="en-US" dirty="0"/>
              <a:t>SQL Server object allocation</a:t>
            </a:r>
          </a:p>
        </p:txBody>
      </p:sp>
      <p:graphicFrame>
        <p:nvGraphicFramePr>
          <p:cNvPr id="3" name="Content Placeholder 2">
            <a:extLst>
              <a:ext uri="{FF2B5EF4-FFF2-40B4-BE49-F238E27FC236}">
                <a16:creationId xmlns:a16="http://schemas.microsoft.com/office/drawing/2014/main" id="{8D7A899E-D7F2-9D40-1E32-DC1496C7FB8B}"/>
              </a:ext>
            </a:extLst>
          </p:cNvPr>
          <p:cNvGraphicFramePr>
            <a:graphicFrameLocks noGrp="1"/>
          </p:cNvGraphicFramePr>
          <p:nvPr>
            <p:ph sz="quarter" idx="13"/>
            <p:extLst>
              <p:ext uri="{D42A27DB-BD31-4B8C-83A1-F6EECF244321}">
                <p14:modId xmlns:p14="http://schemas.microsoft.com/office/powerpoint/2010/main" val="2953999195"/>
              </p:ext>
            </p:extLst>
          </p:nvPr>
        </p:nvGraphicFramePr>
        <p:xfrm>
          <a:off x="452232" y="1019175"/>
          <a:ext cx="10880726" cy="38848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 name="Picture 10">
            <a:extLst>
              <a:ext uri="{FF2B5EF4-FFF2-40B4-BE49-F238E27FC236}">
                <a16:creationId xmlns:a16="http://schemas.microsoft.com/office/drawing/2014/main" id="{51ADF6DC-D03B-4CE8-921F-59147DE93FA8}"/>
              </a:ext>
            </a:extLst>
          </p:cNvPr>
          <p:cNvPicPr>
            <a:picLocks noChangeAspect="1"/>
          </p:cNvPicPr>
          <p:nvPr/>
        </p:nvPicPr>
        <p:blipFill>
          <a:blip r:embed="rId8"/>
          <a:stretch>
            <a:fillRect/>
          </a:stretch>
        </p:blipFill>
        <p:spPr>
          <a:xfrm>
            <a:off x="6404443" y="4314339"/>
            <a:ext cx="4726610" cy="2135418"/>
          </a:xfrm>
          <a:prstGeom prst="rect">
            <a:avLst/>
          </a:prstGeom>
        </p:spPr>
      </p:pic>
    </p:spTree>
    <p:extLst>
      <p:ext uri="{BB962C8B-B14F-4D97-AF65-F5344CB8AC3E}">
        <p14:creationId xmlns:p14="http://schemas.microsoft.com/office/powerpoint/2010/main" val="477690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defTabSz="456937">
              <a:lnSpc>
                <a:spcPts val="3500"/>
              </a:lnSpc>
            </a:pPr>
            <a:r>
              <a:rPr lang="en-US" sz="3600" spc="0" dirty="0">
                <a:ln>
                  <a:noFill/>
                </a:ln>
                <a:solidFill>
                  <a:srgbClr val="44546A"/>
                </a:solidFill>
                <a:ea typeface="+mj-ea"/>
                <a:cs typeface="Segoe UI Light"/>
              </a:rPr>
              <a:t>The Role of Allocation Pages in Object Allocation</a:t>
            </a:r>
          </a:p>
        </p:txBody>
      </p:sp>
      <p:graphicFrame>
        <p:nvGraphicFramePr>
          <p:cNvPr id="5" name="Content Placeholder 5"/>
          <p:cNvGraphicFramePr>
            <a:graphicFrameLocks/>
          </p:cNvGraphicFramePr>
          <p:nvPr>
            <p:extLst>
              <p:ext uri="{D42A27DB-BD31-4B8C-83A1-F6EECF244321}">
                <p14:modId xmlns:p14="http://schemas.microsoft.com/office/powerpoint/2010/main" val="1949566985"/>
              </p:ext>
            </p:extLst>
          </p:nvPr>
        </p:nvGraphicFramePr>
        <p:xfrm>
          <a:off x="570653" y="889491"/>
          <a:ext cx="11050695" cy="55193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08737598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18096-EFAF-4F0A-9A03-DAA18150F937}"/>
              </a:ext>
            </a:extLst>
          </p:cNvPr>
          <p:cNvSpPr>
            <a:spLocks noGrp="1"/>
          </p:cNvSpPr>
          <p:nvPr>
            <p:ph type="title"/>
          </p:nvPr>
        </p:nvSpPr>
        <p:spPr/>
        <p:txBody>
          <a:bodyPr/>
          <a:lstStyle/>
          <a:p>
            <a:r>
              <a:rPr lang="en-US" dirty="0"/>
              <a:t>Allocation objects</a:t>
            </a:r>
          </a:p>
        </p:txBody>
      </p:sp>
      <p:graphicFrame>
        <p:nvGraphicFramePr>
          <p:cNvPr id="5" name="Content Placeholder 4">
            <a:extLst>
              <a:ext uri="{FF2B5EF4-FFF2-40B4-BE49-F238E27FC236}">
                <a16:creationId xmlns:a16="http://schemas.microsoft.com/office/drawing/2014/main" id="{FD07C3D9-32E8-4A8D-BBB5-CAF64E36BFD8}"/>
              </a:ext>
            </a:extLst>
          </p:cNvPr>
          <p:cNvGraphicFramePr>
            <a:graphicFrameLocks noGrp="1"/>
          </p:cNvGraphicFramePr>
          <p:nvPr>
            <p:ph sz="quarter" idx="13"/>
            <p:extLst>
              <p:ext uri="{D42A27DB-BD31-4B8C-83A1-F6EECF244321}">
                <p14:modId xmlns:p14="http://schemas.microsoft.com/office/powerpoint/2010/main" val="2275622507"/>
              </p:ext>
            </p:extLst>
          </p:nvPr>
        </p:nvGraphicFramePr>
        <p:xfrm>
          <a:off x="655638" y="1181100"/>
          <a:ext cx="10880725" cy="40138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a:extLst>
              <a:ext uri="{FF2B5EF4-FFF2-40B4-BE49-F238E27FC236}">
                <a16:creationId xmlns:a16="http://schemas.microsoft.com/office/drawing/2014/main" id="{AFCC59C7-4FAE-47C2-9722-E61138D159A7}"/>
              </a:ext>
            </a:extLst>
          </p:cNvPr>
          <p:cNvPicPr>
            <a:picLocks noChangeAspect="1"/>
          </p:cNvPicPr>
          <p:nvPr/>
        </p:nvPicPr>
        <p:blipFill>
          <a:blip r:embed="rId8"/>
          <a:stretch>
            <a:fillRect/>
          </a:stretch>
        </p:blipFill>
        <p:spPr>
          <a:xfrm>
            <a:off x="2704142" y="5459514"/>
            <a:ext cx="6783716" cy="1121989"/>
          </a:xfrm>
          <a:prstGeom prst="rect">
            <a:avLst/>
          </a:prstGeom>
        </p:spPr>
      </p:pic>
    </p:spTree>
    <p:extLst>
      <p:ext uri="{BB962C8B-B14F-4D97-AF65-F5344CB8AC3E}">
        <p14:creationId xmlns:p14="http://schemas.microsoft.com/office/powerpoint/2010/main" val="4019356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61D67-A463-43BA-8449-EB2E0ACE2C31}"/>
              </a:ext>
            </a:extLst>
          </p:cNvPr>
          <p:cNvSpPr>
            <a:spLocks noGrp="1"/>
          </p:cNvSpPr>
          <p:nvPr>
            <p:ph type="title"/>
          </p:nvPr>
        </p:nvSpPr>
        <p:spPr/>
        <p:txBody>
          <a:bodyPr/>
          <a:lstStyle/>
          <a:p>
            <a:r>
              <a:rPr lang="en-US" dirty="0"/>
              <a:t>Database File page layout</a:t>
            </a:r>
          </a:p>
        </p:txBody>
      </p:sp>
      <p:graphicFrame>
        <p:nvGraphicFramePr>
          <p:cNvPr id="5" name="Table 4">
            <a:extLst>
              <a:ext uri="{FF2B5EF4-FFF2-40B4-BE49-F238E27FC236}">
                <a16:creationId xmlns:a16="http://schemas.microsoft.com/office/drawing/2014/main" id="{1C6A2CE6-B3C5-4112-8DF3-F608BD55F582}"/>
              </a:ext>
            </a:extLst>
          </p:cNvPr>
          <p:cNvGraphicFramePr>
            <a:graphicFrameLocks noGrp="1"/>
          </p:cNvGraphicFramePr>
          <p:nvPr/>
        </p:nvGraphicFramePr>
        <p:xfrm>
          <a:off x="1401310" y="1723012"/>
          <a:ext cx="2362200" cy="4079240"/>
        </p:xfrm>
        <a:graphic>
          <a:graphicData uri="http://schemas.openxmlformats.org/drawingml/2006/table">
            <a:tbl>
              <a:tblPr firstRow="1" bandRow="1"/>
              <a:tblGrid>
                <a:gridCol w="10668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tblGrid>
              <a:tr h="370840">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endParaRPr 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endParaRPr 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endParaRPr 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endParaRPr 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741680">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endParaRPr 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8088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endParaRPr 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741680">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endParaRPr 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70840">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511232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endParaRPr 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70840">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511233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endParaRPr lang="en-US"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
        <p:nvSpPr>
          <p:cNvPr id="6" name="Rounded Rectangle 72">
            <a:extLst>
              <a:ext uri="{FF2B5EF4-FFF2-40B4-BE49-F238E27FC236}">
                <a16:creationId xmlns:a16="http://schemas.microsoft.com/office/drawing/2014/main" id="{A28BFD51-2AC6-47C7-A73C-FA75CAE1A2BE}"/>
              </a:ext>
            </a:extLst>
          </p:cNvPr>
          <p:cNvSpPr/>
          <p:nvPr/>
        </p:nvSpPr>
        <p:spPr>
          <a:xfrm>
            <a:off x="2468111" y="2088150"/>
            <a:ext cx="1273629" cy="369332"/>
          </a:xfrm>
          <a:prstGeom prst="roundRect">
            <a:avLst/>
          </a:prstGeom>
          <a:solidFill>
            <a:srgbClr val="129038">
              <a:lumMod val="40000"/>
              <a:lumOff val="60000"/>
            </a:srgbClr>
          </a:solidFill>
          <a:ln w="25400" cap="flat" cmpd="sng" algn="ctr">
            <a:solidFill>
              <a:srgbClr val="129038"/>
            </a:solidFill>
            <a:prstDash val="solid"/>
          </a:ln>
          <a:effectLst/>
        </p:spPr>
        <p:txBody>
          <a:bodyPr rtlCol="0" anchor="ctr"/>
          <a:lstStyle/>
          <a:p>
            <a:pPr marL="228600" marR="0" lvl="0" indent="-228600" algn="ctr" defTabSz="457200" eaLnBrk="1" fontAlgn="auto" latinLnBrk="0" hangingPunct="1">
              <a:lnSpc>
                <a:spcPct val="100000"/>
              </a:lnSpc>
              <a:spcBef>
                <a:spcPts val="0"/>
              </a:spcBef>
              <a:spcAft>
                <a:spcPts val="0"/>
              </a:spcAft>
              <a:buClrTx/>
              <a:buSzTx/>
              <a:buFontTx/>
              <a:buBlip>
                <a:blip r:embed="rId3"/>
              </a:buBlip>
              <a:tabLst/>
              <a:defRPr/>
            </a:pPr>
            <a:endParaRPr kumimoji="0" lang="en-US" sz="1800" b="0" i="0" u="none" strike="noStrike" kern="0" cap="none" spc="0" normalizeH="0" baseline="0" noProof="0" dirty="0">
              <a:ln>
                <a:noFill/>
              </a:ln>
              <a:solidFill>
                <a:srgbClr val="000000"/>
              </a:solidFill>
              <a:effectLst/>
              <a:uLnTx/>
              <a:uFillTx/>
              <a:latin typeface="Segoe UI"/>
              <a:ea typeface="+mn-ea"/>
              <a:cs typeface="+mn-cs"/>
            </a:endParaRPr>
          </a:p>
        </p:txBody>
      </p:sp>
      <p:sp>
        <p:nvSpPr>
          <p:cNvPr id="7" name="TextBox 6">
            <a:extLst>
              <a:ext uri="{FF2B5EF4-FFF2-40B4-BE49-F238E27FC236}">
                <a16:creationId xmlns:a16="http://schemas.microsoft.com/office/drawing/2014/main" id="{CE46CDA2-3218-40AC-94A4-C0647161DE5E}"/>
              </a:ext>
            </a:extLst>
          </p:cNvPr>
          <p:cNvSpPr txBox="1"/>
          <p:nvPr/>
        </p:nvSpPr>
        <p:spPr>
          <a:xfrm>
            <a:off x="1401310" y="1321023"/>
            <a:ext cx="2362200" cy="369332"/>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800" b="0" i="0" u="none" strike="noStrike" kern="0" cap="none" spc="0" normalizeH="0" baseline="0" noProof="0" dirty="0">
                <a:ln>
                  <a:noFill/>
                </a:ln>
                <a:solidFill>
                  <a:srgbClr val="000000"/>
                </a:solidFill>
                <a:effectLst/>
                <a:uLnTx/>
                <a:uFillTx/>
              </a:rPr>
              <a:t>MyDBFile1.mdf</a:t>
            </a:r>
          </a:p>
        </p:txBody>
      </p:sp>
      <p:sp>
        <p:nvSpPr>
          <p:cNvPr id="8" name="TextBox 7">
            <a:extLst>
              <a:ext uri="{FF2B5EF4-FFF2-40B4-BE49-F238E27FC236}">
                <a16:creationId xmlns:a16="http://schemas.microsoft.com/office/drawing/2014/main" id="{5D4C0554-ECE6-47D6-A8D2-F598B4F0AF0A}"/>
              </a:ext>
            </a:extLst>
          </p:cNvPr>
          <p:cNvSpPr txBox="1"/>
          <p:nvPr/>
        </p:nvSpPr>
        <p:spPr>
          <a:xfrm>
            <a:off x="2468110" y="1718818"/>
            <a:ext cx="1295400" cy="369332"/>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800" b="0" i="0" u="none" strike="noStrike" kern="0" cap="none" spc="0" normalizeH="0" baseline="0" noProof="0" dirty="0">
                <a:ln>
                  <a:noFill/>
                </a:ln>
                <a:solidFill>
                  <a:srgbClr val="000000"/>
                </a:solidFill>
                <a:effectLst/>
                <a:uLnTx/>
                <a:uFillTx/>
              </a:rPr>
              <a:t>Header</a:t>
            </a:r>
          </a:p>
        </p:txBody>
      </p:sp>
      <p:sp>
        <p:nvSpPr>
          <p:cNvPr id="9" name="TextBox 8">
            <a:extLst>
              <a:ext uri="{FF2B5EF4-FFF2-40B4-BE49-F238E27FC236}">
                <a16:creationId xmlns:a16="http://schemas.microsoft.com/office/drawing/2014/main" id="{4B9938E2-B9E0-4512-8721-A1BF05EC5846}"/>
              </a:ext>
            </a:extLst>
          </p:cNvPr>
          <p:cNvSpPr txBox="1"/>
          <p:nvPr/>
        </p:nvSpPr>
        <p:spPr>
          <a:xfrm>
            <a:off x="2468110" y="2457482"/>
            <a:ext cx="1295400" cy="369332"/>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800" b="0" i="0" u="none" strike="noStrike" kern="0" cap="none" spc="0" normalizeH="0" baseline="0" noProof="0" dirty="0">
                <a:ln>
                  <a:noFill/>
                </a:ln>
                <a:solidFill>
                  <a:srgbClr val="000000"/>
                </a:solidFill>
                <a:effectLst/>
                <a:uLnTx/>
                <a:uFillTx/>
              </a:rPr>
              <a:t>GAM</a:t>
            </a:r>
          </a:p>
        </p:txBody>
      </p:sp>
      <p:sp>
        <p:nvSpPr>
          <p:cNvPr id="10" name="TextBox 9">
            <a:extLst>
              <a:ext uri="{FF2B5EF4-FFF2-40B4-BE49-F238E27FC236}">
                <a16:creationId xmlns:a16="http://schemas.microsoft.com/office/drawing/2014/main" id="{B22F8EC4-2719-4049-89D2-302B50052F15}"/>
              </a:ext>
            </a:extLst>
          </p:cNvPr>
          <p:cNvSpPr txBox="1"/>
          <p:nvPr/>
        </p:nvSpPr>
        <p:spPr>
          <a:xfrm>
            <a:off x="2468110" y="2088150"/>
            <a:ext cx="1295400" cy="369332"/>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800" b="0" i="0" u="none" strike="noStrike" kern="0" cap="none" spc="0" normalizeH="0" baseline="0" noProof="0" dirty="0">
                <a:ln>
                  <a:noFill/>
                </a:ln>
                <a:solidFill>
                  <a:srgbClr val="000000"/>
                </a:solidFill>
                <a:effectLst/>
                <a:uLnTx/>
                <a:uFillTx/>
              </a:rPr>
              <a:t>PFS</a:t>
            </a:r>
          </a:p>
        </p:txBody>
      </p:sp>
      <p:sp>
        <p:nvSpPr>
          <p:cNvPr id="11" name="TextBox 10">
            <a:extLst>
              <a:ext uri="{FF2B5EF4-FFF2-40B4-BE49-F238E27FC236}">
                <a16:creationId xmlns:a16="http://schemas.microsoft.com/office/drawing/2014/main" id="{4D49CB41-447D-4C48-994F-D342AB6F72EF}"/>
              </a:ext>
            </a:extLst>
          </p:cNvPr>
          <p:cNvSpPr txBox="1"/>
          <p:nvPr/>
        </p:nvSpPr>
        <p:spPr>
          <a:xfrm>
            <a:off x="2468110" y="2831941"/>
            <a:ext cx="1295400" cy="369332"/>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800" b="0" i="0" u="none" strike="noStrike" kern="0" cap="none" spc="0" normalizeH="0" baseline="0" noProof="0" dirty="0">
                <a:ln>
                  <a:noFill/>
                </a:ln>
                <a:solidFill>
                  <a:srgbClr val="000000"/>
                </a:solidFill>
                <a:effectLst/>
                <a:uLnTx/>
                <a:uFillTx/>
              </a:rPr>
              <a:t>SGAM</a:t>
            </a:r>
          </a:p>
        </p:txBody>
      </p:sp>
      <p:sp>
        <p:nvSpPr>
          <p:cNvPr id="12" name="TextBox 11">
            <a:extLst>
              <a:ext uri="{FF2B5EF4-FFF2-40B4-BE49-F238E27FC236}">
                <a16:creationId xmlns:a16="http://schemas.microsoft.com/office/drawing/2014/main" id="{B0FECDD6-8553-41B3-BF35-AD48813C9BAA}"/>
              </a:ext>
            </a:extLst>
          </p:cNvPr>
          <p:cNvSpPr txBox="1"/>
          <p:nvPr/>
        </p:nvSpPr>
        <p:spPr>
          <a:xfrm>
            <a:off x="2468111" y="3227456"/>
            <a:ext cx="1273629" cy="646331"/>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800" b="0" i="0" u="none" strike="noStrike" kern="0" cap="none" spc="0" normalizeH="0" baseline="0" noProof="0" dirty="0">
                <a:ln>
                  <a:noFill/>
                </a:ln>
                <a:solidFill>
                  <a:srgbClr val="000000"/>
                </a:solidFill>
                <a:effectLst/>
                <a:uLnTx/>
                <a:uFillTx/>
              </a:rPr>
              <a:t>IAM/Data /Index/etc.</a:t>
            </a:r>
          </a:p>
        </p:txBody>
      </p:sp>
      <p:sp>
        <p:nvSpPr>
          <p:cNvPr id="13" name="TextBox 12">
            <a:extLst>
              <a:ext uri="{FF2B5EF4-FFF2-40B4-BE49-F238E27FC236}">
                <a16:creationId xmlns:a16="http://schemas.microsoft.com/office/drawing/2014/main" id="{7B78F416-3286-411B-AA53-363CCCBBF0BD}"/>
              </a:ext>
            </a:extLst>
          </p:cNvPr>
          <p:cNvSpPr txBox="1"/>
          <p:nvPr/>
        </p:nvSpPr>
        <p:spPr>
          <a:xfrm>
            <a:off x="2468110" y="3923491"/>
            <a:ext cx="1295400" cy="369332"/>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800" b="0" i="0" u="none" strike="noStrike" kern="0" cap="none" spc="0" normalizeH="0" baseline="0" noProof="0" dirty="0">
                <a:ln>
                  <a:noFill/>
                </a:ln>
                <a:solidFill>
                  <a:srgbClr val="000000"/>
                </a:solidFill>
                <a:effectLst/>
                <a:uLnTx/>
                <a:uFillTx/>
              </a:rPr>
              <a:t>PFS</a:t>
            </a:r>
          </a:p>
        </p:txBody>
      </p:sp>
      <p:sp>
        <p:nvSpPr>
          <p:cNvPr id="14" name="TextBox 13">
            <a:extLst>
              <a:ext uri="{FF2B5EF4-FFF2-40B4-BE49-F238E27FC236}">
                <a16:creationId xmlns:a16="http://schemas.microsoft.com/office/drawing/2014/main" id="{53C48E06-F927-45E9-BEB1-43324A860659}"/>
              </a:ext>
            </a:extLst>
          </p:cNvPr>
          <p:cNvSpPr txBox="1"/>
          <p:nvPr/>
        </p:nvSpPr>
        <p:spPr>
          <a:xfrm>
            <a:off x="2468111" y="4369024"/>
            <a:ext cx="1273629" cy="523220"/>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400" b="0" i="0" u="none" strike="noStrike" kern="0" cap="none" spc="0" normalizeH="0" baseline="0" noProof="0" dirty="0">
                <a:ln>
                  <a:noFill/>
                </a:ln>
                <a:solidFill>
                  <a:srgbClr val="000000"/>
                </a:solidFill>
                <a:effectLst/>
                <a:uLnTx/>
                <a:uFillTx/>
              </a:rPr>
              <a:t>IAM/Data /Index/others</a:t>
            </a:r>
          </a:p>
        </p:txBody>
      </p:sp>
      <p:sp>
        <p:nvSpPr>
          <p:cNvPr id="15" name="TextBox 14">
            <a:extLst>
              <a:ext uri="{FF2B5EF4-FFF2-40B4-BE49-F238E27FC236}">
                <a16:creationId xmlns:a16="http://schemas.microsoft.com/office/drawing/2014/main" id="{9886952C-36D4-43F6-851F-8D4DCF098EA3}"/>
              </a:ext>
            </a:extLst>
          </p:cNvPr>
          <p:cNvSpPr txBox="1"/>
          <p:nvPr/>
        </p:nvSpPr>
        <p:spPr>
          <a:xfrm>
            <a:off x="2457224" y="5066491"/>
            <a:ext cx="1295400" cy="369332"/>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800" b="0" i="0" u="none" strike="noStrike" kern="0" cap="none" spc="0" normalizeH="0" baseline="0" noProof="0" dirty="0">
                <a:ln>
                  <a:noFill/>
                </a:ln>
                <a:solidFill>
                  <a:srgbClr val="000000"/>
                </a:solidFill>
                <a:effectLst/>
                <a:uLnTx/>
                <a:uFillTx/>
              </a:rPr>
              <a:t>GAM</a:t>
            </a:r>
          </a:p>
        </p:txBody>
      </p:sp>
      <p:sp>
        <p:nvSpPr>
          <p:cNvPr id="16" name="TextBox 15">
            <a:extLst>
              <a:ext uri="{FF2B5EF4-FFF2-40B4-BE49-F238E27FC236}">
                <a16:creationId xmlns:a16="http://schemas.microsoft.com/office/drawing/2014/main" id="{507280C5-6C11-4E62-9AF0-DAD2C83D1627}"/>
              </a:ext>
            </a:extLst>
          </p:cNvPr>
          <p:cNvSpPr txBox="1"/>
          <p:nvPr/>
        </p:nvSpPr>
        <p:spPr>
          <a:xfrm>
            <a:off x="2457224" y="5435823"/>
            <a:ext cx="1295400" cy="369332"/>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800" b="0" i="0" u="none" strike="noStrike" kern="0" cap="none" spc="0" normalizeH="0" baseline="0" noProof="0" dirty="0">
                <a:ln>
                  <a:noFill/>
                </a:ln>
                <a:solidFill>
                  <a:srgbClr val="000000"/>
                </a:solidFill>
                <a:effectLst/>
                <a:uLnTx/>
                <a:uFillTx/>
              </a:rPr>
              <a:t>SGAM</a:t>
            </a:r>
          </a:p>
        </p:txBody>
      </p:sp>
      <p:sp>
        <p:nvSpPr>
          <p:cNvPr id="17" name="Right Brace 16">
            <a:extLst>
              <a:ext uri="{FF2B5EF4-FFF2-40B4-BE49-F238E27FC236}">
                <a16:creationId xmlns:a16="http://schemas.microsoft.com/office/drawing/2014/main" id="{1E05067F-F2A2-4F61-A8CB-718B2C413B5F}"/>
              </a:ext>
            </a:extLst>
          </p:cNvPr>
          <p:cNvSpPr/>
          <p:nvPr/>
        </p:nvSpPr>
        <p:spPr>
          <a:xfrm>
            <a:off x="3763510" y="2457483"/>
            <a:ext cx="457200" cy="1466009"/>
          </a:xfrm>
          <a:prstGeom prst="rightBrace">
            <a:avLst>
              <a:gd name="adj1" fmla="val 8333"/>
              <a:gd name="adj2" fmla="val 48020"/>
            </a:avLst>
          </a:prstGeom>
          <a:noFill/>
          <a:ln w="25400" cap="flat" cmpd="sng" algn="ctr">
            <a:solidFill>
              <a:srgbClr val="129038"/>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Segoe UI"/>
              <a:ea typeface="+mn-ea"/>
              <a:cs typeface="+mn-cs"/>
            </a:endParaRPr>
          </a:p>
        </p:txBody>
      </p:sp>
      <p:sp>
        <p:nvSpPr>
          <p:cNvPr id="18" name="TextBox 17">
            <a:extLst>
              <a:ext uri="{FF2B5EF4-FFF2-40B4-BE49-F238E27FC236}">
                <a16:creationId xmlns:a16="http://schemas.microsoft.com/office/drawing/2014/main" id="{0889B0EA-1F5D-44C0-8A1B-F49E883396CC}"/>
              </a:ext>
            </a:extLst>
          </p:cNvPr>
          <p:cNvSpPr txBox="1"/>
          <p:nvPr/>
        </p:nvSpPr>
        <p:spPr>
          <a:xfrm>
            <a:off x="4220710" y="3016608"/>
            <a:ext cx="1905000" cy="646331"/>
          </a:xfrm>
          <a:prstGeom prst="rect">
            <a:avLst/>
          </a:prstGeom>
          <a:solidFill>
            <a:sysClr val="window" lastClr="FFFFFF"/>
          </a:solidFill>
          <a:ln w="25400" cap="flat" cmpd="sng" algn="ctr">
            <a:solidFill>
              <a:srgbClr val="129038"/>
            </a:solidFill>
            <a:prstDash val="solid"/>
          </a:ln>
          <a:effectLst/>
        </p:spPr>
        <p:txBody>
          <a:bodyPr wrap="squar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800" b="0" i="0" u="none" strike="noStrike" kern="0" cap="none" spc="0" normalizeH="0" baseline="0" noProof="0" dirty="0">
                <a:ln>
                  <a:noFill/>
                </a:ln>
                <a:solidFill>
                  <a:srgbClr val="000000"/>
                </a:solidFill>
                <a:effectLst/>
                <a:uLnTx/>
                <a:uFillTx/>
                <a:latin typeface="Segoe UI"/>
                <a:ea typeface="+mn-ea"/>
                <a:cs typeface="+mn-cs"/>
              </a:rPr>
              <a:t>Page Free Space</a:t>
            </a:r>
          </a:p>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800" b="0" i="0" u="none" strike="noStrike" kern="0" cap="none" spc="0" normalizeH="0" baseline="0" noProof="0" dirty="0">
                <a:ln>
                  <a:noFill/>
                </a:ln>
                <a:solidFill>
                  <a:srgbClr val="000000"/>
                </a:solidFill>
                <a:effectLst/>
                <a:uLnTx/>
                <a:uFillTx/>
                <a:latin typeface="Segoe UI"/>
                <a:ea typeface="+mn-ea"/>
                <a:cs typeface="+mn-cs"/>
              </a:rPr>
              <a:t>8,087 Pages</a:t>
            </a:r>
          </a:p>
        </p:txBody>
      </p:sp>
      <p:sp>
        <p:nvSpPr>
          <p:cNvPr id="19" name="Right Brace 18">
            <a:extLst>
              <a:ext uri="{FF2B5EF4-FFF2-40B4-BE49-F238E27FC236}">
                <a16:creationId xmlns:a16="http://schemas.microsoft.com/office/drawing/2014/main" id="{82B753F8-5D03-4C1C-BB58-85DDC76F72BF}"/>
              </a:ext>
            </a:extLst>
          </p:cNvPr>
          <p:cNvSpPr/>
          <p:nvPr/>
        </p:nvSpPr>
        <p:spPr>
          <a:xfrm>
            <a:off x="3763510" y="2817615"/>
            <a:ext cx="457200" cy="2248876"/>
          </a:xfrm>
          <a:prstGeom prst="rightBrace">
            <a:avLst>
              <a:gd name="adj1" fmla="val 8333"/>
              <a:gd name="adj2" fmla="val 48020"/>
            </a:avLst>
          </a:prstGeom>
          <a:noFill/>
          <a:ln w="25400" cap="flat" cmpd="sng" algn="ctr">
            <a:solidFill>
              <a:srgbClr val="15AEEF"/>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Segoe UI"/>
              <a:ea typeface="+mn-ea"/>
              <a:cs typeface="+mn-cs"/>
            </a:endParaRPr>
          </a:p>
        </p:txBody>
      </p:sp>
      <p:sp>
        <p:nvSpPr>
          <p:cNvPr id="20" name="Right Brace 19">
            <a:extLst>
              <a:ext uri="{FF2B5EF4-FFF2-40B4-BE49-F238E27FC236}">
                <a16:creationId xmlns:a16="http://schemas.microsoft.com/office/drawing/2014/main" id="{D66C67C5-A15F-4184-875D-7D8631723D38}"/>
              </a:ext>
            </a:extLst>
          </p:cNvPr>
          <p:cNvSpPr/>
          <p:nvPr/>
        </p:nvSpPr>
        <p:spPr>
          <a:xfrm>
            <a:off x="3785281" y="3205919"/>
            <a:ext cx="457200" cy="2248876"/>
          </a:xfrm>
          <a:prstGeom prst="rightBrace">
            <a:avLst>
              <a:gd name="adj1" fmla="val 8333"/>
              <a:gd name="adj2" fmla="val 48020"/>
            </a:avLst>
          </a:prstGeom>
          <a:noFill/>
          <a:ln w="25400" cap="flat" cmpd="sng" algn="ctr">
            <a:solidFill>
              <a:srgbClr val="0E715F"/>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Segoe UI"/>
              <a:ea typeface="+mn-ea"/>
              <a:cs typeface="+mn-cs"/>
            </a:endParaRPr>
          </a:p>
        </p:txBody>
      </p:sp>
      <p:graphicFrame>
        <p:nvGraphicFramePr>
          <p:cNvPr id="21" name="Table 20">
            <a:extLst>
              <a:ext uri="{FF2B5EF4-FFF2-40B4-BE49-F238E27FC236}">
                <a16:creationId xmlns:a16="http://schemas.microsoft.com/office/drawing/2014/main" id="{E60390AE-1BC0-4F62-986C-B0D028F3A489}"/>
              </a:ext>
            </a:extLst>
          </p:cNvPr>
          <p:cNvGraphicFramePr>
            <a:graphicFrameLocks noGrp="1"/>
          </p:cNvGraphicFramePr>
          <p:nvPr/>
        </p:nvGraphicFramePr>
        <p:xfrm>
          <a:off x="7971291" y="1543538"/>
          <a:ext cx="2362200" cy="4424680"/>
        </p:xfrm>
        <a:graphic>
          <a:graphicData uri="http://schemas.openxmlformats.org/drawingml/2006/table">
            <a:tbl>
              <a:tblPr firstRow="1" bandRow="1"/>
              <a:tblGrid>
                <a:gridCol w="10668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tblGrid>
              <a:tr h="370840">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0</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Header</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1</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PFS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GAM</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SGAM</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741680">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IAM/Data /Index/others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8088</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PFS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741680">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IAM/Data /Index/others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70840">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511232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GAM</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70840">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511233</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32742" rtl="0" eaLnBrk="1" latinLnBrk="0" hangingPunct="1">
                        <a:defRPr sz="1800" kern="1200">
                          <a:solidFill>
                            <a:schemeClr val="tx1"/>
                          </a:solidFill>
                          <a:latin typeface="Segoe UI"/>
                        </a:defRPr>
                      </a:lvl1pPr>
                      <a:lvl2pPr marL="466371" algn="l" defTabSz="932742" rtl="0" eaLnBrk="1" latinLnBrk="0" hangingPunct="1">
                        <a:defRPr sz="1800" kern="1200">
                          <a:solidFill>
                            <a:schemeClr val="tx1"/>
                          </a:solidFill>
                          <a:latin typeface="Segoe UI"/>
                        </a:defRPr>
                      </a:lvl2pPr>
                      <a:lvl3pPr marL="932742" algn="l" defTabSz="932742" rtl="0" eaLnBrk="1" latinLnBrk="0" hangingPunct="1">
                        <a:defRPr sz="1800" kern="1200">
                          <a:solidFill>
                            <a:schemeClr val="tx1"/>
                          </a:solidFill>
                          <a:latin typeface="Segoe UI"/>
                        </a:defRPr>
                      </a:lvl3pPr>
                      <a:lvl4pPr marL="1399113" algn="l" defTabSz="932742" rtl="0" eaLnBrk="1" latinLnBrk="0" hangingPunct="1">
                        <a:defRPr sz="1800" kern="1200">
                          <a:solidFill>
                            <a:schemeClr val="tx1"/>
                          </a:solidFill>
                          <a:latin typeface="Segoe UI"/>
                        </a:defRPr>
                      </a:lvl4pPr>
                      <a:lvl5pPr marL="1865484" algn="l" defTabSz="932742" rtl="0" eaLnBrk="1" latinLnBrk="0" hangingPunct="1">
                        <a:defRPr sz="1800" kern="1200">
                          <a:solidFill>
                            <a:schemeClr val="tx1"/>
                          </a:solidFill>
                          <a:latin typeface="Segoe UI"/>
                        </a:defRPr>
                      </a:lvl5pPr>
                      <a:lvl6pPr marL="2331856" algn="l" defTabSz="932742" rtl="0" eaLnBrk="1" latinLnBrk="0" hangingPunct="1">
                        <a:defRPr sz="1800" kern="1200">
                          <a:solidFill>
                            <a:schemeClr val="tx1"/>
                          </a:solidFill>
                          <a:latin typeface="Segoe UI"/>
                        </a:defRPr>
                      </a:lvl6pPr>
                      <a:lvl7pPr marL="2798226" algn="l" defTabSz="932742" rtl="0" eaLnBrk="1" latinLnBrk="0" hangingPunct="1">
                        <a:defRPr sz="1800" kern="1200">
                          <a:solidFill>
                            <a:schemeClr val="tx1"/>
                          </a:solidFill>
                          <a:latin typeface="Segoe UI"/>
                        </a:defRPr>
                      </a:lvl7pPr>
                      <a:lvl8pPr marL="3264597" algn="l" defTabSz="932742" rtl="0" eaLnBrk="1" latinLnBrk="0" hangingPunct="1">
                        <a:defRPr sz="1800" kern="1200">
                          <a:solidFill>
                            <a:schemeClr val="tx1"/>
                          </a:solidFill>
                          <a:latin typeface="Segoe UI"/>
                        </a:defRPr>
                      </a:lvl8pPr>
                      <a:lvl9pPr marL="3730969" algn="l" defTabSz="932742" rtl="0" eaLnBrk="1" latinLnBrk="0" hangingPunct="1">
                        <a:defRPr sz="1800" kern="1200">
                          <a:solidFill>
                            <a:schemeClr val="tx1"/>
                          </a:solidFill>
                          <a:latin typeface="Segoe UI"/>
                        </a:defRPr>
                      </a:lvl9pPr>
                    </a:lstStyle>
                    <a:p>
                      <a:r>
                        <a:rPr lang="en-US" dirty="0">
                          <a:solidFill>
                            <a:srgbClr val="000000"/>
                          </a:solidFill>
                        </a:rPr>
                        <a:t>SGAM</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
        <p:nvSpPr>
          <p:cNvPr id="22" name="TextBox 21">
            <a:extLst>
              <a:ext uri="{FF2B5EF4-FFF2-40B4-BE49-F238E27FC236}">
                <a16:creationId xmlns:a16="http://schemas.microsoft.com/office/drawing/2014/main" id="{C0CC01CE-D736-4B12-905D-DBF78C7882A8}"/>
              </a:ext>
            </a:extLst>
          </p:cNvPr>
          <p:cNvSpPr txBox="1"/>
          <p:nvPr/>
        </p:nvSpPr>
        <p:spPr>
          <a:xfrm>
            <a:off x="7971291" y="1156454"/>
            <a:ext cx="2362200" cy="369332"/>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800" b="0" i="0" u="none" strike="noStrike" kern="0" cap="none" spc="0" normalizeH="0" baseline="0" noProof="0" dirty="0">
                <a:ln>
                  <a:noFill/>
                </a:ln>
                <a:solidFill>
                  <a:srgbClr val="000000"/>
                </a:solidFill>
                <a:effectLst/>
                <a:uLnTx/>
                <a:uFillTx/>
              </a:rPr>
              <a:t>MyDBFile2.ndf</a:t>
            </a:r>
          </a:p>
        </p:txBody>
      </p:sp>
      <p:sp>
        <p:nvSpPr>
          <p:cNvPr id="23" name="TextBox 22">
            <a:extLst>
              <a:ext uri="{FF2B5EF4-FFF2-40B4-BE49-F238E27FC236}">
                <a16:creationId xmlns:a16="http://schemas.microsoft.com/office/drawing/2014/main" id="{523ABDFA-4E0E-44DD-83C5-F65B6D34CB04}"/>
              </a:ext>
            </a:extLst>
          </p:cNvPr>
          <p:cNvSpPr txBox="1"/>
          <p:nvPr/>
        </p:nvSpPr>
        <p:spPr>
          <a:xfrm>
            <a:off x="4220710" y="3668053"/>
            <a:ext cx="2438400" cy="923330"/>
          </a:xfrm>
          <a:prstGeom prst="rect">
            <a:avLst/>
          </a:prstGeom>
          <a:solidFill>
            <a:sysClr val="window" lastClr="FFFFFF"/>
          </a:solidFill>
          <a:ln w="25400" cap="flat" cmpd="sng" algn="ctr">
            <a:solidFill>
              <a:srgbClr val="15AEEF"/>
            </a:solidFill>
            <a:prstDash val="solid"/>
          </a:ln>
          <a:effectLst/>
        </p:spPr>
        <p:txBody>
          <a:bodyPr wrap="squar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800" b="0" i="0" u="none" strike="noStrike" kern="0" cap="none" spc="0" normalizeH="0" baseline="0" noProof="0" dirty="0">
                <a:ln>
                  <a:noFill/>
                </a:ln>
                <a:solidFill>
                  <a:srgbClr val="000000"/>
                </a:solidFill>
                <a:effectLst/>
                <a:uLnTx/>
                <a:uFillTx/>
                <a:latin typeface="Segoe UI"/>
                <a:ea typeface="+mn-ea"/>
                <a:cs typeface="+mn-cs"/>
              </a:rPr>
              <a:t>Global Allocation Map</a:t>
            </a:r>
          </a:p>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800" b="0" i="0" u="none" strike="noStrike" kern="0" cap="none" spc="0" normalizeH="0" baseline="0" noProof="0" dirty="0">
                <a:ln>
                  <a:noFill/>
                </a:ln>
                <a:solidFill>
                  <a:srgbClr val="000000"/>
                </a:solidFill>
                <a:effectLst/>
                <a:uLnTx/>
                <a:uFillTx/>
                <a:latin typeface="Segoe UI"/>
                <a:ea typeface="+mn-ea"/>
                <a:cs typeface="+mn-cs"/>
              </a:rPr>
              <a:t>Uniform Extents</a:t>
            </a:r>
          </a:p>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800" b="0" i="0" u="none" strike="noStrike" kern="0" cap="none" spc="0" normalizeH="0" baseline="0" noProof="0" dirty="0">
                <a:ln>
                  <a:noFill/>
                </a:ln>
                <a:solidFill>
                  <a:srgbClr val="000000"/>
                </a:solidFill>
                <a:effectLst/>
                <a:uLnTx/>
                <a:uFillTx/>
                <a:latin typeface="Segoe UI"/>
                <a:ea typeface="+mn-ea"/>
                <a:cs typeface="+mn-cs"/>
              </a:rPr>
              <a:t>63,904 Extents</a:t>
            </a:r>
          </a:p>
        </p:txBody>
      </p:sp>
      <p:sp>
        <p:nvSpPr>
          <p:cNvPr id="24" name="TextBox 23">
            <a:extLst>
              <a:ext uri="{FF2B5EF4-FFF2-40B4-BE49-F238E27FC236}">
                <a16:creationId xmlns:a16="http://schemas.microsoft.com/office/drawing/2014/main" id="{34741F57-93FC-4537-8A09-20EC5A1C7332}"/>
              </a:ext>
            </a:extLst>
          </p:cNvPr>
          <p:cNvSpPr txBox="1"/>
          <p:nvPr/>
        </p:nvSpPr>
        <p:spPr>
          <a:xfrm>
            <a:off x="4242481" y="4056358"/>
            <a:ext cx="2438400" cy="1200329"/>
          </a:xfrm>
          <a:prstGeom prst="rect">
            <a:avLst/>
          </a:prstGeom>
          <a:solidFill>
            <a:sysClr val="window" lastClr="FFFFFF"/>
          </a:solidFill>
          <a:ln w="25400" cap="flat" cmpd="sng" algn="ctr">
            <a:solidFill>
              <a:srgbClr val="0E715F"/>
            </a:solidFill>
            <a:prstDash val="solid"/>
          </a:ln>
          <a:effectLst/>
        </p:spPr>
        <p:txBody>
          <a:bodyPr wrap="square" rtlCol="0">
            <a:spAutoFit/>
          </a:bodyPr>
          <a:lstStyle/>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800" b="0" i="0" u="none" strike="noStrike" kern="0" cap="none" spc="0" normalizeH="0" baseline="0" noProof="0" dirty="0">
                <a:ln>
                  <a:noFill/>
                </a:ln>
                <a:solidFill>
                  <a:srgbClr val="000000"/>
                </a:solidFill>
                <a:effectLst/>
                <a:uLnTx/>
                <a:uFillTx/>
                <a:latin typeface="Segoe UI"/>
                <a:ea typeface="+mn-ea"/>
                <a:cs typeface="+mn-cs"/>
              </a:rPr>
              <a:t>Shared Global Allocation Map</a:t>
            </a:r>
          </a:p>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800" b="0" i="0" u="none" strike="noStrike" kern="0" cap="none" spc="0" normalizeH="0" baseline="0" noProof="0" dirty="0">
                <a:ln>
                  <a:noFill/>
                </a:ln>
                <a:solidFill>
                  <a:srgbClr val="000000"/>
                </a:solidFill>
                <a:effectLst/>
                <a:uLnTx/>
                <a:uFillTx/>
                <a:latin typeface="Segoe UI"/>
                <a:ea typeface="+mn-ea"/>
                <a:cs typeface="+mn-cs"/>
              </a:rPr>
              <a:t>Mixed Extents</a:t>
            </a:r>
          </a:p>
          <a:p>
            <a:pPr marL="0" marR="0" lvl="0" indent="0" defTabSz="457200" eaLnBrk="1" fontAlgn="auto" latinLnBrk="0" hangingPunct="1">
              <a:lnSpc>
                <a:spcPct val="100000"/>
              </a:lnSpc>
              <a:spcBef>
                <a:spcPts val="0"/>
              </a:spcBef>
              <a:spcAft>
                <a:spcPts val="0"/>
              </a:spcAft>
              <a:buClrTx/>
              <a:buSzPct val="110000"/>
              <a:buFontTx/>
              <a:buNone/>
              <a:tabLst/>
              <a:defRPr/>
            </a:pPr>
            <a:r>
              <a:rPr kumimoji="0" lang="en-US" sz="1800" b="0" i="0" u="none" strike="noStrike" kern="0" cap="none" spc="0" normalizeH="0" baseline="0" noProof="0" dirty="0">
                <a:ln>
                  <a:noFill/>
                </a:ln>
                <a:solidFill>
                  <a:srgbClr val="000000"/>
                </a:solidFill>
                <a:effectLst/>
                <a:uLnTx/>
                <a:uFillTx/>
                <a:latin typeface="Segoe UI"/>
                <a:ea typeface="+mn-ea"/>
                <a:cs typeface="+mn-cs"/>
              </a:rPr>
              <a:t>63,904 Extents</a:t>
            </a:r>
          </a:p>
        </p:txBody>
      </p:sp>
      <p:sp>
        <p:nvSpPr>
          <p:cNvPr id="25" name="Rectangle 24">
            <a:extLst>
              <a:ext uri="{FF2B5EF4-FFF2-40B4-BE49-F238E27FC236}">
                <a16:creationId xmlns:a16="http://schemas.microsoft.com/office/drawing/2014/main" id="{A3E2592D-CBBC-45FD-94E8-D632116DB080}"/>
              </a:ext>
            </a:extLst>
          </p:cNvPr>
          <p:cNvSpPr/>
          <p:nvPr/>
        </p:nvSpPr>
        <p:spPr>
          <a:xfrm>
            <a:off x="4547281" y="953533"/>
            <a:ext cx="2133600" cy="928457"/>
          </a:xfrm>
          <a:prstGeom prst="rect">
            <a:avLst/>
          </a:prstGeom>
          <a:solidFill>
            <a:sysClr val="window" lastClr="FFFFFF"/>
          </a:solidFill>
          <a:ln w="25400" cap="flat" cmpd="sng" algn="ctr">
            <a:solidFill>
              <a:srgbClr val="129038"/>
            </a:solidFill>
            <a:prstDash val="solid"/>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Segoe UI"/>
                <a:ea typeface="+mn-ea"/>
                <a:cs typeface="+mn-cs"/>
              </a:rPr>
              <a:t>Page Address is</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Segoe UI"/>
                <a:ea typeface="+mn-ea"/>
                <a:cs typeface="+mn-cs"/>
              </a:rPr>
              <a:t>DBID:FileID:Page#</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Segoe UI"/>
                <a:ea typeface="+mn-ea"/>
                <a:cs typeface="+mn-cs"/>
              </a:rPr>
              <a:t>5:1:1</a:t>
            </a:r>
          </a:p>
        </p:txBody>
      </p:sp>
      <p:cxnSp>
        <p:nvCxnSpPr>
          <p:cNvPr id="26" name="Straight Arrow Connector 25">
            <a:extLst>
              <a:ext uri="{FF2B5EF4-FFF2-40B4-BE49-F238E27FC236}">
                <a16:creationId xmlns:a16="http://schemas.microsoft.com/office/drawing/2014/main" id="{3BEF68C5-82B0-43EE-9C13-8DDF8E7F84B7}"/>
              </a:ext>
            </a:extLst>
          </p:cNvPr>
          <p:cNvCxnSpPr>
            <a:stCxn id="10" idx="3"/>
            <a:endCxn id="25" idx="1"/>
          </p:cNvCxnSpPr>
          <p:nvPr/>
        </p:nvCxnSpPr>
        <p:spPr>
          <a:xfrm flipV="1">
            <a:off x="3763510" y="1417762"/>
            <a:ext cx="783771" cy="855054"/>
          </a:xfrm>
          <a:prstGeom prst="straightConnector1">
            <a:avLst/>
          </a:prstGeom>
          <a:noFill/>
          <a:ln w="25400" cap="flat" cmpd="sng" algn="ctr">
            <a:solidFill>
              <a:srgbClr val="0C6126"/>
            </a:solidFill>
            <a:prstDash val="solid"/>
            <a:tailEnd type="arrow"/>
          </a:ln>
          <a:effectLst>
            <a:outerShdw blurRad="40000" dist="20000" dir="5400000" rotWithShape="0">
              <a:srgbClr val="000000">
                <a:alpha val="38000"/>
              </a:srgbClr>
            </a:outerShdw>
          </a:effectLst>
        </p:spPr>
      </p:cxnSp>
    </p:spTree>
    <p:extLst>
      <p:ext uri="{BB962C8B-B14F-4D97-AF65-F5344CB8AC3E}">
        <p14:creationId xmlns:p14="http://schemas.microsoft.com/office/powerpoint/2010/main" val="291468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1+#ppt_w/2"/>
                                          </p:val>
                                        </p:tav>
                                        <p:tav tm="100000">
                                          <p:val>
                                            <p:strVal val="#ppt_x"/>
                                          </p:val>
                                        </p:tav>
                                      </p:tavLst>
                                    </p:anim>
                                    <p:anim calcmode="lin" valueType="num">
                                      <p:cBhvr additive="base">
                                        <p:cTn id="1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1"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ppt_x"/>
                                          </p:val>
                                        </p:tav>
                                        <p:tav tm="100000">
                                          <p:val>
                                            <p:strVal val="#ppt_x"/>
                                          </p:val>
                                        </p:tav>
                                      </p:tavLst>
                                    </p:anim>
                                    <p:anim calcmode="lin" valueType="num">
                                      <p:cBhvr additive="base">
                                        <p:cTn id="28" dur="500" fill="hold"/>
                                        <p:tgtEl>
                                          <p:spTgt spid="17"/>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0-#ppt_h/2"/>
                                          </p:val>
                                        </p:tav>
                                        <p:tav tm="100000">
                                          <p:val>
                                            <p:strVal val="#ppt_y"/>
                                          </p:val>
                                        </p:tav>
                                      </p:tavLst>
                                    </p:anim>
                                  </p:childTnLst>
                                </p:cTn>
                              </p:par>
                              <p:par>
                                <p:cTn id="33" presetID="1" presetClass="exit" presetSubtype="0" fill="hold" grpId="1" nodeType="withEffect">
                                  <p:stCondLst>
                                    <p:cond delay="0"/>
                                  </p:stCondLst>
                                  <p:childTnLst>
                                    <p:set>
                                      <p:cBhvr>
                                        <p:cTn id="34" dur="1" fill="hold">
                                          <p:stCondLst>
                                            <p:cond delay="0"/>
                                          </p:stCondLst>
                                        </p:cTn>
                                        <p:tgtEl>
                                          <p:spTgt spid="6"/>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26"/>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25"/>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1+#ppt_w/2"/>
                                          </p:val>
                                        </p:tav>
                                        <p:tav tm="100000">
                                          <p:val>
                                            <p:strVal val="#ppt_x"/>
                                          </p:val>
                                        </p:tav>
                                      </p:tavLst>
                                    </p:anim>
                                    <p:anim calcmode="lin" valueType="num">
                                      <p:cBhvr additive="base">
                                        <p:cTn id="44"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1+#ppt_w/2"/>
                                          </p:val>
                                        </p:tav>
                                        <p:tav tm="100000">
                                          <p:val>
                                            <p:strVal val="#ppt_x"/>
                                          </p:val>
                                        </p:tav>
                                      </p:tavLst>
                                    </p:anim>
                                    <p:anim calcmode="lin" valueType="num">
                                      <p:cBhvr additive="base">
                                        <p:cTn id="50" dur="500" fill="hold"/>
                                        <p:tgtEl>
                                          <p:spTgt spid="9"/>
                                        </p:tgtEl>
                                        <p:attrNameLst>
                                          <p:attrName>ppt_y</p:attrName>
                                        </p:attrNameLst>
                                      </p:cBhvr>
                                      <p:tavLst>
                                        <p:tav tm="0">
                                          <p:val>
                                            <p:strVal val="#ppt_y"/>
                                          </p:val>
                                        </p:tav>
                                        <p:tav tm="100000">
                                          <p:val>
                                            <p:strVal val="#ppt_y"/>
                                          </p:val>
                                        </p:tav>
                                      </p:tavLst>
                                    </p:anim>
                                  </p:childTnLst>
                                </p:cTn>
                              </p:par>
                              <p:par>
                                <p:cTn id="51" presetID="1" presetClass="exit" presetSubtype="0" fill="hold" grpId="1" nodeType="withEffect">
                                  <p:stCondLst>
                                    <p:cond delay="0"/>
                                  </p:stCondLst>
                                  <p:childTnLst>
                                    <p:set>
                                      <p:cBhvr>
                                        <p:cTn id="52" dur="1" fill="hold">
                                          <p:stCondLst>
                                            <p:cond delay="0"/>
                                          </p:stCondLst>
                                        </p:cTn>
                                        <p:tgtEl>
                                          <p:spTgt spid="17"/>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8"/>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2" presetClass="entr" presetSubtype="1"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anim calcmode="lin" valueType="num">
                                      <p:cBhvr additive="base">
                                        <p:cTn id="59" dur="500" fill="hold"/>
                                        <p:tgtEl>
                                          <p:spTgt spid="23"/>
                                        </p:tgtEl>
                                        <p:attrNameLst>
                                          <p:attrName>ppt_x</p:attrName>
                                        </p:attrNameLst>
                                      </p:cBhvr>
                                      <p:tavLst>
                                        <p:tav tm="0">
                                          <p:val>
                                            <p:strVal val="#ppt_x"/>
                                          </p:val>
                                        </p:tav>
                                        <p:tav tm="100000">
                                          <p:val>
                                            <p:strVal val="#ppt_x"/>
                                          </p:val>
                                        </p:tav>
                                      </p:tavLst>
                                    </p:anim>
                                    <p:anim calcmode="lin" valueType="num">
                                      <p:cBhvr additive="base">
                                        <p:cTn id="60" dur="500" fill="hold"/>
                                        <p:tgtEl>
                                          <p:spTgt spid="23"/>
                                        </p:tgtEl>
                                        <p:attrNameLst>
                                          <p:attrName>ppt_y</p:attrName>
                                        </p:attrNameLst>
                                      </p:cBhvr>
                                      <p:tavLst>
                                        <p:tav tm="0">
                                          <p:val>
                                            <p:strVal val="0-#ppt_h/2"/>
                                          </p:val>
                                        </p:tav>
                                        <p:tav tm="100000">
                                          <p:val>
                                            <p:strVal val="#ppt_y"/>
                                          </p:val>
                                        </p:tav>
                                      </p:tavLst>
                                    </p:anim>
                                  </p:childTnLst>
                                </p:cTn>
                              </p:par>
                              <p:par>
                                <p:cTn id="61" presetID="2" presetClass="entr" presetSubtype="1"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anim calcmode="lin" valueType="num">
                                      <p:cBhvr additive="base">
                                        <p:cTn id="63" dur="500" fill="hold"/>
                                        <p:tgtEl>
                                          <p:spTgt spid="19"/>
                                        </p:tgtEl>
                                        <p:attrNameLst>
                                          <p:attrName>ppt_x</p:attrName>
                                        </p:attrNameLst>
                                      </p:cBhvr>
                                      <p:tavLst>
                                        <p:tav tm="0">
                                          <p:val>
                                            <p:strVal val="#ppt_x"/>
                                          </p:val>
                                        </p:tav>
                                        <p:tav tm="100000">
                                          <p:val>
                                            <p:strVal val="#ppt_x"/>
                                          </p:val>
                                        </p:tav>
                                      </p:tavLst>
                                    </p:anim>
                                    <p:anim calcmode="lin" valueType="num">
                                      <p:cBhvr additive="base">
                                        <p:cTn id="64" dur="500" fill="hold"/>
                                        <p:tgtEl>
                                          <p:spTgt spid="19"/>
                                        </p:tgtEl>
                                        <p:attrNameLst>
                                          <p:attrName>ppt_y</p:attrName>
                                        </p:attrNameLst>
                                      </p:cBhvr>
                                      <p:tavLst>
                                        <p:tav tm="0">
                                          <p:val>
                                            <p:strVal val="0-#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2" fill="hold" grpId="0" nodeType="clickEffect">
                                  <p:stCondLst>
                                    <p:cond delay="0"/>
                                  </p:stCondLst>
                                  <p:childTnLst>
                                    <p:set>
                                      <p:cBhvr>
                                        <p:cTn id="68" dur="1" fill="hold">
                                          <p:stCondLst>
                                            <p:cond delay="0"/>
                                          </p:stCondLst>
                                        </p:cTn>
                                        <p:tgtEl>
                                          <p:spTgt spid="15"/>
                                        </p:tgtEl>
                                        <p:attrNameLst>
                                          <p:attrName>style.visibility</p:attrName>
                                        </p:attrNameLst>
                                      </p:cBhvr>
                                      <p:to>
                                        <p:strVal val="visible"/>
                                      </p:to>
                                    </p:set>
                                    <p:anim calcmode="lin" valueType="num">
                                      <p:cBhvr additive="base">
                                        <p:cTn id="69" dur="500" fill="hold"/>
                                        <p:tgtEl>
                                          <p:spTgt spid="15"/>
                                        </p:tgtEl>
                                        <p:attrNameLst>
                                          <p:attrName>ppt_x</p:attrName>
                                        </p:attrNameLst>
                                      </p:cBhvr>
                                      <p:tavLst>
                                        <p:tav tm="0">
                                          <p:val>
                                            <p:strVal val="1+#ppt_w/2"/>
                                          </p:val>
                                        </p:tav>
                                        <p:tav tm="100000">
                                          <p:val>
                                            <p:strVal val="#ppt_x"/>
                                          </p:val>
                                        </p:tav>
                                      </p:tavLst>
                                    </p:anim>
                                    <p:anim calcmode="lin" valueType="num">
                                      <p:cBhvr additive="base">
                                        <p:cTn id="70"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2" fill="hold" grpId="0" nodeType="clickEffect">
                                  <p:stCondLst>
                                    <p:cond delay="0"/>
                                  </p:stCondLst>
                                  <p:childTnLst>
                                    <p:set>
                                      <p:cBhvr>
                                        <p:cTn id="74" dur="1" fill="hold">
                                          <p:stCondLst>
                                            <p:cond delay="0"/>
                                          </p:stCondLst>
                                        </p:cTn>
                                        <p:tgtEl>
                                          <p:spTgt spid="11"/>
                                        </p:tgtEl>
                                        <p:attrNameLst>
                                          <p:attrName>style.visibility</p:attrName>
                                        </p:attrNameLst>
                                      </p:cBhvr>
                                      <p:to>
                                        <p:strVal val="visible"/>
                                      </p:to>
                                    </p:set>
                                    <p:anim calcmode="lin" valueType="num">
                                      <p:cBhvr additive="base">
                                        <p:cTn id="75" dur="500" fill="hold"/>
                                        <p:tgtEl>
                                          <p:spTgt spid="11"/>
                                        </p:tgtEl>
                                        <p:attrNameLst>
                                          <p:attrName>ppt_x</p:attrName>
                                        </p:attrNameLst>
                                      </p:cBhvr>
                                      <p:tavLst>
                                        <p:tav tm="0">
                                          <p:val>
                                            <p:strVal val="1+#ppt_w/2"/>
                                          </p:val>
                                        </p:tav>
                                        <p:tav tm="100000">
                                          <p:val>
                                            <p:strVal val="#ppt_x"/>
                                          </p:val>
                                        </p:tav>
                                      </p:tavLst>
                                    </p:anim>
                                    <p:anim calcmode="lin" valueType="num">
                                      <p:cBhvr additive="base">
                                        <p:cTn id="76" dur="500" fill="hold"/>
                                        <p:tgtEl>
                                          <p:spTgt spid="11"/>
                                        </p:tgtEl>
                                        <p:attrNameLst>
                                          <p:attrName>ppt_y</p:attrName>
                                        </p:attrNameLst>
                                      </p:cBhvr>
                                      <p:tavLst>
                                        <p:tav tm="0">
                                          <p:val>
                                            <p:strVal val="#ppt_y"/>
                                          </p:val>
                                        </p:tav>
                                        <p:tav tm="100000">
                                          <p:val>
                                            <p:strVal val="#ppt_y"/>
                                          </p:val>
                                        </p:tav>
                                      </p:tavLst>
                                    </p:anim>
                                  </p:childTnLst>
                                </p:cTn>
                              </p:par>
                              <p:par>
                                <p:cTn id="77" presetID="1" presetClass="exit" presetSubtype="0" fill="hold" grpId="1" nodeType="withEffect">
                                  <p:stCondLst>
                                    <p:cond delay="0"/>
                                  </p:stCondLst>
                                  <p:childTnLst>
                                    <p:set>
                                      <p:cBhvr>
                                        <p:cTn id="78" dur="1" fill="hold">
                                          <p:stCondLst>
                                            <p:cond delay="0"/>
                                          </p:stCondLst>
                                        </p:cTn>
                                        <p:tgtEl>
                                          <p:spTgt spid="23"/>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19"/>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2" presetClass="entr" presetSubtype="1" fill="hold" grpId="0" nodeType="clickEffect">
                                  <p:stCondLst>
                                    <p:cond delay="0"/>
                                  </p:stCondLst>
                                  <p:childTnLst>
                                    <p:set>
                                      <p:cBhvr>
                                        <p:cTn id="84" dur="1" fill="hold">
                                          <p:stCondLst>
                                            <p:cond delay="0"/>
                                          </p:stCondLst>
                                        </p:cTn>
                                        <p:tgtEl>
                                          <p:spTgt spid="24"/>
                                        </p:tgtEl>
                                        <p:attrNameLst>
                                          <p:attrName>style.visibility</p:attrName>
                                        </p:attrNameLst>
                                      </p:cBhvr>
                                      <p:to>
                                        <p:strVal val="visible"/>
                                      </p:to>
                                    </p:set>
                                    <p:anim calcmode="lin" valueType="num">
                                      <p:cBhvr additive="base">
                                        <p:cTn id="85" dur="500" fill="hold"/>
                                        <p:tgtEl>
                                          <p:spTgt spid="24"/>
                                        </p:tgtEl>
                                        <p:attrNameLst>
                                          <p:attrName>ppt_x</p:attrName>
                                        </p:attrNameLst>
                                      </p:cBhvr>
                                      <p:tavLst>
                                        <p:tav tm="0">
                                          <p:val>
                                            <p:strVal val="#ppt_x"/>
                                          </p:val>
                                        </p:tav>
                                        <p:tav tm="100000">
                                          <p:val>
                                            <p:strVal val="#ppt_x"/>
                                          </p:val>
                                        </p:tav>
                                      </p:tavLst>
                                    </p:anim>
                                    <p:anim calcmode="lin" valueType="num">
                                      <p:cBhvr additive="base">
                                        <p:cTn id="86" dur="500" fill="hold"/>
                                        <p:tgtEl>
                                          <p:spTgt spid="24"/>
                                        </p:tgtEl>
                                        <p:attrNameLst>
                                          <p:attrName>ppt_y</p:attrName>
                                        </p:attrNameLst>
                                      </p:cBhvr>
                                      <p:tavLst>
                                        <p:tav tm="0">
                                          <p:val>
                                            <p:strVal val="0-#ppt_h/2"/>
                                          </p:val>
                                        </p:tav>
                                        <p:tav tm="100000">
                                          <p:val>
                                            <p:strVal val="#ppt_y"/>
                                          </p:val>
                                        </p:tav>
                                      </p:tavLst>
                                    </p:anim>
                                  </p:childTnLst>
                                </p:cTn>
                              </p:par>
                              <p:par>
                                <p:cTn id="87" presetID="2" presetClass="entr" presetSubtype="1" fill="hold" grpId="0" nodeType="withEffect">
                                  <p:stCondLst>
                                    <p:cond delay="0"/>
                                  </p:stCondLst>
                                  <p:childTnLst>
                                    <p:set>
                                      <p:cBhvr>
                                        <p:cTn id="88" dur="1" fill="hold">
                                          <p:stCondLst>
                                            <p:cond delay="0"/>
                                          </p:stCondLst>
                                        </p:cTn>
                                        <p:tgtEl>
                                          <p:spTgt spid="20"/>
                                        </p:tgtEl>
                                        <p:attrNameLst>
                                          <p:attrName>style.visibility</p:attrName>
                                        </p:attrNameLst>
                                      </p:cBhvr>
                                      <p:to>
                                        <p:strVal val="visible"/>
                                      </p:to>
                                    </p:set>
                                    <p:anim calcmode="lin" valueType="num">
                                      <p:cBhvr additive="base">
                                        <p:cTn id="89" dur="500" fill="hold"/>
                                        <p:tgtEl>
                                          <p:spTgt spid="20"/>
                                        </p:tgtEl>
                                        <p:attrNameLst>
                                          <p:attrName>ppt_x</p:attrName>
                                        </p:attrNameLst>
                                      </p:cBhvr>
                                      <p:tavLst>
                                        <p:tav tm="0">
                                          <p:val>
                                            <p:strVal val="#ppt_x"/>
                                          </p:val>
                                        </p:tav>
                                        <p:tav tm="100000">
                                          <p:val>
                                            <p:strVal val="#ppt_x"/>
                                          </p:val>
                                        </p:tav>
                                      </p:tavLst>
                                    </p:anim>
                                    <p:anim calcmode="lin" valueType="num">
                                      <p:cBhvr additive="base">
                                        <p:cTn id="90" dur="500" fill="hold"/>
                                        <p:tgtEl>
                                          <p:spTgt spid="20"/>
                                        </p:tgtEl>
                                        <p:attrNameLst>
                                          <p:attrName>ppt_y</p:attrName>
                                        </p:attrNameLst>
                                      </p:cBhvr>
                                      <p:tavLst>
                                        <p:tav tm="0">
                                          <p:val>
                                            <p:strVal val="0-#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2" fill="hold" grpId="0" nodeType="clickEffect">
                                  <p:stCondLst>
                                    <p:cond delay="0"/>
                                  </p:stCondLst>
                                  <p:childTnLst>
                                    <p:set>
                                      <p:cBhvr>
                                        <p:cTn id="94" dur="1" fill="hold">
                                          <p:stCondLst>
                                            <p:cond delay="0"/>
                                          </p:stCondLst>
                                        </p:cTn>
                                        <p:tgtEl>
                                          <p:spTgt spid="16"/>
                                        </p:tgtEl>
                                        <p:attrNameLst>
                                          <p:attrName>style.visibility</p:attrName>
                                        </p:attrNameLst>
                                      </p:cBhvr>
                                      <p:to>
                                        <p:strVal val="visible"/>
                                      </p:to>
                                    </p:set>
                                    <p:anim calcmode="lin" valueType="num">
                                      <p:cBhvr additive="base">
                                        <p:cTn id="95" dur="500" fill="hold"/>
                                        <p:tgtEl>
                                          <p:spTgt spid="16"/>
                                        </p:tgtEl>
                                        <p:attrNameLst>
                                          <p:attrName>ppt_x</p:attrName>
                                        </p:attrNameLst>
                                      </p:cBhvr>
                                      <p:tavLst>
                                        <p:tav tm="0">
                                          <p:val>
                                            <p:strVal val="1+#ppt_w/2"/>
                                          </p:val>
                                        </p:tav>
                                        <p:tav tm="100000">
                                          <p:val>
                                            <p:strVal val="#ppt_x"/>
                                          </p:val>
                                        </p:tav>
                                      </p:tavLst>
                                    </p:anim>
                                    <p:anim calcmode="lin" valueType="num">
                                      <p:cBhvr additive="base">
                                        <p:cTn id="96"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2" fill="hold" grpId="0" nodeType="clickEffect">
                                  <p:stCondLst>
                                    <p:cond delay="0"/>
                                  </p:stCondLst>
                                  <p:childTnLst>
                                    <p:set>
                                      <p:cBhvr>
                                        <p:cTn id="100" dur="1" fill="hold">
                                          <p:stCondLst>
                                            <p:cond delay="0"/>
                                          </p:stCondLst>
                                        </p:cTn>
                                        <p:tgtEl>
                                          <p:spTgt spid="12"/>
                                        </p:tgtEl>
                                        <p:attrNameLst>
                                          <p:attrName>style.visibility</p:attrName>
                                        </p:attrNameLst>
                                      </p:cBhvr>
                                      <p:to>
                                        <p:strVal val="visible"/>
                                      </p:to>
                                    </p:set>
                                    <p:anim calcmode="lin" valueType="num">
                                      <p:cBhvr additive="base">
                                        <p:cTn id="101" dur="500" fill="hold"/>
                                        <p:tgtEl>
                                          <p:spTgt spid="12"/>
                                        </p:tgtEl>
                                        <p:attrNameLst>
                                          <p:attrName>ppt_x</p:attrName>
                                        </p:attrNameLst>
                                      </p:cBhvr>
                                      <p:tavLst>
                                        <p:tav tm="0">
                                          <p:val>
                                            <p:strVal val="1+#ppt_w/2"/>
                                          </p:val>
                                        </p:tav>
                                        <p:tav tm="100000">
                                          <p:val>
                                            <p:strVal val="#ppt_x"/>
                                          </p:val>
                                        </p:tav>
                                      </p:tavLst>
                                    </p:anim>
                                    <p:anim calcmode="lin" valueType="num">
                                      <p:cBhvr additive="base">
                                        <p:cTn id="102" dur="500" fill="hold"/>
                                        <p:tgtEl>
                                          <p:spTgt spid="12"/>
                                        </p:tgtEl>
                                        <p:attrNameLst>
                                          <p:attrName>ppt_y</p:attrName>
                                        </p:attrNameLst>
                                      </p:cBhvr>
                                      <p:tavLst>
                                        <p:tav tm="0">
                                          <p:val>
                                            <p:strVal val="#ppt_y"/>
                                          </p:val>
                                        </p:tav>
                                        <p:tav tm="100000">
                                          <p:val>
                                            <p:strVal val="#ppt_y"/>
                                          </p:val>
                                        </p:tav>
                                      </p:tavLst>
                                    </p:anim>
                                  </p:childTnLst>
                                </p:cTn>
                              </p:par>
                              <p:par>
                                <p:cTn id="103" presetID="2" presetClass="entr" presetSubtype="2" fill="hold" grpId="0" nodeType="withEffect">
                                  <p:stCondLst>
                                    <p:cond delay="0"/>
                                  </p:stCondLst>
                                  <p:childTnLst>
                                    <p:set>
                                      <p:cBhvr>
                                        <p:cTn id="104" dur="1" fill="hold">
                                          <p:stCondLst>
                                            <p:cond delay="0"/>
                                          </p:stCondLst>
                                        </p:cTn>
                                        <p:tgtEl>
                                          <p:spTgt spid="14"/>
                                        </p:tgtEl>
                                        <p:attrNameLst>
                                          <p:attrName>style.visibility</p:attrName>
                                        </p:attrNameLst>
                                      </p:cBhvr>
                                      <p:to>
                                        <p:strVal val="visible"/>
                                      </p:to>
                                    </p:set>
                                    <p:anim calcmode="lin" valueType="num">
                                      <p:cBhvr additive="base">
                                        <p:cTn id="105" dur="500" fill="hold"/>
                                        <p:tgtEl>
                                          <p:spTgt spid="14"/>
                                        </p:tgtEl>
                                        <p:attrNameLst>
                                          <p:attrName>ppt_x</p:attrName>
                                        </p:attrNameLst>
                                      </p:cBhvr>
                                      <p:tavLst>
                                        <p:tav tm="0">
                                          <p:val>
                                            <p:strVal val="1+#ppt_w/2"/>
                                          </p:val>
                                        </p:tav>
                                        <p:tav tm="100000">
                                          <p:val>
                                            <p:strVal val="#ppt_x"/>
                                          </p:val>
                                        </p:tav>
                                      </p:tavLst>
                                    </p:anim>
                                    <p:anim calcmode="lin" valueType="num">
                                      <p:cBhvr additive="base">
                                        <p:cTn id="106"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ntr" presetSubtype="2" fill="hold" nodeType="clickEffect">
                                  <p:stCondLst>
                                    <p:cond delay="0"/>
                                  </p:stCondLst>
                                  <p:childTnLst>
                                    <p:set>
                                      <p:cBhvr>
                                        <p:cTn id="110" dur="1" fill="hold">
                                          <p:stCondLst>
                                            <p:cond delay="0"/>
                                          </p:stCondLst>
                                        </p:cTn>
                                        <p:tgtEl>
                                          <p:spTgt spid="21"/>
                                        </p:tgtEl>
                                        <p:attrNameLst>
                                          <p:attrName>style.visibility</p:attrName>
                                        </p:attrNameLst>
                                      </p:cBhvr>
                                      <p:to>
                                        <p:strVal val="visible"/>
                                      </p:to>
                                    </p:set>
                                    <p:anim calcmode="lin" valueType="num">
                                      <p:cBhvr additive="base">
                                        <p:cTn id="111" dur="500" fill="hold"/>
                                        <p:tgtEl>
                                          <p:spTgt spid="21"/>
                                        </p:tgtEl>
                                        <p:attrNameLst>
                                          <p:attrName>ppt_x</p:attrName>
                                        </p:attrNameLst>
                                      </p:cBhvr>
                                      <p:tavLst>
                                        <p:tav tm="0">
                                          <p:val>
                                            <p:strVal val="1+#ppt_w/2"/>
                                          </p:val>
                                        </p:tav>
                                        <p:tav tm="100000">
                                          <p:val>
                                            <p:strVal val="#ppt_x"/>
                                          </p:val>
                                        </p:tav>
                                      </p:tavLst>
                                    </p:anim>
                                    <p:anim calcmode="lin" valueType="num">
                                      <p:cBhvr additive="base">
                                        <p:cTn id="112" dur="500" fill="hold"/>
                                        <p:tgtEl>
                                          <p:spTgt spid="21"/>
                                        </p:tgtEl>
                                        <p:attrNameLst>
                                          <p:attrName>ppt_y</p:attrName>
                                        </p:attrNameLst>
                                      </p:cBhvr>
                                      <p:tavLst>
                                        <p:tav tm="0">
                                          <p:val>
                                            <p:strVal val="#ppt_y"/>
                                          </p:val>
                                        </p:tav>
                                        <p:tav tm="100000">
                                          <p:val>
                                            <p:strVal val="#ppt_y"/>
                                          </p:val>
                                        </p:tav>
                                      </p:tavLst>
                                    </p:anim>
                                  </p:childTnLst>
                                </p:cTn>
                              </p:par>
                              <p:par>
                                <p:cTn id="113" presetID="2" presetClass="entr" presetSubtype="2" fill="hold" grpId="0" nodeType="withEffect">
                                  <p:stCondLst>
                                    <p:cond delay="0"/>
                                  </p:stCondLst>
                                  <p:childTnLst>
                                    <p:set>
                                      <p:cBhvr>
                                        <p:cTn id="114" dur="1" fill="hold">
                                          <p:stCondLst>
                                            <p:cond delay="0"/>
                                          </p:stCondLst>
                                        </p:cTn>
                                        <p:tgtEl>
                                          <p:spTgt spid="22"/>
                                        </p:tgtEl>
                                        <p:attrNameLst>
                                          <p:attrName>style.visibility</p:attrName>
                                        </p:attrNameLst>
                                      </p:cBhvr>
                                      <p:to>
                                        <p:strVal val="visible"/>
                                      </p:to>
                                    </p:set>
                                    <p:anim calcmode="lin" valueType="num">
                                      <p:cBhvr additive="base">
                                        <p:cTn id="115" dur="500" fill="hold"/>
                                        <p:tgtEl>
                                          <p:spTgt spid="22"/>
                                        </p:tgtEl>
                                        <p:attrNameLst>
                                          <p:attrName>ppt_x</p:attrName>
                                        </p:attrNameLst>
                                      </p:cBhvr>
                                      <p:tavLst>
                                        <p:tav tm="0">
                                          <p:val>
                                            <p:strVal val="1+#ppt_w/2"/>
                                          </p:val>
                                        </p:tav>
                                        <p:tav tm="100000">
                                          <p:val>
                                            <p:strVal val="#ppt_x"/>
                                          </p:val>
                                        </p:tav>
                                      </p:tavLst>
                                    </p:anim>
                                    <p:anim calcmode="lin" valueType="num">
                                      <p:cBhvr additive="base">
                                        <p:cTn id="116" dur="500" fill="hold"/>
                                        <p:tgtEl>
                                          <p:spTgt spid="22"/>
                                        </p:tgtEl>
                                        <p:attrNameLst>
                                          <p:attrName>ppt_y</p:attrName>
                                        </p:attrNameLst>
                                      </p:cBhvr>
                                      <p:tavLst>
                                        <p:tav tm="0">
                                          <p:val>
                                            <p:strVal val="#ppt_y"/>
                                          </p:val>
                                        </p:tav>
                                        <p:tav tm="100000">
                                          <p:val>
                                            <p:strVal val="#ppt_y"/>
                                          </p:val>
                                        </p:tav>
                                      </p:tavLst>
                                    </p:anim>
                                  </p:childTnLst>
                                </p:cTn>
                              </p:par>
                              <p:par>
                                <p:cTn id="117" presetID="1" presetClass="exit" presetSubtype="0" fill="hold" grpId="1" nodeType="withEffect">
                                  <p:stCondLst>
                                    <p:cond delay="0"/>
                                  </p:stCondLst>
                                  <p:childTnLst>
                                    <p:set>
                                      <p:cBhvr>
                                        <p:cTn id="118" dur="1" fill="hold">
                                          <p:stCondLst>
                                            <p:cond delay="0"/>
                                          </p:stCondLst>
                                        </p:cTn>
                                        <p:tgtEl>
                                          <p:spTgt spid="24"/>
                                        </p:tgtEl>
                                        <p:attrNameLst>
                                          <p:attrName>style.visibility</p:attrName>
                                        </p:attrNameLst>
                                      </p:cBhvr>
                                      <p:to>
                                        <p:strVal val="hidden"/>
                                      </p:to>
                                    </p:set>
                                  </p:childTnLst>
                                </p:cTn>
                              </p:par>
                              <p:par>
                                <p:cTn id="119" presetID="1" presetClass="exit" presetSubtype="0" fill="hold" grpId="1" nodeType="withEffect">
                                  <p:stCondLst>
                                    <p:cond delay="0"/>
                                  </p:stCondLst>
                                  <p:childTnLst>
                                    <p:set>
                                      <p:cBhvr>
                                        <p:cTn id="120"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p:bldP spid="9" grpId="0"/>
      <p:bldP spid="10" grpId="0"/>
      <p:bldP spid="11" grpId="0"/>
      <p:bldP spid="12" grpId="0"/>
      <p:bldP spid="13" grpId="0"/>
      <p:bldP spid="14" grpId="0"/>
      <p:bldP spid="15" grpId="0"/>
      <p:bldP spid="16" grpId="0"/>
      <p:bldP spid="17" grpId="0" animBg="1"/>
      <p:bldP spid="17" grpId="1" animBg="1"/>
      <p:bldP spid="18" grpId="0" animBg="1"/>
      <p:bldP spid="18" grpId="1" animBg="1"/>
      <p:bldP spid="19" grpId="0" animBg="1"/>
      <p:bldP spid="19" grpId="1" animBg="1"/>
      <p:bldP spid="20" grpId="0" animBg="1"/>
      <p:bldP spid="20" grpId="1" animBg="1"/>
      <p:bldP spid="22" grpId="0"/>
      <p:bldP spid="23" grpId="0" animBg="1"/>
      <p:bldP spid="23" grpId="1" animBg="1"/>
      <p:bldP spid="24" grpId="0" animBg="1"/>
      <p:bldP spid="24" grpId="1" animBg="1"/>
      <p:bldP spid="25" grpId="0" animBg="1"/>
      <p:bldP spid="25"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solidFill>
                  <a:schemeClr val="tx1"/>
                </a:solidFill>
              </a:rPr>
              <a:t>Extent Allocation Map Pages</a:t>
            </a:r>
            <a:endParaRPr lang="en-US" dirty="0">
              <a:solidFill>
                <a:schemeClr val="tx1"/>
              </a:solidFill>
            </a:endParaRPr>
          </a:p>
        </p:txBody>
      </p:sp>
      <p:grpSp>
        <p:nvGrpSpPr>
          <p:cNvPr id="13" name="Group 12">
            <a:extLst>
              <a:ext uri="{FF2B5EF4-FFF2-40B4-BE49-F238E27FC236}">
                <a16:creationId xmlns:a16="http://schemas.microsoft.com/office/drawing/2014/main" id="{C6DF341C-6504-A2A0-258A-E6C348CBC0C6}"/>
              </a:ext>
            </a:extLst>
          </p:cNvPr>
          <p:cNvGrpSpPr/>
          <p:nvPr/>
        </p:nvGrpSpPr>
        <p:grpSpPr>
          <a:xfrm>
            <a:off x="6904734" y="1523863"/>
            <a:ext cx="1795153" cy="1018317"/>
            <a:chOff x="6860068" y="1398139"/>
            <a:chExt cx="1795153" cy="1018317"/>
          </a:xfrm>
        </p:grpSpPr>
        <p:sp>
          <p:nvSpPr>
            <p:cNvPr id="45" name="Rectangle 44">
              <a:extLst>
                <a:ext uri="{FF2B5EF4-FFF2-40B4-BE49-F238E27FC236}">
                  <a16:creationId xmlns:a16="http://schemas.microsoft.com/office/drawing/2014/main" id="{E1A3A2A1-52DB-4BD3-9609-7B1E79A557ED}"/>
                </a:ext>
              </a:extLst>
            </p:cNvPr>
            <p:cNvSpPr/>
            <p:nvPr/>
          </p:nvSpPr>
          <p:spPr>
            <a:xfrm>
              <a:off x="6961668" y="1398139"/>
              <a:ext cx="1604581" cy="994416"/>
            </a:xfrm>
            <a:prstGeom prst="rect">
              <a:avLst/>
            </a:prstGeom>
            <a:solidFill>
              <a:srgbClr val="0A5BBA">
                <a:lumMod val="20000"/>
                <a:lumOff val="80000"/>
              </a:srgbClr>
            </a:solidFill>
            <a:ln w="25400" cap="flat" cmpd="sng" algn="ctr">
              <a:solidFill>
                <a:srgbClr val="000000"/>
              </a:solidFill>
              <a:prstDash val="solid"/>
            </a:ln>
            <a:effectLst/>
          </p:spPr>
          <p:txBody>
            <a:bodyPr rtlCol="0" anchor="ctr"/>
            <a:lstStyle/>
            <a:p>
              <a:pPr marL="0" marR="0" lvl="0" indent="0" algn="ctr" defTabSz="448193" rtl="0" eaLnBrk="1" fontAlgn="auto" latinLnBrk="0" hangingPunct="1">
                <a:lnSpc>
                  <a:spcPct val="100000"/>
                </a:lnSpc>
                <a:spcBef>
                  <a:spcPts val="0"/>
                </a:spcBef>
                <a:spcAft>
                  <a:spcPts val="0"/>
                </a:spcAft>
                <a:buClrTx/>
                <a:buSzTx/>
                <a:buFontTx/>
                <a:buNone/>
                <a:tabLst/>
                <a:defRPr/>
              </a:pPr>
              <a:endParaRPr kumimoji="0" lang="en-GB" sz="1765" b="0" i="0" u="none" strike="noStrike" kern="0" cap="none" spc="0" normalizeH="0" baseline="0" noProof="0">
                <a:ln>
                  <a:noFill/>
                </a:ln>
                <a:solidFill>
                  <a:srgbClr val="000000"/>
                </a:solidFill>
                <a:effectLst/>
                <a:uLnTx/>
                <a:uFillTx/>
                <a:latin typeface="Segoe UI"/>
                <a:ea typeface="+mn-ea"/>
                <a:cs typeface="+mn-cs"/>
              </a:endParaRPr>
            </a:p>
          </p:txBody>
        </p:sp>
        <p:sp>
          <p:nvSpPr>
            <p:cNvPr id="2" name="TextBox 1">
              <a:extLst>
                <a:ext uri="{FF2B5EF4-FFF2-40B4-BE49-F238E27FC236}">
                  <a16:creationId xmlns:a16="http://schemas.microsoft.com/office/drawing/2014/main" id="{095C04C6-6A3B-44D8-9B83-1E5F570BF781}"/>
                </a:ext>
              </a:extLst>
            </p:cNvPr>
            <p:cNvSpPr txBox="1"/>
            <p:nvPr/>
          </p:nvSpPr>
          <p:spPr>
            <a:xfrm>
              <a:off x="6860068" y="1399638"/>
              <a:ext cx="1795153" cy="1016818"/>
            </a:xfrm>
            <a:prstGeom prst="rect">
              <a:avLst/>
            </a:prstGeom>
            <a:noFill/>
          </p:spPr>
          <p:txBody>
            <a:bodyPr wrap="square" lIns="179285" tIns="143428" rIns="179285" bIns="143428" rtlCol="0">
              <a:spAutoFit/>
            </a:bodyPr>
            <a:lstStyle/>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gradFill>
                    <a:gsLst>
                      <a:gs pos="2917">
                        <a:prstClr val="black"/>
                      </a:gs>
                      <a:gs pos="30000">
                        <a:prstClr val="black"/>
                      </a:gs>
                    </a:gsLst>
                    <a:lin ang="5400000" scaled="0"/>
                  </a:gradFill>
                  <a:effectLst/>
                  <a:uLnTx/>
                  <a:uFillTx/>
                  <a:latin typeface="Segoe UI"/>
                  <a:ea typeface="+mn-ea"/>
                  <a:cs typeface="+mn-cs"/>
                </a:rPr>
                <a:t>SGAM</a:t>
              </a:r>
            </a:p>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gradFill>
                    <a:gsLst>
                      <a:gs pos="2917">
                        <a:prstClr val="black"/>
                      </a:gs>
                      <a:gs pos="30000">
                        <a:prstClr val="black"/>
                      </a:gs>
                    </a:gsLst>
                    <a:lin ang="5400000" scaled="0"/>
                  </a:gradFill>
                  <a:effectLst/>
                  <a:uLnTx/>
                  <a:uFillTx/>
                  <a:latin typeface="Segoe UI"/>
                  <a:ea typeface="+mn-ea"/>
                  <a:cs typeface="+mn-cs"/>
                </a:rPr>
                <a:t>00011000</a:t>
              </a:r>
            </a:p>
          </p:txBody>
        </p:sp>
      </p:grpSp>
      <p:grpSp>
        <p:nvGrpSpPr>
          <p:cNvPr id="14" name="Group 13">
            <a:extLst>
              <a:ext uri="{FF2B5EF4-FFF2-40B4-BE49-F238E27FC236}">
                <a16:creationId xmlns:a16="http://schemas.microsoft.com/office/drawing/2014/main" id="{67AB6375-1B19-D7FA-8579-E7E1B707D5A4}"/>
              </a:ext>
            </a:extLst>
          </p:cNvPr>
          <p:cNvGrpSpPr/>
          <p:nvPr/>
        </p:nvGrpSpPr>
        <p:grpSpPr>
          <a:xfrm>
            <a:off x="3698548" y="1523863"/>
            <a:ext cx="1795153" cy="1018317"/>
            <a:chOff x="3577673" y="1398139"/>
            <a:chExt cx="1795153" cy="1018317"/>
          </a:xfrm>
        </p:grpSpPr>
        <p:sp>
          <p:nvSpPr>
            <p:cNvPr id="89" name="Rectangle 88">
              <a:extLst>
                <a:ext uri="{FF2B5EF4-FFF2-40B4-BE49-F238E27FC236}">
                  <a16:creationId xmlns:a16="http://schemas.microsoft.com/office/drawing/2014/main" id="{CFB0023F-3127-49D3-B3AB-CF060728A72D}"/>
                </a:ext>
              </a:extLst>
            </p:cNvPr>
            <p:cNvSpPr/>
            <p:nvPr/>
          </p:nvSpPr>
          <p:spPr>
            <a:xfrm>
              <a:off x="3641173" y="1398139"/>
              <a:ext cx="1604581" cy="994416"/>
            </a:xfrm>
            <a:prstGeom prst="rect">
              <a:avLst/>
            </a:prstGeom>
            <a:solidFill>
              <a:srgbClr val="0A5BBA">
                <a:lumMod val="20000"/>
                <a:lumOff val="80000"/>
              </a:srgbClr>
            </a:solidFill>
            <a:ln w="25400" cap="flat" cmpd="sng" algn="ctr">
              <a:solidFill>
                <a:srgbClr val="000000"/>
              </a:solidFill>
              <a:prstDash val="solid"/>
            </a:ln>
            <a:effectLst/>
          </p:spPr>
          <p:txBody>
            <a:bodyPr rtlCol="0" anchor="ctr"/>
            <a:lstStyle/>
            <a:p>
              <a:pPr marL="0" marR="0" lvl="0" indent="0" algn="ctr" defTabSz="448193" rtl="0" eaLnBrk="1" fontAlgn="auto" latinLnBrk="0" hangingPunct="1">
                <a:lnSpc>
                  <a:spcPct val="100000"/>
                </a:lnSpc>
                <a:spcBef>
                  <a:spcPts val="0"/>
                </a:spcBef>
                <a:spcAft>
                  <a:spcPts val="0"/>
                </a:spcAft>
                <a:buClrTx/>
                <a:buSzTx/>
                <a:buFontTx/>
                <a:buNone/>
                <a:tabLst/>
                <a:defRPr/>
              </a:pPr>
              <a:endParaRPr kumimoji="0" lang="en-GB" sz="1765" b="0" i="0" u="none" strike="noStrike" kern="0" cap="none" spc="0" normalizeH="0" baseline="0" noProof="0">
                <a:ln>
                  <a:noFill/>
                </a:ln>
                <a:solidFill>
                  <a:srgbClr val="000000"/>
                </a:solidFill>
                <a:effectLst/>
                <a:uLnTx/>
                <a:uFillTx/>
                <a:latin typeface="Segoe UI"/>
                <a:ea typeface="+mn-ea"/>
                <a:cs typeface="+mn-cs"/>
              </a:endParaRPr>
            </a:p>
          </p:txBody>
        </p:sp>
        <p:sp>
          <p:nvSpPr>
            <p:cNvPr id="90" name="TextBox 89">
              <a:extLst>
                <a:ext uri="{FF2B5EF4-FFF2-40B4-BE49-F238E27FC236}">
                  <a16:creationId xmlns:a16="http://schemas.microsoft.com/office/drawing/2014/main" id="{B43E0BFD-F315-4AA7-B898-81CBFB303F48}"/>
                </a:ext>
              </a:extLst>
            </p:cNvPr>
            <p:cNvSpPr txBox="1"/>
            <p:nvPr/>
          </p:nvSpPr>
          <p:spPr>
            <a:xfrm>
              <a:off x="3577673" y="1399638"/>
              <a:ext cx="1795153" cy="1016818"/>
            </a:xfrm>
            <a:prstGeom prst="rect">
              <a:avLst/>
            </a:prstGeom>
            <a:noFill/>
          </p:spPr>
          <p:txBody>
            <a:bodyPr wrap="square" lIns="179285" tIns="143428" rIns="179285" bIns="143428" rtlCol="0">
              <a:spAutoFit/>
            </a:bodyPr>
            <a:lstStyle/>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gradFill>
                    <a:gsLst>
                      <a:gs pos="2917">
                        <a:prstClr val="black"/>
                      </a:gs>
                      <a:gs pos="30000">
                        <a:prstClr val="black"/>
                      </a:gs>
                    </a:gsLst>
                    <a:lin ang="5400000" scaled="0"/>
                  </a:gradFill>
                  <a:effectLst/>
                  <a:uLnTx/>
                  <a:uFillTx/>
                  <a:latin typeface="Segoe UI"/>
                  <a:ea typeface="+mn-ea"/>
                  <a:cs typeface="+mn-cs"/>
                </a:rPr>
                <a:t>GAM</a:t>
              </a:r>
            </a:p>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gradFill>
                    <a:gsLst>
                      <a:gs pos="2917">
                        <a:prstClr val="black"/>
                      </a:gs>
                      <a:gs pos="30000">
                        <a:prstClr val="black"/>
                      </a:gs>
                    </a:gsLst>
                    <a:lin ang="5400000" scaled="0"/>
                  </a:gradFill>
                  <a:effectLst/>
                  <a:uLnTx/>
                  <a:uFillTx/>
                  <a:latin typeface="Segoe UI"/>
                  <a:ea typeface="+mn-ea"/>
                  <a:cs typeface="+mn-cs"/>
                </a:rPr>
                <a:t>01000010</a:t>
              </a:r>
            </a:p>
          </p:txBody>
        </p:sp>
      </p:grpSp>
      <p:grpSp>
        <p:nvGrpSpPr>
          <p:cNvPr id="5" name="Group 4">
            <a:extLst>
              <a:ext uri="{FF2B5EF4-FFF2-40B4-BE49-F238E27FC236}">
                <a16:creationId xmlns:a16="http://schemas.microsoft.com/office/drawing/2014/main" id="{687A5007-C1D0-4369-9D2F-B23AE5D9EAF3}"/>
              </a:ext>
            </a:extLst>
          </p:cNvPr>
          <p:cNvGrpSpPr/>
          <p:nvPr/>
        </p:nvGrpSpPr>
        <p:grpSpPr>
          <a:xfrm>
            <a:off x="269241" y="4334601"/>
            <a:ext cx="11775314" cy="1053056"/>
            <a:chOff x="219675" y="4335746"/>
            <a:chExt cx="12011434" cy="1074172"/>
          </a:xfrm>
        </p:grpSpPr>
        <p:grpSp>
          <p:nvGrpSpPr>
            <p:cNvPr id="91" name="Group 90">
              <a:extLst>
                <a:ext uri="{FF2B5EF4-FFF2-40B4-BE49-F238E27FC236}">
                  <a16:creationId xmlns:a16="http://schemas.microsoft.com/office/drawing/2014/main" id="{02F6B5CD-56AF-493F-A9BA-89FB61AAC1F3}"/>
                </a:ext>
              </a:extLst>
            </p:cNvPr>
            <p:cNvGrpSpPr/>
            <p:nvPr/>
          </p:nvGrpSpPr>
          <p:grpSpPr>
            <a:xfrm>
              <a:off x="219675" y="4335746"/>
              <a:ext cx="1426281" cy="1074172"/>
              <a:chOff x="947968" y="1583878"/>
              <a:chExt cx="2698481" cy="1074172"/>
            </a:xfrm>
          </p:grpSpPr>
          <p:sp>
            <p:nvSpPr>
              <p:cNvPr id="92" name="Rectangle 91">
                <a:extLst>
                  <a:ext uri="{FF2B5EF4-FFF2-40B4-BE49-F238E27FC236}">
                    <a16:creationId xmlns:a16="http://schemas.microsoft.com/office/drawing/2014/main" id="{6164E19A-299C-4A4F-9D5E-2E914F46ACFA}"/>
                  </a:ext>
                </a:extLst>
              </p:cNvPr>
              <p:cNvSpPr/>
              <p:nvPr/>
            </p:nvSpPr>
            <p:spPr>
              <a:xfrm>
                <a:off x="947970" y="1583878"/>
                <a:ext cx="2698479" cy="1014356"/>
              </a:xfrm>
              <a:prstGeom prst="rect">
                <a:avLst/>
              </a:prstGeom>
              <a:solidFill>
                <a:srgbClr val="0A5BBA">
                  <a:lumMod val="20000"/>
                  <a:lumOff val="80000"/>
                </a:srgbClr>
              </a:solidFill>
              <a:ln w="25400" cap="flat" cmpd="sng" algn="ctr">
                <a:solidFill>
                  <a:srgbClr val="000000"/>
                </a:solidFill>
                <a:prstDash val="solid"/>
              </a:ln>
              <a:effectLst/>
            </p:spPr>
            <p:txBody>
              <a:bodyPr rtlCol="0" anchor="ctr"/>
              <a:lstStyle/>
              <a:p>
                <a:pPr marL="0" marR="0" lvl="0" indent="0" algn="ctr" defTabSz="448193" rtl="0" eaLnBrk="1" fontAlgn="auto" latinLnBrk="0" hangingPunct="1">
                  <a:lnSpc>
                    <a:spcPct val="100000"/>
                  </a:lnSpc>
                  <a:spcBef>
                    <a:spcPts val="0"/>
                  </a:spcBef>
                  <a:spcAft>
                    <a:spcPts val="0"/>
                  </a:spcAft>
                  <a:buClrTx/>
                  <a:buSzTx/>
                  <a:buFontTx/>
                  <a:buNone/>
                  <a:tabLst/>
                  <a:defRPr/>
                </a:pPr>
                <a:endParaRPr kumimoji="0" lang="en-GB" sz="1765" b="0" i="0" u="none" strike="noStrike" kern="0" cap="none" spc="0" normalizeH="0" baseline="0" noProof="0">
                  <a:ln>
                    <a:noFill/>
                  </a:ln>
                  <a:solidFill>
                    <a:srgbClr val="000000"/>
                  </a:solidFill>
                  <a:effectLst/>
                  <a:uLnTx/>
                  <a:uFillTx/>
                  <a:latin typeface="Segoe UI"/>
                  <a:ea typeface="+mn-ea"/>
                  <a:cs typeface="+mn-cs"/>
                </a:endParaRPr>
              </a:p>
            </p:txBody>
          </p:sp>
          <p:sp>
            <p:nvSpPr>
              <p:cNvPr id="93" name="TextBox 92">
                <a:extLst>
                  <a:ext uri="{FF2B5EF4-FFF2-40B4-BE49-F238E27FC236}">
                    <a16:creationId xmlns:a16="http://schemas.microsoft.com/office/drawing/2014/main" id="{BDA9614C-9AE0-4967-B1C7-31463471A650}"/>
                  </a:ext>
                </a:extLst>
              </p:cNvPr>
              <p:cNvSpPr txBox="1"/>
              <p:nvPr/>
            </p:nvSpPr>
            <p:spPr>
              <a:xfrm>
                <a:off x="947968" y="1620843"/>
                <a:ext cx="2698479" cy="1037207"/>
              </a:xfrm>
              <a:prstGeom prst="rect">
                <a:avLst/>
              </a:prstGeom>
              <a:noFill/>
            </p:spPr>
            <p:txBody>
              <a:bodyPr wrap="square" lIns="179285" tIns="143428" rIns="179285" bIns="143428" rtlCol="0">
                <a:spAutoFit/>
              </a:bodyPr>
              <a:lstStyle/>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gradFill>
                      <a:gsLst>
                        <a:gs pos="2917">
                          <a:prstClr val="black"/>
                        </a:gs>
                        <a:gs pos="30000">
                          <a:prstClr val="black"/>
                        </a:gs>
                      </a:gsLst>
                      <a:lin ang="5400000" scaled="0"/>
                    </a:gradFill>
                    <a:effectLst/>
                    <a:uLnTx/>
                    <a:uFillTx/>
                    <a:latin typeface="Segoe UI"/>
                    <a:ea typeface="+mn-ea"/>
                    <a:cs typeface="+mn-cs"/>
                  </a:rPr>
                  <a:t>(1:550)</a:t>
                </a:r>
              </a:p>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gradFill>
                      <a:gsLst>
                        <a:gs pos="2917">
                          <a:prstClr val="black"/>
                        </a:gs>
                        <a:gs pos="30000">
                          <a:prstClr val="black"/>
                        </a:gs>
                      </a:gsLst>
                      <a:lin ang="5400000" scaled="0"/>
                    </a:gradFill>
                    <a:effectLst/>
                    <a:uLnTx/>
                    <a:uFillTx/>
                    <a:latin typeface="Segoe UI"/>
                    <a:ea typeface="+mn-ea"/>
                    <a:cs typeface="+mn-cs"/>
                  </a:rPr>
                  <a:t>(1:557)</a:t>
                </a:r>
              </a:p>
            </p:txBody>
          </p:sp>
        </p:grpSp>
        <p:grpSp>
          <p:nvGrpSpPr>
            <p:cNvPr id="94" name="Group 93">
              <a:extLst>
                <a:ext uri="{FF2B5EF4-FFF2-40B4-BE49-F238E27FC236}">
                  <a16:creationId xmlns:a16="http://schemas.microsoft.com/office/drawing/2014/main" id="{99B7FE5F-55B8-40FF-8291-BBD88F4D9B6B}"/>
                </a:ext>
              </a:extLst>
            </p:cNvPr>
            <p:cNvGrpSpPr/>
            <p:nvPr/>
          </p:nvGrpSpPr>
          <p:grpSpPr>
            <a:xfrm>
              <a:off x="3244005" y="4335746"/>
              <a:ext cx="1426281" cy="1074172"/>
              <a:chOff x="947968" y="1583878"/>
              <a:chExt cx="2698481" cy="1074172"/>
            </a:xfrm>
          </p:grpSpPr>
          <p:sp>
            <p:nvSpPr>
              <p:cNvPr id="95" name="Rectangle 94">
                <a:extLst>
                  <a:ext uri="{FF2B5EF4-FFF2-40B4-BE49-F238E27FC236}">
                    <a16:creationId xmlns:a16="http://schemas.microsoft.com/office/drawing/2014/main" id="{7AC9F0DF-5B61-4821-B7B8-F7795CCED783}"/>
                  </a:ext>
                </a:extLst>
              </p:cNvPr>
              <p:cNvSpPr/>
              <p:nvPr/>
            </p:nvSpPr>
            <p:spPr>
              <a:xfrm>
                <a:off x="947970" y="1583878"/>
                <a:ext cx="2698479" cy="1014356"/>
              </a:xfrm>
              <a:prstGeom prst="rect">
                <a:avLst/>
              </a:prstGeom>
              <a:solidFill>
                <a:srgbClr val="0A5BBA">
                  <a:lumMod val="20000"/>
                  <a:lumOff val="80000"/>
                </a:srgbClr>
              </a:solidFill>
              <a:ln w="25400" cap="flat" cmpd="sng" algn="ctr">
                <a:solidFill>
                  <a:srgbClr val="000000"/>
                </a:solidFill>
                <a:prstDash val="solid"/>
              </a:ln>
              <a:effectLst/>
            </p:spPr>
            <p:txBody>
              <a:bodyPr rtlCol="0" anchor="ctr"/>
              <a:lstStyle/>
              <a:p>
                <a:pPr marL="0" marR="0" lvl="0" indent="0" algn="ctr" defTabSz="448193" rtl="0" eaLnBrk="1" fontAlgn="auto" latinLnBrk="0" hangingPunct="1">
                  <a:lnSpc>
                    <a:spcPct val="100000"/>
                  </a:lnSpc>
                  <a:spcBef>
                    <a:spcPts val="0"/>
                  </a:spcBef>
                  <a:spcAft>
                    <a:spcPts val="0"/>
                  </a:spcAft>
                  <a:buClrTx/>
                  <a:buSzTx/>
                  <a:buFontTx/>
                  <a:buNone/>
                  <a:tabLst/>
                  <a:defRPr/>
                </a:pPr>
                <a:endParaRPr kumimoji="0" lang="en-GB" sz="1765" b="0" i="0" u="none" strike="noStrike" kern="0" cap="none" spc="0" normalizeH="0" baseline="0" noProof="0">
                  <a:ln>
                    <a:noFill/>
                  </a:ln>
                  <a:solidFill>
                    <a:srgbClr val="000000"/>
                  </a:solidFill>
                  <a:effectLst/>
                  <a:uLnTx/>
                  <a:uFillTx/>
                  <a:latin typeface="Segoe UI"/>
                  <a:ea typeface="+mn-ea"/>
                  <a:cs typeface="+mn-cs"/>
                </a:endParaRPr>
              </a:p>
            </p:txBody>
          </p:sp>
          <p:sp>
            <p:nvSpPr>
              <p:cNvPr id="96" name="TextBox 95">
                <a:extLst>
                  <a:ext uri="{FF2B5EF4-FFF2-40B4-BE49-F238E27FC236}">
                    <a16:creationId xmlns:a16="http://schemas.microsoft.com/office/drawing/2014/main" id="{03F4D436-E142-48CA-BCB8-B6E50B6A18F7}"/>
                  </a:ext>
                </a:extLst>
              </p:cNvPr>
              <p:cNvSpPr txBox="1"/>
              <p:nvPr/>
            </p:nvSpPr>
            <p:spPr>
              <a:xfrm>
                <a:off x="947968" y="1620843"/>
                <a:ext cx="2698479" cy="1037207"/>
              </a:xfrm>
              <a:prstGeom prst="rect">
                <a:avLst/>
              </a:prstGeom>
              <a:noFill/>
            </p:spPr>
            <p:txBody>
              <a:bodyPr wrap="square" lIns="179285" tIns="143428" rIns="179285" bIns="143428" rtlCol="0">
                <a:spAutoFit/>
              </a:bodyPr>
              <a:lstStyle/>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gradFill>
                      <a:gsLst>
                        <a:gs pos="2917">
                          <a:prstClr val="black"/>
                        </a:gs>
                        <a:gs pos="30000">
                          <a:prstClr val="black"/>
                        </a:gs>
                      </a:gsLst>
                      <a:lin ang="5400000" scaled="0"/>
                    </a:gradFill>
                    <a:effectLst/>
                    <a:uLnTx/>
                    <a:uFillTx/>
                    <a:latin typeface="Segoe UI"/>
                    <a:ea typeface="+mn-ea"/>
                    <a:cs typeface="+mn-cs"/>
                  </a:rPr>
                  <a:t>(1:566)</a:t>
                </a:r>
              </a:p>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gradFill>
                      <a:gsLst>
                        <a:gs pos="2917">
                          <a:prstClr val="black"/>
                        </a:gs>
                        <a:gs pos="30000">
                          <a:prstClr val="black"/>
                        </a:gs>
                      </a:gsLst>
                      <a:lin ang="5400000" scaled="0"/>
                    </a:gradFill>
                    <a:effectLst/>
                    <a:uLnTx/>
                    <a:uFillTx/>
                    <a:latin typeface="Segoe UI"/>
                    <a:ea typeface="+mn-ea"/>
                    <a:cs typeface="+mn-cs"/>
                  </a:rPr>
                  <a:t>(1:573)</a:t>
                </a:r>
              </a:p>
            </p:txBody>
          </p:sp>
        </p:grpSp>
        <p:grpSp>
          <p:nvGrpSpPr>
            <p:cNvPr id="97" name="Group 96">
              <a:extLst>
                <a:ext uri="{FF2B5EF4-FFF2-40B4-BE49-F238E27FC236}">
                  <a16:creationId xmlns:a16="http://schemas.microsoft.com/office/drawing/2014/main" id="{6FF7CA3B-7573-4B02-B6AE-902DD305336A}"/>
                </a:ext>
              </a:extLst>
            </p:cNvPr>
            <p:cNvGrpSpPr/>
            <p:nvPr/>
          </p:nvGrpSpPr>
          <p:grpSpPr>
            <a:xfrm>
              <a:off x="4756170" y="4335746"/>
              <a:ext cx="1426281" cy="1074172"/>
              <a:chOff x="947968" y="1583878"/>
              <a:chExt cx="2698481" cy="1074172"/>
            </a:xfrm>
          </p:grpSpPr>
          <p:sp>
            <p:nvSpPr>
              <p:cNvPr id="98" name="Rectangle 97">
                <a:extLst>
                  <a:ext uri="{FF2B5EF4-FFF2-40B4-BE49-F238E27FC236}">
                    <a16:creationId xmlns:a16="http://schemas.microsoft.com/office/drawing/2014/main" id="{B5C962EC-B7CA-4B35-A7ED-C8C37ED2F649}"/>
                  </a:ext>
                </a:extLst>
              </p:cNvPr>
              <p:cNvSpPr/>
              <p:nvPr/>
            </p:nvSpPr>
            <p:spPr>
              <a:xfrm>
                <a:off x="947970" y="1583878"/>
                <a:ext cx="2698479" cy="1014356"/>
              </a:xfrm>
              <a:prstGeom prst="rect">
                <a:avLst/>
              </a:prstGeom>
              <a:solidFill>
                <a:srgbClr val="0A5BBA">
                  <a:lumMod val="20000"/>
                  <a:lumOff val="80000"/>
                </a:srgbClr>
              </a:solidFill>
              <a:ln w="25400" cap="flat" cmpd="sng" algn="ctr">
                <a:solidFill>
                  <a:srgbClr val="000000"/>
                </a:solidFill>
                <a:prstDash val="solid"/>
              </a:ln>
              <a:effectLst/>
            </p:spPr>
            <p:txBody>
              <a:bodyPr rtlCol="0" anchor="ctr"/>
              <a:lstStyle/>
              <a:p>
                <a:pPr marL="0" marR="0" lvl="0" indent="0" algn="ctr" defTabSz="448193" rtl="0" eaLnBrk="1" fontAlgn="auto" latinLnBrk="0" hangingPunct="1">
                  <a:lnSpc>
                    <a:spcPct val="100000"/>
                  </a:lnSpc>
                  <a:spcBef>
                    <a:spcPts val="0"/>
                  </a:spcBef>
                  <a:spcAft>
                    <a:spcPts val="0"/>
                  </a:spcAft>
                  <a:buClrTx/>
                  <a:buSzTx/>
                  <a:buFontTx/>
                  <a:buNone/>
                  <a:tabLst/>
                  <a:defRPr/>
                </a:pPr>
                <a:endParaRPr kumimoji="0" lang="en-GB" sz="1765" b="0" i="0" u="none" strike="noStrike" kern="0" cap="none" spc="0" normalizeH="0" baseline="0" noProof="0">
                  <a:ln>
                    <a:noFill/>
                  </a:ln>
                  <a:solidFill>
                    <a:srgbClr val="000000"/>
                  </a:solidFill>
                  <a:effectLst/>
                  <a:uLnTx/>
                  <a:uFillTx/>
                  <a:latin typeface="Segoe UI"/>
                  <a:ea typeface="+mn-ea"/>
                  <a:cs typeface="+mn-cs"/>
                </a:endParaRPr>
              </a:p>
            </p:txBody>
          </p:sp>
          <p:sp>
            <p:nvSpPr>
              <p:cNvPr id="99" name="TextBox 98">
                <a:extLst>
                  <a:ext uri="{FF2B5EF4-FFF2-40B4-BE49-F238E27FC236}">
                    <a16:creationId xmlns:a16="http://schemas.microsoft.com/office/drawing/2014/main" id="{A6929D79-705D-4D6D-AF92-AE3C41E44118}"/>
                  </a:ext>
                </a:extLst>
              </p:cNvPr>
              <p:cNvSpPr txBox="1"/>
              <p:nvPr/>
            </p:nvSpPr>
            <p:spPr>
              <a:xfrm>
                <a:off x="947968" y="1620843"/>
                <a:ext cx="2698479" cy="1037207"/>
              </a:xfrm>
              <a:prstGeom prst="rect">
                <a:avLst/>
              </a:prstGeom>
              <a:noFill/>
            </p:spPr>
            <p:txBody>
              <a:bodyPr wrap="square" lIns="179285" tIns="143428" rIns="179285" bIns="143428" rtlCol="0">
                <a:spAutoFit/>
              </a:bodyPr>
              <a:lstStyle/>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gradFill>
                      <a:gsLst>
                        <a:gs pos="2917">
                          <a:prstClr val="black"/>
                        </a:gs>
                        <a:gs pos="30000">
                          <a:prstClr val="black"/>
                        </a:gs>
                      </a:gsLst>
                      <a:lin ang="5400000" scaled="0"/>
                    </a:gradFill>
                    <a:effectLst/>
                    <a:uLnTx/>
                    <a:uFillTx/>
                    <a:latin typeface="Segoe UI"/>
                    <a:ea typeface="+mn-ea"/>
                    <a:cs typeface="+mn-cs"/>
                  </a:rPr>
                  <a:t>(1:574)</a:t>
                </a:r>
              </a:p>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gradFill>
                      <a:gsLst>
                        <a:gs pos="2917">
                          <a:prstClr val="black"/>
                        </a:gs>
                        <a:gs pos="30000">
                          <a:prstClr val="black"/>
                        </a:gs>
                      </a:gsLst>
                      <a:lin ang="5400000" scaled="0"/>
                    </a:gradFill>
                    <a:effectLst/>
                    <a:uLnTx/>
                    <a:uFillTx/>
                    <a:latin typeface="Segoe UI"/>
                    <a:ea typeface="+mn-ea"/>
                    <a:cs typeface="+mn-cs"/>
                  </a:rPr>
                  <a:t>(1:581)</a:t>
                </a:r>
              </a:p>
            </p:txBody>
          </p:sp>
        </p:grpSp>
        <p:grpSp>
          <p:nvGrpSpPr>
            <p:cNvPr id="100" name="Group 99">
              <a:extLst>
                <a:ext uri="{FF2B5EF4-FFF2-40B4-BE49-F238E27FC236}">
                  <a16:creationId xmlns:a16="http://schemas.microsoft.com/office/drawing/2014/main" id="{FC639D88-D5B7-4D55-9B67-AA66EA8B4513}"/>
                </a:ext>
              </a:extLst>
            </p:cNvPr>
            <p:cNvGrpSpPr/>
            <p:nvPr/>
          </p:nvGrpSpPr>
          <p:grpSpPr>
            <a:xfrm>
              <a:off x="6268335" y="4335746"/>
              <a:ext cx="1426281" cy="1074172"/>
              <a:chOff x="947968" y="1583878"/>
              <a:chExt cx="2698481" cy="1074172"/>
            </a:xfrm>
          </p:grpSpPr>
          <p:sp>
            <p:nvSpPr>
              <p:cNvPr id="101" name="Rectangle 100">
                <a:extLst>
                  <a:ext uri="{FF2B5EF4-FFF2-40B4-BE49-F238E27FC236}">
                    <a16:creationId xmlns:a16="http://schemas.microsoft.com/office/drawing/2014/main" id="{DB51EF20-17DE-4F46-A01E-87A8119F406F}"/>
                  </a:ext>
                </a:extLst>
              </p:cNvPr>
              <p:cNvSpPr/>
              <p:nvPr/>
            </p:nvSpPr>
            <p:spPr>
              <a:xfrm>
                <a:off x="947970" y="1583878"/>
                <a:ext cx="2698479" cy="1014356"/>
              </a:xfrm>
              <a:prstGeom prst="rect">
                <a:avLst/>
              </a:prstGeom>
              <a:solidFill>
                <a:srgbClr val="0A5BBA">
                  <a:lumMod val="20000"/>
                  <a:lumOff val="80000"/>
                </a:srgbClr>
              </a:solidFill>
              <a:ln w="25400" cap="flat" cmpd="sng" algn="ctr">
                <a:solidFill>
                  <a:srgbClr val="000000"/>
                </a:solidFill>
                <a:prstDash val="solid"/>
              </a:ln>
              <a:effectLst/>
            </p:spPr>
            <p:txBody>
              <a:bodyPr rtlCol="0" anchor="ctr"/>
              <a:lstStyle/>
              <a:p>
                <a:pPr marL="0" marR="0" lvl="0" indent="0" algn="ctr" defTabSz="448193" rtl="0" eaLnBrk="1" fontAlgn="auto" latinLnBrk="0" hangingPunct="1">
                  <a:lnSpc>
                    <a:spcPct val="100000"/>
                  </a:lnSpc>
                  <a:spcBef>
                    <a:spcPts val="0"/>
                  </a:spcBef>
                  <a:spcAft>
                    <a:spcPts val="0"/>
                  </a:spcAft>
                  <a:buClrTx/>
                  <a:buSzTx/>
                  <a:buFontTx/>
                  <a:buNone/>
                  <a:tabLst/>
                  <a:defRPr/>
                </a:pPr>
                <a:endParaRPr kumimoji="0" lang="en-GB" sz="1765" b="0" i="0" u="none" strike="noStrike" kern="0" cap="none" spc="0" normalizeH="0" baseline="0" noProof="0">
                  <a:ln>
                    <a:noFill/>
                  </a:ln>
                  <a:solidFill>
                    <a:srgbClr val="000000"/>
                  </a:solidFill>
                  <a:effectLst/>
                  <a:uLnTx/>
                  <a:uFillTx/>
                  <a:latin typeface="Segoe UI"/>
                  <a:ea typeface="+mn-ea"/>
                  <a:cs typeface="+mn-cs"/>
                </a:endParaRPr>
              </a:p>
            </p:txBody>
          </p:sp>
          <p:sp>
            <p:nvSpPr>
              <p:cNvPr id="102" name="TextBox 101">
                <a:extLst>
                  <a:ext uri="{FF2B5EF4-FFF2-40B4-BE49-F238E27FC236}">
                    <a16:creationId xmlns:a16="http://schemas.microsoft.com/office/drawing/2014/main" id="{16D3E955-14F7-45A9-AFAC-CF6212118741}"/>
                  </a:ext>
                </a:extLst>
              </p:cNvPr>
              <p:cNvSpPr txBox="1"/>
              <p:nvPr/>
            </p:nvSpPr>
            <p:spPr>
              <a:xfrm>
                <a:off x="947968" y="1620843"/>
                <a:ext cx="2698479" cy="1037207"/>
              </a:xfrm>
              <a:prstGeom prst="rect">
                <a:avLst/>
              </a:prstGeom>
              <a:noFill/>
            </p:spPr>
            <p:txBody>
              <a:bodyPr wrap="square" lIns="179285" tIns="143428" rIns="179285" bIns="143428" rtlCol="0">
                <a:spAutoFit/>
              </a:bodyPr>
              <a:lstStyle/>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gradFill>
                      <a:gsLst>
                        <a:gs pos="2917">
                          <a:prstClr val="black"/>
                        </a:gs>
                        <a:gs pos="30000">
                          <a:prstClr val="black"/>
                        </a:gs>
                      </a:gsLst>
                      <a:lin ang="5400000" scaled="0"/>
                    </a:gradFill>
                    <a:effectLst/>
                    <a:uLnTx/>
                    <a:uFillTx/>
                    <a:latin typeface="Segoe UI"/>
                    <a:ea typeface="+mn-ea"/>
                    <a:cs typeface="+mn-cs"/>
                  </a:rPr>
                  <a:t>(1:582)</a:t>
                </a:r>
              </a:p>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gradFill>
                      <a:gsLst>
                        <a:gs pos="2917">
                          <a:prstClr val="black"/>
                        </a:gs>
                        <a:gs pos="30000">
                          <a:prstClr val="black"/>
                        </a:gs>
                      </a:gsLst>
                      <a:lin ang="5400000" scaled="0"/>
                    </a:gradFill>
                    <a:effectLst/>
                    <a:uLnTx/>
                    <a:uFillTx/>
                    <a:latin typeface="Segoe UI"/>
                    <a:ea typeface="+mn-ea"/>
                    <a:cs typeface="+mn-cs"/>
                  </a:rPr>
                  <a:t>(1:589)</a:t>
                </a:r>
              </a:p>
            </p:txBody>
          </p:sp>
        </p:grpSp>
        <p:grpSp>
          <p:nvGrpSpPr>
            <p:cNvPr id="103" name="Group 102">
              <a:extLst>
                <a:ext uri="{FF2B5EF4-FFF2-40B4-BE49-F238E27FC236}">
                  <a16:creationId xmlns:a16="http://schemas.microsoft.com/office/drawing/2014/main" id="{167759E9-D057-4D62-9CB5-C805753DB7C6}"/>
                </a:ext>
              </a:extLst>
            </p:cNvPr>
            <p:cNvGrpSpPr/>
            <p:nvPr/>
          </p:nvGrpSpPr>
          <p:grpSpPr>
            <a:xfrm>
              <a:off x="7780500" y="4335746"/>
              <a:ext cx="1426281" cy="1074172"/>
              <a:chOff x="947968" y="1583878"/>
              <a:chExt cx="2698481" cy="1074172"/>
            </a:xfrm>
          </p:grpSpPr>
          <p:sp>
            <p:nvSpPr>
              <p:cNvPr id="104" name="Rectangle 103">
                <a:extLst>
                  <a:ext uri="{FF2B5EF4-FFF2-40B4-BE49-F238E27FC236}">
                    <a16:creationId xmlns:a16="http://schemas.microsoft.com/office/drawing/2014/main" id="{AFF0B096-9180-434C-83A3-EBA6335B67F6}"/>
                  </a:ext>
                </a:extLst>
              </p:cNvPr>
              <p:cNvSpPr/>
              <p:nvPr/>
            </p:nvSpPr>
            <p:spPr>
              <a:xfrm>
                <a:off x="947970" y="1583878"/>
                <a:ext cx="2698479" cy="1014356"/>
              </a:xfrm>
              <a:prstGeom prst="rect">
                <a:avLst/>
              </a:prstGeom>
              <a:solidFill>
                <a:srgbClr val="0A5BBA">
                  <a:lumMod val="20000"/>
                  <a:lumOff val="80000"/>
                </a:srgbClr>
              </a:solidFill>
              <a:ln w="25400" cap="flat" cmpd="sng" algn="ctr">
                <a:solidFill>
                  <a:srgbClr val="000000"/>
                </a:solidFill>
                <a:prstDash val="solid"/>
              </a:ln>
              <a:effectLst/>
            </p:spPr>
            <p:txBody>
              <a:bodyPr rtlCol="0" anchor="ctr"/>
              <a:lstStyle/>
              <a:p>
                <a:pPr marL="0" marR="0" lvl="0" indent="0" algn="ctr" defTabSz="448193" rtl="0" eaLnBrk="1" fontAlgn="auto" latinLnBrk="0" hangingPunct="1">
                  <a:lnSpc>
                    <a:spcPct val="100000"/>
                  </a:lnSpc>
                  <a:spcBef>
                    <a:spcPts val="0"/>
                  </a:spcBef>
                  <a:spcAft>
                    <a:spcPts val="0"/>
                  </a:spcAft>
                  <a:buClrTx/>
                  <a:buSzTx/>
                  <a:buFontTx/>
                  <a:buNone/>
                  <a:tabLst/>
                  <a:defRPr/>
                </a:pPr>
                <a:endParaRPr kumimoji="0" lang="en-GB" sz="1765" b="0" i="0" u="none" strike="noStrike" kern="0" cap="none" spc="0" normalizeH="0" baseline="0" noProof="0">
                  <a:ln>
                    <a:noFill/>
                  </a:ln>
                  <a:solidFill>
                    <a:srgbClr val="000000"/>
                  </a:solidFill>
                  <a:effectLst/>
                  <a:uLnTx/>
                  <a:uFillTx/>
                  <a:latin typeface="Segoe UI"/>
                  <a:ea typeface="+mn-ea"/>
                  <a:cs typeface="+mn-cs"/>
                </a:endParaRPr>
              </a:p>
            </p:txBody>
          </p:sp>
          <p:sp>
            <p:nvSpPr>
              <p:cNvPr id="105" name="TextBox 104">
                <a:extLst>
                  <a:ext uri="{FF2B5EF4-FFF2-40B4-BE49-F238E27FC236}">
                    <a16:creationId xmlns:a16="http://schemas.microsoft.com/office/drawing/2014/main" id="{ABA444B1-E291-4178-806E-079FEFAA148E}"/>
                  </a:ext>
                </a:extLst>
              </p:cNvPr>
              <p:cNvSpPr txBox="1"/>
              <p:nvPr/>
            </p:nvSpPr>
            <p:spPr>
              <a:xfrm>
                <a:off x="947968" y="1620843"/>
                <a:ext cx="2698479" cy="1037207"/>
              </a:xfrm>
              <a:prstGeom prst="rect">
                <a:avLst/>
              </a:prstGeom>
              <a:noFill/>
            </p:spPr>
            <p:txBody>
              <a:bodyPr wrap="square" lIns="179285" tIns="143428" rIns="179285" bIns="143428" rtlCol="0">
                <a:spAutoFit/>
              </a:bodyPr>
              <a:lstStyle/>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gradFill>
                      <a:gsLst>
                        <a:gs pos="2917">
                          <a:prstClr val="black"/>
                        </a:gs>
                        <a:gs pos="30000">
                          <a:prstClr val="black"/>
                        </a:gs>
                      </a:gsLst>
                      <a:lin ang="5400000" scaled="0"/>
                    </a:gradFill>
                    <a:effectLst/>
                    <a:uLnTx/>
                    <a:uFillTx/>
                    <a:latin typeface="Segoe UI"/>
                    <a:ea typeface="+mn-ea"/>
                    <a:cs typeface="+mn-cs"/>
                  </a:rPr>
                  <a:t>(1:590)</a:t>
                </a:r>
              </a:p>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gradFill>
                      <a:gsLst>
                        <a:gs pos="2917">
                          <a:prstClr val="black"/>
                        </a:gs>
                        <a:gs pos="30000">
                          <a:prstClr val="black"/>
                        </a:gs>
                      </a:gsLst>
                      <a:lin ang="5400000" scaled="0"/>
                    </a:gradFill>
                    <a:effectLst/>
                    <a:uLnTx/>
                    <a:uFillTx/>
                    <a:latin typeface="Segoe UI"/>
                    <a:ea typeface="+mn-ea"/>
                    <a:cs typeface="+mn-cs"/>
                  </a:rPr>
                  <a:t>(1:597)</a:t>
                </a:r>
              </a:p>
            </p:txBody>
          </p:sp>
        </p:grpSp>
        <p:grpSp>
          <p:nvGrpSpPr>
            <p:cNvPr id="106" name="Group 105">
              <a:extLst>
                <a:ext uri="{FF2B5EF4-FFF2-40B4-BE49-F238E27FC236}">
                  <a16:creationId xmlns:a16="http://schemas.microsoft.com/office/drawing/2014/main" id="{0C5996DF-0623-44FC-A821-AA0B027C0B3D}"/>
                </a:ext>
              </a:extLst>
            </p:cNvPr>
            <p:cNvGrpSpPr/>
            <p:nvPr/>
          </p:nvGrpSpPr>
          <p:grpSpPr>
            <a:xfrm>
              <a:off x="9292665" y="4335746"/>
              <a:ext cx="1426281" cy="1074172"/>
              <a:chOff x="947968" y="1583878"/>
              <a:chExt cx="2698481" cy="1074172"/>
            </a:xfrm>
          </p:grpSpPr>
          <p:sp>
            <p:nvSpPr>
              <p:cNvPr id="107" name="Rectangle 106">
                <a:extLst>
                  <a:ext uri="{FF2B5EF4-FFF2-40B4-BE49-F238E27FC236}">
                    <a16:creationId xmlns:a16="http://schemas.microsoft.com/office/drawing/2014/main" id="{70EBED7A-6BB9-4013-BA92-2CF363FC60B6}"/>
                  </a:ext>
                </a:extLst>
              </p:cNvPr>
              <p:cNvSpPr/>
              <p:nvPr/>
            </p:nvSpPr>
            <p:spPr>
              <a:xfrm>
                <a:off x="947970" y="1583878"/>
                <a:ext cx="2698479" cy="1014356"/>
              </a:xfrm>
              <a:prstGeom prst="rect">
                <a:avLst/>
              </a:prstGeom>
              <a:solidFill>
                <a:srgbClr val="0A5BBA">
                  <a:lumMod val="20000"/>
                  <a:lumOff val="80000"/>
                </a:srgbClr>
              </a:solidFill>
              <a:ln w="25400" cap="flat" cmpd="sng" algn="ctr">
                <a:solidFill>
                  <a:srgbClr val="000000"/>
                </a:solidFill>
                <a:prstDash val="solid"/>
              </a:ln>
              <a:effectLst/>
            </p:spPr>
            <p:txBody>
              <a:bodyPr rtlCol="0" anchor="ctr"/>
              <a:lstStyle/>
              <a:p>
                <a:pPr marL="0" marR="0" lvl="0" indent="0" algn="ctr" defTabSz="448193" rtl="0" eaLnBrk="1" fontAlgn="auto" latinLnBrk="0" hangingPunct="1">
                  <a:lnSpc>
                    <a:spcPct val="100000"/>
                  </a:lnSpc>
                  <a:spcBef>
                    <a:spcPts val="0"/>
                  </a:spcBef>
                  <a:spcAft>
                    <a:spcPts val="0"/>
                  </a:spcAft>
                  <a:buClrTx/>
                  <a:buSzTx/>
                  <a:buFontTx/>
                  <a:buNone/>
                  <a:tabLst/>
                  <a:defRPr/>
                </a:pPr>
                <a:endParaRPr kumimoji="0" lang="en-GB" sz="1765" b="0" i="0" u="none" strike="noStrike" kern="0" cap="none" spc="0" normalizeH="0" baseline="0" noProof="0">
                  <a:ln>
                    <a:noFill/>
                  </a:ln>
                  <a:solidFill>
                    <a:srgbClr val="000000"/>
                  </a:solidFill>
                  <a:effectLst/>
                  <a:uLnTx/>
                  <a:uFillTx/>
                  <a:latin typeface="Segoe UI"/>
                  <a:ea typeface="+mn-ea"/>
                  <a:cs typeface="+mn-cs"/>
                </a:endParaRPr>
              </a:p>
            </p:txBody>
          </p:sp>
          <p:sp>
            <p:nvSpPr>
              <p:cNvPr id="108" name="TextBox 107">
                <a:extLst>
                  <a:ext uri="{FF2B5EF4-FFF2-40B4-BE49-F238E27FC236}">
                    <a16:creationId xmlns:a16="http://schemas.microsoft.com/office/drawing/2014/main" id="{18019E5A-FB3E-4126-994E-B54C153C7979}"/>
                  </a:ext>
                </a:extLst>
              </p:cNvPr>
              <p:cNvSpPr txBox="1"/>
              <p:nvPr/>
            </p:nvSpPr>
            <p:spPr>
              <a:xfrm>
                <a:off x="947968" y="1620843"/>
                <a:ext cx="2698479" cy="1037207"/>
              </a:xfrm>
              <a:prstGeom prst="rect">
                <a:avLst/>
              </a:prstGeom>
              <a:noFill/>
            </p:spPr>
            <p:txBody>
              <a:bodyPr wrap="square" lIns="179285" tIns="143428" rIns="179285" bIns="143428" rtlCol="0">
                <a:spAutoFit/>
              </a:bodyPr>
              <a:lstStyle/>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gradFill>
                      <a:gsLst>
                        <a:gs pos="2917">
                          <a:prstClr val="black"/>
                        </a:gs>
                        <a:gs pos="30000">
                          <a:prstClr val="black"/>
                        </a:gs>
                      </a:gsLst>
                      <a:lin ang="5400000" scaled="0"/>
                    </a:gradFill>
                    <a:effectLst/>
                    <a:uLnTx/>
                    <a:uFillTx/>
                    <a:latin typeface="Segoe UI"/>
                    <a:ea typeface="+mn-ea"/>
                    <a:cs typeface="+mn-cs"/>
                  </a:rPr>
                  <a:t>(1:598)</a:t>
                </a:r>
              </a:p>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gradFill>
                      <a:gsLst>
                        <a:gs pos="2917">
                          <a:prstClr val="black"/>
                        </a:gs>
                        <a:gs pos="30000">
                          <a:prstClr val="black"/>
                        </a:gs>
                      </a:gsLst>
                      <a:lin ang="5400000" scaled="0"/>
                    </a:gradFill>
                    <a:effectLst/>
                    <a:uLnTx/>
                    <a:uFillTx/>
                    <a:latin typeface="Segoe UI"/>
                    <a:ea typeface="+mn-ea"/>
                    <a:cs typeface="+mn-cs"/>
                  </a:rPr>
                  <a:t>(1:605)</a:t>
                </a:r>
              </a:p>
            </p:txBody>
          </p:sp>
        </p:grpSp>
        <p:grpSp>
          <p:nvGrpSpPr>
            <p:cNvPr id="109" name="Group 108">
              <a:extLst>
                <a:ext uri="{FF2B5EF4-FFF2-40B4-BE49-F238E27FC236}">
                  <a16:creationId xmlns:a16="http://schemas.microsoft.com/office/drawing/2014/main" id="{5DB2E764-A904-441F-8CD6-7CACED436B35}"/>
                </a:ext>
              </a:extLst>
            </p:cNvPr>
            <p:cNvGrpSpPr/>
            <p:nvPr/>
          </p:nvGrpSpPr>
          <p:grpSpPr>
            <a:xfrm>
              <a:off x="1731840" y="4335746"/>
              <a:ext cx="1426281" cy="1074172"/>
              <a:chOff x="947968" y="1583878"/>
              <a:chExt cx="2698481" cy="1074172"/>
            </a:xfrm>
          </p:grpSpPr>
          <p:sp>
            <p:nvSpPr>
              <p:cNvPr id="110" name="Rectangle 109">
                <a:extLst>
                  <a:ext uri="{FF2B5EF4-FFF2-40B4-BE49-F238E27FC236}">
                    <a16:creationId xmlns:a16="http://schemas.microsoft.com/office/drawing/2014/main" id="{D855B7C0-D7C1-43F7-9425-24B8697A1301}"/>
                  </a:ext>
                </a:extLst>
              </p:cNvPr>
              <p:cNvSpPr/>
              <p:nvPr/>
            </p:nvSpPr>
            <p:spPr>
              <a:xfrm>
                <a:off x="947970" y="1583878"/>
                <a:ext cx="2698479" cy="1014356"/>
              </a:xfrm>
              <a:prstGeom prst="rect">
                <a:avLst/>
              </a:prstGeom>
              <a:solidFill>
                <a:srgbClr val="0A5BBA">
                  <a:lumMod val="20000"/>
                  <a:lumOff val="80000"/>
                </a:srgbClr>
              </a:solidFill>
              <a:ln w="25400" cap="flat" cmpd="sng" algn="ctr">
                <a:solidFill>
                  <a:srgbClr val="000000"/>
                </a:solidFill>
                <a:prstDash val="solid"/>
              </a:ln>
              <a:effectLst/>
            </p:spPr>
            <p:txBody>
              <a:bodyPr rtlCol="0" anchor="ctr"/>
              <a:lstStyle/>
              <a:p>
                <a:pPr marL="0" marR="0" lvl="0" indent="0" algn="ctr" defTabSz="448193" rtl="0" eaLnBrk="1" fontAlgn="auto" latinLnBrk="0" hangingPunct="1">
                  <a:lnSpc>
                    <a:spcPct val="100000"/>
                  </a:lnSpc>
                  <a:spcBef>
                    <a:spcPts val="0"/>
                  </a:spcBef>
                  <a:spcAft>
                    <a:spcPts val="0"/>
                  </a:spcAft>
                  <a:buClrTx/>
                  <a:buSzTx/>
                  <a:buFontTx/>
                  <a:buNone/>
                  <a:tabLst/>
                  <a:defRPr/>
                </a:pPr>
                <a:endParaRPr kumimoji="0" lang="en-GB" sz="1765" b="0" i="0" u="none" strike="noStrike" kern="0" cap="none" spc="0" normalizeH="0" baseline="0" noProof="0">
                  <a:ln>
                    <a:noFill/>
                  </a:ln>
                  <a:solidFill>
                    <a:srgbClr val="000000"/>
                  </a:solidFill>
                  <a:effectLst/>
                  <a:uLnTx/>
                  <a:uFillTx/>
                  <a:latin typeface="Segoe UI"/>
                  <a:ea typeface="+mn-ea"/>
                  <a:cs typeface="+mn-cs"/>
                </a:endParaRPr>
              </a:p>
            </p:txBody>
          </p:sp>
          <p:sp>
            <p:nvSpPr>
              <p:cNvPr id="111" name="TextBox 110">
                <a:extLst>
                  <a:ext uri="{FF2B5EF4-FFF2-40B4-BE49-F238E27FC236}">
                    <a16:creationId xmlns:a16="http://schemas.microsoft.com/office/drawing/2014/main" id="{44F75053-97C5-4FE1-8ABD-2D9B630152D9}"/>
                  </a:ext>
                </a:extLst>
              </p:cNvPr>
              <p:cNvSpPr txBox="1"/>
              <p:nvPr/>
            </p:nvSpPr>
            <p:spPr>
              <a:xfrm>
                <a:off x="947968" y="1620843"/>
                <a:ext cx="2698479" cy="1037207"/>
              </a:xfrm>
              <a:prstGeom prst="rect">
                <a:avLst/>
              </a:prstGeom>
              <a:noFill/>
            </p:spPr>
            <p:txBody>
              <a:bodyPr wrap="square" lIns="179285" tIns="143428" rIns="179285" bIns="143428" rtlCol="0">
                <a:spAutoFit/>
              </a:bodyPr>
              <a:lstStyle/>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gradFill>
                      <a:gsLst>
                        <a:gs pos="2917">
                          <a:prstClr val="black"/>
                        </a:gs>
                        <a:gs pos="30000">
                          <a:prstClr val="black"/>
                        </a:gs>
                      </a:gsLst>
                      <a:lin ang="5400000" scaled="0"/>
                    </a:gradFill>
                    <a:effectLst/>
                    <a:uLnTx/>
                    <a:uFillTx/>
                    <a:latin typeface="Segoe UI"/>
                    <a:ea typeface="+mn-ea"/>
                    <a:cs typeface="+mn-cs"/>
                  </a:rPr>
                  <a:t>(1:558)</a:t>
                </a:r>
              </a:p>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gradFill>
                      <a:gsLst>
                        <a:gs pos="2917">
                          <a:prstClr val="black"/>
                        </a:gs>
                        <a:gs pos="30000">
                          <a:prstClr val="black"/>
                        </a:gs>
                      </a:gsLst>
                      <a:lin ang="5400000" scaled="0"/>
                    </a:gradFill>
                    <a:effectLst/>
                    <a:uLnTx/>
                    <a:uFillTx/>
                    <a:latin typeface="Segoe UI"/>
                    <a:ea typeface="+mn-ea"/>
                    <a:cs typeface="+mn-cs"/>
                  </a:rPr>
                  <a:t>(1:565)</a:t>
                </a:r>
              </a:p>
            </p:txBody>
          </p:sp>
        </p:grpSp>
        <p:grpSp>
          <p:nvGrpSpPr>
            <p:cNvPr id="112" name="Group 111">
              <a:extLst>
                <a:ext uri="{FF2B5EF4-FFF2-40B4-BE49-F238E27FC236}">
                  <a16:creationId xmlns:a16="http://schemas.microsoft.com/office/drawing/2014/main" id="{A406DB1F-DEF2-487B-A0EA-EA35F685FD87}"/>
                </a:ext>
              </a:extLst>
            </p:cNvPr>
            <p:cNvGrpSpPr/>
            <p:nvPr/>
          </p:nvGrpSpPr>
          <p:grpSpPr>
            <a:xfrm>
              <a:off x="10804828" y="4335746"/>
              <a:ext cx="1426281" cy="1074172"/>
              <a:chOff x="947968" y="1583878"/>
              <a:chExt cx="2698481" cy="1074172"/>
            </a:xfrm>
          </p:grpSpPr>
          <p:sp>
            <p:nvSpPr>
              <p:cNvPr id="113" name="Rectangle 112">
                <a:extLst>
                  <a:ext uri="{FF2B5EF4-FFF2-40B4-BE49-F238E27FC236}">
                    <a16:creationId xmlns:a16="http://schemas.microsoft.com/office/drawing/2014/main" id="{1E0D311A-120C-4B03-93F9-31DFAE69C1E4}"/>
                  </a:ext>
                </a:extLst>
              </p:cNvPr>
              <p:cNvSpPr/>
              <p:nvPr/>
            </p:nvSpPr>
            <p:spPr>
              <a:xfrm>
                <a:off x="947970" y="1583878"/>
                <a:ext cx="2698479" cy="1014356"/>
              </a:xfrm>
              <a:prstGeom prst="rect">
                <a:avLst/>
              </a:prstGeom>
              <a:solidFill>
                <a:srgbClr val="0A5BBA">
                  <a:lumMod val="20000"/>
                  <a:lumOff val="80000"/>
                </a:srgbClr>
              </a:solidFill>
              <a:ln w="25400" cap="flat" cmpd="sng" algn="ctr">
                <a:solidFill>
                  <a:srgbClr val="000000"/>
                </a:solidFill>
                <a:prstDash val="solid"/>
              </a:ln>
              <a:effectLst/>
            </p:spPr>
            <p:txBody>
              <a:bodyPr rtlCol="0" anchor="ctr"/>
              <a:lstStyle/>
              <a:p>
                <a:pPr marL="0" marR="0" lvl="0" indent="0" algn="ctr" defTabSz="448193" rtl="0" eaLnBrk="1" fontAlgn="auto" latinLnBrk="0" hangingPunct="1">
                  <a:lnSpc>
                    <a:spcPct val="100000"/>
                  </a:lnSpc>
                  <a:spcBef>
                    <a:spcPts val="0"/>
                  </a:spcBef>
                  <a:spcAft>
                    <a:spcPts val="0"/>
                  </a:spcAft>
                  <a:buClrTx/>
                  <a:buSzTx/>
                  <a:buFontTx/>
                  <a:buNone/>
                  <a:tabLst/>
                  <a:defRPr/>
                </a:pPr>
                <a:endParaRPr kumimoji="0" lang="en-GB" sz="1765" b="0" i="0" u="none" strike="noStrike" kern="0" cap="none" spc="0" normalizeH="0" baseline="0" noProof="0">
                  <a:ln>
                    <a:noFill/>
                  </a:ln>
                  <a:solidFill>
                    <a:srgbClr val="000000"/>
                  </a:solidFill>
                  <a:effectLst/>
                  <a:uLnTx/>
                  <a:uFillTx/>
                  <a:latin typeface="Segoe UI"/>
                  <a:ea typeface="+mn-ea"/>
                  <a:cs typeface="+mn-cs"/>
                </a:endParaRPr>
              </a:p>
            </p:txBody>
          </p:sp>
          <p:sp>
            <p:nvSpPr>
              <p:cNvPr id="114" name="TextBox 113">
                <a:extLst>
                  <a:ext uri="{FF2B5EF4-FFF2-40B4-BE49-F238E27FC236}">
                    <a16:creationId xmlns:a16="http://schemas.microsoft.com/office/drawing/2014/main" id="{04177C14-3034-423E-9ABE-5EC6B122A8DB}"/>
                  </a:ext>
                </a:extLst>
              </p:cNvPr>
              <p:cNvSpPr txBox="1"/>
              <p:nvPr/>
            </p:nvSpPr>
            <p:spPr>
              <a:xfrm>
                <a:off x="947968" y="1620843"/>
                <a:ext cx="2698479" cy="1037207"/>
              </a:xfrm>
              <a:prstGeom prst="rect">
                <a:avLst/>
              </a:prstGeom>
              <a:noFill/>
            </p:spPr>
            <p:txBody>
              <a:bodyPr wrap="square" lIns="179285" tIns="143428" rIns="179285" bIns="143428" rtlCol="0">
                <a:spAutoFit/>
              </a:bodyPr>
              <a:lstStyle/>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gradFill>
                      <a:gsLst>
                        <a:gs pos="2917">
                          <a:prstClr val="black"/>
                        </a:gs>
                        <a:gs pos="30000">
                          <a:prstClr val="black"/>
                        </a:gs>
                      </a:gsLst>
                      <a:lin ang="5400000" scaled="0"/>
                    </a:gradFill>
                    <a:effectLst/>
                    <a:uLnTx/>
                    <a:uFillTx/>
                    <a:latin typeface="Segoe UI"/>
                    <a:ea typeface="+mn-ea"/>
                    <a:cs typeface="+mn-cs"/>
                  </a:rPr>
                  <a:t>(1:606)</a:t>
                </a:r>
              </a:p>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gradFill>
                      <a:gsLst>
                        <a:gs pos="2917">
                          <a:prstClr val="black"/>
                        </a:gs>
                        <a:gs pos="30000">
                          <a:prstClr val="black"/>
                        </a:gs>
                      </a:gsLst>
                      <a:lin ang="5400000" scaled="0"/>
                    </a:gradFill>
                    <a:effectLst/>
                    <a:uLnTx/>
                    <a:uFillTx/>
                    <a:latin typeface="Segoe UI"/>
                    <a:ea typeface="+mn-ea"/>
                    <a:cs typeface="+mn-cs"/>
                  </a:rPr>
                  <a:t>(1:613)</a:t>
                </a:r>
              </a:p>
            </p:txBody>
          </p:sp>
        </p:grpSp>
      </p:grpSp>
      <p:sp>
        <p:nvSpPr>
          <p:cNvPr id="6" name="TextBox 5">
            <a:extLst>
              <a:ext uri="{FF2B5EF4-FFF2-40B4-BE49-F238E27FC236}">
                <a16:creationId xmlns:a16="http://schemas.microsoft.com/office/drawing/2014/main" id="{AE946B82-954C-49A2-BEA1-47C8B9BABB25}"/>
              </a:ext>
            </a:extLst>
          </p:cNvPr>
          <p:cNvSpPr txBox="1"/>
          <p:nvPr/>
        </p:nvSpPr>
        <p:spPr>
          <a:xfrm>
            <a:off x="5029272" y="2891198"/>
            <a:ext cx="2339450" cy="1267233"/>
          </a:xfrm>
          <a:prstGeom prst="rect">
            <a:avLst/>
          </a:prstGeom>
          <a:noFill/>
        </p:spPr>
        <p:txBody>
          <a:bodyPr wrap="square" lIns="179285" tIns="143428" rIns="179285" bIns="143428" rtlCol="0">
            <a:spAutoFit/>
          </a:bodyPr>
          <a:lstStyle/>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gradFill>
                  <a:gsLst>
                    <a:gs pos="2917">
                      <a:prstClr val="black"/>
                    </a:gs>
                    <a:gs pos="30000">
                      <a:prstClr val="black"/>
                    </a:gs>
                  </a:gsLst>
                  <a:lin ang="5400000" scaled="0"/>
                </a:gradFill>
                <a:effectLst/>
                <a:uLnTx/>
                <a:uFillTx/>
                <a:latin typeface="Segoe UI"/>
                <a:ea typeface="+mn-ea"/>
                <a:cs typeface="+mn-cs"/>
              </a:rPr>
              <a:t>Mixed Extent with free pages</a:t>
            </a:r>
          </a:p>
        </p:txBody>
      </p:sp>
      <p:sp>
        <p:nvSpPr>
          <p:cNvPr id="117" name="TextBox 116">
            <a:extLst>
              <a:ext uri="{FF2B5EF4-FFF2-40B4-BE49-F238E27FC236}">
                <a16:creationId xmlns:a16="http://schemas.microsoft.com/office/drawing/2014/main" id="{CFAF2B70-DBDB-4F45-9432-2A8B90CB978E}"/>
              </a:ext>
            </a:extLst>
          </p:cNvPr>
          <p:cNvSpPr txBox="1"/>
          <p:nvPr/>
        </p:nvSpPr>
        <p:spPr>
          <a:xfrm>
            <a:off x="10613896" y="5332439"/>
            <a:ext cx="1398242" cy="941386"/>
          </a:xfrm>
          <a:prstGeom prst="rect">
            <a:avLst/>
          </a:prstGeom>
          <a:noFill/>
        </p:spPr>
        <p:txBody>
          <a:bodyPr wrap="square" lIns="179285" tIns="143428" rIns="179285" bIns="143428" rtlCol="0">
            <a:spAutoFit/>
          </a:bodyPr>
          <a:lstStyle/>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gradFill>
                  <a:gsLst>
                    <a:gs pos="2917">
                      <a:prstClr val="black"/>
                    </a:gs>
                    <a:gs pos="30000">
                      <a:prstClr val="black"/>
                    </a:gs>
                  </a:gsLst>
                  <a:lin ang="5400000" scaled="0"/>
                </a:gradFill>
                <a:effectLst/>
                <a:uLnTx/>
                <a:uFillTx/>
                <a:latin typeface="Segoe UI"/>
                <a:ea typeface="+mn-ea"/>
                <a:cs typeface="+mn-cs"/>
              </a:rPr>
              <a:t>Full Extent</a:t>
            </a:r>
          </a:p>
        </p:txBody>
      </p:sp>
      <p:sp>
        <p:nvSpPr>
          <p:cNvPr id="118" name="TextBox 117">
            <a:extLst>
              <a:ext uri="{FF2B5EF4-FFF2-40B4-BE49-F238E27FC236}">
                <a16:creationId xmlns:a16="http://schemas.microsoft.com/office/drawing/2014/main" id="{014CDDAB-8D34-4459-A931-AEFE58BCA497}"/>
              </a:ext>
            </a:extLst>
          </p:cNvPr>
          <p:cNvSpPr txBox="1"/>
          <p:nvPr/>
        </p:nvSpPr>
        <p:spPr>
          <a:xfrm>
            <a:off x="3292427" y="5332439"/>
            <a:ext cx="1398242" cy="941386"/>
          </a:xfrm>
          <a:prstGeom prst="rect">
            <a:avLst/>
          </a:prstGeom>
          <a:noFill/>
        </p:spPr>
        <p:txBody>
          <a:bodyPr wrap="square" lIns="179285" tIns="143428" rIns="179285" bIns="143428" rtlCol="0">
            <a:spAutoFit/>
          </a:bodyPr>
          <a:lstStyle/>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gradFill>
                  <a:gsLst>
                    <a:gs pos="2917">
                      <a:prstClr val="black"/>
                    </a:gs>
                    <a:gs pos="30000">
                      <a:prstClr val="black"/>
                    </a:gs>
                  </a:gsLst>
                  <a:lin ang="5400000" scaled="0"/>
                </a:gradFill>
                <a:effectLst/>
                <a:uLnTx/>
                <a:uFillTx/>
                <a:latin typeface="Segoe UI"/>
                <a:ea typeface="+mn-ea"/>
                <a:cs typeface="+mn-cs"/>
              </a:rPr>
              <a:t>Full Extent</a:t>
            </a:r>
          </a:p>
        </p:txBody>
      </p:sp>
      <p:sp>
        <p:nvSpPr>
          <p:cNvPr id="119" name="TextBox 118">
            <a:extLst>
              <a:ext uri="{FF2B5EF4-FFF2-40B4-BE49-F238E27FC236}">
                <a16:creationId xmlns:a16="http://schemas.microsoft.com/office/drawing/2014/main" id="{280098D3-7D3D-43F4-9860-145DF771B203}"/>
              </a:ext>
            </a:extLst>
          </p:cNvPr>
          <p:cNvSpPr txBox="1"/>
          <p:nvPr/>
        </p:nvSpPr>
        <p:spPr>
          <a:xfrm>
            <a:off x="7749967" y="5332439"/>
            <a:ext cx="1398242" cy="941386"/>
          </a:xfrm>
          <a:prstGeom prst="rect">
            <a:avLst/>
          </a:prstGeom>
          <a:noFill/>
        </p:spPr>
        <p:txBody>
          <a:bodyPr wrap="square" lIns="179285" tIns="143428" rIns="179285" bIns="143428" rtlCol="0">
            <a:spAutoFit/>
          </a:bodyPr>
          <a:lstStyle/>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gradFill>
                  <a:gsLst>
                    <a:gs pos="2917">
                      <a:prstClr val="black"/>
                    </a:gs>
                    <a:gs pos="30000">
                      <a:prstClr val="black"/>
                    </a:gs>
                  </a:gsLst>
                  <a:lin ang="5400000" scaled="0"/>
                </a:gradFill>
                <a:effectLst/>
                <a:uLnTx/>
                <a:uFillTx/>
                <a:latin typeface="Segoe UI"/>
                <a:ea typeface="+mn-ea"/>
                <a:cs typeface="+mn-cs"/>
              </a:rPr>
              <a:t>Full Extent</a:t>
            </a:r>
          </a:p>
        </p:txBody>
      </p:sp>
      <p:sp>
        <p:nvSpPr>
          <p:cNvPr id="120" name="TextBox 119">
            <a:extLst>
              <a:ext uri="{FF2B5EF4-FFF2-40B4-BE49-F238E27FC236}">
                <a16:creationId xmlns:a16="http://schemas.microsoft.com/office/drawing/2014/main" id="{16CDFD0A-441D-4BF6-BAB5-395CA4830D7B}"/>
              </a:ext>
            </a:extLst>
          </p:cNvPr>
          <p:cNvSpPr txBox="1"/>
          <p:nvPr/>
        </p:nvSpPr>
        <p:spPr>
          <a:xfrm>
            <a:off x="303506" y="5332439"/>
            <a:ext cx="1398242" cy="941386"/>
          </a:xfrm>
          <a:prstGeom prst="rect">
            <a:avLst/>
          </a:prstGeom>
          <a:noFill/>
        </p:spPr>
        <p:txBody>
          <a:bodyPr wrap="square" lIns="179285" tIns="143428" rIns="179285" bIns="143428" rtlCol="0">
            <a:spAutoFit/>
          </a:bodyPr>
          <a:lstStyle/>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gradFill>
                  <a:gsLst>
                    <a:gs pos="2917">
                      <a:prstClr val="black"/>
                    </a:gs>
                    <a:gs pos="30000">
                      <a:prstClr val="black"/>
                    </a:gs>
                  </a:gsLst>
                  <a:lin ang="5400000" scaled="0"/>
                </a:gradFill>
                <a:effectLst/>
                <a:uLnTx/>
                <a:uFillTx/>
                <a:latin typeface="Segoe UI"/>
                <a:ea typeface="+mn-ea"/>
                <a:cs typeface="+mn-cs"/>
              </a:rPr>
              <a:t>Full Extent</a:t>
            </a:r>
          </a:p>
        </p:txBody>
      </p:sp>
      <p:cxnSp>
        <p:nvCxnSpPr>
          <p:cNvPr id="8" name="Straight Arrow Connector 7">
            <a:extLst>
              <a:ext uri="{FF2B5EF4-FFF2-40B4-BE49-F238E27FC236}">
                <a16:creationId xmlns:a16="http://schemas.microsoft.com/office/drawing/2014/main" id="{FEC7A9DE-EFC4-48CA-A9E2-F0068093A35B}"/>
              </a:ext>
            </a:extLst>
          </p:cNvPr>
          <p:cNvCxnSpPr>
            <a:cxnSpLocks/>
          </p:cNvCxnSpPr>
          <p:nvPr/>
        </p:nvCxnSpPr>
        <p:spPr>
          <a:xfrm flipH="1">
            <a:off x="5269230" y="3812690"/>
            <a:ext cx="338892" cy="500047"/>
          </a:xfrm>
          <a:prstGeom prst="straightConnector1">
            <a:avLst/>
          </a:prstGeom>
          <a:ln w="76200"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1" name="Straight Arrow Connector 120">
            <a:extLst>
              <a:ext uri="{FF2B5EF4-FFF2-40B4-BE49-F238E27FC236}">
                <a16:creationId xmlns:a16="http://schemas.microsoft.com/office/drawing/2014/main" id="{78E1DF9A-F517-4AB2-A8CD-9E787FABA981}"/>
              </a:ext>
            </a:extLst>
          </p:cNvPr>
          <p:cNvCxnSpPr>
            <a:cxnSpLocks/>
          </p:cNvCxnSpPr>
          <p:nvPr/>
        </p:nvCxnSpPr>
        <p:spPr>
          <a:xfrm>
            <a:off x="6732074" y="3801266"/>
            <a:ext cx="332087" cy="518167"/>
          </a:xfrm>
          <a:prstGeom prst="straightConnector1">
            <a:avLst/>
          </a:prstGeom>
          <a:ln w="76200"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nvGrpSpPr>
          <p:cNvPr id="15" name="Group 14">
            <a:extLst>
              <a:ext uri="{FF2B5EF4-FFF2-40B4-BE49-F238E27FC236}">
                <a16:creationId xmlns:a16="http://schemas.microsoft.com/office/drawing/2014/main" id="{7365F0E2-8241-4A23-854B-029384AA4634}"/>
              </a:ext>
            </a:extLst>
          </p:cNvPr>
          <p:cNvGrpSpPr/>
          <p:nvPr/>
        </p:nvGrpSpPr>
        <p:grpSpPr>
          <a:xfrm>
            <a:off x="1208828" y="2891198"/>
            <a:ext cx="2339450" cy="1384763"/>
            <a:chOff x="1192250" y="3046063"/>
            <a:chExt cx="2386361" cy="1412530"/>
          </a:xfrm>
        </p:grpSpPr>
        <p:sp>
          <p:nvSpPr>
            <p:cNvPr id="115" name="TextBox 114">
              <a:extLst>
                <a:ext uri="{FF2B5EF4-FFF2-40B4-BE49-F238E27FC236}">
                  <a16:creationId xmlns:a16="http://schemas.microsoft.com/office/drawing/2014/main" id="{A0E67AE6-B49C-4F05-AD78-8538906E55FF}"/>
                </a:ext>
              </a:extLst>
            </p:cNvPr>
            <p:cNvSpPr txBox="1"/>
            <p:nvPr/>
          </p:nvSpPr>
          <p:spPr>
            <a:xfrm>
              <a:off x="1192250" y="3046063"/>
              <a:ext cx="2386361" cy="960263"/>
            </a:xfrm>
            <a:prstGeom prst="rect">
              <a:avLst/>
            </a:prstGeom>
            <a:noFill/>
          </p:spPr>
          <p:txBody>
            <a:bodyPr wrap="square" lIns="179285" tIns="143428" rIns="179285" bIns="143428" rtlCol="0">
              <a:spAutoFit/>
            </a:bodyPr>
            <a:lstStyle/>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gradFill>
                    <a:gsLst>
                      <a:gs pos="2917">
                        <a:prstClr val="black"/>
                      </a:gs>
                      <a:gs pos="30000">
                        <a:prstClr val="black"/>
                      </a:gs>
                    </a:gsLst>
                    <a:lin ang="5400000" scaled="0"/>
                  </a:gradFill>
                  <a:effectLst/>
                  <a:uLnTx/>
                  <a:uFillTx/>
                  <a:latin typeface="Segoe UI"/>
                  <a:ea typeface="+mn-ea"/>
                  <a:cs typeface="+mn-cs"/>
                </a:rPr>
                <a:t>Unallocated Extent</a:t>
              </a:r>
            </a:p>
          </p:txBody>
        </p:sp>
        <p:cxnSp>
          <p:nvCxnSpPr>
            <p:cNvPr id="122" name="Straight Arrow Connector 121">
              <a:extLst>
                <a:ext uri="{FF2B5EF4-FFF2-40B4-BE49-F238E27FC236}">
                  <a16:creationId xmlns:a16="http://schemas.microsoft.com/office/drawing/2014/main" id="{36D87997-18E5-40CD-9AD2-13A4781683E6}"/>
                </a:ext>
              </a:extLst>
            </p:cNvPr>
            <p:cNvCxnSpPr>
              <a:cxnSpLocks/>
            </p:cNvCxnSpPr>
            <p:nvPr/>
          </p:nvCxnSpPr>
          <p:spPr>
            <a:xfrm>
              <a:off x="2368957" y="3876992"/>
              <a:ext cx="0" cy="581601"/>
            </a:xfrm>
            <a:prstGeom prst="straightConnector1">
              <a:avLst/>
            </a:prstGeom>
            <a:ln w="76200"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grpSp>
        <p:nvGrpSpPr>
          <p:cNvPr id="123" name="Group 122">
            <a:extLst>
              <a:ext uri="{FF2B5EF4-FFF2-40B4-BE49-F238E27FC236}">
                <a16:creationId xmlns:a16="http://schemas.microsoft.com/office/drawing/2014/main" id="{9094AC93-78D2-4037-9280-CC644462DC4D}"/>
              </a:ext>
            </a:extLst>
          </p:cNvPr>
          <p:cNvGrpSpPr/>
          <p:nvPr/>
        </p:nvGrpSpPr>
        <p:grpSpPr>
          <a:xfrm>
            <a:off x="8699887" y="2891198"/>
            <a:ext cx="2339450" cy="1384763"/>
            <a:chOff x="1192250" y="3046063"/>
            <a:chExt cx="2386361" cy="1412530"/>
          </a:xfrm>
        </p:grpSpPr>
        <p:sp>
          <p:nvSpPr>
            <p:cNvPr id="124" name="TextBox 123">
              <a:extLst>
                <a:ext uri="{FF2B5EF4-FFF2-40B4-BE49-F238E27FC236}">
                  <a16:creationId xmlns:a16="http://schemas.microsoft.com/office/drawing/2014/main" id="{9205C00C-8873-44DD-8747-EC3E67AA6FF1}"/>
                </a:ext>
              </a:extLst>
            </p:cNvPr>
            <p:cNvSpPr txBox="1"/>
            <p:nvPr/>
          </p:nvSpPr>
          <p:spPr>
            <a:xfrm>
              <a:off x="1192250" y="3046063"/>
              <a:ext cx="2386361" cy="960263"/>
            </a:xfrm>
            <a:prstGeom prst="rect">
              <a:avLst/>
            </a:prstGeom>
            <a:noFill/>
          </p:spPr>
          <p:txBody>
            <a:bodyPr wrap="square" lIns="179285" tIns="143428" rIns="179285" bIns="143428" rtlCol="0">
              <a:spAutoFit/>
            </a:bodyPr>
            <a:lstStyle/>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2353" b="0" i="0" u="none" strike="noStrike" kern="1200" cap="none" spc="0" normalizeH="0" baseline="0" noProof="0" dirty="0">
                  <a:ln>
                    <a:noFill/>
                  </a:ln>
                  <a:gradFill>
                    <a:gsLst>
                      <a:gs pos="2917">
                        <a:prstClr val="black"/>
                      </a:gs>
                      <a:gs pos="30000">
                        <a:prstClr val="black"/>
                      </a:gs>
                    </a:gsLst>
                    <a:lin ang="5400000" scaled="0"/>
                  </a:gradFill>
                  <a:effectLst/>
                  <a:uLnTx/>
                  <a:uFillTx/>
                  <a:latin typeface="Segoe UI"/>
                  <a:ea typeface="+mn-ea"/>
                  <a:cs typeface="+mn-cs"/>
                </a:rPr>
                <a:t>Unallocated Extent</a:t>
              </a:r>
            </a:p>
          </p:txBody>
        </p:sp>
        <p:cxnSp>
          <p:nvCxnSpPr>
            <p:cNvPr id="125" name="Straight Arrow Connector 124">
              <a:extLst>
                <a:ext uri="{FF2B5EF4-FFF2-40B4-BE49-F238E27FC236}">
                  <a16:creationId xmlns:a16="http://schemas.microsoft.com/office/drawing/2014/main" id="{C55F8A1A-C679-4CF6-99C3-07AB4479C243}"/>
                </a:ext>
              </a:extLst>
            </p:cNvPr>
            <p:cNvCxnSpPr>
              <a:cxnSpLocks/>
            </p:cNvCxnSpPr>
            <p:nvPr/>
          </p:nvCxnSpPr>
          <p:spPr>
            <a:xfrm>
              <a:off x="2368957" y="3876992"/>
              <a:ext cx="0" cy="581601"/>
            </a:xfrm>
            <a:prstGeom prst="straightConnector1">
              <a:avLst/>
            </a:prstGeom>
            <a:ln w="76200" cap="flat" cmpd="sng" algn="ctr">
              <a:solidFill>
                <a:schemeClr val="accent3"/>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Tree>
    <p:custDataLst>
      <p:tags r:id="rId1"/>
    </p:custDataLst>
    <p:extLst>
      <p:ext uri="{BB962C8B-B14F-4D97-AF65-F5344CB8AC3E}">
        <p14:creationId xmlns:p14="http://schemas.microsoft.com/office/powerpoint/2010/main" val="368723480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751D6-A0D5-48CB-8132-0BD0278E0AFB}"/>
              </a:ext>
            </a:extLst>
          </p:cNvPr>
          <p:cNvSpPr>
            <a:spLocks noGrp="1"/>
          </p:cNvSpPr>
          <p:nvPr>
            <p:ph type="title"/>
          </p:nvPr>
        </p:nvSpPr>
        <p:spPr/>
        <p:txBody>
          <a:bodyPr/>
          <a:lstStyle/>
          <a:p>
            <a:r>
              <a:rPr lang="en-US" dirty="0"/>
              <a:t>SQL Server object allocation</a:t>
            </a:r>
          </a:p>
        </p:txBody>
      </p:sp>
      <p:graphicFrame>
        <p:nvGraphicFramePr>
          <p:cNvPr id="5" name="Content Placeholder 4">
            <a:extLst>
              <a:ext uri="{FF2B5EF4-FFF2-40B4-BE49-F238E27FC236}">
                <a16:creationId xmlns:a16="http://schemas.microsoft.com/office/drawing/2014/main" id="{DBC46F64-1AA7-4968-9494-241F95F9231B}"/>
              </a:ext>
            </a:extLst>
          </p:cNvPr>
          <p:cNvGraphicFramePr>
            <a:graphicFrameLocks noGrp="1"/>
          </p:cNvGraphicFramePr>
          <p:nvPr>
            <p:ph sz="quarter" idx="13"/>
            <p:extLst>
              <p:ext uri="{D42A27DB-BD31-4B8C-83A1-F6EECF244321}">
                <p14:modId xmlns:p14="http://schemas.microsoft.com/office/powerpoint/2010/main" val="1235502365"/>
              </p:ext>
            </p:extLst>
          </p:nvPr>
        </p:nvGraphicFramePr>
        <p:xfrm>
          <a:off x="655637" y="1242860"/>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797230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78D2B-E078-4374-9A00-8BE599CDC800}"/>
              </a:ext>
            </a:extLst>
          </p:cNvPr>
          <p:cNvSpPr>
            <a:spLocks noGrp="1"/>
          </p:cNvSpPr>
          <p:nvPr>
            <p:ph type="title"/>
          </p:nvPr>
        </p:nvSpPr>
        <p:spPr/>
        <p:txBody>
          <a:bodyPr/>
          <a:lstStyle/>
          <a:p>
            <a:r>
              <a:rPr lang="en-US" dirty="0"/>
              <a:t>SQL Server object allocation (Trace Flag 1118)</a:t>
            </a:r>
          </a:p>
        </p:txBody>
      </p:sp>
      <p:graphicFrame>
        <p:nvGraphicFramePr>
          <p:cNvPr id="5" name="Content Placeholder 4">
            <a:extLst>
              <a:ext uri="{FF2B5EF4-FFF2-40B4-BE49-F238E27FC236}">
                <a16:creationId xmlns:a16="http://schemas.microsoft.com/office/drawing/2014/main" id="{951F87FE-A7DB-4594-9534-11EE3F5DEE97}"/>
              </a:ext>
            </a:extLst>
          </p:cNvPr>
          <p:cNvGraphicFramePr>
            <a:graphicFrameLocks noGrp="1"/>
          </p:cNvGraphicFramePr>
          <p:nvPr>
            <p:ph sz="quarter" idx="13"/>
            <p:extLst>
              <p:ext uri="{D42A27DB-BD31-4B8C-83A1-F6EECF244321}">
                <p14:modId xmlns:p14="http://schemas.microsoft.com/office/powerpoint/2010/main" val="3224992474"/>
              </p:ext>
            </p:extLst>
          </p:nvPr>
        </p:nvGraphicFramePr>
        <p:xfrm>
          <a:off x="655638" y="1408114"/>
          <a:ext cx="10880726" cy="40782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361562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A92A9-B175-485F-8685-C452F3711619}"/>
              </a:ext>
            </a:extLst>
          </p:cNvPr>
          <p:cNvSpPr>
            <a:spLocks noGrp="1"/>
          </p:cNvSpPr>
          <p:nvPr>
            <p:ph type="title"/>
          </p:nvPr>
        </p:nvSpPr>
        <p:spPr/>
        <p:txBody>
          <a:bodyPr/>
          <a:lstStyle/>
          <a:p>
            <a:r>
              <a:rPr lang="en-US" dirty="0"/>
              <a:t>Tying it all together</a:t>
            </a:r>
          </a:p>
        </p:txBody>
      </p:sp>
      <p:grpSp>
        <p:nvGrpSpPr>
          <p:cNvPr id="29" name="Group 28">
            <a:extLst>
              <a:ext uri="{FF2B5EF4-FFF2-40B4-BE49-F238E27FC236}">
                <a16:creationId xmlns:a16="http://schemas.microsoft.com/office/drawing/2014/main" id="{42989DF0-FAE2-4C8B-A193-D4B9EA0C9E3E}"/>
              </a:ext>
            </a:extLst>
          </p:cNvPr>
          <p:cNvGrpSpPr/>
          <p:nvPr/>
        </p:nvGrpSpPr>
        <p:grpSpPr>
          <a:xfrm>
            <a:off x="456210" y="1288795"/>
            <a:ext cx="10395322" cy="5249165"/>
            <a:chOff x="883640" y="1439550"/>
            <a:chExt cx="10395322" cy="5249165"/>
          </a:xfrm>
        </p:grpSpPr>
        <p:sp>
          <p:nvSpPr>
            <p:cNvPr id="5" name="Rectangle 4">
              <a:extLst>
                <a:ext uri="{FF2B5EF4-FFF2-40B4-BE49-F238E27FC236}">
                  <a16:creationId xmlns:a16="http://schemas.microsoft.com/office/drawing/2014/main" id="{3CB5B914-3015-484B-ACBD-760ED964BB0F}"/>
                </a:ext>
              </a:extLst>
            </p:cNvPr>
            <p:cNvSpPr/>
            <p:nvPr/>
          </p:nvSpPr>
          <p:spPr>
            <a:xfrm>
              <a:off x="883640" y="1439550"/>
              <a:ext cx="1651000" cy="1029587"/>
            </a:xfrm>
            <a:prstGeom prst="rect">
              <a:avLst/>
            </a:prstGeom>
            <a:solidFill>
              <a:srgbClr val="C8D5EA"/>
            </a:solidFill>
            <a:ln w="25400" cap="flat" cmpd="sng" algn="ctr">
              <a:solidFill>
                <a:srgbClr val="91ABD5"/>
              </a:solidFill>
              <a:prstDash val="solid"/>
            </a:ln>
            <a:effectLst/>
          </p:spPr>
          <p:txBody>
            <a:bodyPr rtlCol="0" anchor="ctr"/>
            <a:lstStyle/>
            <a:p>
              <a:pPr algn="ctr" defTabSz="914400">
                <a:defRPr/>
              </a:pPr>
              <a:r>
                <a:rPr lang="en-US" kern="0" dirty="0">
                  <a:solidFill>
                    <a:srgbClr val="000000"/>
                  </a:solidFill>
                  <a:latin typeface="Segoe UI Light" panose="020B0502040204020203" pitchFamily="34" charset="0"/>
                </a:rPr>
                <a:t>Calculate the Record Size</a:t>
              </a:r>
            </a:p>
          </p:txBody>
        </p:sp>
        <p:sp>
          <p:nvSpPr>
            <p:cNvPr id="6" name="Rectangle 5">
              <a:extLst>
                <a:ext uri="{FF2B5EF4-FFF2-40B4-BE49-F238E27FC236}">
                  <a16:creationId xmlns:a16="http://schemas.microsoft.com/office/drawing/2014/main" id="{FF34C0F2-9F38-44DB-8CB6-74AADAC0EF1D}"/>
                </a:ext>
              </a:extLst>
            </p:cNvPr>
            <p:cNvSpPr/>
            <p:nvPr/>
          </p:nvSpPr>
          <p:spPr>
            <a:xfrm>
              <a:off x="3329510" y="1461072"/>
              <a:ext cx="2108200" cy="986543"/>
            </a:xfrm>
            <a:prstGeom prst="rect">
              <a:avLst/>
            </a:prstGeom>
            <a:solidFill>
              <a:schemeClr val="accent2">
                <a:lumMod val="20000"/>
                <a:lumOff val="80000"/>
              </a:schemeClr>
            </a:solidFill>
            <a:ln w="25400" cap="flat" cmpd="sng" algn="ctr">
              <a:solidFill>
                <a:schemeClr val="accent2">
                  <a:lumMod val="40000"/>
                  <a:lumOff val="60000"/>
                </a:schemeClr>
              </a:solidFill>
              <a:prstDash val="solid"/>
            </a:ln>
            <a:effectLst/>
          </p:spPr>
          <p:txBody>
            <a:bodyPr rtlCol="0" anchor="ctr"/>
            <a:lstStyle/>
            <a:p>
              <a:pPr algn="ctr" defTabSz="914400">
                <a:defRPr/>
              </a:pPr>
              <a:r>
                <a:rPr lang="en-US" kern="0" dirty="0">
                  <a:solidFill>
                    <a:srgbClr val="000000"/>
                  </a:solidFill>
                  <a:latin typeface="Segoe UI Light" panose="020B0502040204020203" pitchFamily="34" charset="0"/>
                </a:rPr>
                <a:t>Check if Table has pages (IAM Page)</a:t>
              </a:r>
            </a:p>
          </p:txBody>
        </p:sp>
        <p:sp>
          <p:nvSpPr>
            <p:cNvPr id="7" name="TextBox 6">
              <a:extLst>
                <a:ext uri="{FF2B5EF4-FFF2-40B4-BE49-F238E27FC236}">
                  <a16:creationId xmlns:a16="http://schemas.microsoft.com/office/drawing/2014/main" id="{4EFC8324-1291-4FAF-AB9C-6748FE847A62}"/>
                </a:ext>
              </a:extLst>
            </p:cNvPr>
            <p:cNvSpPr txBox="1"/>
            <p:nvPr/>
          </p:nvSpPr>
          <p:spPr>
            <a:xfrm>
              <a:off x="5506914" y="1483947"/>
              <a:ext cx="540533" cy="369332"/>
            </a:xfrm>
            <a:prstGeom prst="rect">
              <a:avLst/>
            </a:prstGeom>
            <a:noFill/>
          </p:spPr>
          <p:txBody>
            <a:bodyPr wrap="none" rtlCol="0">
              <a:spAutoFit/>
            </a:bodyPr>
            <a:lstStyle/>
            <a:p>
              <a:pPr defTabSz="457200">
                <a:buSzPct val="110000"/>
              </a:pPr>
              <a:r>
                <a:rPr lang="en-US" b="1" dirty="0">
                  <a:solidFill>
                    <a:srgbClr val="000000"/>
                  </a:solidFill>
                  <a:latin typeface="Segoe UI Light" panose="020B0502040204020203" pitchFamily="34" charset="0"/>
                </a:rPr>
                <a:t>YES</a:t>
              </a:r>
            </a:p>
          </p:txBody>
        </p:sp>
        <p:sp>
          <p:nvSpPr>
            <p:cNvPr id="8" name="TextBox 7">
              <a:extLst>
                <a:ext uri="{FF2B5EF4-FFF2-40B4-BE49-F238E27FC236}">
                  <a16:creationId xmlns:a16="http://schemas.microsoft.com/office/drawing/2014/main" id="{DF54302E-71CE-4D64-9074-C59BA760A62A}"/>
                </a:ext>
              </a:extLst>
            </p:cNvPr>
            <p:cNvSpPr txBox="1"/>
            <p:nvPr/>
          </p:nvSpPr>
          <p:spPr>
            <a:xfrm>
              <a:off x="3039263" y="2815279"/>
              <a:ext cx="542136" cy="369332"/>
            </a:xfrm>
            <a:prstGeom prst="rect">
              <a:avLst/>
            </a:prstGeom>
            <a:noFill/>
          </p:spPr>
          <p:txBody>
            <a:bodyPr wrap="none" rtlCol="0">
              <a:spAutoFit/>
            </a:bodyPr>
            <a:lstStyle/>
            <a:p>
              <a:pPr defTabSz="457200">
                <a:buSzPct val="110000"/>
              </a:pPr>
              <a:r>
                <a:rPr lang="en-US" b="1" dirty="0">
                  <a:solidFill>
                    <a:srgbClr val="000000"/>
                  </a:solidFill>
                  <a:latin typeface="Segoe UI Light" panose="020B0502040204020203" pitchFamily="34" charset="0"/>
                </a:rPr>
                <a:t>NO</a:t>
              </a:r>
            </a:p>
          </p:txBody>
        </p:sp>
        <p:sp>
          <p:nvSpPr>
            <p:cNvPr id="9" name="Rectangle 8">
              <a:extLst>
                <a:ext uri="{FF2B5EF4-FFF2-40B4-BE49-F238E27FC236}">
                  <a16:creationId xmlns:a16="http://schemas.microsoft.com/office/drawing/2014/main" id="{E5058D62-FB17-4694-A1C6-B36D45FDD0C8}"/>
                </a:ext>
              </a:extLst>
            </p:cNvPr>
            <p:cNvSpPr/>
            <p:nvPr/>
          </p:nvSpPr>
          <p:spPr>
            <a:xfrm>
              <a:off x="6249762" y="1461072"/>
              <a:ext cx="2108200" cy="986543"/>
            </a:xfrm>
            <a:prstGeom prst="rect">
              <a:avLst/>
            </a:prstGeom>
            <a:solidFill>
              <a:schemeClr val="accent2">
                <a:lumMod val="20000"/>
                <a:lumOff val="80000"/>
              </a:schemeClr>
            </a:solidFill>
            <a:ln w="25400" cap="flat" cmpd="sng" algn="ctr">
              <a:solidFill>
                <a:schemeClr val="accent2">
                  <a:lumMod val="40000"/>
                  <a:lumOff val="60000"/>
                </a:schemeClr>
              </a:solidFill>
              <a:prstDash val="solid"/>
            </a:ln>
            <a:effectLst/>
          </p:spPr>
          <p:txBody>
            <a:bodyPr rtlCol="0" anchor="ctr"/>
            <a:lstStyle/>
            <a:p>
              <a:pPr algn="ctr" defTabSz="914400">
                <a:defRPr/>
              </a:pPr>
              <a:r>
                <a:rPr lang="en-US" kern="0" dirty="0">
                  <a:solidFill>
                    <a:srgbClr val="000000"/>
                  </a:solidFill>
                  <a:latin typeface="Segoe UI Light" panose="020B0502040204020203" pitchFamily="34" charset="0"/>
                </a:rPr>
                <a:t>Do these pages have unallocated space (PFS Page)</a:t>
              </a:r>
            </a:p>
          </p:txBody>
        </p:sp>
        <p:sp>
          <p:nvSpPr>
            <p:cNvPr id="10" name="TextBox 9">
              <a:extLst>
                <a:ext uri="{FF2B5EF4-FFF2-40B4-BE49-F238E27FC236}">
                  <a16:creationId xmlns:a16="http://schemas.microsoft.com/office/drawing/2014/main" id="{E2482903-3BBA-420C-B198-15D84081C464}"/>
                </a:ext>
              </a:extLst>
            </p:cNvPr>
            <p:cNvSpPr txBox="1"/>
            <p:nvPr/>
          </p:nvSpPr>
          <p:spPr>
            <a:xfrm>
              <a:off x="8443909" y="1483947"/>
              <a:ext cx="577402" cy="369332"/>
            </a:xfrm>
            <a:prstGeom prst="rect">
              <a:avLst/>
            </a:prstGeom>
            <a:noFill/>
          </p:spPr>
          <p:txBody>
            <a:bodyPr wrap="square" rtlCol="0">
              <a:spAutoFit/>
            </a:bodyPr>
            <a:lstStyle/>
            <a:p>
              <a:pPr defTabSz="457200">
                <a:buSzPct val="110000"/>
              </a:pPr>
              <a:r>
                <a:rPr lang="en-US" b="1" dirty="0">
                  <a:solidFill>
                    <a:srgbClr val="000000"/>
                  </a:solidFill>
                  <a:latin typeface="Segoe UI Light" panose="020B0502040204020203" pitchFamily="34" charset="0"/>
                </a:rPr>
                <a:t>YES</a:t>
              </a:r>
            </a:p>
          </p:txBody>
        </p:sp>
        <p:sp>
          <p:nvSpPr>
            <p:cNvPr id="11" name="Rectangle 10">
              <a:extLst>
                <a:ext uri="{FF2B5EF4-FFF2-40B4-BE49-F238E27FC236}">
                  <a16:creationId xmlns:a16="http://schemas.microsoft.com/office/drawing/2014/main" id="{B12C833F-B396-447C-ADF5-8EC267733730}"/>
                </a:ext>
              </a:extLst>
            </p:cNvPr>
            <p:cNvSpPr/>
            <p:nvPr/>
          </p:nvSpPr>
          <p:spPr>
            <a:xfrm>
              <a:off x="9170762" y="1461072"/>
              <a:ext cx="2108200" cy="986543"/>
            </a:xfrm>
            <a:prstGeom prst="rect">
              <a:avLst/>
            </a:prstGeom>
            <a:solidFill>
              <a:schemeClr val="accent2">
                <a:lumMod val="20000"/>
                <a:lumOff val="80000"/>
              </a:schemeClr>
            </a:solidFill>
            <a:ln w="25400" cap="flat" cmpd="sng" algn="ctr">
              <a:solidFill>
                <a:schemeClr val="accent2">
                  <a:lumMod val="40000"/>
                  <a:lumOff val="60000"/>
                </a:schemeClr>
              </a:solidFill>
              <a:prstDash val="solid"/>
            </a:ln>
            <a:effectLst/>
          </p:spPr>
          <p:txBody>
            <a:bodyPr rtlCol="0" anchor="ctr"/>
            <a:lstStyle/>
            <a:p>
              <a:pPr algn="ctr" defTabSz="914400">
                <a:defRPr/>
              </a:pPr>
              <a:r>
                <a:rPr lang="en-US" kern="0" dirty="0">
                  <a:solidFill>
                    <a:srgbClr val="000000"/>
                  </a:solidFill>
                  <a:latin typeface="Segoe UI Light" panose="020B0502040204020203" pitchFamily="34" charset="0"/>
                </a:rPr>
                <a:t>Insert record Update the PFS Page</a:t>
              </a:r>
            </a:p>
          </p:txBody>
        </p:sp>
        <p:sp>
          <p:nvSpPr>
            <p:cNvPr id="12" name="Rectangle 11">
              <a:extLst>
                <a:ext uri="{FF2B5EF4-FFF2-40B4-BE49-F238E27FC236}">
                  <a16:creationId xmlns:a16="http://schemas.microsoft.com/office/drawing/2014/main" id="{10E11364-C040-45CD-9E17-3F55CC393258}"/>
                </a:ext>
              </a:extLst>
            </p:cNvPr>
            <p:cNvSpPr/>
            <p:nvPr/>
          </p:nvSpPr>
          <p:spPr>
            <a:xfrm>
              <a:off x="4126400" y="2817935"/>
              <a:ext cx="2151589" cy="966839"/>
            </a:xfrm>
            <a:prstGeom prst="rect">
              <a:avLst/>
            </a:prstGeom>
            <a:solidFill>
              <a:schemeClr val="accent2">
                <a:lumMod val="20000"/>
                <a:lumOff val="80000"/>
              </a:schemeClr>
            </a:solidFill>
            <a:ln w="25400" cap="flat" cmpd="sng" algn="ctr">
              <a:solidFill>
                <a:schemeClr val="accent2">
                  <a:lumMod val="40000"/>
                  <a:lumOff val="60000"/>
                </a:schemeClr>
              </a:solidFill>
              <a:prstDash val="solid"/>
            </a:ln>
            <a:effectLst/>
          </p:spPr>
          <p:txBody>
            <a:bodyPr rtlCol="0" anchor="ctr"/>
            <a:lstStyle/>
            <a:p>
              <a:pPr algn="ctr" defTabSz="914400">
                <a:defRPr/>
              </a:pPr>
              <a:r>
                <a:rPr lang="en-US" kern="0" dirty="0">
                  <a:solidFill>
                    <a:srgbClr val="000000"/>
                  </a:solidFill>
                  <a:latin typeface="Segoe UI Light" panose="020B0502040204020203" pitchFamily="34" charset="0"/>
                </a:rPr>
                <a:t>Allocate New Page</a:t>
              </a:r>
            </a:p>
          </p:txBody>
        </p:sp>
        <p:sp>
          <p:nvSpPr>
            <p:cNvPr id="13" name="Rectangle 12">
              <a:extLst>
                <a:ext uri="{FF2B5EF4-FFF2-40B4-BE49-F238E27FC236}">
                  <a16:creationId xmlns:a16="http://schemas.microsoft.com/office/drawing/2014/main" id="{82D72875-7182-4238-9EDA-317BF9B8B222}"/>
                </a:ext>
              </a:extLst>
            </p:cNvPr>
            <p:cNvSpPr/>
            <p:nvPr/>
          </p:nvSpPr>
          <p:spPr>
            <a:xfrm>
              <a:off x="4101127" y="5019286"/>
              <a:ext cx="2151589" cy="966839"/>
            </a:xfrm>
            <a:prstGeom prst="rect">
              <a:avLst/>
            </a:prstGeom>
            <a:solidFill>
              <a:schemeClr val="accent2">
                <a:lumMod val="20000"/>
                <a:lumOff val="80000"/>
              </a:schemeClr>
            </a:solidFill>
            <a:ln w="25400" cap="flat" cmpd="sng" algn="ctr">
              <a:solidFill>
                <a:schemeClr val="accent2">
                  <a:lumMod val="40000"/>
                  <a:lumOff val="60000"/>
                </a:schemeClr>
              </a:solidFill>
              <a:prstDash val="solid"/>
            </a:ln>
            <a:effectLst/>
          </p:spPr>
          <p:txBody>
            <a:bodyPr rtlCol="0" anchor="ctr"/>
            <a:lstStyle/>
            <a:p>
              <a:pPr algn="ctr" defTabSz="914400">
                <a:defRPr/>
              </a:pPr>
              <a:r>
                <a:rPr lang="en-US" kern="0" dirty="0">
                  <a:solidFill>
                    <a:srgbClr val="000000"/>
                  </a:solidFill>
                  <a:latin typeface="Segoe UI Light" panose="020B0502040204020203" pitchFamily="34" charset="0"/>
                </a:rPr>
                <a:t>Is TF 1118 Enabled?</a:t>
              </a:r>
            </a:p>
            <a:p>
              <a:pPr algn="ctr" defTabSz="914400">
                <a:defRPr/>
              </a:pPr>
              <a:r>
                <a:rPr lang="en-US" kern="0" dirty="0">
                  <a:solidFill>
                    <a:srgbClr val="000000"/>
                  </a:solidFill>
                  <a:latin typeface="Segoe UI Light" panose="020B0502040204020203" pitchFamily="34" charset="0"/>
                </a:rPr>
                <a:t>More than 8 Pages?</a:t>
              </a:r>
            </a:p>
            <a:p>
              <a:pPr algn="ctr" defTabSz="914400">
                <a:defRPr/>
              </a:pPr>
              <a:r>
                <a:rPr lang="en-US" kern="0" dirty="0">
                  <a:solidFill>
                    <a:srgbClr val="000000"/>
                  </a:solidFill>
                  <a:latin typeface="Segoe UI Light" panose="020B0502040204020203" pitchFamily="34" charset="0"/>
                </a:rPr>
                <a:t>SQL Server&gt;=13.X ?</a:t>
              </a:r>
            </a:p>
          </p:txBody>
        </p:sp>
        <p:sp>
          <p:nvSpPr>
            <p:cNvPr id="14" name="Rectangle 13">
              <a:extLst>
                <a:ext uri="{FF2B5EF4-FFF2-40B4-BE49-F238E27FC236}">
                  <a16:creationId xmlns:a16="http://schemas.microsoft.com/office/drawing/2014/main" id="{2F72227D-9C23-480A-A002-BCE3E33AAA46}"/>
                </a:ext>
              </a:extLst>
            </p:cNvPr>
            <p:cNvSpPr/>
            <p:nvPr/>
          </p:nvSpPr>
          <p:spPr>
            <a:xfrm>
              <a:off x="8034652" y="3962400"/>
              <a:ext cx="3114483" cy="1119774"/>
            </a:xfrm>
            <a:prstGeom prst="rect">
              <a:avLst/>
            </a:prstGeom>
            <a:solidFill>
              <a:schemeClr val="accent2">
                <a:lumMod val="20000"/>
                <a:lumOff val="80000"/>
              </a:schemeClr>
            </a:solidFill>
            <a:ln w="25400" cap="flat" cmpd="sng" algn="ctr">
              <a:solidFill>
                <a:schemeClr val="accent2">
                  <a:lumMod val="40000"/>
                  <a:lumOff val="60000"/>
                </a:schemeClr>
              </a:solidFill>
              <a:prstDash val="solid"/>
            </a:ln>
            <a:effectLst/>
          </p:spPr>
          <p:txBody>
            <a:bodyPr rtlCol="0" anchor="ctr"/>
            <a:lstStyle/>
            <a:p>
              <a:pPr algn="ctr" defTabSz="914400">
                <a:defRPr/>
              </a:pPr>
              <a:r>
                <a:rPr lang="en-US" kern="0" dirty="0">
                  <a:solidFill>
                    <a:srgbClr val="000000"/>
                  </a:solidFill>
                  <a:latin typeface="Segoe UI Light" panose="020B0502040204020203" pitchFamily="34" charset="0"/>
                </a:rPr>
                <a:t>Allocate a page from Mixed Extent (SGAM)</a:t>
              </a:r>
            </a:p>
            <a:p>
              <a:pPr algn="ctr" defTabSz="914400">
                <a:defRPr/>
              </a:pPr>
              <a:r>
                <a:rPr lang="en-US" kern="0" dirty="0">
                  <a:solidFill>
                    <a:srgbClr val="000000"/>
                  </a:solidFill>
                  <a:latin typeface="Segoe UI Light" panose="020B0502040204020203" pitchFamily="34" charset="0"/>
                </a:rPr>
                <a:t>Update the allocation objects</a:t>
              </a:r>
            </a:p>
          </p:txBody>
        </p:sp>
        <p:sp>
          <p:nvSpPr>
            <p:cNvPr id="15" name="Rectangle 14">
              <a:extLst>
                <a:ext uri="{FF2B5EF4-FFF2-40B4-BE49-F238E27FC236}">
                  <a16:creationId xmlns:a16="http://schemas.microsoft.com/office/drawing/2014/main" id="{372B8850-522E-44C1-8333-629503D60242}"/>
                </a:ext>
              </a:extLst>
            </p:cNvPr>
            <p:cNvSpPr/>
            <p:nvPr/>
          </p:nvSpPr>
          <p:spPr>
            <a:xfrm>
              <a:off x="8024058" y="5649411"/>
              <a:ext cx="3098065" cy="1039304"/>
            </a:xfrm>
            <a:prstGeom prst="rect">
              <a:avLst/>
            </a:prstGeom>
            <a:solidFill>
              <a:schemeClr val="accent2">
                <a:lumMod val="20000"/>
                <a:lumOff val="80000"/>
              </a:schemeClr>
            </a:solidFill>
            <a:ln w="25400" cap="flat" cmpd="sng" algn="ctr">
              <a:solidFill>
                <a:schemeClr val="accent2">
                  <a:lumMod val="40000"/>
                  <a:lumOff val="60000"/>
                </a:schemeClr>
              </a:solidFill>
              <a:prstDash val="solid"/>
            </a:ln>
            <a:effectLst/>
          </p:spPr>
          <p:txBody>
            <a:bodyPr rtlCol="0" anchor="ctr"/>
            <a:lstStyle/>
            <a:p>
              <a:pPr algn="ctr" defTabSz="914400">
                <a:defRPr/>
              </a:pPr>
              <a:r>
                <a:rPr lang="en-US" kern="0" dirty="0">
                  <a:solidFill>
                    <a:srgbClr val="000000"/>
                  </a:solidFill>
                  <a:latin typeface="Segoe UI Light" panose="020B0502040204020203" pitchFamily="34" charset="0"/>
                </a:rPr>
                <a:t>Allocate a Uniform Extent (GAM)</a:t>
              </a:r>
            </a:p>
            <a:p>
              <a:pPr algn="ctr" defTabSz="914400">
                <a:defRPr/>
              </a:pPr>
              <a:r>
                <a:rPr lang="en-US" kern="0" dirty="0">
                  <a:solidFill>
                    <a:srgbClr val="000000"/>
                  </a:solidFill>
                  <a:latin typeface="Segoe UI Light" panose="020B0502040204020203" pitchFamily="34" charset="0"/>
                </a:rPr>
                <a:t>Update the allocation objects.</a:t>
              </a:r>
            </a:p>
          </p:txBody>
        </p:sp>
        <p:sp>
          <p:nvSpPr>
            <p:cNvPr id="16" name="TextBox 15">
              <a:extLst>
                <a:ext uri="{FF2B5EF4-FFF2-40B4-BE49-F238E27FC236}">
                  <a16:creationId xmlns:a16="http://schemas.microsoft.com/office/drawing/2014/main" id="{684C04E9-90C9-4A11-80EF-74601E509AC9}"/>
                </a:ext>
              </a:extLst>
            </p:cNvPr>
            <p:cNvSpPr txBox="1"/>
            <p:nvPr/>
          </p:nvSpPr>
          <p:spPr>
            <a:xfrm>
              <a:off x="6261213" y="5742390"/>
              <a:ext cx="540533" cy="369332"/>
            </a:xfrm>
            <a:prstGeom prst="rect">
              <a:avLst/>
            </a:prstGeom>
            <a:noFill/>
          </p:spPr>
          <p:txBody>
            <a:bodyPr wrap="none" rtlCol="0">
              <a:spAutoFit/>
            </a:bodyPr>
            <a:lstStyle/>
            <a:p>
              <a:pPr defTabSz="457200">
                <a:buSzPct val="110000"/>
              </a:pPr>
              <a:r>
                <a:rPr lang="en-US" b="1" dirty="0">
                  <a:solidFill>
                    <a:srgbClr val="000000"/>
                  </a:solidFill>
                  <a:latin typeface="Segoe UI Light" panose="020B0502040204020203" pitchFamily="34" charset="0"/>
                </a:rPr>
                <a:t>YES</a:t>
              </a:r>
            </a:p>
          </p:txBody>
        </p:sp>
        <p:sp>
          <p:nvSpPr>
            <p:cNvPr id="17" name="TextBox 16">
              <a:extLst>
                <a:ext uri="{FF2B5EF4-FFF2-40B4-BE49-F238E27FC236}">
                  <a16:creationId xmlns:a16="http://schemas.microsoft.com/office/drawing/2014/main" id="{0D122531-2C10-4262-A724-DC3337F7CD8F}"/>
                </a:ext>
              </a:extLst>
            </p:cNvPr>
            <p:cNvSpPr txBox="1"/>
            <p:nvPr/>
          </p:nvSpPr>
          <p:spPr>
            <a:xfrm>
              <a:off x="6419410" y="4876800"/>
              <a:ext cx="524503" cy="369332"/>
            </a:xfrm>
            <a:prstGeom prst="rect">
              <a:avLst/>
            </a:prstGeom>
            <a:noFill/>
          </p:spPr>
          <p:txBody>
            <a:bodyPr wrap="none" rtlCol="0">
              <a:spAutoFit/>
            </a:bodyPr>
            <a:lstStyle/>
            <a:p>
              <a:pPr defTabSz="457200">
                <a:buSzPct val="110000"/>
              </a:pPr>
              <a:r>
                <a:rPr lang="en-US" b="1" dirty="0">
                  <a:solidFill>
                    <a:srgbClr val="000000"/>
                  </a:solidFill>
                  <a:latin typeface="Segoe UI Light" panose="020B0502040204020203" pitchFamily="34" charset="0"/>
                </a:rPr>
                <a:t>NO</a:t>
              </a:r>
            </a:p>
          </p:txBody>
        </p:sp>
        <p:cxnSp>
          <p:nvCxnSpPr>
            <p:cNvPr id="18" name="Elbow Connector 44">
              <a:extLst>
                <a:ext uri="{FF2B5EF4-FFF2-40B4-BE49-F238E27FC236}">
                  <a16:creationId xmlns:a16="http://schemas.microsoft.com/office/drawing/2014/main" id="{E7DCFDE6-29FE-4FC9-B704-61846DC67762}"/>
                </a:ext>
              </a:extLst>
            </p:cNvPr>
            <p:cNvCxnSpPr/>
            <p:nvPr/>
          </p:nvCxnSpPr>
          <p:spPr>
            <a:xfrm rot="16200000" flipH="1">
              <a:off x="3467503" y="2559439"/>
              <a:ext cx="830865" cy="545000"/>
            </a:xfrm>
            <a:prstGeom prst="bentConnector2">
              <a:avLst/>
            </a:prstGeom>
            <a:noFill/>
            <a:ln w="57150" cap="flat" cmpd="sng" algn="ctr">
              <a:solidFill>
                <a:srgbClr val="0A5BBA"/>
              </a:solidFill>
              <a:prstDash val="solid"/>
              <a:headEnd type="none"/>
              <a:tailEnd type="triangle"/>
            </a:ln>
            <a:effectLst>
              <a:outerShdw blurRad="40000" dist="20000" dir="5400000" rotWithShape="0">
                <a:srgbClr val="000000">
                  <a:alpha val="38000"/>
                </a:srgbClr>
              </a:outerShdw>
            </a:effectLst>
          </p:spPr>
        </p:cxnSp>
        <p:cxnSp>
          <p:nvCxnSpPr>
            <p:cNvPr id="19" name="Elbow Connector 45">
              <a:extLst>
                <a:ext uri="{FF2B5EF4-FFF2-40B4-BE49-F238E27FC236}">
                  <a16:creationId xmlns:a16="http://schemas.microsoft.com/office/drawing/2014/main" id="{264FEA76-9EB6-4BE5-BDCF-220C1CE3667D}"/>
                </a:ext>
              </a:extLst>
            </p:cNvPr>
            <p:cNvCxnSpPr>
              <a:endCxn id="12" idx="3"/>
            </p:cNvCxnSpPr>
            <p:nvPr/>
          </p:nvCxnSpPr>
          <p:spPr>
            <a:xfrm rot="10800000" flipV="1">
              <a:off x="6277989" y="2448277"/>
              <a:ext cx="1176132" cy="853078"/>
            </a:xfrm>
            <a:prstGeom prst="bentConnector3">
              <a:avLst>
                <a:gd name="adj1" fmla="val 960"/>
              </a:avLst>
            </a:prstGeom>
            <a:noFill/>
            <a:ln w="57150" cap="flat" cmpd="sng" algn="ctr">
              <a:solidFill>
                <a:srgbClr val="0A5BBA"/>
              </a:solidFill>
              <a:prstDash val="solid"/>
              <a:headEnd type="none"/>
              <a:tailEnd type="triangle"/>
            </a:ln>
            <a:effectLst>
              <a:outerShdw blurRad="40000" dist="20000" dir="5400000" rotWithShape="0">
                <a:srgbClr val="000000">
                  <a:alpha val="38000"/>
                </a:srgbClr>
              </a:outerShdw>
            </a:effectLst>
          </p:spPr>
        </p:cxnSp>
        <p:cxnSp>
          <p:nvCxnSpPr>
            <p:cNvPr id="20" name="Elbow Connector 46">
              <a:extLst>
                <a:ext uri="{FF2B5EF4-FFF2-40B4-BE49-F238E27FC236}">
                  <a16:creationId xmlns:a16="http://schemas.microsoft.com/office/drawing/2014/main" id="{F517FCC7-1498-4B4D-A287-9D7020DB32CB}"/>
                </a:ext>
              </a:extLst>
            </p:cNvPr>
            <p:cNvCxnSpPr>
              <a:endCxn id="14" idx="1"/>
            </p:cNvCxnSpPr>
            <p:nvPr/>
          </p:nvCxnSpPr>
          <p:spPr>
            <a:xfrm flipV="1">
              <a:off x="6242259" y="4522287"/>
              <a:ext cx="1792393" cy="788090"/>
            </a:xfrm>
            <a:prstGeom prst="bentConnector3">
              <a:avLst>
                <a:gd name="adj1" fmla="val 50000"/>
              </a:avLst>
            </a:prstGeom>
            <a:noFill/>
            <a:ln w="57150" cap="flat" cmpd="sng" algn="ctr">
              <a:solidFill>
                <a:srgbClr val="0A5BBA"/>
              </a:solidFill>
              <a:prstDash val="solid"/>
              <a:headEnd type="none"/>
              <a:tailEnd type="triangle"/>
            </a:ln>
            <a:effectLst>
              <a:outerShdw blurRad="40000" dist="20000" dir="5400000" rotWithShape="0">
                <a:srgbClr val="000000">
                  <a:alpha val="38000"/>
                </a:srgbClr>
              </a:outerShdw>
            </a:effectLst>
          </p:spPr>
        </p:cxnSp>
        <p:cxnSp>
          <p:nvCxnSpPr>
            <p:cNvPr id="21" name="Elbow Connector 47">
              <a:extLst>
                <a:ext uri="{FF2B5EF4-FFF2-40B4-BE49-F238E27FC236}">
                  <a16:creationId xmlns:a16="http://schemas.microsoft.com/office/drawing/2014/main" id="{A1C0782F-5675-4389-8D6D-8E1730DC546F}"/>
                </a:ext>
              </a:extLst>
            </p:cNvPr>
            <p:cNvCxnSpPr>
              <a:endCxn id="15" idx="1"/>
            </p:cNvCxnSpPr>
            <p:nvPr/>
          </p:nvCxnSpPr>
          <p:spPr>
            <a:xfrm>
              <a:off x="6252716" y="5559636"/>
              <a:ext cx="1771342" cy="609427"/>
            </a:xfrm>
            <a:prstGeom prst="bentConnector3">
              <a:avLst>
                <a:gd name="adj1" fmla="val 50000"/>
              </a:avLst>
            </a:prstGeom>
            <a:noFill/>
            <a:ln w="57150" cap="flat" cmpd="sng" algn="ctr">
              <a:solidFill>
                <a:srgbClr val="0A5BBA"/>
              </a:solidFill>
              <a:prstDash val="solid"/>
              <a:headEnd type="none"/>
              <a:tailEnd type="triangle"/>
            </a:ln>
            <a:effectLst>
              <a:outerShdw blurRad="40000" dist="20000" dir="5400000" rotWithShape="0">
                <a:srgbClr val="000000">
                  <a:alpha val="38000"/>
                </a:srgbClr>
              </a:outerShdw>
            </a:effectLst>
          </p:spPr>
        </p:cxnSp>
        <p:cxnSp>
          <p:nvCxnSpPr>
            <p:cNvPr id="22" name="Elbow Connector 44">
              <a:extLst>
                <a:ext uri="{FF2B5EF4-FFF2-40B4-BE49-F238E27FC236}">
                  <a16:creationId xmlns:a16="http://schemas.microsoft.com/office/drawing/2014/main" id="{005B7A68-0522-453A-A4F7-024C23065906}"/>
                </a:ext>
              </a:extLst>
            </p:cNvPr>
            <p:cNvCxnSpPr>
              <a:stCxn id="5" idx="3"/>
              <a:endCxn id="6" idx="1"/>
            </p:cNvCxnSpPr>
            <p:nvPr/>
          </p:nvCxnSpPr>
          <p:spPr>
            <a:xfrm>
              <a:off x="2534640" y="1954344"/>
              <a:ext cx="794870" cy="0"/>
            </a:xfrm>
            <a:prstGeom prst="straightConnector1">
              <a:avLst/>
            </a:prstGeom>
            <a:noFill/>
            <a:ln w="57150" cap="flat" cmpd="sng" algn="ctr">
              <a:solidFill>
                <a:srgbClr val="0A5BBA"/>
              </a:solidFill>
              <a:prstDash val="solid"/>
              <a:headEnd type="none"/>
              <a:tailEnd type="triangle"/>
            </a:ln>
            <a:effectLst>
              <a:outerShdw blurRad="40000" dist="20000" dir="5400000" rotWithShape="0">
                <a:srgbClr val="000000">
                  <a:alpha val="38000"/>
                </a:srgbClr>
              </a:outerShdw>
            </a:effectLst>
          </p:spPr>
        </p:cxnSp>
        <p:cxnSp>
          <p:nvCxnSpPr>
            <p:cNvPr id="23" name="Elbow Connector 47">
              <a:extLst>
                <a:ext uri="{FF2B5EF4-FFF2-40B4-BE49-F238E27FC236}">
                  <a16:creationId xmlns:a16="http://schemas.microsoft.com/office/drawing/2014/main" id="{1E417F6F-B514-4D3E-A550-6C6B36B18CEC}"/>
                </a:ext>
              </a:extLst>
            </p:cNvPr>
            <p:cNvCxnSpPr>
              <a:stCxn id="6" idx="3"/>
              <a:endCxn id="9" idx="1"/>
            </p:cNvCxnSpPr>
            <p:nvPr/>
          </p:nvCxnSpPr>
          <p:spPr>
            <a:xfrm>
              <a:off x="5437710" y="1954344"/>
              <a:ext cx="812052" cy="0"/>
            </a:xfrm>
            <a:prstGeom prst="straightConnector1">
              <a:avLst/>
            </a:prstGeom>
            <a:noFill/>
            <a:ln w="57150" cap="flat" cmpd="sng" algn="ctr">
              <a:solidFill>
                <a:srgbClr val="0A5BBA"/>
              </a:solidFill>
              <a:prstDash val="solid"/>
              <a:headEnd type="none"/>
              <a:tailEnd type="triangle"/>
            </a:ln>
            <a:effectLst>
              <a:outerShdw blurRad="40000" dist="20000" dir="5400000" rotWithShape="0">
                <a:srgbClr val="000000">
                  <a:alpha val="38000"/>
                </a:srgbClr>
              </a:outerShdw>
            </a:effectLst>
          </p:spPr>
        </p:cxnSp>
        <p:cxnSp>
          <p:nvCxnSpPr>
            <p:cNvPr id="24" name="Elbow Connector 47">
              <a:extLst>
                <a:ext uri="{FF2B5EF4-FFF2-40B4-BE49-F238E27FC236}">
                  <a16:creationId xmlns:a16="http://schemas.microsoft.com/office/drawing/2014/main" id="{C9273110-0C74-49BE-A442-080A57E315F5}"/>
                </a:ext>
              </a:extLst>
            </p:cNvPr>
            <p:cNvCxnSpPr>
              <a:stCxn id="9" idx="3"/>
              <a:endCxn id="11" idx="1"/>
            </p:cNvCxnSpPr>
            <p:nvPr/>
          </p:nvCxnSpPr>
          <p:spPr>
            <a:xfrm>
              <a:off x="8357962" y="1954344"/>
              <a:ext cx="812800" cy="0"/>
            </a:xfrm>
            <a:prstGeom prst="straightConnector1">
              <a:avLst/>
            </a:prstGeom>
            <a:noFill/>
            <a:ln w="57150" cap="flat" cmpd="sng" algn="ctr">
              <a:solidFill>
                <a:srgbClr val="0A5BBA"/>
              </a:solidFill>
              <a:prstDash val="solid"/>
              <a:headEnd type="none"/>
              <a:tailEnd type="triangle"/>
            </a:ln>
            <a:effectLst>
              <a:outerShdw blurRad="40000" dist="20000" dir="5400000" rotWithShape="0">
                <a:srgbClr val="000000">
                  <a:alpha val="38000"/>
                </a:srgbClr>
              </a:outerShdw>
            </a:effectLst>
          </p:spPr>
        </p:cxnSp>
        <p:cxnSp>
          <p:nvCxnSpPr>
            <p:cNvPr id="25" name="Elbow Connector 51">
              <a:extLst>
                <a:ext uri="{FF2B5EF4-FFF2-40B4-BE49-F238E27FC236}">
                  <a16:creationId xmlns:a16="http://schemas.microsoft.com/office/drawing/2014/main" id="{A195E8FC-03B1-4231-9E96-BE6B4F48E359}"/>
                </a:ext>
              </a:extLst>
            </p:cNvPr>
            <p:cNvCxnSpPr>
              <a:stCxn id="12" idx="2"/>
            </p:cNvCxnSpPr>
            <p:nvPr/>
          </p:nvCxnSpPr>
          <p:spPr>
            <a:xfrm rot="16200000" flipH="1">
              <a:off x="4553495" y="4433473"/>
              <a:ext cx="1297401" cy="1"/>
            </a:xfrm>
            <a:prstGeom prst="bentConnector3">
              <a:avLst>
                <a:gd name="adj1" fmla="val 50000"/>
              </a:avLst>
            </a:prstGeom>
            <a:noFill/>
            <a:ln w="57150" cap="flat" cmpd="sng" algn="ctr">
              <a:solidFill>
                <a:srgbClr val="0A5BBA"/>
              </a:solidFill>
              <a:prstDash val="solid"/>
              <a:headEnd type="none"/>
              <a:tailEnd type="triangle"/>
            </a:ln>
            <a:effectLst>
              <a:outerShdw blurRad="40000" dist="20000" dir="5400000" rotWithShape="0">
                <a:srgbClr val="000000">
                  <a:alpha val="38000"/>
                </a:srgbClr>
              </a:outerShdw>
            </a:effectLst>
          </p:spPr>
        </p:cxnSp>
        <p:sp>
          <p:nvSpPr>
            <p:cNvPr id="26" name="TextBox 25">
              <a:extLst>
                <a:ext uri="{FF2B5EF4-FFF2-40B4-BE49-F238E27FC236}">
                  <a16:creationId xmlns:a16="http://schemas.microsoft.com/office/drawing/2014/main" id="{E9378F33-8BDC-450C-8825-7815AD777584}"/>
                </a:ext>
              </a:extLst>
            </p:cNvPr>
            <p:cNvSpPr txBox="1"/>
            <p:nvPr/>
          </p:nvSpPr>
          <p:spPr>
            <a:xfrm>
              <a:off x="7553944" y="2814281"/>
              <a:ext cx="542136" cy="369332"/>
            </a:xfrm>
            <a:prstGeom prst="rect">
              <a:avLst/>
            </a:prstGeom>
            <a:noFill/>
          </p:spPr>
          <p:txBody>
            <a:bodyPr wrap="none" rtlCol="0">
              <a:spAutoFit/>
            </a:bodyPr>
            <a:lstStyle/>
            <a:p>
              <a:pPr defTabSz="457200">
                <a:buSzPct val="110000"/>
              </a:pPr>
              <a:r>
                <a:rPr lang="en-US" b="1" dirty="0">
                  <a:solidFill>
                    <a:srgbClr val="000000"/>
                  </a:solidFill>
                  <a:latin typeface="Segoe UI Light" panose="020B0502040204020203" pitchFamily="34" charset="0"/>
                </a:rPr>
                <a:t>NO</a:t>
              </a:r>
            </a:p>
          </p:txBody>
        </p:sp>
        <p:cxnSp>
          <p:nvCxnSpPr>
            <p:cNvPr id="27" name="Elbow Connector 53">
              <a:extLst>
                <a:ext uri="{FF2B5EF4-FFF2-40B4-BE49-F238E27FC236}">
                  <a16:creationId xmlns:a16="http://schemas.microsoft.com/office/drawing/2014/main" id="{4A23D5D7-7B2D-4AAA-9978-D5BA84094ABA}"/>
                </a:ext>
              </a:extLst>
            </p:cNvPr>
            <p:cNvCxnSpPr>
              <a:stCxn id="14" idx="0"/>
              <a:endCxn id="11" idx="2"/>
            </p:cNvCxnSpPr>
            <p:nvPr/>
          </p:nvCxnSpPr>
          <p:spPr>
            <a:xfrm rot="5400000" flipH="1" flipV="1">
              <a:off x="9150986" y="2888524"/>
              <a:ext cx="1514785" cy="632968"/>
            </a:xfrm>
            <a:prstGeom prst="bentConnector3">
              <a:avLst>
                <a:gd name="adj1" fmla="val 50000"/>
              </a:avLst>
            </a:prstGeom>
            <a:noFill/>
            <a:ln w="57150" cap="flat" cmpd="sng" algn="ctr">
              <a:solidFill>
                <a:srgbClr val="0A5BBA"/>
              </a:solidFill>
              <a:prstDash val="solid"/>
              <a:headEnd type="none"/>
              <a:tailEnd type="triangle"/>
            </a:ln>
            <a:effectLst>
              <a:outerShdw blurRad="40000" dist="20000" dir="5400000" rotWithShape="0">
                <a:srgbClr val="000000">
                  <a:alpha val="38000"/>
                </a:srgbClr>
              </a:outerShdw>
            </a:effectLst>
          </p:spPr>
        </p:cxnSp>
        <p:cxnSp>
          <p:nvCxnSpPr>
            <p:cNvPr id="28" name="Elbow Connector 54">
              <a:extLst>
                <a:ext uri="{FF2B5EF4-FFF2-40B4-BE49-F238E27FC236}">
                  <a16:creationId xmlns:a16="http://schemas.microsoft.com/office/drawing/2014/main" id="{D21B5062-5C3E-4C0C-B498-3A2F324621E2}"/>
                </a:ext>
              </a:extLst>
            </p:cNvPr>
            <p:cNvCxnSpPr>
              <a:stCxn id="15" idx="3"/>
              <a:endCxn id="11" idx="3"/>
            </p:cNvCxnSpPr>
            <p:nvPr/>
          </p:nvCxnSpPr>
          <p:spPr>
            <a:xfrm flipV="1">
              <a:off x="11122123" y="1954344"/>
              <a:ext cx="156839" cy="4214719"/>
            </a:xfrm>
            <a:prstGeom prst="bentConnector3">
              <a:avLst>
                <a:gd name="adj1" fmla="val 514841"/>
              </a:avLst>
            </a:prstGeom>
            <a:noFill/>
            <a:ln w="57150" cap="flat" cmpd="sng" algn="ctr">
              <a:solidFill>
                <a:srgbClr val="0A5BBA"/>
              </a:solidFill>
              <a:prstDash val="solid"/>
              <a:headEnd type="none"/>
              <a:tailEnd type="triangle"/>
            </a:ln>
            <a:effectLst>
              <a:outerShdw blurRad="40000" dist="20000" dir="5400000" rotWithShape="0">
                <a:srgbClr val="000000">
                  <a:alpha val="38000"/>
                </a:srgbClr>
              </a:outerShdw>
            </a:effectLst>
          </p:spPr>
        </p:cxnSp>
      </p:grpSp>
    </p:spTree>
    <p:extLst>
      <p:ext uri="{BB962C8B-B14F-4D97-AF65-F5344CB8AC3E}">
        <p14:creationId xmlns:p14="http://schemas.microsoft.com/office/powerpoint/2010/main" val="37091938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text, blackboard, plaque&#10;&#10;Description automatically generated">
            <a:extLst>
              <a:ext uri="{FF2B5EF4-FFF2-40B4-BE49-F238E27FC236}">
                <a16:creationId xmlns:a16="http://schemas.microsoft.com/office/drawing/2014/main" id="{726B78C8-40C4-412A-8706-6CF868A47D2B}"/>
              </a:ext>
            </a:extLst>
          </p:cNvPr>
          <p:cNvPicPr>
            <a:picLocks noChangeAspect="1"/>
          </p:cNvPicPr>
          <p:nvPr/>
        </p:nvPicPr>
        <p:blipFill rotWithShape="1">
          <a:blip r:embed="rId4">
            <a:extLst>
              <a:ext uri="{28A0092B-C50C-407E-A947-70E740481C1C}">
                <a14:useLocalDpi xmlns:a14="http://schemas.microsoft.com/office/drawing/2010/main" val="0"/>
              </a:ext>
            </a:extLst>
          </a:blip>
          <a:srcRect r="1779" b="1"/>
          <a:stretch/>
        </p:blipFill>
        <p:spPr>
          <a:xfrm>
            <a:off x="20" y="10"/>
            <a:ext cx="12191980" cy="6857990"/>
          </a:xfrm>
          <a:prstGeom prst="rect">
            <a:avLst/>
          </a:prstGeom>
          <a:noFill/>
        </p:spPr>
      </p:pic>
    </p:spTree>
    <p:custDataLst>
      <p:tags r:id="rId1"/>
    </p:custDataLst>
    <p:extLst>
      <p:ext uri="{BB962C8B-B14F-4D97-AF65-F5344CB8AC3E}">
        <p14:creationId xmlns:p14="http://schemas.microsoft.com/office/powerpoint/2010/main" val="2928043153"/>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Pages and Extents architecture</a:t>
            </a:r>
          </a:p>
        </p:txBody>
      </p:sp>
      <p:graphicFrame>
        <p:nvGraphicFramePr>
          <p:cNvPr id="3" name="Content Placeholder 2">
            <a:extLst>
              <a:ext uri="{FF2B5EF4-FFF2-40B4-BE49-F238E27FC236}">
                <a16:creationId xmlns:a16="http://schemas.microsoft.com/office/drawing/2014/main" id="{6627BE03-59EF-EE4E-0B39-C1C482D5C0BA}"/>
              </a:ext>
            </a:extLst>
          </p:cNvPr>
          <p:cNvGraphicFramePr>
            <a:graphicFrameLocks noGrp="1"/>
          </p:cNvGraphicFramePr>
          <p:nvPr>
            <p:ph sz="quarter" idx="13"/>
          </p:nvPr>
        </p:nvGraphicFramePr>
        <p:xfrm>
          <a:off x="655638" y="1243014"/>
          <a:ext cx="7421562"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30" name="Picture 6" descr="SQL Server data page with row offsets">
            <a:extLst>
              <a:ext uri="{FF2B5EF4-FFF2-40B4-BE49-F238E27FC236}">
                <a16:creationId xmlns:a16="http://schemas.microsoft.com/office/drawing/2014/main" id="{3AF0B53A-9956-46C9-AE8C-3193F1A3B5A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91354" y="2497989"/>
            <a:ext cx="3230562" cy="263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1646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B5B00-DC84-4AB5-82AF-5C975E540C0B}"/>
              </a:ext>
            </a:extLst>
          </p:cNvPr>
          <p:cNvSpPr>
            <a:spLocks noGrp="1"/>
          </p:cNvSpPr>
          <p:nvPr>
            <p:ph type="title" idx="4294967295"/>
          </p:nvPr>
        </p:nvSpPr>
        <p:spPr>
          <a:xfrm>
            <a:off x="536575" y="288925"/>
            <a:ext cx="11655425" cy="461963"/>
          </a:xfrm>
        </p:spPr>
        <p:txBody>
          <a:bodyPr/>
          <a:lstStyle/>
          <a:p>
            <a:r>
              <a:rPr lang="en-US">
                <a:noFill/>
              </a:rPr>
              <a:t>Microsoft</a:t>
            </a:r>
          </a:p>
        </p:txBody>
      </p:sp>
    </p:spTree>
    <p:custDataLst>
      <p:tags r:id="rId1"/>
    </p:custDataLst>
    <p:extLst>
      <p:ext uri="{BB962C8B-B14F-4D97-AF65-F5344CB8AC3E}">
        <p14:creationId xmlns:p14="http://schemas.microsoft.com/office/powerpoint/2010/main" val="2260953147"/>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39F5D-162F-4769-AB09-6F694188AA4C}"/>
              </a:ext>
            </a:extLst>
          </p:cNvPr>
          <p:cNvSpPr>
            <a:spLocks noGrp="1"/>
          </p:cNvSpPr>
          <p:nvPr>
            <p:ph type="title"/>
          </p:nvPr>
        </p:nvSpPr>
        <p:spPr>
          <a:xfrm>
            <a:off x="454241" y="103224"/>
            <a:ext cx="10880725" cy="461665"/>
          </a:xfrm>
        </p:spPr>
        <p:txBody>
          <a:bodyPr/>
          <a:lstStyle/>
          <a:p>
            <a:r>
              <a:rPr lang="en-US" dirty="0"/>
              <a:t>Data Page</a:t>
            </a:r>
          </a:p>
        </p:txBody>
      </p:sp>
      <p:sp>
        <p:nvSpPr>
          <p:cNvPr id="39" name="Rounded Rectangle 19">
            <a:extLst>
              <a:ext uri="{FF2B5EF4-FFF2-40B4-BE49-F238E27FC236}">
                <a16:creationId xmlns:a16="http://schemas.microsoft.com/office/drawing/2014/main" id="{6888F4AB-F549-AC76-C77A-1D2242604F82}"/>
              </a:ext>
            </a:extLst>
          </p:cNvPr>
          <p:cNvSpPr/>
          <p:nvPr/>
        </p:nvSpPr>
        <p:spPr>
          <a:xfrm rot="5400000">
            <a:off x="1302647" y="2295609"/>
            <a:ext cx="5433848" cy="2774278"/>
          </a:xfrm>
          <a:prstGeom prst="roundRect">
            <a:avLst/>
          </a:prstGeom>
          <a:solidFill>
            <a:srgbClr val="7F9BBC">
              <a:lumMod val="75000"/>
            </a:srgbClr>
          </a:solidFill>
          <a:ln w="25400" cap="flat" cmpd="sng" algn="ctr">
            <a:solidFill>
              <a:srgbClr val="FFFFFF">
                <a:shade val="50000"/>
              </a:srgbClr>
            </a:solidFill>
            <a:prstDash val="solid"/>
          </a:ln>
          <a:effectLst/>
        </p:spPr>
        <p:style>
          <a:lnRef idx="0">
            <a:scrgbClr r="0" g="0" b="0"/>
          </a:lnRef>
          <a:fillRef idx="0">
            <a:scrgbClr r="0" g="0" b="0"/>
          </a:fillRef>
          <a:effectRef idx="0">
            <a:scrgbClr r="0" g="0" b="0"/>
          </a:effectRef>
          <a:fontRef idx="major"/>
        </p:style>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2100" b="0" i="0" u="none" strike="noStrike" kern="0" cap="none" spc="0" normalizeH="0" baseline="0" noProof="0" dirty="0">
              <a:ln>
                <a:noFill/>
              </a:ln>
              <a:solidFill>
                <a:prstClr val="white"/>
              </a:solidFill>
              <a:effectLst/>
              <a:uLnTx/>
              <a:uFillTx/>
              <a:latin typeface="Calibri" panose="020F0502020204030204" pitchFamily="34" charset="0"/>
              <a:ea typeface="+mn-ea"/>
              <a:cs typeface="+mn-cs"/>
            </a:endParaRPr>
          </a:p>
        </p:txBody>
      </p:sp>
      <p:sp>
        <p:nvSpPr>
          <p:cNvPr id="41" name="Rectangle 40">
            <a:extLst>
              <a:ext uri="{FF2B5EF4-FFF2-40B4-BE49-F238E27FC236}">
                <a16:creationId xmlns:a16="http://schemas.microsoft.com/office/drawing/2014/main" id="{A0BDFB7A-6229-B356-1DCA-B16581F2E989}"/>
              </a:ext>
            </a:extLst>
          </p:cNvPr>
          <p:cNvSpPr/>
          <p:nvPr/>
        </p:nvSpPr>
        <p:spPr>
          <a:xfrm>
            <a:off x="2940175" y="1149562"/>
            <a:ext cx="2158791" cy="715581"/>
          </a:xfrm>
          <a:prstGeom prst="rect">
            <a:avLst/>
          </a:prstGeom>
          <a:gradFill rotWithShape="1">
            <a:gsLst>
              <a:gs pos="0">
                <a:srgbClr val="FFFFFF">
                  <a:tint val="50000"/>
                  <a:satMod val="300000"/>
                </a:srgbClr>
              </a:gs>
              <a:gs pos="35000">
                <a:srgbClr val="FFFFFF">
                  <a:tint val="37000"/>
                  <a:satMod val="300000"/>
                </a:srgbClr>
              </a:gs>
              <a:gs pos="100000">
                <a:srgbClr val="FFFFFF">
                  <a:tint val="15000"/>
                  <a:satMod val="350000"/>
                </a:srgbClr>
              </a:gs>
            </a:gsLst>
            <a:lin ang="16200000" scaled="1"/>
          </a:gradFill>
          <a:ln w="9525" cap="flat" cmpd="sng" algn="ctr">
            <a:solidFill>
              <a:srgbClr val="FFFFFF">
                <a:shade val="95000"/>
                <a:satMod val="105000"/>
              </a:srgbClr>
            </a:solidFill>
            <a:prstDash val="solid"/>
          </a:ln>
          <a:effectLst>
            <a:outerShdw blurRad="40000" dist="20000" dir="5400000" rotWithShape="0">
              <a:srgbClr val="000000">
                <a:alpha val="38000"/>
              </a:srgbClr>
            </a:outerShdw>
          </a:effectLst>
        </p:spPr>
        <p:style>
          <a:lnRef idx="0">
            <a:scrgbClr r="0" g="0" b="0"/>
          </a:lnRef>
          <a:fillRef idx="0">
            <a:scrgbClr r="0" g="0" b="0"/>
          </a:fillRef>
          <a:effectRef idx="0">
            <a:scrgbClr r="0" g="0" b="0"/>
          </a:effectRef>
          <a:fontRef idx="major"/>
        </p:style>
        <p:txBody>
          <a:bodyPr wrap="square" lIns="68580" tIns="34290" rIns="68580" bIns="34290">
            <a:sp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2100" b="1" i="0" u="none" strike="noStrike" kern="0" cap="none" spc="0" normalizeH="0" baseline="0" noProof="0" dirty="0">
                <a:ln w="1905"/>
                <a:solidFill>
                  <a:srgbClr val="1F497D">
                    <a:lumMod val="75000"/>
                  </a:srgbClr>
                </a:solidFill>
                <a:effectLst>
                  <a:innerShdw blurRad="69850" dist="43180" dir="5400000">
                    <a:srgbClr val="000000">
                      <a:alpha val="65000"/>
                    </a:srgbClr>
                  </a:innerShdw>
                </a:effectLst>
                <a:uLnTx/>
                <a:uFillTx/>
                <a:latin typeface="Calibri" panose="020F0502020204030204" pitchFamily="34" charset="0"/>
                <a:ea typeface="+mn-ea"/>
                <a:cs typeface="+mn-cs"/>
              </a:rPr>
              <a:t>Page Header</a:t>
            </a:r>
          </a:p>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2100" b="1" i="0" u="none" strike="noStrike" kern="0" cap="none" spc="0" normalizeH="0" baseline="0" noProof="0" dirty="0">
                <a:ln w="1905"/>
                <a:solidFill>
                  <a:srgbClr val="1F497D">
                    <a:lumMod val="75000"/>
                  </a:srgbClr>
                </a:solidFill>
                <a:effectLst>
                  <a:innerShdw blurRad="69850" dist="43180" dir="5400000">
                    <a:srgbClr val="000000">
                      <a:alpha val="65000"/>
                    </a:srgbClr>
                  </a:innerShdw>
                </a:effectLst>
                <a:uLnTx/>
                <a:uFillTx/>
                <a:latin typeface="Calibri" panose="020F0502020204030204" pitchFamily="34" charset="0"/>
                <a:ea typeface="+mn-ea"/>
                <a:cs typeface="+mn-cs"/>
              </a:rPr>
              <a:t> (96 bytes)</a:t>
            </a:r>
            <a:endParaRPr kumimoji="0" lang="en-US" sz="2100" b="1" i="0" u="none" strike="noStrike" kern="0" cap="none" spc="0" normalizeH="0" baseline="0" noProof="0" dirty="0">
              <a:ln w="1905"/>
              <a:solidFill>
                <a:srgbClr val="1F497D">
                  <a:lumMod val="60000"/>
                  <a:lumOff val="40000"/>
                </a:srgbClr>
              </a:solidFill>
              <a:effectLst>
                <a:innerShdw blurRad="69850" dist="43180" dir="5400000">
                  <a:srgbClr val="000000">
                    <a:alpha val="65000"/>
                  </a:srgbClr>
                </a:innerShdw>
              </a:effectLst>
              <a:uLnTx/>
              <a:uFillTx/>
              <a:latin typeface="Calibri" panose="020F0502020204030204" pitchFamily="34" charset="0"/>
              <a:ea typeface="+mn-ea"/>
              <a:cs typeface="+mn-cs"/>
            </a:endParaRPr>
          </a:p>
        </p:txBody>
      </p:sp>
      <p:cxnSp>
        <p:nvCxnSpPr>
          <p:cNvPr id="43" name="Straight Connector 42">
            <a:extLst>
              <a:ext uri="{FF2B5EF4-FFF2-40B4-BE49-F238E27FC236}">
                <a16:creationId xmlns:a16="http://schemas.microsoft.com/office/drawing/2014/main" id="{73959132-7722-BAC4-BE24-653469F161EB}"/>
              </a:ext>
            </a:extLst>
          </p:cNvPr>
          <p:cNvCxnSpPr>
            <a:cxnSpLocks/>
          </p:cNvCxnSpPr>
          <p:nvPr/>
        </p:nvCxnSpPr>
        <p:spPr>
          <a:xfrm flipH="1">
            <a:off x="2632432" y="1964307"/>
            <a:ext cx="2774278" cy="0"/>
          </a:xfrm>
          <a:prstGeom prst="line">
            <a:avLst/>
          </a:prstGeom>
          <a:noFill/>
          <a:ln w="9525" cap="flat" cmpd="sng" algn="ctr">
            <a:solidFill>
              <a:srgbClr val="FFFFFF"/>
            </a:solidFill>
            <a:prstDash val="solid"/>
          </a:ln>
          <a:effectLst/>
        </p:spPr>
      </p:cxnSp>
      <p:sp>
        <p:nvSpPr>
          <p:cNvPr id="45" name="Rectangle 44">
            <a:extLst>
              <a:ext uri="{FF2B5EF4-FFF2-40B4-BE49-F238E27FC236}">
                <a16:creationId xmlns:a16="http://schemas.microsoft.com/office/drawing/2014/main" id="{CAD8C865-E7BA-3A66-9ADF-C578CFC40AF3}"/>
              </a:ext>
            </a:extLst>
          </p:cNvPr>
          <p:cNvSpPr/>
          <p:nvPr/>
        </p:nvSpPr>
        <p:spPr>
          <a:xfrm>
            <a:off x="2966454" y="2063472"/>
            <a:ext cx="2158791" cy="392415"/>
          </a:xfrm>
          <a:prstGeom prst="rect">
            <a:avLst/>
          </a:prstGeom>
          <a:gradFill rotWithShape="1">
            <a:gsLst>
              <a:gs pos="0">
                <a:srgbClr val="FFFFFF">
                  <a:tint val="50000"/>
                  <a:satMod val="300000"/>
                </a:srgbClr>
              </a:gs>
              <a:gs pos="35000">
                <a:srgbClr val="FFFFFF">
                  <a:tint val="37000"/>
                  <a:satMod val="300000"/>
                </a:srgbClr>
              </a:gs>
              <a:gs pos="100000">
                <a:srgbClr val="FFFFFF">
                  <a:tint val="15000"/>
                  <a:satMod val="350000"/>
                </a:srgbClr>
              </a:gs>
            </a:gsLst>
            <a:lin ang="16200000" scaled="1"/>
          </a:gradFill>
          <a:ln w="9525" cap="flat" cmpd="sng" algn="ctr">
            <a:solidFill>
              <a:srgbClr val="FFFFFF">
                <a:shade val="95000"/>
                <a:satMod val="105000"/>
              </a:srgbClr>
            </a:solidFill>
            <a:prstDash val="solid"/>
          </a:ln>
          <a:effectLst>
            <a:outerShdw blurRad="40000" dist="20000" dir="5400000" rotWithShape="0">
              <a:srgbClr val="000000">
                <a:alpha val="38000"/>
              </a:srgbClr>
            </a:outerShdw>
          </a:effectLst>
        </p:spPr>
        <p:style>
          <a:lnRef idx="0">
            <a:scrgbClr r="0" g="0" b="0"/>
          </a:lnRef>
          <a:fillRef idx="0">
            <a:scrgbClr r="0" g="0" b="0"/>
          </a:fillRef>
          <a:effectRef idx="0">
            <a:scrgbClr r="0" g="0" b="0"/>
          </a:effectRef>
          <a:fontRef idx="major"/>
        </p:style>
        <p:txBody>
          <a:bodyPr wrap="square" lIns="68580" tIns="34290" rIns="68580" bIns="34290">
            <a:sp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2100" b="1" i="0" u="none" strike="noStrike" kern="0" cap="none" spc="0" normalizeH="0" baseline="0" noProof="0" dirty="0">
                <a:ln w="1905"/>
                <a:solidFill>
                  <a:srgbClr val="1F497D">
                    <a:lumMod val="75000"/>
                  </a:srgbClr>
                </a:solidFill>
                <a:effectLst>
                  <a:innerShdw blurRad="69850" dist="43180" dir="5400000">
                    <a:srgbClr val="000000">
                      <a:alpha val="65000"/>
                    </a:srgbClr>
                  </a:innerShdw>
                </a:effectLst>
                <a:uLnTx/>
                <a:uFillTx/>
                <a:latin typeface="Calibri" panose="020F0502020204030204" pitchFamily="34" charset="0"/>
                <a:ea typeface="+mn-ea"/>
                <a:cs typeface="+mn-cs"/>
              </a:rPr>
              <a:t>Data Row 1</a:t>
            </a:r>
            <a:endParaRPr kumimoji="0" lang="en-US" sz="2100" b="1" i="0" u="none" strike="noStrike" kern="0" cap="none" spc="0" normalizeH="0" baseline="0" noProof="0" dirty="0">
              <a:ln w="1905"/>
              <a:solidFill>
                <a:srgbClr val="1F497D">
                  <a:lumMod val="60000"/>
                  <a:lumOff val="40000"/>
                </a:srgbClr>
              </a:solidFill>
              <a:effectLst>
                <a:innerShdw blurRad="69850" dist="43180" dir="5400000">
                  <a:srgbClr val="000000">
                    <a:alpha val="65000"/>
                  </a:srgbClr>
                </a:innerShdw>
              </a:effectLst>
              <a:uLnTx/>
              <a:uFillTx/>
              <a:latin typeface="Calibri" panose="020F0502020204030204" pitchFamily="34" charset="0"/>
              <a:ea typeface="+mn-ea"/>
              <a:cs typeface="+mn-cs"/>
            </a:endParaRPr>
          </a:p>
        </p:txBody>
      </p:sp>
      <p:cxnSp>
        <p:nvCxnSpPr>
          <p:cNvPr id="47" name="Straight Connector 46">
            <a:extLst>
              <a:ext uri="{FF2B5EF4-FFF2-40B4-BE49-F238E27FC236}">
                <a16:creationId xmlns:a16="http://schemas.microsoft.com/office/drawing/2014/main" id="{F0015BEE-531F-6728-2B83-E099ABE26122}"/>
              </a:ext>
            </a:extLst>
          </p:cNvPr>
          <p:cNvCxnSpPr>
            <a:cxnSpLocks/>
          </p:cNvCxnSpPr>
          <p:nvPr/>
        </p:nvCxnSpPr>
        <p:spPr>
          <a:xfrm flipH="1">
            <a:off x="2627182" y="2621202"/>
            <a:ext cx="2774278" cy="0"/>
          </a:xfrm>
          <a:prstGeom prst="line">
            <a:avLst/>
          </a:prstGeom>
          <a:noFill/>
          <a:ln w="9525" cap="flat" cmpd="sng" algn="ctr">
            <a:solidFill>
              <a:srgbClr val="FFFFFF"/>
            </a:solidFill>
            <a:prstDash val="solid"/>
          </a:ln>
          <a:effectLst/>
        </p:spPr>
      </p:cxnSp>
      <p:sp>
        <p:nvSpPr>
          <p:cNvPr id="49" name="Rectangle 48">
            <a:extLst>
              <a:ext uri="{FF2B5EF4-FFF2-40B4-BE49-F238E27FC236}">
                <a16:creationId xmlns:a16="http://schemas.microsoft.com/office/drawing/2014/main" id="{4F64B47D-8DAD-9EC1-EBC7-BE8BCED94C46}"/>
              </a:ext>
            </a:extLst>
          </p:cNvPr>
          <p:cNvSpPr/>
          <p:nvPr/>
        </p:nvSpPr>
        <p:spPr>
          <a:xfrm>
            <a:off x="2966454" y="2751901"/>
            <a:ext cx="2158791" cy="392415"/>
          </a:xfrm>
          <a:prstGeom prst="rect">
            <a:avLst/>
          </a:prstGeom>
          <a:gradFill rotWithShape="1">
            <a:gsLst>
              <a:gs pos="0">
                <a:srgbClr val="FFFFFF">
                  <a:tint val="50000"/>
                  <a:satMod val="300000"/>
                </a:srgbClr>
              </a:gs>
              <a:gs pos="35000">
                <a:srgbClr val="FFFFFF">
                  <a:tint val="37000"/>
                  <a:satMod val="300000"/>
                </a:srgbClr>
              </a:gs>
              <a:gs pos="100000">
                <a:srgbClr val="FFFFFF">
                  <a:tint val="15000"/>
                  <a:satMod val="350000"/>
                </a:srgbClr>
              </a:gs>
            </a:gsLst>
            <a:lin ang="16200000" scaled="1"/>
          </a:gradFill>
          <a:ln w="9525" cap="flat" cmpd="sng" algn="ctr">
            <a:solidFill>
              <a:srgbClr val="FFFFFF">
                <a:shade val="95000"/>
                <a:satMod val="105000"/>
              </a:srgbClr>
            </a:solidFill>
            <a:prstDash val="solid"/>
          </a:ln>
          <a:effectLst>
            <a:outerShdw blurRad="40000" dist="20000" dir="5400000" rotWithShape="0">
              <a:srgbClr val="000000">
                <a:alpha val="38000"/>
              </a:srgbClr>
            </a:outerShdw>
          </a:effectLst>
        </p:spPr>
        <p:style>
          <a:lnRef idx="0">
            <a:scrgbClr r="0" g="0" b="0"/>
          </a:lnRef>
          <a:fillRef idx="0">
            <a:scrgbClr r="0" g="0" b="0"/>
          </a:fillRef>
          <a:effectRef idx="0">
            <a:scrgbClr r="0" g="0" b="0"/>
          </a:effectRef>
          <a:fontRef idx="major"/>
        </p:style>
        <p:txBody>
          <a:bodyPr wrap="square" lIns="68580" tIns="34290" rIns="68580" bIns="34290">
            <a:sp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2100" b="1" i="0" u="none" strike="noStrike" kern="0" cap="none" spc="0" normalizeH="0" baseline="0" noProof="0" dirty="0">
                <a:ln w="1905"/>
                <a:solidFill>
                  <a:srgbClr val="1F497D">
                    <a:lumMod val="75000"/>
                  </a:srgbClr>
                </a:solidFill>
                <a:effectLst>
                  <a:innerShdw blurRad="69850" dist="43180" dir="5400000">
                    <a:srgbClr val="000000">
                      <a:alpha val="65000"/>
                    </a:srgbClr>
                  </a:innerShdw>
                </a:effectLst>
                <a:uLnTx/>
                <a:uFillTx/>
                <a:latin typeface="Calibri" panose="020F0502020204030204" pitchFamily="34" charset="0"/>
                <a:ea typeface="+mn-ea"/>
                <a:cs typeface="+mn-cs"/>
              </a:rPr>
              <a:t>Data Row 2</a:t>
            </a:r>
            <a:endParaRPr kumimoji="0" lang="en-US" sz="2100" b="1" i="0" u="none" strike="noStrike" kern="0" cap="none" spc="0" normalizeH="0" baseline="0" noProof="0" dirty="0">
              <a:ln w="1905"/>
              <a:solidFill>
                <a:srgbClr val="1F497D">
                  <a:lumMod val="60000"/>
                  <a:lumOff val="40000"/>
                </a:srgbClr>
              </a:solidFill>
              <a:effectLst>
                <a:innerShdw blurRad="69850" dist="43180" dir="5400000">
                  <a:srgbClr val="000000">
                    <a:alpha val="65000"/>
                  </a:srgbClr>
                </a:innerShdw>
              </a:effectLst>
              <a:uLnTx/>
              <a:uFillTx/>
              <a:latin typeface="Calibri" panose="020F0502020204030204" pitchFamily="34" charset="0"/>
              <a:ea typeface="+mn-ea"/>
              <a:cs typeface="+mn-cs"/>
            </a:endParaRPr>
          </a:p>
        </p:txBody>
      </p:sp>
      <p:cxnSp>
        <p:nvCxnSpPr>
          <p:cNvPr id="51" name="Straight Connector 50">
            <a:extLst>
              <a:ext uri="{FF2B5EF4-FFF2-40B4-BE49-F238E27FC236}">
                <a16:creationId xmlns:a16="http://schemas.microsoft.com/office/drawing/2014/main" id="{CB62E73D-DB24-6F1C-E0D9-285A81FA5FCA}"/>
              </a:ext>
            </a:extLst>
          </p:cNvPr>
          <p:cNvCxnSpPr>
            <a:cxnSpLocks/>
          </p:cNvCxnSpPr>
          <p:nvPr/>
        </p:nvCxnSpPr>
        <p:spPr>
          <a:xfrm flipH="1">
            <a:off x="2365217" y="3299123"/>
            <a:ext cx="3073033" cy="10508"/>
          </a:xfrm>
          <a:prstGeom prst="line">
            <a:avLst/>
          </a:prstGeom>
          <a:noFill/>
          <a:ln w="9525" cap="flat" cmpd="sng" algn="ctr">
            <a:solidFill>
              <a:srgbClr val="FFFFFF"/>
            </a:solidFill>
            <a:prstDash val="solid"/>
          </a:ln>
          <a:effectLst/>
        </p:spPr>
      </p:cxnSp>
      <p:sp>
        <p:nvSpPr>
          <p:cNvPr id="53" name="Rectangle 52">
            <a:extLst>
              <a:ext uri="{FF2B5EF4-FFF2-40B4-BE49-F238E27FC236}">
                <a16:creationId xmlns:a16="http://schemas.microsoft.com/office/drawing/2014/main" id="{27941F98-E616-C90D-5BCD-B8F316E67F2D}"/>
              </a:ext>
            </a:extLst>
          </p:cNvPr>
          <p:cNvSpPr/>
          <p:nvPr/>
        </p:nvSpPr>
        <p:spPr>
          <a:xfrm>
            <a:off x="2966454" y="3440330"/>
            <a:ext cx="2158791" cy="392415"/>
          </a:xfrm>
          <a:prstGeom prst="rect">
            <a:avLst/>
          </a:prstGeom>
          <a:gradFill rotWithShape="1">
            <a:gsLst>
              <a:gs pos="0">
                <a:srgbClr val="FFFFFF">
                  <a:tint val="50000"/>
                  <a:satMod val="300000"/>
                </a:srgbClr>
              </a:gs>
              <a:gs pos="35000">
                <a:srgbClr val="FFFFFF">
                  <a:tint val="37000"/>
                  <a:satMod val="300000"/>
                </a:srgbClr>
              </a:gs>
              <a:gs pos="100000">
                <a:srgbClr val="FFFFFF">
                  <a:tint val="15000"/>
                  <a:satMod val="350000"/>
                </a:srgbClr>
              </a:gs>
            </a:gsLst>
            <a:lin ang="16200000" scaled="1"/>
          </a:gradFill>
          <a:ln w="9525" cap="flat" cmpd="sng" algn="ctr">
            <a:solidFill>
              <a:srgbClr val="FFFFFF">
                <a:shade val="95000"/>
                <a:satMod val="105000"/>
              </a:srgbClr>
            </a:solidFill>
            <a:prstDash val="solid"/>
          </a:ln>
          <a:effectLst>
            <a:outerShdw blurRad="40000" dist="20000" dir="5400000" rotWithShape="0">
              <a:srgbClr val="000000">
                <a:alpha val="38000"/>
              </a:srgbClr>
            </a:outerShdw>
          </a:effectLst>
        </p:spPr>
        <p:style>
          <a:lnRef idx="0">
            <a:scrgbClr r="0" g="0" b="0"/>
          </a:lnRef>
          <a:fillRef idx="0">
            <a:scrgbClr r="0" g="0" b="0"/>
          </a:fillRef>
          <a:effectRef idx="0">
            <a:scrgbClr r="0" g="0" b="0"/>
          </a:effectRef>
          <a:fontRef idx="major"/>
        </p:style>
        <p:txBody>
          <a:bodyPr wrap="square" lIns="68580" tIns="34290" rIns="68580" bIns="34290">
            <a:sp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2100" b="1" i="0" u="none" strike="noStrike" kern="0" cap="none" spc="0" normalizeH="0" baseline="0" noProof="0" dirty="0">
                <a:ln w="1905"/>
                <a:solidFill>
                  <a:srgbClr val="1F497D">
                    <a:lumMod val="75000"/>
                  </a:srgbClr>
                </a:solidFill>
                <a:effectLst>
                  <a:innerShdw blurRad="69850" dist="43180" dir="5400000">
                    <a:srgbClr val="000000">
                      <a:alpha val="65000"/>
                    </a:srgbClr>
                  </a:innerShdw>
                </a:effectLst>
                <a:uLnTx/>
                <a:uFillTx/>
                <a:latin typeface="Calibri" panose="020F0502020204030204" pitchFamily="34" charset="0"/>
                <a:ea typeface="+mn-ea"/>
                <a:cs typeface="+mn-cs"/>
              </a:rPr>
              <a:t>Data Row 3</a:t>
            </a:r>
            <a:endParaRPr kumimoji="0" lang="en-US" sz="2100" b="1" i="0" u="none" strike="noStrike" kern="0" cap="none" spc="0" normalizeH="0" baseline="0" noProof="0" dirty="0">
              <a:ln w="1905"/>
              <a:solidFill>
                <a:srgbClr val="1F497D">
                  <a:lumMod val="60000"/>
                  <a:lumOff val="40000"/>
                </a:srgbClr>
              </a:solidFill>
              <a:effectLst>
                <a:innerShdw blurRad="69850" dist="43180" dir="5400000">
                  <a:srgbClr val="000000">
                    <a:alpha val="65000"/>
                  </a:srgbClr>
                </a:innerShdw>
              </a:effectLst>
              <a:uLnTx/>
              <a:uFillTx/>
              <a:latin typeface="Calibri" panose="020F0502020204030204" pitchFamily="34" charset="0"/>
              <a:ea typeface="+mn-ea"/>
              <a:cs typeface="+mn-cs"/>
            </a:endParaRPr>
          </a:p>
        </p:txBody>
      </p:sp>
      <p:cxnSp>
        <p:nvCxnSpPr>
          <p:cNvPr id="55" name="Straight Connector 54">
            <a:extLst>
              <a:ext uri="{FF2B5EF4-FFF2-40B4-BE49-F238E27FC236}">
                <a16:creationId xmlns:a16="http://schemas.microsoft.com/office/drawing/2014/main" id="{5AB5F925-D871-3CB4-A142-16D2FDFE7FD2}"/>
              </a:ext>
            </a:extLst>
          </p:cNvPr>
          <p:cNvCxnSpPr>
            <a:cxnSpLocks/>
          </p:cNvCxnSpPr>
          <p:nvPr/>
        </p:nvCxnSpPr>
        <p:spPr>
          <a:xfrm flipH="1">
            <a:off x="2380985" y="3966530"/>
            <a:ext cx="3073033" cy="10508"/>
          </a:xfrm>
          <a:prstGeom prst="line">
            <a:avLst/>
          </a:prstGeom>
          <a:noFill/>
          <a:ln w="9525" cap="flat" cmpd="sng" algn="ctr">
            <a:solidFill>
              <a:srgbClr val="FFFFFF"/>
            </a:solidFill>
            <a:prstDash val="solid"/>
          </a:ln>
          <a:effectLst/>
        </p:spPr>
      </p:cxnSp>
      <p:cxnSp>
        <p:nvCxnSpPr>
          <p:cNvPr id="57" name="Straight Connector 56">
            <a:extLst>
              <a:ext uri="{FF2B5EF4-FFF2-40B4-BE49-F238E27FC236}">
                <a16:creationId xmlns:a16="http://schemas.microsoft.com/office/drawing/2014/main" id="{12D9ED99-AA24-7D3C-22FD-DB8E45100A27}"/>
              </a:ext>
            </a:extLst>
          </p:cNvPr>
          <p:cNvCxnSpPr>
            <a:cxnSpLocks/>
          </p:cNvCxnSpPr>
          <p:nvPr/>
        </p:nvCxnSpPr>
        <p:spPr>
          <a:xfrm flipH="1">
            <a:off x="2509332" y="5743096"/>
            <a:ext cx="3073033" cy="10508"/>
          </a:xfrm>
          <a:prstGeom prst="line">
            <a:avLst/>
          </a:prstGeom>
          <a:noFill/>
          <a:ln w="9525" cap="flat" cmpd="sng" algn="ctr">
            <a:solidFill>
              <a:srgbClr val="FFFFFF"/>
            </a:solidFill>
            <a:prstDash val="solid"/>
          </a:ln>
          <a:effectLst/>
        </p:spPr>
      </p:cxnSp>
      <p:sp>
        <p:nvSpPr>
          <p:cNvPr id="59" name="Rectangle 58">
            <a:extLst>
              <a:ext uri="{FF2B5EF4-FFF2-40B4-BE49-F238E27FC236}">
                <a16:creationId xmlns:a16="http://schemas.microsoft.com/office/drawing/2014/main" id="{8A765CF9-8556-F4B1-772E-1D951B7F578C}"/>
              </a:ext>
            </a:extLst>
          </p:cNvPr>
          <p:cNvSpPr/>
          <p:nvPr/>
        </p:nvSpPr>
        <p:spPr>
          <a:xfrm>
            <a:off x="2945434" y="5842263"/>
            <a:ext cx="2158791" cy="392415"/>
          </a:xfrm>
          <a:prstGeom prst="rect">
            <a:avLst/>
          </a:prstGeom>
          <a:gradFill rotWithShape="1">
            <a:gsLst>
              <a:gs pos="0">
                <a:srgbClr val="FFFFFF">
                  <a:tint val="50000"/>
                  <a:satMod val="300000"/>
                </a:srgbClr>
              </a:gs>
              <a:gs pos="35000">
                <a:srgbClr val="FFFFFF">
                  <a:tint val="37000"/>
                  <a:satMod val="300000"/>
                </a:srgbClr>
              </a:gs>
              <a:gs pos="100000">
                <a:srgbClr val="FFFFFF">
                  <a:tint val="15000"/>
                  <a:satMod val="350000"/>
                </a:srgbClr>
              </a:gs>
            </a:gsLst>
            <a:lin ang="16200000" scaled="1"/>
          </a:gradFill>
          <a:ln w="9525" cap="flat" cmpd="sng" algn="ctr">
            <a:solidFill>
              <a:srgbClr val="FFFFFF">
                <a:shade val="95000"/>
                <a:satMod val="105000"/>
              </a:srgbClr>
            </a:solidFill>
            <a:prstDash val="solid"/>
          </a:ln>
          <a:effectLst>
            <a:outerShdw blurRad="40000" dist="20000" dir="5400000" rotWithShape="0">
              <a:srgbClr val="000000">
                <a:alpha val="38000"/>
              </a:srgbClr>
            </a:outerShdw>
          </a:effectLst>
        </p:spPr>
        <p:style>
          <a:lnRef idx="0">
            <a:scrgbClr r="0" g="0" b="0"/>
          </a:lnRef>
          <a:fillRef idx="0">
            <a:scrgbClr r="0" g="0" b="0"/>
          </a:fillRef>
          <a:effectRef idx="0">
            <a:scrgbClr r="0" g="0" b="0"/>
          </a:effectRef>
          <a:fontRef idx="major"/>
        </p:style>
        <p:txBody>
          <a:bodyPr wrap="square" lIns="68580" tIns="34290" rIns="68580" bIns="34290">
            <a:spAutoFit/>
          </a:bodyPr>
          <a:lstStyle/>
          <a:p>
            <a:pPr marL="0" marR="0" lvl="0" indent="0" algn="ctr" defTabSz="685800" eaLnBrk="1" fontAlgn="auto" latinLnBrk="0" hangingPunct="1">
              <a:lnSpc>
                <a:spcPct val="100000"/>
              </a:lnSpc>
              <a:spcBef>
                <a:spcPts val="0"/>
              </a:spcBef>
              <a:spcAft>
                <a:spcPts val="0"/>
              </a:spcAft>
              <a:buClrTx/>
              <a:buSzTx/>
              <a:buFontTx/>
              <a:buNone/>
              <a:tabLst/>
              <a:defRPr/>
            </a:pPr>
            <a:r>
              <a:rPr kumimoji="0" lang="en-US" sz="2100" b="1" i="0" u="none" strike="noStrike" kern="0" cap="none" spc="0" normalizeH="0" baseline="0" noProof="0" dirty="0">
                <a:ln w="1905"/>
                <a:solidFill>
                  <a:srgbClr val="1F497D">
                    <a:lumMod val="75000"/>
                  </a:srgbClr>
                </a:solidFill>
                <a:effectLst>
                  <a:innerShdw blurRad="69850" dist="43180" dir="5400000">
                    <a:srgbClr val="000000">
                      <a:alpha val="65000"/>
                    </a:srgbClr>
                  </a:innerShdw>
                </a:effectLst>
                <a:uLnTx/>
                <a:uFillTx/>
                <a:latin typeface="Calibri" panose="020F0502020204030204" pitchFamily="34" charset="0"/>
                <a:ea typeface="+mn-ea"/>
                <a:cs typeface="+mn-cs"/>
              </a:rPr>
              <a:t>Row Offset Array</a:t>
            </a:r>
            <a:endParaRPr kumimoji="0" lang="en-US" sz="2100" b="1" i="0" u="none" strike="noStrike" kern="0" cap="none" spc="0" normalizeH="0" baseline="0" noProof="0" dirty="0">
              <a:ln w="1905"/>
              <a:solidFill>
                <a:srgbClr val="1F497D">
                  <a:lumMod val="60000"/>
                  <a:lumOff val="40000"/>
                </a:srgbClr>
              </a:solidFill>
              <a:effectLst>
                <a:innerShdw blurRad="69850" dist="43180" dir="5400000">
                  <a:srgbClr val="000000">
                    <a:alpha val="65000"/>
                  </a:srgbClr>
                </a:innerShdw>
              </a:effectLst>
              <a:uLnTx/>
              <a:uFillTx/>
              <a:latin typeface="Calibri" panose="020F0502020204030204" pitchFamily="34" charset="0"/>
              <a:ea typeface="+mn-ea"/>
              <a:cs typeface="+mn-cs"/>
            </a:endParaRPr>
          </a:p>
        </p:txBody>
      </p:sp>
      <p:sp>
        <p:nvSpPr>
          <p:cNvPr id="61" name="TextBox 60">
            <a:extLst>
              <a:ext uri="{FF2B5EF4-FFF2-40B4-BE49-F238E27FC236}">
                <a16:creationId xmlns:a16="http://schemas.microsoft.com/office/drawing/2014/main" id="{17BA5EAC-DC35-E501-A055-BEA1209948FE}"/>
              </a:ext>
            </a:extLst>
          </p:cNvPr>
          <p:cNvSpPr txBox="1"/>
          <p:nvPr/>
        </p:nvSpPr>
        <p:spPr>
          <a:xfrm>
            <a:off x="2876041" y="4489644"/>
            <a:ext cx="2339614" cy="523220"/>
          </a:xfrm>
          <a:prstGeom prst="rect">
            <a:avLst/>
          </a:prstGeom>
          <a:noFill/>
        </p:spPr>
        <p:txBody>
          <a:bodyPr wrap="square" rtlCol="0">
            <a:spAutoFit/>
          </a:bodyPr>
          <a:lstStyle/>
          <a:p>
            <a:pPr algn="ctr"/>
            <a:r>
              <a:rPr lang="en-US" sz="2800" dirty="0">
                <a:solidFill>
                  <a:srgbClr val="FFFFFF"/>
                </a:solidFill>
                <a:latin typeface="Verdana"/>
              </a:rPr>
              <a:t>Free Space</a:t>
            </a:r>
          </a:p>
        </p:txBody>
      </p:sp>
      <p:sp>
        <p:nvSpPr>
          <p:cNvPr id="63" name="TextBox 62">
            <a:extLst>
              <a:ext uri="{FF2B5EF4-FFF2-40B4-BE49-F238E27FC236}">
                <a16:creationId xmlns:a16="http://schemas.microsoft.com/office/drawing/2014/main" id="{BE7300B9-3A62-F52D-4D01-711CF457446D}"/>
              </a:ext>
            </a:extLst>
          </p:cNvPr>
          <p:cNvSpPr txBox="1"/>
          <p:nvPr/>
        </p:nvSpPr>
        <p:spPr>
          <a:xfrm>
            <a:off x="5529811" y="1147022"/>
            <a:ext cx="4434376" cy="646331"/>
          </a:xfrm>
          <a:prstGeom prst="rect">
            <a:avLst/>
          </a:prstGeom>
          <a:noFill/>
        </p:spPr>
        <p:txBody>
          <a:bodyPr wrap="square" rtlCol="0">
            <a:spAutoFit/>
          </a:bodyPr>
          <a:lstStyle/>
          <a:p>
            <a:r>
              <a:rPr lang="en-US" dirty="0">
                <a:solidFill>
                  <a:srgbClr val="000000"/>
                </a:solidFill>
                <a:latin typeface="Verdana"/>
              </a:rPr>
              <a:t>Header contains Page Information such a Page Number and Page Type </a:t>
            </a:r>
          </a:p>
        </p:txBody>
      </p:sp>
      <p:sp>
        <p:nvSpPr>
          <p:cNvPr id="65" name="Right Brace 64">
            <a:extLst>
              <a:ext uri="{FF2B5EF4-FFF2-40B4-BE49-F238E27FC236}">
                <a16:creationId xmlns:a16="http://schemas.microsoft.com/office/drawing/2014/main" id="{DBD54434-4DE8-40FE-4167-0352E9085387}"/>
              </a:ext>
            </a:extLst>
          </p:cNvPr>
          <p:cNvSpPr/>
          <p:nvPr/>
        </p:nvSpPr>
        <p:spPr bwMode="auto">
          <a:xfrm>
            <a:off x="5454018" y="1964307"/>
            <a:ext cx="2187385" cy="3778789"/>
          </a:xfrm>
          <a:prstGeom prst="rightBrace">
            <a:avLst/>
          </a:prstGeom>
          <a:solidFill>
            <a:srgbClr val="8DACD0"/>
          </a:solidFill>
          <a:ln w="9525" cap="flat" cmpd="sng" algn="ctr">
            <a:noFill/>
            <a:prstDash val="solid"/>
            <a:round/>
            <a:headEnd type="none" w="med" len="med"/>
            <a:tailEnd type="none" w="med" len="med"/>
          </a:ln>
          <a:effectLst>
            <a:outerShdw dist="35921" dir="2700000" algn="ctr" rotWithShape="0">
              <a:srgbClr val="AFAFAF"/>
            </a:outerShdw>
          </a:effectLst>
        </p:spPr>
        <p:style>
          <a:lnRef idx="0">
            <a:scrgbClr r="0" g="0" b="0"/>
          </a:lnRef>
          <a:fillRef idx="0">
            <a:scrgbClr r="0" g="0" b="0"/>
          </a:fillRef>
          <a:effectRef idx="0">
            <a:scrgbClr r="0" g="0" b="0"/>
          </a:effectRef>
          <a:fontRef idx="major"/>
        </p:style>
        <p:txBody>
          <a:bodyPr vert="horz" wrap="square" lIns="182880" tIns="45720" rIns="18288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1" i="0" u="none" strike="noStrike" kern="0" cap="none" spc="0" normalizeH="0" baseline="0" noProof="0">
              <a:ln>
                <a:noFill/>
              </a:ln>
              <a:solidFill>
                <a:srgbClr val="000000"/>
              </a:solidFill>
              <a:effectLst/>
              <a:uLnTx/>
              <a:uFillTx/>
              <a:latin typeface="Verdana" pitchFamily="34" charset="0"/>
            </a:endParaRPr>
          </a:p>
        </p:txBody>
      </p:sp>
      <p:sp>
        <p:nvSpPr>
          <p:cNvPr id="67" name="TextBox 66">
            <a:extLst>
              <a:ext uri="{FF2B5EF4-FFF2-40B4-BE49-F238E27FC236}">
                <a16:creationId xmlns:a16="http://schemas.microsoft.com/office/drawing/2014/main" id="{185D40C1-5A91-BD0E-189D-0CF8EF0E664D}"/>
              </a:ext>
            </a:extLst>
          </p:cNvPr>
          <p:cNvSpPr txBox="1"/>
          <p:nvPr/>
        </p:nvSpPr>
        <p:spPr>
          <a:xfrm>
            <a:off x="7368133" y="3682748"/>
            <a:ext cx="3358055" cy="369332"/>
          </a:xfrm>
          <a:prstGeom prst="rect">
            <a:avLst/>
          </a:prstGeom>
          <a:noFill/>
        </p:spPr>
        <p:txBody>
          <a:bodyPr wrap="square" rtlCol="0">
            <a:spAutoFit/>
          </a:bodyPr>
          <a:lstStyle/>
          <a:p>
            <a:r>
              <a:rPr lang="en-US" dirty="0">
                <a:solidFill>
                  <a:srgbClr val="000000"/>
                </a:solidFill>
                <a:latin typeface="Verdana"/>
              </a:rPr>
              <a:t>Data Rows or Free Space</a:t>
            </a:r>
          </a:p>
        </p:txBody>
      </p:sp>
      <p:sp>
        <p:nvSpPr>
          <p:cNvPr id="69" name="TextBox 68">
            <a:extLst>
              <a:ext uri="{FF2B5EF4-FFF2-40B4-BE49-F238E27FC236}">
                <a16:creationId xmlns:a16="http://schemas.microsoft.com/office/drawing/2014/main" id="{BE777208-518D-2193-DC01-890D54E0EC3F}"/>
              </a:ext>
            </a:extLst>
          </p:cNvPr>
          <p:cNvSpPr txBox="1"/>
          <p:nvPr/>
        </p:nvSpPr>
        <p:spPr>
          <a:xfrm>
            <a:off x="5438250" y="5791543"/>
            <a:ext cx="4434376" cy="646331"/>
          </a:xfrm>
          <a:prstGeom prst="rect">
            <a:avLst/>
          </a:prstGeom>
          <a:noFill/>
        </p:spPr>
        <p:txBody>
          <a:bodyPr wrap="square" rtlCol="0">
            <a:spAutoFit/>
          </a:bodyPr>
          <a:lstStyle/>
          <a:p>
            <a:r>
              <a:rPr lang="en-US" dirty="0">
                <a:solidFill>
                  <a:srgbClr val="000000"/>
                </a:solidFill>
                <a:latin typeface="Verdana"/>
              </a:rPr>
              <a:t>Displays how far from beginning of page each row is located.</a:t>
            </a:r>
          </a:p>
        </p:txBody>
      </p:sp>
    </p:spTree>
    <p:extLst>
      <p:ext uri="{BB962C8B-B14F-4D97-AF65-F5344CB8AC3E}">
        <p14:creationId xmlns:p14="http://schemas.microsoft.com/office/powerpoint/2010/main" val="433662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39F5D-162F-4769-AB09-6F694188AA4C}"/>
              </a:ext>
            </a:extLst>
          </p:cNvPr>
          <p:cNvSpPr>
            <a:spLocks noGrp="1"/>
          </p:cNvSpPr>
          <p:nvPr>
            <p:ph type="title"/>
          </p:nvPr>
        </p:nvSpPr>
        <p:spPr>
          <a:xfrm>
            <a:off x="374573" y="114641"/>
            <a:ext cx="10880725" cy="461665"/>
          </a:xfrm>
        </p:spPr>
        <p:txBody>
          <a:bodyPr/>
          <a:lstStyle/>
          <a:p>
            <a:r>
              <a:rPr lang="en-US" dirty="0"/>
              <a:t>Page types</a:t>
            </a:r>
          </a:p>
        </p:txBody>
      </p:sp>
      <p:graphicFrame>
        <p:nvGraphicFramePr>
          <p:cNvPr id="9" name="Content Placeholder 8">
            <a:extLst>
              <a:ext uri="{FF2B5EF4-FFF2-40B4-BE49-F238E27FC236}">
                <a16:creationId xmlns:a16="http://schemas.microsoft.com/office/drawing/2014/main" id="{7211203A-06D1-4275-BE0B-A6F63E7764AC}"/>
              </a:ext>
            </a:extLst>
          </p:cNvPr>
          <p:cNvGraphicFramePr>
            <a:graphicFrameLocks noGrp="1"/>
          </p:cNvGraphicFramePr>
          <p:nvPr>
            <p:ph sz="quarter" idx="13"/>
            <p:extLst>
              <p:ext uri="{D42A27DB-BD31-4B8C-83A1-F6EECF244321}">
                <p14:modId xmlns:p14="http://schemas.microsoft.com/office/powerpoint/2010/main" val="1099968197"/>
              </p:ext>
            </p:extLst>
          </p:nvPr>
        </p:nvGraphicFramePr>
        <p:xfrm>
          <a:off x="374573" y="746460"/>
          <a:ext cx="11817427" cy="6021169"/>
        </p:xfrm>
        <a:graphic>
          <a:graphicData uri="http://schemas.openxmlformats.org/drawingml/2006/table">
            <a:tbl>
              <a:tblPr firstRow="1" bandRow="1">
                <a:tableStyleId>{5C22544A-7EE6-4342-B048-85BDC9FD1C3A}</a:tableStyleId>
              </a:tblPr>
              <a:tblGrid>
                <a:gridCol w="542797">
                  <a:extLst>
                    <a:ext uri="{9D8B030D-6E8A-4147-A177-3AD203B41FA5}">
                      <a16:colId xmlns:a16="http://schemas.microsoft.com/office/drawing/2014/main" val="2584181835"/>
                    </a:ext>
                  </a:extLst>
                </a:gridCol>
                <a:gridCol w="3273870">
                  <a:extLst>
                    <a:ext uri="{9D8B030D-6E8A-4147-A177-3AD203B41FA5}">
                      <a16:colId xmlns:a16="http://schemas.microsoft.com/office/drawing/2014/main" val="3132208126"/>
                    </a:ext>
                  </a:extLst>
                </a:gridCol>
                <a:gridCol w="8000760">
                  <a:extLst>
                    <a:ext uri="{9D8B030D-6E8A-4147-A177-3AD203B41FA5}">
                      <a16:colId xmlns:a16="http://schemas.microsoft.com/office/drawing/2014/main" val="781971758"/>
                    </a:ext>
                  </a:extLst>
                </a:gridCol>
              </a:tblGrid>
              <a:tr h="477758">
                <a:tc>
                  <a:txBody>
                    <a:bodyPr/>
                    <a:lstStyle/>
                    <a:p>
                      <a:endParaRPr lang="en-US" sz="1800" dirty="0"/>
                    </a:p>
                  </a:txBody>
                  <a:tcPr/>
                </a:tc>
                <a:tc>
                  <a:txBody>
                    <a:bodyPr/>
                    <a:lstStyle/>
                    <a:p>
                      <a:r>
                        <a:rPr lang="en-US" sz="1800" dirty="0"/>
                        <a:t>Page Type (ID)</a:t>
                      </a:r>
                    </a:p>
                  </a:txBody>
                  <a:tcPr/>
                </a:tc>
                <a:tc>
                  <a:txBody>
                    <a:bodyPr/>
                    <a:lstStyle/>
                    <a:p>
                      <a:r>
                        <a:rPr lang="en-US" sz="1800" dirty="0"/>
                        <a:t>Description</a:t>
                      </a:r>
                    </a:p>
                  </a:txBody>
                  <a:tcPr/>
                </a:tc>
                <a:extLst>
                  <a:ext uri="{0D108BD9-81ED-4DB2-BD59-A6C34878D82A}">
                    <a16:rowId xmlns:a16="http://schemas.microsoft.com/office/drawing/2014/main" val="199634664"/>
                  </a:ext>
                </a:extLst>
              </a:tr>
              <a:tr h="631377">
                <a:tc rowSpan="3">
                  <a:txBody>
                    <a:bodyPr/>
                    <a:lstStyle/>
                    <a:p>
                      <a:pPr algn="ctr"/>
                      <a:r>
                        <a:rPr lang="en-US" sz="1800" dirty="0"/>
                        <a:t>Data\Index</a:t>
                      </a:r>
                    </a:p>
                  </a:txBody>
                  <a:tcPr vert="vert270">
                    <a:solidFill>
                      <a:schemeClr val="tx2">
                        <a:lumMod val="20000"/>
                        <a:lumOff val="80000"/>
                      </a:schemeClr>
                    </a:solidFill>
                  </a:tcPr>
                </a:tc>
                <a:tc>
                  <a:txBody>
                    <a:bodyPr/>
                    <a:lstStyle/>
                    <a:p>
                      <a:r>
                        <a:rPr lang="en-US" sz="1800" dirty="0"/>
                        <a:t>Data (1)</a:t>
                      </a:r>
                    </a:p>
                  </a:txBody>
                  <a:tcPr>
                    <a:solidFill>
                      <a:schemeClr val="tx2">
                        <a:lumMod val="20000"/>
                        <a:lumOff val="80000"/>
                      </a:schemeClr>
                    </a:solidFill>
                  </a:tcPr>
                </a:tc>
                <a:tc>
                  <a:txBody>
                    <a:bodyPr/>
                    <a:lstStyle/>
                    <a:p>
                      <a:r>
                        <a:rPr lang="en-US" sz="1800" dirty="0">
                          <a:effectLst/>
                        </a:rPr>
                        <a:t>Data rows with all data, except text, ntext, image, nvarchar(max), varchar(max), varbinary(max), and xml data, when </a:t>
                      </a:r>
                      <a:r>
                        <a:rPr lang="en-US" sz="1800" b="1" dirty="0">
                          <a:effectLst/>
                        </a:rPr>
                        <a:t>text in row</a:t>
                      </a:r>
                      <a:r>
                        <a:rPr lang="en-US" sz="1800" dirty="0">
                          <a:effectLst/>
                        </a:rPr>
                        <a:t> is set to </a:t>
                      </a:r>
                      <a:r>
                        <a:rPr lang="en-US" sz="1800" b="1" dirty="0">
                          <a:effectLst/>
                        </a:rPr>
                        <a:t>ON</a:t>
                      </a:r>
                      <a:endParaRPr lang="en-US" sz="1800" b="1" dirty="0"/>
                    </a:p>
                  </a:txBody>
                  <a:tcPr>
                    <a:solidFill>
                      <a:schemeClr val="tx2">
                        <a:lumMod val="20000"/>
                        <a:lumOff val="80000"/>
                      </a:schemeClr>
                    </a:solidFill>
                  </a:tcPr>
                </a:tc>
                <a:extLst>
                  <a:ext uri="{0D108BD9-81ED-4DB2-BD59-A6C34878D82A}">
                    <a16:rowId xmlns:a16="http://schemas.microsoft.com/office/drawing/2014/main" val="3582416367"/>
                  </a:ext>
                </a:extLst>
              </a:tr>
              <a:tr h="477758">
                <a:tc vMerge="1">
                  <a:txBody>
                    <a:bodyPr/>
                    <a:lstStyle/>
                    <a:p>
                      <a:pPr marL="0" marR="0" indent="0" defTabSz="91440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800" dirty="0">
                          <a:effectLst/>
                        </a:rPr>
                        <a:t>Index (2)</a:t>
                      </a:r>
                      <a:endParaRPr lang="en-US" sz="1800" dirty="0"/>
                    </a:p>
                  </a:txBody>
                  <a:tcPr>
                    <a:solidFill>
                      <a:schemeClr val="tx2">
                        <a:lumMod val="20000"/>
                        <a:lumOff val="80000"/>
                      </a:schemeClr>
                    </a:solidFill>
                  </a:tcPr>
                </a:tc>
                <a:tc>
                  <a:txBody>
                    <a:bodyPr/>
                    <a:lstStyle/>
                    <a:p>
                      <a:r>
                        <a:rPr lang="en-US" sz="1800" dirty="0"/>
                        <a:t>Index Entries</a:t>
                      </a:r>
                    </a:p>
                  </a:txBody>
                  <a:tcPr>
                    <a:solidFill>
                      <a:schemeClr val="tx2">
                        <a:lumMod val="20000"/>
                        <a:lumOff val="80000"/>
                      </a:schemeClr>
                    </a:solidFill>
                  </a:tcPr>
                </a:tc>
                <a:extLst>
                  <a:ext uri="{0D108BD9-81ED-4DB2-BD59-A6C34878D82A}">
                    <a16:rowId xmlns:a16="http://schemas.microsoft.com/office/drawing/2014/main" val="3406184462"/>
                  </a:ext>
                </a:extLst>
              </a:tr>
              <a:tr h="622037">
                <a:tc vMerge="1">
                  <a:txBody>
                    <a:bodyPr/>
                    <a:lstStyle/>
                    <a:p>
                      <a:pPr marL="0" marR="0" indent="0" defTabSz="914400" eaLnBrk="1" fontAlgn="auto" latinLnBrk="0" hangingPunct="1">
                        <a:lnSpc>
                          <a:spcPct val="100000"/>
                        </a:lnSpc>
                        <a:spcBef>
                          <a:spcPts val="0"/>
                        </a:spcBef>
                        <a:spcAft>
                          <a:spcPts val="0"/>
                        </a:spcAft>
                        <a:buClrTx/>
                        <a:buSzTx/>
                        <a:buFontTx/>
                        <a:buNone/>
                        <a:tabLst/>
                        <a:defRPr/>
                      </a:pPr>
                      <a:endParaRPr lang="en-US" sz="1800" dirty="0"/>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800" dirty="0">
                          <a:effectLst/>
                        </a:rPr>
                        <a:t>Text/Image (3 or 4)</a:t>
                      </a:r>
                      <a:endParaRPr lang="en-US" sz="1800" dirty="0"/>
                    </a:p>
                  </a:txBody>
                  <a:tcPr>
                    <a:solidFill>
                      <a:schemeClr val="tx2">
                        <a:lumMod val="20000"/>
                        <a:lumOff val="80000"/>
                      </a:schemeClr>
                    </a:solidFill>
                  </a:tcPr>
                </a:tc>
                <a:tc>
                  <a:txBody>
                    <a:bodyPr/>
                    <a:lstStyle/>
                    <a:p>
                      <a:r>
                        <a:rPr lang="en-US" sz="1800" dirty="0"/>
                        <a:t>Large Object Data Type, variable length columns when the data row exceeds 8 kilobytes (KB)</a:t>
                      </a:r>
                    </a:p>
                  </a:txBody>
                  <a:tcPr>
                    <a:solidFill>
                      <a:schemeClr val="tx2">
                        <a:lumMod val="20000"/>
                        <a:lumOff val="80000"/>
                      </a:schemeClr>
                    </a:solidFill>
                  </a:tcPr>
                </a:tc>
                <a:extLst>
                  <a:ext uri="{0D108BD9-81ED-4DB2-BD59-A6C34878D82A}">
                    <a16:rowId xmlns:a16="http://schemas.microsoft.com/office/drawing/2014/main" val="404599460"/>
                  </a:ext>
                </a:extLst>
              </a:tr>
              <a:tr h="477758">
                <a:tc rowSpan="3">
                  <a:txBody>
                    <a:bodyPr/>
                    <a:lstStyle/>
                    <a:p>
                      <a:pPr algn="ctr"/>
                      <a:r>
                        <a:rPr lang="en-US" sz="1800" dirty="0"/>
                        <a:t>Allocation</a:t>
                      </a:r>
                    </a:p>
                  </a:txBody>
                  <a:tcPr vert="vert270">
                    <a:solidFill>
                      <a:srgbClr val="E7ECF7"/>
                    </a:solidFill>
                  </a:tcPr>
                </a:tc>
                <a:tc>
                  <a:txBody>
                    <a:bodyPr/>
                    <a:lstStyle/>
                    <a:p>
                      <a:r>
                        <a:rPr lang="en-US" sz="1800" dirty="0"/>
                        <a:t>GAM, SGAM (8 and 9)</a:t>
                      </a:r>
                    </a:p>
                  </a:txBody>
                  <a:tcPr>
                    <a:solidFill>
                      <a:srgbClr val="E7ECF7"/>
                    </a:solidFill>
                  </a:tcPr>
                </a:tc>
                <a:tc>
                  <a:txBody>
                    <a:bodyPr/>
                    <a:lstStyle/>
                    <a:p>
                      <a:r>
                        <a:rPr lang="en-US" sz="1800" dirty="0"/>
                        <a:t>Extent Allocation information</a:t>
                      </a:r>
                    </a:p>
                  </a:txBody>
                  <a:tcPr>
                    <a:solidFill>
                      <a:srgbClr val="E7ECF7"/>
                    </a:solidFill>
                  </a:tcPr>
                </a:tc>
                <a:extLst>
                  <a:ext uri="{0D108BD9-81ED-4DB2-BD59-A6C34878D82A}">
                    <a16:rowId xmlns:a16="http://schemas.microsoft.com/office/drawing/2014/main" val="3174941510"/>
                  </a:ext>
                </a:extLst>
              </a:tr>
              <a:tr h="477758">
                <a:tc vMerge="1">
                  <a:txBody>
                    <a:bodyPr/>
                    <a:lstStyle/>
                    <a:p>
                      <a:endParaRPr lang="en-US" sz="1800" dirty="0"/>
                    </a:p>
                  </a:txBody>
                  <a:tcPr/>
                </a:tc>
                <a:tc>
                  <a:txBody>
                    <a:bodyPr/>
                    <a:lstStyle/>
                    <a:p>
                      <a:r>
                        <a:rPr lang="en-US" sz="1800" dirty="0"/>
                        <a:t>PFS (11)</a:t>
                      </a:r>
                    </a:p>
                  </a:txBody>
                  <a:tcPr>
                    <a:solidFill>
                      <a:srgbClr val="E7ECF7"/>
                    </a:solid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800" dirty="0">
                          <a:effectLst/>
                        </a:rPr>
                        <a:t>Information about page allocation and free space available on pages</a:t>
                      </a:r>
                    </a:p>
                  </a:txBody>
                  <a:tcPr>
                    <a:solidFill>
                      <a:srgbClr val="E7ECF7"/>
                    </a:solidFill>
                  </a:tcPr>
                </a:tc>
                <a:extLst>
                  <a:ext uri="{0D108BD9-81ED-4DB2-BD59-A6C34878D82A}">
                    <a16:rowId xmlns:a16="http://schemas.microsoft.com/office/drawing/2014/main" val="420272656"/>
                  </a:ext>
                </a:extLst>
              </a:tr>
              <a:tr h="469198">
                <a:tc vMerge="1">
                  <a:txBody>
                    <a:bodyPr/>
                    <a:lstStyle/>
                    <a:p>
                      <a:endParaRPr lang="en-US" sz="1800" dirty="0"/>
                    </a:p>
                  </a:txBody>
                  <a:tcPr/>
                </a:tc>
                <a:tc>
                  <a:txBody>
                    <a:bodyPr/>
                    <a:lstStyle/>
                    <a:p>
                      <a:r>
                        <a:rPr lang="en-US" sz="1800" dirty="0"/>
                        <a:t>IAM (10)</a:t>
                      </a:r>
                    </a:p>
                  </a:txBody>
                  <a:tcPr>
                    <a:solidFill>
                      <a:srgbClr val="E7ECF7"/>
                    </a:solid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800" dirty="0">
                          <a:effectLst/>
                        </a:rPr>
                        <a:t>Information about extents used by a table or index per allocation unit</a:t>
                      </a:r>
                      <a:endParaRPr lang="en-US" sz="1800" dirty="0"/>
                    </a:p>
                  </a:txBody>
                  <a:tcPr>
                    <a:solidFill>
                      <a:srgbClr val="E7ECF7"/>
                    </a:solidFill>
                  </a:tcPr>
                </a:tc>
                <a:extLst>
                  <a:ext uri="{0D108BD9-81ED-4DB2-BD59-A6C34878D82A}">
                    <a16:rowId xmlns:a16="http://schemas.microsoft.com/office/drawing/2014/main" val="2562197781"/>
                  </a:ext>
                </a:extLst>
              </a:tr>
              <a:tr h="608553">
                <a:tc rowSpan="2">
                  <a:txBody>
                    <a:bodyPr/>
                    <a:lstStyle/>
                    <a:p>
                      <a:pPr algn="ctr"/>
                      <a:r>
                        <a:rPr lang="en-US" sz="1800" dirty="0"/>
                        <a:t>Restore</a:t>
                      </a:r>
                    </a:p>
                  </a:txBody>
                  <a:tcPr vert="vert270">
                    <a:solidFill>
                      <a:schemeClr val="tx2">
                        <a:lumMod val="20000"/>
                        <a:lumOff val="80000"/>
                      </a:schemeClr>
                    </a:solid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800" dirty="0">
                          <a:effectLst/>
                        </a:rPr>
                        <a:t>Bulk Changed Map (17)</a:t>
                      </a:r>
                    </a:p>
                    <a:p>
                      <a:endParaRPr lang="en-US" sz="1800" dirty="0"/>
                    </a:p>
                  </a:txBody>
                  <a:tcPr>
                    <a:solidFill>
                      <a:schemeClr val="tx2">
                        <a:lumMod val="20000"/>
                        <a:lumOff val="80000"/>
                      </a:schemeClr>
                    </a:solid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800" dirty="0">
                          <a:effectLst/>
                        </a:rPr>
                        <a:t>Information about extents modified by bulk operations since the last BACKUP LOG statement per allocation unit</a:t>
                      </a:r>
                      <a:endParaRPr lang="en-US" sz="1800" dirty="0"/>
                    </a:p>
                  </a:txBody>
                  <a:tcPr>
                    <a:solidFill>
                      <a:schemeClr val="tx2">
                        <a:lumMod val="20000"/>
                        <a:lumOff val="80000"/>
                      </a:schemeClr>
                    </a:solidFill>
                  </a:tcPr>
                </a:tc>
                <a:extLst>
                  <a:ext uri="{0D108BD9-81ED-4DB2-BD59-A6C34878D82A}">
                    <a16:rowId xmlns:a16="http://schemas.microsoft.com/office/drawing/2014/main" val="4153643319"/>
                  </a:ext>
                </a:extLst>
              </a:tr>
              <a:tr h="608553">
                <a:tc vMerge="1">
                  <a:txBody>
                    <a:bodyPr/>
                    <a:lstStyle/>
                    <a:p>
                      <a:endParaRPr lang="en-US" sz="1800" dirty="0"/>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800" dirty="0">
                          <a:effectLst/>
                        </a:rPr>
                        <a:t>Differential Changed Map (16)</a:t>
                      </a:r>
                    </a:p>
                    <a:p>
                      <a:endParaRPr lang="en-US" sz="1800" dirty="0"/>
                    </a:p>
                  </a:txBody>
                  <a:tcPr>
                    <a:solidFill>
                      <a:schemeClr val="tx2">
                        <a:lumMod val="20000"/>
                        <a:lumOff val="80000"/>
                      </a:schemeClr>
                    </a:solid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800" dirty="0">
                          <a:effectLst/>
                        </a:rPr>
                        <a:t>Information about extents that have changed since the last BACKUP DATABASE statement per allocation unit.</a:t>
                      </a:r>
                    </a:p>
                  </a:txBody>
                  <a:tcPr>
                    <a:solidFill>
                      <a:schemeClr val="tx2">
                        <a:lumMod val="20000"/>
                        <a:lumOff val="80000"/>
                      </a:schemeClr>
                    </a:solidFill>
                  </a:tcPr>
                </a:tc>
                <a:extLst>
                  <a:ext uri="{0D108BD9-81ED-4DB2-BD59-A6C34878D82A}">
                    <a16:rowId xmlns:a16="http://schemas.microsoft.com/office/drawing/2014/main" val="1493542476"/>
                  </a:ext>
                </a:extLst>
              </a:tr>
              <a:tr h="477758">
                <a:tc rowSpan="2">
                  <a:txBody>
                    <a:bodyPr/>
                    <a:lstStyle/>
                    <a:p>
                      <a:pPr algn="ctr"/>
                      <a:r>
                        <a:rPr lang="en-US" sz="1800" dirty="0"/>
                        <a:t>Metadata</a:t>
                      </a:r>
                    </a:p>
                  </a:txBody>
                  <a:tcPr vert="vert270">
                    <a:solidFill>
                      <a:srgbClr val="E7ECF7"/>
                    </a:solidFill>
                  </a:tcPr>
                </a:tc>
                <a:tc>
                  <a:txBody>
                    <a:bodyPr/>
                    <a:lstStyle/>
                    <a:p>
                      <a:r>
                        <a:rPr lang="en-US" sz="1800" dirty="0"/>
                        <a:t>Boot (13)</a:t>
                      </a:r>
                    </a:p>
                  </a:txBody>
                  <a:tcPr>
                    <a:solidFill>
                      <a:srgbClr val="E7ECF7"/>
                    </a:solidFill>
                  </a:tcPr>
                </a:tc>
                <a:tc>
                  <a:txBody>
                    <a:bodyPr/>
                    <a:lstStyle/>
                    <a:p>
                      <a:r>
                        <a:rPr lang="en-US" sz="1800" u="none" strike="noStrike" dirty="0">
                          <a:effectLst/>
                        </a:rPr>
                        <a:t>Information about the database; Each database has only one Boot page</a:t>
                      </a:r>
                      <a:endParaRPr lang="en-US" sz="1800" dirty="0"/>
                    </a:p>
                  </a:txBody>
                  <a:tcPr>
                    <a:solidFill>
                      <a:srgbClr val="E7ECF7"/>
                    </a:solidFill>
                  </a:tcPr>
                </a:tc>
                <a:extLst>
                  <a:ext uri="{0D108BD9-81ED-4DB2-BD59-A6C34878D82A}">
                    <a16:rowId xmlns:a16="http://schemas.microsoft.com/office/drawing/2014/main" val="1945886157"/>
                  </a:ext>
                </a:extLst>
              </a:tr>
              <a:tr h="602861">
                <a:tc vMerge="1">
                  <a:txBody>
                    <a:bodyPr/>
                    <a:lstStyle/>
                    <a:p>
                      <a:pPr algn="ctr"/>
                      <a:endParaRPr lang="en-US" sz="1800" dirty="0"/>
                    </a:p>
                  </a:txBody>
                  <a:tcPr/>
                </a:tc>
                <a:tc>
                  <a:txBody>
                    <a:bodyPr/>
                    <a:lstStyle/>
                    <a:p>
                      <a:r>
                        <a:rPr lang="en-US" sz="1800" dirty="0"/>
                        <a:t>File Header (15)</a:t>
                      </a:r>
                    </a:p>
                  </a:txBody>
                  <a:tcPr>
                    <a:solidFill>
                      <a:srgbClr val="E7ECF7"/>
                    </a:solidFill>
                  </a:tcPr>
                </a:tc>
                <a:tc>
                  <a:txBody>
                    <a:bodyPr/>
                    <a:lstStyle/>
                    <a:p>
                      <a:r>
                        <a:rPr lang="en-US" sz="1800" u="none" strike="noStrike" dirty="0">
                          <a:effectLst/>
                        </a:rPr>
                        <a:t>Information about the file. It is the first page (page 0) in every file</a:t>
                      </a:r>
                      <a:endParaRPr lang="en-US" sz="1800" dirty="0"/>
                    </a:p>
                  </a:txBody>
                  <a:tcPr>
                    <a:solidFill>
                      <a:srgbClr val="E7ECF7"/>
                    </a:solidFill>
                  </a:tcPr>
                </a:tc>
                <a:extLst>
                  <a:ext uri="{0D108BD9-81ED-4DB2-BD59-A6C34878D82A}">
                    <a16:rowId xmlns:a16="http://schemas.microsoft.com/office/drawing/2014/main" val="2155685844"/>
                  </a:ext>
                </a:extLst>
              </a:tr>
            </a:tbl>
          </a:graphicData>
        </a:graphic>
      </p:graphicFrame>
    </p:spTree>
    <p:extLst>
      <p:ext uri="{BB962C8B-B14F-4D97-AF65-F5344CB8AC3E}">
        <p14:creationId xmlns:p14="http://schemas.microsoft.com/office/powerpoint/2010/main" val="3467512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13350-DDA6-4577-877F-6EF08387131E}"/>
              </a:ext>
            </a:extLst>
          </p:cNvPr>
          <p:cNvSpPr>
            <a:spLocks noGrp="1"/>
          </p:cNvSpPr>
          <p:nvPr>
            <p:ph type="title"/>
          </p:nvPr>
        </p:nvSpPr>
        <p:spPr>
          <a:xfrm>
            <a:off x="324033" y="167523"/>
            <a:ext cx="10971244" cy="461665"/>
          </a:xfrm>
        </p:spPr>
        <p:txBody>
          <a:bodyPr/>
          <a:lstStyle/>
          <a:p>
            <a:r>
              <a:rPr lang="en-US" dirty="0"/>
              <a:t>DBCC IND</a:t>
            </a:r>
          </a:p>
        </p:txBody>
      </p:sp>
      <p:pic>
        <p:nvPicPr>
          <p:cNvPr id="3" name="Picture 2">
            <a:extLst>
              <a:ext uri="{FF2B5EF4-FFF2-40B4-BE49-F238E27FC236}">
                <a16:creationId xmlns:a16="http://schemas.microsoft.com/office/drawing/2014/main" id="{2B258257-4F29-4E77-BA4D-A52EEAE187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034" y="936271"/>
            <a:ext cx="11663611" cy="5227473"/>
          </a:xfrm>
          <a:prstGeom prst="rect">
            <a:avLst/>
          </a:prstGeom>
        </p:spPr>
      </p:pic>
    </p:spTree>
    <p:extLst>
      <p:ext uri="{BB962C8B-B14F-4D97-AF65-F5344CB8AC3E}">
        <p14:creationId xmlns:p14="http://schemas.microsoft.com/office/powerpoint/2010/main" val="2554998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DBCC IND – Column Headers</a:t>
            </a:r>
          </a:p>
        </p:txBody>
      </p:sp>
      <p:graphicFrame>
        <p:nvGraphicFramePr>
          <p:cNvPr id="3" name="Diagram 2">
            <a:extLst>
              <a:ext uri="{FF2B5EF4-FFF2-40B4-BE49-F238E27FC236}">
                <a16:creationId xmlns:a16="http://schemas.microsoft.com/office/drawing/2014/main" id="{1E7BCD00-4D68-BAE4-6090-214FD4C02981}"/>
              </a:ext>
            </a:extLst>
          </p:cNvPr>
          <p:cNvGraphicFramePr/>
          <p:nvPr>
            <p:extLst>
              <p:ext uri="{D42A27DB-BD31-4B8C-83A1-F6EECF244321}">
                <p14:modId xmlns:p14="http://schemas.microsoft.com/office/powerpoint/2010/main" val="2521533559"/>
              </p:ext>
            </p:extLst>
          </p:nvPr>
        </p:nvGraphicFramePr>
        <p:xfrm>
          <a:off x="974720" y="1102090"/>
          <a:ext cx="10787743" cy="51844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62678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DBCC IND – Column Headers</a:t>
            </a:r>
          </a:p>
        </p:txBody>
      </p:sp>
      <p:graphicFrame>
        <p:nvGraphicFramePr>
          <p:cNvPr id="7" name="Content Placeholder 6">
            <a:extLst>
              <a:ext uri="{FF2B5EF4-FFF2-40B4-BE49-F238E27FC236}">
                <a16:creationId xmlns:a16="http://schemas.microsoft.com/office/drawing/2014/main" id="{43DFAAFF-98E8-5211-8A27-E410CC9954C1}"/>
              </a:ext>
            </a:extLst>
          </p:cNvPr>
          <p:cNvGraphicFramePr>
            <a:graphicFrameLocks noGrp="1"/>
          </p:cNvGraphicFramePr>
          <p:nvPr>
            <p:ph idx="1"/>
            <p:extLst>
              <p:ext uri="{D42A27DB-BD31-4B8C-83A1-F6EECF244321}">
                <p14:modId xmlns:p14="http://schemas.microsoft.com/office/powerpoint/2010/main" val="867276932"/>
              </p:ext>
            </p:extLst>
          </p:nvPr>
        </p:nvGraphicFramePr>
        <p:xfrm>
          <a:off x="636814" y="1573553"/>
          <a:ext cx="10646228" cy="40870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86488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7E203-A9C4-41C1-9510-FE21FB54D7C6}"/>
              </a:ext>
            </a:extLst>
          </p:cNvPr>
          <p:cNvSpPr>
            <a:spLocks noGrp="1"/>
          </p:cNvSpPr>
          <p:nvPr>
            <p:ph type="title"/>
          </p:nvPr>
        </p:nvSpPr>
        <p:spPr>
          <a:xfrm>
            <a:off x="402901" y="200052"/>
            <a:ext cx="10971244" cy="1142838"/>
          </a:xfrm>
        </p:spPr>
        <p:txBody>
          <a:bodyPr/>
          <a:lstStyle/>
          <a:p>
            <a:r>
              <a:rPr lang="en-US" dirty="0"/>
              <a:t>Row Storage</a:t>
            </a:r>
          </a:p>
        </p:txBody>
      </p:sp>
      <p:graphicFrame>
        <p:nvGraphicFramePr>
          <p:cNvPr id="4" name="Diagram 3">
            <a:extLst>
              <a:ext uri="{FF2B5EF4-FFF2-40B4-BE49-F238E27FC236}">
                <a16:creationId xmlns:a16="http://schemas.microsoft.com/office/drawing/2014/main" id="{A4003F08-C0DD-4678-9370-E4CC7A8401CE}"/>
              </a:ext>
            </a:extLst>
          </p:cNvPr>
          <p:cNvGraphicFramePr/>
          <p:nvPr>
            <p:extLst>
              <p:ext uri="{D42A27DB-BD31-4B8C-83A1-F6EECF244321}">
                <p14:modId xmlns:p14="http://schemas.microsoft.com/office/powerpoint/2010/main" val="4157937144"/>
              </p:ext>
            </p:extLst>
          </p:nvPr>
        </p:nvGraphicFramePr>
        <p:xfrm>
          <a:off x="343941" y="967660"/>
          <a:ext cx="11504118" cy="52492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77623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7E203-A9C4-41C1-9510-FE21FB54D7C6}"/>
              </a:ext>
            </a:extLst>
          </p:cNvPr>
          <p:cNvSpPr>
            <a:spLocks noGrp="1"/>
          </p:cNvSpPr>
          <p:nvPr>
            <p:ph type="title"/>
          </p:nvPr>
        </p:nvSpPr>
        <p:spPr>
          <a:xfrm>
            <a:off x="212401" y="178280"/>
            <a:ext cx="10971244" cy="461665"/>
          </a:xfrm>
        </p:spPr>
        <p:txBody>
          <a:bodyPr/>
          <a:lstStyle/>
          <a:p>
            <a:r>
              <a:rPr lang="en-US" dirty="0"/>
              <a:t>DBCC PAGE</a:t>
            </a:r>
          </a:p>
        </p:txBody>
      </p:sp>
      <p:pic>
        <p:nvPicPr>
          <p:cNvPr id="3" name="Picture 2">
            <a:extLst>
              <a:ext uri="{FF2B5EF4-FFF2-40B4-BE49-F238E27FC236}">
                <a16:creationId xmlns:a16="http://schemas.microsoft.com/office/drawing/2014/main" id="{0DC0808B-1442-47F6-A731-2CF02ADABF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8355" y="925422"/>
            <a:ext cx="9944069" cy="5294605"/>
          </a:xfrm>
          <a:prstGeom prst="rect">
            <a:avLst/>
          </a:prstGeom>
        </p:spPr>
      </p:pic>
    </p:spTree>
    <p:extLst>
      <p:ext uri="{BB962C8B-B14F-4D97-AF65-F5344CB8AC3E}">
        <p14:creationId xmlns:p14="http://schemas.microsoft.com/office/powerpoint/2010/main" val="233139471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3.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0:15:19"/>
  <p:tag name="MIO_OBJECTNAME" val="Dark Blue"/>
  <p:tag name="MIO_CDID" val="0abed30f-9490-41c0-b430-1d8e289568da"/>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8.xml><?xml version="1.0" encoding="utf-8"?>
<p:tagLst xmlns:a="http://schemas.openxmlformats.org/drawingml/2006/main" xmlns:r="http://schemas.openxmlformats.org/officeDocument/2006/relationships" xmlns:p="http://schemas.openxmlformats.org/presentationml/2006/main">
  <p:tag name="MIO_GUID" val="337401ad-e0b9-4aa7-afee-b90aede246be"/>
  <p:tag name="MIO_EKGUID" val="58ee4f3e-a48e-4add-93d8-00b15d059951"/>
  <p:tag name="MIO_UPDATE" val="True"/>
  <p:tag name="MIO_VERSION" val="02.12.2019 14:58:12"/>
  <p:tag name="MIO_DBID" val="12b0c59e-2253-4124-a5e9-470adf4cb168"/>
  <p:tag name="MIO_LASTDOWNLOADED" val="24.01.2020 05:39:41"/>
  <p:tag name="MIO_OBJECTNAME" val="Microsoft"/>
  <p:tag name="MIO_LASTEDITORNAME" val="Devid Treuling"/>
</p:tagLst>
</file>

<file path=ppt/tags/tag9.xml><?xml version="1.0" encoding="utf-8"?>
<p:tagLst xmlns:a="http://schemas.openxmlformats.org/drawingml/2006/main" xmlns:r="http://schemas.openxmlformats.org/officeDocument/2006/relationships" xmlns:p="http://schemas.openxmlformats.org/presentationml/2006/main">
  <p:tag name="MIO_GUID" val="337401ad-e0b9-4aa7-afee-b90aede246be"/>
  <p:tag name="MIO_EKGUID" val="58ee4f3e-a48e-4add-93d8-00b15d059951"/>
  <p:tag name="MIO_UPDATE" val="True"/>
  <p:tag name="MIO_VERSION" val="02.12.2019 14:58:12"/>
  <p:tag name="MIO_DBID" val="12b0c59e-2253-4124-a5e9-470adf4cb168"/>
  <p:tag name="MIO_LASTDOWNLOADED" val="24.01.2020 05:39:41"/>
  <p:tag name="MIO_OBJECTNAME" val="Microsoft"/>
  <p:tag name="MIO_LASTEDITORNAME" val="Devid Treuling"/>
</p:tagLst>
</file>

<file path=ppt/theme/theme1.xml><?xml version="1.0" encoding="utf-8"?>
<a:theme xmlns:a="http://schemas.openxmlformats.org/drawingml/2006/main" name="Microsoft 365 PPT Template - 2018">
  <a:themeElements>
    <a:clrScheme name="Workshop Theme">
      <a:dk1>
        <a:srgbClr val="000000"/>
      </a:dk1>
      <a:lt1>
        <a:srgbClr val="FFFFFF"/>
      </a:lt1>
      <a:dk2>
        <a:srgbClr val="243A5E"/>
      </a:dk2>
      <a:lt2>
        <a:srgbClr val="E6E6E6"/>
      </a:lt2>
      <a:accent1>
        <a:srgbClr val="243A5E"/>
      </a:accent1>
      <a:accent2>
        <a:srgbClr val="243A5E"/>
      </a:accent2>
      <a:accent3>
        <a:srgbClr val="008575"/>
      </a:accent3>
      <a:accent4>
        <a:srgbClr val="0067B8"/>
      </a:accent4>
      <a:accent5>
        <a:srgbClr val="737373"/>
      </a:accent5>
      <a:accent6>
        <a:srgbClr val="054B16"/>
      </a:accent6>
      <a:hlink>
        <a:srgbClr val="0078D4"/>
      </a:hlink>
      <a:folHlink>
        <a:srgbClr val="0078D4"/>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9" id="{DC3FC6DF-F8E1-F941-9B45-8E046F2AA4F8}" vid="{D872CB19-874A-ED4B-86B8-6475BC606933}"/>
    </a:ext>
  </a:extLst>
</a:theme>
</file>

<file path=ppt/theme/theme2.xml><?xml version="1.0" encoding="utf-8"?>
<a:theme xmlns:a="http://schemas.openxmlformats.org/drawingml/2006/main" name="Dark Blu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ppt/theme/theme3.xml><?xml version="1.0" encoding="utf-8"?>
<a:theme xmlns:a="http://schemas.openxmlformats.org/drawingml/2006/main" name="1_PASS 2013_SpeakerTemplate_Final">
  <a:themeElements>
    <a:clrScheme name="Custom 13">
      <a:dk1>
        <a:sysClr val="windowText" lastClr="000000"/>
      </a:dk1>
      <a:lt1>
        <a:sysClr val="window" lastClr="FFFFFF"/>
      </a:lt1>
      <a:dk2>
        <a:srgbClr val="2A2954"/>
      </a:dk2>
      <a:lt2>
        <a:srgbClr val="EEECE1"/>
      </a:lt2>
      <a:accent1>
        <a:srgbClr val="424CA0"/>
      </a:accent1>
      <a:accent2>
        <a:srgbClr val="F8982D"/>
      </a:accent2>
      <a:accent3>
        <a:srgbClr val="EF3B24"/>
      </a:accent3>
      <a:accent4>
        <a:srgbClr val="2098D5"/>
      </a:accent4>
      <a:accent5>
        <a:srgbClr val="296A8E"/>
      </a:accent5>
      <a:accent6>
        <a:srgbClr val="58AF24"/>
      </a:accent6>
      <a:hlink>
        <a:srgbClr val="636463"/>
      </a:hlink>
      <a:folHlink>
        <a:srgbClr val="505150"/>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SS 2013_SpeakerTemplate_Final [Read-Only]" id="{5CC23284-34AE-4F5C-9675-96515259D814}" vid="{4344FE50-8623-4A76-B26F-1D7DA7C493FC}"/>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2.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Props1.xml><?xml version="1.0" encoding="utf-8"?>
<ds:datastoreItem xmlns:ds="http://schemas.openxmlformats.org/officeDocument/2006/customXml" ds:itemID="{5661E963-C7D3-4B9F-9461-10E39CE650BB}">
  <ds:schemaRefs>
    <ds:schemaRef ds:uri="Strauss.PersonalizationDefinition"/>
  </ds:schemaRefs>
</ds:datastoreItem>
</file>

<file path=customXml/itemProps2.xml><?xml version="1.0" encoding="utf-8"?>
<ds:datastoreItem xmlns:ds="http://schemas.openxmlformats.org/officeDocument/2006/customXml" ds:itemID="{434351B0-8B7B-4F43-B026-BFEAB1482897}">
  <ds:schemaRefs>
    <ds:schemaRef ds:uri="Strauss.PersonalizationDefinition"/>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4306</Words>
  <Application>Microsoft Office PowerPoint</Application>
  <PresentationFormat>Widescreen</PresentationFormat>
  <Paragraphs>349</Paragraphs>
  <Slides>20</Slides>
  <Notes>15</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20</vt:i4>
      </vt:variant>
    </vt:vector>
  </HeadingPairs>
  <TitlesOfParts>
    <vt:vector size="34" baseType="lpstr">
      <vt:lpstr>Arial</vt:lpstr>
      <vt:lpstr>Calibri</vt:lpstr>
      <vt:lpstr>Calibri Light</vt:lpstr>
      <vt:lpstr>Century Gothic</vt:lpstr>
      <vt:lpstr>Comic Sans MS</vt:lpstr>
      <vt:lpstr>Consolas</vt:lpstr>
      <vt:lpstr>Segoe UI</vt:lpstr>
      <vt:lpstr>Segoe UI Light</vt:lpstr>
      <vt:lpstr>Segoe UI Semibold</vt:lpstr>
      <vt:lpstr>Verdana</vt:lpstr>
      <vt:lpstr>Wingdings</vt:lpstr>
      <vt:lpstr>Microsoft 365 PPT Template - 2018</vt:lpstr>
      <vt:lpstr>Dark Blue</vt:lpstr>
      <vt:lpstr>1_PASS 2013_SpeakerTemplate_Final</vt:lpstr>
      <vt:lpstr>Allocation Units </vt:lpstr>
      <vt:lpstr>Pages and Extents architecture</vt:lpstr>
      <vt:lpstr>Data Page</vt:lpstr>
      <vt:lpstr>Page types</vt:lpstr>
      <vt:lpstr>DBCC IND</vt:lpstr>
      <vt:lpstr>DBCC IND – Column Headers</vt:lpstr>
      <vt:lpstr>DBCC IND – Column Headers</vt:lpstr>
      <vt:lpstr>Row Storage</vt:lpstr>
      <vt:lpstr>DBCC PAGE</vt:lpstr>
      <vt:lpstr>New Dynamic Management Functions</vt:lpstr>
      <vt:lpstr>SQL Server object allocation</vt:lpstr>
      <vt:lpstr>The Role of Allocation Pages in Object Allocation</vt:lpstr>
      <vt:lpstr>Allocation objects</vt:lpstr>
      <vt:lpstr>Database File page layout</vt:lpstr>
      <vt:lpstr>Extent Allocation Map Pages</vt:lpstr>
      <vt:lpstr>SQL Server object allocation</vt:lpstr>
      <vt:lpstr>SQL Server object allocation (Trace Flag 1118)</vt:lpstr>
      <vt:lpstr>Tying it all together</vt:lpstr>
      <vt:lpstr>PowerPoint Presentation</vt:lpstr>
      <vt:lpstr>Microsoft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2020-02-11T16:55:49Z</dcterms:created>
  <dcterms:modified xsi:type="dcterms:W3CDTF">2022-06-08T20:34:08Z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jodeardu@microsoft.com</vt:lpwstr>
  </property>
  <property fmtid="{D5CDD505-2E9C-101B-9397-08002B2CF9AE}" pid="5" name="MSIP_Label_f42aa342-8706-4288-bd11-ebb85995028c_SetDate">
    <vt:lpwstr>2020-02-11T16:56:45.5211602Z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a931351b-bec9-4cd7-b8b6-a88d83d31263</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