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9"/>
  </p:notesMasterIdLst>
  <p:handoutMasterIdLst>
    <p:handoutMasterId r:id="rId30"/>
  </p:handoutMasterIdLst>
  <p:sldIdLst>
    <p:sldId id="539" r:id="rId2"/>
    <p:sldId id="540" r:id="rId3"/>
    <p:sldId id="522" r:id="rId4"/>
    <p:sldId id="531" r:id="rId5"/>
    <p:sldId id="532" r:id="rId6"/>
    <p:sldId id="533" r:id="rId7"/>
    <p:sldId id="536" r:id="rId8"/>
    <p:sldId id="535" r:id="rId9"/>
    <p:sldId id="534" r:id="rId10"/>
    <p:sldId id="537" r:id="rId11"/>
    <p:sldId id="542" r:id="rId12"/>
    <p:sldId id="449" r:id="rId13"/>
    <p:sldId id="528" r:id="rId14"/>
    <p:sldId id="451" r:id="rId15"/>
    <p:sldId id="452" r:id="rId16"/>
    <p:sldId id="529" r:id="rId17"/>
    <p:sldId id="457" r:id="rId18"/>
    <p:sldId id="541" r:id="rId19"/>
    <p:sldId id="543" r:id="rId20"/>
    <p:sldId id="485" r:id="rId21"/>
    <p:sldId id="524" r:id="rId22"/>
    <p:sldId id="516" r:id="rId23"/>
    <p:sldId id="517" r:id="rId24"/>
    <p:sldId id="512" r:id="rId25"/>
    <p:sldId id="514" r:id="rId26"/>
    <p:sldId id="511" r:id="rId27"/>
    <p:sldId id="50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Severino" initials="HS" lastIdx="1" clrIdx="0">
    <p:extLst>
      <p:ext uri="{19B8F6BF-5375-455C-9EA6-DF929625EA0E}">
        <p15:presenceInfo xmlns:p15="http://schemas.microsoft.com/office/powerpoint/2012/main" userId="Heather Severi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377A27-BE97-45DD-8B35-3CC4698D7376}" v="2" dt="2024-04-20T10:43:36.375"/>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00" y="148"/>
      </p:cViewPr>
      <p:guideLst>
        <p:guide orient="horz" pos="2160"/>
        <p:guide pos="3839"/>
        <p:guide pos="100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1043DF76-6AD7-4A73-AD1F-FF3D46D6239B}"/>
    <pc:docChg chg="undo custSel addSld delSld modSld modMainMaster">
      <pc:chgData name="John Deardurff" userId="a22eae058e899168" providerId="LiveId" clId="{1043DF76-6AD7-4A73-AD1F-FF3D46D6239B}" dt="2019-03-20T20:14:53.505" v="154" actId="20577"/>
      <pc:docMkLst>
        <pc:docMk/>
      </pc:docMkLst>
      <pc:sldChg chg="del">
        <pc:chgData name="John Deardurff" userId="a22eae058e899168" providerId="LiveId" clId="{1043DF76-6AD7-4A73-AD1F-FF3D46D6239B}" dt="2019-03-20T19:55:02.754" v="0" actId="2696"/>
        <pc:sldMkLst>
          <pc:docMk/>
          <pc:sldMk cId="506761459" sldId="256"/>
        </pc:sldMkLst>
      </pc:sldChg>
      <pc:sldChg chg="del">
        <pc:chgData name="John Deardurff" userId="a22eae058e899168" providerId="LiveId" clId="{1043DF76-6AD7-4A73-AD1F-FF3D46D6239B}" dt="2019-03-20T19:55:07.350" v="1" actId="2696"/>
        <pc:sldMkLst>
          <pc:docMk/>
          <pc:sldMk cId="3785202221" sldId="285"/>
        </pc:sldMkLst>
      </pc:sldChg>
      <pc:sldChg chg="del">
        <pc:chgData name="John Deardurff" userId="a22eae058e899168" providerId="LiveId" clId="{1043DF76-6AD7-4A73-AD1F-FF3D46D6239B}" dt="2019-03-20T19:55:43.852" v="3" actId="2696"/>
        <pc:sldMkLst>
          <pc:docMk/>
          <pc:sldMk cId="75926421" sldId="286"/>
        </pc:sldMkLst>
      </pc:sldChg>
      <pc:sldChg chg="addSp delSp modSp">
        <pc:chgData name="John Deardurff" userId="a22eae058e899168" providerId="LiveId" clId="{1043DF76-6AD7-4A73-AD1F-FF3D46D6239B}" dt="2019-03-20T20:00:13.164" v="38" actId="255"/>
        <pc:sldMkLst>
          <pc:docMk/>
          <pc:sldMk cId="2017972703" sldId="449"/>
        </pc:sldMkLst>
        <pc:spChg chg="mod">
          <ac:chgData name="John Deardurff" userId="a22eae058e899168" providerId="LiveId" clId="{1043DF76-6AD7-4A73-AD1F-FF3D46D6239B}" dt="2019-03-20T20:00:13.164" v="38" actId="255"/>
          <ac:spMkLst>
            <pc:docMk/>
            <pc:sldMk cId="2017972703" sldId="449"/>
            <ac:spMk id="2" creationId="{00000000-0000-0000-0000-000000000000}"/>
          </ac:spMkLst>
        </pc:spChg>
        <pc:spChg chg="add del mod">
          <ac:chgData name="John Deardurff" userId="a22eae058e899168" providerId="LiveId" clId="{1043DF76-6AD7-4A73-AD1F-FF3D46D6239B}" dt="2019-03-20T19:59:30.811" v="32" actId="478"/>
          <ac:spMkLst>
            <pc:docMk/>
            <pc:sldMk cId="2017972703" sldId="449"/>
            <ac:spMk id="3" creationId="{B8FE2EE1-9960-4D9A-BC19-025D4601EBBC}"/>
          </ac:spMkLst>
        </pc:spChg>
      </pc:sldChg>
      <pc:sldChg chg="addSp delSp modSp">
        <pc:chgData name="John Deardurff" userId="a22eae058e899168" providerId="LiveId" clId="{1043DF76-6AD7-4A73-AD1F-FF3D46D6239B}" dt="2019-03-20T20:00:21.491" v="44" actId="1036"/>
        <pc:sldMkLst>
          <pc:docMk/>
          <pc:sldMk cId="3236567232" sldId="451"/>
        </pc:sldMkLst>
        <pc:spChg chg="mod">
          <ac:chgData name="John Deardurff" userId="a22eae058e899168" providerId="LiveId" clId="{1043DF76-6AD7-4A73-AD1F-FF3D46D6239B}" dt="2019-03-20T20:00:05.550" v="37" actId="1076"/>
          <ac:spMkLst>
            <pc:docMk/>
            <pc:sldMk cId="3236567232" sldId="451"/>
            <ac:spMk id="2" creationId="{538FC7AC-9025-4114-B332-4D731CFB3EEA}"/>
          </ac:spMkLst>
        </pc:spChg>
        <pc:spChg chg="add del mod">
          <ac:chgData name="John Deardurff" userId="a22eae058e899168" providerId="LiveId" clId="{1043DF76-6AD7-4A73-AD1F-FF3D46D6239B}" dt="2019-03-20T19:59:48.681" v="34" actId="478"/>
          <ac:spMkLst>
            <pc:docMk/>
            <pc:sldMk cId="3236567232" sldId="451"/>
            <ac:spMk id="3" creationId="{0AD12658-AF35-4B80-AECC-A1916D1475F4}"/>
          </ac:spMkLst>
        </pc:spChg>
        <pc:picChg chg="mod">
          <ac:chgData name="John Deardurff" userId="a22eae058e899168" providerId="LiveId" clId="{1043DF76-6AD7-4A73-AD1F-FF3D46D6239B}" dt="2019-03-20T20:00:21.491" v="44" actId="1036"/>
          <ac:picMkLst>
            <pc:docMk/>
            <pc:sldMk cId="3236567232" sldId="451"/>
            <ac:picMk id="6" creationId="{37AB7CA1-5D08-45A2-8963-DCB6845BD6B5}"/>
          </ac:picMkLst>
        </pc:picChg>
      </pc:sldChg>
      <pc:sldChg chg="addSp delSp modSp">
        <pc:chgData name="John Deardurff" userId="a22eae058e899168" providerId="LiveId" clId="{1043DF76-6AD7-4A73-AD1F-FF3D46D6239B}" dt="2019-03-20T20:07:13.476" v="79" actId="1076"/>
        <pc:sldMkLst>
          <pc:docMk/>
          <pc:sldMk cId="198267211" sldId="455"/>
        </pc:sldMkLst>
        <pc:spChg chg="add del mod">
          <ac:chgData name="John Deardurff" userId="a22eae058e899168" providerId="LiveId" clId="{1043DF76-6AD7-4A73-AD1F-FF3D46D6239B}" dt="2019-03-20T20:01:20.427" v="57" actId="478"/>
          <ac:spMkLst>
            <pc:docMk/>
            <pc:sldMk cId="198267211" sldId="455"/>
            <ac:spMk id="2" creationId="{B7AF97EF-79E4-49EB-821F-C1716444E0AB}"/>
          </ac:spMkLst>
        </pc:spChg>
        <pc:spChg chg="mod">
          <ac:chgData name="John Deardurff" userId="a22eae058e899168" providerId="LiveId" clId="{1043DF76-6AD7-4A73-AD1F-FF3D46D6239B}" dt="2019-03-20T20:01:28.464" v="60" actId="27636"/>
          <ac:spMkLst>
            <pc:docMk/>
            <pc:sldMk cId="198267211" sldId="455"/>
            <ac:spMk id="4" creationId="{00000000-0000-0000-0000-000000000000}"/>
          </ac:spMkLst>
        </pc:spChg>
        <pc:spChg chg="mod">
          <ac:chgData name="John Deardurff" userId="a22eae058e899168" providerId="LiveId" clId="{1043DF76-6AD7-4A73-AD1F-FF3D46D6239B}" dt="2019-03-20T20:02:03.037" v="65" actId="1076"/>
          <ac:spMkLst>
            <pc:docMk/>
            <pc:sldMk cId="198267211" sldId="455"/>
            <ac:spMk id="6" creationId="{00000000-0000-0000-0000-000000000000}"/>
          </ac:spMkLst>
        </pc:spChg>
        <pc:picChg chg="mod">
          <ac:chgData name="John Deardurff" userId="a22eae058e899168" providerId="LiveId" clId="{1043DF76-6AD7-4A73-AD1F-FF3D46D6239B}" dt="2019-03-20T20:07:13.476" v="79" actId="1076"/>
          <ac:picMkLst>
            <pc:docMk/>
            <pc:sldMk cId="198267211" sldId="455"/>
            <ac:picMk id="5" creationId="{00000000-0000-0000-0000-000000000000}"/>
          </ac:picMkLst>
        </pc:picChg>
      </pc:sldChg>
      <pc:sldChg chg="addSp delSp modSp">
        <pc:chgData name="John Deardurff" userId="a22eae058e899168" providerId="LiveId" clId="{1043DF76-6AD7-4A73-AD1F-FF3D46D6239B}" dt="2019-03-20T20:00:44.960" v="49" actId="1076"/>
        <pc:sldMkLst>
          <pc:docMk/>
          <pc:sldMk cId="2002393732" sldId="457"/>
        </pc:sldMkLst>
        <pc:spChg chg="mod">
          <ac:chgData name="John Deardurff" userId="a22eae058e899168" providerId="LiveId" clId="{1043DF76-6AD7-4A73-AD1F-FF3D46D6239B}" dt="2019-03-20T20:00:39.645" v="47" actId="255"/>
          <ac:spMkLst>
            <pc:docMk/>
            <pc:sldMk cId="2002393732" sldId="457"/>
            <ac:spMk id="2" creationId="{00000000-0000-0000-0000-000000000000}"/>
          </ac:spMkLst>
        </pc:spChg>
        <pc:spChg chg="add del mod">
          <ac:chgData name="John Deardurff" userId="a22eae058e899168" providerId="LiveId" clId="{1043DF76-6AD7-4A73-AD1F-FF3D46D6239B}" dt="2019-03-20T20:00:42.260" v="48" actId="478"/>
          <ac:spMkLst>
            <pc:docMk/>
            <pc:sldMk cId="2002393732" sldId="457"/>
            <ac:spMk id="3" creationId="{D108F563-B5CA-4724-83F1-20E6F1E668F4}"/>
          </ac:spMkLst>
        </pc:spChg>
        <pc:picChg chg="mod">
          <ac:chgData name="John Deardurff" userId="a22eae058e899168" providerId="LiveId" clId="{1043DF76-6AD7-4A73-AD1F-FF3D46D6239B}" dt="2019-03-20T20:00:44.960" v="49" actId="1076"/>
          <ac:picMkLst>
            <pc:docMk/>
            <pc:sldMk cId="2002393732" sldId="457"/>
            <ac:picMk id="4" creationId="{00000000-0000-0000-0000-000000000000}"/>
          </ac:picMkLst>
        </pc:picChg>
      </pc:sldChg>
      <pc:sldChg chg="del">
        <pc:chgData name="John Deardurff" userId="a22eae058e899168" providerId="LiveId" clId="{1043DF76-6AD7-4A73-AD1F-FF3D46D6239B}" dt="2019-03-20T19:57:49.436" v="15" actId="2696"/>
        <pc:sldMkLst>
          <pc:docMk/>
          <pc:sldMk cId="2582056059" sldId="462"/>
        </pc:sldMkLst>
      </pc:sldChg>
      <pc:sldChg chg="addSp delSp modSp">
        <pc:chgData name="John Deardurff" userId="a22eae058e899168" providerId="LiveId" clId="{1043DF76-6AD7-4A73-AD1F-FF3D46D6239B}" dt="2019-03-20T20:14:30.923" v="146" actId="14100"/>
        <pc:sldMkLst>
          <pc:docMk/>
          <pc:sldMk cId="1985476356" sldId="485"/>
        </pc:sldMkLst>
        <pc:spChg chg="add del mod">
          <ac:chgData name="John Deardurff" userId="a22eae058e899168" providerId="LiveId" clId="{1043DF76-6AD7-4A73-AD1F-FF3D46D6239B}" dt="2019-03-20T20:06:07.321" v="68" actId="478"/>
          <ac:spMkLst>
            <pc:docMk/>
            <pc:sldMk cId="1985476356" sldId="485"/>
            <ac:spMk id="3" creationId="{338B05F3-ED70-4450-A334-8037F512A6C7}"/>
          </ac:spMkLst>
        </pc:spChg>
        <pc:spChg chg="add mod">
          <ac:chgData name="John Deardurff" userId="a22eae058e899168" providerId="LiveId" clId="{1043DF76-6AD7-4A73-AD1F-FF3D46D6239B}" dt="2019-03-20T20:14:30.923" v="146" actId="14100"/>
          <ac:spMkLst>
            <pc:docMk/>
            <pc:sldMk cId="1985476356" sldId="485"/>
            <ac:spMk id="4" creationId="{A2D8245F-516A-4B45-9F05-43A93026D1BF}"/>
          </ac:spMkLst>
        </pc:spChg>
        <pc:spChg chg="add del mod">
          <ac:chgData name="John Deardurff" userId="a22eae058e899168" providerId="LiveId" clId="{1043DF76-6AD7-4A73-AD1F-FF3D46D6239B}" dt="2019-03-20T20:13:12.261" v="130" actId="478"/>
          <ac:spMkLst>
            <pc:docMk/>
            <pc:sldMk cId="1985476356" sldId="485"/>
            <ac:spMk id="5" creationId="{12BA7D0D-0D09-4A24-8A81-7B9423DF39F1}"/>
          </ac:spMkLst>
        </pc:spChg>
        <pc:spChg chg="add">
          <ac:chgData name="John Deardurff" userId="a22eae058e899168" providerId="LiveId" clId="{1043DF76-6AD7-4A73-AD1F-FF3D46D6239B}" dt="2019-03-20T20:06:07.887" v="69"/>
          <ac:spMkLst>
            <pc:docMk/>
            <pc:sldMk cId="1985476356" sldId="485"/>
            <ac:spMk id="25" creationId="{D5258E4D-9CF5-4C98-A813-8817D2F42329}"/>
          </ac:spMkLst>
        </pc:spChg>
        <pc:spChg chg="del">
          <ac:chgData name="John Deardurff" userId="a22eae058e899168" providerId="LiveId" clId="{1043DF76-6AD7-4A73-AD1F-FF3D46D6239B}" dt="2019-03-20T20:06:03.055" v="67" actId="478"/>
          <ac:spMkLst>
            <pc:docMk/>
            <pc:sldMk cId="1985476356" sldId="485"/>
            <ac:spMk id="232" creationId="{00000000-0000-0000-0000-000000000000}"/>
          </ac:spMkLst>
        </pc:spChg>
        <pc:spChg chg="mod">
          <ac:chgData name="John Deardurff" userId="a22eae058e899168" providerId="LiveId" clId="{1043DF76-6AD7-4A73-AD1F-FF3D46D6239B}" dt="2019-03-20T20:06:41.991" v="78" actId="20577"/>
          <ac:spMkLst>
            <pc:docMk/>
            <pc:sldMk cId="1985476356" sldId="485"/>
            <ac:spMk id="239" creationId="{315763EB-9155-4FC3-B4AF-7D12D6DEAA75}"/>
          </ac:spMkLst>
        </pc:spChg>
      </pc:sldChg>
      <pc:sldChg chg="modSp">
        <pc:chgData name="John Deardurff" userId="a22eae058e899168" providerId="LiveId" clId="{1043DF76-6AD7-4A73-AD1F-FF3D46D6239B}" dt="2019-03-20T20:11:54.075" v="119" actId="1076"/>
        <pc:sldMkLst>
          <pc:docMk/>
          <pc:sldMk cId="1294520880" sldId="509"/>
        </pc:sldMkLst>
        <pc:spChg chg="mod">
          <ac:chgData name="John Deardurff" userId="a22eae058e899168" providerId="LiveId" clId="{1043DF76-6AD7-4A73-AD1F-FF3D46D6239B}" dt="2019-03-20T20:11:54.075" v="119" actId="1076"/>
          <ac:spMkLst>
            <pc:docMk/>
            <pc:sldMk cId="1294520880" sldId="509"/>
            <ac:spMk id="4" creationId="{00000000-0000-0000-0000-000000000000}"/>
          </ac:spMkLst>
        </pc:spChg>
      </pc:sldChg>
      <pc:sldChg chg="addSp modSp">
        <pc:chgData name="John Deardurff" userId="a22eae058e899168" providerId="LiveId" clId="{1043DF76-6AD7-4A73-AD1F-FF3D46D6239B}" dt="2019-03-20T20:14:53.505" v="154" actId="20577"/>
        <pc:sldMkLst>
          <pc:docMk/>
          <pc:sldMk cId="1290533561" sldId="511"/>
        </pc:sldMkLst>
        <pc:spChg chg="add mod">
          <ac:chgData name="John Deardurff" userId="a22eae058e899168" providerId="LiveId" clId="{1043DF76-6AD7-4A73-AD1F-FF3D46D6239B}" dt="2019-03-20T20:14:53.505" v="154" actId="20577"/>
          <ac:spMkLst>
            <pc:docMk/>
            <pc:sldMk cId="1290533561" sldId="511"/>
            <ac:spMk id="24" creationId="{DC882559-55ED-457C-BBDA-E5A0E42B4CDB}"/>
          </ac:spMkLst>
        </pc:spChg>
      </pc:sldChg>
      <pc:sldChg chg="addSp">
        <pc:chgData name="John Deardurff" userId="a22eae058e899168" providerId="LiveId" clId="{1043DF76-6AD7-4A73-AD1F-FF3D46D6239B}" dt="2019-03-20T20:14:47.659" v="150"/>
        <pc:sldMkLst>
          <pc:docMk/>
          <pc:sldMk cId="4052244854" sldId="512"/>
        </pc:sldMkLst>
        <pc:spChg chg="add">
          <ac:chgData name="John Deardurff" userId="a22eae058e899168" providerId="LiveId" clId="{1043DF76-6AD7-4A73-AD1F-FF3D46D6239B}" dt="2019-03-20T20:14:47.659" v="150"/>
          <ac:spMkLst>
            <pc:docMk/>
            <pc:sldMk cId="4052244854" sldId="512"/>
            <ac:spMk id="36" creationId="{12660EC0-600E-43F6-9189-74B9D6659D54}"/>
          </ac:spMkLst>
        </pc:spChg>
      </pc:sldChg>
      <pc:sldChg chg="addSp">
        <pc:chgData name="John Deardurff" userId="a22eae058e899168" providerId="LiveId" clId="{1043DF76-6AD7-4A73-AD1F-FF3D46D6239B}" dt="2019-03-20T20:14:49.027" v="151"/>
        <pc:sldMkLst>
          <pc:docMk/>
          <pc:sldMk cId="533388226" sldId="514"/>
        </pc:sldMkLst>
        <pc:spChg chg="add">
          <ac:chgData name="John Deardurff" userId="a22eae058e899168" providerId="LiveId" clId="{1043DF76-6AD7-4A73-AD1F-FF3D46D6239B}" dt="2019-03-20T20:14:49.027" v="151"/>
          <ac:spMkLst>
            <pc:docMk/>
            <pc:sldMk cId="533388226" sldId="514"/>
            <ac:spMk id="38" creationId="{5F2B2C0B-AAF7-4807-B769-05A1FEF01421}"/>
          </ac:spMkLst>
        </pc:spChg>
      </pc:sldChg>
      <pc:sldChg chg="addSp delSp">
        <pc:chgData name="John Deardurff" userId="a22eae058e899168" providerId="LiveId" clId="{1043DF76-6AD7-4A73-AD1F-FF3D46D6239B}" dt="2019-03-20T20:14:44.501" v="148"/>
        <pc:sldMkLst>
          <pc:docMk/>
          <pc:sldMk cId="3928967097" sldId="516"/>
        </pc:sldMkLst>
        <pc:spChg chg="add del">
          <ac:chgData name="John Deardurff" userId="a22eae058e899168" providerId="LiveId" clId="{1043DF76-6AD7-4A73-AD1F-FF3D46D6239B}" dt="2019-03-20T20:14:43.821" v="147" actId="478"/>
          <ac:spMkLst>
            <pc:docMk/>
            <pc:sldMk cId="3928967097" sldId="516"/>
            <ac:spMk id="39" creationId="{8CECFC69-6B26-4226-9178-275FF7158A52}"/>
          </ac:spMkLst>
        </pc:spChg>
        <pc:spChg chg="add">
          <ac:chgData name="John Deardurff" userId="a22eae058e899168" providerId="LiveId" clId="{1043DF76-6AD7-4A73-AD1F-FF3D46D6239B}" dt="2019-03-20T20:14:44.501" v="148"/>
          <ac:spMkLst>
            <pc:docMk/>
            <pc:sldMk cId="3928967097" sldId="516"/>
            <ac:spMk id="40" creationId="{DFA98833-B6C2-4A63-ADEF-A05841A18ECE}"/>
          </ac:spMkLst>
        </pc:spChg>
      </pc:sldChg>
      <pc:sldChg chg="addSp">
        <pc:chgData name="John Deardurff" userId="a22eae058e899168" providerId="LiveId" clId="{1043DF76-6AD7-4A73-AD1F-FF3D46D6239B}" dt="2019-03-20T20:14:46.036" v="149"/>
        <pc:sldMkLst>
          <pc:docMk/>
          <pc:sldMk cId="2347358698" sldId="517"/>
        </pc:sldMkLst>
        <pc:spChg chg="add">
          <ac:chgData name="John Deardurff" userId="a22eae058e899168" providerId="LiveId" clId="{1043DF76-6AD7-4A73-AD1F-FF3D46D6239B}" dt="2019-03-20T20:14:46.036" v="149"/>
          <ac:spMkLst>
            <pc:docMk/>
            <pc:sldMk cId="2347358698" sldId="517"/>
            <ac:spMk id="35" creationId="{3A961E4D-DD65-4AFD-B6D8-6BCF236B37AE}"/>
          </ac:spMkLst>
        </pc:spChg>
      </pc:sldChg>
      <pc:sldChg chg="del">
        <pc:chgData name="John Deardurff" userId="a22eae058e899168" providerId="LiveId" clId="{1043DF76-6AD7-4A73-AD1F-FF3D46D6239B}" dt="2019-03-20T19:58:11.285" v="20" actId="2696"/>
        <pc:sldMkLst>
          <pc:docMk/>
          <pc:sldMk cId="2408391422" sldId="520"/>
        </pc:sldMkLst>
      </pc:sldChg>
      <pc:sldChg chg="modSp">
        <pc:chgData name="John Deardurff" userId="a22eae058e899168" providerId="LiveId" clId="{1043DF76-6AD7-4A73-AD1F-FF3D46D6239B}" dt="2019-03-20T19:58:58.387" v="29" actId="1076"/>
        <pc:sldMkLst>
          <pc:docMk/>
          <pc:sldMk cId="78376990" sldId="522"/>
        </pc:sldMkLst>
        <pc:spChg chg="mod">
          <ac:chgData name="John Deardurff" userId="a22eae058e899168" providerId="LiveId" clId="{1043DF76-6AD7-4A73-AD1F-FF3D46D6239B}" dt="2019-03-20T19:58:58.387" v="29" actId="1076"/>
          <ac:spMkLst>
            <pc:docMk/>
            <pc:sldMk cId="78376990" sldId="522"/>
            <ac:spMk id="2" creationId="{6E720575-4934-4F63-9B57-A8C9ABCABB38}"/>
          </ac:spMkLst>
        </pc:spChg>
        <pc:picChg chg="mod">
          <ac:chgData name="John Deardurff" userId="a22eae058e899168" providerId="LiveId" clId="{1043DF76-6AD7-4A73-AD1F-FF3D46D6239B}" dt="2019-03-20T19:58:48.037" v="27" actId="1076"/>
          <ac:picMkLst>
            <pc:docMk/>
            <pc:sldMk cId="78376990" sldId="522"/>
            <ac:picMk id="2050" creationId="{788597BF-B44A-40A3-9AC8-45807874AE53}"/>
          </ac:picMkLst>
        </pc:picChg>
      </pc:sldChg>
      <pc:sldChg chg="del">
        <pc:chgData name="John Deardurff" userId="a22eae058e899168" providerId="LiveId" clId="{1043DF76-6AD7-4A73-AD1F-FF3D46D6239B}" dt="2019-03-20T19:55:18.198" v="2" actId="2696"/>
        <pc:sldMkLst>
          <pc:docMk/>
          <pc:sldMk cId="3519124960" sldId="523"/>
        </pc:sldMkLst>
      </pc:sldChg>
      <pc:sldChg chg="addSp modSp">
        <pc:chgData name="John Deardurff" userId="a22eae058e899168" providerId="LiveId" clId="{1043DF76-6AD7-4A73-AD1F-FF3D46D6239B}" dt="2019-03-20T20:14:24.207" v="144" actId="14100"/>
        <pc:sldMkLst>
          <pc:docMk/>
          <pc:sldMk cId="3174512465" sldId="524"/>
        </pc:sldMkLst>
        <pc:spChg chg="add mod">
          <ac:chgData name="John Deardurff" userId="a22eae058e899168" providerId="LiveId" clId="{1043DF76-6AD7-4A73-AD1F-FF3D46D6239B}" dt="2019-03-20T20:14:24.207" v="144" actId="14100"/>
          <ac:spMkLst>
            <pc:docMk/>
            <pc:sldMk cId="3174512465" sldId="524"/>
            <ac:spMk id="36" creationId="{4C9D0BA7-C76F-48F5-9ED8-184F6D8429E6}"/>
          </ac:spMkLst>
        </pc:spChg>
      </pc:sldChg>
      <pc:sldChg chg="addSp delSp modSp del modTransition">
        <pc:chgData name="John Deardurff" userId="a22eae058e899168" providerId="LiveId" clId="{1043DF76-6AD7-4A73-AD1F-FF3D46D6239B}" dt="2019-03-20T20:11:39.628" v="118" actId="2696"/>
        <pc:sldMkLst>
          <pc:docMk/>
          <pc:sldMk cId="2549575949" sldId="525"/>
        </pc:sldMkLst>
        <pc:spChg chg="mod">
          <ac:chgData name="John Deardurff" userId="a22eae058e899168" providerId="LiveId" clId="{1043DF76-6AD7-4A73-AD1F-FF3D46D6239B}" dt="2019-03-20T20:01:11.635" v="55" actId="1076"/>
          <ac:spMkLst>
            <pc:docMk/>
            <pc:sldMk cId="2549575949" sldId="525"/>
            <ac:spMk id="2" creationId="{B80F18BF-698E-434B-BC1B-5039AEBF0E69}"/>
          </ac:spMkLst>
        </pc:spChg>
        <pc:spChg chg="mod">
          <ac:chgData name="John Deardurff" userId="a22eae058e899168" providerId="LiveId" clId="{1043DF76-6AD7-4A73-AD1F-FF3D46D6239B}" dt="2019-03-20T20:01:03.717" v="53" actId="207"/>
          <ac:spMkLst>
            <pc:docMk/>
            <pc:sldMk cId="2549575949" sldId="525"/>
            <ac:spMk id="3" creationId="{08C0A609-1D02-43EE-AEE7-A62803DA4295}"/>
          </ac:spMkLst>
        </pc:spChg>
        <pc:spChg chg="add del mod">
          <ac:chgData name="John Deardurff" userId="a22eae058e899168" providerId="LiveId" clId="{1043DF76-6AD7-4A73-AD1F-FF3D46D6239B}" dt="2019-03-20T20:00:58.755" v="51" actId="478"/>
          <ac:spMkLst>
            <pc:docMk/>
            <pc:sldMk cId="2549575949" sldId="525"/>
            <ac:spMk id="4" creationId="{00842E4E-ED19-40FA-BA71-C7CA9479463D}"/>
          </ac:spMkLst>
        </pc:spChg>
        <pc:spChg chg="add del mod">
          <ac:chgData name="John Deardurff" userId="a22eae058e899168" providerId="LiveId" clId="{1043DF76-6AD7-4A73-AD1F-FF3D46D6239B}" dt="2019-03-20T20:01:00.130" v="52" actId="478"/>
          <ac:spMkLst>
            <pc:docMk/>
            <pc:sldMk cId="2549575949" sldId="525"/>
            <ac:spMk id="5" creationId="{2FEF3EFF-C32E-41F3-8C6A-6844C88A7188}"/>
          </ac:spMkLst>
        </pc:spChg>
      </pc:sldChg>
      <pc:sldChg chg="addSp delSp add">
        <pc:chgData name="John Deardurff" userId="a22eae058e899168" providerId="LiveId" clId="{1043DF76-6AD7-4A73-AD1F-FF3D46D6239B}" dt="2019-03-20T19:57:43.830" v="14"/>
        <pc:sldMkLst>
          <pc:docMk/>
          <pc:sldMk cId="1855212025" sldId="539"/>
        </pc:sldMkLst>
        <pc:spChg chg="del">
          <ac:chgData name="John Deardurff" userId="a22eae058e899168" providerId="LiveId" clId="{1043DF76-6AD7-4A73-AD1F-FF3D46D6239B}" dt="2019-03-20T19:57:35.195" v="12" actId="478"/>
          <ac:spMkLst>
            <pc:docMk/>
            <pc:sldMk cId="1855212025" sldId="539"/>
            <ac:spMk id="2" creationId="{9C70FBAA-1610-497E-8806-4E50011398DA}"/>
          </ac:spMkLst>
        </pc:spChg>
        <pc:spChg chg="del">
          <ac:chgData name="John Deardurff" userId="a22eae058e899168" providerId="LiveId" clId="{1043DF76-6AD7-4A73-AD1F-FF3D46D6239B}" dt="2019-03-20T19:57:36.707" v="13" actId="478"/>
          <ac:spMkLst>
            <pc:docMk/>
            <pc:sldMk cId="1855212025" sldId="539"/>
            <ac:spMk id="3" creationId="{131EFEBD-FF50-4F74-9B6F-E7F418F7327C}"/>
          </ac:spMkLst>
        </pc:spChg>
        <pc:spChg chg="add">
          <ac:chgData name="John Deardurff" userId="a22eae058e899168" providerId="LiveId" clId="{1043DF76-6AD7-4A73-AD1F-FF3D46D6239B}" dt="2019-03-20T19:57:43.830" v="14"/>
          <ac:spMkLst>
            <pc:docMk/>
            <pc:sldMk cId="1855212025" sldId="539"/>
            <ac:spMk id="4" creationId="{9F7136F9-5BC5-487E-87FA-316DF7030555}"/>
          </ac:spMkLst>
        </pc:spChg>
        <pc:spChg chg="add">
          <ac:chgData name="John Deardurff" userId="a22eae058e899168" providerId="LiveId" clId="{1043DF76-6AD7-4A73-AD1F-FF3D46D6239B}" dt="2019-03-20T19:57:43.830" v="14"/>
          <ac:spMkLst>
            <pc:docMk/>
            <pc:sldMk cId="1855212025" sldId="539"/>
            <ac:spMk id="5" creationId="{121F9C77-082F-4AEC-A321-811328E387BC}"/>
          </ac:spMkLst>
        </pc:spChg>
        <pc:spChg chg="add">
          <ac:chgData name="John Deardurff" userId="a22eae058e899168" providerId="LiveId" clId="{1043DF76-6AD7-4A73-AD1F-FF3D46D6239B}" dt="2019-03-20T19:57:43.830" v="14"/>
          <ac:spMkLst>
            <pc:docMk/>
            <pc:sldMk cId="1855212025" sldId="539"/>
            <ac:spMk id="10" creationId="{97E57A54-7D3B-492F-B193-3FA401CD5396}"/>
          </ac:spMkLst>
        </pc:spChg>
        <pc:spChg chg="add">
          <ac:chgData name="John Deardurff" userId="a22eae058e899168" providerId="LiveId" clId="{1043DF76-6AD7-4A73-AD1F-FF3D46D6239B}" dt="2019-03-20T19:57:43.830" v="14"/>
          <ac:spMkLst>
            <pc:docMk/>
            <pc:sldMk cId="1855212025" sldId="539"/>
            <ac:spMk id="11" creationId="{BFD9BCDE-A76F-4B7F-B83B-F7FA7F69876B}"/>
          </ac:spMkLst>
        </pc:spChg>
        <pc:picChg chg="add">
          <ac:chgData name="John Deardurff" userId="a22eae058e899168" providerId="LiveId" clId="{1043DF76-6AD7-4A73-AD1F-FF3D46D6239B}" dt="2019-03-20T19:57:43.830" v="14"/>
          <ac:picMkLst>
            <pc:docMk/>
            <pc:sldMk cId="1855212025" sldId="539"/>
            <ac:picMk id="7" creationId="{42BC73C6-61F6-4C34-84A7-3E3EDDFF095D}"/>
          </ac:picMkLst>
        </pc:picChg>
        <pc:picChg chg="add">
          <ac:chgData name="John Deardurff" userId="a22eae058e899168" providerId="LiveId" clId="{1043DF76-6AD7-4A73-AD1F-FF3D46D6239B}" dt="2019-03-20T19:57:43.830" v="14"/>
          <ac:picMkLst>
            <pc:docMk/>
            <pc:sldMk cId="1855212025" sldId="539"/>
            <ac:picMk id="8" creationId="{50DE51C4-2E66-405B-9F2C-B8C45C4AE018}"/>
          </ac:picMkLst>
        </pc:picChg>
        <pc:picChg chg="add">
          <ac:chgData name="John Deardurff" userId="a22eae058e899168" providerId="LiveId" clId="{1043DF76-6AD7-4A73-AD1F-FF3D46D6239B}" dt="2019-03-20T19:57:43.830" v="14"/>
          <ac:picMkLst>
            <pc:docMk/>
            <pc:sldMk cId="1855212025" sldId="539"/>
            <ac:picMk id="9" creationId="{C61D34DA-FB9A-44B3-B3AE-A4DF27A58427}"/>
          </ac:picMkLst>
        </pc:picChg>
        <pc:cxnChg chg="add">
          <ac:chgData name="John Deardurff" userId="a22eae058e899168" providerId="LiveId" clId="{1043DF76-6AD7-4A73-AD1F-FF3D46D6239B}" dt="2019-03-20T19:57:43.830" v="14"/>
          <ac:cxnSpMkLst>
            <pc:docMk/>
            <pc:sldMk cId="1855212025" sldId="539"/>
            <ac:cxnSpMk id="6" creationId="{95B64130-B7C0-4C6B-A056-86D8612522C9}"/>
          </ac:cxnSpMkLst>
        </pc:cxnChg>
      </pc:sldChg>
      <pc:sldChg chg="delSp add del">
        <pc:chgData name="John Deardurff" userId="a22eae058e899168" providerId="LiveId" clId="{1043DF76-6AD7-4A73-AD1F-FF3D46D6239B}" dt="2019-03-20T19:57:01.019" v="10" actId="2696"/>
        <pc:sldMkLst>
          <pc:docMk/>
          <pc:sldMk cId="3291976839" sldId="539"/>
        </pc:sldMkLst>
        <pc:spChg chg="del">
          <ac:chgData name="John Deardurff" userId="a22eae058e899168" providerId="LiveId" clId="{1043DF76-6AD7-4A73-AD1F-FF3D46D6239B}" dt="2019-03-20T19:55:58.837" v="5" actId="478"/>
          <ac:spMkLst>
            <pc:docMk/>
            <pc:sldMk cId="3291976839" sldId="539"/>
            <ac:spMk id="2" creationId="{4724B89A-D224-49D2-97BC-2CD6A25970DB}"/>
          </ac:spMkLst>
        </pc:spChg>
      </pc:sldChg>
      <pc:sldChg chg="addSp delSp add">
        <pc:chgData name="John Deardurff" userId="a22eae058e899168" providerId="LiveId" clId="{1043DF76-6AD7-4A73-AD1F-FF3D46D6239B}" dt="2019-03-20T19:58:04.979" v="19"/>
        <pc:sldMkLst>
          <pc:docMk/>
          <pc:sldMk cId="2850645871" sldId="540"/>
        </pc:sldMkLst>
        <pc:spChg chg="del">
          <ac:chgData name="John Deardurff" userId="a22eae058e899168" providerId="LiveId" clId="{1043DF76-6AD7-4A73-AD1F-FF3D46D6239B}" dt="2019-03-20T19:58:01.352" v="17" actId="478"/>
          <ac:spMkLst>
            <pc:docMk/>
            <pc:sldMk cId="2850645871" sldId="540"/>
            <ac:spMk id="2" creationId="{7CF3BF8A-C91B-4C83-9BAA-0820488999FD}"/>
          </ac:spMkLst>
        </pc:spChg>
        <pc:spChg chg="del">
          <ac:chgData name="John Deardurff" userId="a22eae058e899168" providerId="LiveId" clId="{1043DF76-6AD7-4A73-AD1F-FF3D46D6239B}" dt="2019-03-20T19:58:03.787" v="18" actId="478"/>
          <ac:spMkLst>
            <pc:docMk/>
            <pc:sldMk cId="2850645871" sldId="540"/>
            <ac:spMk id="3" creationId="{A2692560-7715-4422-B75E-F147F70E1E61}"/>
          </ac:spMkLst>
        </pc:spChg>
        <pc:spChg chg="add">
          <ac:chgData name="John Deardurff" userId="a22eae058e899168" providerId="LiveId" clId="{1043DF76-6AD7-4A73-AD1F-FF3D46D6239B}" dt="2019-03-20T19:58:04.979" v="19"/>
          <ac:spMkLst>
            <pc:docMk/>
            <pc:sldMk cId="2850645871" sldId="540"/>
            <ac:spMk id="25" creationId="{FCBFA648-026B-4B8D-B913-3FC00026B219}"/>
          </ac:spMkLst>
        </pc:spChg>
        <pc:spChg chg="add">
          <ac:chgData name="John Deardurff" userId="a22eae058e899168" providerId="LiveId" clId="{1043DF76-6AD7-4A73-AD1F-FF3D46D6239B}" dt="2019-03-20T19:58:04.979" v="19"/>
          <ac:spMkLst>
            <pc:docMk/>
            <pc:sldMk cId="2850645871" sldId="540"/>
            <ac:spMk id="26" creationId="{E4A94A24-B669-407E-9C01-515351937198}"/>
          </ac:spMkLst>
        </pc:spChg>
        <pc:grpChg chg="add">
          <ac:chgData name="John Deardurff" userId="a22eae058e899168" providerId="LiveId" clId="{1043DF76-6AD7-4A73-AD1F-FF3D46D6239B}" dt="2019-03-20T19:58:04.979" v="19"/>
          <ac:grpSpMkLst>
            <pc:docMk/>
            <pc:sldMk cId="2850645871" sldId="540"/>
            <ac:grpSpMk id="4" creationId="{667D841A-FCA0-43F3-9DAE-60A756E9BB70}"/>
          </ac:grpSpMkLst>
        </pc:grpChg>
        <pc:grpChg chg="add">
          <ac:chgData name="John Deardurff" userId="a22eae058e899168" providerId="LiveId" clId="{1043DF76-6AD7-4A73-AD1F-FF3D46D6239B}" dt="2019-03-20T19:58:04.979" v="19"/>
          <ac:grpSpMkLst>
            <pc:docMk/>
            <pc:sldMk cId="2850645871" sldId="540"/>
            <ac:grpSpMk id="10" creationId="{CC439827-BF41-4066-A8B9-A9FBE4F6D441}"/>
          </ac:grpSpMkLst>
        </pc:grpChg>
        <pc:grpChg chg="add">
          <ac:chgData name="John Deardurff" userId="a22eae058e899168" providerId="LiveId" clId="{1043DF76-6AD7-4A73-AD1F-FF3D46D6239B}" dt="2019-03-20T19:58:04.979" v="19"/>
          <ac:grpSpMkLst>
            <pc:docMk/>
            <pc:sldMk cId="2850645871" sldId="540"/>
            <ac:grpSpMk id="14" creationId="{FCE24216-A0BB-4FE1-A19D-8F7D90CE1923}"/>
          </ac:grpSpMkLst>
        </pc:grpChg>
        <pc:grpChg chg="add">
          <ac:chgData name="John Deardurff" userId="a22eae058e899168" providerId="LiveId" clId="{1043DF76-6AD7-4A73-AD1F-FF3D46D6239B}" dt="2019-03-20T19:58:04.979" v="19"/>
          <ac:grpSpMkLst>
            <pc:docMk/>
            <pc:sldMk cId="2850645871" sldId="540"/>
            <ac:grpSpMk id="18" creationId="{BEE6A8BE-6856-4864-B86F-C7ACFE607CF8}"/>
          </ac:grpSpMkLst>
        </pc:grpChg>
        <pc:grpChg chg="add">
          <ac:chgData name="John Deardurff" userId="a22eae058e899168" providerId="LiveId" clId="{1043DF76-6AD7-4A73-AD1F-FF3D46D6239B}" dt="2019-03-20T19:58:04.979" v="19"/>
          <ac:grpSpMkLst>
            <pc:docMk/>
            <pc:sldMk cId="2850645871" sldId="540"/>
            <ac:grpSpMk id="22" creationId="{7C76540C-34DF-45A5-92A1-6906CD8C6EC6}"/>
          </ac:grpSpMkLst>
        </pc:grpChg>
      </pc:sldChg>
      <pc:sldChg chg="addSp delSp modSp add modTransition">
        <pc:chgData name="John Deardurff" userId="a22eae058e899168" providerId="LiveId" clId="{1043DF76-6AD7-4A73-AD1F-FF3D46D6239B}" dt="2019-03-20T20:11:25.455" v="117" actId="1076"/>
        <pc:sldMkLst>
          <pc:docMk/>
          <pc:sldMk cId="2340404195" sldId="541"/>
        </pc:sldMkLst>
        <pc:spChg chg="mod">
          <ac:chgData name="John Deardurff" userId="a22eae058e899168" providerId="LiveId" clId="{1043DF76-6AD7-4A73-AD1F-FF3D46D6239B}" dt="2019-03-20T20:07:55.121" v="98" actId="20577"/>
          <ac:spMkLst>
            <pc:docMk/>
            <pc:sldMk cId="2340404195" sldId="541"/>
            <ac:spMk id="2" creationId="{E53EBA72-E54D-4512-B265-BF445E59E447}"/>
          </ac:spMkLst>
        </pc:spChg>
        <pc:graphicFrameChg chg="add del mod">
          <ac:chgData name="John Deardurff" userId="a22eae058e899168" providerId="LiveId" clId="{1043DF76-6AD7-4A73-AD1F-FF3D46D6239B}" dt="2019-03-20T20:08:28.487" v="101" actId="478"/>
          <ac:graphicFrameMkLst>
            <pc:docMk/>
            <pc:sldMk cId="2340404195" sldId="541"/>
            <ac:graphicFrameMk id="3" creationId="{DB1C37AB-A4D8-48D5-82C1-6C4156283D9D}"/>
          </ac:graphicFrameMkLst>
        </pc:graphicFrameChg>
        <pc:graphicFrameChg chg="add mod">
          <ac:chgData name="John Deardurff" userId="a22eae058e899168" providerId="LiveId" clId="{1043DF76-6AD7-4A73-AD1F-FF3D46D6239B}" dt="2019-03-20T20:11:25.455" v="117" actId="1076"/>
          <ac:graphicFrameMkLst>
            <pc:docMk/>
            <pc:sldMk cId="2340404195" sldId="541"/>
            <ac:graphicFrameMk id="4" creationId="{5B5620E4-D73B-4DAA-B428-7A053DDE4A28}"/>
          </ac:graphicFrameMkLst>
        </pc:graphicFrameChg>
      </pc:sldChg>
      <pc:sldMasterChg chg="modSldLayout">
        <pc:chgData name="John Deardurff" userId="a22eae058e899168" providerId="LiveId" clId="{1043DF76-6AD7-4A73-AD1F-FF3D46D6239B}" dt="2019-03-20T19:56:13.148" v="7"/>
        <pc:sldMasterMkLst>
          <pc:docMk/>
          <pc:sldMasterMk cId="2054322300" sldId="2147483648"/>
        </pc:sldMasterMkLst>
        <pc:sldLayoutChg chg="modSp modTransition">
          <pc:chgData name="John Deardurff" userId="a22eae058e899168" providerId="LiveId" clId="{1043DF76-6AD7-4A73-AD1F-FF3D46D6239B}" dt="2019-03-20T19:56:13.148" v="7"/>
          <pc:sldLayoutMkLst>
            <pc:docMk/>
            <pc:sldMasterMk cId="2054322300" sldId="2147483648"/>
            <pc:sldLayoutMk cId="3457429252" sldId="2147483660"/>
          </pc:sldLayoutMkLst>
          <pc:spChg chg="mod">
            <ac:chgData name="John Deardurff" userId="a22eae058e899168" providerId="LiveId" clId="{1043DF76-6AD7-4A73-AD1F-FF3D46D6239B}" dt="2019-03-20T19:56:13.148" v="7"/>
            <ac:spMkLst>
              <pc:docMk/>
              <pc:sldMasterMk cId="2054322300" sldId="2147483648"/>
              <pc:sldLayoutMk cId="3457429252" sldId="2147483660"/>
              <ac:spMk id="5" creationId="{00000000-0000-0000-0000-000000000000}"/>
            </ac:spMkLst>
          </pc:spChg>
          <pc:spChg chg="mod">
            <ac:chgData name="John Deardurff" userId="a22eae058e899168" providerId="LiveId" clId="{1043DF76-6AD7-4A73-AD1F-FF3D46D6239B}" dt="2019-03-20T19:56:13.148" v="7"/>
            <ac:spMkLst>
              <pc:docMk/>
              <pc:sldMasterMk cId="2054322300" sldId="2147483648"/>
              <pc:sldLayoutMk cId="3457429252" sldId="2147483660"/>
              <ac:spMk id="6" creationId="{00000000-0000-0000-0000-000000000000}"/>
            </ac:spMkLst>
          </pc:spChg>
          <pc:spChg chg="mod">
            <ac:chgData name="John Deardurff" userId="a22eae058e899168" providerId="LiveId" clId="{1043DF76-6AD7-4A73-AD1F-FF3D46D6239B}" dt="2019-03-20T19:56:13.148" v="7"/>
            <ac:spMkLst>
              <pc:docMk/>
              <pc:sldMasterMk cId="2054322300" sldId="2147483648"/>
              <pc:sldLayoutMk cId="3457429252" sldId="2147483660"/>
              <ac:spMk id="7" creationId="{00000000-0000-0000-0000-000000000000}"/>
            </ac:spMkLst>
          </pc:spChg>
        </pc:sldLayoutChg>
      </pc:sldMasterChg>
      <pc:sldMasterChg chg="modSldLayout">
        <pc:chgData name="John Deardurff" userId="a22eae058e899168" providerId="LiveId" clId="{1043DF76-6AD7-4A73-AD1F-FF3D46D6239B}" dt="2019-03-20T19:56:13.148" v="7"/>
        <pc:sldMasterMkLst>
          <pc:docMk/>
          <pc:sldMasterMk cId="331840353" sldId="2147483661"/>
        </pc:sldMasterMkLst>
        <pc:sldLayoutChg chg="modSp modTransition">
          <pc:chgData name="John Deardurff" userId="a22eae058e899168" providerId="LiveId" clId="{1043DF76-6AD7-4A73-AD1F-FF3D46D6239B}" dt="2019-03-20T19:56:13.148" v="7"/>
          <pc:sldLayoutMkLst>
            <pc:docMk/>
            <pc:sldMasterMk cId="331840353" sldId="2147483661"/>
            <pc:sldLayoutMk cId="1394830891" sldId="2147483665"/>
          </pc:sldLayoutMkLst>
          <pc:spChg chg="mod">
            <ac:chgData name="John Deardurff" userId="a22eae058e899168" providerId="LiveId" clId="{1043DF76-6AD7-4A73-AD1F-FF3D46D6239B}" dt="2019-03-20T19:56:13.148" v="7"/>
            <ac:spMkLst>
              <pc:docMk/>
              <pc:sldMasterMk cId="331840353" sldId="2147483661"/>
              <pc:sldLayoutMk cId="1394830891" sldId="2147483665"/>
              <ac:spMk id="11" creationId="{16F97C27-2CCE-49A4-B514-92C015E7F839}"/>
            </ac:spMkLst>
          </pc:spChg>
          <pc:spChg chg="mod">
            <ac:chgData name="John Deardurff" userId="a22eae058e899168" providerId="LiveId" clId="{1043DF76-6AD7-4A73-AD1F-FF3D46D6239B}" dt="2019-03-20T19:56:13.148" v="7"/>
            <ac:spMkLst>
              <pc:docMk/>
              <pc:sldMasterMk cId="331840353" sldId="2147483661"/>
              <pc:sldLayoutMk cId="1394830891" sldId="2147483665"/>
              <ac:spMk id="12" creationId="{A0AA72AD-5F43-4699-A8F9-9297CC92273B}"/>
            </ac:spMkLst>
          </pc:spChg>
          <pc:spChg chg="mod">
            <ac:chgData name="John Deardurff" userId="a22eae058e899168" providerId="LiveId" clId="{1043DF76-6AD7-4A73-AD1F-FF3D46D6239B}" dt="2019-03-20T19:56:13.148" v="7"/>
            <ac:spMkLst>
              <pc:docMk/>
              <pc:sldMasterMk cId="331840353" sldId="2147483661"/>
              <pc:sldLayoutMk cId="1394830891" sldId="2147483665"/>
              <ac:spMk id="13" creationId="{11F9F257-A049-4CA5-A8FD-35216AB039DF}"/>
            </ac:spMkLst>
          </pc:spChg>
        </pc:sldLayoutChg>
        <pc:sldLayoutChg chg="modSp modTransition">
          <pc:chgData name="John Deardurff" userId="a22eae058e899168" providerId="LiveId" clId="{1043DF76-6AD7-4A73-AD1F-FF3D46D6239B}" dt="2019-03-20T19:56:13.148" v="7"/>
          <pc:sldLayoutMkLst>
            <pc:docMk/>
            <pc:sldMasterMk cId="331840353" sldId="2147483661"/>
            <pc:sldLayoutMk cId="2058648915" sldId="2147483676"/>
          </pc:sldLayoutMkLst>
          <pc:spChg chg="mod">
            <ac:chgData name="John Deardurff" userId="a22eae058e899168" providerId="LiveId" clId="{1043DF76-6AD7-4A73-AD1F-FF3D46D6239B}" dt="2019-03-20T19:56:13.148" v="7"/>
            <ac:spMkLst>
              <pc:docMk/>
              <pc:sldMasterMk cId="331840353" sldId="2147483661"/>
              <pc:sldLayoutMk cId="2058648915" sldId="2147483676"/>
              <ac:spMk id="5" creationId="{DF0B7106-ABFB-4F6C-97FE-743A87538E5F}"/>
            </ac:spMkLst>
          </pc:spChg>
          <pc:spChg chg="mod">
            <ac:chgData name="John Deardurff" userId="a22eae058e899168" providerId="LiveId" clId="{1043DF76-6AD7-4A73-AD1F-FF3D46D6239B}" dt="2019-03-20T19:56:13.148" v="7"/>
            <ac:spMkLst>
              <pc:docMk/>
              <pc:sldMasterMk cId="331840353" sldId="2147483661"/>
              <pc:sldLayoutMk cId="2058648915" sldId="2147483676"/>
              <ac:spMk id="6" creationId="{40496FB4-140F-46EB-B577-FB373F49210C}"/>
            </ac:spMkLst>
          </pc:spChg>
          <pc:spChg chg="mod">
            <ac:chgData name="John Deardurff" userId="a22eae058e899168" providerId="LiveId" clId="{1043DF76-6AD7-4A73-AD1F-FF3D46D6239B}" dt="2019-03-20T19:56:13.148" v="7"/>
            <ac:spMkLst>
              <pc:docMk/>
              <pc:sldMasterMk cId="331840353" sldId="2147483661"/>
              <pc:sldLayoutMk cId="2058648915" sldId="2147483676"/>
              <ac:spMk id="7" creationId="{893C1837-E10E-4F04-8136-10FA8D8D2FA4}"/>
            </ac:spMkLst>
          </pc:spChg>
        </pc:sldLayoutChg>
        <pc:sldLayoutChg chg="modTransition">
          <pc:chgData name="John Deardurff" userId="a22eae058e899168" providerId="LiveId" clId="{1043DF76-6AD7-4A73-AD1F-FF3D46D6239B}" dt="2019-03-20T19:56:13.148" v="7"/>
          <pc:sldLayoutMkLst>
            <pc:docMk/>
            <pc:sldMasterMk cId="331840353" sldId="2147483661"/>
            <pc:sldLayoutMk cId="2532481635" sldId="2147483677"/>
          </pc:sldLayoutMkLst>
        </pc:sldLayoutChg>
      </pc:sldMasterChg>
      <pc:sldMasterChg chg="delSldLayout modSldLayout">
        <pc:chgData name="John Deardurff" userId="a22eae058e899168" providerId="LiveId" clId="{1043DF76-6AD7-4A73-AD1F-FF3D46D6239B}" dt="2019-03-20T20:01:45.313" v="63" actId="478"/>
        <pc:sldMasterMkLst>
          <pc:docMk/>
          <pc:sldMasterMk cId="567232831" sldId="2147483687"/>
        </pc:sldMasterMkLst>
        <pc:sldLayoutChg chg="del">
          <pc:chgData name="John Deardurff" userId="a22eae058e899168" providerId="LiveId" clId="{1043DF76-6AD7-4A73-AD1F-FF3D46D6239B}" dt="2019-03-20T19:56:21.286" v="9" actId="2696"/>
          <pc:sldLayoutMkLst>
            <pc:docMk/>
            <pc:sldMasterMk cId="2054322300" sldId="2147483648"/>
            <pc:sldLayoutMk cId="3457429252" sldId="2147483660"/>
          </pc:sldLayoutMkLst>
        </pc:sldLayoutChg>
        <pc:sldLayoutChg chg="del">
          <pc:chgData name="John Deardurff" userId="a22eae058e899168" providerId="LiveId" clId="{1043DF76-6AD7-4A73-AD1F-FF3D46D6239B}" dt="2019-03-20T19:56:17.572" v="8" actId="2696"/>
          <pc:sldLayoutMkLst>
            <pc:docMk/>
            <pc:sldMasterMk cId="331840353" sldId="2147483661"/>
            <pc:sldLayoutMk cId="2532481635" sldId="2147483677"/>
          </pc:sldLayoutMkLst>
        </pc:sldLayoutChg>
        <pc:sldLayoutChg chg="delSp modSp">
          <pc:chgData name="John Deardurff" userId="a22eae058e899168" providerId="LiveId" clId="{1043DF76-6AD7-4A73-AD1F-FF3D46D6239B}" dt="2019-03-20T20:01:45.313" v="63" actId="478"/>
          <pc:sldLayoutMkLst>
            <pc:docMk/>
            <pc:sldMasterMk cId="567232831" sldId="2147483687"/>
            <pc:sldLayoutMk cId="4262946880" sldId="2147483699"/>
          </pc:sldLayoutMkLst>
          <pc:spChg chg="mod">
            <ac:chgData name="John Deardurff" userId="a22eae058e899168" providerId="LiveId" clId="{1043DF76-6AD7-4A73-AD1F-FF3D46D6239B}" dt="2019-03-20T20:01:43.624" v="62" actId="255"/>
            <ac:spMkLst>
              <pc:docMk/>
              <pc:sldMasterMk cId="567232831" sldId="2147483687"/>
              <pc:sldLayoutMk cId="4262946880" sldId="2147483699"/>
              <ac:spMk id="2" creationId="{00000000-0000-0000-0000-000000000000}"/>
            </ac:spMkLst>
          </pc:spChg>
          <pc:spChg chg="del">
            <ac:chgData name="John Deardurff" userId="a22eae058e899168" providerId="LiveId" clId="{1043DF76-6AD7-4A73-AD1F-FF3D46D6239B}" dt="2019-03-20T20:01:45.313" v="63" actId="478"/>
            <ac:spMkLst>
              <pc:docMk/>
              <pc:sldMasterMk cId="567232831" sldId="2147483687"/>
              <pc:sldLayoutMk cId="4262946880" sldId="2147483699"/>
              <ac:spMk id="5" creationId="{00000000-0000-0000-0000-000000000000}"/>
            </ac:spMkLst>
          </pc:spChg>
        </pc:sldLayoutChg>
      </pc:sldMasterChg>
      <pc:sldMasterChg chg="modTransition modSldLayout">
        <pc:chgData name="John Deardurff" userId="a22eae058e899168" providerId="LiveId" clId="{1043DF76-6AD7-4A73-AD1F-FF3D46D6239B}" dt="2019-03-20T20:11:03.818" v="114"/>
        <pc:sldMasterMkLst>
          <pc:docMk/>
          <pc:sldMasterMk cId="2548611001" sldId="2147483702"/>
        </pc:sldMasterMkLst>
        <pc:sldLayoutChg chg="modTransition">
          <pc:chgData name="John Deardurff" userId="a22eae058e899168" providerId="LiveId" clId="{1043DF76-6AD7-4A73-AD1F-FF3D46D6239B}" dt="2019-03-20T20:11:03.818" v="114"/>
          <pc:sldLayoutMkLst>
            <pc:docMk/>
            <pc:sldMasterMk cId="2548611001" sldId="2147483702"/>
            <pc:sldLayoutMk cId="3727035567" sldId="2147483708"/>
          </pc:sldLayoutMkLst>
        </pc:sldLayoutChg>
        <pc:sldLayoutChg chg="addSp">
          <pc:chgData name="John Deardurff" userId="a22eae058e899168" providerId="LiveId" clId="{1043DF76-6AD7-4A73-AD1F-FF3D46D6239B}" dt="2019-03-20T20:10:56.426" v="112"/>
          <pc:sldLayoutMkLst>
            <pc:docMk/>
            <pc:sldMasterMk cId="2548611001" sldId="2147483702"/>
            <pc:sldLayoutMk cId="132278309" sldId="2147483709"/>
          </pc:sldLayoutMkLst>
          <pc:picChg chg="add">
            <ac:chgData name="John Deardurff" userId="a22eae058e899168" providerId="LiveId" clId="{1043DF76-6AD7-4A73-AD1F-FF3D46D6239B}" dt="2019-03-20T20:10:56.426" v="112"/>
            <ac:picMkLst>
              <pc:docMk/>
              <pc:sldMasterMk cId="2548611001" sldId="2147483702"/>
              <pc:sldLayoutMk cId="132278309" sldId="2147483709"/>
              <ac:picMk id="5" creationId="{A33794FA-89E8-44BA-A75A-D378C246395C}"/>
            </ac:picMkLst>
          </pc:picChg>
        </pc:sldLayoutChg>
      </pc:sldMasterChg>
    </pc:docChg>
  </pc:docChgLst>
  <pc:docChgLst>
    <pc:chgData name="John Deardurff" userId="1176b27f-6749-4904-a052-7c732238bc52" providerId="ADAL" clId="{FA377A27-BE97-45DD-8B35-3CC4698D7376}"/>
    <pc:docChg chg="custSel modSld">
      <pc:chgData name="John Deardurff" userId="1176b27f-6749-4904-a052-7c732238bc52" providerId="ADAL" clId="{FA377A27-BE97-45DD-8B35-3CC4698D7376}" dt="2024-04-20T10:45:16.754" v="34" actId="1076"/>
      <pc:docMkLst>
        <pc:docMk/>
      </pc:docMkLst>
      <pc:sldChg chg="addSp delSp modSp mod">
        <pc:chgData name="John Deardurff" userId="1176b27f-6749-4904-a052-7c732238bc52" providerId="ADAL" clId="{FA377A27-BE97-45DD-8B35-3CC4698D7376}" dt="2024-04-20T10:45:16.754" v="34" actId="1076"/>
        <pc:sldMkLst>
          <pc:docMk/>
          <pc:sldMk cId="2323035476" sldId="528"/>
        </pc:sldMkLst>
        <pc:spChg chg="mod">
          <ac:chgData name="John Deardurff" userId="1176b27f-6749-4904-a052-7c732238bc52" providerId="ADAL" clId="{FA377A27-BE97-45DD-8B35-3CC4698D7376}" dt="2024-04-20T10:44:47.637" v="30" actId="1076"/>
          <ac:spMkLst>
            <pc:docMk/>
            <pc:sldMk cId="2323035476" sldId="528"/>
            <ac:spMk id="8" creationId="{88BA6083-5E24-4D89-9F46-C3F6FB5A4DF9}"/>
          </ac:spMkLst>
        </pc:spChg>
        <pc:spChg chg="mod">
          <ac:chgData name="John Deardurff" userId="1176b27f-6749-4904-a052-7c732238bc52" providerId="ADAL" clId="{FA377A27-BE97-45DD-8B35-3CC4698D7376}" dt="2024-04-20T10:44:14.207" v="25" actId="1076"/>
          <ac:spMkLst>
            <pc:docMk/>
            <pc:sldMk cId="2323035476" sldId="528"/>
            <ac:spMk id="10" creationId="{6F4157CA-A5BA-42B5-BFE9-601DA447836D}"/>
          </ac:spMkLst>
        </pc:spChg>
        <pc:grpChg chg="add mod">
          <ac:chgData name="John Deardurff" userId="1176b27f-6749-4904-a052-7c732238bc52" providerId="ADAL" clId="{FA377A27-BE97-45DD-8B35-3CC4698D7376}" dt="2024-04-20T10:45:07.841" v="33" actId="1076"/>
          <ac:grpSpMkLst>
            <pc:docMk/>
            <pc:sldMk cId="2323035476" sldId="528"/>
            <ac:grpSpMk id="14" creationId="{9D11BA66-3778-08ED-2400-B7A76C8927FA}"/>
          </ac:grpSpMkLst>
        </pc:grpChg>
        <pc:grpChg chg="add mod">
          <ac:chgData name="John Deardurff" userId="1176b27f-6749-4904-a052-7c732238bc52" providerId="ADAL" clId="{FA377A27-BE97-45DD-8B35-3CC4698D7376}" dt="2024-04-20T10:45:16.754" v="34" actId="1076"/>
          <ac:grpSpMkLst>
            <pc:docMk/>
            <pc:sldMk cId="2323035476" sldId="528"/>
            <ac:grpSpMk id="15" creationId="{33B7C6E5-61A0-6036-5BB7-24BE1BEC01CB}"/>
          </ac:grpSpMkLst>
        </pc:grpChg>
        <pc:picChg chg="add del mod">
          <ac:chgData name="John Deardurff" userId="1176b27f-6749-4904-a052-7c732238bc52" providerId="ADAL" clId="{FA377A27-BE97-45DD-8B35-3CC4698D7376}" dt="2024-04-20T10:43:51.543" v="17" actId="478"/>
          <ac:picMkLst>
            <pc:docMk/>
            <pc:sldMk cId="2323035476" sldId="528"/>
            <ac:picMk id="4" creationId="{6B73742C-F997-DF94-F7D7-69B66604F5CE}"/>
          </ac:picMkLst>
        </pc:picChg>
        <pc:picChg chg="mod">
          <ac:chgData name="John Deardurff" userId="1176b27f-6749-4904-a052-7c732238bc52" providerId="ADAL" clId="{FA377A27-BE97-45DD-8B35-3CC4698D7376}" dt="2024-04-20T10:41:54.776" v="6" actId="1076"/>
          <ac:picMkLst>
            <pc:docMk/>
            <pc:sldMk cId="2323035476" sldId="528"/>
            <ac:picMk id="6" creationId="{074D11ED-C39C-4B10-B15D-CBEEEF0BB4B7}"/>
          </ac:picMkLst>
        </pc:picChg>
        <pc:picChg chg="del">
          <ac:chgData name="John Deardurff" userId="1176b27f-6749-4904-a052-7c732238bc52" providerId="ADAL" clId="{FA377A27-BE97-45DD-8B35-3CC4698D7376}" dt="2024-04-20T10:41:11.829" v="0" actId="478"/>
          <ac:picMkLst>
            <pc:docMk/>
            <pc:sldMk cId="2323035476" sldId="528"/>
            <ac:picMk id="7" creationId="{122B2CDB-A195-44A0-A64F-57D1403E3E05}"/>
          </ac:picMkLst>
        </pc:picChg>
        <pc:picChg chg="add del mod">
          <ac:chgData name="John Deardurff" userId="1176b27f-6749-4904-a052-7c732238bc52" providerId="ADAL" clId="{FA377A27-BE97-45DD-8B35-3CC4698D7376}" dt="2024-04-20T10:43:59.628" v="21" actId="478"/>
          <ac:picMkLst>
            <pc:docMk/>
            <pc:sldMk cId="2323035476" sldId="528"/>
            <ac:picMk id="11" creationId="{1EF853B6-E213-7683-8207-AA0B53A3B56A}"/>
          </ac:picMkLst>
        </pc:picChg>
        <pc:picChg chg="add mod">
          <ac:chgData name="John Deardurff" userId="1176b27f-6749-4904-a052-7c732238bc52" providerId="ADAL" clId="{FA377A27-BE97-45DD-8B35-3CC4698D7376}" dt="2024-04-20T10:44:22.790" v="27" actId="1076"/>
          <ac:picMkLst>
            <pc:docMk/>
            <pc:sldMk cId="2323035476" sldId="528"/>
            <ac:picMk id="13" creationId="{8B387372-10FF-DA24-C4F4-DBD52E9FD99A}"/>
          </ac:picMkLst>
        </pc:pic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hyperlink" Target="aka.ms/chooseazuresql" TargetMode="External"/><Relationship Id="rId2" Type="http://schemas.openxmlformats.org/officeDocument/2006/relationships/hyperlink" Target="aka.ms/sqlworkshops" TargetMode="External"/><Relationship Id="rId1" Type="http://schemas.openxmlformats.org/officeDocument/2006/relationships/hyperlink" Target="aka.ms/azuresqldocs" TargetMode="External"/></Relationships>
</file>

<file path=ppt/diagrams/_rels/data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0.xml.rels><?xml version="1.0" encoding="UTF-8" standalone="yes"?>
<Relationships xmlns="http://schemas.openxmlformats.org/package/2006/relationships"><Relationship Id="rId3" Type="http://schemas.openxmlformats.org/officeDocument/2006/relationships/hyperlink" Target="aka.ms/chooseazuresql" TargetMode="External"/><Relationship Id="rId2" Type="http://schemas.openxmlformats.org/officeDocument/2006/relationships/hyperlink" Target="aka.ms/sqlworkshops" TargetMode="External"/><Relationship Id="rId1" Type="http://schemas.openxmlformats.org/officeDocument/2006/relationships/hyperlink" Target="aka.ms/azuresqldocs" TargetMode="External"/></Relationships>
</file>

<file path=ppt/diagrams/_rels/drawing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dgm:t>
        <a:bodyPr/>
        <a:lstStyle/>
        <a:p>
          <a:endParaRPr lang="en-US"/>
        </a:p>
      </dgm:t>
    </dgm:pt>
    <dgm:pt modelId="{48E20E78-8D94-45A6-8AF6-FFB945FFA38A}">
      <dgm:prSet phldrT="[Text]"/>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dgm:t>
        <a:bodyPr/>
        <a:lstStyle/>
        <a:p>
          <a:endParaRPr lang="en-US"/>
        </a:p>
      </dgm:t>
    </dgm:pt>
    <dgm:pt modelId="{2D993715-4A6F-48AE-8C78-D49B407574F5}">
      <dgm:prSet phldrT="[Text]"/>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224B13-B8A8-4445-A0CB-1370EBA111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184615-FF67-41F5-9D24-E23A89031E46}">
      <dgm:prSet/>
      <dgm:spPr/>
      <dgm:t>
        <a:bodyPr/>
        <a:lstStyle/>
        <a:p>
          <a:r>
            <a:rPr lang="en-US"/>
            <a:t>Azure SQL documentation</a:t>
          </a:r>
        </a:p>
      </dgm:t>
    </dgm:pt>
    <dgm:pt modelId="{ABCEB8DC-F616-476A-A998-75D90C086B5A}" type="parTrans" cxnId="{3E7554A5-A743-48DA-A597-D2387C4CE8BB}">
      <dgm:prSet/>
      <dgm:spPr/>
      <dgm:t>
        <a:bodyPr/>
        <a:lstStyle/>
        <a:p>
          <a:endParaRPr lang="en-US"/>
        </a:p>
      </dgm:t>
    </dgm:pt>
    <dgm:pt modelId="{9CE78921-0BD9-4821-998E-B4CA60285E58}" type="sibTrans" cxnId="{3E7554A5-A743-48DA-A597-D2387C4CE8BB}">
      <dgm:prSet/>
      <dgm:spPr/>
      <dgm:t>
        <a:bodyPr/>
        <a:lstStyle/>
        <a:p>
          <a:endParaRPr lang="en-US"/>
        </a:p>
      </dgm:t>
    </dgm:pt>
    <dgm:pt modelId="{13AB97E8-205E-49C1-9312-2FEE0CBDD8FF}">
      <dgm:prSet/>
      <dgm:spPr/>
      <dgm:t>
        <a:bodyPr/>
        <a:lstStyle/>
        <a:p>
          <a:r>
            <a:rPr lang="en-US" b="1">
              <a:hlinkClick xmlns:r="http://schemas.openxmlformats.org/officeDocument/2006/relationships" r:id="rId1"/>
            </a:rPr>
            <a:t>aka.ms/azuresqldocs</a:t>
          </a:r>
          <a:endParaRPr lang="en-US"/>
        </a:p>
      </dgm:t>
    </dgm:pt>
    <dgm:pt modelId="{8892305F-3672-4C59-87A2-B3CA875949B5}" type="parTrans" cxnId="{CAB9861A-FE2E-4B5F-88D6-506CD340C8C4}">
      <dgm:prSet/>
      <dgm:spPr/>
      <dgm:t>
        <a:bodyPr/>
        <a:lstStyle/>
        <a:p>
          <a:endParaRPr lang="en-US"/>
        </a:p>
      </dgm:t>
    </dgm:pt>
    <dgm:pt modelId="{53996E11-EB6C-4756-BE10-7EB9D4391CFA}" type="sibTrans" cxnId="{CAB9861A-FE2E-4B5F-88D6-506CD340C8C4}">
      <dgm:prSet/>
      <dgm:spPr/>
      <dgm:t>
        <a:bodyPr/>
        <a:lstStyle/>
        <a:p>
          <a:endParaRPr lang="en-US"/>
        </a:p>
      </dgm:t>
    </dgm:pt>
    <dgm:pt modelId="{A5D71D72-4274-40F6-860C-7BADE634131A}">
      <dgm:prSet/>
      <dgm:spPr/>
      <dgm:t>
        <a:bodyPr/>
        <a:lstStyle/>
        <a:p>
          <a:r>
            <a:rPr lang="en-US"/>
            <a:t>Try the Azure SQL Workshop</a:t>
          </a:r>
        </a:p>
      </dgm:t>
    </dgm:pt>
    <dgm:pt modelId="{ACE0FE04-F82B-44E9-B9BD-4C9EF72ECC7A}" type="parTrans" cxnId="{65CCA2E8-29FA-4390-9500-34C537AC94F7}">
      <dgm:prSet/>
      <dgm:spPr/>
      <dgm:t>
        <a:bodyPr/>
        <a:lstStyle/>
        <a:p>
          <a:endParaRPr lang="en-US"/>
        </a:p>
      </dgm:t>
    </dgm:pt>
    <dgm:pt modelId="{3E494444-96E3-44B8-B404-B0D9064F81B4}" type="sibTrans" cxnId="{65CCA2E8-29FA-4390-9500-34C537AC94F7}">
      <dgm:prSet/>
      <dgm:spPr/>
      <dgm:t>
        <a:bodyPr/>
        <a:lstStyle/>
        <a:p>
          <a:endParaRPr lang="en-US"/>
        </a:p>
      </dgm:t>
    </dgm:pt>
    <dgm:pt modelId="{D425924F-6B1C-4EFA-91A0-04523A08F5D7}">
      <dgm:prSet/>
      <dgm:spPr/>
      <dgm:t>
        <a:bodyPr/>
        <a:lstStyle/>
        <a:p>
          <a:r>
            <a:rPr lang="en-US" b="1">
              <a:hlinkClick xmlns:r="http://schemas.openxmlformats.org/officeDocument/2006/relationships" r:id="rId2"/>
            </a:rPr>
            <a:t>aka.ms/sqlworkshops</a:t>
          </a:r>
          <a:endParaRPr lang="en-US"/>
        </a:p>
      </dgm:t>
    </dgm:pt>
    <dgm:pt modelId="{C7B1E481-E130-4F16-A9D5-5FA594B8EC1B}" type="parTrans" cxnId="{3DE4988D-32AE-4A2A-846A-64D040236631}">
      <dgm:prSet/>
      <dgm:spPr/>
      <dgm:t>
        <a:bodyPr/>
        <a:lstStyle/>
        <a:p>
          <a:endParaRPr lang="en-US"/>
        </a:p>
      </dgm:t>
    </dgm:pt>
    <dgm:pt modelId="{38247CBC-E7C7-42AB-B92D-A9E7445B2548}" type="sibTrans" cxnId="{3DE4988D-32AE-4A2A-846A-64D040236631}">
      <dgm:prSet/>
      <dgm:spPr/>
      <dgm:t>
        <a:bodyPr/>
        <a:lstStyle/>
        <a:p>
          <a:endParaRPr lang="en-US"/>
        </a:p>
      </dgm:t>
    </dgm:pt>
    <dgm:pt modelId="{2B3749DB-E724-4F4F-8218-A0640A0F2C0B}">
      <dgm:prSet/>
      <dgm:spPr/>
      <dgm:t>
        <a:bodyPr/>
        <a:lstStyle/>
        <a:p>
          <a:r>
            <a:rPr lang="en-US"/>
            <a:t>How to choose tool</a:t>
          </a:r>
        </a:p>
      </dgm:t>
    </dgm:pt>
    <dgm:pt modelId="{5FC3017F-A96F-49A2-A269-AA2B0371BE27}" type="parTrans" cxnId="{760E90CE-9D67-4672-9A29-33CCD10DB55E}">
      <dgm:prSet/>
      <dgm:spPr/>
      <dgm:t>
        <a:bodyPr/>
        <a:lstStyle/>
        <a:p>
          <a:endParaRPr lang="en-US"/>
        </a:p>
      </dgm:t>
    </dgm:pt>
    <dgm:pt modelId="{A2898FE9-56EA-4CB0-A000-54583C2F72F2}" type="sibTrans" cxnId="{760E90CE-9D67-4672-9A29-33CCD10DB55E}">
      <dgm:prSet/>
      <dgm:spPr/>
      <dgm:t>
        <a:bodyPr/>
        <a:lstStyle/>
        <a:p>
          <a:endParaRPr lang="en-US"/>
        </a:p>
      </dgm:t>
    </dgm:pt>
    <dgm:pt modelId="{A0C5FA7B-7E42-49B0-AEEA-167939CBD3D0}">
      <dgm:prSet/>
      <dgm:spPr/>
      <dgm:t>
        <a:bodyPr/>
        <a:lstStyle/>
        <a:p>
          <a:r>
            <a:rPr lang="en-US" b="1">
              <a:hlinkClick xmlns:r="http://schemas.openxmlformats.org/officeDocument/2006/relationships" r:id="rId3"/>
            </a:rPr>
            <a:t>aka.ms/chooseazuresql</a:t>
          </a:r>
          <a:endParaRPr lang="en-US"/>
        </a:p>
      </dgm:t>
    </dgm:pt>
    <dgm:pt modelId="{52B25CA5-6A21-4B4B-9305-7EC5AD33C91B}" type="parTrans" cxnId="{F10D0913-929D-428C-8919-EA039842A028}">
      <dgm:prSet/>
      <dgm:spPr/>
      <dgm:t>
        <a:bodyPr/>
        <a:lstStyle/>
        <a:p>
          <a:endParaRPr lang="en-US"/>
        </a:p>
      </dgm:t>
    </dgm:pt>
    <dgm:pt modelId="{E53AC854-F9A2-4E49-920A-74B937B23D71}" type="sibTrans" cxnId="{F10D0913-929D-428C-8919-EA039842A028}">
      <dgm:prSet/>
      <dgm:spPr/>
      <dgm:t>
        <a:bodyPr/>
        <a:lstStyle/>
        <a:p>
          <a:endParaRPr lang="en-US"/>
        </a:p>
      </dgm:t>
    </dgm:pt>
    <dgm:pt modelId="{F90C8ACE-8D67-4E97-A8C6-1E7F0909AE01}" type="pres">
      <dgm:prSet presAssocID="{BB224B13-B8A8-4445-A0CB-1370EBA11191}" presName="vert0" presStyleCnt="0">
        <dgm:presLayoutVars>
          <dgm:dir/>
          <dgm:animOne val="branch"/>
          <dgm:animLvl val="lvl"/>
        </dgm:presLayoutVars>
      </dgm:prSet>
      <dgm:spPr/>
    </dgm:pt>
    <dgm:pt modelId="{E8698094-0D48-4836-BCE0-369932A3683E}" type="pres">
      <dgm:prSet presAssocID="{1F184615-FF67-41F5-9D24-E23A89031E46}" presName="thickLine" presStyleLbl="alignNode1" presStyleIdx="0" presStyleCnt="6"/>
      <dgm:spPr/>
    </dgm:pt>
    <dgm:pt modelId="{EFC0E448-ED13-4272-B743-A6D58CC20BE2}" type="pres">
      <dgm:prSet presAssocID="{1F184615-FF67-41F5-9D24-E23A89031E46}" presName="horz1" presStyleCnt="0"/>
      <dgm:spPr/>
    </dgm:pt>
    <dgm:pt modelId="{0922CC01-2FAC-4D8C-9D7B-5338C5AF4A96}" type="pres">
      <dgm:prSet presAssocID="{1F184615-FF67-41F5-9D24-E23A89031E46}" presName="tx1" presStyleLbl="revTx" presStyleIdx="0" presStyleCnt="6"/>
      <dgm:spPr/>
    </dgm:pt>
    <dgm:pt modelId="{58551232-1EC3-40C8-9B04-295EEB7DF56C}" type="pres">
      <dgm:prSet presAssocID="{1F184615-FF67-41F5-9D24-E23A89031E46}" presName="vert1" presStyleCnt="0"/>
      <dgm:spPr/>
    </dgm:pt>
    <dgm:pt modelId="{E296869C-1C92-4C62-8AC4-91CFA4B94B73}" type="pres">
      <dgm:prSet presAssocID="{13AB97E8-205E-49C1-9312-2FEE0CBDD8FF}" presName="thickLine" presStyleLbl="alignNode1" presStyleIdx="1" presStyleCnt="6"/>
      <dgm:spPr/>
    </dgm:pt>
    <dgm:pt modelId="{6A7CA84F-7F04-43AC-95E6-EF7C5E997E73}" type="pres">
      <dgm:prSet presAssocID="{13AB97E8-205E-49C1-9312-2FEE0CBDD8FF}" presName="horz1" presStyleCnt="0"/>
      <dgm:spPr/>
    </dgm:pt>
    <dgm:pt modelId="{5FD645B9-0788-4EFA-AF76-51D51570D321}" type="pres">
      <dgm:prSet presAssocID="{13AB97E8-205E-49C1-9312-2FEE0CBDD8FF}" presName="tx1" presStyleLbl="revTx" presStyleIdx="1" presStyleCnt="6"/>
      <dgm:spPr/>
    </dgm:pt>
    <dgm:pt modelId="{0C1CDA0B-B33A-48DA-B1F7-5AB6045A7DDF}" type="pres">
      <dgm:prSet presAssocID="{13AB97E8-205E-49C1-9312-2FEE0CBDD8FF}" presName="vert1" presStyleCnt="0"/>
      <dgm:spPr/>
    </dgm:pt>
    <dgm:pt modelId="{7CC32A2B-EEFE-4FF4-A1BC-7451B6099A5E}" type="pres">
      <dgm:prSet presAssocID="{A5D71D72-4274-40F6-860C-7BADE634131A}" presName="thickLine" presStyleLbl="alignNode1" presStyleIdx="2" presStyleCnt="6"/>
      <dgm:spPr/>
    </dgm:pt>
    <dgm:pt modelId="{E82DEB0E-43B9-45B9-9885-365D6F802510}" type="pres">
      <dgm:prSet presAssocID="{A5D71D72-4274-40F6-860C-7BADE634131A}" presName="horz1" presStyleCnt="0"/>
      <dgm:spPr/>
    </dgm:pt>
    <dgm:pt modelId="{75C9F04E-087D-4690-B137-2662721CA191}" type="pres">
      <dgm:prSet presAssocID="{A5D71D72-4274-40F6-860C-7BADE634131A}" presName="tx1" presStyleLbl="revTx" presStyleIdx="2" presStyleCnt="6"/>
      <dgm:spPr/>
    </dgm:pt>
    <dgm:pt modelId="{5B649801-54E6-4B22-8CDA-5AEE1A28A629}" type="pres">
      <dgm:prSet presAssocID="{A5D71D72-4274-40F6-860C-7BADE634131A}" presName="vert1" presStyleCnt="0"/>
      <dgm:spPr/>
    </dgm:pt>
    <dgm:pt modelId="{521A80E3-11D1-40D8-B5A9-088F362E9A62}" type="pres">
      <dgm:prSet presAssocID="{D425924F-6B1C-4EFA-91A0-04523A08F5D7}" presName="thickLine" presStyleLbl="alignNode1" presStyleIdx="3" presStyleCnt="6"/>
      <dgm:spPr/>
    </dgm:pt>
    <dgm:pt modelId="{FE47FD3E-B022-415C-BCCE-EF2F2F0A25DB}" type="pres">
      <dgm:prSet presAssocID="{D425924F-6B1C-4EFA-91A0-04523A08F5D7}" presName="horz1" presStyleCnt="0"/>
      <dgm:spPr/>
    </dgm:pt>
    <dgm:pt modelId="{E528B073-C0CF-4A21-A3A8-D066C190203D}" type="pres">
      <dgm:prSet presAssocID="{D425924F-6B1C-4EFA-91A0-04523A08F5D7}" presName="tx1" presStyleLbl="revTx" presStyleIdx="3" presStyleCnt="6"/>
      <dgm:spPr/>
    </dgm:pt>
    <dgm:pt modelId="{F95AA735-CFA6-4E60-AC68-322AA4E5BB04}" type="pres">
      <dgm:prSet presAssocID="{D425924F-6B1C-4EFA-91A0-04523A08F5D7}" presName="vert1" presStyleCnt="0"/>
      <dgm:spPr/>
    </dgm:pt>
    <dgm:pt modelId="{487464E3-ECDF-4CBE-B219-EDFFB351FFD4}" type="pres">
      <dgm:prSet presAssocID="{2B3749DB-E724-4F4F-8218-A0640A0F2C0B}" presName="thickLine" presStyleLbl="alignNode1" presStyleIdx="4" presStyleCnt="6"/>
      <dgm:spPr/>
    </dgm:pt>
    <dgm:pt modelId="{026BBC29-C470-4151-900A-F49913FFAF8A}" type="pres">
      <dgm:prSet presAssocID="{2B3749DB-E724-4F4F-8218-A0640A0F2C0B}" presName="horz1" presStyleCnt="0"/>
      <dgm:spPr/>
    </dgm:pt>
    <dgm:pt modelId="{89C25951-2F1B-4FCD-8514-6381B753F217}" type="pres">
      <dgm:prSet presAssocID="{2B3749DB-E724-4F4F-8218-A0640A0F2C0B}" presName="tx1" presStyleLbl="revTx" presStyleIdx="4" presStyleCnt="6"/>
      <dgm:spPr/>
    </dgm:pt>
    <dgm:pt modelId="{AADEE2B5-F239-47E2-BC5B-BB6D366E19BB}" type="pres">
      <dgm:prSet presAssocID="{2B3749DB-E724-4F4F-8218-A0640A0F2C0B}" presName="vert1" presStyleCnt="0"/>
      <dgm:spPr/>
    </dgm:pt>
    <dgm:pt modelId="{7759B543-371D-45FE-88E6-13D9EBE1B3A0}" type="pres">
      <dgm:prSet presAssocID="{A0C5FA7B-7E42-49B0-AEEA-167939CBD3D0}" presName="thickLine" presStyleLbl="alignNode1" presStyleIdx="5" presStyleCnt="6"/>
      <dgm:spPr/>
    </dgm:pt>
    <dgm:pt modelId="{A5D4CA57-FD3E-43CD-ADC8-7D8EC1A5630C}" type="pres">
      <dgm:prSet presAssocID="{A0C5FA7B-7E42-49B0-AEEA-167939CBD3D0}" presName="horz1" presStyleCnt="0"/>
      <dgm:spPr/>
    </dgm:pt>
    <dgm:pt modelId="{2DC26568-DAAA-4794-A4D0-7E6786811026}" type="pres">
      <dgm:prSet presAssocID="{A0C5FA7B-7E42-49B0-AEEA-167939CBD3D0}" presName="tx1" presStyleLbl="revTx" presStyleIdx="5" presStyleCnt="6"/>
      <dgm:spPr/>
    </dgm:pt>
    <dgm:pt modelId="{D53B0599-34AD-45BF-81C9-9E5916C831B9}" type="pres">
      <dgm:prSet presAssocID="{A0C5FA7B-7E42-49B0-AEEA-167939CBD3D0}" presName="vert1" presStyleCnt="0"/>
      <dgm:spPr/>
    </dgm:pt>
  </dgm:ptLst>
  <dgm:cxnLst>
    <dgm:cxn modelId="{EECCC200-41DC-441A-990C-4BBD0A0711CF}" type="presOf" srcId="{2B3749DB-E724-4F4F-8218-A0640A0F2C0B}" destId="{89C25951-2F1B-4FCD-8514-6381B753F217}" srcOrd="0" destOrd="0" presId="urn:microsoft.com/office/officeart/2008/layout/LinedList"/>
    <dgm:cxn modelId="{F10D0913-929D-428C-8919-EA039842A028}" srcId="{BB224B13-B8A8-4445-A0CB-1370EBA11191}" destId="{A0C5FA7B-7E42-49B0-AEEA-167939CBD3D0}" srcOrd="5" destOrd="0" parTransId="{52B25CA5-6A21-4B4B-9305-7EC5AD33C91B}" sibTransId="{E53AC854-F9A2-4E49-920A-74B937B23D71}"/>
    <dgm:cxn modelId="{CAB9861A-FE2E-4B5F-88D6-506CD340C8C4}" srcId="{BB224B13-B8A8-4445-A0CB-1370EBA11191}" destId="{13AB97E8-205E-49C1-9312-2FEE0CBDD8FF}" srcOrd="1" destOrd="0" parTransId="{8892305F-3672-4C59-87A2-B3CA875949B5}" sibTransId="{53996E11-EB6C-4756-BE10-7EB9D4391CFA}"/>
    <dgm:cxn modelId="{C9CA9329-9A29-43D6-B710-C87E46FAAA11}" type="presOf" srcId="{13AB97E8-205E-49C1-9312-2FEE0CBDD8FF}" destId="{5FD645B9-0788-4EFA-AF76-51D51570D321}" srcOrd="0" destOrd="0" presId="urn:microsoft.com/office/officeart/2008/layout/LinedList"/>
    <dgm:cxn modelId="{CE231A39-CEC1-48ED-B654-4BC0C7C56F22}" type="presOf" srcId="{1F184615-FF67-41F5-9D24-E23A89031E46}" destId="{0922CC01-2FAC-4D8C-9D7B-5338C5AF4A96}" srcOrd="0" destOrd="0" presId="urn:microsoft.com/office/officeart/2008/layout/LinedList"/>
    <dgm:cxn modelId="{22FD0154-6F79-4F0D-AB5C-AC9ADAE59764}" type="presOf" srcId="{BB224B13-B8A8-4445-A0CB-1370EBA11191}" destId="{F90C8ACE-8D67-4E97-A8C6-1E7F0909AE01}" srcOrd="0" destOrd="0" presId="urn:microsoft.com/office/officeart/2008/layout/LinedList"/>
    <dgm:cxn modelId="{D2431659-9E9A-4A58-93C3-BDE423BD1B53}" type="presOf" srcId="{A0C5FA7B-7E42-49B0-AEEA-167939CBD3D0}" destId="{2DC26568-DAAA-4794-A4D0-7E6786811026}" srcOrd="0" destOrd="0" presId="urn:microsoft.com/office/officeart/2008/layout/LinedList"/>
    <dgm:cxn modelId="{3DE4988D-32AE-4A2A-846A-64D040236631}" srcId="{BB224B13-B8A8-4445-A0CB-1370EBA11191}" destId="{D425924F-6B1C-4EFA-91A0-04523A08F5D7}" srcOrd="3" destOrd="0" parTransId="{C7B1E481-E130-4F16-A9D5-5FA594B8EC1B}" sibTransId="{38247CBC-E7C7-42AB-B92D-A9E7445B2548}"/>
    <dgm:cxn modelId="{3E7554A5-A743-48DA-A597-D2387C4CE8BB}" srcId="{BB224B13-B8A8-4445-A0CB-1370EBA11191}" destId="{1F184615-FF67-41F5-9D24-E23A89031E46}" srcOrd="0" destOrd="0" parTransId="{ABCEB8DC-F616-476A-A998-75D90C086B5A}" sibTransId="{9CE78921-0BD9-4821-998E-B4CA60285E58}"/>
    <dgm:cxn modelId="{760E90CE-9D67-4672-9A29-33CCD10DB55E}" srcId="{BB224B13-B8A8-4445-A0CB-1370EBA11191}" destId="{2B3749DB-E724-4F4F-8218-A0640A0F2C0B}" srcOrd="4" destOrd="0" parTransId="{5FC3017F-A96F-49A2-A269-AA2B0371BE27}" sibTransId="{A2898FE9-56EA-4CB0-A000-54583C2F72F2}"/>
    <dgm:cxn modelId="{93A84DD3-FB93-45CF-9032-E97F84DCB607}" type="presOf" srcId="{A5D71D72-4274-40F6-860C-7BADE634131A}" destId="{75C9F04E-087D-4690-B137-2662721CA191}" srcOrd="0" destOrd="0" presId="urn:microsoft.com/office/officeart/2008/layout/LinedList"/>
    <dgm:cxn modelId="{65CCA2E8-29FA-4390-9500-34C537AC94F7}" srcId="{BB224B13-B8A8-4445-A0CB-1370EBA11191}" destId="{A5D71D72-4274-40F6-860C-7BADE634131A}" srcOrd="2" destOrd="0" parTransId="{ACE0FE04-F82B-44E9-B9BD-4C9EF72ECC7A}" sibTransId="{3E494444-96E3-44B8-B404-B0D9064F81B4}"/>
    <dgm:cxn modelId="{0F63E6EC-C710-4909-BC30-9C7AA6AFD28C}" type="presOf" srcId="{D425924F-6B1C-4EFA-91A0-04523A08F5D7}" destId="{E528B073-C0CF-4A21-A3A8-D066C190203D}" srcOrd="0" destOrd="0" presId="urn:microsoft.com/office/officeart/2008/layout/LinedList"/>
    <dgm:cxn modelId="{008B9821-9EBD-442D-93E5-9983E17528EE}" type="presParOf" srcId="{F90C8ACE-8D67-4E97-A8C6-1E7F0909AE01}" destId="{E8698094-0D48-4836-BCE0-369932A3683E}" srcOrd="0" destOrd="0" presId="urn:microsoft.com/office/officeart/2008/layout/LinedList"/>
    <dgm:cxn modelId="{431D27FE-4816-4E65-8D95-40FD728EB325}" type="presParOf" srcId="{F90C8ACE-8D67-4E97-A8C6-1E7F0909AE01}" destId="{EFC0E448-ED13-4272-B743-A6D58CC20BE2}" srcOrd="1" destOrd="0" presId="urn:microsoft.com/office/officeart/2008/layout/LinedList"/>
    <dgm:cxn modelId="{4E55A7C8-1602-401F-82E7-68804CF70B72}" type="presParOf" srcId="{EFC0E448-ED13-4272-B743-A6D58CC20BE2}" destId="{0922CC01-2FAC-4D8C-9D7B-5338C5AF4A96}" srcOrd="0" destOrd="0" presId="urn:microsoft.com/office/officeart/2008/layout/LinedList"/>
    <dgm:cxn modelId="{D8DA63F9-7DDD-47DB-A5B8-BF207DF18E19}" type="presParOf" srcId="{EFC0E448-ED13-4272-B743-A6D58CC20BE2}" destId="{58551232-1EC3-40C8-9B04-295EEB7DF56C}" srcOrd="1" destOrd="0" presId="urn:microsoft.com/office/officeart/2008/layout/LinedList"/>
    <dgm:cxn modelId="{4272C5C0-560A-4CA4-AB5C-B7E11C3C780D}" type="presParOf" srcId="{F90C8ACE-8D67-4E97-A8C6-1E7F0909AE01}" destId="{E296869C-1C92-4C62-8AC4-91CFA4B94B73}" srcOrd="2" destOrd="0" presId="urn:microsoft.com/office/officeart/2008/layout/LinedList"/>
    <dgm:cxn modelId="{079466EA-6AE3-48AF-AE31-814E771718BF}" type="presParOf" srcId="{F90C8ACE-8D67-4E97-A8C6-1E7F0909AE01}" destId="{6A7CA84F-7F04-43AC-95E6-EF7C5E997E73}" srcOrd="3" destOrd="0" presId="urn:microsoft.com/office/officeart/2008/layout/LinedList"/>
    <dgm:cxn modelId="{6EC78CD8-4081-4E5E-9D25-EC17F346114F}" type="presParOf" srcId="{6A7CA84F-7F04-43AC-95E6-EF7C5E997E73}" destId="{5FD645B9-0788-4EFA-AF76-51D51570D321}" srcOrd="0" destOrd="0" presId="urn:microsoft.com/office/officeart/2008/layout/LinedList"/>
    <dgm:cxn modelId="{B1A11745-BFFC-405E-8346-B2D6EB61CBC3}" type="presParOf" srcId="{6A7CA84F-7F04-43AC-95E6-EF7C5E997E73}" destId="{0C1CDA0B-B33A-48DA-B1F7-5AB6045A7DDF}" srcOrd="1" destOrd="0" presId="urn:microsoft.com/office/officeart/2008/layout/LinedList"/>
    <dgm:cxn modelId="{AD9AF219-C7E0-4B77-9FEC-EAC79A994614}" type="presParOf" srcId="{F90C8ACE-8D67-4E97-A8C6-1E7F0909AE01}" destId="{7CC32A2B-EEFE-4FF4-A1BC-7451B6099A5E}" srcOrd="4" destOrd="0" presId="urn:microsoft.com/office/officeart/2008/layout/LinedList"/>
    <dgm:cxn modelId="{99318FDD-ADC8-40EB-BA27-EFD9A68DEC75}" type="presParOf" srcId="{F90C8ACE-8D67-4E97-A8C6-1E7F0909AE01}" destId="{E82DEB0E-43B9-45B9-9885-365D6F802510}" srcOrd="5" destOrd="0" presId="urn:microsoft.com/office/officeart/2008/layout/LinedList"/>
    <dgm:cxn modelId="{44051104-A9DD-446E-A9A7-6BAC66F66773}" type="presParOf" srcId="{E82DEB0E-43B9-45B9-9885-365D6F802510}" destId="{75C9F04E-087D-4690-B137-2662721CA191}" srcOrd="0" destOrd="0" presId="urn:microsoft.com/office/officeart/2008/layout/LinedList"/>
    <dgm:cxn modelId="{28E51A14-5826-4484-88AC-762F7D6FE022}" type="presParOf" srcId="{E82DEB0E-43B9-45B9-9885-365D6F802510}" destId="{5B649801-54E6-4B22-8CDA-5AEE1A28A629}" srcOrd="1" destOrd="0" presId="urn:microsoft.com/office/officeart/2008/layout/LinedList"/>
    <dgm:cxn modelId="{226A60E9-9CFB-4FFF-8C81-F175531FF891}" type="presParOf" srcId="{F90C8ACE-8D67-4E97-A8C6-1E7F0909AE01}" destId="{521A80E3-11D1-40D8-B5A9-088F362E9A62}" srcOrd="6" destOrd="0" presId="urn:microsoft.com/office/officeart/2008/layout/LinedList"/>
    <dgm:cxn modelId="{B1ACFFBB-247B-430F-A785-C67438E6CE63}" type="presParOf" srcId="{F90C8ACE-8D67-4E97-A8C6-1E7F0909AE01}" destId="{FE47FD3E-B022-415C-BCCE-EF2F2F0A25DB}" srcOrd="7" destOrd="0" presId="urn:microsoft.com/office/officeart/2008/layout/LinedList"/>
    <dgm:cxn modelId="{18717232-870D-4438-BE99-53186FAD0322}" type="presParOf" srcId="{FE47FD3E-B022-415C-BCCE-EF2F2F0A25DB}" destId="{E528B073-C0CF-4A21-A3A8-D066C190203D}" srcOrd="0" destOrd="0" presId="urn:microsoft.com/office/officeart/2008/layout/LinedList"/>
    <dgm:cxn modelId="{5C01DEDE-5A6C-485B-B705-C61CDCACC0FF}" type="presParOf" srcId="{FE47FD3E-B022-415C-BCCE-EF2F2F0A25DB}" destId="{F95AA735-CFA6-4E60-AC68-322AA4E5BB04}" srcOrd="1" destOrd="0" presId="urn:microsoft.com/office/officeart/2008/layout/LinedList"/>
    <dgm:cxn modelId="{AADAB48E-EA40-4B32-86E1-F9A1C5A233D4}" type="presParOf" srcId="{F90C8ACE-8D67-4E97-A8C6-1E7F0909AE01}" destId="{487464E3-ECDF-4CBE-B219-EDFFB351FFD4}" srcOrd="8" destOrd="0" presId="urn:microsoft.com/office/officeart/2008/layout/LinedList"/>
    <dgm:cxn modelId="{1E245928-951D-441C-9F72-C94905D7AD25}" type="presParOf" srcId="{F90C8ACE-8D67-4E97-A8C6-1E7F0909AE01}" destId="{026BBC29-C470-4151-900A-F49913FFAF8A}" srcOrd="9" destOrd="0" presId="urn:microsoft.com/office/officeart/2008/layout/LinedList"/>
    <dgm:cxn modelId="{321DB982-48EB-453D-ADB9-599CDD99780A}" type="presParOf" srcId="{026BBC29-C470-4151-900A-F49913FFAF8A}" destId="{89C25951-2F1B-4FCD-8514-6381B753F217}" srcOrd="0" destOrd="0" presId="urn:microsoft.com/office/officeart/2008/layout/LinedList"/>
    <dgm:cxn modelId="{6D18271F-BF78-4896-AA00-895E2449880F}" type="presParOf" srcId="{026BBC29-C470-4151-900A-F49913FFAF8A}" destId="{AADEE2B5-F239-47E2-BC5B-BB6D366E19BB}" srcOrd="1" destOrd="0" presId="urn:microsoft.com/office/officeart/2008/layout/LinedList"/>
    <dgm:cxn modelId="{9F1DB721-DDDB-46C8-A1FC-D3D48AB4EF78}" type="presParOf" srcId="{F90C8ACE-8D67-4E97-A8C6-1E7F0909AE01}" destId="{7759B543-371D-45FE-88E6-13D9EBE1B3A0}" srcOrd="10" destOrd="0" presId="urn:microsoft.com/office/officeart/2008/layout/LinedList"/>
    <dgm:cxn modelId="{C83D43BC-DC20-4781-A397-5038DED7F5FB}" type="presParOf" srcId="{F90C8ACE-8D67-4E97-A8C6-1E7F0909AE01}" destId="{A5D4CA57-FD3E-43CD-ADC8-7D8EC1A5630C}" srcOrd="11" destOrd="0" presId="urn:microsoft.com/office/officeart/2008/layout/LinedList"/>
    <dgm:cxn modelId="{BA8DBB25-5779-406E-9EF3-958D902E7381}" type="presParOf" srcId="{A5D4CA57-FD3E-43CD-ADC8-7D8EC1A5630C}" destId="{2DC26568-DAAA-4794-A4D0-7E6786811026}" srcOrd="0" destOrd="0" presId="urn:microsoft.com/office/officeart/2008/layout/LinedList"/>
    <dgm:cxn modelId="{313A2A02-55E3-43FE-BEEF-F7D2658BFA79}" type="presParOf" srcId="{A5D4CA57-FD3E-43CD-ADC8-7D8EC1A5630C}" destId="{D53B0599-34AD-45BF-81C9-9E5916C831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custLinFactNeighborX="-122" custLinFactNeighborY="-979"/>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dgm:t>
        <a:bodyPr/>
        <a:lstStyle/>
        <a:p>
          <a:endParaRPr lang="en-US"/>
        </a:p>
      </dgm:t>
    </dgm:pt>
    <dgm:pt modelId="{48E20E78-8D94-45A6-8AF6-FFB945FFA38A}">
      <dgm:prSet phldrT="[Text]"/>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dgm:t>
        <a:bodyPr/>
        <a:lstStyle/>
        <a:p>
          <a:endParaRPr lang="en-US"/>
        </a:p>
      </dgm:t>
    </dgm:pt>
    <dgm:pt modelId="{2D993715-4A6F-48AE-8C78-D49B407574F5}">
      <dgm:prSet phldrT="[Text]"/>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A731DA-2D05-4362-A35B-2001E84ECC9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A5B4C5F-2F88-479D-976E-E83B1B457119}">
      <dgm:prSet phldrT="[Text]"/>
      <dgm:spPr/>
      <dgm:t>
        <a:bodyPr/>
        <a:lstStyle/>
        <a:p>
          <a:pPr>
            <a:lnSpc>
              <a:spcPct val="100000"/>
            </a:lnSpc>
          </a:pPr>
          <a:r>
            <a:rPr lang="en-US"/>
            <a:t>Windows PowerShell with Azure PowerShell modules</a:t>
          </a:r>
        </a:p>
      </dgm:t>
    </dgm:pt>
    <dgm:pt modelId="{CFE181F5-8B2F-4481-933E-849DF651659F}" type="parTrans" cxnId="{38F4CDA7-FDBB-4C0C-BBCE-7B788246C109}">
      <dgm:prSet/>
      <dgm:spPr/>
      <dgm:t>
        <a:bodyPr/>
        <a:lstStyle/>
        <a:p>
          <a:endParaRPr lang="en-US"/>
        </a:p>
      </dgm:t>
    </dgm:pt>
    <dgm:pt modelId="{EAC69037-072E-4B35-91D9-3AB2EA80144B}" type="sibTrans" cxnId="{38F4CDA7-FDBB-4C0C-BBCE-7B788246C109}">
      <dgm:prSet/>
      <dgm:spPr/>
      <dgm:t>
        <a:bodyPr/>
        <a:lstStyle/>
        <a:p>
          <a:pPr>
            <a:lnSpc>
              <a:spcPct val="100000"/>
            </a:lnSpc>
          </a:pPr>
          <a:endParaRPr lang="en-US"/>
        </a:p>
      </dgm:t>
    </dgm:pt>
    <dgm:pt modelId="{2BAF1DB9-E463-4933-B91A-0A2E3B76FFB0}">
      <dgm:prSet phldrT="[Text]"/>
      <dgm:spPr/>
      <dgm:t>
        <a:bodyPr/>
        <a:lstStyle/>
        <a:p>
          <a:pPr>
            <a:lnSpc>
              <a:spcPct val="100000"/>
            </a:lnSpc>
          </a:pPr>
          <a:r>
            <a:rPr lang="en-US"/>
            <a:t>Azure CLI</a:t>
          </a:r>
        </a:p>
      </dgm:t>
    </dgm:pt>
    <dgm:pt modelId="{EAD1FCB4-9D7E-4EBD-AE7E-0C09B2C3953A}" type="parTrans" cxnId="{CB2B7745-9AA6-4886-96B3-BEDCE46B9E27}">
      <dgm:prSet/>
      <dgm:spPr/>
      <dgm:t>
        <a:bodyPr/>
        <a:lstStyle/>
        <a:p>
          <a:endParaRPr lang="en-US"/>
        </a:p>
      </dgm:t>
    </dgm:pt>
    <dgm:pt modelId="{4FC92372-6566-4F1E-9445-CEC4AAF001BC}" type="sibTrans" cxnId="{CB2B7745-9AA6-4886-96B3-BEDCE46B9E27}">
      <dgm:prSet/>
      <dgm:spPr/>
      <dgm:t>
        <a:bodyPr/>
        <a:lstStyle/>
        <a:p>
          <a:pPr>
            <a:lnSpc>
              <a:spcPct val="100000"/>
            </a:lnSpc>
          </a:pPr>
          <a:endParaRPr lang="en-US"/>
        </a:p>
      </dgm:t>
    </dgm:pt>
    <dgm:pt modelId="{6FD84781-A5DE-4868-9D0A-633AD0F6B31A}">
      <dgm:prSet phldrT="[Text]"/>
      <dgm:spPr/>
      <dgm:t>
        <a:bodyPr/>
        <a:lstStyle/>
        <a:p>
          <a:pPr>
            <a:lnSpc>
              <a:spcPct val="100000"/>
            </a:lnSpc>
          </a:pPr>
          <a:r>
            <a:rPr lang="en-US"/>
            <a:t>Visual Studio with Azure SDK </a:t>
          </a:r>
        </a:p>
      </dgm:t>
    </dgm:pt>
    <dgm:pt modelId="{AA7E7DFA-8C72-4DF8-95BB-2D5743831C75}" type="parTrans" cxnId="{8DD5A571-62AC-40AB-8382-8750B34EDDA9}">
      <dgm:prSet/>
      <dgm:spPr/>
      <dgm:t>
        <a:bodyPr/>
        <a:lstStyle/>
        <a:p>
          <a:endParaRPr lang="en-US"/>
        </a:p>
      </dgm:t>
    </dgm:pt>
    <dgm:pt modelId="{3B6CFD8D-196E-451C-A9E9-6F32B7C26E31}" type="sibTrans" cxnId="{8DD5A571-62AC-40AB-8382-8750B34EDDA9}">
      <dgm:prSet/>
      <dgm:spPr/>
      <dgm:t>
        <a:bodyPr/>
        <a:lstStyle/>
        <a:p>
          <a:pPr>
            <a:lnSpc>
              <a:spcPct val="100000"/>
            </a:lnSpc>
          </a:pPr>
          <a:endParaRPr lang="en-US"/>
        </a:p>
      </dgm:t>
    </dgm:pt>
    <dgm:pt modelId="{9F811ED8-A651-4987-B726-748578CE980A}">
      <dgm:prSet phldrT="[Text]"/>
      <dgm:spPr/>
      <dgm:t>
        <a:bodyPr/>
        <a:lstStyle/>
        <a:p>
          <a:pPr>
            <a:lnSpc>
              <a:spcPct val="100000"/>
            </a:lnSpc>
          </a:pPr>
          <a:r>
            <a:rPr lang="en-US"/>
            <a:t>Azure Cloud Shell</a:t>
          </a:r>
        </a:p>
      </dgm:t>
    </dgm:pt>
    <dgm:pt modelId="{A96CCAC5-8F93-4628-AC6A-88D08D1C22FA}" type="parTrans" cxnId="{83E3E62F-7CC8-41E6-ABE5-798943B6D76E}">
      <dgm:prSet/>
      <dgm:spPr/>
      <dgm:t>
        <a:bodyPr/>
        <a:lstStyle/>
        <a:p>
          <a:endParaRPr lang="en-US"/>
        </a:p>
      </dgm:t>
    </dgm:pt>
    <dgm:pt modelId="{26B0D1C0-71FE-4308-8D13-620959B49CA9}" type="sibTrans" cxnId="{83E3E62F-7CC8-41E6-ABE5-798943B6D76E}">
      <dgm:prSet/>
      <dgm:spPr/>
      <dgm:t>
        <a:bodyPr/>
        <a:lstStyle/>
        <a:p>
          <a:endParaRPr lang="en-US"/>
        </a:p>
      </dgm:t>
    </dgm:pt>
    <dgm:pt modelId="{C51AD54E-B3D6-4742-8D1E-97375E1FC4EE}" type="pres">
      <dgm:prSet presAssocID="{BDA731DA-2D05-4362-A35B-2001E84ECC97}" presName="root" presStyleCnt="0">
        <dgm:presLayoutVars>
          <dgm:dir/>
          <dgm:resizeHandles val="exact"/>
        </dgm:presLayoutVars>
      </dgm:prSet>
      <dgm:spPr/>
    </dgm:pt>
    <dgm:pt modelId="{058B1605-EB47-46D3-99E3-9B68431946D6}" type="pres">
      <dgm:prSet presAssocID="{BDA731DA-2D05-4362-A35B-2001E84ECC97}" presName="container" presStyleCnt="0">
        <dgm:presLayoutVars>
          <dgm:dir/>
          <dgm:resizeHandles val="exact"/>
        </dgm:presLayoutVars>
      </dgm:prSet>
      <dgm:spPr/>
    </dgm:pt>
    <dgm:pt modelId="{B383209B-EDF4-4021-9D1E-ACEE6275833A}" type="pres">
      <dgm:prSet presAssocID="{DA5B4C5F-2F88-479D-976E-E83B1B457119}" presName="compNode" presStyleCnt="0"/>
      <dgm:spPr/>
    </dgm:pt>
    <dgm:pt modelId="{09EA48B9-7203-4093-B55B-8668B8A4B32C}" type="pres">
      <dgm:prSet presAssocID="{DA5B4C5F-2F88-479D-976E-E83B1B457119}" presName="iconBgRect" presStyleLbl="bgShp" presStyleIdx="0" presStyleCnt="4"/>
      <dgm:spPr/>
    </dgm:pt>
    <dgm:pt modelId="{B47EC8C7-E31B-43A1-8F8C-C17AA4190EFC}" type="pres">
      <dgm:prSet presAssocID="{DA5B4C5F-2F88-479D-976E-E83B1B4571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D67ED3FC-8878-485A-A73E-16558CF5422A}" type="pres">
      <dgm:prSet presAssocID="{DA5B4C5F-2F88-479D-976E-E83B1B457119}" presName="spaceRect" presStyleCnt="0"/>
      <dgm:spPr/>
    </dgm:pt>
    <dgm:pt modelId="{7E02D45F-3581-4406-8900-BB8417BB1C6B}" type="pres">
      <dgm:prSet presAssocID="{DA5B4C5F-2F88-479D-976E-E83B1B457119}" presName="textRect" presStyleLbl="revTx" presStyleIdx="0" presStyleCnt="4">
        <dgm:presLayoutVars>
          <dgm:chMax val="1"/>
          <dgm:chPref val="1"/>
        </dgm:presLayoutVars>
      </dgm:prSet>
      <dgm:spPr/>
    </dgm:pt>
    <dgm:pt modelId="{7C98DC26-698F-4C99-9009-B394387C7251}" type="pres">
      <dgm:prSet presAssocID="{EAC69037-072E-4B35-91D9-3AB2EA80144B}" presName="sibTrans" presStyleLbl="sibTrans2D1" presStyleIdx="0" presStyleCnt="0"/>
      <dgm:spPr/>
    </dgm:pt>
    <dgm:pt modelId="{539C53F0-5C92-4067-8905-79CE98BADF39}" type="pres">
      <dgm:prSet presAssocID="{2BAF1DB9-E463-4933-B91A-0A2E3B76FFB0}" presName="compNode" presStyleCnt="0"/>
      <dgm:spPr/>
    </dgm:pt>
    <dgm:pt modelId="{BB66565C-3ED9-4A15-82A2-A8DB1EC91343}" type="pres">
      <dgm:prSet presAssocID="{2BAF1DB9-E463-4933-B91A-0A2E3B76FFB0}" presName="iconBgRect" presStyleLbl="bgShp" presStyleIdx="1" presStyleCnt="4"/>
      <dgm:spPr/>
    </dgm:pt>
    <dgm:pt modelId="{DE8AC71B-E894-44D8-AE8F-5C3E05E1A2FC}" type="pres">
      <dgm:prSet presAssocID="{2BAF1DB9-E463-4933-B91A-0A2E3B76FF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3FC6E9F-DCCE-4345-AEE7-9CD48B2AE2E1}" type="pres">
      <dgm:prSet presAssocID="{2BAF1DB9-E463-4933-B91A-0A2E3B76FFB0}" presName="spaceRect" presStyleCnt="0"/>
      <dgm:spPr/>
    </dgm:pt>
    <dgm:pt modelId="{06A84F42-4E88-4D5A-A88D-F878096D8E27}" type="pres">
      <dgm:prSet presAssocID="{2BAF1DB9-E463-4933-B91A-0A2E3B76FFB0}" presName="textRect" presStyleLbl="revTx" presStyleIdx="1" presStyleCnt="4">
        <dgm:presLayoutVars>
          <dgm:chMax val="1"/>
          <dgm:chPref val="1"/>
        </dgm:presLayoutVars>
      </dgm:prSet>
      <dgm:spPr/>
    </dgm:pt>
    <dgm:pt modelId="{7F72DC61-2570-4B65-8D6E-EA1DEF1F90E0}" type="pres">
      <dgm:prSet presAssocID="{4FC92372-6566-4F1E-9445-CEC4AAF001BC}" presName="sibTrans" presStyleLbl="sibTrans2D1" presStyleIdx="0" presStyleCnt="0"/>
      <dgm:spPr/>
    </dgm:pt>
    <dgm:pt modelId="{E04CBB18-3B18-4200-BF28-357FC3BA6DE5}" type="pres">
      <dgm:prSet presAssocID="{6FD84781-A5DE-4868-9D0A-633AD0F6B31A}" presName="compNode" presStyleCnt="0"/>
      <dgm:spPr/>
    </dgm:pt>
    <dgm:pt modelId="{C268A397-4E7C-4E1F-83E1-65CFB4999437}" type="pres">
      <dgm:prSet presAssocID="{6FD84781-A5DE-4868-9D0A-633AD0F6B31A}" presName="iconBgRect" presStyleLbl="bgShp" presStyleIdx="2" presStyleCnt="4"/>
      <dgm:spPr/>
    </dgm:pt>
    <dgm:pt modelId="{25D347BB-C120-4E66-A8A6-69E0F99E3CE2}" type="pres">
      <dgm:prSet presAssocID="{6FD84781-A5DE-4868-9D0A-633AD0F6B3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63A5870C-1F64-474F-A175-4C636B6BFB19}" type="pres">
      <dgm:prSet presAssocID="{6FD84781-A5DE-4868-9D0A-633AD0F6B31A}" presName="spaceRect" presStyleCnt="0"/>
      <dgm:spPr/>
    </dgm:pt>
    <dgm:pt modelId="{1A96EDEB-96F3-4F1B-BD20-17F607A534EF}" type="pres">
      <dgm:prSet presAssocID="{6FD84781-A5DE-4868-9D0A-633AD0F6B31A}" presName="textRect" presStyleLbl="revTx" presStyleIdx="2" presStyleCnt="4">
        <dgm:presLayoutVars>
          <dgm:chMax val="1"/>
          <dgm:chPref val="1"/>
        </dgm:presLayoutVars>
      </dgm:prSet>
      <dgm:spPr/>
    </dgm:pt>
    <dgm:pt modelId="{497265FF-DEFA-457D-A53B-58528D80B70B}" type="pres">
      <dgm:prSet presAssocID="{3B6CFD8D-196E-451C-A9E9-6F32B7C26E31}" presName="sibTrans" presStyleLbl="sibTrans2D1" presStyleIdx="0" presStyleCnt="0"/>
      <dgm:spPr/>
    </dgm:pt>
    <dgm:pt modelId="{DDEF134E-8DFE-4F21-BF29-5B42EF2A3D25}" type="pres">
      <dgm:prSet presAssocID="{9F811ED8-A651-4987-B726-748578CE980A}" presName="compNode" presStyleCnt="0"/>
      <dgm:spPr/>
    </dgm:pt>
    <dgm:pt modelId="{14C0E7C9-EC09-4960-A0E9-40E23F8166E0}" type="pres">
      <dgm:prSet presAssocID="{9F811ED8-A651-4987-B726-748578CE980A}" presName="iconBgRect" presStyleLbl="bgShp" presStyleIdx="3" presStyleCnt="4"/>
      <dgm:spPr/>
    </dgm:pt>
    <dgm:pt modelId="{6ABDA679-7F10-430E-AC9C-EA860F5CEFD4}" type="pres">
      <dgm:prSet presAssocID="{9F811ED8-A651-4987-B726-748578CE98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from cloud"/>
        </a:ext>
      </dgm:extLst>
    </dgm:pt>
    <dgm:pt modelId="{64CFDE7E-C279-4109-809A-B1F08A853803}" type="pres">
      <dgm:prSet presAssocID="{9F811ED8-A651-4987-B726-748578CE980A}" presName="spaceRect" presStyleCnt="0"/>
      <dgm:spPr/>
    </dgm:pt>
    <dgm:pt modelId="{298A0895-40A6-4A86-8CD3-DB8B5E2AA22F}" type="pres">
      <dgm:prSet presAssocID="{9F811ED8-A651-4987-B726-748578CE980A}" presName="textRect" presStyleLbl="revTx" presStyleIdx="3" presStyleCnt="4">
        <dgm:presLayoutVars>
          <dgm:chMax val="1"/>
          <dgm:chPref val="1"/>
        </dgm:presLayoutVars>
      </dgm:prSet>
      <dgm:spPr/>
    </dgm:pt>
  </dgm:ptLst>
  <dgm:cxnLst>
    <dgm:cxn modelId="{4A02F80C-B6F1-47F5-834E-F63715E54113}" type="presOf" srcId="{DA5B4C5F-2F88-479D-976E-E83B1B457119}" destId="{7E02D45F-3581-4406-8900-BB8417BB1C6B}" srcOrd="0" destOrd="0" presId="urn:microsoft.com/office/officeart/2018/2/layout/IconCircleList"/>
    <dgm:cxn modelId="{83E3E62F-7CC8-41E6-ABE5-798943B6D76E}" srcId="{BDA731DA-2D05-4362-A35B-2001E84ECC97}" destId="{9F811ED8-A651-4987-B726-748578CE980A}" srcOrd="3" destOrd="0" parTransId="{A96CCAC5-8F93-4628-AC6A-88D08D1C22FA}" sibTransId="{26B0D1C0-71FE-4308-8D13-620959B49CA9}"/>
    <dgm:cxn modelId="{F409D235-2894-4D18-8235-B251CEA702E1}" type="presOf" srcId="{9F811ED8-A651-4987-B726-748578CE980A}" destId="{298A0895-40A6-4A86-8CD3-DB8B5E2AA22F}" srcOrd="0" destOrd="0" presId="urn:microsoft.com/office/officeart/2018/2/layout/IconCircleList"/>
    <dgm:cxn modelId="{1D47933C-8799-4998-991E-3D6E8664E31D}" type="presOf" srcId="{2BAF1DB9-E463-4933-B91A-0A2E3B76FFB0}" destId="{06A84F42-4E88-4D5A-A88D-F878096D8E27}" srcOrd="0" destOrd="0" presId="urn:microsoft.com/office/officeart/2018/2/layout/IconCircleList"/>
    <dgm:cxn modelId="{CB2B7745-9AA6-4886-96B3-BEDCE46B9E27}" srcId="{BDA731DA-2D05-4362-A35B-2001E84ECC97}" destId="{2BAF1DB9-E463-4933-B91A-0A2E3B76FFB0}" srcOrd="1" destOrd="0" parTransId="{EAD1FCB4-9D7E-4EBD-AE7E-0C09B2C3953A}" sibTransId="{4FC92372-6566-4F1E-9445-CEC4AAF001BC}"/>
    <dgm:cxn modelId="{9240A54D-F556-42C8-9444-9AC71C13B34E}" type="presOf" srcId="{6FD84781-A5DE-4868-9D0A-633AD0F6B31A}" destId="{1A96EDEB-96F3-4F1B-BD20-17F607A534EF}" srcOrd="0" destOrd="0" presId="urn:microsoft.com/office/officeart/2018/2/layout/IconCircleList"/>
    <dgm:cxn modelId="{8DD5A571-62AC-40AB-8382-8750B34EDDA9}" srcId="{BDA731DA-2D05-4362-A35B-2001E84ECC97}" destId="{6FD84781-A5DE-4868-9D0A-633AD0F6B31A}" srcOrd="2" destOrd="0" parTransId="{AA7E7DFA-8C72-4DF8-95BB-2D5743831C75}" sibTransId="{3B6CFD8D-196E-451C-A9E9-6F32B7C26E31}"/>
    <dgm:cxn modelId="{C0100786-23A1-468B-95E8-4DBCC50041E0}" type="presOf" srcId="{EAC69037-072E-4B35-91D9-3AB2EA80144B}" destId="{7C98DC26-698F-4C99-9009-B394387C7251}" srcOrd="0" destOrd="0" presId="urn:microsoft.com/office/officeart/2018/2/layout/IconCircleList"/>
    <dgm:cxn modelId="{04231792-F020-45AB-8EAB-D2955E36E221}" type="presOf" srcId="{3B6CFD8D-196E-451C-A9E9-6F32B7C26E31}" destId="{497265FF-DEFA-457D-A53B-58528D80B70B}" srcOrd="0" destOrd="0" presId="urn:microsoft.com/office/officeart/2018/2/layout/IconCircleList"/>
    <dgm:cxn modelId="{6BCBCFA6-6640-4282-B5EB-3EEDD7F33907}" type="presOf" srcId="{4FC92372-6566-4F1E-9445-CEC4AAF001BC}" destId="{7F72DC61-2570-4B65-8D6E-EA1DEF1F90E0}" srcOrd="0" destOrd="0" presId="urn:microsoft.com/office/officeart/2018/2/layout/IconCircleList"/>
    <dgm:cxn modelId="{38F4CDA7-FDBB-4C0C-BBCE-7B788246C109}" srcId="{BDA731DA-2D05-4362-A35B-2001E84ECC97}" destId="{DA5B4C5F-2F88-479D-976E-E83B1B457119}" srcOrd="0" destOrd="0" parTransId="{CFE181F5-8B2F-4481-933E-849DF651659F}" sibTransId="{EAC69037-072E-4B35-91D9-3AB2EA80144B}"/>
    <dgm:cxn modelId="{21605EEC-B0E1-4959-8896-8589A0F1EC67}" type="presOf" srcId="{BDA731DA-2D05-4362-A35B-2001E84ECC97}" destId="{C51AD54E-B3D6-4742-8D1E-97375E1FC4EE}" srcOrd="0" destOrd="0" presId="urn:microsoft.com/office/officeart/2018/2/layout/IconCircleList"/>
    <dgm:cxn modelId="{659507E8-4589-4EF4-95D1-B1232B581EAE}" type="presParOf" srcId="{C51AD54E-B3D6-4742-8D1E-97375E1FC4EE}" destId="{058B1605-EB47-46D3-99E3-9B68431946D6}" srcOrd="0" destOrd="0" presId="urn:microsoft.com/office/officeart/2018/2/layout/IconCircleList"/>
    <dgm:cxn modelId="{5DAC8F62-E1B1-419F-A41A-F3C311A20A0D}" type="presParOf" srcId="{058B1605-EB47-46D3-99E3-9B68431946D6}" destId="{B383209B-EDF4-4021-9D1E-ACEE6275833A}" srcOrd="0" destOrd="0" presId="urn:microsoft.com/office/officeart/2018/2/layout/IconCircleList"/>
    <dgm:cxn modelId="{2B127DAE-C5D4-4B77-B483-9C37354CBA73}" type="presParOf" srcId="{B383209B-EDF4-4021-9D1E-ACEE6275833A}" destId="{09EA48B9-7203-4093-B55B-8668B8A4B32C}" srcOrd="0" destOrd="0" presId="urn:microsoft.com/office/officeart/2018/2/layout/IconCircleList"/>
    <dgm:cxn modelId="{6A86855E-5E4D-4E98-B7F8-F7FEA95A7BF7}" type="presParOf" srcId="{B383209B-EDF4-4021-9D1E-ACEE6275833A}" destId="{B47EC8C7-E31B-43A1-8F8C-C17AA4190EFC}" srcOrd="1" destOrd="0" presId="urn:microsoft.com/office/officeart/2018/2/layout/IconCircleList"/>
    <dgm:cxn modelId="{026D8DEC-A61C-465F-B1C8-F40A0D5D9F05}" type="presParOf" srcId="{B383209B-EDF4-4021-9D1E-ACEE6275833A}" destId="{D67ED3FC-8878-485A-A73E-16558CF5422A}" srcOrd="2" destOrd="0" presId="urn:microsoft.com/office/officeart/2018/2/layout/IconCircleList"/>
    <dgm:cxn modelId="{9672729A-CAD2-400E-9ACC-E5DC0813AD15}" type="presParOf" srcId="{B383209B-EDF4-4021-9D1E-ACEE6275833A}" destId="{7E02D45F-3581-4406-8900-BB8417BB1C6B}" srcOrd="3" destOrd="0" presId="urn:microsoft.com/office/officeart/2018/2/layout/IconCircleList"/>
    <dgm:cxn modelId="{38F44731-AAC8-40EC-8C9E-05D13FF6B503}" type="presParOf" srcId="{058B1605-EB47-46D3-99E3-9B68431946D6}" destId="{7C98DC26-698F-4C99-9009-B394387C7251}" srcOrd="1" destOrd="0" presId="urn:microsoft.com/office/officeart/2018/2/layout/IconCircleList"/>
    <dgm:cxn modelId="{FCBF9EBC-B39B-4C51-A73D-2FAE68A50F83}" type="presParOf" srcId="{058B1605-EB47-46D3-99E3-9B68431946D6}" destId="{539C53F0-5C92-4067-8905-79CE98BADF39}" srcOrd="2" destOrd="0" presId="urn:microsoft.com/office/officeart/2018/2/layout/IconCircleList"/>
    <dgm:cxn modelId="{31857465-2C7D-46D6-B467-A3C6A8E1BBA3}" type="presParOf" srcId="{539C53F0-5C92-4067-8905-79CE98BADF39}" destId="{BB66565C-3ED9-4A15-82A2-A8DB1EC91343}" srcOrd="0" destOrd="0" presId="urn:microsoft.com/office/officeart/2018/2/layout/IconCircleList"/>
    <dgm:cxn modelId="{C0FC87A8-16EC-4D8D-94DA-AD0668A1228B}" type="presParOf" srcId="{539C53F0-5C92-4067-8905-79CE98BADF39}" destId="{DE8AC71B-E894-44D8-AE8F-5C3E05E1A2FC}" srcOrd="1" destOrd="0" presId="urn:microsoft.com/office/officeart/2018/2/layout/IconCircleList"/>
    <dgm:cxn modelId="{6AAF3BD0-9B72-4F64-B28D-67C3AA51BC30}" type="presParOf" srcId="{539C53F0-5C92-4067-8905-79CE98BADF39}" destId="{73FC6E9F-DCCE-4345-AEE7-9CD48B2AE2E1}" srcOrd="2" destOrd="0" presId="urn:microsoft.com/office/officeart/2018/2/layout/IconCircleList"/>
    <dgm:cxn modelId="{744F8799-CE5C-46C6-8D57-C350880B1E9A}" type="presParOf" srcId="{539C53F0-5C92-4067-8905-79CE98BADF39}" destId="{06A84F42-4E88-4D5A-A88D-F878096D8E27}" srcOrd="3" destOrd="0" presId="urn:microsoft.com/office/officeart/2018/2/layout/IconCircleList"/>
    <dgm:cxn modelId="{3839A3D1-7561-42D0-9467-C694F1E6184A}" type="presParOf" srcId="{058B1605-EB47-46D3-99E3-9B68431946D6}" destId="{7F72DC61-2570-4B65-8D6E-EA1DEF1F90E0}" srcOrd="3" destOrd="0" presId="urn:microsoft.com/office/officeart/2018/2/layout/IconCircleList"/>
    <dgm:cxn modelId="{A2A7310E-B728-4BCA-B1C4-594CF819A242}" type="presParOf" srcId="{058B1605-EB47-46D3-99E3-9B68431946D6}" destId="{E04CBB18-3B18-4200-BF28-357FC3BA6DE5}" srcOrd="4" destOrd="0" presId="urn:microsoft.com/office/officeart/2018/2/layout/IconCircleList"/>
    <dgm:cxn modelId="{B793D9C2-AC08-4C7F-B2D6-C0E1475E17B2}" type="presParOf" srcId="{E04CBB18-3B18-4200-BF28-357FC3BA6DE5}" destId="{C268A397-4E7C-4E1F-83E1-65CFB4999437}" srcOrd="0" destOrd="0" presId="urn:microsoft.com/office/officeart/2018/2/layout/IconCircleList"/>
    <dgm:cxn modelId="{0141E280-A70B-4001-9532-B0AE1B98F4BB}" type="presParOf" srcId="{E04CBB18-3B18-4200-BF28-357FC3BA6DE5}" destId="{25D347BB-C120-4E66-A8A6-69E0F99E3CE2}" srcOrd="1" destOrd="0" presId="urn:microsoft.com/office/officeart/2018/2/layout/IconCircleList"/>
    <dgm:cxn modelId="{B68CB369-1948-4E9B-B8A0-A3146C46B46F}" type="presParOf" srcId="{E04CBB18-3B18-4200-BF28-357FC3BA6DE5}" destId="{63A5870C-1F64-474F-A175-4C636B6BFB19}" srcOrd="2" destOrd="0" presId="urn:microsoft.com/office/officeart/2018/2/layout/IconCircleList"/>
    <dgm:cxn modelId="{91EFB85E-7217-473B-B938-A2A3993EF3AB}" type="presParOf" srcId="{E04CBB18-3B18-4200-BF28-357FC3BA6DE5}" destId="{1A96EDEB-96F3-4F1B-BD20-17F607A534EF}" srcOrd="3" destOrd="0" presId="urn:microsoft.com/office/officeart/2018/2/layout/IconCircleList"/>
    <dgm:cxn modelId="{8F085B5B-A199-4D9D-BB7F-7E8A7B6A3936}" type="presParOf" srcId="{058B1605-EB47-46D3-99E3-9B68431946D6}" destId="{497265FF-DEFA-457D-A53B-58528D80B70B}" srcOrd="5" destOrd="0" presId="urn:microsoft.com/office/officeart/2018/2/layout/IconCircleList"/>
    <dgm:cxn modelId="{A7C5246F-B2D1-4EC4-B07C-FA0F4B6EB8BD}" type="presParOf" srcId="{058B1605-EB47-46D3-99E3-9B68431946D6}" destId="{DDEF134E-8DFE-4F21-BF29-5B42EF2A3D25}" srcOrd="6" destOrd="0" presId="urn:microsoft.com/office/officeart/2018/2/layout/IconCircleList"/>
    <dgm:cxn modelId="{AF24B5B7-91EE-4C2B-BE03-6AC9E4C0C951}" type="presParOf" srcId="{DDEF134E-8DFE-4F21-BF29-5B42EF2A3D25}" destId="{14C0E7C9-EC09-4960-A0E9-40E23F8166E0}" srcOrd="0" destOrd="0" presId="urn:microsoft.com/office/officeart/2018/2/layout/IconCircleList"/>
    <dgm:cxn modelId="{6FBAD56A-474D-43F3-B9CB-2635730FAB11}" type="presParOf" srcId="{DDEF134E-8DFE-4F21-BF29-5B42EF2A3D25}" destId="{6ABDA679-7F10-430E-AC9C-EA860F5CEFD4}" srcOrd="1" destOrd="0" presId="urn:microsoft.com/office/officeart/2018/2/layout/IconCircleList"/>
    <dgm:cxn modelId="{AD6D5088-E40B-4C4D-9907-97A1E5B02028}" type="presParOf" srcId="{DDEF134E-8DFE-4F21-BF29-5B42EF2A3D25}" destId="{64CFDE7E-C279-4109-809A-B1F08A853803}" srcOrd="2" destOrd="0" presId="urn:microsoft.com/office/officeart/2018/2/layout/IconCircleList"/>
    <dgm:cxn modelId="{205131E1-F265-41E8-A7EB-DAB17622CD81}" type="presParOf" srcId="{DDEF134E-8DFE-4F21-BF29-5B42EF2A3D25}" destId="{298A0895-40A6-4A86-8CD3-DB8B5E2AA2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98094-0D48-4836-BCE0-369932A3683E}">
      <dsp:nvSpPr>
        <dsp:cNvPr id="0" name=""/>
        <dsp:cNvSpPr/>
      </dsp:nvSpPr>
      <dsp:spPr>
        <a:xfrm>
          <a:off x="0" y="2124"/>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2CC01-2FAC-4D8C-9D7B-5338C5AF4A96}">
      <dsp:nvSpPr>
        <dsp:cNvPr id="0" name=""/>
        <dsp:cNvSpPr/>
      </dsp:nvSpPr>
      <dsp:spPr>
        <a:xfrm>
          <a:off x="0" y="2124"/>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Azure SQL documentation</a:t>
          </a:r>
        </a:p>
      </dsp:txBody>
      <dsp:txXfrm>
        <a:off x="0" y="2124"/>
        <a:ext cx="10512862" cy="724514"/>
      </dsp:txXfrm>
    </dsp:sp>
    <dsp:sp modelId="{E296869C-1C92-4C62-8AC4-91CFA4B94B73}">
      <dsp:nvSpPr>
        <dsp:cNvPr id="0" name=""/>
        <dsp:cNvSpPr/>
      </dsp:nvSpPr>
      <dsp:spPr>
        <a:xfrm>
          <a:off x="0" y="726639"/>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645B9-0788-4EFA-AF76-51D51570D321}">
      <dsp:nvSpPr>
        <dsp:cNvPr id="0" name=""/>
        <dsp:cNvSpPr/>
      </dsp:nvSpPr>
      <dsp:spPr>
        <a:xfrm>
          <a:off x="0" y="726639"/>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hlinkClick xmlns:r="http://schemas.openxmlformats.org/officeDocument/2006/relationships" r:id="rId1"/>
            </a:rPr>
            <a:t>aka.ms/azuresqldocs</a:t>
          </a:r>
          <a:endParaRPr lang="en-US" sz="3100" kern="1200"/>
        </a:p>
      </dsp:txBody>
      <dsp:txXfrm>
        <a:off x="0" y="726639"/>
        <a:ext cx="10512862" cy="724514"/>
      </dsp:txXfrm>
    </dsp:sp>
    <dsp:sp modelId="{7CC32A2B-EEFE-4FF4-A1BC-7451B6099A5E}">
      <dsp:nvSpPr>
        <dsp:cNvPr id="0" name=""/>
        <dsp:cNvSpPr/>
      </dsp:nvSpPr>
      <dsp:spPr>
        <a:xfrm>
          <a:off x="0" y="1451154"/>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9F04E-087D-4690-B137-2662721CA191}">
      <dsp:nvSpPr>
        <dsp:cNvPr id="0" name=""/>
        <dsp:cNvSpPr/>
      </dsp:nvSpPr>
      <dsp:spPr>
        <a:xfrm>
          <a:off x="0" y="1451154"/>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Try the Azure SQL Workshop</a:t>
          </a:r>
        </a:p>
      </dsp:txBody>
      <dsp:txXfrm>
        <a:off x="0" y="1451154"/>
        <a:ext cx="10512862" cy="724514"/>
      </dsp:txXfrm>
    </dsp:sp>
    <dsp:sp modelId="{521A80E3-11D1-40D8-B5A9-088F362E9A62}">
      <dsp:nvSpPr>
        <dsp:cNvPr id="0" name=""/>
        <dsp:cNvSpPr/>
      </dsp:nvSpPr>
      <dsp:spPr>
        <a:xfrm>
          <a:off x="0" y="2175669"/>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28B073-C0CF-4A21-A3A8-D066C190203D}">
      <dsp:nvSpPr>
        <dsp:cNvPr id="0" name=""/>
        <dsp:cNvSpPr/>
      </dsp:nvSpPr>
      <dsp:spPr>
        <a:xfrm>
          <a:off x="0" y="2175669"/>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hlinkClick xmlns:r="http://schemas.openxmlformats.org/officeDocument/2006/relationships" r:id="rId2"/>
            </a:rPr>
            <a:t>aka.ms/sqlworkshops</a:t>
          </a:r>
          <a:endParaRPr lang="en-US" sz="3100" kern="1200"/>
        </a:p>
      </dsp:txBody>
      <dsp:txXfrm>
        <a:off x="0" y="2175669"/>
        <a:ext cx="10512862" cy="724514"/>
      </dsp:txXfrm>
    </dsp:sp>
    <dsp:sp modelId="{487464E3-ECDF-4CBE-B219-EDFFB351FFD4}">
      <dsp:nvSpPr>
        <dsp:cNvPr id="0" name=""/>
        <dsp:cNvSpPr/>
      </dsp:nvSpPr>
      <dsp:spPr>
        <a:xfrm>
          <a:off x="0" y="2900183"/>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25951-2F1B-4FCD-8514-6381B753F217}">
      <dsp:nvSpPr>
        <dsp:cNvPr id="0" name=""/>
        <dsp:cNvSpPr/>
      </dsp:nvSpPr>
      <dsp:spPr>
        <a:xfrm>
          <a:off x="0" y="2900183"/>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How to choose tool</a:t>
          </a:r>
        </a:p>
      </dsp:txBody>
      <dsp:txXfrm>
        <a:off x="0" y="2900183"/>
        <a:ext cx="10512862" cy="724514"/>
      </dsp:txXfrm>
    </dsp:sp>
    <dsp:sp modelId="{7759B543-371D-45FE-88E6-13D9EBE1B3A0}">
      <dsp:nvSpPr>
        <dsp:cNvPr id="0" name=""/>
        <dsp:cNvSpPr/>
      </dsp:nvSpPr>
      <dsp:spPr>
        <a:xfrm>
          <a:off x="0" y="3624698"/>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26568-DAAA-4794-A4D0-7E6786811026}">
      <dsp:nvSpPr>
        <dsp:cNvPr id="0" name=""/>
        <dsp:cNvSpPr/>
      </dsp:nvSpPr>
      <dsp:spPr>
        <a:xfrm>
          <a:off x="0" y="3624698"/>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hlinkClick xmlns:r="http://schemas.openxmlformats.org/officeDocument/2006/relationships" r:id="rId3"/>
            </a:rPr>
            <a:t>aka.ms/chooseazuresql</a:t>
          </a:r>
          <a:endParaRPr lang="en-US" sz="3100" kern="1200"/>
        </a:p>
      </dsp:txBody>
      <dsp:txXfrm>
        <a:off x="0" y="3624698"/>
        <a:ext cx="10512862"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6945" y="130526"/>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19721" y="312929"/>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A48B9-7203-4093-B55B-8668B8A4B32C}">
      <dsp:nvSpPr>
        <dsp:cNvPr id="0" name=""/>
        <dsp:cNvSpPr/>
      </dsp:nvSpPr>
      <dsp:spPr>
        <a:xfrm>
          <a:off x="211871" y="470129"/>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EC8C7-E31B-43A1-8F8C-C17AA4190EFC}">
      <dsp:nvSpPr>
        <dsp:cNvPr id="0" name=""/>
        <dsp:cNvSpPr/>
      </dsp:nvSpPr>
      <dsp:spPr>
        <a:xfrm>
          <a:off x="492362" y="750621"/>
          <a:ext cx="774691" cy="774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2D45F-3581-4406-8900-BB8417BB1C6B}">
      <dsp:nvSpPr>
        <dsp:cNvPr id="0" name=""/>
        <dsp:cNvSpPr/>
      </dsp:nvSpPr>
      <dsp:spPr>
        <a:xfrm>
          <a:off x="1833762" y="470129"/>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Windows PowerShell with Azure PowerShell modules</a:t>
          </a:r>
        </a:p>
      </dsp:txBody>
      <dsp:txXfrm>
        <a:off x="1833762" y="470129"/>
        <a:ext cx="3148377" cy="1335675"/>
      </dsp:txXfrm>
    </dsp:sp>
    <dsp:sp modelId="{BB66565C-3ED9-4A15-82A2-A8DB1EC91343}">
      <dsp:nvSpPr>
        <dsp:cNvPr id="0" name=""/>
        <dsp:cNvSpPr/>
      </dsp:nvSpPr>
      <dsp:spPr>
        <a:xfrm>
          <a:off x="5530721" y="470129"/>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8AC71B-E894-44D8-AE8F-5C3E05E1A2FC}">
      <dsp:nvSpPr>
        <dsp:cNvPr id="0" name=""/>
        <dsp:cNvSpPr/>
      </dsp:nvSpPr>
      <dsp:spPr>
        <a:xfrm>
          <a:off x="5811213" y="750621"/>
          <a:ext cx="774691" cy="774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84F42-4E88-4D5A-A88D-F878096D8E27}">
      <dsp:nvSpPr>
        <dsp:cNvPr id="0" name=""/>
        <dsp:cNvSpPr/>
      </dsp:nvSpPr>
      <dsp:spPr>
        <a:xfrm>
          <a:off x="7152613" y="470129"/>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Azure CLI</a:t>
          </a:r>
        </a:p>
      </dsp:txBody>
      <dsp:txXfrm>
        <a:off x="7152613" y="470129"/>
        <a:ext cx="3148377" cy="1335675"/>
      </dsp:txXfrm>
    </dsp:sp>
    <dsp:sp modelId="{C268A397-4E7C-4E1F-83E1-65CFB4999437}">
      <dsp:nvSpPr>
        <dsp:cNvPr id="0" name=""/>
        <dsp:cNvSpPr/>
      </dsp:nvSpPr>
      <dsp:spPr>
        <a:xfrm>
          <a:off x="211871" y="2545532"/>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347BB-C120-4E66-A8A6-69E0F99E3CE2}">
      <dsp:nvSpPr>
        <dsp:cNvPr id="0" name=""/>
        <dsp:cNvSpPr/>
      </dsp:nvSpPr>
      <dsp:spPr>
        <a:xfrm>
          <a:off x="492362" y="2826024"/>
          <a:ext cx="774691" cy="774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6EDEB-96F3-4F1B-BD20-17F607A534EF}">
      <dsp:nvSpPr>
        <dsp:cNvPr id="0" name=""/>
        <dsp:cNvSpPr/>
      </dsp:nvSpPr>
      <dsp:spPr>
        <a:xfrm>
          <a:off x="1833762" y="2545532"/>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Visual Studio with Azure SDK </a:t>
          </a:r>
        </a:p>
      </dsp:txBody>
      <dsp:txXfrm>
        <a:off x="1833762" y="2545532"/>
        <a:ext cx="3148377" cy="1335675"/>
      </dsp:txXfrm>
    </dsp:sp>
    <dsp:sp modelId="{14C0E7C9-EC09-4960-A0E9-40E23F8166E0}">
      <dsp:nvSpPr>
        <dsp:cNvPr id="0" name=""/>
        <dsp:cNvSpPr/>
      </dsp:nvSpPr>
      <dsp:spPr>
        <a:xfrm>
          <a:off x="5530721" y="2545532"/>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DA679-7F10-430E-AC9C-EA860F5CEFD4}">
      <dsp:nvSpPr>
        <dsp:cNvPr id="0" name=""/>
        <dsp:cNvSpPr/>
      </dsp:nvSpPr>
      <dsp:spPr>
        <a:xfrm>
          <a:off x="5811213" y="2826024"/>
          <a:ext cx="774691" cy="774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8A0895-40A6-4A86-8CD3-DB8B5E2AA22F}">
      <dsp:nvSpPr>
        <dsp:cNvPr id="0" name=""/>
        <dsp:cNvSpPr/>
      </dsp:nvSpPr>
      <dsp:spPr>
        <a:xfrm>
          <a:off x="7152613" y="2545532"/>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Azure Cloud Shell</a:t>
          </a:r>
        </a:p>
      </dsp:txBody>
      <dsp:txXfrm>
        <a:off x="7152613" y="2545532"/>
        <a:ext cx="3148377" cy="133567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4/20/2024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4/20/2024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examples of SaaS, PaaS, and IaaS services, and ask students to suggest others: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Office 365 is a good example of a SaaS offering. It is a fully functional, ready-to-use collection of software applications that are available from the cloud.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Web apps and Azure SQL Database are good examples of a PaaS service. Both offer a platform for building custom applications and solutions, but do not require management at the operating-system level.</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Azure SQL Database sometimes is described as a </a:t>
            </a:r>
            <a:r>
              <a:rPr lang="en-US" sz="1000" i="1" dirty="0">
                <a:latin typeface="Arial"/>
                <a:ea typeface="Calibri"/>
                <a:cs typeface="Times New Roman"/>
              </a:rPr>
              <a:t>Database-as-a-Service</a:t>
            </a:r>
            <a:r>
              <a:rPr lang="en-US" sz="1000" dirty="0">
                <a:latin typeface="Arial"/>
                <a:ea typeface="Calibri"/>
                <a:cs typeface="Times New Roman"/>
              </a:rPr>
              <a:t> offering. This term represents a database-specific subset of PaaS solutions. Similarly, you might encounter terms such as </a:t>
            </a:r>
            <a:r>
              <a:rPr lang="en-US" sz="1000" i="1" dirty="0">
                <a:latin typeface="Arial"/>
                <a:ea typeface="Calibri"/>
                <a:cs typeface="Times New Roman"/>
              </a:rPr>
              <a:t>Disaster Recovery-as-a-Service</a:t>
            </a:r>
            <a:r>
              <a:rPr lang="en-US" sz="1000" dirty="0">
                <a:latin typeface="Arial"/>
                <a:ea typeface="Calibri"/>
                <a:cs typeface="Times New Roman"/>
              </a:rPr>
              <a:t> in reference to Azure Site Recovery or </a:t>
            </a:r>
            <a:r>
              <a:rPr lang="en-US" sz="1000" i="1" dirty="0">
                <a:latin typeface="Arial"/>
                <a:ea typeface="Calibri"/>
                <a:cs typeface="Times New Roman"/>
              </a:rPr>
              <a:t>Identity-as-a-Service</a:t>
            </a:r>
            <a:r>
              <a:rPr lang="en-US" sz="1000" dirty="0">
                <a:latin typeface="Arial"/>
                <a:ea typeface="Calibri"/>
                <a:cs typeface="Times New Roman"/>
              </a:rPr>
              <a:t> in relation to Azure Active Directory.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Virtual Machines constitute a good example of an IaaS solution. They allow you to host Windows and Linux servers in the cloud and retain full control over their operating systems.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832A03-5DE3-4714-A0E6-C4F18A9E36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10979D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1: Getting started with Microsoft Azure</a:t>
            </a:r>
          </a:p>
        </p:txBody>
      </p:sp>
    </p:spTree>
    <p:extLst>
      <p:ext uri="{BB962C8B-B14F-4D97-AF65-F5344CB8AC3E}">
        <p14:creationId xmlns:p14="http://schemas.microsoft.com/office/powerpoint/2010/main" val="377815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 this topic by performing the demonstration’s first task at the end of this lesson, and use the slide to summarize the key points that you show in the demonstration. </a:t>
            </a: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It is possible that the Azure portal will have changed when you teach the course. If this is the case, explain to the students the differences between what they see and what the slide shows.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832A03-5DE3-4714-A0E6-C4F18A9E36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10979D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1: Getting started with Microsoft Azure</a:t>
            </a:r>
          </a:p>
        </p:txBody>
      </p:sp>
    </p:spTree>
    <p:extLst>
      <p:ext uri="{BB962C8B-B14F-4D97-AF65-F5344CB8AC3E}">
        <p14:creationId xmlns:p14="http://schemas.microsoft.com/office/powerpoint/2010/main" val="2281078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698" y="471124"/>
            <a:ext cx="2506819" cy="537212"/>
          </a:xfrm>
          <a:prstGeom prst="rect">
            <a:avLst/>
          </a:prstGeom>
        </p:spPr>
      </p:pic>
      <p:sp>
        <p:nvSpPr>
          <p:cNvPr id="10" name="Rectangle 9"/>
          <p:cNvSpPr/>
          <p:nvPr userDrawn="1"/>
        </p:nvSpPr>
        <p:spPr bwMode="gray">
          <a:xfrm>
            <a:off x="269173" y="2084172"/>
            <a:ext cx="7169531" cy="3586208"/>
          </a:xfrm>
          <a:prstGeom prst="rect">
            <a:avLst/>
          </a:prstGeom>
          <a:solidFill>
            <a:srgbClr val="0072C6">
              <a:alpha val="8470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232" y="2082468"/>
            <a:ext cx="7171087" cy="1794808"/>
          </a:xfrm>
          <a:noFill/>
        </p:spPr>
        <p:txBody>
          <a:bodyPr lIns="149216" tIns="93261" rIns="149216" bIns="93261" anchor="t" anchorCtr="0"/>
          <a:lstStyle>
            <a:lvl1pPr>
              <a:defRPr sz="5879" spc="-98" baseline="0">
                <a:gradFill>
                  <a:gsLst>
                    <a:gs pos="5833">
                      <a:srgbClr val="FFFFFF"/>
                    </a:gs>
                    <a:gs pos="18000">
                      <a:srgbClr val="FFFFFF"/>
                    </a:gs>
                  </a:gsLst>
                  <a:lin ang="5400000" scaled="0"/>
                </a:gradFill>
              </a:defRPr>
            </a:lvl1pPr>
          </a:lstStyle>
          <a:p>
            <a:r>
              <a:rPr lang="en-US" dirty="0"/>
              <a:t>Presentation title</a:t>
            </a:r>
          </a:p>
        </p:txBody>
      </p:sp>
      <p:sp>
        <p:nvSpPr>
          <p:cNvPr id="12" name="Text Placeholder 2"/>
          <p:cNvSpPr>
            <a:spLocks noGrp="1"/>
          </p:cNvSpPr>
          <p:nvPr>
            <p:ph type="body" sz="quarter" idx="14" hasCustomPrompt="1"/>
          </p:nvPr>
        </p:nvSpPr>
        <p:spPr bwMode="ltGray">
          <a:xfrm>
            <a:off x="269232" y="3880394"/>
            <a:ext cx="7171087" cy="1789991"/>
          </a:xfrm>
        </p:spPr>
        <p:txBody>
          <a:bodyPr tIns="111912" bIns="111912">
            <a:noAutofit/>
          </a:bodyPr>
          <a:lstStyle>
            <a:lvl1pPr marL="0" indent="0">
              <a:spcBef>
                <a:spcPts val="0"/>
              </a:spcBef>
              <a:buNone/>
              <a:defRPr sz="3135" baseline="0">
                <a:gradFill>
                  <a:gsLst>
                    <a:gs pos="1250">
                      <a:srgbClr val="FFFFFF"/>
                    </a:gs>
                    <a:gs pos="99000">
                      <a:srgbClr val="FFFFFF"/>
                    </a:gs>
                  </a:gsLst>
                  <a:lin ang="5400000" scaled="0"/>
                </a:gradFill>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516418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09503" y="5782138"/>
            <a:ext cx="7054305" cy="1075862"/>
          </a:xfrm>
          <a:prstGeom prst="rect">
            <a:avLst/>
          </a:prstGeom>
        </p:spPr>
      </p:pic>
    </p:spTree>
    <p:extLst>
      <p:ext uri="{BB962C8B-B14F-4D97-AF65-F5344CB8AC3E}">
        <p14:creationId xmlns:p14="http://schemas.microsoft.com/office/powerpoint/2010/main" val="3336156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35" tIns="38072" rIns="76135" bIns="38072" numCol="1" rtlCol="0" anchor="ctr" anchorCtr="0" compatLnSpc="1">
            <a:prstTxWarp prst="textNoShape">
              <a:avLst/>
            </a:prstTxWarp>
          </a:bodyPr>
          <a:lstStyle/>
          <a:p>
            <a:pPr algn="ctr" defTabSz="761082"/>
            <a:endParaRPr lang="en-US" sz="174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spc="0" baseline="0"/>
            </a:lvl1pPr>
          </a:lstStyle>
          <a:p>
            <a:r>
              <a:rPr lang="en-US" dirty="0"/>
              <a:t>Click to edit Master title style</a:t>
            </a:r>
          </a:p>
        </p:txBody>
      </p:sp>
    </p:spTree>
    <p:extLst>
      <p:ext uri="{BB962C8B-B14F-4D97-AF65-F5344CB8AC3E}">
        <p14:creationId xmlns:p14="http://schemas.microsoft.com/office/powerpoint/2010/main" val="39203020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0727" y="100507"/>
            <a:ext cx="9856549" cy="794064"/>
          </a:xfrm>
          <a:noFill/>
        </p:spPr>
        <p:txBody>
          <a:bodyPr tIns="91440" bIns="91440" anchor="t" anchorCtr="0">
            <a:spAutoFit/>
          </a:bodyPr>
          <a:lstStyle>
            <a:lvl1pPr>
              <a:defRPr sz="4400" spc="-98" baseline="0">
                <a:solidFill>
                  <a:schemeClr val="bg1"/>
                </a:solidFill>
              </a:defRPr>
            </a:lvl1pPr>
          </a:lstStyle>
          <a:p>
            <a:r>
              <a:rPr lang="en-US" dirty="0"/>
              <a:t>Demo title</a:t>
            </a:r>
          </a:p>
        </p:txBody>
      </p:sp>
    </p:spTree>
    <p:extLst>
      <p:ext uri="{BB962C8B-B14F-4D97-AF65-F5344CB8AC3E}">
        <p14:creationId xmlns:p14="http://schemas.microsoft.com/office/powerpoint/2010/main" val="4262946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8477" y="6170058"/>
            <a:ext cx="11471250" cy="331946"/>
          </a:xfrm>
          <a:prstGeom prst="rect">
            <a:avLst/>
          </a:prstGeom>
          <a:noFill/>
          <a:ln w="12700">
            <a:noFill/>
            <a:miter lim="800000"/>
            <a:headEnd type="none" w="sm" len="sm"/>
            <a:tailEnd type="none" w="sm" len="sm"/>
          </a:ln>
          <a:effectLst/>
        </p:spPr>
        <p:txBody>
          <a:bodyPr vert="horz" wrap="square" lIns="89619" tIns="89619" rIns="89619" bIns="89619" numCol="1" anchor="t" anchorCtr="0" compatLnSpc="1">
            <a:prstTxWarp prst="textNoShape">
              <a:avLst/>
            </a:prstTxWarp>
            <a:spAutoFit/>
          </a:bodyPr>
          <a:lstStyle/>
          <a:p>
            <a:pPr defTabSz="913650" eaLnBrk="0" hangingPunct="0"/>
            <a:r>
              <a:rPr lang="en-US" sz="980" baseline="0" dirty="0">
                <a:solidFill>
                  <a:schemeClr val="bg1"/>
                </a:solidFill>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085" y="3083654"/>
            <a:ext cx="3223021" cy="690695"/>
          </a:xfrm>
          <a:prstGeom prst="rect">
            <a:avLst/>
          </a:prstGeom>
        </p:spPr>
      </p:pic>
    </p:spTree>
    <p:extLst>
      <p:ext uri="{BB962C8B-B14F-4D97-AF65-F5344CB8AC3E}">
        <p14:creationId xmlns:p14="http://schemas.microsoft.com/office/powerpoint/2010/main" val="86965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B5816-0771-42E3-8ADE-9875290BF147}"/>
              </a:ext>
            </a:extLst>
          </p:cNvPr>
          <p:cNvSpPr>
            <a:spLocks noGrp="1"/>
          </p:cNvSpPr>
          <p:nvPr>
            <p:ph type="dt" sz="half" idx="10"/>
          </p:nvPr>
        </p:nvSpPr>
        <p:spPr/>
        <p:txBody>
          <a:bodyPr/>
          <a:lstStyle/>
          <a:p>
            <a:fld id="{45D614E3-8F3D-4E29-B560-623EBC180CCF}" type="datetimeFigureOut">
              <a:rPr lang="en-US" smtClean="0"/>
              <a:t>4/20/2024</a:t>
            </a:fld>
            <a:endParaRPr lang="en-US"/>
          </a:p>
        </p:txBody>
      </p:sp>
      <p:sp>
        <p:nvSpPr>
          <p:cNvPr id="3" name="Footer Placeholder 2">
            <a:extLst>
              <a:ext uri="{FF2B5EF4-FFF2-40B4-BE49-F238E27FC236}">
                <a16:creationId xmlns:a16="http://schemas.microsoft.com/office/drawing/2014/main" id="{A3A49D2B-0AE3-4608-879E-DD4EE0073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C89603-8A03-45C0-87AF-C1200A26CA45}"/>
              </a:ext>
            </a:extLst>
          </p:cNvPr>
          <p:cNvSpPr>
            <a:spLocks noGrp="1"/>
          </p:cNvSpPr>
          <p:nvPr>
            <p:ph type="sldNum" sz="quarter" idx="12"/>
          </p:nvPr>
        </p:nvSpPr>
        <p:spPr/>
        <p:txBody>
          <a:bodyPr/>
          <a:lstStyle/>
          <a:p>
            <a:fld id="{94075B09-1DFE-474C-915E-EBD4D648E774}" type="slidenum">
              <a:rPr lang="en-US" smtClean="0"/>
              <a:t>‹#›</a:t>
            </a:fld>
            <a:endParaRPr lang="en-US"/>
          </a:p>
        </p:txBody>
      </p:sp>
      <p:pic>
        <p:nvPicPr>
          <p:cNvPr id="5" name="Graphic 4" descr="Single gear">
            <a:extLst>
              <a:ext uri="{FF2B5EF4-FFF2-40B4-BE49-F238E27FC236}">
                <a16:creationId xmlns:a16="http://schemas.microsoft.com/office/drawing/2014/main" id="{D4AC7F39-C4E4-4507-95E8-AA663B1C5E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9759" y="6367934"/>
            <a:ext cx="480214" cy="480339"/>
          </a:xfrm>
          <a:prstGeom prst="rect">
            <a:avLst/>
          </a:prstGeom>
        </p:spPr>
      </p:pic>
    </p:spTree>
    <p:extLst>
      <p:ext uri="{BB962C8B-B14F-4D97-AF65-F5344CB8AC3E}">
        <p14:creationId xmlns:p14="http://schemas.microsoft.com/office/powerpoint/2010/main" val="381148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Ligh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347-2D8E-4136-ADA5-61EC1F4DBFE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6" name="Rectangle 5">
            <a:extLst>
              <a:ext uri="{FF2B5EF4-FFF2-40B4-BE49-F238E27FC236}">
                <a16:creationId xmlns:a16="http://schemas.microsoft.com/office/drawing/2014/main" id="{948ECD2E-0B33-4E60-B824-39489917821C}"/>
              </a:ext>
            </a:extLst>
          </p:cNvPr>
          <p:cNvSpPr/>
          <p:nvPr userDrawn="1"/>
        </p:nvSpPr>
        <p:spPr bwMode="ltGray">
          <a:xfrm>
            <a:off x="1819780" y="6361889"/>
            <a:ext cx="9449188" cy="496111"/>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a:endParaRPr sz="1799"/>
          </a:p>
        </p:txBody>
      </p:sp>
      <p:pic>
        <p:nvPicPr>
          <p:cNvPr id="7" name="Graphic 6" descr="Single gear">
            <a:extLst>
              <a:ext uri="{FF2B5EF4-FFF2-40B4-BE49-F238E27FC236}">
                <a16:creationId xmlns:a16="http://schemas.microsoft.com/office/drawing/2014/main" id="{C95CC718-AF8A-4C63-9482-93492973CB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9759" y="6367934"/>
            <a:ext cx="480214" cy="480339"/>
          </a:xfrm>
          <a:prstGeom prst="rect">
            <a:avLst/>
          </a:prstGeom>
        </p:spPr>
      </p:pic>
      <p:sp>
        <p:nvSpPr>
          <p:cNvPr id="11" name="Date Placeholder 10">
            <a:extLst>
              <a:ext uri="{FF2B5EF4-FFF2-40B4-BE49-F238E27FC236}">
                <a16:creationId xmlns:a16="http://schemas.microsoft.com/office/drawing/2014/main" id="{16F97C27-2CCE-49A4-B514-92C015E7F839}"/>
              </a:ext>
            </a:extLst>
          </p:cNvPr>
          <p:cNvSpPr>
            <a:spLocks noGrp="1"/>
          </p:cNvSpPr>
          <p:nvPr>
            <p:ph type="dt" sz="half" idx="10"/>
          </p:nvPr>
        </p:nvSpPr>
        <p:spPr>
          <a:xfrm>
            <a:off x="69691" y="6443903"/>
            <a:ext cx="1087594" cy="365125"/>
          </a:xfrm>
          <a:prstGeom prst="rect">
            <a:avLst/>
          </a:prstGeom>
        </p:spPr>
        <p:txBody>
          <a:bodyPr/>
          <a:lstStyle/>
          <a:p>
            <a:fld id="{45D614E3-8F3D-4E29-B560-623EBC180CCF}" type="datetimeFigureOut">
              <a:rPr lang="en-US" smtClean="0"/>
              <a:pPr/>
              <a:t>4/20/2024</a:t>
            </a:fld>
            <a:endParaRPr lang="en-US"/>
          </a:p>
        </p:txBody>
      </p:sp>
      <p:sp>
        <p:nvSpPr>
          <p:cNvPr id="12" name="Footer Placeholder 11">
            <a:extLst>
              <a:ext uri="{FF2B5EF4-FFF2-40B4-BE49-F238E27FC236}">
                <a16:creationId xmlns:a16="http://schemas.microsoft.com/office/drawing/2014/main" id="{A0AA72AD-5F43-4699-A8F9-9297CC92273B}"/>
              </a:ext>
            </a:extLst>
          </p:cNvPr>
          <p:cNvSpPr>
            <a:spLocks noGrp="1"/>
          </p:cNvSpPr>
          <p:nvPr>
            <p:ph type="ftr" sz="quarter" idx="11"/>
          </p:nvPr>
        </p:nvSpPr>
        <p:spPr>
          <a:xfrm>
            <a:off x="1857499" y="6443903"/>
            <a:ext cx="9365296"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11F9F257-A049-4CA5-A8FD-35216AB039DF}"/>
              </a:ext>
            </a:extLst>
          </p:cNvPr>
          <p:cNvSpPr>
            <a:spLocks noGrp="1"/>
          </p:cNvSpPr>
          <p:nvPr>
            <p:ph type="sldNum" sz="quarter" idx="12"/>
          </p:nvPr>
        </p:nvSpPr>
        <p:spPr>
          <a:xfrm>
            <a:off x="11611800" y="6443903"/>
            <a:ext cx="526778" cy="365125"/>
          </a:xfrm>
          <a:prstGeom prst="rect">
            <a:avLst/>
          </a:prstGeom>
        </p:spPr>
        <p:txBody>
          <a:bodyPr/>
          <a:lstStyle/>
          <a:p>
            <a:pPr algn="r"/>
            <a:fld id="{94075B09-1DFE-474C-915E-EBD4D648E774}" type="slidenum">
              <a:rPr lang="en-US" smtClean="0"/>
              <a:pPr algn="r"/>
              <a:t>‹#›</a:t>
            </a:fld>
            <a:endParaRPr lang="en-US"/>
          </a:p>
        </p:txBody>
      </p:sp>
      <p:sp>
        <p:nvSpPr>
          <p:cNvPr id="14" name="Content Placeholder 2">
            <a:extLst>
              <a:ext uri="{FF2B5EF4-FFF2-40B4-BE49-F238E27FC236}">
                <a16:creationId xmlns:a16="http://schemas.microsoft.com/office/drawing/2014/main" id="{494A0E57-940B-4FD5-987D-3F37025BB79B}"/>
              </a:ext>
            </a:extLst>
          </p:cNvPr>
          <p:cNvSpPr>
            <a:spLocks noGrp="1"/>
          </p:cNvSpPr>
          <p:nvPr>
            <p:ph idx="1"/>
          </p:nvPr>
        </p:nvSpPr>
        <p:spPr>
          <a:xfrm>
            <a:off x="837982" y="1825625"/>
            <a:ext cx="10512862" cy="43513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8308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1BDD-B3BD-44B7-B22B-4F6FFFE1EF2C}"/>
              </a:ext>
            </a:extLst>
          </p:cNvPr>
          <p:cNvSpPr>
            <a:spLocks noGrp="1"/>
          </p:cNvSpPr>
          <p:nvPr>
            <p:ph type="title"/>
          </p:nvPr>
        </p:nvSpPr>
        <p:spPr>
          <a:xfrm>
            <a:off x="0" y="4776281"/>
            <a:ext cx="12188825" cy="1123552"/>
          </a:xfrm>
          <a:solidFill>
            <a:schemeClr val="tx2">
              <a:lumMod val="75000"/>
              <a:alpha val="80000"/>
            </a:schemeClr>
          </a:solidFill>
        </p:spPr>
        <p:txBody>
          <a:bodyPr anchor="ctr"/>
          <a:lstStyle>
            <a:lvl1pPr algn="ctr">
              <a:defRPr sz="3199"/>
            </a:lvl1pPr>
          </a:lstStyle>
          <a:p>
            <a:r>
              <a:rPr lang="en-US"/>
              <a:t>Click to edit Master title style</a:t>
            </a:r>
          </a:p>
        </p:txBody>
      </p:sp>
      <p:sp>
        <p:nvSpPr>
          <p:cNvPr id="3" name="Picture Placeholder 2">
            <a:extLst>
              <a:ext uri="{FF2B5EF4-FFF2-40B4-BE49-F238E27FC236}">
                <a16:creationId xmlns:a16="http://schemas.microsoft.com/office/drawing/2014/main" id="{17BCF582-FDED-4C7F-9EA0-CE7692C447A9}"/>
              </a:ext>
            </a:extLst>
          </p:cNvPr>
          <p:cNvSpPr>
            <a:spLocks noGrp="1"/>
          </p:cNvSpPr>
          <p:nvPr>
            <p:ph type="pic" idx="1" hasCustomPrompt="1"/>
          </p:nvPr>
        </p:nvSpPr>
        <p:spPr>
          <a:xfrm>
            <a:off x="0" y="1"/>
            <a:ext cx="12188825" cy="6352161"/>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to add picture first, right-click and send picture to back to add title</a:t>
            </a:r>
          </a:p>
        </p:txBody>
      </p:sp>
      <p:sp>
        <p:nvSpPr>
          <p:cNvPr id="5" name="Date Placeholder 4">
            <a:extLst>
              <a:ext uri="{FF2B5EF4-FFF2-40B4-BE49-F238E27FC236}">
                <a16:creationId xmlns:a16="http://schemas.microsoft.com/office/drawing/2014/main" id="{DF0B7106-ABFB-4F6C-97FE-743A87538E5F}"/>
              </a:ext>
            </a:extLst>
          </p:cNvPr>
          <p:cNvSpPr>
            <a:spLocks noGrp="1"/>
          </p:cNvSpPr>
          <p:nvPr>
            <p:ph type="dt" sz="half" idx="10"/>
          </p:nvPr>
        </p:nvSpPr>
        <p:spPr>
          <a:xfrm>
            <a:off x="69691" y="6443903"/>
            <a:ext cx="1087594" cy="365125"/>
          </a:xfrm>
          <a:prstGeom prst="rect">
            <a:avLst/>
          </a:prstGeom>
        </p:spPr>
        <p:txBody>
          <a:bodyPr/>
          <a:lstStyle/>
          <a:p>
            <a:fld id="{45D614E3-8F3D-4E29-B560-623EBC180CCF}" type="datetimeFigureOut">
              <a:rPr lang="en-US" smtClean="0"/>
              <a:t>4/20/2024</a:t>
            </a:fld>
            <a:endParaRPr lang="en-US"/>
          </a:p>
        </p:txBody>
      </p:sp>
      <p:sp>
        <p:nvSpPr>
          <p:cNvPr id="6" name="Footer Placeholder 5">
            <a:extLst>
              <a:ext uri="{FF2B5EF4-FFF2-40B4-BE49-F238E27FC236}">
                <a16:creationId xmlns:a16="http://schemas.microsoft.com/office/drawing/2014/main" id="{40496FB4-140F-46EB-B577-FB373F49210C}"/>
              </a:ext>
            </a:extLst>
          </p:cNvPr>
          <p:cNvSpPr>
            <a:spLocks noGrp="1"/>
          </p:cNvSpPr>
          <p:nvPr>
            <p:ph type="ftr" sz="quarter" idx="11"/>
          </p:nvPr>
        </p:nvSpPr>
        <p:spPr>
          <a:xfrm>
            <a:off x="1857499" y="6443903"/>
            <a:ext cx="9365296"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3C1837-E10E-4F04-8136-10FA8D8D2FA4}"/>
              </a:ext>
            </a:extLst>
          </p:cNvPr>
          <p:cNvSpPr>
            <a:spLocks noGrp="1"/>
          </p:cNvSpPr>
          <p:nvPr>
            <p:ph type="sldNum" sz="quarter" idx="12"/>
          </p:nvPr>
        </p:nvSpPr>
        <p:spPr>
          <a:xfrm>
            <a:off x="11611800" y="6443903"/>
            <a:ext cx="526778" cy="365125"/>
          </a:xfrm>
          <a:prstGeom prst="rect">
            <a:avLst/>
          </a:prstGeom>
        </p:spPr>
        <p:txBody>
          <a:bodyPr/>
          <a:lstStyle/>
          <a:p>
            <a:fld id="{94075B09-1DFE-474C-915E-EBD4D648E774}" type="slidenum">
              <a:rPr lang="en-US" smtClean="0"/>
              <a:t>‹#›</a:t>
            </a:fld>
            <a:endParaRPr lang="en-US"/>
          </a:p>
        </p:txBody>
      </p:sp>
      <p:pic>
        <p:nvPicPr>
          <p:cNvPr id="8" name="Graphic 7" descr="Single gear">
            <a:extLst>
              <a:ext uri="{FF2B5EF4-FFF2-40B4-BE49-F238E27FC236}">
                <a16:creationId xmlns:a16="http://schemas.microsoft.com/office/drawing/2014/main" id="{04ACE0DF-DADD-4246-B056-7E08D2507E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9759" y="6367934"/>
            <a:ext cx="480214" cy="480339"/>
          </a:xfrm>
          <a:prstGeom prst="rect">
            <a:avLst/>
          </a:prstGeom>
        </p:spPr>
      </p:pic>
    </p:spTree>
    <p:extLst>
      <p:ext uri="{BB962C8B-B14F-4D97-AF65-F5344CB8AC3E}">
        <p14:creationId xmlns:p14="http://schemas.microsoft.com/office/powerpoint/2010/main" val="20586489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0" name="Rectangle 9"/>
          <p:cNvSpPr/>
          <p:nvPr userDrawn="1"/>
        </p:nvSpPr>
        <p:spPr bwMode="auto">
          <a:xfrm>
            <a:off x="-2" y="4"/>
            <a:ext cx="9179711"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8" rIns="0" bIns="46608" numCol="1" rtlCol="0" anchor="ctr" anchorCtr="0" compatLnSpc="1">
            <a:prstTxWarp prst="textNoShape">
              <a:avLst/>
            </a:prstTxWarp>
          </a:bodyPr>
          <a:lstStyle/>
          <a:p>
            <a:pPr algn="ctr" defTabSz="913392"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6" name="Rectangle 15"/>
          <p:cNvSpPr/>
          <p:nvPr userDrawn="1"/>
        </p:nvSpPr>
        <p:spPr bwMode="auto">
          <a:xfrm>
            <a:off x="0" y="1350387"/>
            <a:ext cx="12188825" cy="3586208"/>
          </a:xfrm>
          <a:prstGeom prst="rect">
            <a:avLst/>
          </a:prstGeom>
          <a:solidFill>
            <a:schemeClr val="accent1">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235" y="1404308"/>
            <a:ext cx="5041614" cy="1795633"/>
          </a:xfrm>
          <a:noFill/>
        </p:spPr>
        <p:txBody>
          <a:bodyPr lIns="149216" tIns="93261" rIns="149216" bIns="93261" anchor="t" anchorCtr="0"/>
          <a:lstStyle>
            <a:lvl1pPr>
              <a:defRPr sz="5879"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235" y="3199940"/>
            <a:ext cx="5041614"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881247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478" y="1344828"/>
            <a:ext cx="11471249" cy="1561453"/>
          </a:xfrm>
        </p:spPr>
        <p:txBody>
          <a:bodyPr>
            <a:spAutoFit/>
          </a:bodyPr>
          <a:lstStyle>
            <a:lvl1pPr marL="0" indent="0">
              <a:spcBef>
                <a:spcPts val="441"/>
              </a:spcBef>
              <a:buNone/>
              <a:defRPr sz="2058" spc="-22" baseline="0">
                <a:solidFill>
                  <a:srgbClr val="0072C6"/>
                </a:solidFill>
                <a:latin typeface="+mj-lt"/>
              </a:defRPr>
            </a:lvl1pPr>
            <a:lvl2pPr marL="0" indent="0">
              <a:spcBef>
                <a:spcPts val="441"/>
              </a:spcBef>
              <a:buFontTx/>
              <a:buNone/>
              <a:defRPr sz="1471"/>
            </a:lvl2pPr>
            <a:lvl3pPr marL="168040" indent="0">
              <a:spcBef>
                <a:spcPts val="441"/>
              </a:spcBef>
              <a:buNone/>
              <a:defRPr/>
            </a:lvl3pPr>
            <a:lvl4pPr marL="336078" indent="0">
              <a:spcBef>
                <a:spcPts val="441"/>
              </a:spcBef>
              <a:buNone/>
              <a:defRPr/>
            </a:lvl4pPr>
            <a:lvl5pPr marL="504118" indent="0">
              <a:spcBef>
                <a:spcPts val="441"/>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5235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7"/>
            <a:ext cx="9856549" cy="1158793"/>
          </a:xfrm>
          <a:noFill/>
        </p:spPr>
        <p:txBody>
          <a:bodyPr tIns="91440" bIns="91440" anchor="t" anchorCtr="0">
            <a:spAutoFit/>
          </a:bodyPr>
          <a:lstStyle>
            <a:lvl1pPr>
              <a:defRPr sz="7056"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170" y="3877277"/>
            <a:ext cx="9858106" cy="778565"/>
          </a:xfrm>
          <a:noFill/>
        </p:spPr>
        <p:txBody>
          <a:bodyPr lIns="182880" tIns="146304" rIns="182880" bIns="146304">
            <a:spAutoFit/>
          </a:bodyPr>
          <a:lstStyle>
            <a:lvl1pPr marL="0" indent="0">
              <a:spcBef>
                <a:spcPts val="0"/>
              </a:spcBef>
              <a:buNone/>
              <a:defRPr sz="3528"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248219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Title Slide 3">
    <p:spTree>
      <p:nvGrpSpPr>
        <p:cNvPr id="1" name=""/>
        <p:cNvGrpSpPr/>
        <p:nvPr/>
      </p:nvGrpSpPr>
      <p:grpSpPr>
        <a:xfrm>
          <a:off x="0" y="0"/>
          <a:ext cx="0" cy="0"/>
          <a:chOff x="0" y="0"/>
          <a:chExt cx="0" cy="0"/>
        </a:xfrm>
      </p:grpSpPr>
      <p:sp>
        <p:nvSpPr>
          <p:cNvPr id="10" name="Rectangle 9"/>
          <p:cNvSpPr/>
          <p:nvPr userDrawn="1"/>
        </p:nvSpPr>
        <p:spPr bwMode="auto">
          <a:xfrm>
            <a:off x="-2" y="1"/>
            <a:ext cx="12188827" cy="6854395"/>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8" rIns="0" bIns="46608" numCol="1" rtlCol="0" anchor="ctr" anchorCtr="0" compatLnSpc="1">
            <a:prstTxWarp prst="textNoShape">
              <a:avLst/>
            </a:prstTxWarp>
          </a:bodyPr>
          <a:lstStyle/>
          <a:p>
            <a:pPr algn="ctr" defTabSz="913392"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6" name="Rectangle 15"/>
          <p:cNvSpPr/>
          <p:nvPr userDrawn="1"/>
        </p:nvSpPr>
        <p:spPr bwMode="auto">
          <a:xfrm>
            <a:off x="127695" y="2296391"/>
            <a:ext cx="4856664" cy="4386362"/>
          </a:xfrm>
          <a:prstGeom prst="rect">
            <a:avLst/>
          </a:prstGeom>
          <a:solidFill>
            <a:schemeClr val="accent1">
              <a:lumMod val="75000"/>
              <a:alpha val="7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127759" y="3094020"/>
            <a:ext cx="4856601" cy="1795633"/>
          </a:xfrm>
          <a:noFill/>
        </p:spPr>
        <p:txBody>
          <a:bodyPr lIns="149216" tIns="93261" rIns="149216" bIns="93261" anchor="t" anchorCtr="0"/>
          <a:lstStyle>
            <a:lvl1pPr algn="ctr">
              <a:defRPr sz="3599" b="1" i="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127761" y="4889653"/>
            <a:ext cx="4856598" cy="1793105"/>
          </a:xfrm>
          <a:noFill/>
        </p:spPr>
        <p:txBody>
          <a:bodyPr lIns="149216" tIns="111912" rIns="149216" bIns="111912">
            <a:noAutofit/>
          </a:bodyPr>
          <a:lstStyle>
            <a:lvl1pPr marL="0" indent="0">
              <a:spcBef>
                <a:spcPts val="0"/>
              </a:spcBef>
              <a:spcAft>
                <a:spcPts val="600"/>
              </a:spcAft>
              <a:buNone/>
              <a:defRPr sz="3599" spc="0" baseline="0">
                <a:solidFill>
                  <a:schemeClr val="tx1"/>
                </a:solidFill>
                <a:latin typeface="+mj-lt"/>
              </a:defRPr>
            </a:lvl1pPr>
          </a:lstStyle>
          <a:p>
            <a:pPr>
              <a:spcAft>
                <a:spcPts val="600"/>
              </a:spcAft>
            </a:pPr>
            <a:r>
              <a:rPr lang="en-US" sz="1999" b="0" dirty="0">
                <a:solidFill>
                  <a:srgbClr val="FFFFFF"/>
                </a:solidFill>
              </a:rPr>
              <a:t>John Deardurff </a:t>
            </a:r>
          </a:p>
          <a:p>
            <a:pPr>
              <a:spcAft>
                <a:spcPts val="600"/>
              </a:spcAft>
            </a:pPr>
            <a:r>
              <a:rPr lang="en-US" sz="1999" b="0" dirty="0">
                <a:solidFill>
                  <a:srgbClr val="FFFFFF"/>
                </a:solidFill>
              </a:rPr>
              <a:t>Website: http://john.deardurff.com</a:t>
            </a:r>
          </a:p>
          <a:p>
            <a:pPr>
              <a:spcAft>
                <a:spcPts val="600"/>
              </a:spcAft>
            </a:pPr>
            <a:r>
              <a:rPr lang="en-US" sz="1999" b="0" dirty="0">
                <a:solidFill>
                  <a:srgbClr val="FFFFFF"/>
                </a:solidFill>
              </a:rPr>
              <a:t>Twitter: @</a:t>
            </a:r>
            <a:r>
              <a:rPr lang="en-US" sz="1999" b="0" dirty="0" err="1">
                <a:solidFill>
                  <a:srgbClr val="FFFFFF"/>
                </a:solidFill>
              </a:rPr>
              <a:t>John_Deardurff</a:t>
            </a:r>
            <a:endParaRPr lang="en-US" sz="1999" b="0" dirty="0">
              <a:solidFill>
                <a:srgbClr val="FFFFFF"/>
              </a:solidFill>
            </a:endParaRPr>
          </a:p>
          <a:p>
            <a:pPr>
              <a:spcAft>
                <a:spcPts val="600"/>
              </a:spcAft>
            </a:pPr>
            <a:r>
              <a:rPr lang="en-US" sz="1999" b="0" dirty="0">
                <a:solidFill>
                  <a:srgbClr val="FFFFFF"/>
                </a:solidFill>
              </a:rPr>
              <a:t>Email: John@Deardurff.com</a:t>
            </a:r>
          </a:p>
        </p:txBody>
      </p:sp>
    </p:spTree>
    <p:extLst>
      <p:ext uri="{BB962C8B-B14F-4D97-AF65-F5344CB8AC3E}">
        <p14:creationId xmlns:p14="http://schemas.microsoft.com/office/powerpoint/2010/main" val="1869198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3261" bIns="93261" anchor="t" anchorCtr="0"/>
          <a:lstStyle>
            <a:lvl1pPr>
              <a:defRPr sz="7054"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3" y="3877281"/>
            <a:ext cx="9858106" cy="1793881"/>
          </a:xfrm>
          <a:noFill/>
        </p:spPr>
        <p:txBody>
          <a:bodyPr lIns="186520" tIns="149216" rIns="186520" bIns="149216">
            <a:noAutofit/>
          </a:bodyPr>
          <a:lstStyle>
            <a:lvl1pPr marL="0" indent="0">
              <a:spcBef>
                <a:spcPts val="0"/>
              </a:spcBef>
              <a:buNone/>
              <a:defRPr sz="3527"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69354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3261" bIns="93261" anchor="t" anchorCtr="0"/>
          <a:lstStyle>
            <a:lvl1pPr>
              <a:defRPr sz="7054"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346430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2084176"/>
            <a:ext cx="11650488" cy="1796217"/>
          </a:xfrm>
          <a:noFill/>
        </p:spPr>
        <p:txBody>
          <a:bodyPr tIns="93261" bIns="93261" anchor="t" anchorCtr="0"/>
          <a:lstStyle>
            <a:lvl1pPr>
              <a:defRPr sz="8623"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642050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93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2084176"/>
            <a:ext cx="11650488" cy="1796217"/>
          </a:xfrm>
          <a:noFill/>
        </p:spPr>
        <p:txBody>
          <a:bodyPr tIns="93261" bIns="93261" anchor="t" anchorCtr="0"/>
          <a:lstStyle>
            <a:lvl1pPr>
              <a:defRPr sz="8623"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0851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19"/>
            </a:lvl1pPr>
          </a:lstStyle>
          <a:p>
            <a:r>
              <a:rPr lang="en-US"/>
              <a:t>Click to edit Master title style</a:t>
            </a:r>
          </a:p>
        </p:txBody>
      </p:sp>
    </p:spTree>
    <p:extLst>
      <p:ext uri="{BB962C8B-B14F-4D97-AF65-F5344CB8AC3E}">
        <p14:creationId xmlns:p14="http://schemas.microsoft.com/office/powerpoint/2010/main" val="41394846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478" y="1344828"/>
            <a:ext cx="11471249" cy="1642860"/>
          </a:xfrm>
        </p:spPr>
        <p:txBody>
          <a:bodyPr>
            <a:spAutoFit/>
          </a:bodyPr>
          <a:lstStyle>
            <a:lvl1pPr marL="0" indent="0">
              <a:spcBef>
                <a:spcPts val="441"/>
              </a:spcBef>
              <a:buNone/>
              <a:defRPr sz="2058" spc="-22" baseline="0">
                <a:solidFill>
                  <a:srgbClr val="0072C6"/>
                </a:solidFill>
                <a:latin typeface="+mj-lt"/>
              </a:defRPr>
            </a:lvl1pPr>
            <a:lvl2pPr marL="0" indent="0">
              <a:spcBef>
                <a:spcPts val="441"/>
              </a:spcBef>
              <a:buFontTx/>
              <a:buNone/>
              <a:defRPr sz="1471"/>
            </a:lvl2pPr>
            <a:lvl3pPr marL="168040" indent="0">
              <a:spcBef>
                <a:spcPts val="441"/>
              </a:spcBef>
              <a:buNone/>
              <a:defRPr/>
            </a:lvl3pPr>
            <a:lvl4pPr marL="336078" indent="0">
              <a:spcBef>
                <a:spcPts val="441"/>
              </a:spcBef>
              <a:buNone/>
              <a:defRPr/>
            </a:lvl4pPr>
            <a:lvl5pPr marL="504118" indent="0">
              <a:spcBef>
                <a:spcPts val="441"/>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38119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4"/>
            <a:ext cx="11652805" cy="899665"/>
          </a:xfrm>
          <a:prstGeom prst="rect">
            <a:avLst/>
          </a:prstGeom>
        </p:spPr>
        <p:txBody>
          <a:bodyPr vert="horz" wrap="square" lIns="149230" tIns="93269" rIns="149230" bIns="93269" rtlCol="0" anchor="t">
            <a:noAutofit/>
          </a:bodyPr>
          <a:lstStyle/>
          <a:p>
            <a:r>
              <a:rPr lang="en-US" dirty="0"/>
              <a:t>Click to edit Master title style</a:t>
            </a:r>
          </a:p>
        </p:txBody>
      </p:sp>
      <p:sp>
        <p:nvSpPr>
          <p:cNvPr id="4" name="Text Placeholder 3"/>
          <p:cNvSpPr>
            <a:spLocks noGrp="1"/>
          </p:cNvSpPr>
          <p:nvPr>
            <p:ph type="body" idx="1"/>
          </p:nvPr>
        </p:nvSpPr>
        <p:spPr>
          <a:xfrm>
            <a:off x="269173" y="1189178"/>
            <a:ext cx="11650486" cy="2052030"/>
          </a:xfrm>
          <a:prstGeom prst="rect">
            <a:avLst/>
          </a:prstGeom>
        </p:spPr>
        <p:txBody>
          <a:bodyPr vert="horz" wrap="square" lIns="149230" tIns="93269" rIns="149230" bIns="93269"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72328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665" r:id="rId15"/>
    <p:sldLayoutId id="2147483676" r:id="rId16"/>
    <p:sldLayoutId id="2147483681" r:id="rId17"/>
    <p:sldLayoutId id="2147483683" r:id="rId18"/>
    <p:sldLayoutId id="2147483685" r:id="rId19"/>
  </p:sldLayoutIdLst>
  <p:transition>
    <p:fade/>
  </p:transition>
  <p:txStyles>
    <p:titleStyle>
      <a:lvl1pPr algn="l" defTabSz="913831"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9" marR="0" indent="-335949" algn="l" defTabSz="913831"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355" marR="0" indent="-236408" algn="l" defTabSz="91383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880" marR="0" indent="-223966" algn="l" defTabSz="91383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7845" marR="0" indent="-223966" algn="l" defTabSz="913831"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1809" marR="0" indent="-223966" algn="l" defTabSz="913831"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035"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9952"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6868"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3784"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831" rtl="0" eaLnBrk="1" latinLnBrk="0" hangingPunct="1">
        <a:defRPr sz="1764" kern="1200">
          <a:solidFill>
            <a:schemeClr val="tx1"/>
          </a:solidFill>
          <a:latin typeface="+mn-lt"/>
          <a:ea typeface="+mn-ea"/>
          <a:cs typeface="+mn-cs"/>
        </a:defRPr>
      </a:lvl1pPr>
      <a:lvl2pPr marL="456915" algn="l" defTabSz="913831" rtl="0" eaLnBrk="1" latinLnBrk="0" hangingPunct="1">
        <a:defRPr sz="1764" kern="1200">
          <a:solidFill>
            <a:schemeClr val="tx1"/>
          </a:solidFill>
          <a:latin typeface="+mn-lt"/>
          <a:ea typeface="+mn-ea"/>
          <a:cs typeface="+mn-cs"/>
        </a:defRPr>
      </a:lvl2pPr>
      <a:lvl3pPr marL="913831" algn="l" defTabSz="913831" rtl="0" eaLnBrk="1" latinLnBrk="0" hangingPunct="1">
        <a:defRPr sz="1764" kern="1200">
          <a:solidFill>
            <a:schemeClr val="tx1"/>
          </a:solidFill>
          <a:latin typeface="+mn-lt"/>
          <a:ea typeface="+mn-ea"/>
          <a:cs typeface="+mn-cs"/>
        </a:defRPr>
      </a:lvl3pPr>
      <a:lvl4pPr marL="1370746" algn="l" defTabSz="913831" rtl="0" eaLnBrk="1" latinLnBrk="0" hangingPunct="1">
        <a:defRPr sz="1764" kern="1200">
          <a:solidFill>
            <a:schemeClr val="tx1"/>
          </a:solidFill>
          <a:latin typeface="+mn-lt"/>
          <a:ea typeface="+mn-ea"/>
          <a:cs typeface="+mn-cs"/>
        </a:defRPr>
      </a:lvl4pPr>
      <a:lvl5pPr marL="1827662" algn="l" defTabSz="913831" rtl="0" eaLnBrk="1" latinLnBrk="0" hangingPunct="1">
        <a:defRPr sz="1764" kern="1200">
          <a:solidFill>
            <a:schemeClr val="tx1"/>
          </a:solidFill>
          <a:latin typeface="+mn-lt"/>
          <a:ea typeface="+mn-ea"/>
          <a:cs typeface="+mn-cs"/>
        </a:defRPr>
      </a:lvl5pPr>
      <a:lvl6pPr marL="2284578" algn="l" defTabSz="913831" rtl="0" eaLnBrk="1" latinLnBrk="0" hangingPunct="1">
        <a:defRPr sz="1764" kern="1200">
          <a:solidFill>
            <a:schemeClr val="tx1"/>
          </a:solidFill>
          <a:latin typeface="+mn-lt"/>
          <a:ea typeface="+mn-ea"/>
          <a:cs typeface="+mn-cs"/>
        </a:defRPr>
      </a:lvl6pPr>
      <a:lvl7pPr marL="2741494" algn="l" defTabSz="913831" rtl="0" eaLnBrk="1" latinLnBrk="0" hangingPunct="1">
        <a:defRPr sz="1764" kern="1200">
          <a:solidFill>
            <a:schemeClr val="tx1"/>
          </a:solidFill>
          <a:latin typeface="+mn-lt"/>
          <a:ea typeface="+mn-ea"/>
          <a:cs typeface="+mn-cs"/>
        </a:defRPr>
      </a:lvl7pPr>
      <a:lvl8pPr marL="3198409" algn="l" defTabSz="913831" rtl="0" eaLnBrk="1" latinLnBrk="0" hangingPunct="1">
        <a:defRPr sz="1764" kern="1200">
          <a:solidFill>
            <a:schemeClr val="tx1"/>
          </a:solidFill>
          <a:latin typeface="+mn-lt"/>
          <a:ea typeface="+mn-ea"/>
          <a:cs typeface="+mn-cs"/>
        </a:defRPr>
      </a:lvl8pPr>
      <a:lvl9pPr marL="3655326" algn="l" defTabSz="913831"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4.pn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 Id="rId4" Type="http://schemas.openxmlformats.org/officeDocument/2006/relationships/hyperlink" Target="https://pixabay.com/vectors/house-home-building-cartoon-funny-148033/"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2.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3.png"/><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136F9-5BC5-487E-87FA-316DF7030555}"/>
              </a:ext>
            </a:extLst>
          </p:cNvPr>
          <p:cNvSpPr>
            <a:spLocks noGrp="1"/>
          </p:cNvSpPr>
          <p:nvPr>
            <p:ph type="title"/>
          </p:nvPr>
        </p:nvSpPr>
        <p:spPr>
          <a:xfrm>
            <a:off x="344934" y="1494355"/>
            <a:ext cx="5625686" cy="1795165"/>
          </a:xfrm>
          <a:effectLst>
            <a:glow rad="139700">
              <a:schemeClr val="accent1">
                <a:satMod val="175000"/>
                <a:alpha val="40000"/>
              </a:schemeClr>
            </a:glow>
          </a:effectLst>
        </p:spPr>
        <p:txBody>
          <a:bodyPr>
            <a:normAutofit fontScale="90000"/>
          </a:bodyPr>
          <a:lstStyle/>
          <a:p>
            <a:r>
              <a:rPr lang="en-US" sz="5398" dirty="0">
                <a:solidFill>
                  <a:schemeClr val="bg1"/>
                </a:solidFill>
              </a:rPr>
              <a:t>Cloudy with a Chance of Data</a:t>
            </a:r>
            <a:br>
              <a:rPr lang="en-US" dirty="0">
                <a:solidFill>
                  <a:schemeClr val="bg1"/>
                </a:solidFill>
              </a:rPr>
            </a:br>
            <a:endParaRPr lang="en-US" dirty="0">
              <a:solidFill>
                <a:schemeClr val="bg1"/>
              </a:solidFill>
            </a:endParaRPr>
          </a:p>
        </p:txBody>
      </p:sp>
      <p:sp>
        <p:nvSpPr>
          <p:cNvPr id="5" name="TextBox 4">
            <a:extLst>
              <a:ext uri="{FF2B5EF4-FFF2-40B4-BE49-F238E27FC236}">
                <a16:creationId xmlns:a16="http://schemas.microsoft.com/office/drawing/2014/main" id="{121F9C77-082F-4AEC-A321-811328E387BC}"/>
              </a:ext>
            </a:extLst>
          </p:cNvPr>
          <p:cNvSpPr txBox="1">
            <a:spLocks noChangeArrowheads="1"/>
          </p:cNvSpPr>
          <p:nvPr/>
        </p:nvSpPr>
        <p:spPr bwMode="auto">
          <a:xfrm>
            <a:off x="425168" y="3151791"/>
            <a:ext cx="7788004" cy="156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defTabSz="914126">
              <a:defRPr/>
            </a:pPr>
            <a:r>
              <a:rPr lang="en-US" sz="2399" b="0" kern="0" dirty="0">
                <a:solidFill>
                  <a:srgbClr val="FFFFFF"/>
                </a:solidFill>
              </a:rPr>
              <a:t>John Deardurff </a:t>
            </a:r>
          </a:p>
          <a:p>
            <a:pPr defTabSz="914126">
              <a:defRPr/>
            </a:pPr>
            <a:r>
              <a:rPr lang="en-US" sz="2399" b="0" kern="0" dirty="0">
                <a:solidFill>
                  <a:srgbClr val="FFFFFF"/>
                </a:solidFill>
              </a:rPr>
              <a:t>Website: SQLMCT.com</a:t>
            </a:r>
          </a:p>
          <a:p>
            <a:pPr defTabSz="914126">
              <a:defRPr/>
            </a:pPr>
            <a:r>
              <a:rPr lang="en-US" sz="2399" b="0" kern="0" dirty="0">
                <a:solidFill>
                  <a:srgbClr val="FFFFFF"/>
                </a:solidFill>
              </a:rPr>
              <a:t>Twitter: @SQLMCT</a:t>
            </a:r>
          </a:p>
          <a:p>
            <a:pPr defTabSz="914126">
              <a:defRPr/>
            </a:pPr>
            <a:r>
              <a:rPr lang="en-US" sz="2399" b="0" kern="0" dirty="0">
                <a:solidFill>
                  <a:srgbClr val="FFFFFF"/>
                </a:solidFill>
              </a:rPr>
              <a:t>Email: JoDeardu@Microsoft.com</a:t>
            </a:r>
          </a:p>
        </p:txBody>
      </p:sp>
      <p:cxnSp>
        <p:nvCxnSpPr>
          <p:cNvPr id="6" name="Straight Connector 5">
            <a:extLst>
              <a:ext uri="{FF2B5EF4-FFF2-40B4-BE49-F238E27FC236}">
                <a16:creationId xmlns:a16="http://schemas.microsoft.com/office/drawing/2014/main" id="{95B64130-B7C0-4C6B-A056-86D8612522C9}"/>
              </a:ext>
            </a:extLst>
          </p:cNvPr>
          <p:cNvCxnSpPr/>
          <p:nvPr/>
        </p:nvCxnSpPr>
        <p:spPr>
          <a:xfrm>
            <a:off x="373503" y="3060266"/>
            <a:ext cx="5597117" cy="0"/>
          </a:xfrm>
          <a:prstGeom prst="line">
            <a:avLst/>
          </a:prstGeom>
          <a:ln w="28575">
            <a:solidFill>
              <a:schemeClr val="bg1"/>
            </a:solidFill>
            <a:headEnd type="none"/>
            <a:tailEnd type="non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2BC73C6-61F6-4C34-84A7-3E3EDDFF0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460" y="1541955"/>
            <a:ext cx="3128148" cy="3128148"/>
          </a:xfrm>
          <a:prstGeom prst="rect">
            <a:avLst/>
          </a:prstGeom>
        </p:spPr>
      </p:pic>
      <p:pic>
        <p:nvPicPr>
          <p:cNvPr id="8" name="Picture 2" descr="Image result for mvp reconnect logo">
            <a:extLst>
              <a:ext uri="{FF2B5EF4-FFF2-40B4-BE49-F238E27FC236}">
                <a16:creationId xmlns:a16="http://schemas.microsoft.com/office/drawing/2014/main" id="{50DE51C4-2E66-405B-9F2C-B8C45C4AE0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453" y="5388130"/>
            <a:ext cx="2120508" cy="7055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ct logo microsoft">
            <a:extLst>
              <a:ext uri="{FF2B5EF4-FFF2-40B4-BE49-F238E27FC236}">
                <a16:creationId xmlns:a16="http://schemas.microsoft.com/office/drawing/2014/main" id="{C61D34DA-FB9A-44B3-B3AE-A4DF27A584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5495" y="5187576"/>
            <a:ext cx="1893058" cy="10344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7E57A54-7D3B-492F-B193-3FA401CD5396}"/>
              </a:ext>
            </a:extLst>
          </p:cNvPr>
          <p:cNvSpPr/>
          <p:nvPr/>
        </p:nvSpPr>
        <p:spPr>
          <a:xfrm>
            <a:off x="6383906" y="5298957"/>
            <a:ext cx="5115454" cy="922985"/>
          </a:xfrm>
          <a:prstGeom prst="rect">
            <a:avLst/>
          </a:prstGeom>
          <a:solidFill>
            <a:schemeClr val="tx2">
              <a:lumMod val="50000"/>
            </a:schemeClr>
          </a:solidFill>
          <a:ln>
            <a:solidFill>
              <a:schemeClr val="tx2"/>
            </a:solidFill>
          </a:ln>
        </p:spPr>
        <p:txBody>
          <a:bodyPr wrap="none" lIns="91416" tIns="45708" rIns="91416" bIns="45708">
            <a:spAutoFit/>
          </a:bodyPr>
          <a:lstStyle/>
          <a:p>
            <a:pPr algn="ctr" defTabSz="914126">
              <a:defRPr/>
            </a:pPr>
            <a:r>
              <a:rPr lang="en-US" sz="5398" b="1"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June 18</a:t>
            </a:r>
            <a:r>
              <a:rPr lang="en-US" sz="5398" b="1" baseline="30000"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th</a:t>
            </a:r>
            <a:r>
              <a:rPr lang="en-US" sz="5398" b="1"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 2020</a:t>
            </a:r>
          </a:p>
        </p:txBody>
      </p:sp>
    </p:spTree>
    <p:extLst>
      <p:ext uri="{BB962C8B-B14F-4D97-AF65-F5344CB8AC3E}">
        <p14:creationId xmlns:p14="http://schemas.microsoft.com/office/powerpoint/2010/main" val="1855212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2294796576"/>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2050" name="Picture 2" descr="See the source image">
            <a:extLst>
              <a:ext uri="{FF2B5EF4-FFF2-40B4-BE49-F238E27FC236}">
                <a16:creationId xmlns:a16="http://schemas.microsoft.com/office/drawing/2014/main" id="{485D1942-8546-4022-921B-70B8437DC6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401" y="2359769"/>
            <a:ext cx="4926064" cy="260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pic>
        <p:nvPicPr>
          <p:cNvPr id="1026" name="Picture 2" descr="Related image">
            <a:extLst>
              <a:ext uri="{FF2B5EF4-FFF2-40B4-BE49-F238E27FC236}">
                <a16:creationId xmlns:a16="http://schemas.microsoft.com/office/drawing/2014/main" id="{BB5EAD32-4D1E-4754-8608-A6527F04A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96" y="1161565"/>
            <a:ext cx="5371014" cy="530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3CBA92A9-FE33-408C-9549-10D86134CFA9}"/>
              </a:ext>
            </a:extLst>
          </p:cNvPr>
          <p:cNvGraphicFramePr/>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spTree>
    <p:extLst>
      <p:ext uri="{BB962C8B-B14F-4D97-AF65-F5344CB8AC3E}">
        <p14:creationId xmlns:p14="http://schemas.microsoft.com/office/powerpoint/2010/main" val="4143425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On-Premises vs Cloud</a:t>
            </a:r>
          </a:p>
        </p:txBody>
      </p:sp>
      <p:grpSp>
        <p:nvGrpSpPr>
          <p:cNvPr id="4" name="Group 3">
            <a:extLst>
              <a:ext uri="{FF2B5EF4-FFF2-40B4-BE49-F238E27FC236}">
                <a16:creationId xmlns:a16="http://schemas.microsoft.com/office/drawing/2014/main" id="{EC60A5E3-F82F-4926-9152-F413F5EB00E1}"/>
              </a:ext>
            </a:extLst>
          </p:cNvPr>
          <p:cNvGrpSpPr/>
          <p:nvPr/>
        </p:nvGrpSpPr>
        <p:grpSpPr>
          <a:xfrm>
            <a:off x="972694" y="1351487"/>
            <a:ext cx="10243436" cy="4155025"/>
            <a:chOff x="875552" y="1457882"/>
            <a:chExt cx="10246104" cy="4156107"/>
          </a:xfrm>
        </p:grpSpPr>
        <p:sp>
          <p:nvSpPr>
            <p:cNvPr id="5" name="Rounded Rectangle 4"/>
            <p:cNvSpPr/>
            <p:nvPr/>
          </p:nvSpPr>
          <p:spPr bwMode="auto">
            <a:xfrm>
              <a:off x="875553" y="1457882"/>
              <a:ext cx="4070392" cy="991200"/>
            </a:xfrm>
            <a:prstGeom prst="roundRect">
              <a:avLst>
                <a:gd name="adj" fmla="val 0"/>
              </a:avLst>
            </a:prstGeom>
            <a:solidFill>
              <a:schemeClr val="accent6">
                <a:lumMod val="75000"/>
              </a:schemeClr>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On-Premises</a:t>
              </a:r>
            </a:p>
          </p:txBody>
        </p:sp>
        <p:sp>
          <p:nvSpPr>
            <p:cNvPr id="7" name="Rounded Rectangle 6"/>
            <p:cNvSpPr/>
            <p:nvPr/>
          </p:nvSpPr>
          <p:spPr bwMode="auto">
            <a:xfrm>
              <a:off x="4977527" y="1457883"/>
              <a:ext cx="6124477" cy="993971"/>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Microsoft Azure</a:t>
              </a:r>
            </a:p>
          </p:txBody>
        </p:sp>
        <p:sp>
          <p:nvSpPr>
            <p:cNvPr id="10" name="Rectangle 9"/>
            <p:cNvSpPr/>
            <p:nvPr/>
          </p:nvSpPr>
          <p:spPr bwMode="auto">
            <a:xfrm>
              <a:off x="9105902" y="2484876"/>
              <a:ext cx="2015754" cy="2605082"/>
            </a:xfrm>
            <a:prstGeom prst="rect">
              <a:avLst/>
            </a:prstGeom>
            <a:solidFill>
              <a:srgbClr val="99CC0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1" name="Rectangle 10"/>
            <p:cNvSpPr/>
            <p:nvPr/>
          </p:nvSpPr>
          <p:spPr bwMode="auto">
            <a:xfrm>
              <a:off x="7037139" y="2490693"/>
              <a:ext cx="2015754" cy="2599265"/>
            </a:xfrm>
            <a:prstGeom prst="rect">
              <a:avLst/>
            </a:prstGeom>
            <a:solidFill>
              <a:srgbClr val="7030A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2" name="Rectangle 11"/>
            <p:cNvSpPr/>
            <p:nvPr/>
          </p:nvSpPr>
          <p:spPr bwMode="auto">
            <a:xfrm>
              <a:off x="4977528" y="2490693"/>
              <a:ext cx="2015754" cy="2599265"/>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3" name="Rectangle 12"/>
            <p:cNvSpPr/>
            <p:nvPr/>
          </p:nvSpPr>
          <p:spPr bwMode="auto">
            <a:xfrm>
              <a:off x="2930192" y="2488164"/>
              <a:ext cx="2015754" cy="2601794"/>
            </a:xfrm>
            <a:prstGeom prst="rect">
              <a:avLst/>
            </a:prstGeom>
            <a:solidFill>
              <a:srgbClr val="FC620C"/>
            </a:solidFill>
            <a:ln w="9525" cap="flat" cmpd="sng" algn="ctr">
              <a:solidFill>
                <a:srgbClr val="FFC000"/>
              </a:solid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4" name="Rectangle 13"/>
            <p:cNvSpPr/>
            <p:nvPr/>
          </p:nvSpPr>
          <p:spPr bwMode="auto">
            <a:xfrm>
              <a:off x="875554" y="2484876"/>
              <a:ext cx="2015754" cy="2605082"/>
            </a:xfrm>
            <a:prstGeom prst="rect">
              <a:avLst/>
            </a:prstGeom>
            <a:solidFill>
              <a:srgbClr val="0070C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5" name="Rectangle 14"/>
            <p:cNvSpPr/>
            <p:nvPr/>
          </p:nvSpPr>
          <p:spPr bwMode="auto">
            <a:xfrm>
              <a:off x="875552" y="5153047"/>
              <a:ext cx="2015755" cy="459813"/>
            </a:xfrm>
            <a:prstGeom prst="rect">
              <a:avLst/>
            </a:prstGeom>
            <a:solidFill>
              <a:srgbClr val="0070C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Physical</a:t>
              </a:r>
              <a:endParaRPr lang="en-CA" sz="1799" b="0" dirty="0">
                <a:solidFill>
                  <a:srgbClr val="000000"/>
                </a:solidFill>
              </a:endParaRPr>
            </a:p>
          </p:txBody>
        </p:sp>
        <p:sp>
          <p:nvSpPr>
            <p:cNvPr id="16" name="Rectangle 15"/>
            <p:cNvSpPr/>
            <p:nvPr/>
          </p:nvSpPr>
          <p:spPr bwMode="auto">
            <a:xfrm>
              <a:off x="2930192" y="5141109"/>
              <a:ext cx="2015754" cy="459813"/>
            </a:xfrm>
            <a:prstGeom prst="rect">
              <a:avLst/>
            </a:prstGeom>
            <a:solidFill>
              <a:srgbClr val="FC620C"/>
            </a:solidFill>
            <a:ln w="9525" cap="flat" cmpd="sng" algn="ctr">
              <a:solidFill>
                <a:srgbClr val="FFC000"/>
              </a:solid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Virtual</a:t>
              </a:r>
              <a:endParaRPr lang="en-CA" sz="1799" b="0" dirty="0">
                <a:solidFill>
                  <a:srgbClr val="000000"/>
                </a:solidFill>
              </a:endParaRPr>
            </a:p>
          </p:txBody>
        </p:sp>
        <p:sp>
          <p:nvSpPr>
            <p:cNvPr id="17" name="Rectangle 16"/>
            <p:cNvSpPr/>
            <p:nvPr/>
          </p:nvSpPr>
          <p:spPr bwMode="auto">
            <a:xfrm>
              <a:off x="4989364" y="5141109"/>
              <a:ext cx="2003613" cy="459813"/>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IaaS</a:t>
              </a:r>
              <a:endParaRPr lang="en-CA" sz="1799" b="0" dirty="0">
                <a:solidFill>
                  <a:srgbClr val="000000"/>
                </a:solidFill>
              </a:endParaRPr>
            </a:p>
          </p:txBody>
        </p:sp>
        <p:sp>
          <p:nvSpPr>
            <p:cNvPr id="18" name="Rectangle 17"/>
            <p:cNvSpPr/>
            <p:nvPr/>
          </p:nvSpPr>
          <p:spPr bwMode="auto">
            <a:xfrm>
              <a:off x="7037139" y="5141109"/>
              <a:ext cx="2011523" cy="459813"/>
            </a:xfrm>
            <a:prstGeom prst="rect">
              <a:avLst/>
            </a:prstGeom>
            <a:solidFill>
              <a:srgbClr val="7030A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PaaS</a:t>
              </a:r>
              <a:endParaRPr lang="en-CA" sz="1799" b="0" dirty="0">
                <a:solidFill>
                  <a:srgbClr val="000000"/>
                </a:solidFill>
              </a:endParaRPr>
            </a:p>
          </p:txBody>
        </p:sp>
        <p:sp>
          <p:nvSpPr>
            <p:cNvPr id="19" name="Rectangle 18"/>
            <p:cNvSpPr/>
            <p:nvPr/>
          </p:nvSpPr>
          <p:spPr bwMode="auto">
            <a:xfrm>
              <a:off x="9086461" y="5154176"/>
              <a:ext cx="2035195" cy="459813"/>
            </a:xfrm>
            <a:prstGeom prst="rect">
              <a:avLst/>
            </a:prstGeom>
            <a:solidFill>
              <a:srgbClr val="99CC0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SaaS</a:t>
              </a:r>
              <a:endParaRPr lang="en-CA" sz="1799" b="0" dirty="0">
                <a:solidFill>
                  <a:srgbClr val="000000"/>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590" y="3181654"/>
              <a:ext cx="671682" cy="1516693"/>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1190" y="3392323"/>
              <a:ext cx="671682" cy="1516693"/>
            </a:xfrm>
            <a:prstGeom prst="rect">
              <a:avLst/>
            </a:prstGeom>
          </p:spPr>
        </p:pic>
        <p:grpSp>
          <p:nvGrpSpPr>
            <p:cNvPr id="22" name="Group 21"/>
            <p:cNvGrpSpPr/>
            <p:nvPr/>
          </p:nvGrpSpPr>
          <p:grpSpPr>
            <a:xfrm>
              <a:off x="3082405" y="2787444"/>
              <a:ext cx="1686405" cy="1779262"/>
              <a:chOff x="2020547" y="3647881"/>
              <a:chExt cx="1480464" cy="1287135"/>
            </a:xfrm>
          </p:grpSpPr>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407" y="3678388"/>
                <a:ext cx="294829" cy="548596"/>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4605" y="3709560"/>
                <a:ext cx="376732" cy="700995"/>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867" y="3751125"/>
                <a:ext cx="458636" cy="853395"/>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38" y="3781632"/>
                <a:ext cx="589657" cy="1097190"/>
              </a:xfrm>
              <a:prstGeom prst="rect">
                <a:avLst/>
              </a:prstGeom>
            </p:spPr>
          </p:pic>
          <p:cxnSp>
            <p:nvCxnSpPr>
              <p:cNvPr id="50" name="Straight Connector 49"/>
              <p:cNvCxnSpPr/>
              <p:nvPr/>
            </p:nvCxnSpPr>
            <p:spPr bwMode="auto">
              <a:xfrm>
                <a:off x="2020547" y="3781632"/>
                <a:ext cx="0" cy="1144737"/>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1" name="Straight Connector 50"/>
              <p:cNvCxnSpPr/>
              <p:nvPr/>
            </p:nvCxnSpPr>
            <p:spPr bwMode="auto">
              <a:xfrm flipH="1">
                <a:off x="2655895" y="4147315"/>
                <a:ext cx="845116" cy="762014"/>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2" name="Straight Connector 51"/>
              <p:cNvCxnSpPr/>
              <p:nvPr/>
            </p:nvCxnSpPr>
            <p:spPr bwMode="auto">
              <a:xfrm flipH="1" flipV="1">
                <a:off x="2020547" y="4935015"/>
                <a:ext cx="635348" cy="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3" name="Straight Connector 52"/>
              <p:cNvCxnSpPr/>
              <p:nvPr/>
            </p:nvCxnSpPr>
            <p:spPr bwMode="auto">
              <a:xfrm flipH="1">
                <a:off x="2021083" y="3647881"/>
                <a:ext cx="1450412" cy="13375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4" name="Straight Connector 53"/>
              <p:cNvCxnSpPr/>
              <p:nvPr/>
            </p:nvCxnSpPr>
            <p:spPr bwMode="auto">
              <a:xfrm flipV="1">
                <a:off x="3501010" y="3647881"/>
                <a:ext cx="0" cy="453740"/>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grpSp>
        <p:sp>
          <p:nvSpPr>
            <p:cNvPr id="23" name="Trapezoid 22"/>
            <p:cNvSpPr/>
            <p:nvPr/>
          </p:nvSpPr>
          <p:spPr bwMode="auto">
            <a:xfrm rot="8737925">
              <a:off x="6124541" y="3879491"/>
              <a:ext cx="315325" cy="567416"/>
            </a:xfrm>
            <a:prstGeom prst="trapezoid">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pic>
          <p:nvPicPr>
            <p:cNvPr id="24" name="Picture 2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939366" y="4202590"/>
              <a:ext cx="944119" cy="651906"/>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6199" y="2710339"/>
              <a:ext cx="1341534" cy="1280412"/>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6817" y="2698319"/>
              <a:ext cx="1341534" cy="1280412"/>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0328" y="3100111"/>
              <a:ext cx="673274" cy="633009"/>
            </a:xfrm>
            <a:prstGeom prst="rect">
              <a:avLst/>
            </a:prstGeom>
          </p:spPr>
        </p:pic>
        <p:sp>
          <p:nvSpPr>
            <p:cNvPr id="28" name="Trapezoid 27"/>
            <p:cNvSpPr/>
            <p:nvPr/>
          </p:nvSpPr>
          <p:spPr bwMode="auto">
            <a:xfrm rot="10642873">
              <a:off x="8103106" y="3990843"/>
              <a:ext cx="315325" cy="567416"/>
            </a:xfrm>
            <a:prstGeom prst="trapezoid">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pic>
          <p:nvPicPr>
            <p:cNvPr id="29" name="Picture 2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050822" y="4173829"/>
              <a:ext cx="944119" cy="651906"/>
            </a:xfrm>
            <a:prstGeom prst="rect">
              <a:avLst/>
            </a:prstGeom>
          </p:spPr>
        </p:pic>
        <p:sp>
          <p:nvSpPr>
            <p:cNvPr id="30" name="Trapezoid 29"/>
            <p:cNvSpPr/>
            <p:nvPr/>
          </p:nvSpPr>
          <p:spPr bwMode="auto">
            <a:xfrm rot="10642873">
              <a:off x="10149852" y="3978891"/>
              <a:ext cx="315325" cy="567416"/>
            </a:xfrm>
            <a:prstGeom prst="trapezoid">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054545" y="4140393"/>
              <a:ext cx="944119" cy="651906"/>
            </a:xfrm>
            <a:prstGeom prst="rect">
              <a:avLst/>
            </a:prstGeom>
          </p:spPr>
        </p:pic>
        <p:cxnSp>
          <p:nvCxnSpPr>
            <p:cNvPr id="32" name="Straight Arrow Connector 31"/>
            <p:cNvCxnSpPr/>
            <p:nvPr/>
          </p:nvCxnSpPr>
          <p:spPr bwMode="auto">
            <a:xfrm flipH="1" flipV="1">
              <a:off x="10054546" y="3280662"/>
              <a:ext cx="252968" cy="252847"/>
            </a:xfrm>
            <a:prstGeom prst="straightConnector1">
              <a:avLst/>
            </a:prstGeom>
            <a:gradFill rotWithShape="1">
              <a:gsLst>
                <a:gs pos="0">
                  <a:srgbClr val="E4CD9A"/>
                </a:gs>
                <a:gs pos="100000">
                  <a:srgbClr val="EEEFD7"/>
                </a:gs>
              </a:gsLst>
              <a:lin ang="2700000" scaled="1"/>
            </a:gradFill>
            <a:ln w="28575" cap="rnd" cmpd="sng" algn="ctr">
              <a:solidFill>
                <a:srgbClr val="99CC00"/>
              </a:solidFill>
              <a:prstDash val="solid"/>
              <a:bevel/>
              <a:headEnd type="none" w="med" len="med"/>
              <a:tailEnd type="stealth" w="lg" len="lg"/>
            </a:ln>
            <a:effectLst/>
          </p:spPr>
        </p:cxnSp>
        <p:grpSp>
          <p:nvGrpSpPr>
            <p:cNvPr id="36" name="Group 35"/>
            <p:cNvGrpSpPr/>
            <p:nvPr/>
          </p:nvGrpSpPr>
          <p:grpSpPr>
            <a:xfrm>
              <a:off x="5030736" y="2643877"/>
              <a:ext cx="1686405" cy="1779262"/>
              <a:chOff x="2020547" y="3647881"/>
              <a:chExt cx="1480464" cy="1287135"/>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407" y="3678388"/>
                <a:ext cx="294829" cy="548596"/>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4605" y="3709560"/>
                <a:ext cx="376732" cy="700995"/>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867" y="3751125"/>
                <a:ext cx="458636" cy="853395"/>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38" y="3781632"/>
                <a:ext cx="589657" cy="1097190"/>
              </a:xfrm>
              <a:prstGeom prst="rect">
                <a:avLst/>
              </a:prstGeom>
            </p:spPr>
          </p:pic>
          <p:cxnSp>
            <p:nvCxnSpPr>
              <p:cNvPr id="41" name="Straight Connector 40"/>
              <p:cNvCxnSpPr/>
              <p:nvPr/>
            </p:nvCxnSpPr>
            <p:spPr bwMode="auto">
              <a:xfrm>
                <a:off x="2020547" y="3781632"/>
                <a:ext cx="0" cy="1144737"/>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2" name="Straight Connector 41"/>
              <p:cNvCxnSpPr/>
              <p:nvPr/>
            </p:nvCxnSpPr>
            <p:spPr bwMode="auto">
              <a:xfrm flipH="1">
                <a:off x="2655895" y="4147315"/>
                <a:ext cx="845116" cy="762014"/>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3" name="Straight Connector 42"/>
              <p:cNvCxnSpPr/>
              <p:nvPr/>
            </p:nvCxnSpPr>
            <p:spPr bwMode="auto">
              <a:xfrm flipH="1" flipV="1">
                <a:off x="2020547" y="4935015"/>
                <a:ext cx="635348" cy="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4" name="Straight Connector 43"/>
              <p:cNvCxnSpPr/>
              <p:nvPr/>
            </p:nvCxnSpPr>
            <p:spPr bwMode="auto">
              <a:xfrm flipH="1">
                <a:off x="2021083" y="3647881"/>
                <a:ext cx="1450412" cy="13375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5" name="Straight Connector 44"/>
              <p:cNvCxnSpPr/>
              <p:nvPr/>
            </p:nvCxnSpPr>
            <p:spPr bwMode="auto">
              <a:xfrm flipV="1">
                <a:off x="3501010" y="3647881"/>
                <a:ext cx="0" cy="453740"/>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grpSp>
      </p:grpSp>
    </p:spTree>
    <p:extLst>
      <p:ext uri="{BB962C8B-B14F-4D97-AF65-F5344CB8AC3E}">
        <p14:creationId xmlns:p14="http://schemas.microsoft.com/office/powerpoint/2010/main" val="201797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C6A8-70D8-485A-AB9A-968C87303589}"/>
              </a:ext>
            </a:extLst>
          </p:cNvPr>
          <p:cNvSpPr>
            <a:spLocks noGrp="1"/>
          </p:cNvSpPr>
          <p:nvPr>
            <p:ph type="title"/>
          </p:nvPr>
        </p:nvSpPr>
        <p:spPr>
          <a:xfrm>
            <a:off x="268010" y="155230"/>
            <a:ext cx="11652805" cy="899431"/>
          </a:xfrm>
        </p:spPr>
        <p:txBody>
          <a:bodyPr/>
          <a:lstStyle/>
          <a:p>
            <a:r>
              <a:rPr lang="en-US" dirty="0"/>
              <a:t>On-Premise or On-Premises</a:t>
            </a:r>
          </a:p>
        </p:txBody>
      </p:sp>
      <p:sp>
        <p:nvSpPr>
          <p:cNvPr id="8" name="TextBox 7">
            <a:extLst>
              <a:ext uri="{FF2B5EF4-FFF2-40B4-BE49-F238E27FC236}">
                <a16:creationId xmlns:a16="http://schemas.microsoft.com/office/drawing/2014/main" id="{88BA6083-5E24-4D89-9F46-C3F6FB5A4DF9}"/>
              </a:ext>
            </a:extLst>
          </p:cNvPr>
          <p:cNvSpPr txBox="1"/>
          <p:nvPr/>
        </p:nvSpPr>
        <p:spPr>
          <a:xfrm>
            <a:off x="5003953" y="3018096"/>
            <a:ext cx="1332694" cy="1043091"/>
          </a:xfrm>
          <a:prstGeom prst="rect">
            <a:avLst/>
          </a:prstGeom>
          <a:noFill/>
        </p:spPr>
        <p:txBody>
          <a:bodyPr wrap="square" lIns="182832" tIns="146266" rIns="182832" bIns="146266" rtlCol="0">
            <a:spAutoFit/>
          </a:bodyPr>
          <a:lstStyle/>
          <a:p>
            <a:pPr defTabSz="914126">
              <a:lnSpc>
                <a:spcPct val="90000"/>
              </a:lnSpc>
              <a:spcAft>
                <a:spcPts val="600"/>
              </a:spcAft>
            </a:pPr>
            <a:r>
              <a:rPr lang="en-US" sz="5398" dirty="0">
                <a:gradFill>
                  <a:gsLst>
                    <a:gs pos="2917">
                      <a:prstClr val="black"/>
                    </a:gs>
                    <a:gs pos="30000">
                      <a:prstClr val="black"/>
                    </a:gs>
                  </a:gsLst>
                  <a:lin ang="5400000" scaled="0"/>
                </a:gradFill>
                <a:latin typeface="Segoe UI"/>
              </a:rPr>
              <a:t>VS</a:t>
            </a:r>
          </a:p>
        </p:txBody>
      </p:sp>
      <p:grpSp>
        <p:nvGrpSpPr>
          <p:cNvPr id="14" name="Group 13">
            <a:extLst>
              <a:ext uri="{FF2B5EF4-FFF2-40B4-BE49-F238E27FC236}">
                <a16:creationId xmlns:a16="http://schemas.microsoft.com/office/drawing/2014/main" id="{9D11BA66-3778-08ED-2400-B7A76C8927FA}"/>
              </a:ext>
            </a:extLst>
          </p:cNvPr>
          <p:cNvGrpSpPr/>
          <p:nvPr/>
        </p:nvGrpSpPr>
        <p:grpSpPr>
          <a:xfrm>
            <a:off x="1603616" y="1054661"/>
            <a:ext cx="3648157" cy="5476491"/>
            <a:chOff x="1536334" y="1091178"/>
            <a:chExt cx="3648157" cy="5476491"/>
          </a:xfrm>
        </p:grpSpPr>
        <p:pic>
          <p:nvPicPr>
            <p:cNvPr id="6" name="Picture 5">
              <a:extLst>
                <a:ext uri="{FF2B5EF4-FFF2-40B4-BE49-F238E27FC236}">
                  <a16:creationId xmlns:a16="http://schemas.microsoft.com/office/drawing/2014/main" id="{074D11ED-C39C-4B10-B15D-CBEEEF0BB4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6334" y="1091178"/>
              <a:ext cx="3648157" cy="3648157"/>
            </a:xfrm>
            <a:prstGeom prst="rect">
              <a:avLst/>
            </a:prstGeom>
          </p:spPr>
        </p:pic>
        <p:sp>
          <p:nvSpPr>
            <p:cNvPr id="9" name="TextBox 8">
              <a:extLst>
                <a:ext uri="{FF2B5EF4-FFF2-40B4-BE49-F238E27FC236}">
                  <a16:creationId xmlns:a16="http://schemas.microsoft.com/office/drawing/2014/main" id="{588CB2A9-EA1D-43C4-8C86-E2343BDDD202}"/>
                </a:ext>
              </a:extLst>
            </p:cNvPr>
            <p:cNvSpPr txBox="1"/>
            <p:nvPr/>
          </p:nvSpPr>
          <p:spPr>
            <a:xfrm>
              <a:off x="1774275" y="4699952"/>
              <a:ext cx="3364778" cy="1867717"/>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5398" u="sng" dirty="0">
                  <a:gradFill>
                    <a:gsLst>
                      <a:gs pos="2917">
                        <a:prstClr val="black"/>
                      </a:gs>
                      <a:gs pos="30000">
                        <a:prstClr val="black"/>
                      </a:gs>
                    </a:gsLst>
                    <a:lin ang="5400000" scaled="0"/>
                  </a:gradFill>
                  <a:latin typeface="Segoe UI"/>
                </a:rPr>
                <a:t>Premise</a:t>
              </a:r>
            </a:p>
            <a:p>
              <a:pPr algn="ctr" defTabSz="914126">
                <a:lnSpc>
                  <a:spcPct val="90000"/>
                </a:lnSpc>
                <a:spcAft>
                  <a:spcPts val="600"/>
                </a:spcAft>
              </a:pPr>
              <a:r>
                <a:rPr lang="en-US" sz="5398" dirty="0">
                  <a:gradFill>
                    <a:gsLst>
                      <a:gs pos="2917">
                        <a:prstClr val="black"/>
                      </a:gs>
                      <a:gs pos="30000">
                        <a:prstClr val="black"/>
                      </a:gs>
                    </a:gsLst>
                    <a:lin ang="5400000" scaled="0"/>
                  </a:gradFill>
                  <a:latin typeface="Segoe UI"/>
                </a:rPr>
                <a:t>An Idea</a:t>
              </a:r>
            </a:p>
          </p:txBody>
        </p:sp>
      </p:grpSp>
      <p:grpSp>
        <p:nvGrpSpPr>
          <p:cNvPr id="15" name="Group 14">
            <a:extLst>
              <a:ext uri="{FF2B5EF4-FFF2-40B4-BE49-F238E27FC236}">
                <a16:creationId xmlns:a16="http://schemas.microsoft.com/office/drawing/2014/main" id="{33B7C6E5-61A0-6036-5BB7-24BE1BEC01CB}"/>
              </a:ext>
            </a:extLst>
          </p:cNvPr>
          <p:cNvGrpSpPr/>
          <p:nvPr/>
        </p:nvGrpSpPr>
        <p:grpSpPr>
          <a:xfrm>
            <a:off x="6450883" y="1299724"/>
            <a:ext cx="4030034" cy="5231428"/>
            <a:chOff x="6861303" y="1336241"/>
            <a:chExt cx="4030034" cy="5231428"/>
          </a:xfrm>
        </p:grpSpPr>
        <p:sp>
          <p:nvSpPr>
            <p:cNvPr id="10" name="TextBox 9">
              <a:extLst>
                <a:ext uri="{FF2B5EF4-FFF2-40B4-BE49-F238E27FC236}">
                  <a16:creationId xmlns:a16="http://schemas.microsoft.com/office/drawing/2014/main" id="{6F4157CA-A5BA-42B5-BFE9-601DA447836D}"/>
                </a:ext>
              </a:extLst>
            </p:cNvPr>
            <p:cNvSpPr txBox="1"/>
            <p:nvPr/>
          </p:nvSpPr>
          <p:spPr>
            <a:xfrm>
              <a:off x="7004335" y="4699952"/>
              <a:ext cx="3887002" cy="1867717"/>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5398" u="sng" dirty="0">
                  <a:gradFill>
                    <a:gsLst>
                      <a:gs pos="2917">
                        <a:prstClr val="black"/>
                      </a:gs>
                      <a:gs pos="30000">
                        <a:prstClr val="black"/>
                      </a:gs>
                    </a:gsLst>
                    <a:lin ang="5400000" scaled="0"/>
                  </a:gradFill>
                  <a:latin typeface="Segoe UI"/>
                </a:rPr>
                <a:t>Premises</a:t>
              </a:r>
            </a:p>
            <a:p>
              <a:pPr algn="ctr" defTabSz="914126">
                <a:lnSpc>
                  <a:spcPct val="90000"/>
                </a:lnSpc>
                <a:spcAft>
                  <a:spcPts val="600"/>
                </a:spcAft>
              </a:pPr>
              <a:r>
                <a:rPr lang="en-US" sz="5398" dirty="0">
                  <a:gradFill>
                    <a:gsLst>
                      <a:gs pos="2917">
                        <a:prstClr val="black"/>
                      </a:gs>
                      <a:gs pos="30000">
                        <a:prstClr val="black"/>
                      </a:gs>
                    </a:gsLst>
                    <a:lin ang="5400000" scaled="0"/>
                  </a:gradFill>
                  <a:latin typeface="Segoe UI"/>
                </a:rPr>
                <a:t>A Location</a:t>
              </a:r>
            </a:p>
          </p:txBody>
        </p:sp>
        <p:pic>
          <p:nvPicPr>
            <p:cNvPr id="13" name="Picture 12" descr="A white and blue building with a black background&#10;&#10;Description automatically generated">
              <a:extLst>
                <a:ext uri="{FF2B5EF4-FFF2-40B4-BE49-F238E27FC236}">
                  <a16:creationId xmlns:a16="http://schemas.microsoft.com/office/drawing/2014/main" id="{8B387372-10FF-DA24-C4F4-DBD52E9FD9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861303" y="1336241"/>
              <a:ext cx="3891627" cy="3363711"/>
            </a:xfrm>
            <a:prstGeom prst="rect">
              <a:avLst/>
            </a:prstGeom>
          </p:spPr>
        </p:pic>
      </p:grpSp>
    </p:spTree>
    <p:extLst>
      <p:ext uri="{BB962C8B-B14F-4D97-AF65-F5344CB8AC3E}">
        <p14:creationId xmlns:p14="http://schemas.microsoft.com/office/powerpoint/2010/main" val="232303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C7AC-9025-4114-B332-4D731CFB3EEA}"/>
              </a:ext>
            </a:extLst>
          </p:cNvPr>
          <p:cNvSpPr>
            <a:spLocks noGrp="1"/>
          </p:cNvSpPr>
          <p:nvPr>
            <p:ph type="title"/>
          </p:nvPr>
        </p:nvSpPr>
        <p:spPr/>
        <p:txBody>
          <a:bodyPr/>
          <a:lstStyle/>
          <a:p>
            <a:r>
              <a:rPr lang="en-US" sz="4400" dirty="0"/>
              <a:t>Cloud Models</a:t>
            </a:r>
          </a:p>
        </p:txBody>
      </p:sp>
      <p:pic>
        <p:nvPicPr>
          <p:cNvPr id="6" name="Picture 5">
            <a:extLst>
              <a:ext uri="{FF2B5EF4-FFF2-40B4-BE49-F238E27FC236}">
                <a16:creationId xmlns:a16="http://schemas.microsoft.com/office/drawing/2014/main" id="{37AB7CA1-5D08-45A2-8963-DCB6845BD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16" y="996339"/>
            <a:ext cx="10660987" cy="5198018"/>
          </a:xfrm>
          <a:prstGeom prst="rect">
            <a:avLst/>
          </a:prstGeom>
        </p:spPr>
      </p:pic>
    </p:spTree>
    <p:extLst>
      <p:ext uri="{BB962C8B-B14F-4D97-AF65-F5344CB8AC3E}">
        <p14:creationId xmlns:p14="http://schemas.microsoft.com/office/powerpoint/2010/main" val="323656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B76B-E56F-46A3-8002-BD381AFFA0CE}"/>
              </a:ext>
            </a:extLst>
          </p:cNvPr>
          <p:cNvSpPr>
            <a:spLocks noGrp="1"/>
          </p:cNvSpPr>
          <p:nvPr>
            <p:ph type="title"/>
          </p:nvPr>
        </p:nvSpPr>
        <p:spPr>
          <a:xfrm>
            <a:off x="268010" y="77073"/>
            <a:ext cx="11652805" cy="899431"/>
          </a:xfrm>
        </p:spPr>
        <p:txBody>
          <a:bodyPr/>
          <a:lstStyle/>
          <a:p>
            <a:r>
              <a:rPr lang="en-US" dirty="0"/>
              <a:t>Pizza as a Service</a:t>
            </a:r>
          </a:p>
        </p:txBody>
      </p:sp>
      <p:pic>
        <p:nvPicPr>
          <p:cNvPr id="8" name="Picture 7">
            <a:extLst>
              <a:ext uri="{FF2B5EF4-FFF2-40B4-BE49-F238E27FC236}">
                <a16:creationId xmlns:a16="http://schemas.microsoft.com/office/drawing/2014/main" id="{7FBB95F8-D295-4A99-BEC0-7C9FA907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22" y="838875"/>
            <a:ext cx="11554581" cy="5942052"/>
          </a:xfrm>
          <a:prstGeom prst="rect">
            <a:avLst/>
          </a:prstGeom>
        </p:spPr>
      </p:pic>
    </p:spTree>
    <p:extLst>
      <p:ext uri="{BB962C8B-B14F-4D97-AF65-F5344CB8AC3E}">
        <p14:creationId xmlns:p14="http://schemas.microsoft.com/office/powerpoint/2010/main" val="133738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94" y="939088"/>
            <a:ext cx="4142149" cy="233282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209" y="3600743"/>
            <a:ext cx="4142149" cy="2212309"/>
          </a:xfrm>
          <a:prstGeom prst="rect">
            <a:avLst/>
          </a:prstGeom>
        </p:spPr>
      </p:pic>
      <p:grpSp>
        <p:nvGrpSpPr>
          <p:cNvPr id="8" name="Group 7">
            <a:extLst>
              <a:ext uri="{FF2B5EF4-FFF2-40B4-BE49-F238E27FC236}">
                <a16:creationId xmlns:a16="http://schemas.microsoft.com/office/drawing/2014/main" id="{C9D3672D-A5A5-476E-8D40-52F1E6FC541C}"/>
              </a:ext>
            </a:extLst>
          </p:cNvPr>
          <p:cNvGrpSpPr/>
          <p:nvPr/>
        </p:nvGrpSpPr>
        <p:grpSpPr>
          <a:xfrm>
            <a:off x="6094412" y="1288770"/>
            <a:ext cx="4173498" cy="1633464"/>
            <a:chOff x="3248231" y="1468316"/>
            <a:chExt cx="4174585" cy="1633889"/>
          </a:xfrm>
          <a:solidFill>
            <a:schemeClr val="accent1"/>
          </a:solidFill>
        </p:grpSpPr>
        <p:sp>
          <p:nvSpPr>
            <p:cNvPr id="10" name="Arrow: Right 9"/>
            <p:cNvSpPr/>
            <p:nvPr/>
          </p:nvSpPr>
          <p:spPr bwMode="auto">
            <a:xfrm rot="10800000">
              <a:off x="3248231" y="1468316"/>
              <a:ext cx="4174585" cy="1633889"/>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9" tIns="107543" rIns="134429" bIns="107543" numCol="1" spcCol="0" rtlCol="0" fromWordArt="0" anchor="t" anchorCtr="0" forceAA="0" compatLnSpc="1">
              <a:prstTxWarp prst="textNoShape">
                <a:avLst/>
              </a:prstTxWarp>
              <a:noAutofit/>
            </a:bodyPr>
            <a:lstStyle/>
            <a:p>
              <a:pPr algn="ctr" defTabSz="685441" fontAlgn="base">
                <a:lnSpc>
                  <a:spcPct val="90000"/>
                </a:lnSpc>
                <a:spcBef>
                  <a:spcPct val="0"/>
                </a:spcBef>
                <a:spcAft>
                  <a:spcPct val="0"/>
                </a:spcAft>
              </a:pPr>
              <a:endParaRPr lang="en-US" sz="1764"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extBox 5"/>
            <p:cNvSpPr txBox="1"/>
            <p:nvPr/>
          </p:nvSpPr>
          <p:spPr>
            <a:xfrm>
              <a:off x="3843654" y="2021049"/>
              <a:ext cx="3370055" cy="454420"/>
            </a:xfrm>
            <a:prstGeom prst="rect">
              <a:avLst/>
            </a:prstGeom>
            <a:grpFill/>
          </p:spPr>
          <p:txBody>
            <a:bodyPr wrap="square" rtlCol="0">
              <a:spAutoFit/>
            </a:bodyPr>
            <a:lstStyle/>
            <a:p>
              <a:pPr defTabSz="914126"/>
              <a:r>
                <a:rPr lang="en-US" sz="2352" dirty="0">
                  <a:solidFill>
                    <a:prstClr val="white"/>
                  </a:solidFill>
                  <a:latin typeface="Segoe UI"/>
                </a:rPr>
                <a:t>Azure Services Manager</a:t>
              </a:r>
            </a:p>
          </p:txBody>
        </p:sp>
      </p:grpSp>
      <p:grpSp>
        <p:nvGrpSpPr>
          <p:cNvPr id="2" name="Group 1">
            <a:extLst>
              <a:ext uri="{FF2B5EF4-FFF2-40B4-BE49-F238E27FC236}">
                <a16:creationId xmlns:a16="http://schemas.microsoft.com/office/drawing/2014/main" id="{B77CE31D-66A7-446F-ABE6-EAD6FE138BD5}"/>
              </a:ext>
            </a:extLst>
          </p:cNvPr>
          <p:cNvGrpSpPr/>
          <p:nvPr/>
        </p:nvGrpSpPr>
        <p:grpSpPr>
          <a:xfrm>
            <a:off x="6179038" y="3526758"/>
            <a:ext cx="4088872" cy="1602816"/>
            <a:chOff x="3360284" y="3318771"/>
            <a:chExt cx="4089937" cy="1603234"/>
          </a:xfrm>
          <a:solidFill>
            <a:schemeClr val="accent1"/>
          </a:solidFill>
        </p:grpSpPr>
        <p:sp>
          <p:nvSpPr>
            <p:cNvPr id="11" name="Arrow: Right 10"/>
            <p:cNvSpPr/>
            <p:nvPr/>
          </p:nvSpPr>
          <p:spPr bwMode="auto">
            <a:xfrm rot="10800000">
              <a:off x="3360284" y="3318771"/>
              <a:ext cx="4089937" cy="160323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9" tIns="107543" rIns="134429" bIns="107543" numCol="1" spcCol="0" rtlCol="0" fromWordArt="0" anchor="t" anchorCtr="0" forceAA="0" compatLnSpc="1">
              <a:prstTxWarp prst="textNoShape">
                <a:avLst/>
              </a:prstTxWarp>
              <a:noAutofit/>
            </a:bodyPr>
            <a:lstStyle/>
            <a:p>
              <a:pPr algn="ctr" defTabSz="685441" fontAlgn="base">
                <a:lnSpc>
                  <a:spcPct val="90000"/>
                </a:lnSpc>
                <a:spcBef>
                  <a:spcPct val="0"/>
                </a:spcBef>
                <a:spcAft>
                  <a:spcPct val="0"/>
                </a:spcAft>
              </a:pPr>
              <a:endParaRPr lang="en-US" sz="1764"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p:cNvSpPr txBox="1"/>
            <p:nvPr/>
          </p:nvSpPr>
          <p:spPr>
            <a:xfrm>
              <a:off x="3807026" y="3871522"/>
              <a:ext cx="3643195" cy="454420"/>
            </a:xfrm>
            <a:prstGeom prst="rect">
              <a:avLst/>
            </a:prstGeom>
            <a:grpFill/>
          </p:spPr>
          <p:txBody>
            <a:bodyPr wrap="square" rtlCol="0">
              <a:spAutoFit/>
            </a:bodyPr>
            <a:lstStyle/>
            <a:p>
              <a:pPr defTabSz="914126"/>
              <a:r>
                <a:rPr lang="en-US" sz="2352" dirty="0">
                  <a:solidFill>
                    <a:prstClr val="white"/>
                  </a:solidFill>
                  <a:latin typeface="Segoe UI"/>
                </a:rPr>
                <a:t>Azure Resources Manager</a:t>
              </a:r>
              <a:endParaRPr lang="en-US" sz="2352" dirty="0">
                <a:solidFill>
                  <a:prstClr val="black"/>
                </a:solidFill>
                <a:latin typeface="Segoe UI"/>
              </a:endParaRPr>
            </a:p>
          </p:txBody>
        </p:sp>
      </p:grpSp>
      <p:sp>
        <p:nvSpPr>
          <p:cNvPr id="9" name="Title 1"/>
          <p:cNvSpPr>
            <a:spLocks noGrp="1"/>
          </p:cNvSpPr>
          <p:nvPr>
            <p:ph type="title"/>
          </p:nvPr>
        </p:nvSpPr>
        <p:spPr>
          <a:xfrm>
            <a:off x="106298" y="32116"/>
            <a:ext cx="10289833" cy="599405"/>
          </a:xfrm>
        </p:spPr>
        <p:txBody>
          <a:bodyPr/>
          <a:lstStyle/>
          <a:p>
            <a:r>
              <a:rPr lang="en-US" sz="3599" dirty="0">
                <a:solidFill>
                  <a:schemeClr val="tx1"/>
                </a:solidFill>
              </a:rPr>
              <a:t>Services Manager vs Resource Manager</a:t>
            </a:r>
          </a:p>
        </p:txBody>
      </p:sp>
      <p:sp>
        <p:nvSpPr>
          <p:cNvPr id="5" name="TextBox 4">
            <a:extLst>
              <a:ext uri="{FF2B5EF4-FFF2-40B4-BE49-F238E27FC236}">
                <a16:creationId xmlns:a16="http://schemas.microsoft.com/office/drawing/2014/main" id="{EF6C5E92-4769-4FFE-A344-BE25EB2B6E06}"/>
              </a:ext>
            </a:extLst>
          </p:cNvPr>
          <p:cNvSpPr txBox="1"/>
          <p:nvPr/>
        </p:nvSpPr>
        <p:spPr>
          <a:xfrm>
            <a:off x="7238886" y="2468890"/>
            <a:ext cx="3029024" cy="627700"/>
          </a:xfrm>
          <a:prstGeom prst="rect">
            <a:avLst/>
          </a:prstGeom>
          <a:noFill/>
        </p:spPr>
        <p:txBody>
          <a:bodyPr wrap="square" lIns="182832" tIns="146266" rIns="182832" bIns="146266" rtlCol="0">
            <a:spAutoFit/>
          </a:bodyPr>
          <a:lstStyle/>
          <a:p>
            <a:pPr defTabSz="914126">
              <a:lnSpc>
                <a:spcPct val="90000"/>
              </a:lnSpc>
              <a:spcAft>
                <a:spcPts val="600"/>
              </a:spcAft>
            </a:pPr>
            <a:r>
              <a:rPr lang="en-US" sz="2399" dirty="0">
                <a:gradFill>
                  <a:gsLst>
                    <a:gs pos="2917">
                      <a:prstClr val="black"/>
                    </a:gs>
                    <a:gs pos="30000">
                      <a:prstClr val="black"/>
                    </a:gs>
                  </a:gsLst>
                  <a:lin ang="5400000" scaled="0"/>
                </a:gradFill>
                <a:latin typeface="Segoe UI"/>
              </a:rPr>
              <a:t>Retired 1/8/2018</a:t>
            </a:r>
          </a:p>
        </p:txBody>
      </p:sp>
      <p:sp>
        <p:nvSpPr>
          <p:cNvPr id="12" name="TextBox 11">
            <a:extLst>
              <a:ext uri="{FF2B5EF4-FFF2-40B4-BE49-F238E27FC236}">
                <a16:creationId xmlns:a16="http://schemas.microsoft.com/office/drawing/2014/main" id="{0EB9D487-56B4-4226-B1F0-FE0F2AA6FEB5}"/>
              </a:ext>
            </a:extLst>
          </p:cNvPr>
          <p:cNvSpPr txBox="1"/>
          <p:nvPr/>
        </p:nvSpPr>
        <p:spPr>
          <a:xfrm>
            <a:off x="7336700" y="4706896"/>
            <a:ext cx="3642246" cy="627700"/>
          </a:xfrm>
          <a:prstGeom prst="rect">
            <a:avLst/>
          </a:prstGeom>
          <a:noFill/>
        </p:spPr>
        <p:txBody>
          <a:bodyPr wrap="square" lIns="182832" tIns="146266" rIns="182832" bIns="146266" rtlCol="0">
            <a:spAutoFit/>
          </a:bodyPr>
          <a:lstStyle/>
          <a:p>
            <a:pPr defTabSz="914126">
              <a:lnSpc>
                <a:spcPct val="90000"/>
              </a:lnSpc>
              <a:spcAft>
                <a:spcPts val="600"/>
              </a:spcAft>
            </a:pPr>
            <a:r>
              <a:rPr lang="en-US" sz="2399" dirty="0">
                <a:gradFill>
                  <a:gsLst>
                    <a:gs pos="2917">
                      <a:prstClr val="black"/>
                    </a:gs>
                    <a:gs pos="30000">
                      <a:prstClr val="black"/>
                    </a:gs>
                  </a:gsLst>
                  <a:lin ang="5400000" scaled="0"/>
                </a:gradFill>
                <a:latin typeface="Segoe UI"/>
              </a:rPr>
              <a:t>Portal.Azure.Com</a:t>
            </a:r>
          </a:p>
        </p:txBody>
      </p:sp>
    </p:spTree>
    <p:extLst>
      <p:ext uri="{BB962C8B-B14F-4D97-AF65-F5344CB8AC3E}">
        <p14:creationId xmlns:p14="http://schemas.microsoft.com/office/powerpoint/2010/main" val="289050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727" y="89077"/>
            <a:ext cx="9856549" cy="794064"/>
          </a:xfrm>
        </p:spPr>
        <p:txBody>
          <a:bodyPr/>
          <a:lstStyle/>
          <a:p>
            <a:r>
              <a:rPr lang="en-US" sz="4400" dirty="0"/>
              <a:t>The Azure portal – Portal.Azure.Com</a:t>
            </a:r>
          </a:p>
        </p:txBody>
      </p:sp>
      <p:pic>
        <p:nvPicPr>
          <p:cNvPr id="4" name="Picture 3" descr="C:\Users\Admin\AppData\Local\Temp\SNAGHTML1f0831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13" y="1156073"/>
            <a:ext cx="10121846" cy="50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BA72-E54D-4512-B265-BF445E59E447}"/>
              </a:ext>
            </a:extLst>
          </p:cNvPr>
          <p:cNvSpPr>
            <a:spLocks noGrp="1"/>
          </p:cNvSpPr>
          <p:nvPr>
            <p:ph type="title"/>
          </p:nvPr>
        </p:nvSpPr>
        <p:spPr>
          <a:xfrm>
            <a:off x="269170" y="289514"/>
            <a:ext cx="11652805" cy="899665"/>
          </a:xfrm>
        </p:spPr>
        <p:txBody>
          <a:bodyPr wrap="square" anchor="t">
            <a:normAutofit/>
          </a:bodyPr>
          <a:lstStyle/>
          <a:p>
            <a:r>
              <a:rPr lang="en-US" sz="4900"/>
              <a:t>Other Client Tools</a:t>
            </a:r>
          </a:p>
        </p:txBody>
      </p:sp>
      <p:graphicFrame>
        <p:nvGraphicFramePr>
          <p:cNvPr id="4" name="Diagram 3">
            <a:extLst>
              <a:ext uri="{FF2B5EF4-FFF2-40B4-BE49-F238E27FC236}">
                <a16:creationId xmlns:a16="http://schemas.microsoft.com/office/drawing/2014/main" id="{5B5620E4-D73B-4DAA-B428-7A053DDE4A28}"/>
              </a:ext>
            </a:extLst>
          </p:cNvPr>
          <p:cNvGraphicFramePr/>
          <p:nvPr>
            <p:extLst>
              <p:ext uri="{D42A27DB-BD31-4B8C-83A1-F6EECF244321}">
                <p14:modId xmlns:p14="http://schemas.microsoft.com/office/powerpoint/2010/main" val="264685417"/>
              </p:ext>
            </p:extLst>
          </p:nvPr>
        </p:nvGraphicFramePr>
        <p:xfrm>
          <a:off x="837982" y="1825625"/>
          <a:ext cx="1051286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4041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vert="horz" wrap="square" lIns="149230" tIns="93269" rIns="149230" bIns="93269" rtlCol="0" anchor="t">
            <a:normAutofit/>
          </a:bodyPr>
          <a:lstStyle/>
          <a:p>
            <a:r>
              <a:rPr lang="en-US" sz="4900" b="0" kern="1200" cap="none" spc="-100" baseline="0" dirty="0">
                <a:ln w="3175">
                  <a:noFill/>
                </a:ln>
                <a:effectLst/>
                <a:latin typeface="+mj-lt"/>
                <a:ea typeface="+mn-ea"/>
                <a:cs typeface="Segoe UI" pitchFamily="34" charset="0"/>
              </a:rPr>
              <a:t>Microsoft Azure SQL Resources</a:t>
            </a:r>
          </a:p>
        </p:txBody>
      </p:sp>
      <p:graphicFrame>
        <p:nvGraphicFramePr>
          <p:cNvPr id="9" name="TextBox 6">
            <a:extLst>
              <a:ext uri="{FF2B5EF4-FFF2-40B4-BE49-F238E27FC236}">
                <a16:creationId xmlns:a16="http://schemas.microsoft.com/office/drawing/2014/main" id="{807EFAF2-4F78-420E-92A1-63BE4C8E8D87}"/>
              </a:ext>
            </a:extLst>
          </p:cNvPr>
          <p:cNvGraphicFramePr/>
          <p:nvPr>
            <p:extLst>
              <p:ext uri="{D42A27DB-BD31-4B8C-83A1-F6EECF244321}">
                <p14:modId xmlns:p14="http://schemas.microsoft.com/office/powerpoint/2010/main" val="1253821409"/>
              </p:ext>
            </p:extLst>
          </p:nvPr>
        </p:nvGraphicFramePr>
        <p:xfrm>
          <a:off x="837982" y="1825625"/>
          <a:ext cx="1051286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9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7D841A-FCA0-43F3-9DAE-60A756E9BB70}"/>
              </a:ext>
            </a:extLst>
          </p:cNvPr>
          <p:cNvGrpSpPr/>
          <p:nvPr/>
        </p:nvGrpSpPr>
        <p:grpSpPr>
          <a:xfrm>
            <a:off x="2514558" y="1916260"/>
            <a:ext cx="2287169" cy="2289765"/>
            <a:chOff x="3281967" y="266962"/>
            <a:chExt cx="2381249" cy="2381250"/>
          </a:xfrm>
        </p:grpSpPr>
        <p:pic>
          <p:nvPicPr>
            <p:cNvPr id="5" name="Picture 4">
              <a:extLst>
                <a:ext uri="{FF2B5EF4-FFF2-40B4-BE49-F238E27FC236}">
                  <a16:creationId xmlns:a16="http://schemas.microsoft.com/office/drawing/2014/main" id="{BA8A5CF5-41D1-479A-AAD3-E9ABDE08C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967" y="266962"/>
              <a:ext cx="2381249" cy="2381250"/>
            </a:xfrm>
            <a:prstGeom prst="rect">
              <a:avLst/>
            </a:prstGeom>
          </p:spPr>
        </p:pic>
        <p:sp>
          <p:nvSpPr>
            <p:cNvPr id="6" name="TextBox 5">
              <a:extLst>
                <a:ext uri="{FF2B5EF4-FFF2-40B4-BE49-F238E27FC236}">
                  <a16:creationId xmlns:a16="http://schemas.microsoft.com/office/drawing/2014/main" id="{CB9FEE8C-A332-4530-8EEF-91F68759435C}"/>
                </a:ext>
              </a:extLst>
            </p:cNvPr>
            <p:cNvSpPr txBox="1"/>
            <p:nvPr/>
          </p:nvSpPr>
          <p:spPr>
            <a:xfrm>
              <a:off x="3556637" y="2068997"/>
              <a:ext cx="2058166" cy="566317"/>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Cloud Models</a:t>
              </a:r>
            </a:p>
          </p:txBody>
        </p:sp>
        <p:sp>
          <p:nvSpPr>
            <p:cNvPr id="7" name="TextBox 6">
              <a:extLst>
                <a:ext uri="{FF2B5EF4-FFF2-40B4-BE49-F238E27FC236}">
                  <a16:creationId xmlns:a16="http://schemas.microsoft.com/office/drawing/2014/main" id="{90D54174-81B5-4EC9-8760-1C25EAFD2738}"/>
                </a:ext>
              </a:extLst>
            </p:cNvPr>
            <p:cNvSpPr txBox="1"/>
            <p:nvPr/>
          </p:nvSpPr>
          <p:spPr>
            <a:xfrm>
              <a:off x="4184692" y="801804"/>
              <a:ext cx="1023457" cy="652647"/>
            </a:xfrm>
            <a:prstGeom prst="rect">
              <a:avLst/>
            </a:prstGeom>
            <a:noFill/>
          </p:spPr>
          <p:txBody>
            <a:bodyPr wrap="square" lIns="182832" tIns="146266" rIns="182832" bIns="146266" rtlCol="0">
              <a:spAutoFit/>
            </a:bodyPr>
            <a:lstStyle/>
            <a:p>
              <a:pPr>
                <a:lnSpc>
                  <a:spcPct val="90000"/>
                </a:lnSpc>
                <a:spcAft>
                  <a:spcPts val="600"/>
                </a:spcAft>
              </a:pPr>
              <a:r>
                <a:rPr lang="en-US" sz="2399" dirty="0">
                  <a:solidFill>
                    <a:schemeClr val="tx2"/>
                  </a:solidFill>
                </a:rPr>
                <a:t>IaaS</a:t>
              </a:r>
            </a:p>
          </p:txBody>
        </p:sp>
        <p:sp>
          <p:nvSpPr>
            <p:cNvPr id="8" name="TextBox 7">
              <a:extLst>
                <a:ext uri="{FF2B5EF4-FFF2-40B4-BE49-F238E27FC236}">
                  <a16:creationId xmlns:a16="http://schemas.microsoft.com/office/drawing/2014/main" id="{3552DD76-88EF-42F5-9264-5747B9C6024A}"/>
                </a:ext>
              </a:extLst>
            </p:cNvPr>
            <p:cNvSpPr txBox="1"/>
            <p:nvPr/>
          </p:nvSpPr>
          <p:spPr>
            <a:xfrm>
              <a:off x="3510128" y="1208934"/>
              <a:ext cx="1110039" cy="652780"/>
            </a:xfrm>
            <a:prstGeom prst="rect">
              <a:avLst/>
            </a:prstGeom>
            <a:noFill/>
          </p:spPr>
          <p:txBody>
            <a:bodyPr wrap="square" lIns="182832" tIns="146266" rIns="182832" bIns="146266" rtlCol="0">
              <a:spAutoFit/>
            </a:bodyPr>
            <a:lstStyle/>
            <a:p>
              <a:pPr>
                <a:lnSpc>
                  <a:spcPct val="90000"/>
                </a:lnSpc>
                <a:spcAft>
                  <a:spcPts val="600"/>
                </a:spcAft>
              </a:pPr>
              <a:r>
                <a:rPr lang="en-US" sz="2399" dirty="0">
                  <a:solidFill>
                    <a:schemeClr val="tx2"/>
                  </a:solidFill>
                </a:rPr>
                <a:t>PaaS</a:t>
              </a:r>
            </a:p>
          </p:txBody>
        </p:sp>
        <p:sp>
          <p:nvSpPr>
            <p:cNvPr id="9" name="TextBox 8">
              <a:extLst>
                <a:ext uri="{FF2B5EF4-FFF2-40B4-BE49-F238E27FC236}">
                  <a16:creationId xmlns:a16="http://schemas.microsoft.com/office/drawing/2014/main" id="{744E735F-814B-48F9-AF97-ADE4F70DC6BF}"/>
                </a:ext>
              </a:extLst>
            </p:cNvPr>
            <p:cNvSpPr txBox="1"/>
            <p:nvPr/>
          </p:nvSpPr>
          <p:spPr>
            <a:xfrm>
              <a:off x="4434771" y="1392484"/>
              <a:ext cx="1180033" cy="652780"/>
            </a:xfrm>
            <a:prstGeom prst="rect">
              <a:avLst/>
            </a:prstGeom>
            <a:noFill/>
          </p:spPr>
          <p:txBody>
            <a:bodyPr wrap="square" lIns="182832" tIns="146266" rIns="182832" bIns="146266" rtlCol="0">
              <a:spAutoFit/>
            </a:bodyPr>
            <a:lstStyle/>
            <a:p>
              <a:pPr>
                <a:lnSpc>
                  <a:spcPct val="90000"/>
                </a:lnSpc>
                <a:spcAft>
                  <a:spcPts val="600"/>
                </a:spcAft>
              </a:pPr>
              <a:r>
                <a:rPr lang="en-US" sz="2399" dirty="0">
                  <a:solidFill>
                    <a:schemeClr val="tx2"/>
                  </a:solidFill>
                </a:rPr>
                <a:t>SaaS</a:t>
              </a:r>
            </a:p>
          </p:txBody>
        </p:sp>
      </p:grpSp>
      <p:grpSp>
        <p:nvGrpSpPr>
          <p:cNvPr id="10" name="Group 9">
            <a:extLst>
              <a:ext uri="{FF2B5EF4-FFF2-40B4-BE49-F238E27FC236}">
                <a16:creationId xmlns:a16="http://schemas.microsoft.com/office/drawing/2014/main" id="{CC439827-BF41-4066-A8B9-A9FBE4F6D441}"/>
              </a:ext>
            </a:extLst>
          </p:cNvPr>
          <p:cNvGrpSpPr/>
          <p:nvPr/>
        </p:nvGrpSpPr>
        <p:grpSpPr>
          <a:xfrm>
            <a:off x="4813027" y="1904002"/>
            <a:ext cx="2751239" cy="2314280"/>
            <a:chOff x="6175579" y="278104"/>
            <a:chExt cx="2864407" cy="2406746"/>
          </a:xfrm>
        </p:grpSpPr>
        <p:pic>
          <p:nvPicPr>
            <p:cNvPr id="11" name="Picture 2" descr="Image result for azure clouds">
              <a:extLst>
                <a:ext uri="{FF2B5EF4-FFF2-40B4-BE49-F238E27FC236}">
                  <a16:creationId xmlns:a16="http://schemas.microsoft.com/office/drawing/2014/main" id="{9B1771C9-A445-47EA-9D28-6ADD65123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79" y="27810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E7034D6-7F29-4329-96F6-6F3EE16E7568}"/>
                </a:ext>
              </a:extLst>
            </p:cNvPr>
            <p:cNvPicPr>
              <a:picLocks noChangeAspect="1"/>
            </p:cNvPicPr>
            <p:nvPr/>
          </p:nvPicPr>
          <p:blipFill>
            <a:blip r:embed="rId4"/>
            <a:stretch>
              <a:fillRect/>
            </a:stretch>
          </p:blipFill>
          <p:spPr>
            <a:xfrm>
              <a:off x="6633526" y="379311"/>
              <a:ext cx="1824884" cy="1745156"/>
            </a:xfrm>
            <a:prstGeom prst="rect">
              <a:avLst/>
            </a:prstGeom>
          </p:spPr>
        </p:pic>
        <p:sp>
          <p:nvSpPr>
            <p:cNvPr id="13" name="TextBox 12">
              <a:extLst>
                <a:ext uri="{FF2B5EF4-FFF2-40B4-BE49-F238E27FC236}">
                  <a16:creationId xmlns:a16="http://schemas.microsoft.com/office/drawing/2014/main" id="{2063B5DC-CB46-4B91-94B0-0BD38639B9EE}"/>
                </a:ext>
              </a:extLst>
            </p:cNvPr>
            <p:cNvSpPr txBox="1"/>
            <p:nvPr/>
          </p:nvSpPr>
          <p:spPr>
            <a:xfrm>
              <a:off x="6175579" y="2118532"/>
              <a:ext cx="2864407" cy="566318"/>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On-Premises vs Cloud</a:t>
              </a:r>
            </a:p>
          </p:txBody>
        </p:sp>
      </p:grpSp>
      <p:grpSp>
        <p:nvGrpSpPr>
          <p:cNvPr id="14" name="Group 13">
            <a:extLst>
              <a:ext uri="{FF2B5EF4-FFF2-40B4-BE49-F238E27FC236}">
                <a16:creationId xmlns:a16="http://schemas.microsoft.com/office/drawing/2014/main" id="{FCE24216-A0BB-4FE1-A19D-8F7D90CE1923}"/>
              </a:ext>
            </a:extLst>
          </p:cNvPr>
          <p:cNvGrpSpPr/>
          <p:nvPr/>
        </p:nvGrpSpPr>
        <p:grpSpPr>
          <a:xfrm>
            <a:off x="9830270" y="1897580"/>
            <a:ext cx="2287170" cy="2327124"/>
            <a:chOff x="1421653" y="2893329"/>
            <a:chExt cx="2381250" cy="2420102"/>
          </a:xfrm>
        </p:grpSpPr>
        <p:pic>
          <p:nvPicPr>
            <p:cNvPr id="15" name="Picture 2" descr="Image result for azure clouds">
              <a:extLst>
                <a:ext uri="{FF2B5EF4-FFF2-40B4-BE49-F238E27FC236}">
                  <a16:creationId xmlns:a16="http://schemas.microsoft.com/office/drawing/2014/main" id="{09632779-E4B0-45FC-AC12-3BF133944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53" y="2893329"/>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595E68B-BF04-4582-9E5E-51002ADD33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608" y="3070371"/>
              <a:ext cx="2127340" cy="1711354"/>
            </a:xfrm>
            <a:prstGeom prst="rect">
              <a:avLst/>
            </a:prstGeom>
          </p:spPr>
        </p:pic>
        <p:sp>
          <p:nvSpPr>
            <p:cNvPr id="17" name="TextBox 16">
              <a:extLst>
                <a:ext uri="{FF2B5EF4-FFF2-40B4-BE49-F238E27FC236}">
                  <a16:creationId xmlns:a16="http://schemas.microsoft.com/office/drawing/2014/main" id="{E46357CE-381A-4894-8A7B-350E42C8E930}"/>
                </a:ext>
              </a:extLst>
            </p:cNvPr>
            <p:cNvSpPr txBox="1"/>
            <p:nvPr/>
          </p:nvSpPr>
          <p:spPr>
            <a:xfrm>
              <a:off x="1583936" y="4747048"/>
              <a:ext cx="2171337" cy="566383"/>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Managing Azure</a:t>
              </a:r>
            </a:p>
          </p:txBody>
        </p:sp>
      </p:grpSp>
      <p:grpSp>
        <p:nvGrpSpPr>
          <p:cNvPr id="18" name="Group 17">
            <a:extLst>
              <a:ext uri="{FF2B5EF4-FFF2-40B4-BE49-F238E27FC236}">
                <a16:creationId xmlns:a16="http://schemas.microsoft.com/office/drawing/2014/main" id="{BEE6A8BE-6856-4864-B86F-C7ACFE607CF8}"/>
              </a:ext>
            </a:extLst>
          </p:cNvPr>
          <p:cNvGrpSpPr/>
          <p:nvPr/>
        </p:nvGrpSpPr>
        <p:grpSpPr>
          <a:xfrm>
            <a:off x="7349378" y="1884662"/>
            <a:ext cx="2613781" cy="2352960"/>
            <a:chOff x="4914129" y="2940649"/>
            <a:chExt cx="2721295" cy="2446971"/>
          </a:xfrm>
        </p:grpSpPr>
        <p:pic>
          <p:nvPicPr>
            <p:cNvPr id="19" name="Picture 2" descr="Image result for azure clouds">
              <a:extLst>
                <a:ext uri="{FF2B5EF4-FFF2-40B4-BE49-F238E27FC236}">
                  <a16:creationId xmlns:a16="http://schemas.microsoft.com/office/drawing/2014/main" id="{11C554AD-0432-4604-93B6-DD9C98787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522" y="2940649"/>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A036E9F-BB7B-4EEE-A682-B6EF1135F2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3264" y="3124199"/>
              <a:ext cx="2136605" cy="1718306"/>
            </a:xfrm>
            <a:prstGeom prst="rect">
              <a:avLst/>
            </a:prstGeom>
          </p:spPr>
        </p:pic>
        <p:sp>
          <p:nvSpPr>
            <p:cNvPr id="21" name="TextBox 20">
              <a:extLst>
                <a:ext uri="{FF2B5EF4-FFF2-40B4-BE49-F238E27FC236}">
                  <a16:creationId xmlns:a16="http://schemas.microsoft.com/office/drawing/2014/main" id="{C242BCC7-0667-4322-A65E-009600F49D3A}"/>
                </a:ext>
              </a:extLst>
            </p:cNvPr>
            <p:cNvSpPr txBox="1"/>
            <p:nvPr/>
          </p:nvSpPr>
          <p:spPr>
            <a:xfrm>
              <a:off x="4914129" y="4821303"/>
              <a:ext cx="2721295" cy="566317"/>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Cloud Data Platform</a:t>
              </a:r>
            </a:p>
          </p:txBody>
        </p:sp>
      </p:grpSp>
      <p:grpSp>
        <p:nvGrpSpPr>
          <p:cNvPr id="22" name="Group 21">
            <a:extLst>
              <a:ext uri="{FF2B5EF4-FFF2-40B4-BE49-F238E27FC236}">
                <a16:creationId xmlns:a16="http://schemas.microsoft.com/office/drawing/2014/main" id="{7C76540C-34DF-45A5-92A1-6906CD8C6EC6}"/>
              </a:ext>
            </a:extLst>
          </p:cNvPr>
          <p:cNvGrpSpPr/>
          <p:nvPr/>
        </p:nvGrpSpPr>
        <p:grpSpPr>
          <a:xfrm>
            <a:off x="70381" y="1915271"/>
            <a:ext cx="2297838" cy="2291743"/>
            <a:chOff x="70381" y="2043443"/>
            <a:chExt cx="2297838" cy="2291743"/>
          </a:xfrm>
        </p:grpSpPr>
        <p:pic>
          <p:nvPicPr>
            <p:cNvPr id="23" name="Picture 22">
              <a:extLst>
                <a:ext uri="{FF2B5EF4-FFF2-40B4-BE49-F238E27FC236}">
                  <a16:creationId xmlns:a16="http://schemas.microsoft.com/office/drawing/2014/main" id="{C38E8E67-249E-4975-9449-18825E1330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81" y="2043443"/>
              <a:ext cx="2297838" cy="2291743"/>
            </a:xfrm>
            <a:prstGeom prst="rect">
              <a:avLst/>
            </a:prstGeom>
          </p:spPr>
        </p:pic>
        <p:sp>
          <p:nvSpPr>
            <p:cNvPr id="24" name="TextBox 23">
              <a:extLst>
                <a:ext uri="{FF2B5EF4-FFF2-40B4-BE49-F238E27FC236}">
                  <a16:creationId xmlns:a16="http://schemas.microsoft.com/office/drawing/2014/main" id="{A2B18DDC-6810-4F4E-9697-D184862EA2CC}"/>
                </a:ext>
              </a:extLst>
            </p:cNvPr>
            <p:cNvSpPr txBox="1"/>
            <p:nvPr/>
          </p:nvSpPr>
          <p:spPr>
            <a:xfrm>
              <a:off x="264021" y="3767728"/>
              <a:ext cx="1967147" cy="544623"/>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What is Azure?</a:t>
              </a:r>
            </a:p>
          </p:txBody>
        </p:sp>
      </p:grpSp>
      <p:sp>
        <p:nvSpPr>
          <p:cNvPr id="25" name="Rectangle 24">
            <a:extLst>
              <a:ext uri="{FF2B5EF4-FFF2-40B4-BE49-F238E27FC236}">
                <a16:creationId xmlns:a16="http://schemas.microsoft.com/office/drawing/2014/main" id="{FCBFA648-026B-4B8D-B913-3FC00026B219}"/>
              </a:ext>
            </a:extLst>
          </p:cNvPr>
          <p:cNvSpPr/>
          <p:nvPr/>
        </p:nvSpPr>
        <p:spPr>
          <a:xfrm>
            <a:off x="642116" y="186071"/>
            <a:ext cx="10806035" cy="1015663"/>
          </a:xfrm>
          <a:prstGeom prst="rect">
            <a:avLst/>
          </a:prstGeom>
          <a:noFill/>
        </p:spPr>
        <p:txBody>
          <a:bodyPr wrap="none" lIns="91440" tIns="45720" rIns="91440" bIns="45720">
            <a:spAutoFit/>
          </a:bodyPr>
          <a:lstStyle/>
          <a:p>
            <a:pPr algn="ctr"/>
            <a:r>
              <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rPr>
              <a:t>Cloudy with a Chance of Data</a:t>
            </a:r>
          </a:p>
        </p:txBody>
      </p:sp>
    </p:spTree>
    <p:extLst>
      <p:ext uri="{BB962C8B-B14F-4D97-AF65-F5344CB8AC3E}">
        <p14:creationId xmlns:p14="http://schemas.microsoft.com/office/powerpoint/2010/main" val="2850645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DF6FAD54-FC36-4112-BAFE-A0D89918F8AF}"/>
              </a:ext>
            </a:extLst>
          </p:cNvPr>
          <p:cNvGrpSpPr/>
          <p:nvPr/>
        </p:nvGrpSpPr>
        <p:grpSpPr>
          <a:xfrm>
            <a:off x="308140" y="1289600"/>
            <a:ext cx="3591863" cy="5146077"/>
            <a:chOff x="308220" y="1289042"/>
            <a:chExt cx="3592799" cy="5147417"/>
          </a:xfrm>
        </p:grpSpPr>
        <p:sp>
          <p:nvSpPr>
            <p:cNvPr id="116" name="Rectangle 115">
              <a:extLst>
                <a:ext uri="{FF2B5EF4-FFF2-40B4-BE49-F238E27FC236}">
                  <a16:creationId xmlns:a16="http://schemas.microsoft.com/office/drawing/2014/main" id="{06A7ED5C-EA66-4A3F-886D-103D69869242}"/>
                </a:ext>
              </a:extLst>
            </p:cNvPr>
            <p:cNvSpPr/>
            <p:nvPr/>
          </p:nvSpPr>
          <p:spPr bwMode="auto">
            <a:xfrm>
              <a:off x="308220" y="1289042"/>
              <a:ext cx="3592799" cy="514741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773" y="2874390"/>
              <a:ext cx="3395074" cy="1975453"/>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1059526" y="4350191"/>
              <a:ext cx="2049874" cy="19389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SQL Server in Azure VM</a:t>
              </a:r>
            </a:p>
          </p:txBody>
        </p:sp>
        <p:sp>
          <p:nvSpPr>
            <p:cNvPr id="119" name="Freeform 103">
              <a:extLst>
                <a:ext uri="{FF2B5EF4-FFF2-40B4-BE49-F238E27FC236}">
                  <a16:creationId xmlns:a16="http://schemas.microsoft.com/office/drawing/2014/main" id="{10B854AB-18D3-471F-B47C-F939A4664FBD}"/>
                </a:ext>
              </a:extLst>
            </p:cNvPr>
            <p:cNvSpPr>
              <a:spLocks noEditPoints="1"/>
            </p:cNvSpPr>
            <p:nvPr/>
          </p:nvSpPr>
          <p:spPr bwMode="auto">
            <a:xfrm>
              <a:off x="2196263" y="3025912"/>
              <a:ext cx="863053" cy="1182263"/>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136" name="Freeform 103">
              <a:extLst>
                <a:ext uri="{FF2B5EF4-FFF2-40B4-BE49-F238E27FC236}">
                  <a16:creationId xmlns:a16="http://schemas.microsoft.com/office/drawing/2014/main" id="{38839C7F-8806-4C67-B625-C1ED31063677}"/>
                </a:ext>
              </a:extLst>
            </p:cNvPr>
            <p:cNvSpPr>
              <a:spLocks noEditPoints="1"/>
            </p:cNvSpPr>
            <p:nvPr/>
          </p:nvSpPr>
          <p:spPr bwMode="auto">
            <a:xfrm>
              <a:off x="1059526" y="3019778"/>
              <a:ext cx="863053" cy="1182263"/>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grpSp>
      <p:sp>
        <p:nvSpPr>
          <p:cNvPr id="196" name="Rectangle 195">
            <a:extLst>
              <a:ext uri="{FF2B5EF4-FFF2-40B4-BE49-F238E27FC236}">
                <a16:creationId xmlns:a16="http://schemas.microsoft.com/office/drawing/2014/main" id="{4A18DC10-EED5-42BA-AF20-B711A03FC357}"/>
              </a:ext>
            </a:extLst>
          </p:cNvPr>
          <p:cNvSpPr/>
          <p:nvPr/>
        </p:nvSpPr>
        <p:spPr bwMode="auto">
          <a:xfrm>
            <a:off x="4157433" y="1289599"/>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7" name="TextBox 196">
            <a:extLst>
              <a:ext uri="{FF2B5EF4-FFF2-40B4-BE49-F238E27FC236}">
                <a16:creationId xmlns:a16="http://schemas.microsoft.com/office/drawing/2014/main" id="{93150C59-70DC-4B9D-A747-FE6B69721E9D}"/>
              </a:ext>
            </a:extLst>
          </p:cNvPr>
          <p:cNvSpPr txBox="1"/>
          <p:nvPr/>
        </p:nvSpPr>
        <p:spPr>
          <a:xfrm>
            <a:off x="4157433" y="1337886"/>
            <a:ext cx="7169531" cy="669652"/>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198" name="Rectangle 197">
            <a:extLst>
              <a:ext uri="{FF2B5EF4-FFF2-40B4-BE49-F238E27FC236}">
                <a16:creationId xmlns:a16="http://schemas.microsoft.com/office/drawing/2014/main" id="{7D20F544-F5BD-4193-9018-CECF4E4A76F4}"/>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TextBox 198">
            <a:extLst>
              <a:ext uri="{FF2B5EF4-FFF2-40B4-BE49-F238E27FC236}">
                <a16:creationId xmlns:a16="http://schemas.microsoft.com/office/drawing/2014/main" id="{BC0916D0-51CA-4006-B471-F84D8E211EC3}"/>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00" name="Rectangle 199">
            <a:extLst>
              <a:ext uri="{FF2B5EF4-FFF2-40B4-BE49-F238E27FC236}">
                <a16:creationId xmlns:a16="http://schemas.microsoft.com/office/drawing/2014/main" id="{1E6F19F4-6530-4261-8A7F-A8B7381F5E98}"/>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3" name="TextBox 202">
            <a:extLst>
              <a:ext uri="{FF2B5EF4-FFF2-40B4-BE49-F238E27FC236}">
                <a16:creationId xmlns:a16="http://schemas.microsoft.com/office/drawing/2014/main" id="{90579C6C-E342-48ED-983C-8D69D59C9469}"/>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20" name="Rectangle 219">
            <a:extLst>
              <a:ext uri="{FF2B5EF4-FFF2-40B4-BE49-F238E27FC236}">
                <a16:creationId xmlns:a16="http://schemas.microsoft.com/office/drawing/2014/main" id="{6C777C6A-CDC5-4A3F-BA3E-4A2FE074C394}"/>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3" name="TextBox 222">
            <a:extLst>
              <a:ext uri="{FF2B5EF4-FFF2-40B4-BE49-F238E27FC236}">
                <a16:creationId xmlns:a16="http://schemas.microsoft.com/office/drawing/2014/main" id="{04286B20-E777-43C2-9E7D-B68630A4C126}"/>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226" name="Rectangle 225">
            <a:extLst>
              <a:ext uri="{FF2B5EF4-FFF2-40B4-BE49-F238E27FC236}">
                <a16:creationId xmlns:a16="http://schemas.microsoft.com/office/drawing/2014/main" id="{E127C433-E7AC-4895-A34A-9F8F39D3FC1D}"/>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TextBox 228">
            <a:extLst>
              <a:ext uri="{FF2B5EF4-FFF2-40B4-BE49-F238E27FC236}">
                <a16:creationId xmlns:a16="http://schemas.microsoft.com/office/drawing/2014/main" id="{EFF61030-B12B-4EC9-9150-90B3D0FA25E4}"/>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233" name="Rectangle 232">
            <a:extLst>
              <a:ext uri="{FF2B5EF4-FFF2-40B4-BE49-F238E27FC236}">
                <a16:creationId xmlns:a16="http://schemas.microsoft.com/office/drawing/2014/main" id="{3CDB96BF-EBD4-4F8B-9824-09A6B9CA4890}"/>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4" name="TextBox 233">
            <a:extLst>
              <a:ext uri="{FF2B5EF4-FFF2-40B4-BE49-F238E27FC236}">
                <a16:creationId xmlns:a16="http://schemas.microsoft.com/office/drawing/2014/main" id="{AF357C2D-5C03-49BF-8694-D518D047C537}"/>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238" name="Rectangle 237">
            <a:extLst>
              <a:ext uri="{FF2B5EF4-FFF2-40B4-BE49-F238E27FC236}">
                <a16:creationId xmlns:a16="http://schemas.microsoft.com/office/drawing/2014/main" id="{D91D23C6-A19D-4879-8516-D9B944C5D61E}"/>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TextBox 238">
            <a:extLst>
              <a:ext uri="{FF2B5EF4-FFF2-40B4-BE49-F238E27FC236}">
                <a16:creationId xmlns:a16="http://schemas.microsoft.com/office/drawing/2014/main" id="{315763EB-9155-4FC3-B4AF-7D12D6DEAA75}"/>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25" name="Title 1">
            <a:extLst>
              <a:ext uri="{FF2B5EF4-FFF2-40B4-BE49-F238E27FC236}">
                <a16:creationId xmlns:a16="http://schemas.microsoft.com/office/drawing/2014/main" id="{D5258E4D-9CF5-4C98-A813-8817D2F42329}"/>
              </a:ext>
            </a:extLst>
          </p:cNvPr>
          <p:cNvSpPr>
            <a:spLocks noGrp="1"/>
          </p:cNvSpPr>
          <p:nvPr>
            <p:ph type="title"/>
          </p:nvPr>
        </p:nvSpPr>
        <p:spPr>
          <a:xfrm>
            <a:off x="426661" y="177833"/>
            <a:ext cx="11471250" cy="896192"/>
          </a:xfrm>
        </p:spPr>
        <p:txBody>
          <a:bodyPr/>
          <a:lstStyle/>
          <a:p>
            <a:r>
              <a:rPr lang="en-US" dirty="0"/>
              <a:t>Cloud data offerings</a:t>
            </a:r>
          </a:p>
        </p:txBody>
      </p:sp>
      <p:sp>
        <p:nvSpPr>
          <p:cNvPr id="4" name="Rectangle 3">
            <a:extLst>
              <a:ext uri="{FF2B5EF4-FFF2-40B4-BE49-F238E27FC236}">
                <a16:creationId xmlns:a16="http://schemas.microsoft.com/office/drawing/2014/main" id="{A2D8245F-516A-4B45-9F05-43A93026D1BF}"/>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IaaS</a:t>
            </a:r>
          </a:p>
        </p:txBody>
      </p:sp>
    </p:spTree>
    <p:extLst>
      <p:ext uri="{BB962C8B-B14F-4D97-AF65-F5344CB8AC3E}">
        <p14:creationId xmlns:p14="http://schemas.microsoft.com/office/powerpoint/2010/main" val="19854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1272296" y="4400524"/>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SQL Database</a:t>
            </a:r>
          </a:p>
        </p:txBody>
      </p:sp>
      <p:pic>
        <p:nvPicPr>
          <p:cNvPr id="24" name="Picture 23">
            <a:extLst>
              <a:ext uri="{FF2B5EF4-FFF2-40B4-BE49-F238E27FC236}">
                <a16:creationId xmlns:a16="http://schemas.microsoft.com/office/drawing/2014/main" id="{2D8B822B-8519-4495-9467-311F6E9D832B}"/>
              </a:ext>
            </a:extLst>
          </p:cNvPr>
          <p:cNvPicPr>
            <a:picLocks noChangeAspect="1"/>
          </p:cNvPicPr>
          <p:nvPr/>
        </p:nvPicPr>
        <p:blipFill>
          <a:blip r:embed="rId2"/>
          <a:stretch>
            <a:fillRect/>
          </a:stretch>
        </p:blipFill>
        <p:spPr>
          <a:xfrm>
            <a:off x="1603564" y="2990733"/>
            <a:ext cx="1235842" cy="1293594"/>
          </a:xfrm>
          <a:prstGeom prst="rect">
            <a:avLst/>
          </a:prstGeom>
        </p:spPr>
      </p:pic>
      <p:sp>
        <p:nvSpPr>
          <p:cNvPr id="21" name="Rectangle 20">
            <a:extLst>
              <a:ext uri="{FF2B5EF4-FFF2-40B4-BE49-F238E27FC236}">
                <a16:creationId xmlns:a16="http://schemas.microsoft.com/office/drawing/2014/main" id="{1F6593B2-04FC-4B32-9D9E-FD41F0056120}"/>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53CA5557-E6B4-4FA9-BFB4-786F53658759}"/>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3" name="Rectangle 22">
            <a:extLst>
              <a:ext uri="{FF2B5EF4-FFF2-40B4-BE49-F238E27FC236}">
                <a16:creationId xmlns:a16="http://schemas.microsoft.com/office/drawing/2014/main" id="{8DB4D731-CD0E-4735-9D0F-B36E5DC41AF1}"/>
              </a:ext>
            </a:extLst>
          </p:cNvPr>
          <p:cNvSpPr/>
          <p:nvPr/>
        </p:nvSpPr>
        <p:spPr bwMode="auto">
          <a:xfrm>
            <a:off x="4157433" y="2025628"/>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B68FBCDC-25BF-4B26-9F83-1CD39F9316AD}"/>
              </a:ext>
            </a:extLst>
          </p:cNvPr>
          <p:cNvSpPr txBox="1"/>
          <p:nvPr/>
        </p:nvSpPr>
        <p:spPr>
          <a:xfrm>
            <a:off x="4157433" y="2073917"/>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6" name="Rectangle 25">
            <a:extLst>
              <a:ext uri="{FF2B5EF4-FFF2-40B4-BE49-F238E27FC236}">
                <a16:creationId xmlns:a16="http://schemas.microsoft.com/office/drawing/2014/main" id="{E2EAFECE-0328-43CB-BE6F-9A9950A17CE0}"/>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36234E71-EA5A-4910-B2C7-FDC3FB2089CB}"/>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8" name="Rectangle 27">
            <a:extLst>
              <a:ext uri="{FF2B5EF4-FFF2-40B4-BE49-F238E27FC236}">
                <a16:creationId xmlns:a16="http://schemas.microsoft.com/office/drawing/2014/main" id="{10394F47-0955-49F2-9DD8-248B53F67115}"/>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5480D1A4-E71C-4333-952E-BDB2076F94E0}"/>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0" name="Rectangle 29">
            <a:extLst>
              <a:ext uri="{FF2B5EF4-FFF2-40B4-BE49-F238E27FC236}">
                <a16:creationId xmlns:a16="http://schemas.microsoft.com/office/drawing/2014/main" id="{C146EA41-B66E-4CEA-8CA4-3E6EA7DBA705}"/>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1C30201C-2B31-435D-9F83-0CD0B0C0F7DA}"/>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2" name="Rectangle 31">
            <a:extLst>
              <a:ext uri="{FF2B5EF4-FFF2-40B4-BE49-F238E27FC236}">
                <a16:creationId xmlns:a16="http://schemas.microsoft.com/office/drawing/2014/main" id="{1C7C8AD0-07DF-445B-B2E1-88CDBA359DA8}"/>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AEDC475E-F268-421B-9658-B0A97D20433E}"/>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4" name="Rectangle 33">
            <a:extLst>
              <a:ext uri="{FF2B5EF4-FFF2-40B4-BE49-F238E27FC236}">
                <a16:creationId xmlns:a16="http://schemas.microsoft.com/office/drawing/2014/main" id="{645272C9-7846-41F7-BE43-537C85DD597C}"/>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857CA1E7-EA27-412A-9F07-908FB57E3632}"/>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6" name="Rectangle 35">
            <a:extLst>
              <a:ext uri="{FF2B5EF4-FFF2-40B4-BE49-F238E27FC236}">
                <a16:creationId xmlns:a16="http://schemas.microsoft.com/office/drawing/2014/main" id="{4C9D0BA7-C76F-48F5-9ED8-184F6D8429E6}"/>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317451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924213" y="4396541"/>
            <a:ext cx="2399084"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SQL Data Warehouse</a:t>
            </a:r>
          </a:p>
        </p:txBody>
      </p:sp>
      <p:sp>
        <p:nvSpPr>
          <p:cNvPr id="119" name="Freeform 103">
            <a:extLst>
              <a:ext uri="{FF2B5EF4-FFF2-40B4-BE49-F238E27FC236}">
                <a16:creationId xmlns:a16="http://schemas.microsoft.com/office/drawing/2014/main" id="{10B854AB-18D3-471F-B47C-F939A4664FBD}"/>
              </a:ext>
            </a:extLst>
          </p:cNvPr>
          <p:cNvSpPr>
            <a:spLocks noEditPoints="1"/>
          </p:cNvSpPr>
          <p:nvPr/>
        </p:nvSpPr>
        <p:spPr bwMode="auto">
          <a:xfrm>
            <a:off x="1692342" y="3065583"/>
            <a:ext cx="862828" cy="1181955"/>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136" name="Freeform 103">
            <a:extLst>
              <a:ext uri="{FF2B5EF4-FFF2-40B4-BE49-F238E27FC236}">
                <a16:creationId xmlns:a16="http://schemas.microsoft.com/office/drawing/2014/main" id="{38839C7F-8806-4C67-B625-C1ED31063677}"/>
              </a:ext>
            </a:extLst>
          </p:cNvPr>
          <p:cNvSpPr>
            <a:spLocks noEditPoints="1"/>
          </p:cNvSpPr>
          <p:nvPr/>
        </p:nvSpPr>
        <p:spPr bwMode="auto">
          <a:xfrm>
            <a:off x="572083" y="3065583"/>
            <a:ext cx="862828" cy="1181955"/>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23" name="Freeform 103">
            <a:extLst>
              <a:ext uri="{FF2B5EF4-FFF2-40B4-BE49-F238E27FC236}">
                <a16:creationId xmlns:a16="http://schemas.microsoft.com/office/drawing/2014/main" id="{32D27B86-DA4E-454A-934A-5E7C6F2494D7}"/>
              </a:ext>
            </a:extLst>
          </p:cNvPr>
          <p:cNvSpPr>
            <a:spLocks noEditPoints="1"/>
          </p:cNvSpPr>
          <p:nvPr/>
        </p:nvSpPr>
        <p:spPr bwMode="auto">
          <a:xfrm>
            <a:off x="2812601" y="3065583"/>
            <a:ext cx="862828" cy="1181955"/>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3" name="Oval 2">
            <a:extLst>
              <a:ext uri="{FF2B5EF4-FFF2-40B4-BE49-F238E27FC236}">
                <a16:creationId xmlns:a16="http://schemas.microsoft.com/office/drawing/2014/main" id="{68E49AC8-0D87-4988-A1F6-738D3CB36B54}"/>
              </a:ext>
            </a:extLst>
          </p:cNvPr>
          <p:cNvSpPr/>
          <p:nvPr/>
        </p:nvSpPr>
        <p:spPr bwMode="auto">
          <a:xfrm>
            <a:off x="678891" y="3411689"/>
            <a:ext cx="2934219" cy="54462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extBox 1">
            <a:extLst>
              <a:ext uri="{FF2B5EF4-FFF2-40B4-BE49-F238E27FC236}">
                <a16:creationId xmlns:a16="http://schemas.microsoft.com/office/drawing/2014/main" id="{49D6D3B5-1571-44E8-9C11-AA46605FBD9B}"/>
              </a:ext>
            </a:extLst>
          </p:cNvPr>
          <p:cNvSpPr txBox="1"/>
          <p:nvPr/>
        </p:nvSpPr>
        <p:spPr>
          <a:xfrm>
            <a:off x="448906" y="3425230"/>
            <a:ext cx="3394190" cy="54462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799" dirty="0">
                <a:gradFill>
                  <a:gsLst>
                    <a:gs pos="2917">
                      <a:prstClr val="black"/>
                    </a:gs>
                    <a:gs pos="30000">
                      <a:prstClr val="black"/>
                    </a:gs>
                  </a:gsLst>
                  <a:lin ang="5400000" scaled="0"/>
                </a:gradFill>
                <a:latin typeface="Segoe UI"/>
              </a:rPr>
              <a:t>Massive Parallel Processing</a:t>
            </a:r>
          </a:p>
        </p:txBody>
      </p:sp>
      <p:sp>
        <p:nvSpPr>
          <p:cNvPr id="25" name="Rectangle 24">
            <a:extLst>
              <a:ext uri="{FF2B5EF4-FFF2-40B4-BE49-F238E27FC236}">
                <a16:creationId xmlns:a16="http://schemas.microsoft.com/office/drawing/2014/main" id="{C36F1B7E-64F3-48B9-9D27-45F5DA04BC9B}"/>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a:extLst>
              <a:ext uri="{FF2B5EF4-FFF2-40B4-BE49-F238E27FC236}">
                <a16:creationId xmlns:a16="http://schemas.microsoft.com/office/drawing/2014/main" id="{FB4AE22E-8788-4530-AEE2-4200CBE125FE}"/>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7" name="Rectangle 26">
            <a:extLst>
              <a:ext uri="{FF2B5EF4-FFF2-40B4-BE49-F238E27FC236}">
                <a16:creationId xmlns:a16="http://schemas.microsoft.com/office/drawing/2014/main" id="{5463A647-BAB5-4A5A-B22B-C3017F789EC8}"/>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a:extLst>
              <a:ext uri="{FF2B5EF4-FFF2-40B4-BE49-F238E27FC236}">
                <a16:creationId xmlns:a16="http://schemas.microsoft.com/office/drawing/2014/main" id="{C964D295-D543-4C27-BAE8-88E367BF7659}"/>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9" name="Rectangle 28">
            <a:extLst>
              <a:ext uri="{FF2B5EF4-FFF2-40B4-BE49-F238E27FC236}">
                <a16:creationId xmlns:a16="http://schemas.microsoft.com/office/drawing/2014/main" id="{E4E088F2-A766-4416-8865-8A3345A55593}"/>
              </a:ext>
            </a:extLst>
          </p:cNvPr>
          <p:cNvSpPr/>
          <p:nvPr/>
        </p:nvSpPr>
        <p:spPr bwMode="auto">
          <a:xfrm>
            <a:off x="4157433" y="2761658"/>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19BC57C6-3B66-4EE5-B156-8BFBA65828B4}"/>
              </a:ext>
            </a:extLst>
          </p:cNvPr>
          <p:cNvSpPr txBox="1"/>
          <p:nvPr/>
        </p:nvSpPr>
        <p:spPr>
          <a:xfrm>
            <a:off x="4157433" y="2809946"/>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31" name="Rectangle 30">
            <a:extLst>
              <a:ext uri="{FF2B5EF4-FFF2-40B4-BE49-F238E27FC236}">
                <a16:creationId xmlns:a16="http://schemas.microsoft.com/office/drawing/2014/main" id="{991A06DF-579A-44D8-AF1D-8C4A766F5ED6}"/>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0C5D0ED5-FDAC-4AAD-AAC4-0C4BA7832DAA}"/>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3" name="Rectangle 32">
            <a:extLst>
              <a:ext uri="{FF2B5EF4-FFF2-40B4-BE49-F238E27FC236}">
                <a16:creationId xmlns:a16="http://schemas.microsoft.com/office/drawing/2014/main" id="{E9FA7EEB-8525-4010-8AFE-38D3F2A7F8C6}"/>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391D7CE7-63FB-44BD-AD1C-437EF2E90435}"/>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5" name="Rectangle 34">
            <a:extLst>
              <a:ext uri="{FF2B5EF4-FFF2-40B4-BE49-F238E27FC236}">
                <a16:creationId xmlns:a16="http://schemas.microsoft.com/office/drawing/2014/main" id="{49F51C95-D7F2-4E9E-8493-D2CEE6B6A0A6}"/>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AAC46897-CEA9-4E21-B262-44AF026657FC}"/>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7" name="Rectangle 36">
            <a:extLst>
              <a:ext uri="{FF2B5EF4-FFF2-40B4-BE49-F238E27FC236}">
                <a16:creationId xmlns:a16="http://schemas.microsoft.com/office/drawing/2014/main" id="{94414EFA-894C-46E2-BC5E-F13CEE360D9C}"/>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06B1E348-211E-4C39-8F2B-EEC6D88445D4}"/>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40" name="Rectangle 39">
            <a:extLst>
              <a:ext uri="{FF2B5EF4-FFF2-40B4-BE49-F238E27FC236}">
                <a16:creationId xmlns:a16="http://schemas.microsoft.com/office/drawing/2014/main" id="{DFA98833-B6C2-4A63-ADEF-A05841A18ECE}"/>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392896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0CD041F-CE3D-4508-BC58-A154F17AB75C}"/>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 name="Picture 6">
            <a:extLst>
              <a:ext uri="{FF2B5EF4-FFF2-40B4-BE49-F238E27FC236}">
                <a16:creationId xmlns:a16="http://schemas.microsoft.com/office/drawing/2014/main" id="{C05AEC35-A9AA-4431-A980-BADCCC07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525" y="3126607"/>
            <a:ext cx="1047346" cy="1075910"/>
          </a:xfrm>
          <a:prstGeom prst="rect">
            <a:avLst/>
          </a:prstGeom>
        </p:spPr>
      </p:pic>
      <p:sp>
        <p:nvSpPr>
          <p:cNvPr id="69" name="TextBox 68">
            <a:extLst>
              <a:ext uri="{FF2B5EF4-FFF2-40B4-BE49-F238E27FC236}">
                <a16:creationId xmlns:a16="http://schemas.microsoft.com/office/drawing/2014/main" id="{43C20DDB-F029-437D-AC19-65B95418E2CD}"/>
              </a:ext>
            </a:extLst>
          </p:cNvPr>
          <p:cNvSpPr txBox="1"/>
          <p:nvPr/>
        </p:nvSpPr>
        <p:spPr>
          <a:xfrm>
            <a:off x="1099086" y="4357664"/>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Data Lake Store</a:t>
            </a:r>
          </a:p>
        </p:txBody>
      </p:sp>
      <p:sp>
        <p:nvSpPr>
          <p:cNvPr id="21" name="Rectangle 20">
            <a:extLst>
              <a:ext uri="{FF2B5EF4-FFF2-40B4-BE49-F238E27FC236}">
                <a16:creationId xmlns:a16="http://schemas.microsoft.com/office/drawing/2014/main" id="{40FAA80D-ED0A-4B59-A37A-3A53EA7E9838}"/>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E4034BF-3EA8-4C6F-BFBF-44168388AB9D}"/>
              </a:ext>
            </a:extLst>
          </p:cNvPr>
          <p:cNvSpPr txBox="1"/>
          <p:nvPr/>
        </p:nvSpPr>
        <p:spPr>
          <a:xfrm>
            <a:off x="4157433" y="132876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3" name="Rectangle 22">
            <a:extLst>
              <a:ext uri="{FF2B5EF4-FFF2-40B4-BE49-F238E27FC236}">
                <a16:creationId xmlns:a16="http://schemas.microsoft.com/office/drawing/2014/main" id="{A6746195-4982-45F9-91E1-98A4503B1EC9}"/>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TextBox 23">
            <a:extLst>
              <a:ext uri="{FF2B5EF4-FFF2-40B4-BE49-F238E27FC236}">
                <a16:creationId xmlns:a16="http://schemas.microsoft.com/office/drawing/2014/main" id="{695684E2-1365-4248-8007-28F6A4808DA7}"/>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5" name="Rectangle 24">
            <a:extLst>
              <a:ext uri="{FF2B5EF4-FFF2-40B4-BE49-F238E27FC236}">
                <a16:creationId xmlns:a16="http://schemas.microsoft.com/office/drawing/2014/main" id="{9D5B1088-3E8F-4DE7-B637-B6B680E9CB82}"/>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a:extLst>
              <a:ext uri="{FF2B5EF4-FFF2-40B4-BE49-F238E27FC236}">
                <a16:creationId xmlns:a16="http://schemas.microsoft.com/office/drawing/2014/main" id="{954D7B77-AA59-411E-A9E1-BED1E3344A9B}"/>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7" name="Rectangle 26">
            <a:extLst>
              <a:ext uri="{FF2B5EF4-FFF2-40B4-BE49-F238E27FC236}">
                <a16:creationId xmlns:a16="http://schemas.microsoft.com/office/drawing/2014/main" id="{F1BD0216-27A1-4869-AB2B-B060E3FF9742}"/>
              </a:ext>
            </a:extLst>
          </p:cNvPr>
          <p:cNvSpPr/>
          <p:nvPr/>
        </p:nvSpPr>
        <p:spPr bwMode="auto">
          <a:xfrm>
            <a:off x="4157433" y="3497687"/>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a:extLst>
              <a:ext uri="{FF2B5EF4-FFF2-40B4-BE49-F238E27FC236}">
                <a16:creationId xmlns:a16="http://schemas.microsoft.com/office/drawing/2014/main" id="{8DC58F64-8EFB-49B2-BDD0-D2A3E10EF3CC}"/>
              </a:ext>
            </a:extLst>
          </p:cNvPr>
          <p:cNvSpPr txBox="1"/>
          <p:nvPr/>
        </p:nvSpPr>
        <p:spPr>
          <a:xfrm>
            <a:off x="4157433" y="3545975"/>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29" name="Rectangle 28">
            <a:extLst>
              <a:ext uri="{FF2B5EF4-FFF2-40B4-BE49-F238E27FC236}">
                <a16:creationId xmlns:a16="http://schemas.microsoft.com/office/drawing/2014/main" id="{74F47375-26BC-43B3-98BD-01BC4405E0DD}"/>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E755F110-66D3-49CA-8A27-3C5DAD2D3C4E}"/>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1" name="Rectangle 30">
            <a:extLst>
              <a:ext uri="{FF2B5EF4-FFF2-40B4-BE49-F238E27FC236}">
                <a16:creationId xmlns:a16="http://schemas.microsoft.com/office/drawing/2014/main" id="{F37A27BE-067F-430A-A2EB-2AE8A20A003D}"/>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AB110C33-4580-4003-9D2C-A202D1FDE8C6}"/>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3" name="Rectangle 32">
            <a:extLst>
              <a:ext uri="{FF2B5EF4-FFF2-40B4-BE49-F238E27FC236}">
                <a16:creationId xmlns:a16="http://schemas.microsoft.com/office/drawing/2014/main" id="{0E3D98E2-04C0-4CC6-A06C-62E43FF794D4}"/>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372A5A76-8F08-4DDE-B6F9-7A9A0C6453CC}"/>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5" name="Rectangle 34">
            <a:extLst>
              <a:ext uri="{FF2B5EF4-FFF2-40B4-BE49-F238E27FC236}">
                <a16:creationId xmlns:a16="http://schemas.microsoft.com/office/drawing/2014/main" id="{3A961E4D-DD65-4AFD-B6D8-6BCF236B37AE}"/>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234735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1350691" y="4130660"/>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Data Factory</a:t>
            </a:r>
          </a:p>
        </p:txBody>
      </p:sp>
      <p:pic>
        <p:nvPicPr>
          <p:cNvPr id="22" name="Picture 21">
            <a:extLst>
              <a:ext uri="{FF2B5EF4-FFF2-40B4-BE49-F238E27FC236}">
                <a16:creationId xmlns:a16="http://schemas.microsoft.com/office/drawing/2014/main" id="{49002707-8B13-4BED-8EA1-45BA7FE0278A}"/>
              </a:ext>
            </a:extLst>
          </p:cNvPr>
          <p:cNvPicPr>
            <a:picLocks noChangeAspect="1"/>
          </p:cNvPicPr>
          <p:nvPr/>
        </p:nvPicPr>
        <p:blipFill>
          <a:blip r:embed="rId2"/>
          <a:stretch>
            <a:fillRect/>
          </a:stretch>
        </p:blipFill>
        <p:spPr>
          <a:xfrm>
            <a:off x="1512949" y="3035725"/>
            <a:ext cx="1221255" cy="1020501"/>
          </a:xfrm>
          <a:prstGeom prst="rect">
            <a:avLst/>
          </a:prstGeom>
        </p:spPr>
      </p:pic>
      <p:sp>
        <p:nvSpPr>
          <p:cNvPr id="21" name="Rectangle 20">
            <a:extLst>
              <a:ext uri="{FF2B5EF4-FFF2-40B4-BE49-F238E27FC236}">
                <a16:creationId xmlns:a16="http://schemas.microsoft.com/office/drawing/2014/main" id="{B9F72598-B4CB-4718-B89E-B83F2E8D63C1}"/>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A7DFA5B0-44A3-4939-9C1C-638F2852E6C2}"/>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4" name="Rectangle 23">
            <a:extLst>
              <a:ext uri="{FF2B5EF4-FFF2-40B4-BE49-F238E27FC236}">
                <a16:creationId xmlns:a16="http://schemas.microsoft.com/office/drawing/2014/main" id="{613FF856-A237-49A7-A97B-F6F8D15360DB}"/>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2C103869-D0C0-4D2F-BB7A-0B5EE735E935}"/>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6" name="Rectangle 25">
            <a:extLst>
              <a:ext uri="{FF2B5EF4-FFF2-40B4-BE49-F238E27FC236}">
                <a16:creationId xmlns:a16="http://schemas.microsoft.com/office/drawing/2014/main" id="{86B80329-575E-4735-BD46-3C51B6512C4A}"/>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31214C42-9DD0-4393-9FF1-154E16DCAFD2}"/>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8" name="Rectangle 27">
            <a:extLst>
              <a:ext uri="{FF2B5EF4-FFF2-40B4-BE49-F238E27FC236}">
                <a16:creationId xmlns:a16="http://schemas.microsoft.com/office/drawing/2014/main" id="{BDFEBC7F-532D-441A-A143-12659599F808}"/>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493EA1F8-3622-4C17-B696-5DD29CB8B06B}"/>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0" name="Rectangle 29">
            <a:extLst>
              <a:ext uri="{FF2B5EF4-FFF2-40B4-BE49-F238E27FC236}">
                <a16:creationId xmlns:a16="http://schemas.microsoft.com/office/drawing/2014/main" id="{1930971A-2C3D-4D4F-9CA9-67DB3646EDAC}"/>
              </a:ext>
            </a:extLst>
          </p:cNvPr>
          <p:cNvSpPr/>
          <p:nvPr/>
        </p:nvSpPr>
        <p:spPr bwMode="auto">
          <a:xfrm>
            <a:off x="4157433" y="4233717"/>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EDA4BDA3-E14D-46FB-8738-F5B2BEFF4CA0}"/>
              </a:ext>
            </a:extLst>
          </p:cNvPr>
          <p:cNvSpPr txBox="1"/>
          <p:nvPr/>
        </p:nvSpPr>
        <p:spPr>
          <a:xfrm>
            <a:off x="4157433" y="4282005"/>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2" name="Rectangle 31">
            <a:extLst>
              <a:ext uri="{FF2B5EF4-FFF2-40B4-BE49-F238E27FC236}">
                <a16:creationId xmlns:a16="http://schemas.microsoft.com/office/drawing/2014/main" id="{B3FAD208-9D97-4047-8944-96853BA6C404}"/>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EBF61FA9-665E-4399-BF1A-75DA62654FB4}"/>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4" name="Rectangle 33">
            <a:extLst>
              <a:ext uri="{FF2B5EF4-FFF2-40B4-BE49-F238E27FC236}">
                <a16:creationId xmlns:a16="http://schemas.microsoft.com/office/drawing/2014/main" id="{6601C501-999A-408B-8867-6E7E30815BA3}"/>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89356BFA-78ED-4749-AD4A-88D964F9B714}"/>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6" name="Rectangle 35">
            <a:extLst>
              <a:ext uri="{FF2B5EF4-FFF2-40B4-BE49-F238E27FC236}">
                <a16:creationId xmlns:a16="http://schemas.microsoft.com/office/drawing/2014/main" id="{12660EC0-600E-43F6-9189-74B9D6659D54}"/>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405224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617581" y="4088157"/>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HDInsight</a:t>
            </a:r>
          </a:p>
        </p:txBody>
      </p:sp>
      <p:pic>
        <p:nvPicPr>
          <p:cNvPr id="25" name="Picture 24">
            <a:extLst>
              <a:ext uri="{FF2B5EF4-FFF2-40B4-BE49-F238E27FC236}">
                <a16:creationId xmlns:a16="http://schemas.microsoft.com/office/drawing/2014/main" id="{1EEB27E0-1C73-4D99-95C2-4C33DC082F0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59098" y="3036011"/>
            <a:ext cx="1036230" cy="1036230"/>
          </a:xfrm>
          <a:prstGeom prst="rect">
            <a:avLst/>
          </a:prstGeom>
        </p:spPr>
      </p:pic>
      <p:sp>
        <p:nvSpPr>
          <p:cNvPr id="26" name="Rectangle 25">
            <a:extLst>
              <a:ext uri="{FF2B5EF4-FFF2-40B4-BE49-F238E27FC236}">
                <a16:creationId xmlns:a16="http://schemas.microsoft.com/office/drawing/2014/main" id="{F7A441FD-048B-42AC-9078-11A3F870DAC1}"/>
              </a:ext>
            </a:extLst>
          </p:cNvPr>
          <p:cNvSpPr/>
          <p:nvPr/>
        </p:nvSpPr>
        <p:spPr>
          <a:xfrm>
            <a:off x="2292869" y="3303531"/>
            <a:ext cx="1390060" cy="978474"/>
          </a:xfrm>
          <a:prstGeom prst="rect">
            <a:avLst/>
          </a:prstGeom>
        </p:spPr>
        <p:txBody>
          <a:bodyPr wrap="square">
            <a:spAutoFit/>
          </a:bodyPr>
          <a:lstStyle/>
          <a:p>
            <a:pPr algn="ctr" defTabSz="913828" fontAlgn="base">
              <a:lnSpc>
                <a:spcPct val="90000"/>
              </a:lnSpc>
              <a:spcBef>
                <a:spcPct val="0"/>
              </a:spcBef>
              <a:spcAft>
                <a:spcPct val="0"/>
              </a:spcAft>
            </a:pPr>
            <a:r>
              <a:rPr lang="en-US" sz="1600" i="1" dirty="0">
                <a:solidFill>
                  <a:prstClr val="white"/>
                </a:solidFill>
                <a:latin typeface="Segoe UI"/>
                <a:ea typeface="Segoe UI" pitchFamily="34" charset="0"/>
                <a:cs typeface="Segoe UI" pitchFamily="34" charset="0"/>
              </a:rPr>
              <a:t>Map Reduce, Pig, Hive, Hbase, Storm, Spark</a:t>
            </a:r>
          </a:p>
        </p:txBody>
      </p:sp>
      <p:sp>
        <p:nvSpPr>
          <p:cNvPr id="22" name="Rectangle 21">
            <a:extLst>
              <a:ext uri="{FF2B5EF4-FFF2-40B4-BE49-F238E27FC236}">
                <a16:creationId xmlns:a16="http://schemas.microsoft.com/office/drawing/2014/main" id="{6897B744-541E-4042-940C-F820A7540B7C}"/>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F80FEC70-A5A9-4CC6-AD2B-00F1C2FFB9E7}"/>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4" name="Rectangle 23">
            <a:extLst>
              <a:ext uri="{FF2B5EF4-FFF2-40B4-BE49-F238E27FC236}">
                <a16:creationId xmlns:a16="http://schemas.microsoft.com/office/drawing/2014/main" id="{BBCF0089-29FA-496A-B07B-BFB9B820C3F3}"/>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BEE15581-2B30-4E7C-B197-9D412384CCC1}"/>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8" name="Rectangle 27">
            <a:extLst>
              <a:ext uri="{FF2B5EF4-FFF2-40B4-BE49-F238E27FC236}">
                <a16:creationId xmlns:a16="http://schemas.microsoft.com/office/drawing/2014/main" id="{92C2967A-03AD-46CD-AAAE-B00AC206752C}"/>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E936DC70-566B-4D19-AC3D-08C9AD817BC3}"/>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30" name="Rectangle 29">
            <a:extLst>
              <a:ext uri="{FF2B5EF4-FFF2-40B4-BE49-F238E27FC236}">
                <a16:creationId xmlns:a16="http://schemas.microsoft.com/office/drawing/2014/main" id="{26593315-9C8E-42EA-A63A-A2A67C6AF264}"/>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C69403B6-BBCF-447F-B04D-3A9080EE7126}"/>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2" name="Rectangle 31">
            <a:extLst>
              <a:ext uri="{FF2B5EF4-FFF2-40B4-BE49-F238E27FC236}">
                <a16:creationId xmlns:a16="http://schemas.microsoft.com/office/drawing/2014/main" id="{BA0C38AD-4DAE-474D-85E5-7B5193A76A43}"/>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2D3E9327-65F4-4B39-8C71-0CFCA1B7CC91}"/>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4" name="Rectangle 33">
            <a:extLst>
              <a:ext uri="{FF2B5EF4-FFF2-40B4-BE49-F238E27FC236}">
                <a16:creationId xmlns:a16="http://schemas.microsoft.com/office/drawing/2014/main" id="{57C247EF-E2E5-4D94-A5DE-2B00603DE236}"/>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F4C551BB-B811-4671-8247-40232A840C59}"/>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6" name="Rectangle 35">
            <a:extLst>
              <a:ext uri="{FF2B5EF4-FFF2-40B4-BE49-F238E27FC236}">
                <a16:creationId xmlns:a16="http://schemas.microsoft.com/office/drawing/2014/main" id="{2A48DC41-214F-45A9-BF5C-81654F4158BF}"/>
              </a:ext>
            </a:extLst>
          </p:cNvPr>
          <p:cNvSpPr/>
          <p:nvPr/>
        </p:nvSpPr>
        <p:spPr bwMode="auto">
          <a:xfrm>
            <a:off x="4157433" y="4969747"/>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75D985A7-8F8B-41A2-9B5C-A0189E67265B}"/>
              </a:ext>
            </a:extLst>
          </p:cNvPr>
          <p:cNvSpPr txBox="1"/>
          <p:nvPr/>
        </p:nvSpPr>
        <p:spPr>
          <a:xfrm>
            <a:off x="4157433" y="5018034"/>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8" name="Rectangle 37">
            <a:extLst>
              <a:ext uri="{FF2B5EF4-FFF2-40B4-BE49-F238E27FC236}">
                <a16:creationId xmlns:a16="http://schemas.microsoft.com/office/drawing/2014/main" id="{5F2B2C0B-AAF7-4807-B769-05A1FEF01421}"/>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53338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839784" y="4321973"/>
            <a:ext cx="1000647" cy="194688"/>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Power BI</a:t>
            </a:r>
          </a:p>
        </p:txBody>
      </p:sp>
      <p:sp>
        <p:nvSpPr>
          <p:cNvPr id="21" name="Rectangle 20">
            <a:extLst>
              <a:ext uri="{FF2B5EF4-FFF2-40B4-BE49-F238E27FC236}">
                <a16:creationId xmlns:a16="http://schemas.microsoft.com/office/drawing/2014/main" id="{1F6593B2-04FC-4B32-9D9E-FD41F0056120}"/>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53CA5557-E6B4-4FA9-BFB4-786F53658759}"/>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3" name="Rectangle 22">
            <a:extLst>
              <a:ext uri="{FF2B5EF4-FFF2-40B4-BE49-F238E27FC236}">
                <a16:creationId xmlns:a16="http://schemas.microsoft.com/office/drawing/2014/main" id="{8DB4D731-CD0E-4735-9D0F-B36E5DC41AF1}"/>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B68FBCDC-25BF-4B26-9F83-1CD39F9316AD}"/>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6" name="Rectangle 25">
            <a:extLst>
              <a:ext uri="{FF2B5EF4-FFF2-40B4-BE49-F238E27FC236}">
                <a16:creationId xmlns:a16="http://schemas.microsoft.com/office/drawing/2014/main" id="{E2EAFECE-0328-43CB-BE6F-9A9950A17CE0}"/>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36234E71-EA5A-4910-B2C7-FDC3FB2089CB}"/>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8" name="Rectangle 27">
            <a:extLst>
              <a:ext uri="{FF2B5EF4-FFF2-40B4-BE49-F238E27FC236}">
                <a16:creationId xmlns:a16="http://schemas.microsoft.com/office/drawing/2014/main" id="{10394F47-0955-49F2-9DD8-248B53F67115}"/>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5480D1A4-E71C-4333-952E-BDB2076F94E0}"/>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0" name="Rectangle 29">
            <a:extLst>
              <a:ext uri="{FF2B5EF4-FFF2-40B4-BE49-F238E27FC236}">
                <a16:creationId xmlns:a16="http://schemas.microsoft.com/office/drawing/2014/main" id="{C146EA41-B66E-4CEA-8CA4-3E6EA7DBA705}"/>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1C30201C-2B31-435D-9F83-0CD0B0C0F7DA}"/>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2" name="Rectangle 31">
            <a:extLst>
              <a:ext uri="{FF2B5EF4-FFF2-40B4-BE49-F238E27FC236}">
                <a16:creationId xmlns:a16="http://schemas.microsoft.com/office/drawing/2014/main" id="{1C7C8AD0-07DF-445B-B2E1-88CDBA359DA8}"/>
              </a:ext>
            </a:extLst>
          </p:cNvPr>
          <p:cNvSpPr/>
          <p:nvPr/>
        </p:nvSpPr>
        <p:spPr bwMode="auto">
          <a:xfrm>
            <a:off x="4157433" y="5705778"/>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AEDC475E-F268-421B-9658-B0A97D20433E}"/>
              </a:ext>
            </a:extLst>
          </p:cNvPr>
          <p:cNvSpPr txBox="1"/>
          <p:nvPr/>
        </p:nvSpPr>
        <p:spPr>
          <a:xfrm>
            <a:off x="4157433" y="5754066"/>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4" name="Rectangle 33">
            <a:extLst>
              <a:ext uri="{FF2B5EF4-FFF2-40B4-BE49-F238E27FC236}">
                <a16:creationId xmlns:a16="http://schemas.microsoft.com/office/drawing/2014/main" id="{645272C9-7846-41F7-BE43-537C85DD597C}"/>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857CA1E7-EA27-412A-9F07-908FB57E3632}"/>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pic>
        <p:nvPicPr>
          <p:cNvPr id="7" name="Picture 6">
            <a:extLst>
              <a:ext uri="{FF2B5EF4-FFF2-40B4-BE49-F238E27FC236}">
                <a16:creationId xmlns:a16="http://schemas.microsoft.com/office/drawing/2014/main" id="{DA799387-2E7F-453C-BED6-B5D406A13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78" y="3106260"/>
            <a:ext cx="1190315" cy="1109374"/>
          </a:xfrm>
          <a:prstGeom prst="rect">
            <a:avLst/>
          </a:prstGeom>
        </p:spPr>
      </p:pic>
      <p:pic>
        <p:nvPicPr>
          <p:cNvPr id="9" name="Picture 8">
            <a:extLst>
              <a:ext uri="{FF2B5EF4-FFF2-40B4-BE49-F238E27FC236}">
                <a16:creationId xmlns:a16="http://schemas.microsoft.com/office/drawing/2014/main" id="{0BB4A8DB-1D26-492D-BDE1-F586ECA83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127" y="3156152"/>
            <a:ext cx="1104766" cy="1071433"/>
          </a:xfrm>
          <a:prstGeom prst="rect">
            <a:avLst/>
          </a:prstGeom>
        </p:spPr>
      </p:pic>
      <p:sp>
        <p:nvSpPr>
          <p:cNvPr id="53" name="TextBox 52">
            <a:extLst>
              <a:ext uri="{FF2B5EF4-FFF2-40B4-BE49-F238E27FC236}">
                <a16:creationId xmlns:a16="http://schemas.microsoft.com/office/drawing/2014/main" id="{120C9312-BAA4-4CF1-9480-4A4A61406DDE}"/>
              </a:ext>
            </a:extLst>
          </p:cNvPr>
          <p:cNvSpPr txBox="1"/>
          <p:nvPr/>
        </p:nvSpPr>
        <p:spPr>
          <a:xfrm>
            <a:off x="2597186" y="4335089"/>
            <a:ext cx="679063"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Excel</a:t>
            </a:r>
          </a:p>
        </p:txBody>
      </p:sp>
      <p:sp>
        <p:nvSpPr>
          <p:cNvPr id="24" name="Rectangle 23">
            <a:extLst>
              <a:ext uri="{FF2B5EF4-FFF2-40B4-BE49-F238E27FC236}">
                <a16:creationId xmlns:a16="http://schemas.microsoft.com/office/drawing/2014/main" id="{DC882559-55ED-457C-BBDA-E5A0E42B4CDB}"/>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SaaS</a:t>
            </a:r>
          </a:p>
        </p:txBody>
      </p:sp>
    </p:spTree>
    <p:extLst>
      <p:ext uri="{BB962C8B-B14F-4D97-AF65-F5344CB8AC3E}">
        <p14:creationId xmlns:p14="http://schemas.microsoft.com/office/powerpoint/2010/main" val="129053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69" y="2020747"/>
            <a:ext cx="9856549" cy="794064"/>
          </a:xfrm>
        </p:spPr>
        <p:txBody>
          <a:bodyPr/>
          <a:lstStyle/>
          <a:p>
            <a:r>
              <a:rPr lang="en-US" dirty="0"/>
              <a:t>Demonstration</a:t>
            </a:r>
          </a:p>
        </p:txBody>
      </p:sp>
      <p:sp>
        <p:nvSpPr>
          <p:cNvPr id="8" name="Text Placeholder 4"/>
          <p:cNvSpPr>
            <a:spLocks noGrp="1"/>
          </p:cNvSpPr>
          <p:nvPr>
            <p:ph type="body" sz="quarter" idx="4294967295"/>
          </p:nvPr>
        </p:nvSpPr>
        <p:spPr>
          <a:xfrm>
            <a:off x="269169" y="3877098"/>
            <a:ext cx="10895272" cy="788181"/>
          </a:xfrm>
          <a:noFill/>
        </p:spPr>
        <p:txBody>
          <a:bodyPr vert="horz" wrap="square" lIns="179238" tIns="143391" rIns="179238" bIns="143391" rtlCol="0">
            <a:spAutoFit/>
          </a:bodyPr>
          <a:lstStyle>
            <a:lvl1pPr marL="0" indent="0">
              <a:spcBef>
                <a:spcPts val="0"/>
              </a:spcBef>
              <a:buNone/>
              <a:defRPr sz="3600" spc="0" baseline="0">
                <a:solidFill>
                  <a:schemeClr val="bg1"/>
                </a:solidFill>
                <a:latin typeface="+mj-lt"/>
              </a:defRPr>
            </a:lvl1pPr>
          </a:lstStyle>
          <a:p>
            <a:pPr lvl="0"/>
            <a:r>
              <a:rPr lang="en-US" dirty="0"/>
              <a:t>SQL in an Azure VM and an Azure SQL Database</a:t>
            </a:r>
          </a:p>
        </p:txBody>
      </p:sp>
    </p:spTree>
    <p:extLst>
      <p:ext uri="{BB962C8B-B14F-4D97-AF65-F5344CB8AC3E}">
        <p14:creationId xmlns:p14="http://schemas.microsoft.com/office/powerpoint/2010/main" val="129452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the cloud?">
            <a:extLst>
              <a:ext uri="{FF2B5EF4-FFF2-40B4-BE49-F238E27FC236}">
                <a16:creationId xmlns:a16="http://schemas.microsoft.com/office/drawing/2014/main" id="{788597BF-B44A-40A3-9AC8-4580787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 y="893"/>
            <a:ext cx="12190096" cy="6856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720575-4934-4F63-9B57-A8C9ABCABB38}"/>
              </a:ext>
            </a:extLst>
          </p:cNvPr>
          <p:cNvSpPr>
            <a:spLocks noGrp="1"/>
          </p:cNvSpPr>
          <p:nvPr>
            <p:ph type="title"/>
          </p:nvPr>
        </p:nvSpPr>
        <p:spPr>
          <a:xfrm>
            <a:off x="250271" y="2746739"/>
            <a:ext cx="8105059" cy="899431"/>
          </a:xfrm>
        </p:spPr>
        <p:txBody>
          <a:bodyPr>
            <a:noAutofit/>
          </a:bodyPr>
          <a:lstStyle/>
          <a:p>
            <a:r>
              <a:rPr lang="en-US" sz="6000" dirty="0">
                <a:solidFill>
                  <a:schemeClr val="bg1"/>
                </a:solidFill>
                <a:latin typeface="Arial Rounded MT Bold" panose="020F0704030504030204" pitchFamily="34" charset="0"/>
              </a:rPr>
              <a:t>What is the Cloud</a:t>
            </a:r>
          </a:p>
        </p:txBody>
      </p:sp>
    </p:spTree>
    <p:extLst>
      <p:ext uri="{BB962C8B-B14F-4D97-AF65-F5344CB8AC3E}">
        <p14:creationId xmlns:p14="http://schemas.microsoft.com/office/powerpoint/2010/main" val="7837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pic>
        <p:nvPicPr>
          <p:cNvPr id="1026" name="Picture 2" descr="Related image">
            <a:extLst>
              <a:ext uri="{FF2B5EF4-FFF2-40B4-BE49-F238E27FC236}">
                <a16:creationId xmlns:a16="http://schemas.microsoft.com/office/drawing/2014/main" id="{BB5EAD32-4D1E-4754-8608-A6527F04A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64" y="1161565"/>
            <a:ext cx="5221146" cy="530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3CBA92A9-FE33-408C-9549-10D86134CFA9}"/>
              </a:ext>
            </a:extLst>
          </p:cNvPr>
          <p:cNvGraphicFramePr/>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spTree>
    <p:extLst>
      <p:ext uri="{BB962C8B-B14F-4D97-AF65-F5344CB8AC3E}">
        <p14:creationId xmlns:p14="http://schemas.microsoft.com/office/powerpoint/2010/main" val="130363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1058933338"/>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9" name="Picture 8">
            <a:extLst>
              <a:ext uri="{FF2B5EF4-FFF2-40B4-BE49-F238E27FC236}">
                <a16:creationId xmlns:a16="http://schemas.microsoft.com/office/drawing/2014/main" id="{EB2A7AB3-CFE7-4389-8489-3471B01E0C1C}"/>
              </a:ext>
            </a:extLst>
          </p:cNvPr>
          <p:cNvPicPr>
            <a:picLocks noChangeAspect="1"/>
          </p:cNvPicPr>
          <p:nvPr/>
        </p:nvPicPr>
        <p:blipFill>
          <a:blip r:embed="rId7"/>
          <a:stretch>
            <a:fillRect/>
          </a:stretch>
        </p:blipFill>
        <p:spPr>
          <a:xfrm>
            <a:off x="704544" y="1162031"/>
            <a:ext cx="5371014" cy="5301101"/>
          </a:xfrm>
          <a:prstGeom prst="rect">
            <a:avLst/>
          </a:prstGeom>
        </p:spPr>
      </p:pic>
    </p:spTree>
    <p:extLst>
      <p:ext uri="{BB962C8B-B14F-4D97-AF65-F5344CB8AC3E}">
        <p14:creationId xmlns:p14="http://schemas.microsoft.com/office/powerpoint/2010/main" val="1762849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2096719594"/>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11" name="Picture 10">
            <a:extLst>
              <a:ext uri="{FF2B5EF4-FFF2-40B4-BE49-F238E27FC236}">
                <a16:creationId xmlns:a16="http://schemas.microsoft.com/office/drawing/2014/main" id="{536919CD-F9FC-4088-83F7-2FBD4C2B77F9}"/>
              </a:ext>
            </a:extLst>
          </p:cNvPr>
          <p:cNvPicPr>
            <a:picLocks noChangeAspect="1"/>
          </p:cNvPicPr>
          <p:nvPr/>
        </p:nvPicPr>
        <p:blipFill>
          <a:blip r:embed="rId7"/>
          <a:stretch>
            <a:fillRect/>
          </a:stretch>
        </p:blipFill>
        <p:spPr>
          <a:xfrm>
            <a:off x="575997" y="1371662"/>
            <a:ext cx="5456393" cy="230143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D5D15B1F-7157-4FD7-B209-36138E9F091A}"/>
              </a:ext>
            </a:extLst>
          </p:cNvPr>
          <p:cNvPicPr>
            <a:picLocks noChangeAspect="1"/>
          </p:cNvPicPr>
          <p:nvPr/>
        </p:nvPicPr>
        <p:blipFill>
          <a:blip r:embed="rId8"/>
          <a:stretch>
            <a:fillRect/>
          </a:stretch>
        </p:blipFill>
        <p:spPr>
          <a:xfrm>
            <a:off x="824548" y="3542121"/>
            <a:ext cx="4959290" cy="26772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246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563197777"/>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1026" name="Picture 2" descr="Autoscale explained. Add and remove VMs">
            <a:extLst>
              <a:ext uri="{FF2B5EF4-FFF2-40B4-BE49-F238E27FC236}">
                <a16:creationId xmlns:a16="http://schemas.microsoft.com/office/drawing/2014/main" id="{714CFADA-CDCC-41AC-8A9D-C16A4F4F67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997" y="2710918"/>
            <a:ext cx="5715000" cy="19949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4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462250149"/>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9" name="Picture 8">
            <a:extLst>
              <a:ext uri="{FF2B5EF4-FFF2-40B4-BE49-F238E27FC236}">
                <a16:creationId xmlns:a16="http://schemas.microsoft.com/office/drawing/2014/main" id="{2EB42904-E0EE-4B9E-8C7E-BF0BA2FDEDED}"/>
              </a:ext>
            </a:extLst>
          </p:cNvPr>
          <p:cNvPicPr>
            <a:picLocks noChangeAspect="1"/>
          </p:cNvPicPr>
          <p:nvPr/>
        </p:nvPicPr>
        <p:blipFill>
          <a:blip r:embed="rId7"/>
          <a:stretch>
            <a:fillRect/>
          </a:stretch>
        </p:blipFill>
        <p:spPr>
          <a:xfrm>
            <a:off x="1489435" y="801630"/>
            <a:ext cx="3308798" cy="5525317"/>
          </a:xfrm>
          <a:prstGeom prst="rect">
            <a:avLst/>
          </a:prstGeom>
        </p:spPr>
      </p:pic>
    </p:spTree>
    <p:extLst>
      <p:ext uri="{BB962C8B-B14F-4D97-AF65-F5344CB8AC3E}">
        <p14:creationId xmlns:p14="http://schemas.microsoft.com/office/powerpoint/2010/main" val="2395703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2003039157"/>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4" name="Picture 3">
            <a:extLst>
              <a:ext uri="{FF2B5EF4-FFF2-40B4-BE49-F238E27FC236}">
                <a16:creationId xmlns:a16="http://schemas.microsoft.com/office/drawing/2014/main" id="{156E83C0-7F3A-4CF2-87FE-D2BE03B6961F}"/>
              </a:ext>
            </a:extLst>
          </p:cNvPr>
          <p:cNvPicPr>
            <a:picLocks noChangeAspect="1"/>
          </p:cNvPicPr>
          <p:nvPr/>
        </p:nvPicPr>
        <p:blipFill>
          <a:blip r:embed="rId7"/>
          <a:stretch>
            <a:fillRect/>
          </a:stretch>
        </p:blipFill>
        <p:spPr>
          <a:xfrm>
            <a:off x="782425" y="1244338"/>
            <a:ext cx="4853752" cy="49377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7848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_MSVID_White_16x9_2012-08-18">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1E4E79"/>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TotalTime>
  <Words>814</Words>
  <Application>Microsoft Office PowerPoint</Application>
  <PresentationFormat>Custom</PresentationFormat>
  <Paragraphs>194</Paragraphs>
  <Slides>27</Slides>
  <Notes>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Rounded MT Bold</vt:lpstr>
      <vt:lpstr>Calibri</vt:lpstr>
      <vt:lpstr>Euphemia</vt:lpstr>
      <vt:lpstr>Segoe UI</vt:lpstr>
      <vt:lpstr>Segoe UI Light</vt:lpstr>
      <vt:lpstr>Symbol</vt:lpstr>
      <vt:lpstr>3_MSVID_White_16x9_2012-08-18</vt:lpstr>
      <vt:lpstr>Cloudy with a Chance of Data </vt:lpstr>
      <vt:lpstr>PowerPoint Presentation</vt:lpstr>
      <vt:lpstr>What is the Cloud</vt:lpstr>
      <vt:lpstr>Benefits of Microsoft Azure?</vt:lpstr>
      <vt:lpstr>Benefits of Microsoft Azure?</vt:lpstr>
      <vt:lpstr>Benefits of Microsoft Azure?</vt:lpstr>
      <vt:lpstr>Benefits of Microsoft Azure?</vt:lpstr>
      <vt:lpstr>Benefits of Microsoft Azure?</vt:lpstr>
      <vt:lpstr>Benefits of Microsoft Azure?</vt:lpstr>
      <vt:lpstr>Benefits of Microsoft Azure?</vt:lpstr>
      <vt:lpstr>Benefits of Microsoft Azure?</vt:lpstr>
      <vt:lpstr>On-Premises vs Cloud</vt:lpstr>
      <vt:lpstr>On-Premise or On-Premises</vt:lpstr>
      <vt:lpstr>Cloud Models</vt:lpstr>
      <vt:lpstr>Pizza as a Service</vt:lpstr>
      <vt:lpstr>Services Manager vs Resource Manager</vt:lpstr>
      <vt:lpstr>The Azure portal – Portal.Azure.Com</vt:lpstr>
      <vt:lpstr>Other Client Tools</vt:lpstr>
      <vt:lpstr>Microsoft Azure SQL Resources</vt:lpstr>
      <vt:lpstr>Cloud data offerings</vt:lpstr>
      <vt:lpstr>Cloud data offerings</vt:lpstr>
      <vt:lpstr>Cloud data offerings</vt:lpstr>
      <vt:lpstr>Cloud data offerings</vt:lpstr>
      <vt:lpstr>Cloud data offerings</vt:lpstr>
      <vt:lpstr>Cloud data offerings</vt:lpstr>
      <vt:lpstr>Cloud data offerings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Cloudy with a Chance of Data </dc:title>
  <dc:creator>John Deardurff</dc:creator>
  <cp:lastModifiedBy>John Deardurff</cp:lastModifiedBy>
  <cp:revision>1</cp:revision>
  <dcterms:created xsi:type="dcterms:W3CDTF">2020-06-17T17:00:42Z</dcterms:created>
  <dcterms:modified xsi:type="dcterms:W3CDTF">2024-04-20T10:45:27Z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2020-06-17T17:02:33Z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5cd0c87e-e3f6-475a-8911-1e5988464e4d</vt:lpwstr>
  </property>
  <property fmtid="{D5CDD505-2E9C-101B-9397-08002B2CF9AE}" pid="8" name="MSIP_Label_f42aa342-8706-4288-bd11-ebb85995028c_ContentBits">
    <vt:lpwstr>0</vt:lpwstr>
  </property>
</Properties>
</file>