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3.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5"/>
    <p:sldMasterId id="2147484229" r:id="rId6"/>
    <p:sldMasterId id="2147484308" r:id="rId7"/>
    <p:sldMasterId id="2147484336" r:id="rId8"/>
  </p:sldMasterIdLst>
  <p:notesMasterIdLst>
    <p:notesMasterId r:id="rId20"/>
  </p:notesMasterIdLst>
  <p:handoutMasterIdLst>
    <p:handoutMasterId r:id="rId21"/>
  </p:handoutMasterIdLst>
  <p:sldIdLst>
    <p:sldId id="329" r:id="rId9"/>
    <p:sldId id="974" r:id="rId10"/>
    <p:sldId id="938" r:id="rId11"/>
    <p:sldId id="374" r:id="rId12"/>
    <p:sldId id="1590" r:id="rId13"/>
    <p:sldId id="1591" r:id="rId14"/>
    <p:sldId id="1592" r:id="rId15"/>
    <p:sldId id="1593" r:id="rId16"/>
    <p:sldId id="1548" r:id="rId17"/>
    <p:sldId id="1589" r:id="rId18"/>
    <p:sldId id="1326" r:id="rId19"/>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re Template" id="{0C8682EF-709C-4DD2-B11B-19E2D910C2A9}">
          <p14:sldIdLst>
            <p14:sldId id="329"/>
            <p14:sldId id="974"/>
            <p14:sldId id="938"/>
            <p14:sldId id="374"/>
            <p14:sldId id="1590"/>
            <p14:sldId id="1591"/>
            <p14:sldId id="1592"/>
            <p14:sldId id="1593"/>
            <p14:sldId id="1548"/>
            <p14:sldId id="1589"/>
            <p14:sldId id="1326"/>
          </p14:sldIdLst>
        </p14:section>
      </p14:sectionLst>
    </p:ex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Lakshmy Nair" initials="LN" lastIdx="2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C2F9"/>
    <a:srgbClr val="107C10"/>
    <a:srgbClr val="000000"/>
    <a:srgbClr val="002050"/>
    <a:srgbClr val="00188F"/>
    <a:srgbClr val="A80000"/>
    <a:srgbClr val="D83B01"/>
    <a:srgbClr val="0072C6"/>
    <a:srgbClr val="5C2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D232B2-4ABA-48F5-9F1F-136D6F1B99A3}" v="79" dt="2019-07-17T11:24:35.663"/>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00" autoAdjust="0"/>
    <p:restoredTop sz="91667" autoAdjust="0"/>
  </p:normalViewPr>
  <p:slideViewPr>
    <p:cSldViewPr>
      <p:cViewPr varScale="1">
        <p:scale>
          <a:sx n="61" d="100"/>
          <a:sy n="61" d="100"/>
        </p:scale>
        <p:origin x="208" y="60"/>
      </p:cViewPr>
      <p:guideLst>
        <p:guide orient="horz" pos="2203"/>
        <p:guide pos="3917"/>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p:scale>
          <a:sx n="70" d="100"/>
          <a:sy n="70" d="100"/>
        </p:scale>
        <p:origin x="-4086" y="-54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7.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commentAuthors" Target="commentAuthors.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B6D232B2-4ABA-48F5-9F1F-136D6F1B99A3}"/>
    <pc:docChg chg="undo custSel addSld delSld modSld modSection">
      <pc:chgData name="John Deardurff" userId="a22eae058e899168" providerId="LiveId" clId="{B6D232B2-4ABA-48F5-9F1F-136D6F1B99A3}" dt="2019-07-17T11:26:01.954" v="1009" actId="255"/>
      <pc:docMkLst>
        <pc:docMk/>
      </pc:docMkLst>
      <pc:sldChg chg="modSp">
        <pc:chgData name="John Deardurff" userId="a22eae058e899168" providerId="LiveId" clId="{B6D232B2-4ABA-48F5-9F1F-136D6F1B99A3}" dt="2019-07-17T11:01:57.303" v="3" actId="255"/>
        <pc:sldMkLst>
          <pc:docMk/>
          <pc:sldMk cId="2322508404" sldId="938"/>
        </pc:sldMkLst>
        <pc:spChg chg="mod">
          <ac:chgData name="John Deardurff" userId="a22eae058e899168" providerId="LiveId" clId="{B6D232B2-4ABA-48F5-9F1F-136D6F1B99A3}" dt="2019-07-17T11:01:57.303" v="3" actId="255"/>
          <ac:spMkLst>
            <pc:docMk/>
            <pc:sldMk cId="2322508404" sldId="938"/>
            <ac:spMk id="4" creationId="{5FDEDBD8-57A1-4E23-A54C-C8A603502C44}"/>
          </ac:spMkLst>
        </pc:spChg>
      </pc:sldChg>
      <pc:sldChg chg="addSp delSp modSp">
        <pc:chgData name="John Deardurff" userId="a22eae058e899168" providerId="LiveId" clId="{B6D232B2-4ABA-48F5-9F1F-136D6F1B99A3}" dt="2019-07-17T11:02:35.082" v="25" actId="5793"/>
        <pc:sldMkLst>
          <pc:docMk/>
          <pc:sldMk cId="391571445" sldId="1503"/>
        </pc:sldMkLst>
        <pc:spChg chg="del">
          <ac:chgData name="John Deardurff" userId="a22eae058e899168" providerId="LiveId" clId="{B6D232B2-4ABA-48F5-9F1F-136D6F1B99A3}" dt="2019-07-17T11:02:09.784" v="4" actId="478"/>
          <ac:spMkLst>
            <pc:docMk/>
            <pc:sldMk cId="391571445" sldId="1503"/>
            <ac:spMk id="2" creationId="{00000000-0000-0000-0000-000000000000}"/>
          </ac:spMkLst>
        </pc:spChg>
        <pc:spChg chg="add mod">
          <ac:chgData name="John Deardurff" userId="a22eae058e899168" providerId="LiveId" clId="{B6D232B2-4ABA-48F5-9F1F-136D6F1B99A3}" dt="2019-07-17T11:02:35.082" v="25" actId="5793"/>
          <ac:spMkLst>
            <pc:docMk/>
            <pc:sldMk cId="391571445" sldId="1503"/>
            <ac:spMk id="7" creationId="{CBF2D3E9-83D5-4E34-86E4-199BE8A5C875}"/>
          </ac:spMkLst>
        </pc:spChg>
      </pc:sldChg>
      <pc:sldChg chg="addSp delSp modSp">
        <pc:chgData name="John Deardurff" userId="a22eae058e899168" providerId="LiveId" clId="{B6D232B2-4ABA-48F5-9F1F-136D6F1B99A3}" dt="2019-07-17T11:04:15.993" v="183" actId="20577"/>
        <pc:sldMkLst>
          <pc:docMk/>
          <pc:sldMk cId="1406463343" sldId="1504"/>
        </pc:sldMkLst>
        <pc:spChg chg="del">
          <ac:chgData name="John Deardurff" userId="a22eae058e899168" providerId="LiveId" clId="{B6D232B2-4ABA-48F5-9F1F-136D6F1B99A3}" dt="2019-07-17T11:04:09.923" v="161" actId="478"/>
          <ac:spMkLst>
            <pc:docMk/>
            <pc:sldMk cId="1406463343" sldId="1504"/>
            <ac:spMk id="2" creationId="{00000000-0000-0000-0000-000000000000}"/>
          </ac:spMkLst>
        </pc:spChg>
        <pc:spChg chg="add mod">
          <ac:chgData name="John Deardurff" userId="a22eae058e899168" providerId="LiveId" clId="{B6D232B2-4ABA-48F5-9F1F-136D6F1B99A3}" dt="2019-07-17T11:04:15.993" v="183" actId="20577"/>
          <ac:spMkLst>
            <pc:docMk/>
            <pc:sldMk cId="1406463343" sldId="1504"/>
            <ac:spMk id="4" creationId="{9C801741-ED69-4BD2-B08E-89EFD77FBA10}"/>
          </ac:spMkLst>
        </pc:spChg>
      </pc:sldChg>
      <pc:sldChg chg="addSp delSp modSp">
        <pc:chgData name="John Deardurff" userId="a22eae058e899168" providerId="LiveId" clId="{B6D232B2-4ABA-48F5-9F1F-136D6F1B99A3}" dt="2019-07-17T11:03:38.390" v="114"/>
        <pc:sldMkLst>
          <pc:docMk/>
          <pc:sldMk cId="634851360" sldId="1505"/>
        </pc:sldMkLst>
        <pc:spChg chg="del">
          <ac:chgData name="John Deardurff" userId="a22eae058e899168" providerId="LiveId" clId="{B6D232B2-4ABA-48F5-9F1F-136D6F1B99A3}" dt="2019-07-17T11:03:23.297" v="84" actId="478"/>
          <ac:spMkLst>
            <pc:docMk/>
            <pc:sldMk cId="634851360" sldId="1505"/>
            <ac:spMk id="3" creationId="{00000000-0000-0000-0000-000000000000}"/>
          </ac:spMkLst>
        </pc:spChg>
        <pc:spChg chg="add mod">
          <ac:chgData name="John Deardurff" userId="a22eae058e899168" providerId="LiveId" clId="{B6D232B2-4ABA-48F5-9F1F-136D6F1B99A3}" dt="2019-07-17T11:03:31.144" v="112" actId="20577"/>
          <ac:spMkLst>
            <pc:docMk/>
            <pc:sldMk cId="634851360" sldId="1505"/>
            <ac:spMk id="5" creationId="{D30B8591-FFE6-4608-B013-55DB09D4BA57}"/>
          </ac:spMkLst>
        </pc:spChg>
        <pc:spChg chg="add del">
          <ac:chgData name="John Deardurff" userId="a22eae058e899168" providerId="LiveId" clId="{B6D232B2-4ABA-48F5-9F1F-136D6F1B99A3}" dt="2019-07-17T11:03:38.390" v="114"/>
          <ac:spMkLst>
            <pc:docMk/>
            <pc:sldMk cId="634851360" sldId="1505"/>
            <ac:spMk id="6" creationId="{B70B10D6-A170-4E8B-B4B6-3913C8F10DD3}"/>
          </ac:spMkLst>
        </pc:spChg>
      </pc:sldChg>
      <pc:sldChg chg="addSp delSp modSp">
        <pc:chgData name="John Deardurff" userId="a22eae058e899168" providerId="LiveId" clId="{B6D232B2-4ABA-48F5-9F1F-136D6F1B99A3}" dt="2019-07-17T11:04:52.177" v="263" actId="20577"/>
        <pc:sldMkLst>
          <pc:docMk/>
          <pc:sldMk cId="1186957392" sldId="1507"/>
        </pc:sldMkLst>
        <pc:spChg chg="del">
          <ac:chgData name="John Deardurff" userId="a22eae058e899168" providerId="LiveId" clId="{B6D232B2-4ABA-48F5-9F1F-136D6F1B99A3}" dt="2019-07-17T11:04:46.683" v="245" actId="478"/>
          <ac:spMkLst>
            <pc:docMk/>
            <pc:sldMk cId="1186957392" sldId="1507"/>
            <ac:spMk id="3" creationId="{00000000-0000-0000-0000-000000000000}"/>
          </ac:spMkLst>
        </pc:spChg>
        <pc:spChg chg="add mod">
          <ac:chgData name="John Deardurff" userId="a22eae058e899168" providerId="LiveId" clId="{B6D232B2-4ABA-48F5-9F1F-136D6F1B99A3}" dt="2019-07-17T11:04:52.177" v="263" actId="20577"/>
          <ac:spMkLst>
            <pc:docMk/>
            <pc:sldMk cId="1186957392" sldId="1507"/>
            <ac:spMk id="6" creationId="{4FC61540-8303-4CCA-BF1C-94DA9258E04D}"/>
          </ac:spMkLst>
        </pc:spChg>
      </pc:sldChg>
      <pc:sldChg chg="addSp delSp modSp">
        <pc:chgData name="John Deardurff" userId="a22eae058e899168" providerId="LiveId" clId="{B6D232B2-4ABA-48F5-9F1F-136D6F1B99A3}" dt="2019-07-17T11:04:41.970" v="244" actId="20577"/>
        <pc:sldMkLst>
          <pc:docMk/>
          <pc:sldMk cId="3391454854" sldId="1508"/>
        </pc:sldMkLst>
        <pc:spChg chg="del">
          <ac:chgData name="John Deardurff" userId="a22eae058e899168" providerId="LiveId" clId="{B6D232B2-4ABA-48F5-9F1F-136D6F1B99A3}" dt="2019-07-17T11:04:32.942" v="207" actId="478"/>
          <ac:spMkLst>
            <pc:docMk/>
            <pc:sldMk cId="3391454854" sldId="1508"/>
            <ac:spMk id="3" creationId="{00000000-0000-0000-0000-000000000000}"/>
          </ac:spMkLst>
        </pc:spChg>
        <pc:spChg chg="add mod">
          <ac:chgData name="John Deardurff" userId="a22eae058e899168" providerId="LiveId" clId="{B6D232B2-4ABA-48F5-9F1F-136D6F1B99A3}" dt="2019-07-17T11:04:41.970" v="244" actId="20577"/>
          <ac:spMkLst>
            <pc:docMk/>
            <pc:sldMk cId="3391454854" sldId="1508"/>
            <ac:spMk id="6" creationId="{04CC0578-8DF5-4384-BF5E-EA8B9516C52E}"/>
          </ac:spMkLst>
        </pc:spChg>
      </pc:sldChg>
      <pc:sldChg chg="addSp delSp modSp">
        <pc:chgData name="John Deardurff" userId="a22eae058e899168" providerId="LiveId" clId="{B6D232B2-4ABA-48F5-9F1F-136D6F1B99A3}" dt="2019-07-17T11:05:03.576" v="283" actId="20577"/>
        <pc:sldMkLst>
          <pc:docMk/>
          <pc:sldMk cId="1469459671" sldId="1509"/>
        </pc:sldMkLst>
        <pc:spChg chg="del">
          <ac:chgData name="John Deardurff" userId="a22eae058e899168" providerId="LiveId" clId="{B6D232B2-4ABA-48F5-9F1F-136D6F1B99A3}" dt="2019-07-17T11:04:56.917" v="264" actId="478"/>
          <ac:spMkLst>
            <pc:docMk/>
            <pc:sldMk cId="1469459671" sldId="1509"/>
            <ac:spMk id="3" creationId="{00000000-0000-0000-0000-000000000000}"/>
          </ac:spMkLst>
        </pc:spChg>
        <pc:spChg chg="add mod">
          <ac:chgData name="John Deardurff" userId="a22eae058e899168" providerId="LiveId" clId="{B6D232B2-4ABA-48F5-9F1F-136D6F1B99A3}" dt="2019-07-17T11:05:03.576" v="283" actId="20577"/>
          <ac:spMkLst>
            <pc:docMk/>
            <pc:sldMk cId="1469459671" sldId="1509"/>
            <ac:spMk id="12" creationId="{7EE9D456-CC05-438D-A2A1-8B46D24AB4C8}"/>
          </ac:spMkLst>
        </pc:spChg>
      </pc:sldChg>
      <pc:sldChg chg="modSp">
        <pc:chgData name="John Deardurff" userId="a22eae058e899168" providerId="LiveId" clId="{B6D232B2-4ABA-48F5-9F1F-136D6F1B99A3}" dt="2019-07-17T11:12:18.781" v="527" actId="255"/>
        <pc:sldMkLst>
          <pc:docMk/>
          <pc:sldMk cId="2756485765" sldId="1523"/>
        </pc:sldMkLst>
        <pc:spChg chg="mod">
          <ac:chgData name="John Deardurff" userId="a22eae058e899168" providerId="LiveId" clId="{B6D232B2-4ABA-48F5-9F1F-136D6F1B99A3}" dt="2019-07-17T11:12:18.781" v="527" actId="255"/>
          <ac:spMkLst>
            <pc:docMk/>
            <pc:sldMk cId="2756485765" sldId="1523"/>
            <ac:spMk id="6" creationId="{00000000-0000-0000-0000-000000000000}"/>
          </ac:spMkLst>
        </pc:spChg>
      </pc:sldChg>
      <pc:sldChg chg="modSp">
        <pc:chgData name="John Deardurff" userId="a22eae058e899168" providerId="LiveId" clId="{B6D232B2-4ABA-48F5-9F1F-136D6F1B99A3}" dt="2019-07-17T11:26:01.954" v="1009" actId="255"/>
        <pc:sldMkLst>
          <pc:docMk/>
          <pc:sldMk cId="3163568962" sldId="1524"/>
        </pc:sldMkLst>
        <pc:spChg chg="mod">
          <ac:chgData name="John Deardurff" userId="a22eae058e899168" providerId="LiveId" clId="{B6D232B2-4ABA-48F5-9F1F-136D6F1B99A3}" dt="2019-07-17T11:26:01.954" v="1009" actId="255"/>
          <ac:spMkLst>
            <pc:docMk/>
            <pc:sldMk cId="3163568962" sldId="1524"/>
            <ac:spMk id="6" creationId="{00000000-0000-0000-0000-000000000000}"/>
          </ac:spMkLst>
        </pc:spChg>
      </pc:sldChg>
      <pc:sldChg chg="addSp delSp modSp del modAnim">
        <pc:chgData name="John Deardurff" userId="a22eae058e899168" providerId="LiveId" clId="{B6D232B2-4ABA-48F5-9F1F-136D6F1B99A3}" dt="2019-07-17T11:13:55.808" v="584" actId="47"/>
        <pc:sldMkLst>
          <pc:docMk/>
          <pc:sldMk cId="2119964817" sldId="1530"/>
        </pc:sldMkLst>
        <pc:spChg chg="add del mod">
          <ac:chgData name="John Deardurff" userId="a22eae058e899168" providerId="LiveId" clId="{B6D232B2-4ABA-48F5-9F1F-136D6F1B99A3}" dt="2019-07-17T11:13:15.309" v="574" actId="478"/>
          <ac:spMkLst>
            <pc:docMk/>
            <pc:sldMk cId="2119964817" sldId="1530"/>
            <ac:spMk id="3" creationId="{49677D0B-63D8-4292-A5CE-AD3E1EC19F81}"/>
          </ac:spMkLst>
        </pc:spChg>
        <pc:spChg chg="add del">
          <ac:chgData name="John Deardurff" userId="a22eae058e899168" providerId="LiveId" clId="{B6D232B2-4ABA-48F5-9F1F-136D6F1B99A3}" dt="2019-07-17T11:13:15.309" v="574" actId="478"/>
          <ac:spMkLst>
            <pc:docMk/>
            <pc:sldMk cId="2119964817" sldId="1530"/>
            <ac:spMk id="4" creationId="{00000000-0000-0000-0000-000000000000}"/>
          </ac:spMkLst>
        </pc:spChg>
        <pc:spChg chg="del">
          <ac:chgData name="John Deardurff" userId="a22eae058e899168" providerId="LiveId" clId="{B6D232B2-4ABA-48F5-9F1F-136D6F1B99A3}" dt="2019-07-17T11:13:37.387" v="580"/>
          <ac:spMkLst>
            <pc:docMk/>
            <pc:sldMk cId="2119964817" sldId="1530"/>
            <ac:spMk id="5" creationId="{00000000-0000-0000-0000-000000000000}"/>
          </ac:spMkLst>
        </pc:spChg>
        <pc:spChg chg="del">
          <ac:chgData name="John Deardurff" userId="a22eae058e899168" providerId="LiveId" clId="{B6D232B2-4ABA-48F5-9F1F-136D6F1B99A3}" dt="2019-07-17T11:13:37.387" v="580"/>
          <ac:spMkLst>
            <pc:docMk/>
            <pc:sldMk cId="2119964817" sldId="1530"/>
            <ac:spMk id="6" creationId="{244C37BE-B51B-4FD2-86C4-DC15284F8B58}"/>
          </ac:spMkLst>
        </pc:spChg>
        <pc:spChg chg="del">
          <ac:chgData name="John Deardurff" userId="a22eae058e899168" providerId="LiveId" clId="{B6D232B2-4ABA-48F5-9F1F-136D6F1B99A3}" dt="2019-07-17T11:13:37.387" v="580"/>
          <ac:spMkLst>
            <pc:docMk/>
            <pc:sldMk cId="2119964817" sldId="1530"/>
            <ac:spMk id="7" creationId="{00000000-0000-0000-0000-000000000000}"/>
          </ac:spMkLst>
        </pc:spChg>
        <pc:spChg chg="del">
          <ac:chgData name="John Deardurff" userId="a22eae058e899168" providerId="LiveId" clId="{B6D232B2-4ABA-48F5-9F1F-136D6F1B99A3}" dt="2019-07-17T11:13:37.387" v="580"/>
          <ac:spMkLst>
            <pc:docMk/>
            <pc:sldMk cId="2119964817" sldId="1530"/>
            <ac:spMk id="10" creationId="{E88DC829-EEA4-4A7D-9B4B-C636AEEF6136}"/>
          </ac:spMkLst>
        </pc:spChg>
        <pc:picChg chg="del">
          <ac:chgData name="John Deardurff" userId="a22eae058e899168" providerId="LiveId" clId="{B6D232B2-4ABA-48F5-9F1F-136D6F1B99A3}" dt="2019-07-17T11:13:37.387" v="580"/>
          <ac:picMkLst>
            <pc:docMk/>
            <pc:sldMk cId="2119964817" sldId="1530"/>
            <ac:picMk id="8" creationId="{5613282B-AD8A-4BFE-851C-6D4A5029D53C}"/>
          </ac:picMkLst>
        </pc:picChg>
      </pc:sldChg>
      <pc:sldChg chg="addSp delSp modSp">
        <pc:chgData name="John Deardurff" userId="a22eae058e899168" providerId="LiveId" clId="{B6D232B2-4ABA-48F5-9F1F-136D6F1B99A3}" dt="2019-07-17T11:25:19.267" v="976" actId="20577"/>
        <pc:sldMkLst>
          <pc:docMk/>
          <pc:sldMk cId="1860888840" sldId="1532"/>
        </pc:sldMkLst>
        <pc:spChg chg="add mod">
          <ac:chgData name="John Deardurff" userId="a22eae058e899168" providerId="LiveId" clId="{B6D232B2-4ABA-48F5-9F1F-136D6F1B99A3}" dt="2019-07-17T11:25:19.267" v="976" actId="20577"/>
          <ac:spMkLst>
            <pc:docMk/>
            <pc:sldMk cId="1860888840" sldId="1532"/>
            <ac:spMk id="3" creationId="{02E678AF-3192-41F2-A6A3-80E0DE629FDE}"/>
          </ac:spMkLst>
        </pc:spChg>
        <pc:spChg chg="del">
          <ac:chgData name="John Deardurff" userId="a22eae058e899168" providerId="LiveId" clId="{B6D232B2-4ABA-48F5-9F1F-136D6F1B99A3}" dt="2019-07-17T11:25:12.361" v="950" actId="478"/>
          <ac:spMkLst>
            <pc:docMk/>
            <pc:sldMk cId="1860888840" sldId="1532"/>
            <ac:spMk id="17" creationId="{00000000-0000-0000-0000-000000000000}"/>
          </ac:spMkLst>
        </pc:spChg>
      </pc:sldChg>
      <pc:sldChg chg="addSp delSp modSp">
        <pc:chgData name="John Deardurff" userId="a22eae058e899168" providerId="LiveId" clId="{B6D232B2-4ABA-48F5-9F1F-136D6F1B99A3}" dt="2019-07-17T11:25:30.717" v="1003" actId="20577"/>
        <pc:sldMkLst>
          <pc:docMk/>
          <pc:sldMk cId="2344803580" sldId="1533"/>
        </pc:sldMkLst>
        <pc:spChg chg="add mod">
          <ac:chgData name="John Deardurff" userId="a22eae058e899168" providerId="LiveId" clId="{B6D232B2-4ABA-48F5-9F1F-136D6F1B99A3}" dt="2019-07-17T11:25:30.717" v="1003" actId="20577"/>
          <ac:spMkLst>
            <pc:docMk/>
            <pc:sldMk cId="2344803580" sldId="1533"/>
            <ac:spMk id="3" creationId="{BC1F1ABA-5E90-4F5A-B232-EB14D28E6E12}"/>
          </ac:spMkLst>
        </pc:spChg>
        <pc:spChg chg="del">
          <ac:chgData name="John Deardurff" userId="a22eae058e899168" providerId="LiveId" clId="{B6D232B2-4ABA-48F5-9F1F-136D6F1B99A3}" dt="2019-07-17T11:25:24.774" v="977" actId="478"/>
          <ac:spMkLst>
            <pc:docMk/>
            <pc:sldMk cId="2344803580" sldId="1533"/>
            <ac:spMk id="17" creationId="{00000000-0000-0000-0000-000000000000}"/>
          </ac:spMkLst>
        </pc:spChg>
      </pc:sldChg>
      <pc:sldChg chg="addSp delSp modSp">
        <pc:chgData name="John Deardurff" userId="a22eae058e899168" providerId="LiveId" clId="{B6D232B2-4ABA-48F5-9F1F-136D6F1B99A3}" dt="2019-07-17T11:24:43.359" v="914" actId="478"/>
        <pc:sldMkLst>
          <pc:docMk/>
          <pc:sldMk cId="3998058401" sldId="1537"/>
        </pc:sldMkLst>
        <pc:spChg chg="add del">
          <ac:chgData name="John Deardurff" userId="a22eae058e899168" providerId="LiveId" clId="{B6D232B2-4ABA-48F5-9F1F-136D6F1B99A3}" dt="2019-07-17T11:24:43.359" v="914" actId="478"/>
          <ac:spMkLst>
            <pc:docMk/>
            <pc:sldMk cId="3998058401" sldId="1537"/>
            <ac:spMk id="2" creationId="{00000000-0000-0000-0000-000000000000}"/>
          </ac:spMkLst>
        </pc:spChg>
        <pc:spChg chg="add del mod">
          <ac:chgData name="John Deardurff" userId="a22eae058e899168" providerId="LiveId" clId="{B6D232B2-4ABA-48F5-9F1F-136D6F1B99A3}" dt="2019-07-17T11:24:43.359" v="914" actId="478"/>
          <ac:spMkLst>
            <pc:docMk/>
            <pc:sldMk cId="3998058401" sldId="1537"/>
            <ac:spMk id="8" creationId="{1A82FB04-9CFC-4DCA-84F0-7EECDB2CB86F}"/>
          </ac:spMkLst>
        </pc:spChg>
      </pc:sldChg>
      <pc:sldChg chg="addSp delSp modSp">
        <pc:chgData name="John Deardurff" userId="a22eae058e899168" providerId="LiveId" clId="{B6D232B2-4ABA-48F5-9F1F-136D6F1B99A3}" dt="2019-07-17T11:24:49.684" v="916" actId="478"/>
        <pc:sldMkLst>
          <pc:docMk/>
          <pc:sldMk cId="4113529982" sldId="1541"/>
        </pc:sldMkLst>
        <pc:spChg chg="add del mod">
          <ac:chgData name="John Deardurff" userId="a22eae058e899168" providerId="LiveId" clId="{B6D232B2-4ABA-48F5-9F1F-136D6F1B99A3}" dt="2019-07-17T11:24:49.684" v="916" actId="478"/>
          <ac:spMkLst>
            <pc:docMk/>
            <pc:sldMk cId="4113529982" sldId="1541"/>
            <ac:spMk id="4" creationId="{2CC88FAC-D930-4E69-A288-B144A5A4F379}"/>
          </ac:spMkLst>
        </pc:spChg>
        <pc:spChg chg="add del">
          <ac:chgData name="John Deardurff" userId="a22eae058e899168" providerId="LiveId" clId="{B6D232B2-4ABA-48F5-9F1F-136D6F1B99A3}" dt="2019-07-17T11:24:49.684" v="916" actId="478"/>
          <ac:spMkLst>
            <pc:docMk/>
            <pc:sldMk cId="4113529982" sldId="1541"/>
            <ac:spMk id="17" creationId="{00000000-0000-0000-0000-000000000000}"/>
          </ac:spMkLst>
        </pc:spChg>
      </pc:sldChg>
      <pc:sldChg chg="addSp delSp modSp">
        <pc:chgData name="John Deardurff" userId="a22eae058e899168" providerId="LiveId" clId="{B6D232B2-4ABA-48F5-9F1F-136D6F1B99A3}" dt="2019-07-17T11:25:07.279" v="949" actId="20577"/>
        <pc:sldMkLst>
          <pc:docMk/>
          <pc:sldMk cId="3372409606" sldId="1542"/>
        </pc:sldMkLst>
        <pc:spChg chg="add mod">
          <ac:chgData name="John Deardurff" userId="a22eae058e899168" providerId="LiveId" clId="{B6D232B2-4ABA-48F5-9F1F-136D6F1B99A3}" dt="2019-07-17T11:25:07.279" v="949" actId="20577"/>
          <ac:spMkLst>
            <pc:docMk/>
            <pc:sldMk cId="3372409606" sldId="1542"/>
            <ac:spMk id="3" creationId="{978F21E7-C3F0-40D9-A3BF-869805782474}"/>
          </ac:spMkLst>
        </pc:spChg>
        <pc:spChg chg="del">
          <ac:chgData name="John Deardurff" userId="a22eae058e899168" providerId="LiveId" clId="{B6D232B2-4ABA-48F5-9F1F-136D6F1B99A3}" dt="2019-07-17T11:24:58.069" v="917" actId="478"/>
          <ac:spMkLst>
            <pc:docMk/>
            <pc:sldMk cId="3372409606" sldId="1542"/>
            <ac:spMk id="17" creationId="{00000000-0000-0000-0000-000000000000}"/>
          </ac:spMkLst>
        </pc:spChg>
      </pc:sldChg>
      <pc:sldChg chg="modSp">
        <pc:chgData name="John Deardurff" userId="a22eae058e899168" providerId="LiveId" clId="{B6D232B2-4ABA-48F5-9F1F-136D6F1B99A3}" dt="2019-07-17T11:25:37.766" v="1004" actId="255"/>
        <pc:sldMkLst>
          <pc:docMk/>
          <pc:sldMk cId="3281094897" sldId="1543"/>
        </pc:sldMkLst>
        <pc:spChg chg="mod">
          <ac:chgData name="John Deardurff" userId="a22eae058e899168" providerId="LiveId" clId="{B6D232B2-4ABA-48F5-9F1F-136D6F1B99A3}" dt="2019-07-17T11:25:37.766" v="1004" actId="255"/>
          <ac:spMkLst>
            <pc:docMk/>
            <pc:sldMk cId="3281094897" sldId="1543"/>
            <ac:spMk id="6" creationId="{00000000-0000-0000-0000-000000000000}"/>
          </ac:spMkLst>
        </pc:spChg>
      </pc:sldChg>
      <pc:sldChg chg="addSp delSp modSp">
        <pc:chgData name="John Deardurff" userId="a22eae058e899168" providerId="LiveId" clId="{B6D232B2-4ABA-48F5-9F1F-136D6F1B99A3}" dt="2019-07-17T11:25:46.153" v="1006" actId="478"/>
        <pc:sldMkLst>
          <pc:docMk/>
          <pc:sldMk cId="3117225638" sldId="1544"/>
        </pc:sldMkLst>
        <pc:spChg chg="add del mod">
          <ac:chgData name="John Deardurff" userId="a22eae058e899168" providerId="LiveId" clId="{B6D232B2-4ABA-48F5-9F1F-136D6F1B99A3}" dt="2019-07-17T11:25:46.153" v="1006" actId="478"/>
          <ac:spMkLst>
            <pc:docMk/>
            <pc:sldMk cId="3117225638" sldId="1544"/>
            <ac:spMk id="3" creationId="{2F6F6F7E-F693-4275-8F17-DDFE7DDB2D8F}"/>
          </ac:spMkLst>
        </pc:spChg>
        <pc:spChg chg="add del">
          <ac:chgData name="John Deardurff" userId="a22eae058e899168" providerId="LiveId" clId="{B6D232B2-4ABA-48F5-9F1F-136D6F1B99A3}" dt="2019-07-17T11:25:46.153" v="1006" actId="478"/>
          <ac:spMkLst>
            <pc:docMk/>
            <pc:sldMk cId="3117225638" sldId="1544"/>
            <ac:spMk id="4" creationId="{00000000-0000-0000-0000-000000000000}"/>
          </ac:spMkLst>
        </pc:spChg>
      </pc:sldChg>
      <pc:sldChg chg="addSp delSp modSp">
        <pc:chgData name="John Deardurff" userId="a22eae058e899168" providerId="LiveId" clId="{B6D232B2-4ABA-48F5-9F1F-136D6F1B99A3}" dt="2019-07-17T11:06:07.768" v="386"/>
        <pc:sldMkLst>
          <pc:docMk/>
          <pc:sldMk cId="3280728188" sldId="1546"/>
        </pc:sldMkLst>
        <pc:spChg chg="add mod">
          <ac:chgData name="John Deardurff" userId="a22eae058e899168" providerId="LiveId" clId="{B6D232B2-4ABA-48F5-9F1F-136D6F1B99A3}" dt="2019-07-17T11:06:07.768" v="386"/>
          <ac:spMkLst>
            <pc:docMk/>
            <pc:sldMk cId="3280728188" sldId="1546"/>
            <ac:spMk id="3" creationId="{09E4E749-F1A0-4812-A4F1-FDDB2883054C}"/>
          </ac:spMkLst>
        </pc:spChg>
        <pc:spChg chg="del">
          <ac:chgData name="John Deardurff" userId="a22eae058e899168" providerId="LiveId" clId="{B6D232B2-4ABA-48F5-9F1F-136D6F1B99A3}" dt="2019-07-17T11:06:04.885" v="385" actId="478"/>
          <ac:spMkLst>
            <pc:docMk/>
            <pc:sldMk cId="3280728188" sldId="1546"/>
            <ac:spMk id="4" creationId="{5FDEDBD8-57A1-4E23-A54C-C8A603502C44}"/>
          </ac:spMkLst>
        </pc:spChg>
      </pc:sldChg>
      <pc:sldChg chg="addSp delSp modSp">
        <pc:chgData name="John Deardurff" userId="a22eae058e899168" providerId="LiveId" clId="{B6D232B2-4ABA-48F5-9F1F-136D6F1B99A3}" dt="2019-07-17T11:05:31.666" v="343" actId="20577"/>
        <pc:sldMkLst>
          <pc:docMk/>
          <pc:sldMk cId="1968337599" sldId="1547"/>
        </pc:sldMkLst>
        <pc:spChg chg="add mod">
          <ac:chgData name="John Deardurff" userId="a22eae058e899168" providerId="LiveId" clId="{B6D232B2-4ABA-48F5-9F1F-136D6F1B99A3}" dt="2019-07-17T11:05:31.666" v="343" actId="20577"/>
          <ac:spMkLst>
            <pc:docMk/>
            <pc:sldMk cId="1968337599" sldId="1547"/>
            <ac:spMk id="4" creationId="{835C23F7-CCD1-42CE-A578-98F5F12C5C70}"/>
          </ac:spMkLst>
        </pc:spChg>
        <pc:spChg chg="del">
          <ac:chgData name="John Deardurff" userId="a22eae058e899168" providerId="LiveId" clId="{B6D232B2-4ABA-48F5-9F1F-136D6F1B99A3}" dt="2019-07-17T11:05:24.696" v="318" actId="478"/>
          <ac:spMkLst>
            <pc:docMk/>
            <pc:sldMk cId="1968337599" sldId="1547"/>
            <ac:spMk id="17" creationId="{00000000-0000-0000-0000-000000000000}"/>
          </ac:spMkLst>
        </pc:spChg>
      </pc:sldChg>
      <pc:sldChg chg="addSp delSp modSp">
        <pc:chgData name="John Deardurff" userId="a22eae058e899168" providerId="LiveId" clId="{B6D232B2-4ABA-48F5-9F1F-136D6F1B99A3}" dt="2019-07-17T11:05:41.768" v="366" actId="20577"/>
        <pc:sldMkLst>
          <pc:docMk/>
          <pc:sldMk cId="1205034203" sldId="1548"/>
        </pc:sldMkLst>
        <pc:spChg chg="add mod">
          <ac:chgData name="John Deardurff" userId="a22eae058e899168" providerId="LiveId" clId="{B6D232B2-4ABA-48F5-9F1F-136D6F1B99A3}" dt="2019-07-17T11:05:41.768" v="366" actId="20577"/>
          <ac:spMkLst>
            <pc:docMk/>
            <pc:sldMk cId="1205034203" sldId="1548"/>
            <ac:spMk id="3" creationId="{40985304-BFCF-4A45-9F3C-6C1DD215592D}"/>
          </ac:spMkLst>
        </pc:spChg>
        <pc:spChg chg="del">
          <ac:chgData name="John Deardurff" userId="a22eae058e899168" providerId="LiveId" clId="{B6D232B2-4ABA-48F5-9F1F-136D6F1B99A3}" dt="2019-07-17T11:05:36.214" v="344" actId="478"/>
          <ac:spMkLst>
            <pc:docMk/>
            <pc:sldMk cId="1205034203" sldId="1548"/>
            <ac:spMk id="4" creationId="{00000000-0000-0000-0000-000000000000}"/>
          </ac:spMkLst>
        </pc:spChg>
      </pc:sldChg>
      <pc:sldChg chg="addSp delSp modSp">
        <pc:chgData name="John Deardurff" userId="a22eae058e899168" providerId="LiveId" clId="{B6D232B2-4ABA-48F5-9F1F-136D6F1B99A3}" dt="2019-07-17T11:03:09.067" v="81" actId="5793"/>
        <pc:sldMkLst>
          <pc:docMk/>
          <pc:sldMk cId="3448660220" sldId="1549"/>
        </pc:sldMkLst>
        <pc:spChg chg="del">
          <ac:chgData name="John Deardurff" userId="a22eae058e899168" providerId="LiveId" clId="{B6D232B2-4ABA-48F5-9F1F-136D6F1B99A3}" dt="2019-07-17T11:02:42.386" v="26" actId="478"/>
          <ac:spMkLst>
            <pc:docMk/>
            <pc:sldMk cId="3448660220" sldId="1549"/>
            <ac:spMk id="4" creationId="{00000000-0000-0000-0000-000000000000}"/>
          </ac:spMkLst>
        </pc:spChg>
        <pc:spChg chg="add mod">
          <ac:chgData name="John Deardurff" userId="a22eae058e899168" providerId="LiveId" clId="{B6D232B2-4ABA-48F5-9F1F-136D6F1B99A3}" dt="2019-07-17T11:03:09.067" v="81" actId="5793"/>
          <ac:spMkLst>
            <pc:docMk/>
            <pc:sldMk cId="3448660220" sldId="1549"/>
            <ac:spMk id="5" creationId="{6BB5EED8-227E-4725-9180-C6784EB25976}"/>
          </ac:spMkLst>
        </pc:spChg>
      </pc:sldChg>
      <pc:sldChg chg="addSp delSp">
        <pc:chgData name="John Deardurff" userId="a22eae058e899168" providerId="LiveId" clId="{B6D232B2-4ABA-48F5-9F1F-136D6F1B99A3}" dt="2019-07-17T11:03:16.350" v="83"/>
        <pc:sldMkLst>
          <pc:docMk/>
          <pc:sldMk cId="1273125651" sldId="1550"/>
        </pc:sldMkLst>
        <pc:spChg chg="del">
          <ac:chgData name="John Deardurff" userId="a22eae058e899168" providerId="LiveId" clId="{B6D232B2-4ABA-48F5-9F1F-136D6F1B99A3}" dt="2019-07-17T11:03:15.691" v="82" actId="478"/>
          <ac:spMkLst>
            <pc:docMk/>
            <pc:sldMk cId="1273125651" sldId="1550"/>
            <ac:spMk id="4" creationId="{00000000-0000-0000-0000-000000000000}"/>
          </ac:spMkLst>
        </pc:spChg>
        <pc:spChg chg="add">
          <ac:chgData name="John Deardurff" userId="a22eae058e899168" providerId="LiveId" clId="{B6D232B2-4ABA-48F5-9F1F-136D6F1B99A3}" dt="2019-07-17T11:03:16.350" v="83"/>
          <ac:spMkLst>
            <pc:docMk/>
            <pc:sldMk cId="1273125651" sldId="1550"/>
            <ac:spMk id="5" creationId="{E25921FC-0772-4B52-8564-3FA7D6DB8DF0}"/>
          </ac:spMkLst>
        </pc:spChg>
      </pc:sldChg>
      <pc:sldChg chg="addSp delSp modSp">
        <pc:chgData name="John Deardurff" userId="a22eae058e899168" providerId="LiveId" clId="{B6D232B2-4ABA-48F5-9F1F-136D6F1B99A3}" dt="2019-07-17T11:04:27.454" v="206" actId="20577"/>
        <pc:sldMkLst>
          <pc:docMk/>
          <pc:sldMk cId="3846264806" sldId="1552"/>
        </pc:sldMkLst>
        <pc:spChg chg="del">
          <ac:chgData name="John Deardurff" userId="a22eae058e899168" providerId="LiveId" clId="{B6D232B2-4ABA-48F5-9F1F-136D6F1B99A3}" dt="2019-07-17T11:04:21.686" v="184" actId="478"/>
          <ac:spMkLst>
            <pc:docMk/>
            <pc:sldMk cId="3846264806" sldId="1552"/>
            <ac:spMk id="2" creationId="{00000000-0000-0000-0000-000000000000}"/>
          </ac:spMkLst>
        </pc:spChg>
        <pc:spChg chg="add mod">
          <ac:chgData name="John Deardurff" userId="a22eae058e899168" providerId="LiveId" clId="{B6D232B2-4ABA-48F5-9F1F-136D6F1B99A3}" dt="2019-07-17T11:04:27.454" v="206" actId="20577"/>
          <ac:spMkLst>
            <pc:docMk/>
            <pc:sldMk cId="3846264806" sldId="1552"/>
            <ac:spMk id="4" creationId="{983FB0F0-4D45-40A9-AC00-787A0AE6EFB4}"/>
          </ac:spMkLst>
        </pc:spChg>
      </pc:sldChg>
      <pc:sldChg chg="addSp delSp modSp">
        <pc:chgData name="John Deardurff" userId="a22eae058e899168" providerId="LiveId" clId="{B6D232B2-4ABA-48F5-9F1F-136D6F1B99A3}" dt="2019-07-17T11:04:01.595" v="160" actId="20577"/>
        <pc:sldMkLst>
          <pc:docMk/>
          <pc:sldMk cId="3831130525" sldId="1553"/>
        </pc:sldMkLst>
        <pc:spChg chg="del">
          <ac:chgData name="John Deardurff" userId="a22eae058e899168" providerId="LiveId" clId="{B6D232B2-4ABA-48F5-9F1F-136D6F1B99A3}" dt="2019-07-17T11:03:48.413" v="115" actId="478"/>
          <ac:spMkLst>
            <pc:docMk/>
            <pc:sldMk cId="3831130525" sldId="1553"/>
            <ac:spMk id="3" creationId="{00000000-0000-0000-0000-000000000000}"/>
          </ac:spMkLst>
        </pc:spChg>
        <pc:spChg chg="add mod">
          <ac:chgData name="John Deardurff" userId="a22eae058e899168" providerId="LiveId" clId="{B6D232B2-4ABA-48F5-9F1F-136D6F1B99A3}" dt="2019-07-17T11:04:01.595" v="160" actId="20577"/>
          <ac:spMkLst>
            <pc:docMk/>
            <pc:sldMk cId="3831130525" sldId="1553"/>
            <ac:spMk id="5" creationId="{11C8D345-6FB2-4B70-90FB-68C1C92FE1BD}"/>
          </ac:spMkLst>
        </pc:spChg>
      </pc:sldChg>
      <pc:sldChg chg="addSp delSp modSp">
        <pc:chgData name="John Deardurff" userId="a22eae058e899168" providerId="LiveId" clId="{B6D232B2-4ABA-48F5-9F1F-136D6F1B99A3}" dt="2019-07-17T11:05:18.479" v="317" actId="20577"/>
        <pc:sldMkLst>
          <pc:docMk/>
          <pc:sldMk cId="1735417811" sldId="1555"/>
        </pc:sldMkLst>
        <pc:spChg chg="del">
          <ac:chgData name="John Deardurff" userId="a22eae058e899168" providerId="LiveId" clId="{B6D232B2-4ABA-48F5-9F1F-136D6F1B99A3}" dt="2019-07-17T11:05:10.156" v="284" actId="478"/>
          <ac:spMkLst>
            <pc:docMk/>
            <pc:sldMk cId="1735417811" sldId="1555"/>
            <ac:spMk id="3" creationId="{00000000-0000-0000-0000-000000000000}"/>
          </ac:spMkLst>
        </pc:spChg>
        <pc:spChg chg="add mod">
          <ac:chgData name="John Deardurff" userId="a22eae058e899168" providerId="LiveId" clId="{B6D232B2-4ABA-48F5-9F1F-136D6F1B99A3}" dt="2019-07-17T11:05:18.479" v="317" actId="20577"/>
          <ac:spMkLst>
            <pc:docMk/>
            <pc:sldMk cId="1735417811" sldId="1555"/>
            <ac:spMk id="5" creationId="{5C54D029-D5B1-4215-B812-0F10582F2335}"/>
          </ac:spMkLst>
        </pc:spChg>
      </pc:sldChg>
      <pc:sldChg chg="addSp delSp modSp">
        <pc:chgData name="John Deardurff" userId="a22eae058e899168" providerId="LiveId" clId="{B6D232B2-4ABA-48F5-9F1F-136D6F1B99A3}" dt="2019-07-17T11:13:04.691" v="572" actId="478"/>
        <pc:sldMkLst>
          <pc:docMk/>
          <pc:sldMk cId="455291722" sldId="1556"/>
        </pc:sldMkLst>
        <pc:spChg chg="add del mod">
          <ac:chgData name="John Deardurff" userId="a22eae058e899168" providerId="LiveId" clId="{B6D232B2-4ABA-48F5-9F1F-136D6F1B99A3}" dt="2019-07-17T11:13:04.691" v="572" actId="478"/>
          <ac:spMkLst>
            <pc:docMk/>
            <pc:sldMk cId="455291722" sldId="1556"/>
            <ac:spMk id="3" creationId="{987F1BA2-2987-4F5A-9EF9-27B523C897C8}"/>
          </ac:spMkLst>
        </pc:spChg>
        <pc:spChg chg="add del">
          <ac:chgData name="John Deardurff" userId="a22eae058e899168" providerId="LiveId" clId="{B6D232B2-4ABA-48F5-9F1F-136D6F1B99A3}" dt="2019-07-17T11:13:04.691" v="572" actId="478"/>
          <ac:spMkLst>
            <pc:docMk/>
            <pc:sldMk cId="455291722" sldId="1556"/>
            <ac:spMk id="4" creationId="{5FDEDBD8-57A1-4E23-A54C-C8A603502C44}"/>
          </ac:spMkLst>
        </pc:spChg>
      </pc:sldChg>
      <pc:sldChg chg="addSp delSp modSp">
        <pc:chgData name="John Deardurff" userId="a22eae058e899168" providerId="LiveId" clId="{B6D232B2-4ABA-48F5-9F1F-136D6F1B99A3}" dt="2019-07-17T11:22:06.080" v="863" actId="478"/>
        <pc:sldMkLst>
          <pc:docMk/>
          <pc:sldMk cId="3343200184" sldId="1557"/>
        </pc:sldMkLst>
        <pc:spChg chg="add del mod">
          <ac:chgData name="John Deardurff" userId="a22eae058e899168" providerId="LiveId" clId="{B6D232B2-4ABA-48F5-9F1F-136D6F1B99A3}" dt="2019-07-17T11:22:06.080" v="863" actId="478"/>
          <ac:spMkLst>
            <pc:docMk/>
            <pc:sldMk cId="3343200184" sldId="1557"/>
            <ac:spMk id="3" creationId="{99BCA994-5730-4A18-93D2-F871BA5AB60E}"/>
          </ac:spMkLst>
        </pc:spChg>
        <pc:spChg chg="add del">
          <ac:chgData name="John Deardurff" userId="a22eae058e899168" providerId="LiveId" clId="{B6D232B2-4ABA-48F5-9F1F-136D6F1B99A3}" dt="2019-07-17T11:22:06.080" v="863" actId="478"/>
          <ac:spMkLst>
            <pc:docMk/>
            <pc:sldMk cId="3343200184" sldId="1557"/>
            <ac:spMk id="4" creationId="{5FDEDBD8-57A1-4E23-A54C-C8A603502C44}"/>
          </ac:spMkLst>
        </pc:spChg>
      </pc:sldChg>
      <pc:sldChg chg="addSp delSp modSp">
        <pc:chgData name="John Deardurff" userId="a22eae058e899168" providerId="LiveId" clId="{B6D232B2-4ABA-48F5-9F1F-136D6F1B99A3}" dt="2019-07-17T11:12:36.768" v="552" actId="20577"/>
        <pc:sldMkLst>
          <pc:docMk/>
          <pc:sldMk cId="154063596" sldId="1558"/>
        </pc:sldMkLst>
        <pc:spChg chg="add del mod">
          <ac:chgData name="John Deardurff" userId="a22eae058e899168" providerId="LiveId" clId="{B6D232B2-4ABA-48F5-9F1F-136D6F1B99A3}" dt="2019-07-17T11:12:28.068" v="529" actId="478"/>
          <ac:spMkLst>
            <pc:docMk/>
            <pc:sldMk cId="154063596" sldId="1558"/>
            <ac:spMk id="3" creationId="{07A1D587-9065-44FE-8D0A-80E5B891F520}"/>
          </ac:spMkLst>
        </pc:spChg>
        <pc:spChg chg="add del">
          <ac:chgData name="John Deardurff" userId="a22eae058e899168" providerId="LiveId" clId="{B6D232B2-4ABA-48F5-9F1F-136D6F1B99A3}" dt="2019-07-17T11:12:31.247" v="530" actId="478"/>
          <ac:spMkLst>
            <pc:docMk/>
            <pc:sldMk cId="154063596" sldId="1558"/>
            <ac:spMk id="4" creationId="{00000000-0000-0000-0000-000000000000}"/>
          </ac:spMkLst>
        </pc:spChg>
        <pc:spChg chg="add mod">
          <ac:chgData name="John Deardurff" userId="a22eae058e899168" providerId="LiveId" clId="{B6D232B2-4ABA-48F5-9F1F-136D6F1B99A3}" dt="2019-07-17T11:12:36.768" v="552" actId="20577"/>
          <ac:spMkLst>
            <pc:docMk/>
            <pc:sldMk cId="154063596" sldId="1558"/>
            <ac:spMk id="7" creationId="{1C43CB43-302C-4E9B-9267-36DEA200DB4A}"/>
          </ac:spMkLst>
        </pc:spChg>
      </pc:sldChg>
      <pc:sldChg chg="addSp delSp modSp">
        <pc:chgData name="John Deardurff" userId="a22eae058e899168" providerId="LiveId" clId="{B6D232B2-4ABA-48F5-9F1F-136D6F1B99A3}" dt="2019-07-17T11:21:51.328" v="859" actId="20577"/>
        <pc:sldMkLst>
          <pc:docMk/>
          <pc:sldMk cId="3080620491" sldId="1559"/>
        </pc:sldMkLst>
        <pc:spChg chg="add mod">
          <ac:chgData name="John Deardurff" userId="a22eae058e899168" providerId="LiveId" clId="{B6D232B2-4ABA-48F5-9F1F-136D6F1B99A3}" dt="2019-07-17T11:21:51.328" v="859" actId="20577"/>
          <ac:spMkLst>
            <pc:docMk/>
            <pc:sldMk cId="3080620491" sldId="1559"/>
            <ac:spMk id="3" creationId="{AF7886ED-0997-46DC-A75E-FA04E64ACE96}"/>
          </ac:spMkLst>
        </pc:spChg>
        <pc:spChg chg="del">
          <ac:chgData name="John Deardurff" userId="a22eae058e899168" providerId="LiveId" clId="{B6D232B2-4ABA-48F5-9F1F-136D6F1B99A3}" dt="2019-07-17T11:21:45.142" v="837" actId="478"/>
          <ac:spMkLst>
            <pc:docMk/>
            <pc:sldMk cId="3080620491" sldId="1559"/>
            <ac:spMk id="4" creationId="{00000000-0000-0000-0000-000000000000}"/>
          </ac:spMkLst>
        </pc:spChg>
      </pc:sldChg>
      <pc:sldChg chg="addSp delSp modSp add del">
        <pc:chgData name="John Deardurff" userId="a22eae058e899168" providerId="LiveId" clId="{B6D232B2-4ABA-48F5-9F1F-136D6F1B99A3}" dt="2019-07-17T11:07:49.694" v="427" actId="47"/>
        <pc:sldMkLst>
          <pc:docMk/>
          <pc:sldMk cId="1282008223" sldId="1560"/>
        </pc:sldMkLst>
        <pc:spChg chg="del">
          <ac:chgData name="John Deardurff" userId="a22eae058e899168" providerId="LiveId" clId="{B6D232B2-4ABA-48F5-9F1F-136D6F1B99A3}" dt="2019-07-17T11:06:19.973" v="387" actId="478"/>
          <ac:spMkLst>
            <pc:docMk/>
            <pc:sldMk cId="1282008223" sldId="1560"/>
            <ac:spMk id="2" creationId="{00000000-0000-0000-0000-000000000000}"/>
          </ac:spMkLst>
        </pc:spChg>
        <pc:spChg chg="del">
          <ac:chgData name="John Deardurff" userId="a22eae058e899168" providerId="LiveId" clId="{B6D232B2-4ABA-48F5-9F1F-136D6F1B99A3}" dt="2019-07-17T11:06:27.208" v="389" actId="478"/>
          <ac:spMkLst>
            <pc:docMk/>
            <pc:sldMk cId="1282008223" sldId="1560"/>
            <ac:spMk id="6" creationId="{00000000-0000-0000-0000-000000000000}"/>
          </ac:spMkLst>
        </pc:spChg>
        <pc:spChg chg="del">
          <ac:chgData name="John Deardurff" userId="a22eae058e899168" providerId="LiveId" clId="{B6D232B2-4ABA-48F5-9F1F-136D6F1B99A3}" dt="2019-07-17T11:07:08.529" v="419"/>
          <ac:spMkLst>
            <pc:docMk/>
            <pc:sldMk cId="1282008223" sldId="1560"/>
            <ac:spMk id="8" creationId="{8E095179-FD98-4547-B9DB-EE87785B8A74}"/>
          </ac:spMkLst>
        </pc:spChg>
        <pc:spChg chg="del">
          <ac:chgData name="John Deardurff" userId="a22eae058e899168" providerId="LiveId" clId="{B6D232B2-4ABA-48F5-9F1F-136D6F1B99A3}" dt="2019-07-17T11:07:08.529" v="419"/>
          <ac:spMkLst>
            <pc:docMk/>
            <pc:sldMk cId="1282008223" sldId="1560"/>
            <ac:spMk id="9" creationId="{F1F876DF-96D2-4973-BA3F-962A769E464A}"/>
          </ac:spMkLst>
        </pc:spChg>
        <pc:spChg chg="add del mod">
          <ac:chgData name="John Deardurff" userId="a22eae058e899168" providerId="LiveId" clId="{B6D232B2-4ABA-48F5-9F1F-136D6F1B99A3}" dt="2019-07-17T11:06:23.559" v="388" actId="478"/>
          <ac:spMkLst>
            <pc:docMk/>
            <pc:sldMk cId="1282008223" sldId="1560"/>
            <ac:spMk id="11" creationId="{F4C829EB-BC19-48F9-8147-8F87B1096F1A}"/>
          </ac:spMkLst>
        </pc:spChg>
        <pc:spChg chg="add">
          <ac:chgData name="John Deardurff" userId="a22eae058e899168" providerId="LiveId" clId="{B6D232B2-4ABA-48F5-9F1F-136D6F1B99A3}" dt="2019-07-17T11:06:34.803" v="390"/>
          <ac:spMkLst>
            <pc:docMk/>
            <pc:sldMk cId="1282008223" sldId="1560"/>
            <ac:spMk id="12" creationId="{0558A132-A149-4D91-BD89-E9216F6FCB9D}"/>
          </ac:spMkLst>
        </pc:spChg>
        <pc:picChg chg="del">
          <ac:chgData name="John Deardurff" userId="a22eae058e899168" providerId="LiveId" clId="{B6D232B2-4ABA-48F5-9F1F-136D6F1B99A3}" dt="2019-07-17T11:07:08.529" v="419"/>
          <ac:picMkLst>
            <pc:docMk/>
            <pc:sldMk cId="1282008223" sldId="1560"/>
            <ac:picMk id="3" creationId="{256F1DA9-DE2E-407B-A0E8-F576EADA73F9}"/>
          </ac:picMkLst>
        </pc:picChg>
        <pc:picChg chg="del">
          <ac:chgData name="John Deardurff" userId="a22eae058e899168" providerId="LiveId" clId="{B6D232B2-4ABA-48F5-9F1F-136D6F1B99A3}" dt="2019-07-17T11:07:08.529" v="419"/>
          <ac:picMkLst>
            <pc:docMk/>
            <pc:sldMk cId="1282008223" sldId="1560"/>
            <ac:picMk id="7" creationId="{8563D4AA-AC4F-4902-AAD3-8608A9E1BABC}"/>
          </ac:picMkLst>
        </pc:picChg>
        <pc:picChg chg="del">
          <ac:chgData name="John Deardurff" userId="a22eae058e899168" providerId="LiveId" clId="{B6D232B2-4ABA-48F5-9F1F-136D6F1B99A3}" dt="2019-07-17T11:07:08.529" v="419"/>
          <ac:picMkLst>
            <pc:docMk/>
            <pc:sldMk cId="1282008223" sldId="1560"/>
            <ac:picMk id="10" creationId="{14BEF381-70EB-44D6-B290-F62082B73911}"/>
          </ac:picMkLst>
        </pc:picChg>
      </pc:sldChg>
      <pc:sldChg chg="addSp delSp del">
        <pc:chgData name="John Deardurff" userId="a22eae058e899168" providerId="LiveId" clId="{B6D232B2-4ABA-48F5-9F1F-136D6F1B99A3}" dt="2019-07-17T11:08:35.614" v="453" actId="47"/>
        <pc:sldMkLst>
          <pc:docMk/>
          <pc:sldMk cId="1700731210" sldId="1561"/>
        </pc:sldMkLst>
        <pc:spChg chg="add del">
          <ac:chgData name="John Deardurff" userId="a22eae058e899168" providerId="LiveId" clId="{B6D232B2-4ABA-48F5-9F1F-136D6F1B99A3}" dt="2019-07-17T11:07:55.838" v="428" actId="478"/>
          <ac:spMkLst>
            <pc:docMk/>
            <pc:sldMk cId="1700731210" sldId="1561"/>
            <ac:spMk id="6" creationId="{00000000-0000-0000-0000-000000000000}"/>
          </ac:spMkLst>
        </pc:spChg>
        <pc:spChg chg="add del">
          <ac:chgData name="John Deardurff" userId="a22eae058e899168" providerId="LiveId" clId="{B6D232B2-4ABA-48F5-9F1F-136D6F1B99A3}" dt="2019-07-17T11:08:03.914" v="430" actId="478"/>
          <ac:spMkLst>
            <pc:docMk/>
            <pc:sldMk cId="1700731210" sldId="1561"/>
            <ac:spMk id="15" creationId="{23B22262-3F5E-4D5F-AC53-D0EF5DBEBC77}"/>
          </ac:spMkLst>
        </pc:spChg>
      </pc:sldChg>
      <pc:sldChg chg="delSp del">
        <pc:chgData name="John Deardurff" userId="a22eae058e899168" providerId="LiveId" clId="{B6D232B2-4ABA-48F5-9F1F-136D6F1B99A3}" dt="2019-07-17T11:10:12.551" v="484" actId="47"/>
        <pc:sldMkLst>
          <pc:docMk/>
          <pc:sldMk cId="792916707" sldId="1562"/>
        </pc:sldMkLst>
        <pc:spChg chg="del">
          <ac:chgData name="John Deardurff" userId="a22eae058e899168" providerId="LiveId" clId="{B6D232B2-4ABA-48F5-9F1F-136D6F1B99A3}" dt="2019-07-17T11:10:04.701" v="482"/>
          <ac:spMkLst>
            <pc:docMk/>
            <pc:sldMk cId="792916707" sldId="1562"/>
            <ac:spMk id="5" creationId="{00000000-0000-0000-0000-000000000000}"/>
          </ac:spMkLst>
        </pc:spChg>
        <pc:spChg chg="del">
          <ac:chgData name="John Deardurff" userId="a22eae058e899168" providerId="LiveId" clId="{B6D232B2-4ABA-48F5-9F1F-136D6F1B99A3}" dt="2019-07-17T11:09:41.522" v="460" actId="478"/>
          <ac:spMkLst>
            <pc:docMk/>
            <pc:sldMk cId="792916707" sldId="1562"/>
            <ac:spMk id="6" creationId="{00000000-0000-0000-0000-000000000000}"/>
          </ac:spMkLst>
        </pc:spChg>
        <pc:spChg chg="del">
          <ac:chgData name="John Deardurff" userId="a22eae058e899168" providerId="LiveId" clId="{B6D232B2-4ABA-48F5-9F1F-136D6F1B99A3}" dt="2019-07-17T11:10:04.701" v="482"/>
          <ac:spMkLst>
            <pc:docMk/>
            <pc:sldMk cId="792916707" sldId="1562"/>
            <ac:spMk id="8" creationId="{8E095179-FD98-4547-B9DB-EE87785B8A74}"/>
          </ac:spMkLst>
        </pc:spChg>
        <pc:grpChg chg="del">
          <ac:chgData name="John Deardurff" userId="a22eae058e899168" providerId="LiveId" clId="{B6D232B2-4ABA-48F5-9F1F-136D6F1B99A3}" dt="2019-07-17T11:10:04.701" v="482"/>
          <ac:grpSpMkLst>
            <pc:docMk/>
            <pc:sldMk cId="792916707" sldId="1562"/>
            <ac:grpSpMk id="13" creationId="{E5B8F94F-E3E0-4D3A-BA88-97DE4395848F}"/>
          </ac:grpSpMkLst>
        </pc:grpChg>
        <pc:grpChg chg="del">
          <ac:chgData name="John Deardurff" userId="a22eae058e899168" providerId="LiveId" clId="{B6D232B2-4ABA-48F5-9F1F-136D6F1B99A3}" dt="2019-07-17T11:10:04.701" v="482"/>
          <ac:grpSpMkLst>
            <pc:docMk/>
            <pc:sldMk cId="792916707" sldId="1562"/>
            <ac:grpSpMk id="14" creationId="{1A2B23D1-43CC-4A56-8B8B-87B2104487B6}"/>
          </ac:grpSpMkLst>
        </pc:grpChg>
      </pc:sldChg>
      <pc:sldChg chg="del">
        <pc:chgData name="John Deardurff" userId="a22eae058e899168" providerId="LiveId" clId="{B6D232B2-4ABA-48F5-9F1F-136D6F1B99A3}" dt="2019-07-17T11:09:33.376" v="459" actId="47"/>
        <pc:sldMkLst>
          <pc:docMk/>
          <pc:sldMk cId="1243017202" sldId="1563"/>
        </pc:sldMkLst>
      </pc:sldChg>
      <pc:sldChg chg="delSp del">
        <pc:chgData name="John Deardurff" userId="a22eae058e899168" providerId="LiveId" clId="{B6D232B2-4ABA-48F5-9F1F-136D6F1B99A3}" dt="2019-07-17T11:10:31.667" v="489" actId="47"/>
        <pc:sldMkLst>
          <pc:docMk/>
          <pc:sldMk cId="3347304390" sldId="1564"/>
        </pc:sldMkLst>
        <pc:spChg chg="del">
          <ac:chgData name="John Deardurff" userId="a22eae058e899168" providerId="LiveId" clId="{B6D232B2-4ABA-48F5-9F1F-136D6F1B99A3}" dt="2019-07-17T11:10:27.356" v="487"/>
          <ac:spMkLst>
            <pc:docMk/>
            <pc:sldMk cId="3347304390" sldId="1564"/>
            <ac:spMk id="5" creationId="{00000000-0000-0000-0000-000000000000}"/>
          </ac:spMkLst>
        </pc:spChg>
        <pc:spChg chg="del">
          <ac:chgData name="John Deardurff" userId="a22eae058e899168" providerId="LiveId" clId="{B6D232B2-4ABA-48F5-9F1F-136D6F1B99A3}" dt="2019-07-17T11:10:27.356" v="487"/>
          <ac:spMkLst>
            <pc:docMk/>
            <pc:sldMk cId="3347304390" sldId="1564"/>
            <ac:spMk id="8" creationId="{8E095179-FD98-4547-B9DB-EE87785B8A74}"/>
          </ac:spMkLst>
        </pc:spChg>
        <pc:grpChg chg="del">
          <ac:chgData name="John Deardurff" userId="a22eae058e899168" providerId="LiveId" clId="{B6D232B2-4ABA-48F5-9F1F-136D6F1B99A3}" dt="2019-07-17T11:10:27.356" v="487"/>
          <ac:grpSpMkLst>
            <pc:docMk/>
            <pc:sldMk cId="3347304390" sldId="1564"/>
            <ac:grpSpMk id="4" creationId="{19711A7D-A8F7-4E3A-A39A-BDC0575621C5}"/>
          </ac:grpSpMkLst>
        </pc:grpChg>
        <pc:grpChg chg="del">
          <ac:chgData name="John Deardurff" userId="a22eae058e899168" providerId="LiveId" clId="{B6D232B2-4ABA-48F5-9F1F-136D6F1B99A3}" dt="2019-07-17T11:10:27.356" v="487"/>
          <ac:grpSpMkLst>
            <pc:docMk/>
            <pc:sldMk cId="3347304390" sldId="1564"/>
            <ac:grpSpMk id="10" creationId="{1677CB1C-67C3-4D0C-8F12-CACC3483633A}"/>
          </ac:grpSpMkLst>
        </pc:grpChg>
      </pc:sldChg>
      <pc:sldChg chg="delSp del">
        <pc:chgData name="John Deardurff" userId="a22eae058e899168" providerId="LiveId" clId="{B6D232B2-4ABA-48F5-9F1F-136D6F1B99A3}" dt="2019-07-17T11:10:52.587" v="496" actId="47"/>
        <pc:sldMkLst>
          <pc:docMk/>
          <pc:sldMk cId="3222012167" sldId="1565"/>
        </pc:sldMkLst>
        <pc:spChg chg="del">
          <ac:chgData name="John Deardurff" userId="a22eae058e899168" providerId="LiveId" clId="{B6D232B2-4ABA-48F5-9F1F-136D6F1B99A3}" dt="2019-07-17T11:10:48.647" v="494"/>
          <ac:spMkLst>
            <pc:docMk/>
            <pc:sldMk cId="3222012167" sldId="1565"/>
            <ac:spMk id="8" creationId="{8E095179-FD98-4547-B9DB-EE87785B8A74}"/>
          </ac:spMkLst>
        </pc:spChg>
        <pc:grpChg chg="del">
          <ac:chgData name="John Deardurff" userId="a22eae058e899168" providerId="LiveId" clId="{B6D232B2-4ABA-48F5-9F1F-136D6F1B99A3}" dt="2019-07-17T11:10:48.647" v="494"/>
          <ac:grpSpMkLst>
            <pc:docMk/>
            <pc:sldMk cId="3222012167" sldId="1565"/>
            <ac:grpSpMk id="4" creationId="{25F67B4C-81C3-4091-A7B0-21DB4AD7BB91}"/>
          </ac:grpSpMkLst>
        </pc:grpChg>
        <pc:grpChg chg="del">
          <ac:chgData name="John Deardurff" userId="a22eae058e899168" providerId="LiveId" clId="{B6D232B2-4ABA-48F5-9F1F-136D6F1B99A3}" dt="2019-07-17T11:10:48.647" v="494"/>
          <ac:grpSpMkLst>
            <pc:docMk/>
            <pc:sldMk cId="3222012167" sldId="1565"/>
            <ac:grpSpMk id="10" creationId="{026DA7F5-CBC8-4FD6-8DF3-0E0D13CF2191}"/>
          </ac:grpSpMkLst>
        </pc:grpChg>
      </pc:sldChg>
      <pc:sldChg chg="delSp del">
        <pc:chgData name="John Deardurff" userId="a22eae058e899168" providerId="LiveId" clId="{B6D232B2-4ABA-48F5-9F1F-136D6F1B99A3}" dt="2019-07-17T11:11:16.867" v="501" actId="47"/>
        <pc:sldMkLst>
          <pc:docMk/>
          <pc:sldMk cId="2967447905" sldId="1566"/>
        </pc:sldMkLst>
        <pc:spChg chg="del">
          <ac:chgData name="John Deardurff" userId="a22eae058e899168" providerId="LiveId" clId="{B6D232B2-4ABA-48F5-9F1F-136D6F1B99A3}" dt="2019-07-17T11:11:11.916" v="499"/>
          <ac:spMkLst>
            <pc:docMk/>
            <pc:sldMk cId="2967447905" sldId="1566"/>
            <ac:spMk id="5" creationId="{00000000-0000-0000-0000-000000000000}"/>
          </ac:spMkLst>
        </pc:spChg>
        <pc:spChg chg="del">
          <ac:chgData name="John Deardurff" userId="a22eae058e899168" providerId="LiveId" clId="{B6D232B2-4ABA-48F5-9F1F-136D6F1B99A3}" dt="2019-07-17T11:11:11.916" v="499"/>
          <ac:spMkLst>
            <pc:docMk/>
            <pc:sldMk cId="2967447905" sldId="1566"/>
            <ac:spMk id="8" creationId="{8E095179-FD98-4547-B9DB-EE87785B8A74}"/>
          </ac:spMkLst>
        </pc:spChg>
        <pc:grpChg chg="del">
          <ac:chgData name="John Deardurff" userId="a22eae058e899168" providerId="LiveId" clId="{B6D232B2-4ABA-48F5-9F1F-136D6F1B99A3}" dt="2019-07-17T11:11:11.916" v="499"/>
          <ac:grpSpMkLst>
            <pc:docMk/>
            <pc:sldMk cId="2967447905" sldId="1566"/>
            <ac:grpSpMk id="4" creationId="{BFE5ECBE-B5F0-4920-9CA4-10FB0B294958}"/>
          </ac:grpSpMkLst>
        </pc:grpChg>
        <pc:grpChg chg="del">
          <ac:chgData name="John Deardurff" userId="a22eae058e899168" providerId="LiveId" clId="{B6D232B2-4ABA-48F5-9F1F-136D6F1B99A3}" dt="2019-07-17T11:11:11.916" v="499"/>
          <ac:grpSpMkLst>
            <pc:docMk/>
            <pc:sldMk cId="2967447905" sldId="1566"/>
            <ac:grpSpMk id="13" creationId="{E5B8F94F-E3E0-4D3A-BA88-97DE4395848F}"/>
          </ac:grpSpMkLst>
        </pc:grpChg>
      </pc:sldChg>
      <pc:sldChg chg="addSp delSp del">
        <pc:chgData name="John Deardurff" userId="a22eae058e899168" providerId="LiveId" clId="{B6D232B2-4ABA-48F5-9F1F-136D6F1B99A3}" dt="2019-07-17T11:12:11.118" v="526" actId="47"/>
        <pc:sldMkLst>
          <pc:docMk/>
          <pc:sldMk cId="3753746539" sldId="1567"/>
        </pc:sldMkLst>
        <pc:spChg chg="add del">
          <ac:chgData name="John Deardurff" userId="a22eae058e899168" providerId="LiveId" clId="{B6D232B2-4ABA-48F5-9F1F-136D6F1B99A3}" dt="2019-07-17T11:11:40.893" v="505" actId="478"/>
          <ac:spMkLst>
            <pc:docMk/>
            <pc:sldMk cId="3753746539" sldId="1567"/>
            <ac:spMk id="6" creationId="{00000000-0000-0000-0000-000000000000}"/>
          </ac:spMkLst>
        </pc:spChg>
        <pc:spChg chg="add del">
          <ac:chgData name="John Deardurff" userId="a22eae058e899168" providerId="LiveId" clId="{B6D232B2-4ABA-48F5-9F1F-136D6F1B99A3}" dt="2019-07-17T11:11:39.572" v="504"/>
          <ac:spMkLst>
            <pc:docMk/>
            <pc:sldMk cId="3753746539" sldId="1567"/>
            <ac:spMk id="11" creationId="{0E24C20D-7E0A-40FA-A072-4D9005A84900}"/>
          </ac:spMkLst>
        </pc:spChg>
        <pc:spChg chg="del">
          <ac:chgData name="John Deardurff" userId="a22eae058e899168" providerId="LiveId" clId="{B6D232B2-4ABA-48F5-9F1F-136D6F1B99A3}" dt="2019-07-17T11:12:06.987" v="524"/>
          <ac:spMkLst>
            <pc:docMk/>
            <pc:sldMk cId="3753746539" sldId="1567"/>
            <ac:spMk id="14" creationId="{D14107F3-1C2C-4C5F-845B-64BBBA7B571D}"/>
          </ac:spMkLst>
        </pc:spChg>
        <pc:grpChg chg="del">
          <ac:chgData name="John Deardurff" userId="a22eae058e899168" providerId="LiveId" clId="{B6D232B2-4ABA-48F5-9F1F-136D6F1B99A3}" dt="2019-07-17T11:12:06.987" v="524"/>
          <ac:grpSpMkLst>
            <pc:docMk/>
            <pc:sldMk cId="3753746539" sldId="1567"/>
            <ac:grpSpMk id="16" creationId="{36728B75-4ABD-45FB-BE12-0837E25CDD14}"/>
          </ac:grpSpMkLst>
        </pc:grpChg>
        <pc:picChg chg="del">
          <ac:chgData name="John Deardurff" userId="a22eae058e899168" providerId="LiveId" clId="{B6D232B2-4ABA-48F5-9F1F-136D6F1B99A3}" dt="2019-07-17T11:12:06.987" v="524"/>
          <ac:picMkLst>
            <pc:docMk/>
            <pc:sldMk cId="3753746539" sldId="1567"/>
            <ac:picMk id="10" creationId="{BD477C71-C502-4DEC-BF95-A5D0223813BB}"/>
          </ac:picMkLst>
        </pc:picChg>
        <pc:cxnChg chg="del">
          <ac:chgData name="John Deardurff" userId="a22eae058e899168" providerId="LiveId" clId="{B6D232B2-4ABA-48F5-9F1F-136D6F1B99A3}" dt="2019-07-17T11:12:06.987" v="524"/>
          <ac:cxnSpMkLst>
            <pc:docMk/>
            <pc:sldMk cId="3753746539" sldId="1567"/>
            <ac:cxnSpMk id="18" creationId="{9162091F-0959-45F5-8836-8E7B2D466035}"/>
          </ac:cxnSpMkLst>
        </pc:cxnChg>
      </pc:sldChg>
      <pc:sldChg chg="addSp delSp modSp del modAnim">
        <pc:chgData name="John Deardurff" userId="a22eae058e899168" providerId="LiveId" clId="{B6D232B2-4ABA-48F5-9F1F-136D6F1B99A3}" dt="2019-07-17T11:14:37.896" v="595" actId="47"/>
        <pc:sldMkLst>
          <pc:docMk/>
          <pc:sldMk cId="3958831966" sldId="1569"/>
        </pc:sldMkLst>
        <pc:spChg chg="add del mod">
          <ac:chgData name="John Deardurff" userId="a22eae058e899168" providerId="LiveId" clId="{B6D232B2-4ABA-48F5-9F1F-136D6F1B99A3}" dt="2019-07-17T11:14:05.823" v="586" actId="478"/>
          <ac:spMkLst>
            <pc:docMk/>
            <pc:sldMk cId="3958831966" sldId="1569"/>
            <ac:spMk id="3" creationId="{F74CA2D2-25EF-453E-8EF0-0250A5E0D92A}"/>
          </ac:spMkLst>
        </pc:spChg>
        <pc:spChg chg="add del">
          <ac:chgData name="John Deardurff" userId="a22eae058e899168" providerId="LiveId" clId="{B6D232B2-4ABA-48F5-9F1F-136D6F1B99A3}" dt="2019-07-17T11:14:05.823" v="586" actId="478"/>
          <ac:spMkLst>
            <pc:docMk/>
            <pc:sldMk cId="3958831966" sldId="1569"/>
            <ac:spMk id="4" creationId="{00000000-0000-0000-0000-000000000000}"/>
          </ac:spMkLst>
        </pc:spChg>
        <pc:spChg chg="del">
          <ac:chgData name="John Deardurff" userId="a22eae058e899168" providerId="LiveId" clId="{B6D232B2-4ABA-48F5-9F1F-136D6F1B99A3}" dt="2019-07-17T11:14:33.527" v="593"/>
          <ac:spMkLst>
            <pc:docMk/>
            <pc:sldMk cId="3958831966" sldId="1569"/>
            <ac:spMk id="7" creationId="{00000000-0000-0000-0000-000000000000}"/>
          </ac:spMkLst>
        </pc:spChg>
        <pc:spChg chg="del">
          <ac:chgData name="John Deardurff" userId="a22eae058e899168" providerId="LiveId" clId="{B6D232B2-4ABA-48F5-9F1F-136D6F1B99A3}" dt="2019-07-17T11:14:33.527" v="593"/>
          <ac:spMkLst>
            <pc:docMk/>
            <pc:sldMk cId="3958831966" sldId="1569"/>
            <ac:spMk id="9" creationId="{9C89A9E8-14F1-4A1C-929C-B36F654E6A1F}"/>
          </ac:spMkLst>
        </pc:spChg>
        <pc:picChg chg="del">
          <ac:chgData name="John Deardurff" userId="a22eae058e899168" providerId="LiveId" clId="{B6D232B2-4ABA-48F5-9F1F-136D6F1B99A3}" dt="2019-07-17T11:14:33.527" v="593"/>
          <ac:picMkLst>
            <pc:docMk/>
            <pc:sldMk cId="3958831966" sldId="1569"/>
            <ac:picMk id="11" creationId="{5F9218FC-129D-4FA9-8C23-90145B52F4C4}"/>
          </ac:picMkLst>
        </pc:picChg>
      </pc:sldChg>
      <pc:sldChg chg="del">
        <pc:chgData name="John Deardurff" userId="a22eae058e899168" providerId="LiveId" clId="{B6D232B2-4ABA-48F5-9F1F-136D6F1B99A3}" dt="2019-07-17T11:15:28.452" v="608" actId="47"/>
        <pc:sldMkLst>
          <pc:docMk/>
          <pc:sldMk cId="3023629852" sldId="1572"/>
        </pc:sldMkLst>
      </pc:sldChg>
      <pc:sldChg chg="delSp del">
        <pc:chgData name="John Deardurff" userId="a22eae058e899168" providerId="LiveId" clId="{B6D232B2-4ABA-48F5-9F1F-136D6F1B99A3}" dt="2019-07-17T11:15:54.521" v="622" actId="47"/>
        <pc:sldMkLst>
          <pc:docMk/>
          <pc:sldMk cId="3525009347" sldId="1573"/>
        </pc:sldMkLst>
        <pc:spChg chg="del">
          <ac:chgData name="John Deardurff" userId="a22eae058e899168" providerId="LiveId" clId="{B6D232B2-4ABA-48F5-9F1F-136D6F1B99A3}" dt="2019-07-17T11:15:50.616" v="620"/>
          <ac:spMkLst>
            <pc:docMk/>
            <pc:sldMk cId="3525009347" sldId="1573"/>
            <ac:spMk id="9" creationId="{9C89A9E8-14F1-4A1C-929C-B36F654E6A1F}"/>
          </ac:spMkLst>
        </pc:spChg>
        <pc:picChg chg="del">
          <ac:chgData name="John Deardurff" userId="a22eae058e899168" providerId="LiveId" clId="{B6D232B2-4ABA-48F5-9F1F-136D6F1B99A3}" dt="2019-07-17T11:15:50.616" v="620"/>
          <ac:picMkLst>
            <pc:docMk/>
            <pc:sldMk cId="3525009347" sldId="1573"/>
            <ac:picMk id="2" creationId="{AC21AD1F-3E61-4C14-891F-AEF4B401ABE3}"/>
          </ac:picMkLst>
        </pc:picChg>
      </pc:sldChg>
      <pc:sldChg chg="delSp del modAnim">
        <pc:chgData name="John Deardurff" userId="a22eae058e899168" providerId="LiveId" clId="{B6D232B2-4ABA-48F5-9F1F-136D6F1B99A3}" dt="2019-07-17T11:16:39.754" v="656" actId="47"/>
        <pc:sldMkLst>
          <pc:docMk/>
          <pc:sldMk cId="2566794051" sldId="1574"/>
        </pc:sldMkLst>
        <pc:spChg chg="del">
          <ac:chgData name="John Deardurff" userId="a22eae058e899168" providerId="LiveId" clId="{B6D232B2-4ABA-48F5-9F1F-136D6F1B99A3}" dt="2019-07-17T11:16:32.150" v="653"/>
          <ac:spMkLst>
            <pc:docMk/>
            <pc:sldMk cId="2566794051" sldId="1574"/>
            <ac:spMk id="7" creationId="{00000000-0000-0000-0000-000000000000}"/>
          </ac:spMkLst>
        </pc:spChg>
        <pc:spChg chg="del">
          <ac:chgData name="John Deardurff" userId="a22eae058e899168" providerId="LiveId" clId="{B6D232B2-4ABA-48F5-9F1F-136D6F1B99A3}" dt="2019-07-17T11:16:32.150" v="653"/>
          <ac:spMkLst>
            <pc:docMk/>
            <pc:sldMk cId="2566794051" sldId="1574"/>
            <ac:spMk id="9" creationId="{9C89A9E8-14F1-4A1C-929C-B36F654E6A1F}"/>
          </ac:spMkLst>
        </pc:spChg>
        <pc:picChg chg="del">
          <ac:chgData name="John Deardurff" userId="a22eae058e899168" providerId="LiveId" clId="{B6D232B2-4ABA-48F5-9F1F-136D6F1B99A3}" dt="2019-07-17T11:16:32.150" v="653"/>
          <ac:picMkLst>
            <pc:docMk/>
            <pc:sldMk cId="2566794051" sldId="1574"/>
            <ac:picMk id="6" creationId="{97212ADA-CFE2-444F-A6C4-07C90E7EE8C7}"/>
          </ac:picMkLst>
        </pc:picChg>
      </pc:sldChg>
      <pc:sldChg chg="delSp del delAnim">
        <pc:chgData name="John Deardurff" userId="a22eae058e899168" providerId="LiveId" clId="{B6D232B2-4ABA-48F5-9F1F-136D6F1B99A3}" dt="2019-07-17T11:17:31.563" v="697" actId="47"/>
        <pc:sldMkLst>
          <pc:docMk/>
          <pc:sldMk cId="743420322" sldId="1575"/>
        </pc:sldMkLst>
        <pc:spChg chg="del">
          <ac:chgData name="John Deardurff" userId="a22eae058e899168" providerId="LiveId" clId="{B6D232B2-4ABA-48F5-9F1F-136D6F1B99A3}" dt="2019-07-17T11:17:27.148" v="695"/>
          <ac:spMkLst>
            <pc:docMk/>
            <pc:sldMk cId="743420322" sldId="1575"/>
            <ac:spMk id="5" creationId="{00000000-0000-0000-0000-000000000000}"/>
          </ac:spMkLst>
        </pc:spChg>
        <pc:spChg chg="del">
          <ac:chgData name="John Deardurff" userId="a22eae058e899168" providerId="LiveId" clId="{B6D232B2-4ABA-48F5-9F1F-136D6F1B99A3}" dt="2019-07-17T11:17:19.098" v="694" actId="478"/>
          <ac:spMkLst>
            <pc:docMk/>
            <pc:sldMk cId="743420322" sldId="1575"/>
            <ac:spMk id="7" creationId="{00000000-0000-0000-0000-000000000000}"/>
          </ac:spMkLst>
        </pc:spChg>
        <pc:spChg chg="del">
          <ac:chgData name="John Deardurff" userId="a22eae058e899168" providerId="LiveId" clId="{B6D232B2-4ABA-48F5-9F1F-136D6F1B99A3}" dt="2019-07-17T11:17:27.148" v="695"/>
          <ac:spMkLst>
            <pc:docMk/>
            <pc:sldMk cId="743420322" sldId="1575"/>
            <ac:spMk id="9" creationId="{9C89A9E8-14F1-4A1C-929C-B36F654E6A1F}"/>
          </ac:spMkLst>
        </pc:spChg>
        <pc:picChg chg="del">
          <ac:chgData name="John Deardurff" userId="a22eae058e899168" providerId="LiveId" clId="{B6D232B2-4ABA-48F5-9F1F-136D6F1B99A3}" dt="2019-07-17T11:17:27.148" v="695"/>
          <ac:picMkLst>
            <pc:docMk/>
            <pc:sldMk cId="743420322" sldId="1575"/>
            <ac:picMk id="3" creationId="{80AEA61B-E595-4979-9502-038B34216D57}"/>
          </ac:picMkLst>
        </pc:picChg>
      </pc:sldChg>
      <pc:sldChg chg="del">
        <pc:chgData name="John Deardurff" userId="a22eae058e899168" providerId="LiveId" clId="{B6D232B2-4ABA-48F5-9F1F-136D6F1B99A3}" dt="2019-07-17T11:20:00.061" v="756" actId="47"/>
        <pc:sldMkLst>
          <pc:docMk/>
          <pc:sldMk cId="1117078112" sldId="1576"/>
        </pc:sldMkLst>
      </pc:sldChg>
      <pc:sldChg chg="del">
        <pc:chgData name="John Deardurff" userId="a22eae058e899168" providerId="LiveId" clId="{B6D232B2-4ABA-48F5-9F1F-136D6F1B99A3}" dt="2019-07-17T11:19:37.970" v="755" actId="47"/>
        <pc:sldMkLst>
          <pc:docMk/>
          <pc:sldMk cId="1831009486" sldId="1577"/>
        </pc:sldMkLst>
      </pc:sldChg>
      <pc:sldChg chg="del">
        <pc:chgData name="John Deardurff" userId="a22eae058e899168" providerId="LiveId" clId="{B6D232B2-4ABA-48F5-9F1F-136D6F1B99A3}" dt="2019-07-17T11:21:30.910" v="835" actId="47"/>
        <pc:sldMkLst>
          <pc:docMk/>
          <pc:sldMk cId="725379898" sldId="1578"/>
        </pc:sldMkLst>
      </pc:sldChg>
      <pc:sldChg chg="modSp">
        <pc:chgData name="John Deardurff" userId="a22eae058e899168" providerId="LiveId" clId="{B6D232B2-4ABA-48F5-9F1F-136D6F1B99A3}" dt="2019-07-17T11:21:36.764" v="836" actId="255"/>
        <pc:sldMkLst>
          <pc:docMk/>
          <pc:sldMk cId="218028811" sldId="1579"/>
        </pc:sldMkLst>
        <pc:spChg chg="mod">
          <ac:chgData name="John Deardurff" userId="a22eae058e899168" providerId="LiveId" clId="{B6D232B2-4ABA-48F5-9F1F-136D6F1B99A3}" dt="2019-07-17T11:21:36.764" v="836" actId="255"/>
          <ac:spMkLst>
            <pc:docMk/>
            <pc:sldMk cId="218028811" sldId="1579"/>
            <ac:spMk id="6" creationId="{00000000-0000-0000-0000-000000000000}"/>
          </ac:spMkLst>
        </pc:spChg>
      </pc:sldChg>
      <pc:sldChg chg="addSp delSp modSp">
        <pc:chgData name="John Deardurff" userId="a22eae058e899168" providerId="LiveId" clId="{B6D232B2-4ABA-48F5-9F1F-136D6F1B99A3}" dt="2019-07-17T11:22:12.260" v="865" actId="478"/>
        <pc:sldMkLst>
          <pc:docMk/>
          <pc:sldMk cId="2685469693" sldId="1580"/>
        </pc:sldMkLst>
        <pc:spChg chg="add del">
          <ac:chgData name="John Deardurff" userId="a22eae058e899168" providerId="LiveId" clId="{B6D232B2-4ABA-48F5-9F1F-136D6F1B99A3}" dt="2019-07-17T11:22:12.260" v="865" actId="478"/>
          <ac:spMkLst>
            <pc:docMk/>
            <pc:sldMk cId="2685469693" sldId="1580"/>
            <ac:spMk id="3" creationId="{00000000-0000-0000-0000-000000000000}"/>
          </ac:spMkLst>
        </pc:spChg>
        <pc:spChg chg="add del mod">
          <ac:chgData name="John Deardurff" userId="a22eae058e899168" providerId="LiveId" clId="{B6D232B2-4ABA-48F5-9F1F-136D6F1B99A3}" dt="2019-07-17T11:22:12.260" v="865" actId="478"/>
          <ac:spMkLst>
            <pc:docMk/>
            <pc:sldMk cId="2685469693" sldId="1580"/>
            <ac:spMk id="5" creationId="{D1C08CF1-4232-4153-B571-CFBBD28E69C3}"/>
          </ac:spMkLst>
        </pc:spChg>
      </pc:sldChg>
      <pc:sldChg chg="addSp delSp modSp">
        <pc:chgData name="John Deardurff" userId="a22eae058e899168" providerId="LiveId" clId="{B6D232B2-4ABA-48F5-9F1F-136D6F1B99A3}" dt="2019-07-17T11:22:17.680" v="867" actId="478"/>
        <pc:sldMkLst>
          <pc:docMk/>
          <pc:sldMk cId="4203108904" sldId="1581"/>
        </pc:sldMkLst>
        <pc:spChg chg="add del">
          <ac:chgData name="John Deardurff" userId="a22eae058e899168" providerId="LiveId" clId="{B6D232B2-4ABA-48F5-9F1F-136D6F1B99A3}" dt="2019-07-17T11:22:17.680" v="867" actId="478"/>
          <ac:spMkLst>
            <pc:docMk/>
            <pc:sldMk cId="4203108904" sldId="1581"/>
            <ac:spMk id="3" creationId="{00000000-0000-0000-0000-000000000000}"/>
          </ac:spMkLst>
        </pc:spChg>
        <pc:spChg chg="add del mod">
          <ac:chgData name="John Deardurff" userId="a22eae058e899168" providerId="LiveId" clId="{B6D232B2-4ABA-48F5-9F1F-136D6F1B99A3}" dt="2019-07-17T11:22:17.680" v="867" actId="478"/>
          <ac:spMkLst>
            <pc:docMk/>
            <pc:sldMk cId="4203108904" sldId="1581"/>
            <ac:spMk id="5" creationId="{2E15FF51-2052-4839-B86E-CB3D34A1C37D}"/>
          </ac:spMkLst>
        </pc:spChg>
      </pc:sldChg>
      <pc:sldChg chg="addSp delSp modSp">
        <pc:chgData name="John Deardurff" userId="a22eae058e899168" providerId="LiveId" clId="{B6D232B2-4ABA-48F5-9F1F-136D6F1B99A3}" dt="2019-07-17T11:22:23.247" v="869" actId="478"/>
        <pc:sldMkLst>
          <pc:docMk/>
          <pc:sldMk cId="3102760145" sldId="1582"/>
        </pc:sldMkLst>
        <pc:spChg chg="add del">
          <ac:chgData name="John Deardurff" userId="a22eae058e899168" providerId="LiveId" clId="{B6D232B2-4ABA-48F5-9F1F-136D6F1B99A3}" dt="2019-07-17T11:22:23.247" v="869" actId="478"/>
          <ac:spMkLst>
            <pc:docMk/>
            <pc:sldMk cId="3102760145" sldId="1582"/>
            <ac:spMk id="3" creationId="{00000000-0000-0000-0000-000000000000}"/>
          </ac:spMkLst>
        </pc:spChg>
        <pc:spChg chg="add del mod">
          <ac:chgData name="John Deardurff" userId="a22eae058e899168" providerId="LiveId" clId="{B6D232B2-4ABA-48F5-9F1F-136D6F1B99A3}" dt="2019-07-17T11:22:23.247" v="869" actId="478"/>
          <ac:spMkLst>
            <pc:docMk/>
            <pc:sldMk cId="3102760145" sldId="1582"/>
            <ac:spMk id="5" creationId="{30997761-0303-4507-A078-F2F392A6DEA2}"/>
          </ac:spMkLst>
        </pc:spChg>
      </pc:sldChg>
      <pc:sldChg chg="addSp delSp del">
        <pc:chgData name="John Deardurff" userId="a22eae058e899168" providerId="LiveId" clId="{B6D232B2-4ABA-48F5-9F1F-136D6F1B99A3}" dt="2019-07-17T11:22:53.625" v="883" actId="47"/>
        <pc:sldMkLst>
          <pc:docMk/>
          <pc:sldMk cId="3487123412" sldId="1583"/>
        </pc:sldMkLst>
        <pc:spChg chg="del">
          <ac:chgData name="John Deardurff" userId="a22eae058e899168" providerId="LiveId" clId="{B6D232B2-4ABA-48F5-9F1F-136D6F1B99A3}" dt="2019-07-17T11:22:48.890" v="881"/>
          <ac:spMkLst>
            <pc:docMk/>
            <pc:sldMk cId="3487123412" sldId="1583"/>
            <ac:spMk id="5" creationId="{00000000-0000-0000-0000-000000000000}"/>
          </ac:spMkLst>
        </pc:spChg>
        <pc:spChg chg="add del">
          <ac:chgData name="John Deardurff" userId="a22eae058e899168" providerId="LiveId" clId="{B6D232B2-4ABA-48F5-9F1F-136D6F1B99A3}" dt="2019-07-17T11:22:31.675" v="871" actId="478"/>
          <ac:spMkLst>
            <pc:docMk/>
            <pc:sldMk cId="3487123412" sldId="1583"/>
            <ac:spMk id="6" creationId="{00000000-0000-0000-0000-000000000000}"/>
          </ac:spMkLst>
        </pc:spChg>
        <pc:spChg chg="del">
          <ac:chgData name="John Deardurff" userId="a22eae058e899168" providerId="LiveId" clId="{B6D232B2-4ABA-48F5-9F1F-136D6F1B99A3}" dt="2019-07-17T11:22:48.890" v="881"/>
          <ac:spMkLst>
            <pc:docMk/>
            <pc:sldMk cId="3487123412" sldId="1583"/>
            <ac:spMk id="8" creationId="{8E095179-FD98-4547-B9DB-EE87785B8A74}"/>
          </ac:spMkLst>
        </pc:spChg>
        <pc:spChg chg="del">
          <ac:chgData name="John Deardurff" userId="a22eae058e899168" providerId="LiveId" clId="{B6D232B2-4ABA-48F5-9F1F-136D6F1B99A3}" dt="2019-07-17T11:22:48.890" v="881"/>
          <ac:spMkLst>
            <pc:docMk/>
            <pc:sldMk cId="3487123412" sldId="1583"/>
            <ac:spMk id="11" creationId="{99557B0E-6C2E-4531-82DC-FAD75C0ED789}"/>
          </ac:spMkLst>
        </pc:spChg>
        <pc:picChg chg="del">
          <ac:chgData name="John Deardurff" userId="a22eae058e899168" providerId="LiveId" clId="{B6D232B2-4ABA-48F5-9F1F-136D6F1B99A3}" dt="2019-07-17T11:22:48.890" v="881"/>
          <ac:picMkLst>
            <pc:docMk/>
            <pc:sldMk cId="3487123412" sldId="1583"/>
            <ac:picMk id="10" creationId="{9B146AE2-073E-4137-BAF4-ECC8C4633177}"/>
          </ac:picMkLst>
        </pc:picChg>
      </pc:sldChg>
      <pc:sldChg chg="delSp del">
        <pc:chgData name="John Deardurff" userId="a22eae058e899168" providerId="LiveId" clId="{B6D232B2-4ABA-48F5-9F1F-136D6F1B99A3}" dt="2019-07-17T11:23:16.814" v="890" actId="47"/>
        <pc:sldMkLst>
          <pc:docMk/>
          <pc:sldMk cId="523532903" sldId="1584"/>
        </pc:sldMkLst>
        <pc:spChg chg="del">
          <ac:chgData name="John Deardurff" userId="a22eae058e899168" providerId="LiveId" clId="{B6D232B2-4ABA-48F5-9F1F-136D6F1B99A3}" dt="2019-07-17T11:23:12.874" v="888"/>
          <ac:spMkLst>
            <pc:docMk/>
            <pc:sldMk cId="523532903" sldId="1584"/>
            <ac:spMk id="8" creationId="{8E095179-FD98-4547-B9DB-EE87785B8A74}"/>
          </ac:spMkLst>
        </pc:spChg>
        <pc:spChg chg="del">
          <ac:chgData name="John Deardurff" userId="a22eae058e899168" providerId="LiveId" clId="{B6D232B2-4ABA-48F5-9F1F-136D6F1B99A3}" dt="2019-07-17T11:23:12.874" v="888"/>
          <ac:spMkLst>
            <pc:docMk/>
            <pc:sldMk cId="523532903" sldId="1584"/>
            <ac:spMk id="11" creationId="{99557B0E-6C2E-4531-82DC-FAD75C0ED789}"/>
          </ac:spMkLst>
        </pc:spChg>
        <pc:picChg chg="del">
          <ac:chgData name="John Deardurff" userId="a22eae058e899168" providerId="LiveId" clId="{B6D232B2-4ABA-48F5-9F1F-136D6F1B99A3}" dt="2019-07-17T11:23:12.874" v="888"/>
          <ac:picMkLst>
            <pc:docMk/>
            <pc:sldMk cId="523532903" sldId="1584"/>
            <ac:picMk id="10" creationId="{9B146AE2-073E-4137-BAF4-ECC8C4633177}"/>
          </ac:picMkLst>
        </pc:picChg>
      </pc:sldChg>
      <pc:sldChg chg="delSp del">
        <pc:chgData name="John Deardurff" userId="a22eae058e899168" providerId="LiveId" clId="{B6D232B2-4ABA-48F5-9F1F-136D6F1B99A3}" dt="2019-07-17T11:23:36.211" v="895" actId="47"/>
        <pc:sldMkLst>
          <pc:docMk/>
          <pc:sldMk cId="1668904423" sldId="1585"/>
        </pc:sldMkLst>
        <pc:spChg chg="del">
          <ac:chgData name="John Deardurff" userId="a22eae058e899168" providerId="LiveId" clId="{B6D232B2-4ABA-48F5-9F1F-136D6F1B99A3}" dt="2019-07-17T11:23:32.362" v="893"/>
          <ac:spMkLst>
            <pc:docMk/>
            <pc:sldMk cId="1668904423" sldId="1585"/>
            <ac:spMk id="5" creationId="{00000000-0000-0000-0000-000000000000}"/>
          </ac:spMkLst>
        </pc:spChg>
        <pc:spChg chg="del">
          <ac:chgData name="John Deardurff" userId="a22eae058e899168" providerId="LiveId" clId="{B6D232B2-4ABA-48F5-9F1F-136D6F1B99A3}" dt="2019-07-17T11:23:32.362" v="893"/>
          <ac:spMkLst>
            <pc:docMk/>
            <pc:sldMk cId="1668904423" sldId="1585"/>
            <ac:spMk id="8" creationId="{8E095179-FD98-4547-B9DB-EE87785B8A74}"/>
          </ac:spMkLst>
        </pc:spChg>
        <pc:spChg chg="del">
          <ac:chgData name="John Deardurff" userId="a22eae058e899168" providerId="LiveId" clId="{B6D232B2-4ABA-48F5-9F1F-136D6F1B99A3}" dt="2019-07-17T11:23:32.362" v="893"/>
          <ac:spMkLst>
            <pc:docMk/>
            <pc:sldMk cId="1668904423" sldId="1585"/>
            <ac:spMk id="11" creationId="{99557B0E-6C2E-4531-82DC-FAD75C0ED789}"/>
          </ac:spMkLst>
        </pc:spChg>
        <pc:picChg chg="del">
          <ac:chgData name="John Deardurff" userId="a22eae058e899168" providerId="LiveId" clId="{B6D232B2-4ABA-48F5-9F1F-136D6F1B99A3}" dt="2019-07-17T11:23:32.362" v="893"/>
          <ac:picMkLst>
            <pc:docMk/>
            <pc:sldMk cId="1668904423" sldId="1585"/>
            <ac:picMk id="10" creationId="{9B146AE2-073E-4137-BAF4-ECC8C4633177}"/>
          </ac:picMkLst>
        </pc:picChg>
      </pc:sldChg>
      <pc:sldChg chg="delSp del">
        <pc:chgData name="John Deardurff" userId="a22eae058e899168" providerId="LiveId" clId="{B6D232B2-4ABA-48F5-9F1F-136D6F1B99A3}" dt="2019-07-17T11:24:00.535" v="902" actId="47"/>
        <pc:sldMkLst>
          <pc:docMk/>
          <pc:sldMk cId="1064034381" sldId="1586"/>
        </pc:sldMkLst>
        <pc:spChg chg="del">
          <ac:chgData name="John Deardurff" userId="a22eae058e899168" providerId="LiveId" clId="{B6D232B2-4ABA-48F5-9F1F-136D6F1B99A3}" dt="2019-07-17T11:23:56.816" v="900"/>
          <ac:spMkLst>
            <pc:docMk/>
            <pc:sldMk cId="1064034381" sldId="1586"/>
            <ac:spMk id="8" creationId="{8E095179-FD98-4547-B9DB-EE87785B8A74}"/>
          </ac:spMkLst>
        </pc:spChg>
        <pc:spChg chg="del">
          <ac:chgData name="John Deardurff" userId="a22eae058e899168" providerId="LiveId" clId="{B6D232B2-4ABA-48F5-9F1F-136D6F1B99A3}" dt="2019-07-17T11:23:56.816" v="900"/>
          <ac:spMkLst>
            <pc:docMk/>
            <pc:sldMk cId="1064034381" sldId="1586"/>
            <ac:spMk id="11" creationId="{99557B0E-6C2E-4531-82DC-FAD75C0ED789}"/>
          </ac:spMkLst>
        </pc:spChg>
        <pc:picChg chg="del">
          <ac:chgData name="John Deardurff" userId="a22eae058e899168" providerId="LiveId" clId="{B6D232B2-4ABA-48F5-9F1F-136D6F1B99A3}" dt="2019-07-17T11:23:56.816" v="900"/>
          <ac:picMkLst>
            <pc:docMk/>
            <pc:sldMk cId="1064034381" sldId="1586"/>
            <ac:picMk id="10" creationId="{9B146AE2-073E-4137-BAF4-ECC8C4633177}"/>
          </ac:picMkLst>
        </pc:picChg>
      </pc:sldChg>
      <pc:sldChg chg="delSp del">
        <pc:chgData name="John Deardurff" userId="a22eae058e899168" providerId="LiveId" clId="{B6D232B2-4ABA-48F5-9F1F-136D6F1B99A3}" dt="2019-07-17T11:24:20.467" v="907" actId="47"/>
        <pc:sldMkLst>
          <pc:docMk/>
          <pc:sldMk cId="4086068365" sldId="1587"/>
        </pc:sldMkLst>
        <pc:spChg chg="del">
          <ac:chgData name="John Deardurff" userId="a22eae058e899168" providerId="LiveId" clId="{B6D232B2-4ABA-48F5-9F1F-136D6F1B99A3}" dt="2019-07-17T11:24:16.866" v="905"/>
          <ac:spMkLst>
            <pc:docMk/>
            <pc:sldMk cId="4086068365" sldId="1587"/>
            <ac:spMk id="5" creationId="{00000000-0000-0000-0000-000000000000}"/>
          </ac:spMkLst>
        </pc:spChg>
        <pc:spChg chg="del">
          <ac:chgData name="John Deardurff" userId="a22eae058e899168" providerId="LiveId" clId="{B6D232B2-4ABA-48F5-9F1F-136D6F1B99A3}" dt="2019-07-17T11:24:16.866" v="905"/>
          <ac:spMkLst>
            <pc:docMk/>
            <pc:sldMk cId="4086068365" sldId="1587"/>
            <ac:spMk id="8" creationId="{8E095179-FD98-4547-B9DB-EE87785B8A74}"/>
          </ac:spMkLst>
        </pc:spChg>
        <pc:spChg chg="del">
          <ac:chgData name="John Deardurff" userId="a22eae058e899168" providerId="LiveId" clId="{B6D232B2-4ABA-48F5-9F1F-136D6F1B99A3}" dt="2019-07-17T11:24:16.866" v="905"/>
          <ac:spMkLst>
            <pc:docMk/>
            <pc:sldMk cId="4086068365" sldId="1587"/>
            <ac:spMk id="11" creationId="{99557B0E-6C2E-4531-82DC-FAD75C0ED789}"/>
          </ac:spMkLst>
        </pc:spChg>
        <pc:picChg chg="del">
          <ac:chgData name="John Deardurff" userId="a22eae058e899168" providerId="LiveId" clId="{B6D232B2-4ABA-48F5-9F1F-136D6F1B99A3}" dt="2019-07-17T11:24:16.866" v="905"/>
          <ac:picMkLst>
            <pc:docMk/>
            <pc:sldMk cId="4086068365" sldId="1587"/>
            <ac:picMk id="10" creationId="{9B146AE2-073E-4137-BAF4-ECC8C4633177}"/>
          </ac:picMkLst>
        </pc:picChg>
      </pc:sldChg>
      <pc:sldChg chg="delSp del">
        <pc:chgData name="John Deardurff" userId="a22eae058e899168" providerId="LiveId" clId="{B6D232B2-4ABA-48F5-9F1F-136D6F1B99A3}" dt="2019-07-17T11:24:37.176" v="912" actId="47"/>
        <pc:sldMkLst>
          <pc:docMk/>
          <pc:sldMk cId="2905152384" sldId="1588"/>
        </pc:sldMkLst>
        <pc:spChg chg="del">
          <ac:chgData name="John Deardurff" userId="a22eae058e899168" providerId="LiveId" clId="{B6D232B2-4ABA-48F5-9F1F-136D6F1B99A3}" dt="2019-07-17T11:24:33.810" v="910"/>
          <ac:spMkLst>
            <pc:docMk/>
            <pc:sldMk cId="2905152384" sldId="1588"/>
            <ac:spMk id="8" creationId="{8E095179-FD98-4547-B9DB-EE87785B8A74}"/>
          </ac:spMkLst>
        </pc:spChg>
        <pc:spChg chg="del">
          <ac:chgData name="John Deardurff" userId="a22eae058e899168" providerId="LiveId" clId="{B6D232B2-4ABA-48F5-9F1F-136D6F1B99A3}" dt="2019-07-17T11:24:33.810" v="910"/>
          <ac:spMkLst>
            <pc:docMk/>
            <pc:sldMk cId="2905152384" sldId="1588"/>
            <ac:spMk id="11" creationId="{99557B0E-6C2E-4531-82DC-FAD75C0ED789}"/>
          </ac:spMkLst>
        </pc:spChg>
        <pc:picChg chg="del">
          <ac:chgData name="John Deardurff" userId="a22eae058e899168" providerId="LiveId" clId="{B6D232B2-4ABA-48F5-9F1F-136D6F1B99A3}" dt="2019-07-17T11:24:33.810" v="910"/>
          <ac:picMkLst>
            <pc:docMk/>
            <pc:sldMk cId="2905152384" sldId="1588"/>
            <ac:picMk id="10" creationId="{9B146AE2-073E-4137-BAF4-ECC8C4633177}"/>
          </ac:picMkLst>
        </pc:picChg>
      </pc:sldChg>
      <pc:sldChg chg="addSp delSp modSp">
        <pc:chgData name="John Deardurff" userId="a22eae058e899168" providerId="LiveId" clId="{B6D232B2-4ABA-48F5-9F1F-136D6F1B99A3}" dt="2019-07-17T11:05:54.700" v="384" actId="20577"/>
        <pc:sldMkLst>
          <pc:docMk/>
          <pc:sldMk cId="1377856400" sldId="1589"/>
        </pc:sldMkLst>
        <pc:spChg chg="add mod">
          <ac:chgData name="John Deardurff" userId="a22eae058e899168" providerId="LiveId" clId="{B6D232B2-4ABA-48F5-9F1F-136D6F1B99A3}" dt="2019-07-17T11:05:54.700" v="384" actId="20577"/>
          <ac:spMkLst>
            <pc:docMk/>
            <pc:sldMk cId="1377856400" sldId="1589"/>
            <ac:spMk id="3" creationId="{B5C2E5A5-21C5-478D-B08E-53BF36F8C813}"/>
          </ac:spMkLst>
        </pc:spChg>
        <pc:spChg chg="del">
          <ac:chgData name="John Deardurff" userId="a22eae058e899168" providerId="LiveId" clId="{B6D232B2-4ABA-48F5-9F1F-136D6F1B99A3}" dt="2019-07-17T11:05:45.932" v="367" actId="478"/>
          <ac:spMkLst>
            <pc:docMk/>
            <pc:sldMk cId="1377856400" sldId="1589"/>
            <ac:spMk id="4" creationId="{5FDEDBD8-57A1-4E23-A54C-C8A603502C44}"/>
          </ac:spMkLst>
        </pc:spChg>
      </pc:sldChg>
      <pc:sldChg chg="addSp delSp modSp">
        <pc:chgData name="John Deardurff" userId="a22eae058e899168" providerId="LiveId" clId="{B6D232B2-4ABA-48F5-9F1F-136D6F1B99A3}" dt="2019-07-17T11:12:57.205" v="570" actId="20577"/>
        <pc:sldMkLst>
          <pc:docMk/>
          <pc:sldMk cId="741566645" sldId="1590"/>
        </pc:sldMkLst>
        <pc:spChg chg="add mod">
          <ac:chgData name="John Deardurff" userId="a22eae058e899168" providerId="LiveId" clId="{B6D232B2-4ABA-48F5-9F1F-136D6F1B99A3}" dt="2019-07-17T11:12:57.205" v="570" actId="20577"/>
          <ac:spMkLst>
            <pc:docMk/>
            <pc:sldMk cId="741566645" sldId="1590"/>
            <ac:spMk id="3" creationId="{1BF22548-EDAC-40AF-A029-12227B715A22}"/>
          </ac:spMkLst>
        </pc:spChg>
        <pc:spChg chg="del">
          <ac:chgData name="John Deardurff" userId="a22eae058e899168" providerId="LiveId" clId="{B6D232B2-4ABA-48F5-9F1F-136D6F1B99A3}" dt="2019-07-17T11:12:51.946" v="553" actId="478"/>
          <ac:spMkLst>
            <pc:docMk/>
            <pc:sldMk cId="741566645" sldId="1590"/>
            <ac:spMk id="4" creationId="{5FDEDBD8-57A1-4E23-A54C-C8A603502C44}"/>
          </ac:spMkLst>
        </pc:spChg>
      </pc:sldChg>
      <pc:sldChg chg="addSp delSp modSp">
        <pc:chgData name="John Deardurff" userId="a22eae058e899168" providerId="LiveId" clId="{B6D232B2-4ABA-48F5-9F1F-136D6F1B99A3}" dt="2019-07-17T11:21:59.736" v="861" actId="478"/>
        <pc:sldMkLst>
          <pc:docMk/>
          <pc:sldMk cId="1411975509" sldId="1591"/>
        </pc:sldMkLst>
        <pc:spChg chg="add del mod">
          <ac:chgData name="John Deardurff" userId="a22eae058e899168" providerId="LiveId" clId="{B6D232B2-4ABA-48F5-9F1F-136D6F1B99A3}" dt="2019-07-17T11:21:59.736" v="861" actId="478"/>
          <ac:spMkLst>
            <pc:docMk/>
            <pc:sldMk cId="1411975509" sldId="1591"/>
            <ac:spMk id="3" creationId="{801E94E8-9029-4468-828F-B3C365E62516}"/>
          </ac:spMkLst>
        </pc:spChg>
        <pc:spChg chg="add del">
          <ac:chgData name="John Deardurff" userId="a22eae058e899168" providerId="LiveId" clId="{B6D232B2-4ABA-48F5-9F1F-136D6F1B99A3}" dt="2019-07-17T11:21:59.736" v="861" actId="478"/>
          <ac:spMkLst>
            <pc:docMk/>
            <pc:sldMk cId="1411975509" sldId="1591"/>
            <ac:spMk id="4" creationId="{5FDEDBD8-57A1-4E23-A54C-C8A603502C44}"/>
          </ac:spMkLst>
        </pc:spChg>
      </pc:sldChg>
      <pc:sldChg chg="addSp delSp modSp">
        <pc:chgData name="John Deardurff" userId="a22eae058e899168" providerId="LiveId" clId="{B6D232B2-4ABA-48F5-9F1F-136D6F1B99A3}" dt="2019-07-17T11:25:52.398" v="1008" actId="478"/>
        <pc:sldMkLst>
          <pc:docMk/>
          <pc:sldMk cId="480163137" sldId="1592"/>
        </pc:sldMkLst>
        <pc:spChg chg="add del mod">
          <ac:chgData name="John Deardurff" userId="a22eae058e899168" providerId="LiveId" clId="{B6D232B2-4ABA-48F5-9F1F-136D6F1B99A3}" dt="2019-07-17T11:25:52.398" v="1008" actId="478"/>
          <ac:spMkLst>
            <pc:docMk/>
            <pc:sldMk cId="480163137" sldId="1592"/>
            <ac:spMk id="3" creationId="{343FEDEE-4E18-4F5A-AEC0-812A39BC3246}"/>
          </ac:spMkLst>
        </pc:spChg>
        <pc:spChg chg="add del">
          <ac:chgData name="John Deardurff" userId="a22eae058e899168" providerId="LiveId" clId="{B6D232B2-4ABA-48F5-9F1F-136D6F1B99A3}" dt="2019-07-17T11:25:52.398" v="1008" actId="478"/>
          <ac:spMkLst>
            <pc:docMk/>
            <pc:sldMk cId="480163137" sldId="1592"/>
            <ac:spMk id="4" creationId="{5FDEDBD8-57A1-4E23-A54C-C8A603502C44}"/>
          </ac:spMkLst>
        </pc:spChg>
      </pc:sldChg>
      <pc:sldChg chg="addSp delSp modSp add">
        <pc:chgData name="John Deardurff" userId="a22eae058e899168" providerId="LiveId" clId="{B6D232B2-4ABA-48F5-9F1F-136D6F1B99A3}" dt="2019-07-17T11:07:15.452" v="422"/>
        <pc:sldMkLst>
          <pc:docMk/>
          <pc:sldMk cId="757924939" sldId="1593"/>
        </pc:sldMkLst>
        <pc:spChg chg="mod">
          <ac:chgData name="John Deardurff" userId="a22eae058e899168" providerId="LiveId" clId="{B6D232B2-4ABA-48F5-9F1F-136D6F1B99A3}" dt="2019-07-17T11:07:01.081" v="418" actId="20577"/>
          <ac:spMkLst>
            <pc:docMk/>
            <pc:sldMk cId="757924939" sldId="1593"/>
            <ac:spMk id="3" creationId="{09E4E749-F1A0-4812-A4F1-FDDB2883054C}"/>
          </ac:spMkLst>
        </pc:spChg>
        <pc:spChg chg="add del mod">
          <ac:chgData name="John Deardurff" userId="a22eae058e899168" providerId="LiveId" clId="{B6D232B2-4ABA-48F5-9F1F-136D6F1B99A3}" dt="2019-07-17T11:07:14.896" v="421" actId="478"/>
          <ac:spMkLst>
            <pc:docMk/>
            <pc:sldMk cId="757924939" sldId="1593"/>
            <ac:spMk id="4" creationId="{DFEB5215-AF8E-4D53-A5DB-D9945E805AAD}"/>
          </ac:spMkLst>
        </pc:spChg>
        <pc:spChg chg="del">
          <ac:chgData name="John Deardurff" userId="a22eae058e899168" providerId="LiveId" clId="{B6D232B2-4ABA-48F5-9F1F-136D6F1B99A3}" dt="2019-07-17T11:07:12.129" v="420" actId="478"/>
          <ac:spMkLst>
            <pc:docMk/>
            <pc:sldMk cId="757924939" sldId="1593"/>
            <ac:spMk id="5" creationId="{2DDFFB0F-FF56-4ACF-8478-B709B47B7F8F}"/>
          </ac:spMkLst>
        </pc:spChg>
        <pc:spChg chg="add">
          <ac:chgData name="John Deardurff" userId="a22eae058e899168" providerId="LiveId" clId="{B6D232B2-4ABA-48F5-9F1F-136D6F1B99A3}" dt="2019-07-17T11:07:15.452" v="422"/>
          <ac:spMkLst>
            <pc:docMk/>
            <pc:sldMk cId="757924939" sldId="1593"/>
            <ac:spMk id="8" creationId="{B0B18559-20C6-45CA-8BBF-D4DB5CD3F376}"/>
          </ac:spMkLst>
        </pc:spChg>
        <pc:spChg chg="add">
          <ac:chgData name="John Deardurff" userId="a22eae058e899168" providerId="LiveId" clId="{B6D232B2-4ABA-48F5-9F1F-136D6F1B99A3}" dt="2019-07-17T11:07:15.452" v="422"/>
          <ac:spMkLst>
            <pc:docMk/>
            <pc:sldMk cId="757924939" sldId="1593"/>
            <ac:spMk id="9" creationId="{A2836666-3BC2-4791-BDBF-0B05627B21E4}"/>
          </ac:spMkLst>
        </pc:spChg>
        <pc:picChg chg="add">
          <ac:chgData name="John Deardurff" userId="a22eae058e899168" providerId="LiveId" clId="{B6D232B2-4ABA-48F5-9F1F-136D6F1B99A3}" dt="2019-07-17T11:07:15.452" v="422"/>
          <ac:picMkLst>
            <pc:docMk/>
            <pc:sldMk cId="757924939" sldId="1593"/>
            <ac:picMk id="6" creationId="{F1E8043F-9EB1-4FC2-8383-30CE67115D40}"/>
          </ac:picMkLst>
        </pc:picChg>
        <pc:picChg chg="add">
          <ac:chgData name="John Deardurff" userId="a22eae058e899168" providerId="LiveId" clId="{B6D232B2-4ABA-48F5-9F1F-136D6F1B99A3}" dt="2019-07-17T11:07:15.452" v="422"/>
          <ac:picMkLst>
            <pc:docMk/>
            <pc:sldMk cId="757924939" sldId="1593"/>
            <ac:picMk id="7" creationId="{50306DDA-4A2A-4A00-A1EF-62257E44436E}"/>
          </ac:picMkLst>
        </pc:picChg>
        <pc:picChg chg="add">
          <ac:chgData name="John Deardurff" userId="a22eae058e899168" providerId="LiveId" clId="{B6D232B2-4ABA-48F5-9F1F-136D6F1B99A3}" dt="2019-07-17T11:07:15.452" v="422"/>
          <ac:picMkLst>
            <pc:docMk/>
            <pc:sldMk cId="757924939" sldId="1593"/>
            <ac:picMk id="10" creationId="{529BE97B-295B-4057-B362-A5AEEE5D3A1A}"/>
          </ac:picMkLst>
        </pc:picChg>
      </pc:sldChg>
      <pc:sldChg chg="addSp delSp modSp add">
        <pc:chgData name="John Deardurff" userId="a22eae058e899168" providerId="LiveId" clId="{B6D232B2-4ABA-48F5-9F1F-136D6F1B99A3}" dt="2019-07-17T11:08:32.646" v="452"/>
        <pc:sldMkLst>
          <pc:docMk/>
          <pc:sldMk cId="2389710885" sldId="1594"/>
        </pc:sldMkLst>
        <pc:spChg chg="mod">
          <ac:chgData name="John Deardurff" userId="a22eae058e899168" providerId="LiveId" clId="{B6D232B2-4ABA-48F5-9F1F-136D6F1B99A3}" dt="2019-07-17T11:08:17.028" v="450" actId="20577"/>
          <ac:spMkLst>
            <pc:docMk/>
            <pc:sldMk cId="2389710885" sldId="1594"/>
            <ac:spMk id="3" creationId="{09E4E749-F1A0-4812-A4F1-FDDB2883054C}"/>
          </ac:spMkLst>
        </pc:spChg>
        <pc:spChg chg="del">
          <ac:chgData name="John Deardurff" userId="a22eae058e899168" providerId="LiveId" clId="{B6D232B2-4ABA-48F5-9F1F-136D6F1B99A3}" dt="2019-07-17T11:08:22.390" v="451" actId="478"/>
          <ac:spMkLst>
            <pc:docMk/>
            <pc:sldMk cId="2389710885" sldId="1594"/>
            <ac:spMk id="8" creationId="{B0B18559-20C6-45CA-8BBF-D4DB5CD3F376}"/>
          </ac:spMkLst>
        </pc:spChg>
        <pc:spChg chg="del">
          <ac:chgData name="John Deardurff" userId="a22eae058e899168" providerId="LiveId" clId="{B6D232B2-4ABA-48F5-9F1F-136D6F1B99A3}" dt="2019-07-17T11:08:22.390" v="451" actId="478"/>
          <ac:spMkLst>
            <pc:docMk/>
            <pc:sldMk cId="2389710885" sldId="1594"/>
            <ac:spMk id="9" creationId="{A2836666-3BC2-4791-BDBF-0B05627B21E4}"/>
          </ac:spMkLst>
        </pc:spChg>
        <pc:spChg chg="add">
          <ac:chgData name="John Deardurff" userId="a22eae058e899168" providerId="LiveId" clId="{B6D232B2-4ABA-48F5-9F1F-136D6F1B99A3}" dt="2019-07-17T11:08:32.646" v="452"/>
          <ac:spMkLst>
            <pc:docMk/>
            <pc:sldMk cId="2389710885" sldId="1594"/>
            <ac:spMk id="11" creationId="{ED72539F-D00E-4617-9502-AF0D3E71D95D}"/>
          </ac:spMkLst>
        </pc:spChg>
        <pc:grpChg chg="add">
          <ac:chgData name="John Deardurff" userId="a22eae058e899168" providerId="LiveId" clId="{B6D232B2-4ABA-48F5-9F1F-136D6F1B99A3}" dt="2019-07-17T11:08:32.646" v="452"/>
          <ac:grpSpMkLst>
            <pc:docMk/>
            <pc:sldMk cId="2389710885" sldId="1594"/>
            <ac:grpSpMk id="12" creationId="{32C6CF17-4E69-49FB-B3E2-129EDFE0709C}"/>
          </ac:grpSpMkLst>
        </pc:grpChg>
        <pc:grpChg chg="add">
          <ac:chgData name="John Deardurff" userId="a22eae058e899168" providerId="LiveId" clId="{B6D232B2-4ABA-48F5-9F1F-136D6F1B99A3}" dt="2019-07-17T11:08:32.646" v="452"/>
          <ac:grpSpMkLst>
            <pc:docMk/>
            <pc:sldMk cId="2389710885" sldId="1594"/>
            <ac:grpSpMk id="15" creationId="{820C60B9-B32D-45BC-A3AC-EDE0D6E8D0DB}"/>
          </ac:grpSpMkLst>
        </pc:grpChg>
        <pc:picChg chg="del">
          <ac:chgData name="John Deardurff" userId="a22eae058e899168" providerId="LiveId" clId="{B6D232B2-4ABA-48F5-9F1F-136D6F1B99A3}" dt="2019-07-17T11:08:22.390" v="451" actId="478"/>
          <ac:picMkLst>
            <pc:docMk/>
            <pc:sldMk cId="2389710885" sldId="1594"/>
            <ac:picMk id="6" creationId="{F1E8043F-9EB1-4FC2-8383-30CE67115D40}"/>
          </ac:picMkLst>
        </pc:picChg>
        <pc:picChg chg="del">
          <ac:chgData name="John Deardurff" userId="a22eae058e899168" providerId="LiveId" clId="{B6D232B2-4ABA-48F5-9F1F-136D6F1B99A3}" dt="2019-07-17T11:08:22.390" v="451" actId="478"/>
          <ac:picMkLst>
            <pc:docMk/>
            <pc:sldMk cId="2389710885" sldId="1594"/>
            <ac:picMk id="7" creationId="{50306DDA-4A2A-4A00-A1EF-62257E44436E}"/>
          </ac:picMkLst>
        </pc:picChg>
        <pc:picChg chg="del">
          <ac:chgData name="John Deardurff" userId="a22eae058e899168" providerId="LiveId" clId="{B6D232B2-4ABA-48F5-9F1F-136D6F1B99A3}" dt="2019-07-17T11:08:22.390" v="451" actId="478"/>
          <ac:picMkLst>
            <pc:docMk/>
            <pc:sldMk cId="2389710885" sldId="1594"/>
            <ac:picMk id="10" creationId="{529BE97B-295B-4057-B362-A5AEEE5D3A1A}"/>
          </ac:picMkLst>
        </pc:picChg>
      </pc:sldChg>
      <pc:sldChg chg="addSp delSp add">
        <pc:chgData name="John Deardurff" userId="a22eae058e899168" providerId="LiveId" clId="{B6D232B2-4ABA-48F5-9F1F-136D6F1B99A3}" dt="2019-07-17T11:09:31.128" v="458"/>
        <pc:sldMkLst>
          <pc:docMk/>
          <pc:sldMk cId="3307541461" sldId="1595"/>
        </pc:sldMkLst>
        <pc:spChg chg="add">
          <ac:chgData name="John Deardurff" userId="a22eae058e899168" providerId="LiveId" clId="{B6D232B2-4ABA-48F5-9F1F-136D6F1B99A3}" dt="2019-07-17T11:09:31.128" v="458"/>
          <ac:spMkLst>
            <pc:docMk/>
            <pc:sldMk cId="3307541461" sldId="1595"/>
            <ac:spMk id="10" creationId="{463F48B7-7662-482D-9674-6C1F8B9C5583}"/>
          </ac:spMkLst>
        </pc:spChg>
        <pc:spChg chg="del">
          <ac:chgData name="John Deardurff" userId="a22eae058e899168" providerId="LiveId" clId="{B6D232B2-4ABA-48F5-9F1F-136D6F1B99A3}" dt="2019-07-17T11:09:20.506" v="455" actId="478"/>
          <ac:spMkLst>
            <pc:docMk/>
            <pc:sldMk cId="3307541461" sldId="1595"/>
            <ac:spMk id="11" creationId="{ED72539F-D00E-4617-9502-AF0D3E71D95D}"/>
          </ac:spMkLst>
        </pc:spChg>
        <pc:spChg chg="add">
          <ac:chgData name="John Deardurff" userId="a22eae058e899168" providerId="LiveId" clId="{B6D232B2-4ABA-48F5-9F1F-136D6F1B99A3}" dt="2019-07-17T11:09:31.128" v="458"/>
          <ac:spMkLst>
            <pc:docMk/>
            <pc:sldMk cId="3307541461" sldId="1595"/>
            <ac:spMk id="18" creationId="{36190C96-1234-47DB-B0B4-ACCA739CA680}"/>
          </ac:spMkLst>
        </pc:spChg>
        <pc:grpChg chg="del">
          <ac:chgData name="John Deardurff" userId="a22eae058e899168" providerId="LiveId" clId="{B6D232B2-4ABA-48F5-9F1F-136D6F1B99A3}" dt="2019-07-17T11:09:23.132" v="457" actId="478"/>
          <ac:grpSpMkLst>
            <pc:docMk/>
            <pc:sldMk cId="3307541461" sldId="1595"/>
            <ac:grpSpMk id="12" creationId="{32C6CF17-4E69-49FB-B3E2-129EDFE0709C}"/>
          </ac:grpSpMkLst>
        </pc:grpChg>
        <pc:grpChg chg="del">
          <ac:chgData name="John Deardurff" userId="a22eae058e899168" providerId="LiveId" clId="{B6D232B2-4ABA-48F5-9F1F-136D6F1B99A3}" dt="2019-07-17T11:09:22.430" v="456" actId="478"/>
          <ac:grpSpMkLst>
            <pc:docMk/>
            <pc:sldMk cId="3307541461" sldId="1595"/>
            <ac:grpSpMk id="15" creationId="{820C60B9-B32D-45BC-A3AC-EDE0D6E8D0DB}"/>
          </ac:grpSpMkLst>
        </pc:grpChg>
        <pc:grpChg chg="add">
          <ac:chgData name="John Deardurff" userId="a22eae058e899168" providerId="LiveId" clId="{B6D232B2-4ABA-48F5-9F1F-136D6F1B99A3}" dt="2019-07-17T11:09:31.128" v="458"/>
          <ac:grpSpMkLst>
            <pc:docMk/>
            <pc:sldMk cId="3307541461" sldId="1595"/>
            <ac:grpSpMk id="19" creationId="{8E776164-05C4-4B6D-BD32-749B2AEB0D24}"/>
          </ac:grpSpMkLst>
        </pc:grpChg>
        <pc:grpChg chg="add">
          <ac:chgData name="John Deardurff" userId="a22eae058e899168" providerId="LiveId" clId="{B6D232B2-4ABA-48F5-9F1F-136D6F1B99A3}" dt="2019-07-17T11:09:31.128" v="458"/>
          <ac:grpSpMkLst>
            <pc:docMk/>
            <pc:sldMk cId="3307541461" sldId="1595"/>
            <ac:grpSpMk id="22" creationId="{A5823CF7-70DD-4595-9D32-1CAD7EBC595E}"/>
          </ac:grpSpMkLst>
        </pc:grpChg>
      </pc:sldChg>
      <pc:sldChg chg="addSp delSp modSp add">
        <pc:chgData name="John Deardurff" userId="a22eae058e899168" providerId="LiveId" clId="{B6D232B2-4ABA-48F5-9F1F-136D6F1B99A3}" dt="2019-07-17T11:10:07.564" v="483"/>
        <pc:sldMkLst>
          <pc:docMk/>
          <pc:sldMk cId="1438868009" sldId="1596"/>
        </pc:sldMkLst>
        <pc:spChg chg="mod">
          <ac:chgData name="John Deardurff" userId="a22eae058e899168" providerId="LiveId" clId="{B6D232B2-4ABA-48F5-9F1F-136D6F1B99A3}" dt="2019-07-17T11:09:53.338" v="480" actId="20577"/>
          <ac:spMkLst>
            <pc:docMk/>
            <pc:sldMk cId="1438868009" sldId="1596"/>
            <ac:spMk id="3" creationId="{09E4E749-F1A0-4812-A4F1-FDDB2883054C}"/>
          </ac:spMkLst>
        </pc:spChg>
        <pc:spChg chg="del">
          <ac:chgData name="John Deardurff" userId="a22eae058e899168" providerId="LiveId" clId="{B6D232B2-4ABA-48F5-9F1F-136D6F1B99A3}" dt="2019-07-17T11:09:58.982" v="481" actId="478"/>
          <ac:spMkLst>
            <pc:docMk/>
            <pc:sldMk cId="1438868009" sldId="1596"/>
            <ac:spMk id="10" creationId="{463F48B7-7662-482D-9674-6C1F8B9C5583}"/>
          </ac:spMkLst>
        </pc:spChg>
        <pc:spChg chg="add">
          <ac:chgData name="John Deardurff" userId="a22eae058e899168" providerId="LiveId" clId="{B6D232B2-4ABA-48F5-9F1F-136D6F1B99A3}" dt="2019-07-17T11:10:07.564" v="483"/>
          <ac:spMkLst>
            <pc:docMk/>
            <pc:sldMk cId="1438868009" sldId="1596"/>
            <ac:spMk id="11" creationId="{F1FF3B0B-AFA3-428F-8D1F-5B05238AAAF9}"/>
          </ac:spMkLst>
        </pc:spChg>
        <pc:spChg chg="add">
          <ac:chgData name="John Deardurff" userId="a22eae058e899168" providerId="LiveId" clId="{B6D232B2-4ABA-48F5-9F1F-136D6F1B99A3}" dt="2019-07-17T11:10:07.564" v="483"/>
          <ac:spMkLst>
            <pc:docMk/>
            <pc:sldMk cId="1438868009" sldId="1596"/>
            <ac:spMk id="12" creationId="{1A13677C-1985-4767-AA44-368BDA7FC72D}"/>
          </ac:spMkLst>
        </pc:spChg>
        <pc:spChg chg="del">
          <ac:chgData name="John Deardurff" userId="a22eae058e899168" providerId="LiveId" clId="{B6D232B2-4ABA-48F5-9F1F-136D6F1B99A3}" dt="2019-07-17T11:09:58.982" v="481" actId="478"/>
          <ac:spMkLst>
            <pc:docMk/>
            <pc:sldMk cId="1438868009" sldId="1596"/>
            <ac:spMk id="18" creationId="{36190C96-1234-47DB-B0B4-ACCA739CA680}"/>
          </ac:spMkLst>
        </pc:spChg>
        <pc:grpChg chg="add">
          <ac:chgData name="John Deardurff" userId="a22eae058e899168" providerId="LiveId" clId="{B6D232B2-4ABA-48F5-9F1F-136D6F1B99A3}" dt="2019-07-17T11:10:07.564" v="483"/>
          <ac:grpSpMkLst>
            <pc:docMk/>
            <pc:sldMk cId="1438868009" sldId="1596"/>
            <ac:grpSpMk id="13" creationId="{E5CEE8CA-24BF-4EF3-8E2F-4ED0BD955535}"/>
          </ac:grpSpMkLst>
        </pc:grpChg>
        <pc:grpChg chg="add">
          <ac:chgData name="John Deardurff" userId="a22eae058e899168" providerId="LiveId" clId="{B6D232B2-4ABA-48F5-9F1F-136D6F1B99A3}" dt="2019-07-17T11:10:07.564" v="483"/>
          <ac:grpSpMkLst>
            <pc:docMk/>
            <pc:sldMk cId="1438868009" sldId="1596"/>
            <ac:grpSpMk id="16" creationId="{DFC98124-8C89-4D47-BD09-92BA436618B5}"/>
          </ac:grpSpMkLst>
        </pc:grpChg>
        <pc:grpChg chg="del">
          <ac:chgData name="John Deardurff" userId="a22eae058e899168" providerId="LiveId" clId="{B6D232B2-4ABA-48F5-9F1F-136D6F1B99A3}" dt="2019-07-17T11:09:58.982" v="481" actId="478"/>
          <ac:grpSpMkLst>
            <pc:docMk/>
            <pc:sldMk cId="1438868009" sldId="1596"/>
            <ac:grpSpMk id="19" creationId="{8E776164-05C4-4B6D-BD32-749B2AEB0D24}"/>
          </ac:grpSpMkLst>
        </pc:grpChg>
        <pc:grpChg chg="del">
          <ac:chgData name="John Deardurff" userId="a22eae058e899168" providerId="LiveId" clId="{B6D232B2-4ABA-48F5-9F1F-136D6F1B99A3}" dt="2019-07-17T11:09:58.982" v="481" actId="478"/>
          <ac:grpSpMkLst>
            <pc:docMk/>
            <pc:sldMk cId="1438868009" sldId="1596"/>
            <ac:grpSpMk id="22" creationId="{A5823CF7-70DD-4595-9D32-1CAD7EBC595E}"/>
          </ac:grpSpMkLst>
        </pc:grpChg>
      </pc:sldChg>
      <pc:sldChg chg="addSp delSp add">
        <pc:chgData name="John Deardurff" userId="a22eae058e899168" providerId="LiveId" clId="{B6D232B2-4ABA-48F5-9F1F-136D6F1B99A3}" dt="2019-07-17T11:10:29.776" v="488"/>
        <pc:sldMkLst>
          <pc:docMk/>
          <pc:sldMk cId="2576393309" sldId="1597"/>
        </pc:sldMkLst>
        <pc:spChg chg="del">
          <ac:chgData name="John Deardurff" userId="a22eae058e899168" providerId="LiveId" clId="{B6D232B2-4ABA-48F5-9F1F-136D6F1B99A3}" dt="2019-07-17T11:10:22.059" v="486" actId="478"/>
          <ac:spMkLst>
            <pc:docMk/>
            <pc:sldMk cId="2576393309" sldId="1597"/>
            <ac:spMk id="12" creationId="{1A13677C-1985-4767-AA44-368BDA7FC72D}"/>
          </ac:spMkLst>
        </pc:spChg>
        <pc:spChg chg="add">
          <ac:chgData name="John Deardurff" userId="a22eae058e899168" providerId="LiveId" clId="{B6D232B2-4ABA-48F5-9F1F-136D6F1B99A3}" dt="2019-07-17T11:10:29.776" v="488"/>
          <ac:spMkLst>
            <pc:docMk/>
            <pc:sldMk cId="2576393309" sldId="1597"/>
            <ac:spMk id="18" creationId="{0A6BADC8-E673-43E8-B6A1-1D2690FE5DFD}"/>
          </ac:spMkLst>
        </pc:spChg>
        <pc:spChg chg="add">
          <ac:chgData name="John Deardurff" userId="a22eae058e899168" providerId="LiveId" clId="{B6D232B2-4ABA-48F5-9F1F-136D6F1B99A3}" dt="2019-07-17T11:10:29.776" v="488"/>
          <ac:spMkLst>
            <pc:docMk/>
            <pc:sldMk cId="2576393309" sldId="1597"/>
            <ac:spMk id="19" creationId="{DB8D848C-6605-4CD1-9E95-C7A3342C79CE}"/>
          </ac:spMkLst>
        </pc:spChg>
        <pc:grpChg chg="del">
          <ac:chgData name="John Deardurff" userId="a22eae058e899168" providerId="LiveId" clId="{B6D232B2-4ABA-48F5-9F1F-136D6F1B99A3}" dt="2019-07-17T11:10:22.059" v="486" actId="478"/>
          <ac:grpSpMkLst>
            <pc:docMk/>
            <pc:sldMk cId="2576393309" sldId="1597"/>
            <ac:grpSpMk id="13" creationId="{E5CEE8CA-24BF-4EF3-8E2F-4ED0BD955535}"/>
          </ac:grpSpMkLst>
        </pc:grpChg>
        <pc:grpChg chg="del">
          <ac:chgData name="John Deardurff" userId="a22eae058e899168" providerId="LiveId" clId="{B6D232B2-4ABA-48F5-9F1F-136D6F1B99A3}" dt="2019-07-17T11:10:22.059" v="486" actId="478"/>
          <ac:grpSpMkLst>
            <pc:docMk/>
            <pc:sldMk cId="2576393309" sldId="1597"/>
            <ac:grpSpMk id="16" creationId="{DFC98124-8C89-4D47-BD09-92BA436618B5}"/>
          </ac:grpSpMkLst>
        </pc:grpChg>
        <pc:grpChg chg="add">
          <ac:chgData name="John Deardurff" userId="a22eae058e899168" providerId="LiveId" clId="{B6D232B2-4ABA-48F5-9F1F-136D6F1B99A3}" dt="2019-07-17T11:10:29.776" v="488"/>
          <ac:grpSpMkLst>
            <pc:docMk/>
            <pc:sldMk cId="2576393309" sldId="1597"/>
            <ac:grpSpMk id="20" creationId="{2B6FA6D6-9413-4BA9-A61B-BADE829C7E86}"/>
          </ac:grpSpMkLst>
        </pc:grpChg>
        <pc:grpChg chg="add">
          <ac:chgData name="John Deardurff" userId="a22eae058e899168" providerId="LiveId" clId="{B6D232B2-4ABA-48F5-9F1F-136D6F1B99A3}" dt="2019-07-17T11:10:29.776" v="488"/>
          <ac:grpSpMkLst>
            <pc:docMk/>
            <pc:sldMk cId="2576393309" sldId="1597"/>
            <ac:grpSpMk id="23" creationId="{038E2428-0264-41C4-B89A-34E7D6CCD67E}"/>
          </ac:grpSpMkLst>
        </pc:grpChg>
      </pc:sldChg>
      <pc:sldChg chg="addSp delSp add">
        <pc:chgData name="John Deardurff" userId="a22eae058e899168" providerId="LiveId" clId="{B6D232B2-4ABA-48F5-9F1F-136D6F1B99A3}" dt="2019-07-17T11:10:50.885" v="495"/>
        <pc:sldMkLst>
          <pc:docMk/>
          <pc:sldMk cId="3926277159" sldId="1598"/>
        </pc:sldMkLst>
        <pc:spChg chg="add">
          <ac:chgData name="John Deardurff" userId="a22eae058e899168" providerId="LiveId" clId="{B6D232B2-4ABA-48F5-9F1F-136D6F1B99A3}" dt="2019-07-17T11:10:50.885" v="495"/>
          <ac:spMkLst>
            <pc:docMk/>
            <pc:sldMk cId="3926277159" sldId="1598"/>
            <ac:spMk id="12" creationId="{D2E597F4-7194-4A53-B667-5119B1DD5D26}"/>
          </ac:spMkLst>
        </pc:spChg>
        <pc:spChg chg="del">
          <ac:chgData name="John Deardurff" userId="a22eae058e899168" providerId="LiveId" clId="{B6D232B2-4ABA-48F5-9F1F-136D6F1B99A3}" dt="2019-07-17T11:10:43.673" v="493" actId="478"/>
          <ac:spMkLst>
            <pc:docMk/>
            <pc:sldMk cId="3926277159" sldId="1598"/>
            <ac:spMk id="19" creationId="{DB8D848C-6605-4CD1-9E95-C7A3342C79CE}"/>
          </ac:spMkLst>
        </pc:spChg>
        <pc:grpChg chg="add">
          <ac:chgData name="John Deardurff" userId="a22eae058e899168" providerId="LiveId" clId="{B6D232B2-4ABA-48F5-9F1F-136D6F1B99A3}" dt="2019-07-17T11:10:50.885" v="495"/>
          <ac:grpSpMkLst>
            <pc:docMk/>
            <pc:sldMk cId="3926277159" sldId="1598"/>
            <ac:grpSpMk id="13" creationId="{AD9B4AB7-AF6E-4993-8E94-A67EFAD95662}"/>
          </ac:grpSpMkLst>
        </pc:grpChg>
        <pc:grpChg chg="add">
          <ac:chgData name="John Deardurff" userId="a22eae058e899168" providerId="LiveId" clId="{B6D232B2-4ABA-48F5-9F1F-136D6F1B99A3}" dt="2019-07-17T11:10:50.885" v="495"/>
          <ac:grpSpMkLst>
            <pc:docMk/>
            <pc:sldMk cId="3926277159" sldId="1598"/>
            <ac:grpSpMk id="16" creationId="{0568B173-4136-4114-AC04-862F8924E7A1}"/>
          </ac:grpSpMkLst>
        </pc:grpChg>
        <pc:grpChg chg="del">
          <ac:chgData name="John Deardurff" userId="a22eae058e899168" providerId="LiveId" clId="{B6D232B2-4ABA-48F5-9F1F-136D6F1B99A3}" dt="2019-07-17T11:10:40.841" v="491" actId="478"/>
          <ac:grpSpMkLst>
            <pc:docMk/>
            <pc:sldMk cId="3926277159" sldId="1598"/>
            <ac:grpSpMk id="20" creationId="{2B6FA6D6-9413-4BA9-A61B-BADE829C7E86}"/>
          </ac:grpSpMkLst>
        </pc:grpChg>
        <pc:grpChg chg="del">
          <ac:chgData name="John Deardurff" userId="a22eae058e899168" providerId="LiveId" clId="{B6D232B2-4ABA-48F5-9F1F-136D6F1B99A3}" dt="2019-07-17T11:10:41.900" v="492" actId="478"/>
          <ac:grpSpMkLst>
            <pc:docMk/>
            <pc:sldMk cId="3926277159" sldId="1598"/>
            <ac:grpSpMk id="23" creationId="{038E2428-0264-41C4-B89A-34E7D6CCD67E}"/>
          </ac:grpSpMkLst>
        </pc:grpChg>
      </pc:sldChg>
      <pc:sldChg chg="addSp delSp add">
        <pc:chgData name="John Deardurff" userId="a22eae058e899168" providerId="LiveId" clId="{B6D232B2-4ABA-48F5-9F1F-136D6F1B99A3}" dt="2019-07-17T11:11:14.212" v="500"/>
        <pc:sldMkLst>
          <pc:docMk/>
          <pc:sldMk cId="615255991" sldId="1599"/>
        </pc:sldMkLst>
        <pc:spChg chg="del">
          <ac:chgData name="John Deardurff" userId="a22eae058e899168" providerId="LiveId" clId="{B6D232B2-4ABA-48F5-9F1F-136D6F1B99A3}" dt="2019-07-17T11:11:06.914" v="498" actId="478"/>
          <ac:spMkLst>
            <pc:docMk/>
            <pc:sldMk cId="615255991" sldId="1599"/>
            <ac:spMk id="11" creationId="{F1FF3B0B-AFA3-428F-8D1F-5B05238AAAF9}"/>
          </ac:spMkLst>
        </pc:spChg>
        <pc:spChg chg="del">
          <ac:chgData name="John Deardurff" userId="a22eae058e899168" providerId="LiveId" clId="{B6D232B2-4ABA-48F5-9F1F-136D6F1B99A3}" dt="2019-07-17T11:11:06.914" v="498" actId="478"/>
          <ac:spMkLst>
            <pc:docMk/>
            <pc:sldMk cId="615255991" sldId="1599"/>
            <ac:spMk id="12" creationId="{D2E597F4-7194-4A53-B667-5119B1DD5D26}"/>
          </ac:spMkLst>
        </pc:spChg>
        <pc:spChg chg="del">
          <ac:chgData name="John Deardurff" userId="a22eae058e899168" providerId="LiveId" clId="{B6D232B2-4ABA-48F5-9F1F-136D6F1B99A3}" dt="2019-07-17T11:11:06.914" v="498" actId="478"/>
          <ac:spMkLst>
            <pc:docMk/>
            <pc:sldMk cId="615255991" sldId="1599"/>
            <ac:spMk id="18" creationId="{0A6BADC8-E673-43E8-B6A1-1D2690FE5DFD}"/>
          </ac:spMkLst>
        </pc:spChg>
        <pc:spChg chg="add">
          <ac:chgData name="John Deardurff" userId="a22eae058e899168" providerId="LiveId" clId="{B6D232B2-4ABA-48F5-9F1F-136D6F1B99A3}" dt="2019-07-17T11:11:14.212" v="500"/>
          <ac:spMkLst>
            <pc:docMk/>
            <pc:sldMk cId="615255991" sldId="1599"/>
            <ac:spMk id="19" creationId="{CA1EF7F2-5A01-4C1E-8186-874149B52A7D}"/>
          </ac:spMkLst>
        </pc:spChg>
        <pc:spChg chg="add">
          <ac:chgData name="John Deardurff" userId="a22eae058e899168" providerId="LiveId" clId="{B6D232B2-4ABA-48F5-9F1F-136D6F1B99A3}" dt="2019-07-17T11:11:14.212" v="500"/>
          <ac:spMkLst>
            <pc:docMk/>
            <pc:sldMk cId="615255991" sldId="1599"/>
            <ac:spMk id="20" creationId="{51D0502E-BAC4-406B-998A-2469A60D7A50}"/>
          </ac:spMkLst>
        </pc:spChg>
        <pc:grpChg chg="del">
          <ac:chgData name="John Deardurff" userId="a22eae058e899168" providerId="LiveId" clId="{B6D232B2-4ABA-48F5-9F1F-136D6F1B99A3}" dt="2019-07-17T11:11:06.914" v="498" actId="478"/>
          <ac:grpSpMkLst>
            <pc:docMk/>
            <pc:sldMk cId="615255991" sldId="1599"/>
            <ac:grpSpMk id="13" creationId="{AD9B4AB7-AF6E-4993-8E94-A67EFAD95662}"/>
          </ac:grpSpMkLst>
        </pc:grpChg>
        <pc:grpChg chg="del">
          <ac:chgData name="John Deardurff" userId="a22eae058e899168" providerId="LiveId" clId="{B6D232B2-4ABA-48F5-9F1F-136D6F1B99A3}" dt="2019-07-17T11:11:06.914" v="498" actId="478"/>
          <ac:grpSpMkLst>
            <pc:docMk/>
            <pc:sldMk cId="615255991" sldId="1599"/>
            <ac:grpSpMk id="16" creationId="{0568B173-4136-4114-AC04-862F8924E7A1}"/>
          </ac:grpSpMkLst>
        </pc:grpChg>
        <pc:grpChg chg="add">
          <ac:chgData name="John Deardurff" userId="a22eae058e899168" providerId="LiveId" clId="{B6D232B2-4ABA-48F5-9F1F-136D6F1B99A3}" dt="2019-07-17T11:11:14.212" v="500"/>
          <ac:grpSpMkLst>
            <pc:docMk/>
            <pc:sldMk cId="615255991" sldId="1599"/>
            <ac:grpSpMk id="21" creationId="{B0BEE69E-D9D2-4683-B6F6-4D6C4A5FC527}"/>
          </ac:grpSpMkLst>
        </pc:grpChg>
        <pc:grpChg chg="add">
          <ac:chgData name="John Deardurff" userId="a22eae058e899168" providerId="LiveId" clId="{B6D232B2-4ABA-48F5-9F1F-136D6F1B99A3}" dt="2019-07-17T11:11:14.212" v="500"/>
          <ac:grpSpMkLst>
            <pc:docMk/>
            <pc:sldMk cId="615255991" sldId="1599"/>
            <ac:grpSpMk id="24" creationId="{99069BC7-0233-413A-A784-F8985FC4840B}"/>
          </ac:grpSpMkLst>
        </pc:grpChg>
      </pc:sldChg>
      <pc:sldChg chg="addSp delSp modSp add">
        <pc:chgData name="John Deardurff" userId="a22eae058e899168" providerId="LiveId" clId="{B6D232B2-4ABA-48F5-9F1F-136D6F1B99A3}" dt="2019-07-17T11:12:09.108" v="525"/>
        <pc:sldMkLst>
          <pc:docMk/>
          <pc:sldMk cId="4255210681" sldId="1600"/>
        </pc:sldMkLst>
        <pc:spChg chg="mod">
          <ac:chgData name="John Deardurff" userId="a22eae058e899168" providerId="LiveId" clId="{B6D232B2-4ABA-48F5-9F1F-136D6F1B99A3}" dt="2019-07-17T11:11:55.732" v="522" actId="20577"/>
          <ac:spMkLst>
            <pc:docMk/>
            <pc:sldMk cId="4255210681" sldId="1600"/>
            <ac:spMk id="3" creationId="{09E4E749-F1A0-4812-A4F1-FDDB2883054C}"/>
          </ac:spMkLst>
        </pc:spChg>
        <pc:spChg chg="add">
          <ac:chgData name="John Deardurff" userId="a22eae058e899168" providerId="LiveId" clId="{B6D232B2-4ABA-48F5-9F1F-136D6F1B99A3}" dt="2019-07-17T11:12:09.108" v="525"/>
          <ac:spMkLst>
            <pc:docMk/>
            <pc:sldMk cId="4255210681" sldId="1600"/>
            <ac:spMk id="12" creationId="{5BD04553-5E17-4BA9-9138-48D4BBB63F12}"/>
          </ac:spMkLst>
        </pc:spChg>
        <pc:spChg chg="del">
          <ac:chgData name="John Deardurff" userId="a22eae058e899168" providerId="LiveId" clId="{B6D232B2-4ABA-48F5-9F1F-136D6F1B99A3}" dt="2019-07-17T11:12:00.840" v="523" actId="478"/>
          <ac:spMkLst>
            <pc:docMk/>
            <pc:sldMk cId="4255210681" sldId="1600"/>
            <ac:spMk id="20" creationId="{51D0502E-BAC4-406B-998A-2469A60D7A50}"/>
          </ac:spMkLst>
        </pc:spChg>
        <pc:grpChg chg="add">
          <ac:chgData name="John Deardurff" userId="a22eae058e899168" providerId="LiveId" clId="{B6D232B2-4ABA-48F5-9F1F-136D6F1B99A3}" dt="2019-07-17T11:12:09.108" v="525"/>
          <ac:grpSpMkLst>
            <pc:docMk/>
            <pc:sldMk cId="4255210681" sldId="1600"/>
            <ac:grpSpMk id="13" creationId="{714E0F01-7E44-467E-AB07-B2E1A0C0E311}"/>
          </ac:grpSpMkLst>
        </pc:grpChg>
        <pc:grpChg chg="del">
          <ac:chgData name="John Deardurff" userId="a22eae058e899168" providerId="LiveId" clId="{B6D232B2-4ABA-48F5-9F1F-136D6F1B99A3}" dt="2019-07-17T11:12:00.840" v="523" actId="478"/>
          <ac:grpSpMkLst>
            <pc:docMk/>
            <pc:sldMk cId="4255210681" sldId="1600"/>
            <ac:grpSpMk id="21" creationId="{B0BEE69E-D9D2-4683-B6F6-4D6C4A5FC527}"/>
          </ac:grpSpMkLst>
        </pc:grpChg>
        <pc:grpChg chg="del">
          <ac:chgData name="John Deardurff" userId="a22eae058e899168" providerId="LiveId" clId="{B6D232B2-4ABA-48F5-9F1F-136D6F1B99A3}" dt="2019-07-17T11:12:00.840" v="523" actId="478"/>
          <ac:grpSpMkLst>
            <pc:docMk/>
            <pc:sldMk cId="4255210681" sldId="1600"/>
            <ac:grpSpMk id="24" creationId="{99069BC7-0233-413A-A784-F8985FC4840B}"/>
          </ac:grpSpMkLst>
        </pc:grpChg>
        <pc:picChg chg="add">
          <ac:chgData name="John Deardurff" userId="a22eae058e899168" providerId="LiveId" clId="{B6D232B2-4ABA-48F5-9F1F-136D6F1B99A3}" dt="2019-07-17T11:12:09.108" v="525"/>
          <ac:picMkLst>
            <pc:docMk/>
            <pc:sldMk cId="4255210681" sldId="1600"/>
            <ac:picMk id="11" creationId="{AC8F1D11-605A-48F6-B8BB-B60B59686032}"/>
          </ac:picMkLst>
        </pc:picChg>
        <pc:cxnChg chg="add">
          <ac:chgData name="John Deardurff" userId="a22eae058e899168" providerId="LiveId" clId="{B6D232B2-4ABA-48F5-9F1F-136D6F1B99A3}" dt="2019-07-17T11:12:09.108" v="525"/>
          <ac:cxnSpMkLst>
            <pc:docMk/>
            <pc:sldMk cId="4255210681" sldId="1600"/>
            <ac:cxnSpMk id="16" creationId="{5CFB137B-8010-4508-A441-EC1B06D3923C}"/>
          </ac:cxnSpMkLst>
        </pc:cxnChg>
      </pc:sldChg>
      <pc:sldChg chg="addSp delSp modSp add modAnim">
        <pc:chgData name="John Deardurff" userId="a22eae058e899168" providerId="LiveId" clId="{B6D232B2-4ABA-48F5-9F1F-136D6F1B99A3}" dt="2019-07-17T11:13:50.291" v="583" actId="1076"/>
        <pc:sldMkLst>
          <pc:docMk/>
          <pc:sldMk cId="2342694327" sldId="1601"/>
        </pc:sldMkLst>
        <pc:spChg chg="add mod">
          <ac:chgData name="John Deardurff" userId="a22eae058e899168" providerId="LiveId" clId="{B6D232B2-4ABA-48F5-9F1F-136D6F1B99A3}" dt="2019-07-17T11:13:28.719" v="579" actId="478"/>
          <ac:spMkLst>
            <pc:docMk/>
            <pc:sldMk cId="2342694327" sldId="1601"/>
            <ac:spMk id="3" creationId="{F48AEA72-3013-44C1-9119-0E6973E796AC}"/>
          </ac:spMkLst>
        </pc:spChg>
        <pc:spChg chg="mod">
          <ac:chgData name="John Deardurff" userId="a22eae058e899168" providerId="LiveId" clId="{B6D232B2-4ABA-48F5-9F1F-136D6F1B99A3}" dt="2019-07-17T11:13:25.157" v="578" actId="6549"/>
          <ac:spMkLst>
            <pc:docMk/>
            <pc:sldMk cId="2342694327" sldId="1601"/>
            <ac:spMk id="4" creationId="{5FDEDBD8-57A1-4E23-A54C-C8A603502C44}"/>
          </ac:spMkLst>
        </pc:spChg>
        <pc:spChg chg="del">
          <ac:chgData name="John Deardurff" userId="a22eae058e899168" providerId="LiveId" clId="{B6D232B2-4ABA-48F5-9F1F-136D6F1B99A3}" dt="2019-07-17T11:13:28.719" v="579" actId="478"/>
          <ac:spMkLst>
            <pc:docMk/>
            <pc:sldMk cId="2342694327" sldId="1601"/>
            <ac:spMk id="5" creationId="{2DDFFB0F-FF56-4ACF-8478-B709B47B7F8F}"/>
          </ac:spMkLst>
        </pc:spChg>
        <pc:spChg chg="add">
          <ac:chgData name="John Deardurff" userId="a22eae058e899168" providerId="LiveId" clId="{B6D232B2-4ABA-48F5-9F1F-136D6F1B99A3}" dt="2019-07-17T11:13:39.167" v="581"/>
          <ac:spMkLst>
            <pc:docMk/>
            <pc:sldMk cId="2342694327" sldId="1601"/>
            <ac:spMk id="6" creationId="{FF67417E-364F-4836-BFAA-FDF890FD8508}"/>
          </ac:spMkLst>
        </pc:spChg>
        <pc:spChg chg="add">
          <ac:chgData name="John Deardurff" userId="a22eae058e899168" providerId="LiveId" clId="{B6D232B2-4ABA-48F5-9F1F-136D6F1B99A3}" dt="2019-07-17T11:13:39.167" v="581"/>
          <ac:spMkLst>
            <pc:docMk/>
            <pc:sldMk cId="2342694327" sldId="1601"/>
            <ac:spMk id="7" creationId="{92305DCD-9437-45B6-833E-A655489AE931}"/>
          </ac:spMkLst>
        </pc:spChg>
        <pc:spChg chg="add">
          <ac:chgData name="John Deardurff" userId="a22eae058e899168" providerId="LiveId" clId="{B6D232B2-4ABA-48F5-9F1F-136D6F1B99A3}" dt="2019-07-17T11:13:39.167" v="581"/>
          <ac:spMkLst>
            <pc:docMk/>
            <pc:sldMk cId="2342694327" sldId="1601"/>
            <ac:spMk id="9" creationId="{AC509586-0023-4716-8FC1-C789E9F29B83}"/>
          </ac:spMkLst>
        </pc:spChg>
        <pc:spChg chg="add">
          <ac:chgData name="John Deardurff" userId="a22eae058e899168" providerId="LiveId" clId="{B6D232B2-4ABA-48F5-9F1F-136D6F1B99A3}" dt="2019-07-17T11:13:39.167" v="581"/>
          <ac:spMkLst>
            <pc:docMk/>
            <pc:sldMk cId="2342694327" sldId="1601"/>
            <ac:spMk id="10" creationId="{68E2302A-3837-4C59-889E-EE6619C7304F}"/>
          </ac:spMkLst>
        </pc:spChg>
        <pc:picChg chg="add mod">
          <ac:chgData name="John Deardurff" userId="a22eae058e899168" providerId="LiveId" clId="{B6D232B2-4ABA-48F5-9F1F-136D6F1B99A3}" dt="2019-07-17T11:13:50.291" v="583" actId="1076"/>
          <ac:picMkLst>
            <pc:docMk/>
            <pc:sldMk cId="2342694327" sldId="1601"/>
            <ac:picMk id="8" creationId="{DDBDBE01-75AC-432F-8E9F-1F20B93A3D41}"/>
          </ac:picMkLst>
        </pc:picChg>
      </pc:sldChg>
      <pc:sldChg chg="addSp delSp modSp add delAnim modAnim">
        <pc:chgData name="John Deardurff" userId="a22eae058e899168" providerId="LiveId" clId="{B6D232B2-4ABA-48F5-9F1F-136D6F1B99A3}" dt="2019-07-17T11:14:35.661" v="594"/>
        <pc:sldMkLst>
          <pc:docMk/>
          <pc:sldMk cId="1491525200" sldId="1602"/>
        </pc:sldMkLst>
        <pc:spChg chg="del">
          <ac:chgData name="John Deardurff" userId="a22eae058e899168" providerId="LiveId" clId="{B6D232B2-4ABA-48F5-9F1F-136D6F1B99A3}" dt="2019-07-17T11:14:18.342" v="591" actId="478"/>
          <ac:spMkLst>
            <pc:docMk/>
            <pc:sldMk cId="1491525200" sldId="1602"/>
            <ac:spMk id="3" creationId="{F48AEA72-3013-44C1-9119-0E6973E796AC}"/>
          </ac:spMkLst>
        </pc:spChg>
        <pc:spChg chg="mod">
          <ac:chgData name="John Deardurff" userId="a22eae058e899168" providerId="LiveId" clId="{B6D232B2-4ABA-48F5-9F1F-136D6F1B99A3}" dt="2019-07-17T11:14:28.307" v="592"/>
          <ac:spMkLst>
            <pc:docMk/>
            <pc:sldMk cId="1491525200" sldId="1602"/>
            <ac:spMk id="4" creationId="{5FDEDBD8-57A1-4E23-A54C-C8A603502C44}"/>
          </ac:spMkLst>
        </pc:spChg>
        <pc:spChg chg="del">
          <ac:chgData name="John Deardurff" userId="a22eae058e899168" providerId="LiveId" clId="{B6D232B2-4ABA-48F5-9F1F-136D6F1B99A3}" dt="2019-07-17T11:14:17.142" v="590" actId="478"/>
          <ac:spMkLst>
            <pc:docMk/>
            <pc:sldMk cId="1491525200" sldId="1602"/>
            <ac:spMk id="6" creationId="{FF67417E-364F-4836-BFAA-FDF890FD8508}"/>
          </ac:spMkLst>
        </pc:spChg>
        <pc:spChg chg="del">
          <ac:chgData name="John Deardurff" userId="a22eae058e899168" providerId="LiveId" clId="{B6D232B2-4ABA-48F5-9F1F-136D6F1B99A3}" dt="2019-07-17T11:14:15.660" v="589" actId="478"/>
          <ac:spMkLst>
            <pc:docMk/>
            <pc:sldMk cId="1491525200" sldId="1602"/>
            <ac:spMk id="9" creationId="{AC509586-0023-4716-8FC1-C789E9F29B83}"/>
          </ac:spMkLst>
        </pc:spChg>
        <pc:spChg chg="del">
          <ac:chgData name="John Deardurff" userId="a22eae058e899168" providerId="LiveId" clId="{B6D232B2-4ABA-48F5-9F1F-136D6F1B99A3}" dt="2019-07-17T11:14:15.660" v="589" actId="478"/>
          <ac:spMkLst>
            <pc:docMk/>
            <pc:sldMk cId="1491525200" sldId="1602"/>
            <ac:spMk id="10" creationId="{68E2302A-3837-4C59-889E-EE6619C7304F}"/>
          </ac:spMkLst>
        </pc:spChg>
        <pc:spChg chg="add">
          <ac:chgData name="John Deardurff" userId="a22eae058e899168" providerId="LiveId" clId="{B6D232B2-4ABA-48F5-9F1F-136D6F1B99A3}" dt="2019-07-17T11:14:35.661" v="594"/>
          <ac:spMkLst>
            <pc:docMk/>
            <pc:sldMk cId="1491525200" sldId="1602"/>
            <ac:spMk id="11" creationId="{3328367A-56E1-4572-BC77-63AC4C3816D2}"/>
          </ac:spMkLst>
        </pc:spChg>
        <pc:spChg chg="add">
          <ac:chgData name="John Deardurff" userId="a22eae058e899168" providerId="LiveId" clId="{B6D232B2-4ABA-48F5-9F1F-136D6F1B99A3}" dt="2019-07-17T11:14:35.661" v="594"/>
          <ac:spMkLst>
            <pc:docMk/>
            <pc:sldMk cId="1491525200" sldId="1602"/>
            <ac:spMk id="12" creationId="{92B92574-FE27-4C02-A310-C8301AE07257}"/>
          </ac:spMkLst>
        </pc:spChg>
        <pc:picChg chg="del">
          <ac:chgData name="John Deardurff" userId="a22eae058e899168" providerId="LiveId" clId="{B6D232B2-4ABA-48F5-9F1F-136D6F1B99A3}" dt="2019-07-17T11:14:13.730" v="588" actId="478"/>
          <ac:picMkLst>
            <pc:docMk/>
            <pc:sldMk cId="1491525200" sldId="1602"/>
            <ac:picMk id="8" creationId="{DDBDBE01-75AC-432F-8E9F-1F20B93A3D41}"/>
          </ac:picMkLst>
        </pc:picChg>
        <pc:picChg chg="add">
          <ac:chgData name="John Deardurff" userId="a22eae058e899168" providerId="LiveId" clId="{B6D232B2-4ABA-48F5-9F1F-136D6F1B99A3}" dt="2019-07-17T11:14:35.661" v="594"/>
          <ac:picMkLst>
            <pc:docMk/>
            <pc:sldMk cId="1491525200" sldId="1602"/>
            <ac:picMk id="13" creationId="{6EB15E30-922B-4D2D-BE69-A1C82165D50F}"/>
          </ac:picMkLst>
        </pc:picChg>
      </pc:sldChg>
      <pc:sldChg chg="addSp delSp modSp add delAnim modAnim">
        <pc:chgData name="John Deardurff" userId="a22eae058e899168" providerId="LiveId" clId="{B6D232B2-4ABA-48F5-9F1F-136D6F1B99A3}" dt="2019-07-17T11:15:24.357" v="607" actId="1076"/>
        <pc:sldMkLst>
          <pc:docMk/>
          <pc:sldMk cId="1951370760" sldId="1603"/>
        </pc:sldMkLst>
        <pc:spChg chg="mod">
          <ac:chgData name="John Deardurff" userId="a22eae058e899168" providerId="LiveId" clId="{B6D232B2-4ABA-48F5-9F1F-136D6F1B99A3}" dt="2019-07-17T11:14:52.010" v="601" actId="20577"/>
          <ac:spMkLst>
            <pc:docMk/>
            <pc:sldMk cId="1951370760" sldId="1603"/>
            <ac:spMk id="4" creationId="{5FDEDBD8-57A1-4E23-A54C-C8A603502C44}"/>
          </ac:spMkLst>
        </pc:spChg>
        <pc:spChg chg="add del">
          <ac:chgData name="John Deardurff" userId="a22eae058e899168" providerId="LiveId" clId="{B6D232B2-4ABA-48F5-9F1F-136D6F1B99A3}" dt="2019-07-17T11:15:13.503" v="605" actId="478"/>
          <ac:spMkLst>
            <pc:docMk/>
            <pc:sldMk cId="1951370760" sldId="1603"/>
            <ac:spMk id="8" creationId="{E7E8B6C5-FA79-447D-951A-52EE46528F4B}"/>
          </ac:spMkLst>
        </pc:spChg>
        <pc:spChg chg="add mod">
          <ac:chgData name="John Deardurff" userId="a22eae058e899168" providerId="LiveId" clId="{B6D232B2-4ABA-48F5-9F1F-136D6F1B99A3}" dt="2019-07-17T11:15:24.357" v="607" actId="1076"/>
          <ac:spMkLst>
            <pc:docMk/>
            <pc:sldMk cId="1951370760" sldId="1603"/>
            <ac:spMk id="9" creationId="{6E0A332F-AEA7-4C34-BD53-C32F80194A51}"/>
          </ac:spMkLst>
        </pc:spChg>
        <pc:spChg chg="del">
          <ac:chgData name="John Deardurff" userId="a22eae058e899168" providerId="LiveId" clId="{B6D232B2-4ABA-48F5-9F1F-136D6F1B99A3}" dt="2019-07-17T11:14:58.062" v="603" actId="478"/>
          <ac:spMkLst>
            <pc:docMk/>
            <pc:sldMk cId="1951370760" sldId="1603"/>
            <ac:spMk id="12" creationId="{92B92574-FE27-4C02-A310-C8301AE07257}"/>
          </ac:spMkLst>
        </pc:spChg>
        <pc:picChg chg="add mod">
          <ac:chgData name="John Deardurff" userId="a22eae058e899168" providerId="LiveId" clId="{B6D232B2-4ABA-48F5-9F1F-136D6F1B99A3}" dt="2019-07-17T11:15:18.498" v="606" actId="14100"/>
          <ac:picMkLst>
            <pc:docMk/>
            <pc:sldMk cId="1951370760" sldId="1603"/>
            <ac:picMk id="10" creationId="{BCF1A495-94AD-4D25-9033-A8E4C080BB58}"/>
          </ac:picMkLst>
        </pc:picChg>
        <pc:picChg chg="del">
          <ac:chgData name="John Deardurff" userId="a22eae058e899168" providerId="LiveId" clId="{B6D232B2-4ABA-48F5-9F1F-136D6F1B99A3}" dt="2019-07-17T11:14:56.177" v="602" actId="478"/>
          <ac:picMkLst>
            <pc:docMk/>
            <pc:sldMk cId="1951370760" sldId="1603"/>
            <ac:picMk id="13" creationId="{6EB15E30-922B-4D2D-BE69-A1C82165D50F}"/>
          </ac:picMkLst>
        </pc:picChg>
      </pc:sldChg>
      <pc:sldChg chg="addSp delSp modSp add delAnim">
        <pc:chgData name="John Deardurff" userId="a22eae058e899168" providerId="LiveId" clId="{B6D232B2-4ABA-48F5-9F1F-136D6F1B99A3}" dt="2019-07-17T11:16:03.930" v="624" actId="1076"/>
        <pc:sldMkLst>
          <pc:docMk/>
          <pc:sldMk cId="1292479684" sldId="1604"/>
        </pc:sldMkLst>
        <pc:spChg chg="mod">
          <ac:chgData name="John Deardurff" userId="a22eae058e899168" providerId="LiveId" clId="{B6D232B2-4ABA-48F5-9F1F-136D6F1B99A3}" dt="2019-07-17T11:15:40.684" v="618" actId="20577"/>
          <ac:spMkLst>
            <pc:docMk/>
            <pc:sldMk cId="1292479684" sldId="1604"/>
            <ac:spMk id="4" creationId="{5FDEDBD8-57A1-4E23-A54C-C8A603502C44}"/>
          </ac:spMkLst>
        </pc:spChg>
        <pc:spChg chg="del">
          <ac:chgData name="John Deardurff" userId="a22eae058e899168" providerId="LiveId" clId="{B6D232B2-4ABA-48F5-9F1F-136D6F1B99A3}" dt="2019-07-17T11:15:45.636" v="619" actId="478"/>
          <ac:spMkLst>
            <pc:docMk/>
            <pc:sldMk cId="1292479684" sldId="1604"/>
            <ac:spMk id="7" creationId="{92305DCD-9437-45B6-833E-A655489AE931}"/>
          </ac:spMkLst>
        </pc:spChg>
        <pc:spChg chg="add mod">
          <ac:chgData name="John Deardurff" userId="a22eae058e899168" providerId="LiveId" clId="{B6D232B2-4ABA-48F5-9F1F-136D6F1B99A3}" dt="2019-07-17T11:16:03.930" v="624" actId="1076"/>
          <ac:spMkLst>
            <pc:docMk/>
            <pc:sldMk cId="1292479684" sldId="1604"/>
            <ac:spMk id="8" creationId="{753C8EC8-544C-46BB-B7D2-C947E79EF36C}"/>
          </ac:spMkLst>
        </pc:spChg>
        <pc:spChg chg="del">
          <ac:chgData name="John Deardurff" userId="a22eae058e899168" providerId="LiveId" clId="{B6D232B2-4ABA-48F5-9F1F-136D6F1B99A3}" dt="2019-07-17T11:15:45.636" v="619" actId="478"/>
          <ac:spMkLst>
            <pc:docMk/>
            <pc:sldMk cId="1292479684" sldId="1604"/>
            <ac:spMk id="9" creationId="{6E0A332F-AEA7-4C34-BD53-C32F80194A51}"/>
          </ac:spMkLst>
        </pc:spChg>
        <pc:spChg chg="del">
          <ac:chgData name="John Deardurff" userId="a22eae058e899168" providerId="LiveId" clId="{B6D232B2-4ABA-48F5-9F1F-136D6F1B99A3}" dt="2019-07-17T11:15:45.636" v="619" actId="478"/>
          <ac:spMkLst>
            <pc:docMk/>
            <pc:sldMk cId="1292479684" sldId="1604"/>
            <ac:spMk id="11" creationId="{3328367A-56E1-4572-BC77-63AC4C3816D2}"/>
          </ac:spMkLst>
        </pc:spChg>
        <pc:picChg chg="del">
          <ac:chgData name="John Deardurff" userId="a22eae058e899168" providerId="LiveId" clId="{B6D232B2-4ABA-48F5-9F1F-136D6F1B99A3}" dt="2019-07-17T11:15:45.636" v="619" actId="478"/>
          <ac:picMkLst>
            <pc:docMk/>
            <pc:sldMk cId="1292479684" sldId="1604"/>
            <ac:picMk id="10" creationId="{BCF1A495-94AD-4D25-9033-A8E4C080BB58}"/>
          </ac:picMkLst>
        </pc:picChg>
        <pc:picChg chg="add mod">
          <ac:chgData name="John Deardurff" userId="a22eae058e899168" providerId="LiveId" clId="{B6D232B2-4ABA-48F5-9F1F-136D6F1B99A3}" dt="2019-07-17T11:16:00.918" v="623" actId="1076"/>
          <ac:picMkLst>
            <pc:docMk/>
            <pc:sldMk cId="1292479684" sldId="1604"/>
            <ac:picMk id="12" creationId="{9E64DB9A-7FF2-4124-8287-2FC5181BB758}"/>
          </ac:picMkLst>
        </pc:picChg>
      </pc:sldChg>
      <pc:sldChg chg="addSp delSp modSp add delAnim modAnim">
        <pc:chgData name="John Deardurff" userId="a22eae058e899168" providerId="LiveId" clId="{B6D232B2-4ABA-48F5-9F1F-136D6F1B99A3}" dt="2019-07-17T11:16:37.557" v="655" actId="478"/>
        <pc:sldMkLst>
          <pc:docMk/>
          <pc:sldMk cId="2160157074" sldId="1605"/>
        </pc:sldMkLst>
        <pc:spChg chg="mod">
          <ac:chgData name="John Deardurff" userId="a22eae058e899168" providerId="LiveId" clId="{B6D232B2-4ABA-48F5-9F1F-136D6F1B99A3}" dt="2019-07-17T11:16:20.251" v="651" actId="20577"/>
          <ac:spMkLst>
            <pc:docMk/>
            <pc:sldMk cId="2160157074" sldId="1605"/>
            <ac:spMk id="4" creationId="{5FDEDBD8-57A1-4E23-A54C-C8A603502C44}"/>
          </ac:spMkLst>
        </pc:spChg>
        <pc:spChg chg="add del">
          <ac:chgData name="John Deardurff" userId="a22eae058e899168" providerId="LiveId" clId="{B6D232B2-4ABA-48F5-9F1F-136D6F1B99A3}" dt="2019-07-17T11:16:37.557" v="655" actId="478"/>
          <ac:spMkLst>
            <pc:docMk/>
            <pc:sldMk cId="2160157074" sldId="1605"/>
            <ac:spMk id="5" creationId="{59CDD8E4-FDEF-4A2C-905F-5F43E73294A7}"/>
          </ac:spMkLst>
        </pc:spChg>
        <pc:spChg chg="add">
          <ac:chgData name="John Deardurff" userId="a22eae058e899168" providerId="LiveId" clId="{B6D232B2-4ABA-48F5-9F1F-136D6F1B99A3}" dt="2019-07-17T11:16:34.199" v="654"/>
          <ac:spMkLst>
            <pc:docMk/>
            <pc:sldMk cId="2160157074" sldId="1605"/>
            <ac:spMk id="6" creationId="{D1955160-4EFE-4547-89B5-53A323B832FD}"/>
          </ac:spMkLst>
        </pc:spChg>
        <pc:spChg chg="del">
          <ac:chgData name="John Deardurff" userId="a22eae058e899168" providerId="LiveId" clId="{B6D232B2-4ABA-48F5-9F1F-136D6F1B99A3}" dt="2019-07-17T11:16:25.721" v="652" actId="478"/>
          <ac:spMkLst>
            <pc:docMk/>
            <pc:sldMk cId="2160157074" sldId="1605"/>
            <ac:spMk id="8" creationId="{753C8EC8-544C-46BB-B7D2-C947E79EF36C}"/>
          </ac:spMkLst>
        </pc:spChg>
        <pc:picChg chg="add">
          <ac:chgData name="John Deardurff" userId="a22eae058e899168" providerId="LiveId" clId="{B6D232B2-4ABA-48F5-9F1F-136D6F1B99A3}" dt="2019-07-17T11:16:34.199" v="654"/>
          <ac:picMkLst>
            <pc:docMk/>
            <pc:sldMk cId="2160157074" sldId="1605"/>
            <ac:picMk id="7" creationId="{1885E826-D58A-4CE7-A817-04EC649F5ED7}"/>
          </ac:picMkLst>
        </pc:picChg>
        <pc:picChg chg="del">
          <ac:chgData name="John Deardurff" userId="a22eae058e899168" providerId="LiveId" clId="{B6D232B2-4ABA-48F5-9F1F-136D6F1B99A3}" dt="2019-07-17T11:16:25.721" v="652" actId="478"/>
          <ac:picMkLst>
            <pc:docMk/>
            <pc:sldMk cId="2160157074" sldId="1605"/>
            <ac:picMk id="12" creationId="{9E64DB9A-7FF2-4124-8287-2FC5181BB758}"/>
          </ac:picMkLst>
        </pc:picChg>
      </pc:sldChg>
      <pc:sldChg chg="addSp delSp modSp add">
        <pc:chgData name="John Deardurff" userId="a22eae058e899168" providerId="LiveId" clId="{B6D232B2-4ABA-48F5-9F1F-136D6F1B99A3}" dt="2019-07-17T11:17:39.630" v="699" actId="1076"/>
        <pc:sldMkLst>
          <pc:docMk/>
          <pc:sldMk cId="2206787773" sldId="1606"/>
        </pc:sldMkLst>
        <pc:spChg chg="mod">
          <ac:chgData name="John Deardurff" userId="a22eae058e899168" providerId="LiveId" clId="{B6D232B2-4ABA-48F5-9F1F-136D6F1B99A3}" dt="2019-07-17T11:17:03.698" v="693" actId="20577"/>
          <ac:spMkLst>
            <pc:docMk/>
            <pc:sldMk cId="2206787773" sldId="1606"/>
            <ac:spMk id="4" creationId="{5FDEDBD8-57A1-4E23-A54C-C8A603502C44}"/>
          </ac:spMkLst>
        </pc:spChg>
        <pc:spChg chg="add">
          <ac:chgData name="John Deardurff" userId="a22eae058e899168" providerId="LiveId" clId="{B6D232B2-4ABA-48F5-9F1F-136D6F1B99A3}" dt="2019-07-17T11:17:29.118" v="696"/>
          <ac:spMkLst>
            <pc:docMk/>
            <pc:sldMk cId="2206787773" sldId="1606"/>
            <ac:spMk id="5" creationId="{35D3370D-7A82-4553-8594-98EBE0FAC0F1}"/>
          </ac:spMkLst>
        </pc:spChg>
        <pc:spChg chg="del">
          <ac:chgData name="John Deardurff" userId="a22eae058e899168" providerId="LiveId" clId="{B6D232B2-4ABA-48F5-9F1F-136D6F1B99A3}" dt="2019-07-17T11:16:49.798" v="658" actId="478"/>
          <ac:spMkLst>
            <pc:docMk/>
            <pc:sldMk cId="2206787773" sldId="1606"/>
            <ac:spMk id="6" creationId="{D1955160-4EFE-4547-89B5-53A323B832FD}"/>
          </ac:spMkLst>
        </pc:spChg>
        <pc:spChg chg="add mod">
          <ac:chgData name="John Deardurff" userId="a22eae058e899168" providerId="LiveId" clId="{B6D232B2-4ABA-48F5-9F1F-136D6F1B99A3}" dt="2019-07-17T11:17:39.630" v="699" actId="1076"/>
          <ac:spMkLst>
            <pc:docMk/>
            <pc:sldMk cId="2206787773" sldId="1606"/>
            <ac:spMk id="8" creationId="{99B8E8BB-EA3A-454B-A3C9-F36F2C90194C}"/>
          </ac:spMkLst>
        </pc:spChg>
        <pc:picChg chg="del">
          <ac:chgData name="John Deardurff" userId="a22eae058e899168" providerId="LiveId" clId="{B6D232B2-4ABA-48F5-9F1F-136D6F1B99A3}" dt="2019-07-17T11:16:49.798" v="658" actId="478"/>
          <ac:picMkLst>
            <pc:docMk/>
            <pc:sldMk cId="2206787773" sldId="1606"/>
            <ac:picMk id="7" creationId="{1885E826-D58A-4CE7-A817-04EC649F5ED7}"/>
          </ac:picMkLst>
        </pc:picChg>
        <pc:picChg chg="add mod">
          <ac:chgData name="John Deardurff" userId="a22eae058e899168" providerId="LiveId" clId="{B6D232B2-4ABA-48F5-9F1F-136D6F1B99A3}" dt="2019-07-17T11:17:35.200" v="698" actId="1076"/>
          <ac:picMkLst>
            <pc:docMk/>
            <pc:sldMk cId="2206787773" sldId="1606"/>
            <ac:picMk id="9" creationId="{AB2FA437-1784-48ED-B5C8-65A0D185E7A2}"/>
          </ac:picMkLst>
        </pc:picChg>
      </pc:sldChg>
      <pc:sldChg chg="addSp delSp modSp add delAnim modAnim">
        <pc:chgData name="John Deardurff" userId="a22eae058e899168" providerId="LiveId" clId="{B6D232B2-4ABA-48F5-9F1F-136D6F1B99A3}" dt="2019-07-17T11:18:48.251" v="713" actId="478"/>
        <pc:sldMkLst>
          <pc:docMk/>
          <pc:sldMk cId="2259670916" sldId="1607"/>
        </pc:sldMkLst>
        <pc:spChg chg="mod">
          <ac:chgData name="John Deardurff" userId="a22eae058e899168" providerId="LiveId" clId="{B6D232B2-4ABA-48F5-9F1F-136D6F1B99A3}" dt="2019-07-17T11:18:29.263" v="709" actId="20577"/>
          <ac:spMkLst>
            <pc:docMk/>
            <pc:sldMk cId="2259670916" sldId="1607"/>
            <ac:spMk id="4" creationId="{5FDEDBD8-57A1-4E23-A54C-C8A603502C44}"/>
          </ac:spMkLst>
        </pc:spChg>
        <pc:spChg chg="add del">
          <ac:chgData name="John Deardurff" userId="a22eae058e899168" providerId="LiveId" clId="{B6D232B2-4ABA-48F5-9F1F-136D6F1B99A3}" dt="2019-07-17T11:18:48.251" v="713" actId="478"/>
          <ac:spMkLst>
            <pc:docMk/>
            <pc:sldMk cId="2259670916" sldId="1607"/>
            <ac:spMk id="6" creationId="{9C492757-8B6D-4B73-B7FA-D9833BC1A6A1}"/>
          </ac:spMkLst>
        </pc:spChg>
        <pc:spChg chg="add">
          <ac:chgData name="John Deardurff" userId="a22eae058e899168" providerId="LiveId" clId="{B6D232B2-4ABA-48F5-9F1F-136D6F1B99A3}" dt="2019-07-17T11:18:44.605" v="712"/>
          <ac:spMkLst>
            <pc:docMk/>
            <pc:sldMk cId="2259670916" sldId="1607"/>
            <ac:spMk id="7" creationId="{95ECE4D3-774C-47CE-A397-9C50DB8E5D2D}"/>
          </ac:spMkLst>
        </pc:spChg>
        <pc:spChg chg="del">
          <ac:chgData name="John Deardurff" userId="a22eae058e899168" providerId="LiveId" clId="{B6D232B2-4ABA-48F5-9F1F-136D6F1B99A3}" dt="2019-07-17T11:18:35.625" v="711" actId="478"/>
          <ac:spMkLst>
            <pc:docMk/>
            <pc:sldMk cId="2259670916" sldId="1607"/>
            <ac:spMk id="8" creationId="{99B8E8BB-EA3A-454B-A3C9-F36F2C90194C}"/>
          </ac:spMkLst>
        </pc:spChg>
        <pc:spChg chg="add">
          <ac:chgData name="John Deardurff" userId="a22eae058e899168" providerId="LiveId" clId="{B6D232B2-4ABA-48F5-9F1F-136D6F1B99A3}" dt="2019-07-17T11:18:44.605" v="712"/>
          <ac:spMkLst>
            <pc:docMk/>
            <pc:sldMk cId="2259670916" sldId="1607"/>
            <ac:spMk id="10" creationId="{352399AE-18B4-4472-BB87-6CF0F06AADF8}"/>
          </ac:spMkLst>
        </pc:spChg>
        <pc:picChg chg="del">
          <ac:chgData name="John Deardurff" userId="a22eae058e899168" providerId="LiveId" clId="{B6D232B2-4ABA-48F5-9F1F-136D6F1B99A3}" dt="2019-07-17T11:18:33.531" v="710" actId="478"/>
          <ac:picMkLst>
            <pc:docMk/>
            <pc:sldMk cId="2259670916" sldId="1607"/>
            <ac:picMk id="9" creationId="{AB2FA437-1784-48ED-B5C8-65A0D185E7A2}"/>
          </ac:picMkLst>
        </pc:picChg>
        <pc:picChg chg="add">
          <ac:chgData name="John Deardurff" userId="a22eae058e899168" providerId="LiveId" clId="{B6D232B2-4ABA-48F5-9F1F-136D6F1B99A3}" dt="2019-07-17T11:18:44.605" v="712"/>
          <ac:picMkLst>
            <pc:docMk/>
            <pc:sldMk cId="2259670916" sldId="1607"/>
            <ac:picMk id="11" creationId="{75023B6D-51D5-44AB-80A9-7581D13E1BE7}"/>
          </ac:picMkLst>
        </pc:picChg>
      </pc:sldChg>
      <pc:sldChg chg="addSp delSp modSp add del modAnim">
        <pc:chgData name="John Deardurff" userId="a22eae058e899168" providerId="LiveId" clId="{B6D232B2-4ABA-48F5-9F1F-136D6F1B99A3}" dt="2019-07-17T11:20:48.377" v="798" actId="47"/>
        <pc:sldMkLst>
          <pc:docMk/>
          <pc:sldMk cId="1103214829" sldId="1608"/>
        </pc:sldMkLst>
        <pc:spChg chg="mod">
          <ac:chgData name="John Deardurff" userId="a22eae058e899168" providerId="LiveId" clId="{B6D232B2-4ABA-48F5-9F1F-136D6F1B99A3}" dt="2019-07-17T11:19:19.534" v="753" actId="20577"/>
          <ac:spMkLst>
            <pc:docMk/>
            <pc:sldMk cId="1103214829" sldId="1608"/>
            <ac:spMk id="4" creationId="{00000000-0000-0000-0000-000000000000}"/>
          </ac:spMkLst>
        </pc:spChg>
        <pc:spChg chg="add">
          <ac:chgData name="John Deardurff" userId="a22eae058e899168" providerId="LiveId" clId="{B6D232B2-4ABA-48F5-9F1F-136D6F1B99A3}" dt="2019-07-17T11:19:27.779" v="754"/>
          <ac:spMkLst>
            <pc:docMk/>
            <pc:sldMk cId="1103214829" sldId="1608"/>
            <ac:spMk id="8" creationId="{C40E56C0-BDFA-4716-97E8-85FEE432BCE6}"/>
          </ac:spMkLst>
        </pc:spChg>
        <pc:spChg chg="del">
          <ac:chgData name="John Deardurff" userId="a22eae058e899168" providerId="LiveId" clId="{B6D232B2-4ABA-48F5-9F1F-136D6F1B99A3}" dt="2019-07-17T11:19:00.658" v="716" actId="478"/>
          <ac:spMkLst>
            <pc:docMk/>
            <pc:sldMk cId="1103214829" sldId="1608"/>
            <ac:spMk id="9" creationId="{9C89A9E8-14F1-4A1C-929C-B36F654E6A1F}"/>
          </ac:spMkLst>
        </pc:spChg>
        <pc:spChg chg="add">
          <ac:chgData name="John Deardurff" userId="a22eae058e899168" providerId="LiveId" clId="{B6D232B2-4ABA-48F5-9F1F-136D6F1B99A3}" dt="2019-07-17T11:19:27.779" v="754"/>
          <ac:spMkLst>
            <pc:docMk/>
            <pc:sldMk cId="1103214829" sldId="1608"/>
            <ac:spMk id="10" creationId="{ADF79FC8-D89F-45F8-9F62-69A3AF5C1909}"/>
          </ac:spMkLst>
        </pc:spChg>
        <pc:spChg chg="add">
          <ac:chgData name="John Deardurff" userId="a22eae058e899168" providerId="LiveId" clId="{B6D232B2-4ABA-48F5-9F1F-136D6F1B99A3}" dt="2019-07-17T11:19:27.779" v="754"/>
          <ac:spMkLst>
            <pc:docMk/>
            <pc:sldMk cId="1103214829" sldId="1608"/>
            <ac:spMk id="11" creationId="{7286301C-6D7B-4659-AFE8-313F9A0002B7}"/>
          </ac:spMkLst>
        </pc:spChg>
        <pc:picChg chg="del">
          <ac:chgData name="John Deardurff" userId="a22eae058e899168" providerId="LiveId" clId="{B6D232B2-4ABA-48F5-9F1F-136D6F1B99A3}" dt="2019-07-17T11:18:58.310" v="715" actId="478"/>
          <ac:picMkLst>
            <pc:docMk/>
            <pc:sldMk cId="1103214829" sldId="1608"/>
            <ac:picMk id="3" creationId="{7E83D853-95A0-49A2-A014-7B60D65E13EB}"/>
          </ac:picMkLst>
        </pc:picChg>
        <pc:picChg chg="add">
          <ac:chgData name="John Deardurff" userId="a22eae058e899168" providerId="LiveId" clId="{B6D232B2-4ABA-48F5-9F1F-136D6F1B99A3}" dt="2019-07-17T11:19:27.779" v="754"/>
          <ac:picMkLst>
            <pc:docMk/>
            <pc:sldMk cId="1103214829" sldId="1608"/>
            <ac:picMk id="12" creationId="{011B7B76-3646-49B5-89FD-DEA17867E59B}"/>
          </ac:picMkLst>
        </pc:picChg>
      </pc:sldChg>
      <pc:sldChg chg="addSp delSp modSp add delAnim modAnim">
        <pc:chgData name="John Deardurff" userId="a22eae058e899168" providerId="LiveId" clId="{B6D232B2-4ABA-48F5-9F1F-136D6F1B99A3}" dt="2019-07-17T11:20:39.288" v="797" actId="478"/>
        <pc:sldMkLst>
          <pc:docMk/>
          <pc:sldMk cId="1728827653" sldId="1609"/>
        </pc:sldMkLst>
        <pc:spChg chg="mod">
          <ac:chgData name="John Deardurff" userId="a22eae058e899168" providerId="LiveId" clId="{B6D232B2-4ABA-48F5-9F1F-136D6F1B99A3}" dt="2019-07-17T11:20:22.222" v="794" actId="20577"/>
          <ac:spMkLst>
            <pc:docMk/>
            <pc:sldMk cId="1728827653" sldId="1609"/>
            <ac:spMk id="4" creationId="{5FDEDBD8-57A1-4E23-A54C-C8A603502C44}"/>
          </ac:spMkLst>
        </pc:spChg>
        <pc:spChg chg="add">
          <ac:chgData name="John Deardurff" userId="a22eae058e899168" providerId="LiveId" clId="{B6D232B2-4ABA-48F5-9F1F-136D6F1B99A3}" dt="2019-07-17T11:20:36.336" v="796"/>
          <ac:spMkLst>
            <pc:docMk/>
            <pc:sldMk cId="1728827653" sldId="1609"/>
            <ac:spMk id="8" creationId="{0BF696B8-3DB8-449E-9C3A-43BEF6162B40}"/>
          </ac:spMkLst>
        </pc:spChg>
        <pc:spChg chg="add del">
          <ac:chgData name="John Deardurff" userId="a22eae058e899168" providerId="LiveId" clId="{B6D232B2-4ABA-48F5-9F1F-136D6F1B99A3}" dt="2019-07-17T11:20:39.288" v="797" actId="478"/>
          <ac:spMkLst>
            <pc:docMk/>
            <pc:sldMk cId="1728827653" sldId="1609"/>
            <ac:spMk id="9" creationId="{EE65DFD1-5470-4DA9-96FC-A430FD04E77E}"/>
          </ac:spMkLst>
        </pc:spChg>
        <pc:spChg chg="del">
          <ac:chgData name="John Deardurff" userId="a22eae058e899168" providerId="LiveId" clId="{B6D232B2-4ABA-48F5-9F1F-136D6F1B99A3}" dt="2019-07-17T11:20:35.095" v="795" actId="478"/>
          <ac:spMkLst>
            <pc:docMk/>
            <pc:sldMk cId="1728827653" sldId="1609"/>
            <ac:spMk id="10" creationId="{352399AE-18B4-4472-BB87-6CF0F06AADF8}"/>
          </ac:spMkLst>
        </pc:spChg>
        <pc:spChg chg="add">
          <ac:chgData name="John Deardurff" userId="a22eae058e899168" providerId="LiveId" clId="{B6D232B2-4ABA-48F5-9F1F-136D6F1B99A3}" dt="2019-07-17T11:20:36.336" v="796"/>
          <ac:spMkLst>
            <pc:docMk/>
            <pc:sldMk cId="1728827653" sldId="1609"/>
            <ac:spMk id="12" creationId="{1343BBE7-4093-4FC3-B755-AC7BC27BC8CF}"/>
          </ac:spMkLst>
        </pc:spChg>
        <pc:picChg chg="del">
          <ac:chgData name="John Deardurff" userId="a22eae058e899168" providerId="LiveId" clId="{B6D232B2-4ABA-48F5-9F1F-136D6F1B99A3}" dt="2019-07-17T11:20:35.095" v="795" actId="478"/>
          <ac:picMkLst>
            <pc:docMk/>
            <pc:sldMk cId="1728827653" sldId="1609"/>
            <ac:picMk id="11" creationId="{75023B6D-51D5-44AB-80A9-7581D13E1BE7}"/>
          </ac:picMkLst>
        </pc:picChg>
        <pc:picChg chg="add">
          <ac:chgData name="John Deardurff" userId="a22eae058e899168" providerId="LiveId" clId="{B6D232B2-4ABA-48F5-9F1F-136D6F1B99A3}" dt="2019-07-17T11:20:36.336" v="796"/>
          <ac:picMkLst>
            <pc:docMk/>
            <pc:sldMk cId="1728827653" sldId="1609"/>
            <ac:picMk id="13" creationId="{23BB49ED-0B79-4C28-8F0A-CD4C3A551740}"/>
          </ac:picMkLst>
        </pc:picChg>
      </pc:sldChg>
      <pc:sldChg chg="addSp delSp modSp add delAnim modAnim">
        <pc:chgData name="John Deardurff" userId="a22eae058e899168" providerId="LiveId" clId="{B6D232B2-4ABA-48F5-9F1F-136D6F1B99A3}" dt="2019-07-17T11:21:27.438" v="834" actId="478"/>
        <pc:sldMkLst>
          <pc:docMk/>
          <pc:sldMk cId="1931478563" sldId="1610"/>
        </pc:sldMkLst>
        <pc:spChg chg="mod">
          <ac:chgData name="John Deardurff" userId="a22eae058e899168" providerId="LiveId" clId="{B6D232B2-4ABA-48F5-9F1F-136D6F1B99A3}" dt="2019-07-17T11:21:08.160" v="830" actId="20577"/>
          <ac:spMkLst>
            <pc:docMk/>
            <pc:sldMk cId="1931478563" sldId="1610"/>
            <ac:spMk id="4" creationId="{5FDEDBD8-57A1-4E23-A54C-C8A603502C44}"/>
          </ac:spMkLst>
        </pc:spChg>
        <pc:spChg chg="add del">
          <ac:chgData name="John Deardurff" userId="a22eae058e899168" providerId="LiveId" clId="{B6D232B2-4ABA-48F5-9F1F-136D6F1B99A3}" dt="2019-07-17T11:21:27.438" v="834" actId="478"/>
          <ac:spMkLst>
            <pc:docMk/>
            <pc:sldMk cId="1931478563" sldId="1610"/>
            <ac:spMk id="9" creationId="{44F9C99C-E486-47D7-BFEF-CA45F16EF359}"/>
          </ac:spMkLst>
        </pc:spChg>
        <pc:spChg chg="add">
          <ac:chgData name="John Deardurff" userId="a22eae058e899168" providerId="LiveId" clId="{B6D232B2-4ABA-48F5-9F1F-136D6F1B99A3}" dt="2019-07-17T11:21:24.277" v="833"/>
          <ac:spMkLst>
            <pc:docMk/>
            <pc:sldMk cId="1931478563" sldId="1610"/>
            <ac:spMk id="10" creationId="{AEF65078-6FBE-4295-BFE6-4805EB86DD2C}"/>
          </ac:spMkLst>
        </pc:spChg>
        <pc:spChg chg="del">
          <ac:chgData name="John Deardurff" userId="a22eae058e899168" providerId="LiveId" clId="{B6D232B2-4ABA-48F5-9F1F-136D6F1B99A3}" dt="2019-07-17T11:21:15.220" v="832" actId="478"/>
          <ac:spMkLst>
            <pc:docMk/>
            <pc:sldMk cId="1931478563" sldId="1610"/>
            <ac:spMk id="12" creationId="{1343BBE7-4093-4FC3-B755-AC7BC27BC8CF}"/>
          </ac:spMkLst>
        </pc:spChg>
        <pc:picChg chg="add">
          <ac:chgData name="John Deardurff" userId="a22eae058e899168" providerId="LiveId" clId="{B6D232B2-4ABA-48F5-9F1F-136D6F1B99A3}" dt="2019-07-17T11:21:24.277" v="833"/>
          <ac:picMkLst>
            <pc:docMk/>
            <pc:sldMk cId="1931478563" sldId="1610"/>
            <ac:picMk id="11" creationId="{16EB5F67-35E7-4C1E-904A-95FD24D5FD34}"/>
          </ac:picMkLst>
        </pc:picChg>
        <pc:picChg chg="del">
          <ac:chgData name="John Deardurff" userId="a22eae058e899168" providerId="LiveId" clId="{B6D232B2-4ABA-48F5-9F1F-136D6F1B99A3}" dt="2019-07-17T11:21:13.011" v="831" actId="478"/>
          <ac:picMkLst>
            <pc:docMk/>
            <pc:sldMk cId="1931478563" sldId="1610"/>
            <ac:picMk id="13" creationId="{23BB49ED-0B79-4C28-8F0A-CD4C3A551740}"/>
          </ac:picMkLst>
        </pc:picChg>
      </pc:sldChg>
      <pc:sldChg chg="addSp delSp modSp add">
        <pc:chgData name="John Deardurff" userId="a22eae058e899168" providerId="LiveId" clId="{B6D232B2-4ABA-48F5-9F1F-136D6F1B99A3}" dt="2019-07-17T11:22:51.820" v="882"/>
        <pc:sldMkLst>
          <pc:docMk/>
          <pc:sldMk cId="435471413" sldId="1611"/>
        </pc:sldMkLst>
        <pc:spChg chg="mod">
          <ac:chgData name="John Deardurff" userId="a22eae058e899168" providerId="LiveId" clId="{B6D232B2-4ABA-48F5-9F1F-136D6F1B99A3}" dt="2019-07-17T11:22:40.803" v="879" actId="20577"/>
          <ac:spMkLst>
            <pc:docMk/>
            <pc:sldMk cId="435471413" sldId="1611"/>
            <ac:spMk id="3" creationId="{00000000-0000-0000-0000-000000000000}"/>
          </ac:spMkLst>
        </pc:spChg>
        <pc:spChg chg="add">
          <ac:chgData name="John Deardurff" userId="a22eae058e899168" providerId="LiveId" clId="{B6D232B2-4ABA-48F5-9F1F-136D6F1B99A3}" dt="2019-07-17T11:22:51.820" v="882"/>
          <ac:spMkLst>
            <pc:docMk/>
            <pc:sldMk cId="435471413" sldId="1611"/>
            <ac:spMk id="5" creationId="{3AE6847B-1E10-45CA-BD88-5B7474165573}"/>
          </ac:spMkLst>
        </pc:spChg>
        <pc:spChg chg="add">
          <ac:chgData name="John Deardurff" userId="a22eae058e899168" providerId="LiveId" clId="{B6D232B2-4ABA-48F5-9F1F-136D6F1B99A3}" dt="2019-07-17T11:22:51.820" v="882"/>
          <ac:spMkLst>
            <pc:docMk/>
            <pc:sldMk cId="435471413" sldId="1611"/>
            <ac:spMk id="6" creationId="{E017A7EE-A48E-438B-8D76-1AF8823F5C3E}"/>
          </ac:spMkLst>
        </pc:spChg>
        <pc:spChg chg="add">
          <ac:chgData name="John Deardurff" userId="a22eae058e899168" providerId="LiveId" clId="{B6D232B2-4ABA-48F5-9F1F-136D6F1B99A3}" dt="2019-07-17T11:22:51.820" v="882"/>
          <ac:spMkLst>
            <pc:docMk/>
            <pc:sldMk cId="435471413" sldId="1611"/>
            <ac:spMk id="8" creationId="{99D8CF5D-E81B-4B5D-8A94-636E3DDE81E5}"/>
          </ac:spMkLst>
        </pc:spChg>
        <pc:graphicFrameChg chg="del">
          <ac:chgData name="John Deardurff" userId="a22eae058e899168" providerId="LiveId" clId="{B6D232B2-4ABA-48F5-9F1F-136D6F1B99A3}" dt="2019-07-17T11:22:44.152" v="880" actId="478"/>
          <ac:graphicFrameMkLst>
            <pc:docMk/>
            <pc:sldMk cId="435471413" sldId="1611"/>
            <ac:graphicFrameMk id="4" creationId="{EA56CE9E-CED6-482C-B429-412AE104EF8C}"/>
          </ac:graphicFrameMkLst>
        </pc:graphicFrameChg>
        <pc:picChg chg="add">
          <ac:chgData name="John Deardurff" userId="a22eae058e899168" providerId="LiveId" clId="{B6D232B2-4ABA-48F5-9F1F-136D6F1B99A3}" dt="2019-07-17T11:22:51.820" v="882"/>
          <ac:picMkLst>
            <pc:docMk/>
            <pc:sldMk cId="435471413" sldId="1611"/>
            <ac:picMk id="7" creationId="{B36F8CC7-F65E-4105-8AE7-5A8951023FF3}"/>
          </ac:picMkLst>
        </pc:picChg>
      </pc:sldChg>
      <pc:sldChg chg="addSp delSp add">
        <pc:chgData name="John Deardurff" userId="a22eae058e899168" providerId="LiveId" clId="{B6D232B2-4ABA-48F5-9F1F-136D6F1B99A3}" dt="2019-07-17T11:23:14.906" v="889"/>
        <pc:sldMkLst>
          <pc:docMk/>
          <pc:sldMk cId="3899534603" sldId="1612"/>
        </pc:sldMkLst>
        <pc:spChg chg="del">
          <ac:chgData name="John Deardurff" userId="a22eae058e899168" providerId="LiveId" clId="{B6D232B2-4ABA-48F5-9F1F-136D6F1B99A3}" dt="2019-07-17T11:23:04.235" v="885" actId="478"/>
          <ac:spMkLst>
            <pc:docMk/>
            <pc:sldMk cId="3899534603" sldId="1612"/>
            <ac:spMk id="6" creationId="{E017A7EE-A48E-438B-8D76-1AF8823F5C3E}"/>
          </ac:spMkLst>
        </pc:spChg>
        <pc:spChg chg="del">
          <ac:chgData name="John Deardurff" userId="a22eae058e899168" providerId="LiveId" clId="{B6D232B2-4ABA-48F5-9F1F-136D6F1B99A3}" dt="2019-07-17T11:23:08.205" v="887" actId="478"/>
          <ac:spMkLst>
            <pc:docMk/>
            <pc:sldMk cId="3899534603" sldId="1612"/>
            <ac:spMk id="8" creationId="{99D8CF5D-E81B-4B5D-8A94-636E3DDE81E5}"/>
          </ac:spMkLst>
        </pc:spChg>
        <pc:spChg chg="add">
          <ac:chgData name="John Deardurff" userId="a22eae058e899168" providerId="LiveId" clId="{B6D232B2-4ABA-48F5-9F1F-136D6F1B99A3}" dt="2019-07-17T11:23:14.906" v="889"/>
          <ac:spMkLst>
            <pc:docMk/>
            <pc:sldMk cId="3899534603" sldId="1612"/>
            <ac:spMk id="9" creationId="{F6F55810-4B21-4C88-B74C-9167D18DA91F}"/>
          </ac:spMkLst>
        </pc:spChg>
        <pc:spChg chg="add">
          <ac:chgData name="John Deardurff" userId="a22eae058e899168" providerId="LiveId" clId="{B6D232B2-4ABA-48F5-9F1F-136D6F1B99A3}" dt="2019-07-17T11:23:14.906" v="889"/>
          <ac:spMkLst>
            <pc:docMk/>
            <pc:sldMk cId="3899534603" sldId="1612"/>
            <ac:spMk id="11" creationId="{B93FC8C4-FA3A-43EE-9568-4D82D3AC9114}"/>
          </ac:spMkLst>
        </pc:spChg>
        <pc:picChg chg="del">
          <ac:chgData name="John Deardurff" userId="a22eae058e899168" providerId="LiveId" clId="{B6D232B2-4ABA-48F5-9F1F-136D6F1B99A3}" dt="2019-07-17T11:23:07.079" v="886" actId="478"/>
          <ac:picMkLst>
            <pc:docMk/>
            <pc:sldMk cId="3899534603" sldId="1612"/>
            <ac:picMk id="7" creationId="{B36F8CC7-F65E-4105-8AE7-5A8951023FF3}"/>
          </ac:picMkLst>
        </pc:picChg>
        <pc:picChg chg="add">
          <ac:chgData name="John Deardurff" userId="a22eae058e899168" providerId="LiveId" clId="{B6D232B2-4ABA-48F5-9F1F-136D6F1B99A3}" dt="2019-07-17T11:23:14.906" v="889"/>
          <ac:picMkLst>
            <pc:docMk/>
            <pc:sldMk cId="3899534603" sldId="1612"/>
            <ac:picMk id="10" creationId="{B9F5C396-62FB-4BDD-9021-A30E0EBCF780}"/>
          </ac:picMkLst>
        </pc:picChg>
      </pc:sldChg>
      <pc:sldChg chg="addSp delSp add del">
        <pc:chgData name="John Deardurff" userId="a22eae058e899168" providerId="LiveId" clId="{B6D232B2-4ABA-48F5-9F1F-136D6F1B99A3}" dt="2019-07-17T11:23:40.781" v="897" actId="2696"/>
        <pc:sldMkLst>
          <pc:docMk/>
          <pc:sldMk cId="1809101744" sldId="1613"/>
        </pc:sldMkLst>
        <pc:spChg chg="del">
          <ac:chgData name="John Deardurff" userId="a22eae058e899168" providerId="LiveId" clId="{B6D232B2-4ABA-48F5-9F1F-136D6F1B99A3}" dt="2019-07-17T11:23:25.369" v="892" actId="478"/>
          <ac:spMkLst>
            <pc:docMk/>
            <pc:sldMk cId="1809101744" sldId="1613"/>
            <ac:spMk id="5" creationId="{3AE6847B-1E10-45CA-BD88-5B7474165573}"/>
          </ac:spMkLst>
        </pc:spChg>
        <pc:spChg chg="add">
          <ac:chgData name="John Deardurff" userId="a22eae058e899168" providerId="LiveId" clId="{B6D232B2-4ABA-48F5-9F1F-136D6F1B99A3}" dt="2019-07-17T11:23:34.245" v="894"/>
          <ac:spMkLst>
            <pc:docMk/>
            <pc:sldMk cId="1809101744" sldId="1613"/>
            <ac:spMk id="7" creationId="{B791FCE7-4F4E-4520-AD58-D12DB7AFC763}"/>
          </ac:spMkLst>
        </pc:spChg>
        <pc:spChg chg="add">
          <ac:chgData name="John Deardurff" userId="a22eae058e899168" providerId="LiveId" clId="{B6D232B2-4ABA-48F5-9F1F-136D6F1B99A3}" dt="2019-07-17T11:23:34.245" v="894"/>
          <ac:spMkLst>
            <pc:docMk/>
            <pc:sldMk cId="1809101744" sldId="1613"/>
            <ac:spMk id="8" creationId="{9C3B0FFE-5297-458C-98AC-75C6FCAD4808}"/>
          </ac:spMkLst>
        </pc:spChg>
        <pc:spChg chg="del">
          <ac:chgData name="John Deardurff" userId="a22eae058e899168" providerId="LiveId" clId="{B6D232B2-4ABA-48F5-9F1F-136D6F1B99A3}" dt="2019-07-17T11:23:25.369" v="892" actId="478"/>
          <ac:spMkLst>
            <pc:docMk/>
            <pc:sldMk cId="1809101744" sldId="1613"/>
            <ac:spMk id="9" creationId="{F6F55810-4B21-4C88-B74C-9167D18DA91F}"/>
          </ac:spMkLst>
        </pc:spChg>
        <pc:spChg chg="del">
          <ac:chgData name="John Deardurff" userId="a22eae058e899168" providerId="LiveId" clId="{B6D232B2-4ABA-48F5-9F1F-136D6F1B99A3}" dt="2019-07-17T11:23:25.369" v="892" actId="478"/>
          <ac:spMkLst>
            <pc:docMk/>
            <pc:sldMk cId="1809101744" sldId="1613"/>
            <ac:spMk id="11" creationId="{B93FC8C4-FA3A-43EE-9568-4D82D3AC9114}"/>
          </ac:spMkLst>
        </pc:spChg>
        <pc:spChg chg="add">
          <ac:chgData name="John Deardurff" userId="a22eae058e899168" providerId="LiveId" clId="{B6D232B2-4ABA-48F5-9F1F-136D6F1B99A3}" dt="2019-07-17T11:23:34.245" v="894"/>
          <ac:spMkLst>
            <pc:docMk/>
            <pc:sldMk cId="1809101744" sldId="1613"/>
            <ac:spMk id="13" creationId="{5B8A4F50-55FB-403B-BF2D-BDDFC949B2EA}"/>
          </ac:spMkLst>
        </pc:spChg>
        <pc:picChg chg="del">
          <ac:chgData name="John Deardurff" userId="a22eae058e899168" providerId="LiveId" clId="{B6D232B2-4ABA-48F5-9F1F-136D6F1B99A3}" dt="2019-07-17T11:23:25.369" v="892" actId="478"/>
          <ac:picMkLst>
            <pc:docMk/>
            <pc:sldMk cId="1809101744" sldId="1613"/>
            <ac:picMk id="10" creationId="{B9F5C396-62FB-4BDD-9021-A30E0EBCF780}"/>
          </ac:picMkLst>
        </pc:picChg>
        <pc:picChg chg="add">
          <ac:chgData name="John Deardurff" userId="a22eae058e899168" providerId="LiveId" clId="{B6D232B2-4ABA-48F5-9F1F-136D6F1B99A3}" dt="2019-07-17T11:23:34.245" v="894"/>
          <ac:picMkLst>
            <pc:docMk/>
            <pc:sldMk cId="1809101744" sldId="1613"/>
            <ac:picMk id="12" creationId="{B386CCD5-5A1C-41CF-B60B-4516F61B18D9}"/>
          </ac:picMkLst>
        </pc:picChg>
      </pc:sldChg>
      <pc:sldChg chg="addSp delSp add">
        <pc:chgData name="John Deardurff" userId="a22eae058e899168" providerId="LiveId" clId="{B6D232B2-4ABA-48F5-9F1F-136D6F1B99A3}" dt="2019-07-17T11:23:58.862" v="901"/>
        <pc:sldMkLst>
          <pc:docMk/>
          <pc:sldMk cId="2144700484" sldId="1614"/>
        </pc:sldMkLst>
        <pc:spChg chg="del">
          <ac:chgData name="John Deardurff" userId="a22eae058e899168" providerId="LiveId" clId="{B6D232B2-4ABA-48F5-9F1F-136D6F1B99A3}" dt="2019-07-17T11:23:50.009" v="899" actId="478"/>
          <ac:spMkLst>
            <pc:docMk/>
            <pc:sldMk cId="2144700484" sldId="1614"/>
            <ac:spMk id="7" creationId="{B791FCE7-4F4E-4520-AD58-D12DB7AFC763}"/>
          </ac:spMkLst>
        </pc:spChg>
        <pc:spChg chg="del">
          <ac:chgData name="John Deardurff" userId="a22eae058e899168" providerId="LiveId" clId="{B6D232B2-4ABA-48F5-9F1F-136D6F1B99A3}" dt="2019-07-17T11:23:50.009" v="899" actId="478"/>
          <ac:spMkLst>
            <pc:docMk/>
            <pc:sldMk cId="2144700484" sldId="1614"/>
            <ac:spMk id="8" creationId="{9C3B0FFE-5297-458C-98AC-75C6FCAD4808}"/>
          </ac:spMkLst>
        </pc:spChg>
        <pc:spChg chg="add">
          <ac:chgData name="John Deardurff" userId="a22eae058e899168" providerId="LiveId" clId="{B6D232B2-4ABA-48F5-9F1F-136D6F1B99A3}" dt="2019-07-17T11:23:58.862" v="901"/>
          <ac:spMkLst>
            <pc:docMk/>
            <pc:sldMk cId="2144700484" sldId="1614"/>
            <ac:spMk id="9" creationId="{96B6A09D-01C3-4F58-8FA0-190C24F7BCEF}"/>
          </ac:spMkLst>
        </pc:spChg>
        <pc:spChg chg="add">
          <ac:chgData name="John Deardurff" userId="a22eae058e899168" providerId="LiveId" clId="{B6D232B2-4ABA-48F5-9F1F-136D6F1B99A3}" dt="2019-07-17T11:23:58.862" v="901"/>
          <ac:spMkLst>
            <pc:docMk/>
            <pc:sldMk cId="2144700484" sldId="1614"/>
            <ac:spMk id="11" creationId="{222B5E90-C683-4E90-B474-87860634887D}"/>
          </ac:spMkLst>
        </pc:spChg>
        <pc:spChg chg="del">
          <ac:chgData name="John Deardurff" userId="a22eae058e899168" providerId="LiveId" clId="{B6D232B2-4ABA-48F5-9F1F-136D6F1B99A3}" dt="2019-07-17T11:23:50.009" v="899" actId="478"/>
          <ac:spMkLst>
            <pc:docMk/>
            <pc:sldMk cId="2144700484" sldId="1614"/>
            <ac:spMk id="13" creationId="{5B8A4F50-55FB-403B-BF2D-BDDFC949B2EA}"/>
          </ac:spMkLst>
        </pc:spChg>
        <pc:picChg chg="add">
          <ac:chgData name="John Deardurff" userId="a22eae058e899168" providerId="LiveId" clId="{B6D232B2-4ABA-48F5-9F1F-136D6F1B99A3}" dt="2019-07-17T11:23:58.862" v="901"/>
          <ac:picMkLst>
            <pc:docMk/>
            <pc:sldMk cId="2144700484" sldId="1614"/>
            <ac:picMk id="10" creationId="{D759419C-E0B9-4A0B-8A23-C50999965541}"/>
          </ac:picMkLst>
        </pc:picChg>
        <pc:picChg chg="del">
          <ac:chgData name="John Deardurff" userId="a22eae058e899168" providerId="LiveId" clId="{B6D232B2-4ABA-48F5-9F1F-136D6F1B99A3}" dt="2019-07-17T11:23:50.009" v="899" actId="478"/>
          <ac:picMkLst>
            <pc:docMk/>
            <pc:sldMk cId="2144700484" sldId="1614"/>
            <ac:picMk id="12" creationId="{B386CCD5-5A1C-41CF-B60B-4516F61B18D9}"/>
          </ac:picMkLst>
        </pc:picChg>
      </pc:sldChg>
      <pc:sldChg chg="addSp delSp add">
        <pc:chgData name="John Deardurff" userId="a22eae058e899168" providerId="LiveId" clId="{B6D232B2-4ABA-48F5-9F1F-136D6F1B99A3}" dt="2019-07-17T11:24:18.789" v="906"/>
        <pc:sldMkLst>
          <pc:docMk/>
          <pc:sldMk cId="2577500778" sldId="1615"/>
        </pc:sldMkLst>
        <pc:spChg chg="add">
          <ac:chgData name="John Deardurff" userId="a22eae058e899168" providerId="LiveId" clId="{B6D232B2-4ABA-48F5-9F1F-136D6F1B99A3}" dt="2019-07-17T11:24:18.789" v="906"/>
          <ac:spMkLst>
            <pc:docMk/>
            <pc:sldMk cId="2577500778" sldId="1615"/>
            <ac:spMk id="6" creationId="{A3BE321E-E7A6-4A9E-ACA8-C55CAC35CA53}"/>
          </ac:spMkLst>
        </pc:spChg>
        <pc:spChg chg="add">
          <ac:chgData name="John Deardurff" userId="a22eae058e899168" providerId="LiveId" clId="{B6D232B2-4ABA-48F5-9F1F-136D6F1B99A3}" dt="2019-07-17T11:24:18.789" v="906"/>
          <ac:spMkLst>
            <pc:docMk/>
            <pc:sldMk cId="2577500778" sldId="1615"/>
            <ac:spMk id="7" creationId="{BBDB0DF9-AC66-4C1F-A2A3-B36C714E9F3A}"/>
          </ac:spMkLst>
        </pc:spChg>
        <pc:spChg chg="del">
          <ac:chgData name="John Deardurff" userId="a22eae058e899168" providerId="LiveId" clId="{B6D232B2-4ABA-48F5-9F1F-136D6F1B99A3}" dt="2019-07-17T11:24:09.034" v="904" actId="478"/>
          <ac:spMkLst>
            <pc:docMk/>
            <pc:sldMk cId="2577500778" sldId="1615"/>
            <ac:spMk id="9" creationId="{96B6A09D-01C3-4F58-8FA0-190C24F7BCEF}"/>
          </ac:spMkLst>
        </pc:spChg>
        <pc:spChg chg="del">
          <ac:chgData name="John Deardurff" userId="a22eae058e899168" providerId="LiveId" clId="{B6D232B2-4ABA-48F5-9F1F-136D6F1B99A3}" dt="2019-07-17T11:24:09.034" v="904" actId="478"/>
          <ac:spMkLst>
            <pc:docMk/>
            <pc:sldMk cId="2577500778" sldId="1615"/>
            <ac:spMk id="11" creationId="{222B5E90-C683-4E90-B474-87860634887D}"/>
          </ac:spMkLst>
        </pc:spChg>
        <pc:spChg chg="add">
          <ac:chgData name="John Deardurff" userId="a22eae058e899168" providerId="LiveId" clId="{B6D232B2-4ABA-48F5-9F1F-136D6F1B99A3}" dt="2019-07-17T11:24:18.789" v="906"/>
          <ac:spMkLst>
            <pc:docMk/>
            <pc:sldMk cId="2577500778" sldId="1615"/>
            <ac:spMk id="12" creationId="{42C8E690-8782-413E-935B-EC904493E86E}"/>
          </ac:spMkLst>
        </pc:spChg>
        <pc:picChg chg="add">
          <ac:chgData name="John Deardurff" userId="a22eae058e899168" providerId="LiveId" clId="{B6D232B2-4ABA-48F5-9F1F-136D6F1B99A3}" dt="2019-07-17T11:24:18.789" v="906"/>
          <ac:picMkLst>
            <pc:docMk/>
            <pc:sldMk cId="2577500778" sldId="1615"/>
            <ac:picMk id="8" creationId="{F52AFFA3-E8C2-4DCF-8B64-8BDEA33A1B3D}"/>
          </ac:picMkLst>
        </pc:picChg>
        <pc:picChg chg="del">
          <ac:chgData name="John Deardurff" userId="a22eae058e899168" providerId="LiveId" clId="{B6D232B2-4ABA-48F5-9F1F-136D6F1B99A3}" dt="2019-07-17T11:24:09.034" v="904" actId="478"/>
          <ac:picMkLst>
            <pc:docMk/>
            <pc:sldMk cId="2577500778" sldId="1615"/>
            <ac:picMk id="10" creationId="{D759419C-E0B9-4A0B-8A23-C50999965541}"/>
          </ac:picMkLst>
        </pc:picChg>
      </pc:sldChg>
      <pc:sldChg chg="addSp delSp add">
        <pc:chgData name="John Deardurff" userId="a22eae058e899168" providerId="LiveId" clId="{B6D232B2-4ABA-48F5-9F1F-136D6F1B99A3}" dt="2019-07-17T11:24:35.663" v="911"/>
        <pc:sldMkLst>
          <pc:docMk/>
          <pc:sldMk cId="629683788" sldId="1616"/>
        </pc:sldMkLst>
        <pc:spChg chg="del">
          <ac:chgData name="John Deardurff" userId="a22eae058e899168" providerId="LiveId" clId="{B6D232B2-4ABA-48F5-9F1F-136D6F1B99A3}" dt="2019-07-17T11:24:29.412" v="909" actId="478"/>
          <ac:spMkLst>
            <pc:docMk/>
            <pc:sldMk cId="629683788" sldId="1616"/>
            <ac:spMk id="6" creationId="{A3BE321E-E7A6-4A9E-ACA8-C55CAC35CA53}"/>
          </ac:spMkLst>
        </pc:spChg>
        <pc:spChg chg="del">
          <ac:chgData name="John Deardurff" userId="a22eae058e899168" providerId="LiveId" clId="{B6D232B2-4ABA-48F5-9F1F-136D6F1B99A3}" dt="2019-07-17T11:24:29.412" v="909" actId="478"/>
          <ac:spMkLst>
            <pc:docMk/>
            <pc:sldMk cId="629683788" sldId="1616"/>
            <ac:spMk id="7" creationId="{BBDB0DF9-AC66-4C1F-A2A3-B36C714E9F3A}"/>
          </ac:spMkLst>
        </pc:spChg>
        <pc:spChg chg="add">
          <ac:chgData name="John Deardurff" userId="a22eae058e899168" providerId="LiveId" clId="{B6D232B2-4ABA-48F5-9F1F-136D6F1B99A3}" dt="2019-07-17T11:24:35.663" v="911"/>
          <ac:spMkLst>
            <pc:docMk/>
            <pc:sldMk cId="629683788" sldId="1616"/>
            <ac:spMk id="9" creationId="{E4C28B6C-4AC5-422C-9E03-93EC2C2260D0}"/>
          </ac:spMkLst>
        </pc:spChg>
        <pc:spChg chg="add">
          <ac:chgData name="John Deardurff" userId="a22eae058e899168" providerId="LiveId" clId="{B6D232B2-4ABA-48F5-9F1F-136D6F1B99A3}" dt="2019-07-17T11:24:35.663" v="911"/>
          <ac:spMkLst>
            <pc:docMk/>
            <pc:sldMk cId="629683788" sldId="1616"/>
            <ac:spMk id="11" creationId="{FBF984A5-CEA7-48EF-B3E0-5AAB9090EB14}"/>
          </ac:spMkLst>
        </pc:spChg>
        <pc:spChg chg="del">
          <ac:chgData name="John Deardurff" userId="a22eae058e899168" providerId="LiveId" clId="{B6D232B2-4ABA-48F5-9F1F-136D6F1B99A3}" dt="2019-07-17T11:24:29.412" v="909" actId="478"/>
          <ac:spMkLst>
            <pc:docMk/>
            <pc:sldMk cId="629683788" sldId="1616"/>
            <ac:spMk id="12" creationId="{42C8E690-8782-413E-935B-EC904493E86E}"/>
          </ac:spMkLst>
        </pc:spChg>
        <pc:picChg chg="del">
          <ac:chgData name="John Deardurff" userId="a22eae058e899168" providerId="LiveId" clId="{B6D232B2-4ABA-48F5-9F1F-136D6F1B99A3}" dt="2019-07-17T11:24:29.412" v="909" actId="478"/>
          <ac:picMkLst>
            <pc:docMk/>
            <pc:sldMk cId="629683788" sldId="1616"/>
            <ac:picMk id="8" creationId="{F52AFFA3-E8C2-4DCF-8B64-8BDEA33A1B3D}"/>
          </ac:picMkLst>
        </pc:picChg>
        <pc:picChg chg="add">
          <ac:chgData name="John Deardurff" userId="a22eae058e899168" providerId="LiveId" clId="{B6D232B2-4ABA-48F5-9F1F-136D6F1B99A3}" dt="2019-07-17T11:24:35.663" v="911"/>
          <ac:picMkLst>
            <pc:docMk/>
            <pc:sldMk cId="629683788" sldId="1616"/>
            <ac:picMk id="10" creationId="{F51E1344-D239-4C11-95DD-4B8D8B0A7392}"/>
          </ac:picMkLst>
        </pc:picChg>
      </pc:sldChg>
      <pc:sldMasterChg chg="delSldLayout">
        <pc:chgData name="John Deardurff" userId="a22eae058e899168" providerId="LiveId" clId="{B6D232B2-4ABA-48F5-9F1F-136D6F1B99A3}" dt="2019-07-17T11:24:37.176" v="912" actId="47"/>
        <pc:sldMasterMkLst>
          <pc:docMk/>
          <pc:sldMasterMk cId="1790270825" sldId="2147484082"/>
        </pc:sldMasterMkLst>
        <pc:sldLayoutChg chg="del">
          <pc:chgData name="John Deardurff" userId="a22eae058e899168" providerId="LiveId" clId="{B6D232B2-4ABA-48F5-9F1F-136D6F1B99A3}" dt="2019-07-17T11:24:37.176" v="912" actId="47"/>
          <pc:sldLayoutMkLst>
            <pc:docMk/>
            <pc:sldMasterMk cId="1790270825" sldId="2147484082"/>
            <pc:sldLayoutMk cId="126145709" sldId="2147484306"/>
          </pc:sldLayoutMkLst>
        </pc:sldLayoutChg>
      </pc:sldMasterChg>
    </pc:docChg>
  </pc:docChgLst>
  <pc:docChgLst>
    <pc:chgData name="John Deardurff" userId="a22eae058e899168" providerId="LiveId" clId="{C76AE240-7448-45A7-924A-3FF248148B31}"/>
    <pc:docChg chg="undo custSel addSld delSld modSld sldOrd modSection">
      <pc:chgData name="John Deardurff" userId="a22eae058e899168" providerId="LiveId" clId="{C76AE240-7448-45A7-924A-3FF248148B31}" dt="2019-07-01T16:01:17.366" v="7844" actId="20577"/>
      <pc:docMkLst>
        <pc:docMk/>
      </pc:docMkLst>
      <pc:sldChg chg="del">
        <pc:chgData name="John Deardurff" userId="a22eae058e899168" providerId="LiveId" clId="{C76AE240-7448-45A7-924A-3FF248148B31}" dt="2019-06-30T21:09:58.945" v="6749" actId="2696"/>
        <pc:sldMkLst>
          <pc:docMk/>
          <pc:sldMk cId="3636533472" sldId="336"/>
        </pc:sldMkLst>
      </pc:sldChg>
      <pc:sldChg chg="modSp">
        <pc:chgData name="John Deardurff" userId="a22eae058e899168" providerId="LiveId" clId="{C76AE240-7448-45A7-924A-3FF248148B31}" dt="2019-06-30T16:54:45.804" v="794" actId="20577"/>
        <pc:sldMkLst>
          <pc:docMk/>
          <pc:sldMk cId="2104571636" sldId="935"/>
        </pc:sldMkLst>
        <pc:spChg chg="mod">
          <ac:chgData name="John Deardurff" userId="a22eae058e899168" providerId="LiveId" clId="{C76AE240-7448-45A7-924A-3FF248148B31}" dt="2019-06-30T16:54:45.804" v="794" actId="20577"/>
          <ac:spMkLst>
            <pc:docMk/>
            <pc:sldMk cId="2104571636" sldId="935"/>
            <ac:spMk id="5" creationId="{2DDFFB0F-FF56-4ACF-8478-B709B47B7F8F}"/>
          </ac:spMkLst>
        </pc:spChg>
      </pc:sldChg>
      <pc:sldChg chg="modSp">
        <pc:chgData name="John Deardurff" userId="a22eae058e899168" providerId="LiveId" clId="{C76AE240-7448-45A7-924A-3FF248148B31}" dt="2019-07-01T15:47:26.816" v="7395" actId="255"/>
        <pc:sldMkLst>
          <pc:docMk/>
          <pc:sldMk cId="391571445" sldId="1503"/>
        </pc:sldMkLst>
        <pc:spChg chg="mod">
          <ac:chgData name="John Deardurff" userId="a22eae058e899168" providerId="LiveId" clId="{C76AE240-7448-45A7-924A-3FF248148B31}" dt="2019-07-01T15:47:26.816" v="7395" actId="255"/>
          <ac:spMkLst>
            <pc:docMk/>
            <pc:sldMk cId="391571445" sldId="1503"/>
            <ac:spMk id="2" creationId="{00000000-0000-0000-0000-000000000000}"/>
          </ac:spMkLst>
        </pc:spChg>
      </pc:sldChg>
      <pc:sldChg chg="modSp">
        <pc:chgData name="John Deardurff" userId="a22eae058e899168" providerId="LiveId" clId="{C76AE240-7448-45A7-924A-3FF248148B31}" dt="2019-07-01T15:48:04.712" v="7402" actId="1076"/>
        <pc:sldMkLst>
          <pc:docMk/>
          <pc:sldMk cId="1406463343" sldId="1504"/>
        </pc:sldMkLst>
        <pc:spChg chg="mod">
          <ac:chgData name="John Deardurff" userId="a22eae058e899168" providerId="LiveId" clId="{C76AE240-7448-45A7-924A-3FF248148B31}" dt="2019-07-01T15:48:04.712" v="7402" actId="1076"/>
          <ac:spMkLst>
            <pc:docMk/>
            <pc:sldMk cId="1406463343" sldId="1504"/>
            <ac:spMk id="2" creationId="{00000000-0000-0000-0000-000000000000}"/>
          </ac:spMkLst>
        </pc:spChg>
      </pc:sldChg>
      <pc:sldChg chg="modSp">
        <pc:chgData name="John Deardurff" userId="a22eae058e899168" providerId="LiveId" clId="{C76AE240-7448-45A7-924A-3FF248148B31}" dt="2019-07-01T15:47:55.438" v="7400" actId="1076"/>
        <pc:sldMkLst>
          <pc:docMk/>
          <pc:sldMk cId="634851360" sldId="1505"/>
        </pc:sldMkLst>
        <pc:spChg chg="mod">
          <ac:chgData name="John Deardurff" userId="a22eae058e899168" providerId="LiveId" clId="{C76AE240-7448-45A7-924A-3FF248148B31}" dt="2019-07-01T15:47:55.438" v="7400" actId="1076"/>
          <ac:spMkLst>
            <pc:docMk/>
            <pc:sldMk cId="634851360" sldId="1505"/>
            <ac:spMk id="3" creationId="{00000000-0000-0000-0000-000000000000}"/>
          </ac:spMkLst>
        </pc:spChg>
      </pc:sldChg>
      <pc:sldChg chg="modSp">
        <pc:chgData name="John Deardurff" userId="a22eae058e899168" providerId="LiveId" clId="{C76AE240-7448-45A7-924A-3FF248148B31}" dt="2019-06-30T16:37:26.416" v="5" actId="20577"/>
        <pc:sldMkLst>
          <pc:docMk/>
          <pc:sldMk cId="1186957392" sldId="1507"/>
        </pc:sldMkLst>
        <pc:spChg chg="mod">
          <ac:chgData name="John Deardurff" userId="a22eae058e899168" providerId="LiveId" clId="{C76AE240-7448-45A7-924A-3FF248148B31}" dt="2019-06-30T16:37:26.416" v="5" actId="20577"/>
          <ac:spMkLst>
            <pc:docMk/>
            <pc:sldMk cId="1186957392" sldId="1507"/>
            <ac:spMk id="2" creationId="{00000000-0000-0000-0000-000000000000}"/>
          </ac:spMkLst>
        </pc:spChg>
      </pc:sldChg>
      <pc:sldChg chg="modSp">
        <pc:chgData name="John Deardurff" userId="a22eae058e899168" providerId="LiveId" clId="{C76AE240-7448-45A7-924A-3FF248148B31}" dt="2019-07-01T15:48:14.343" v="7403" actId="1076"/>
        <pc:sldMkLst>
          <pc:docMk/>
          <pc:sldMk cId="3391454854" sldId="1508"/>
        </pc:sldMkLst>
        <pc:spChg chg="mod">
          <ac:chgData name="John Deardurff" userId="a22eae058e899168" providerId="LiveId" clId="{C76AE240-7448-45A7-924A-3FF248148B31}" dt="2019-07-01T15:48:14.343" v="7403" actId="1076"/>
          <ac:spMkLst>
            <pc:docMk/>
            <pc:sldMk cId="3391454854" sldId="1508"/>
            <ac:spMk id="3" creationId="{00000000-0000-0000-0000-000000000000}"/>
          </ac:spMkLst>
        </pc:spChg>
      </pc:sldChg>
      <pc:sldChg chg="del">
        <pc:chgData name="John Deardurff" userId="a22eae058e899168" providerId="LiveId" clId="{C76AE240-7448-45A7-924A-3FF248148B31}" dt="2019-06-30T18:16:53.683" v="3470" actId="2696"/>
        <pc:sldMkLst>
          <pc:docMk/>
          <pc:sldMk cId="1188936870" sldId="1520"/>
        </pc:sldMkLst>
      </pc:sldChg>
      <pc:sldChg chg="ord">
        <pc:chgData name="John Deardurff" userId="a22eae058e899168" providerId="LiveId" clId="{C76AE240-7448-45A7-924A-3FF248148B31}" dt="2019-06-30T20:47:05.323" v="6100"/>
        <pc:sldMkLst>
          <pc:docMk/>
          <pc:sldMk cId="2756485765" sldId="1523"/>
        </pc:sldMkLst>
      </pc:sldChg>
      <pc:sldChg chg="addSp delSp modSp ord">
        <pc:chgData name="John Deardurff" userId="a22eae058e899168" providerId="LiveId" clId="{C76AE240-7448-45A7-924A-3FF248148B31}" dt="2019-06-30T18:44:41.714" v="3984" actId="1076"/>
        <pc:sldMkLst>
          <pc:docMk/>
          <pc:sldMk cId="2119964817" sldId="1530"/>
        </pc:sldMkLst>
        <pc:spChg chg="add del mod">
          <ac:chgData name="John Deardurff" userId="a22eae058e899168" providerId="LiveId" clId="{C76AE240-7448-45A7-924A-3FF248148B31}" dt="2019-06-30T18:43:08.805" v="3918" actId="478"/>
          <ac:spMkLst>
            <pc:docMk/>
            <pc:sldMk cId="2119964817" sldId="1530"/>
            <ac:spMk id="2" creationId="{A4EC67AB-2569-4A0A-B2E3-BB463209E236}"/>
          </ac:spMkLst>
        </pc:spChg>
        <pc:spChg chg="add del mod">
          <ac:chgData name="John Deardurff" userId="a22eae058e899168" providerId="LiveId" clId="{C76AE240-7448-45A7-924A-3FF248148B31}" dt="2019-06-30T18:43:45.629" v="3952" actId="478"/>
          <ac:spMkLst>
            <pc:docMk/>
            <pc:sldMk cId="2119964817" sldId="1530"/>
            <ac:spMk id="3" creationId="{3445F9C0-3535-4F6B-9B2E-404D02EB6B27}"/>
          </ac:spMkLst>
        </pc:spChg>
        <pc:spChg chg="mod">
          <ac:chgData name="John Deardurff" userId="a22eae058e899168" providerId="LiveId" clId="{C76AE240-7448-45A7-924A-3FF248148B31}" dt="2019-06-30T18:38:54.669" v="3869" actId="20577"/>
          <ac:spMkLst>
            <pc:docMk/>
            <pc:sldMk cId="2119964817" sldId="1530"/>
            <ac:spMk id="4" creationId="{00000000-0000-0000-0000-000000000000}"/>
          </ac:spMkLst>
        </pc:spChg>
        <pc:spChg chg="add mod">
          <ac:chgData name="John Deardurff" userId="a22eae058e899168" providerId="LiveId" clId="{C76AE240-7448-45A7-924A-3FF248148B31}" dt="2019-06-30T18:44:41.714" v="3984" actId="1076"/>
          <ac:spMkLst>
            <pc:docMk/>
            <pc:sldMk cId="2119964817" sldId="1530"/>
            <ac:spMk id="6" creationId="{244C37BE-B51B-4FD2-86C4-DC15284F8B58}"/>
          </ac:spMkLst>
        </pc:spChg>
        <pc:spChg chg="add del mod">
          <ac:chgData name="John Deardurff" userId="a22eae058e899168" providerId="LiveId" clId="{C76AE240-7448-45A7-924A-3FF248148B31}" dt="2019-06-30T18:43:59.588" v="3956"/>
          <ac:spMkLst>
            <pc:docMk/>
            <pc:sldMk cId="2119964817" sldId="1530"/>
            <ac:spMk id="9" creationId="{F8FF8F2F-EBF8-4C1D-B4B5-529D075BD2C2}"/>
          </ac:spMkLst>
        </pc:spChg>
        <pc:spChg chg="add mod">
          <ac:chgData name="John Deardurff" userId="a22eae058e899168" providerId="LiveId" clId="{C76AE240-7448-45A7-924A-3FF248148B31}" dt="2019-06-30T18:44:41.714" v="3984" actId="1076"/>
          <ac:spMkLst>
            <pc:docMk/>
            <pc:sldMk cId="2119964817" sldId="1530"/>
            <ac:spMk id="10" creationId="{E88DC829-EEA4-4A7D-9B4B-C636AEEF6136}"/>
          </ac:spMkLst>
        </pc:spChg>
        <pc:picChg chg="mod">
          <ac:chgData name="John Deardurff" userId="a22eae058e899168" providerId="LiveId" clId="{C76AE240-7448-45A7-924A-3FF248148B31}" dt="2019-06-30T18:33:38.789" v="3714" actId="14100"/>
          <ac:picMkLst>
            <pc:docMk/>
            <pc:sldMk cId="2119964817" sldId="1530"/>
            <ac:picMk id="8" creationId="{5613282B-AD8A-4BFE-851C-6D4A5029D53C}"/>
          </ac:picMkLst>
        </pc:picChg>
      </pc:sldChg>
      <pc:sldChg chg="modSp del">
        <pc:chgData name="John Deardurff" userId="a22eae058e899168" providerId="LiveId" clId="{C76AE240-7448-45A7-924A-3FF248148B31}" dt="2019-06-30T21:01:29.855" v="6460" actId="2696"/>
        <pc:sldMkLst>
          <pc:docMk/>
          <pc:sldMk cId="3379366021" sldId="1531"/>
        </pc:sldMkLst>
        <pc:spChg chg="mod">
          <ac:chgData name="John Deardurff" userId="a22eae058e899168" providerId="LiveId" clId="{C76AE240-7448-45A7-924A-3FF248148B31}" dt="2019-06-30T19:58:01.690" v="4490" actId="14100"/>
          <ac:spMkLst>
            <pc:docMk/>
            <pc:sldMk cId="3379366021" sldId="1531"/>
            <ac:spMk id="6" creationId="{00000000-0000-0000-0000-000000000000}"/>
          </ac:spMkLst>
        </pc:spChg>
      </pc:sldChg>
      <pc:sldChg chg="modSp">
        <pc:chgData name="John Deardurff" userId="a22eae058e899168" providerId="LiveId" clId="{C76AE240-7448-45A7-924A-3FF248148B31}" dt="2019-06-30T21:18:06.221" v="7204" actId="1076"/>
        <pc:sldMkLst>
          <pc:docMk/>
          <pc:sldMk cId="1860888840" sldId="1532"/>
        </pc:sldMkLst>
        <pc:spChg chg="mod">
          <ac:chgData name="John Deardurff" userId="a22eae058e899168" providerId="LiveId" clId="{C76AE240-7448-45A7-924A-3FF248148B31}" dt="2019-06-30T21:18:06.221" v="7204" actId="1076"/>
          <ac:spMkLst>
            <pc:docMk/>
            <pc:sldMk cId="1860888840" sldId="1532"/>
            <ac:spMk id="6" creationId="{00000000-0000-0000-0000-000000000000}"/>
          </ac:spMkLst>
        </pc:spChg>
      </pc:sldChg>
      <pc:sldChg chg="modSp">
        <pc:chgData name="John Deardurff" userId="a22eae058e899168" providerId="LiveId" clId="{C76AE240-7448-45A7-924A-3FF248148B31}" dt="2019-06-30T21:18:11.163" v="7205" actId="1076"/>
        <pc:sldMkLst>
          <pc:docMk/>
          <pc:sldMk cId="2344803580" sldId="1533"/>
        </pc:sldMkLst>
        <pc:spChg chg="mod">
          <ac:chgData name="John Deardurff" userId="a22eae058e899168" providerId="LiveId" clId="{C76AE240-7448-45A7-924A-3FF248148B31}" dt="2019-06-30T21:18:11.163" v="7205" actId="1076"/>
          <ac:spMkLst>
            <pc:docMk/>
            <pc:sldMk cId="2344803580" sldId="1533"/>
            <ac:spMk id="6" creationId="{00000000-0000-0000-0000-000000000000}"/>
          </ac:spMkLst>
        </pc:spChg>
      </pc:sldChg>
      <pc:sldChg chg="del">
        <pc:chgData name="John Deardurff" userId="a22eae058e899168" providerId="LiveId" clId="{C76AE240-7448-45A7-924A-3FF248148B31}" dt="2019-06-30T20:52:23.645" v="6166" actId="2696"/>
        <pc:sldMkLst>
          <pc:docMk/>
          <pc:sldMk cId="2337041303" sldId="1536"/>
        </pc:sldMkLst>
      </pc:sldChg>
      <pc:sldChg chg="ord">
        <pc:chgData name="John Deardurff" userId="a22eae058e899168" providerId="LiveId" clId="{C76AE240-7448-45A7-924A-3FF248148B31}" dt="2019-06-30T20:48:18.248" v="6117"/>
        <pc:sldMkLst>
          <pc:docMk/>
          <pc:sldMk cId="3998058401" sldId="1537"/>
        </pc:sldMkLst>
      </pc:sldChg>
      <pc:sldChg chg="ord">
        <pc:chgData name="John Deardurff" userId="a22eae058e899168" providerId="LiveId" clId="{C76AE240-7448-45A7-924A-3FF248148B31}" dt="2019-06-30T20:48:18.248" v="6117"/>
        <pc:sldMkLst>
          <pc:docMk/>
          <pc:sldMk cId="2400865871" sldId="1538"/>
        </pc:sldMkLst>
      </pc:sldChg>
      <pc:sldChg chg="del">
        <pc:chgData name="John Deardurff" userId="a22eae058e899168" providerId="LiveId" clId="{C76AE240-7448-45A7-924A-3FF248148B31}" dt="2019-06-30T21:09:57.025" v="6747" actId="2696"/>
        <pc:sldMkLst>
          <pc:docMk/>
          <pc:sldMk cId="3387200158" sldId="1539"/>
        </pc:sldMkLst>
      </pc:sldChg>
      <pc:sldChg chg="del">
        <pc:chgData name="John Deardurff" userId="a22eae058e899168" providerId="LiveId" clId="{C76AE240-7448-45A7-924A-3FF248148B31}" dt="2019-06-30T21:09:57.700" v="6748" actId="2696"/>
        <pc:sldMkLst>
          <pc:docMk/>
          <pc:sldMk cId="3033330120" sldId="1540"/>
        </pc:sldMkLst>
      </pc:sldChg>
      <pc:sldChg chg="addSp delSp modSp modAnim">
        <pc:chgData name="John Deardurff" userId="a22eae058e899168" providerId="LiveId" clId="{C76AE240-7448-45A7-924A-3FF248148B31}" dt="2019-06-30T21:26:24.909" v="7392" actId="478"/>
        <pc:sldMkLst>
          <pc:docMk/>
          <pc:sldMk cId="4113529982" sldId="1541"/>
        </pc:sldMkLst>
        <pc:spChg chg="add mod">
          <ac:chgData name="John Deardurff" userId="a22eae058e899168" providerId="LiveId" clId="{C76AE240-7448-45A7-924A-3FF248148B31}" dt="2019-06-30T21:24:54.775" v="7375" actId="255"/>
          <ac:spMkLst>
            <pc:docMk/>
            <pc:sldMk cId="4113529982" sldId="1541"/>
            <ac:spMk id="2" creationId="{01A98933-6672-415C-9CA1-8E1CBFF29EF6}"/>
          </ac:spMkLst>
        </pc:spChg>
        <pc:spChg chg="add del mod">
          <ac:chgData name="John Deardurff" userId="a22eae058e899168" providerId="LiveId" clId="{C76AE240-7448-45A7-924A-3FF248148B31}" dt="2019-06-30T21:26:23.320" v="7391" actId="478"/>
          <ac:spMkLst>
            <pc:docMk/>
            <pc:sldMk cId="4113529982" sldId="1541"/>
            <ac:spMk id="3" creationId="{21A1C047-87A6-47F8-9DC7-7193DC41CE40}"/>
          </ac:spMkLst>
        </pc:spChg>
        <pc:spChg chg="mod">
          <ac:chgData name="John Deardurff" userId="a22eae058e899168" providerId="LiveId" clId="{C76AE240-7448-45A7-924A-3FF248148B31}" dt="2019-06-30T21:25:06.586" v="7377" actId="255"/>
          <ac:spMkLst>
            <pc:docMk/>
            <pc:sldMk cId="4113529982" sldId="1541"/>
            <ac:spMk id="6" creationId="{00000000-0000-0000-0000-000000000000}"/>
          </ac:spMkLst>
        </pc:spChg>
        <pc:spChg chg="add del mod">
          <ac:chgData name="John Deardurff" userId="a22eae058e899168" providerId="LiveId" clId="{C76AE240-7448-45A7-924A-3FF248148B31}" dt="2019-06-30T21:26:24.909" v="7392" actId="478"/>
          <ac:spMkLst>
            <pc:docMk/>
            <pc:sldMk cId="4113529982" sldId="1541"/>
            <ac:spMk id="7" creationId="{B3F2B538-F4DE-4CAF-91BD-5582B2286A64}"/>
          </ac:spMkLst>
        </pc:spChg>
      </pc:sldChg>
      <pc:sldChg chg="addSp delSp modSp modAnim">
        <pc:chgData name="John Deardurff" userId="a22eae058e899168" providerId="LiveId" clId="{C76AE240-7448-45A7-924A-3FF248148B31}" dt="2019-06-30T21:25:35.781" v="7382" actId="478"/>
        <pc:sldMkLst>
          <pc:docMk/>
          <pc:sldMk cId="3372409606" sldId="1542"/>
        </pc:sldMkLst>
        <pc:spChg chg="add del">
          <ac:chgData name="John Deardurff" userId="a22eae058e899168" providerId="LiveId" clId="{C76AE240-7448-45A7-924A-3FF248148B31}" dt="2019-06-30T21:25:35.781" v="7382" actId="478"/>
          <ac:spMkLst>
            <pc:docMk/>
            <pc:sldMk cId="3372409606" sldId="1542"/>
            <ac:spMk id="4" creationId="{E878D213-FB33-4AE1-96ED-84EA6EF8BCE5}"/>
          </ac:spMkLst>
        </pc:spChg>
        <pc:spChg chg="mod">
          <ac:chgData name="John Deardurff" userId="a22eae058e899168" providerId="LiveId" clId="{C76AE240-7448-45A7-924A-3FF248148B31}" dt="2019-06-30T21:25:33.350" v="7381"/>
          <ac:spMkLst>
            <pc:docMk/>
            <pc:sldMk cId="3372409606" sldId="1542"/>
            <ac:spMk id="6" creationId="{00000000-0000-0000-0000-000000000000}"/>
          </ac:spMkLst>
        </pc:spChg>
      </pc:sldChg>
      <pc:sldChg chg="modSp">
        <pc:chgData name="John Deardurff" userId="a22eae058e899168" providerId="LiveId" clId="{C76AE240-7448-45A7-924A-3FF248148B31}" dt="2019-06-30T21:19:59.309" v="7346" actId="20577"/>
        <pc:sldMkLst>
          <pc:docMk/>
          <pc:sldMk cId="3117225638" sldId="1544"/>
        </pc:sldMkLst>
        <pc:spChg chg="mod">
          <ac:chgData name="John Deardurff" userId="a22eae058e899168" providerId="LiveId" clId="{C76AE240-7448-45A7-924A-3FF248148B31}" dt="2019-06-30T21:19:59.309" v="7346" actId="20577"/>
          <ac:spMkLst>
            <pc:docMk/>
            <pc:sldMk cId="3117225638" sldId="1544"/>
            <ac:spMk id="5" creationId="{00000000-0000-0000-0000-000000000000}"/>
          </ac:spMkLst>
        </pc:spChg>
      </pc:sldChg>
      <pc:sldChg chg="addSp delSp del">
        <pc:chgData name="John Deardurff" userId="a22eae058e899168" providerId="LiveId" clId="{C76AE240-7448-45A7-924A-3FF248148B31}" dt="2019-06-30T17:02:53.130" v="960" actId="2696"/>
        <pc:sldMkLst>
          <pc:docMk/>
          <pc:sldMk cId="405881070" sldId="1545"/>
        </pc:sldMkLst>
        <pc:spChg chg="del">
          <ac:chgData name="John Deardurff" userId="a22eae058e899168" providerId="LiveId" clId="{C76AE240-7448-45A7-924A-3FF248148B31}" dt="2019-06-30T17:02:24.246" v="956" actId="478"/>
          <ac:spMkLst>
            <pc:docMk/>
            <pc:sldMk cId="405881070" sldId="1545"/>
            <ac:spMk id="2" creationId="{E1D81184-6AEE-49DE-8F00-E39E198CE402}"/>
          </ac:spMkLst>
        </pc:spChg>
        <pc:spChg chg="add">
          <ac:chgData name="John Deardurff" userId="a22eae058e899168" providerId="LiveId" clId="{C76AE240-7448-45A7-924A-3FF248148B31}" dt="2019-06-30T17:02:25.463" v="957"/>
          <ac:spMkLst>
            <pc:docMk/>
            <pc:sldMk cId="405881070" sldId="1545"/>
            <ac:spMk id="3" creationId="{CFFC0792-AE40-4772-BB17-E8DF4E0F71F1}"/>
          </ac:spMkLst>
        </pc:spChg>
      </pc:sldChg>
      <pc:sldChg chg="modSp">
        <pc:chgData name="John Deardurff" userId="a22eae058e899168" providerId="LiveId" clId="{C76AE240-7448-45A7-924A-3FF248148B31}" dt="2019-06-30T18:11:41.806" v="3137" actId="20577"/>
        <pc:sldMkLst>
          <pc:docMk/>
          <pc:sldMk cId="3280728188" sldId="1546"/>
        </pc:sldMkLst>
        <pc:spChg chg="mod">
          <ac:chgData name="John Deardurff" userId="a22eae058e899168" providerId="LiveId" clId="{C76AE240-7448-45A7-924A-3FF248148B31}" dt="2019-06-30T18:11:41.806" v="3137" actId="20577"/>
          <ac:spMkLst>
            <pc:docMk/>
            <pc:sldMk cId="3280728188" sldId="1546"/>
            <ac:spMk id="5" creationId="{2DDFFB0F-FF56-4ACF-8478-B709B47B7F8F}"/>
          </ac:spMkLst>
        </pc:spChg>
      </pc:sldChg>
      <pc:sldChg chg="addSp delSp modSp">
        <pc:chgData name="John Deardurff" userId="a22eae058e899168" providerId="LiveId" clId="{C76AE240-7448-45A7-924A-3FF248148B31}" dt="2019-06-30T16:52:34.686" v="519" actId="20577"/>
        <pc:sldMkLst>
          <pc:docMk/>
          <pc:sldMk cId="1968337599" sldId="1547"/>
        </pc:sldMkLst>
        <pc:graphicFrameChg chg="add mod modGraphic">
          <ac:chgData name="John Deardurff" userId="a22eae058e899168" providerId="LiveId" clId="{C76AE240-7448-45A7-924A-3FF248148B31}" dt="2019-06-30T16:52:34.686" v="519" actId="20577"/>
          <ac:graphicFrameMkLst>
            <pc:docMk/>
            <pc:sldMk cId="1968337599" sldId="1547"/>
            <ac:graphicFrameMk id="3" creationId="{AF811D4C-65F7-479D-A92A-F059C48616C7}"/>
          </ac:graphicFrameMkLst>
        </pc:graphicFrameChg>
        <pc:picChg chg="del">
          <ac:chgData name="John Deardurff" userId="a22eae058e899168" providerId="LiveId" clId="{C76AE240-7448-45A7-924A-3FF248148B31}" dt="2019-06-30T16:38:21.904" v="7" actId="478"/>
          <ac:picMkLst>
            <pc:docMk/>
            <pc:sldMk cId="1968337599" sldId="1547"/>
            <ac:picMk id="2" creationId="{00000000-0000-0000-0000-000000000000}"/>
          </ac:picMkLst>
        </pc:picChg>
      </pc:sldChg>
      <pc:sldChg chg="modSp">
        <pc:chgData name="John Deardurff" userId="a22eae058e899168" providerId="LiveId" clId="{C76AE240-7448-45A7-924A-3FF248148B31}" dt="2019-06-30T17:00:20.323" v="944" actId="20577"/>
        <pc:sldMkLst>
          <pc:docMk/>
          <pc:sldMk cId="1205034203" sldId="1548"/>
        </pc:sldMkLst>
        <pc:spChg chg="mod">
          <ac:chgData name="John Deardurff" userId="a22eae058e899168" providerId="LiveId" clId="{C76AE240-7448-45A7-924A-3FF248148B31}" dt="2019-06-30T17:00:20.323" v="944" actId="20577"/>
          <ac:spMkLst>
            <pc:docMk/>
            <pc:sldMk cId="1205034203" sldId="1548"/>
            <ac:spMk id="5" creationId="{00000000-0000-0000-0000-000000000000}"/>
          </ac:spMkLst>
        </pc:spChg>
      </pc:sldChg>
      <pc:sldChg chg="modSp">
        <pc:chgData name="John Deardurff" userId="a22eae058e899168" providerId="LiveId" clId="{C76AE240-7448-45A7-924A-3FF248148B31}" dt="2019-07-01T15:47:38.663" v="7397" actId="255"/>
        <pc:sldMkLst>
          <pc:docMk/>
          <pc:sldMk cId="3448660220" sldId="1549"/>
        </pc:sldMkLst>
        <pc:spChg chg="mod">
          <ac:chgData name="John Deardurff" userId="a22eae058e899168" providerId="LiveId" clId="{C76AE240-7448-45A7-924A-3FF248148B31}" dt="2019-07-01T15:47:38.663" v="7397" actId="255"/>
          <ac:spMkLst>
            <pc:docMk/>
            <pc:sldMk cId="3448660220" sldId="1549"/>
            <ac:spMk id="4" creationId="{00000000-0000-0000-0000-000000000000}"/>
          </ac:spMkLst>
        </pc:spChg>
      </pc:sldChg>
      <pc:sldChg chg="modSp">
        <pc:chgData name="John Deardurff" userId="a22eae058e899168" providerId="LiveId" clId="{C76AE240-7448-45A7-924A-3FF248148B31}" dt="2019-07-01T15:47:49.106" v="7399" actId="255"/>
        <pc:sldMkLst>
          <pc:docMk/>
          <pc:sldMk cId="1273125651" sldId="1550"/>
        </pc:sldMkLst>
        <pc:spChg chg="mod">
          <ac:chgData name="John Deardurff" userId="a22eae058e899168" providerId="LiveId" clId="{C76AE240-7448-45A7-924A-3FF248148B31}" dt="2019-07-01T15:47:49.106" v="7399" actId="255"/>
          <ac:spMkLst>
            <pc:docMk/>
            <pc:sldMk cId="1273125651" sldId="1550"/>
            <ac:spMk id="4" creationId="{00000000-0000-0000-0000-000000000000}"/>
          </ac:spMkLst>
        </pc:spChg>
        <pc:spChg chg="mod">
          <ac:chgData name="John Deardurff" userId="a22eae058e899168" providerId="LiveId" clId="{C76AE240-7448-45A7-924A-3FF248148B31}" dt="2019-06-30T17:01:02.600" v="955" actId="20577"/>
          <ac:spMkLst>
            <pc:docMk/>
            <pc:sldMk cId="1273125651" sldId="1550"/>
            <ac:spMk id="6" creationId="{00000000-0000-0000-0000-000000000000}"/>
          </ac:spMkLst>
        </pc:spChg>
      </pc:sldChg>
      <pc:sldChg chg="modSp">
        <pc:chgData name="John Deardurff" userId="a22eae058e899168" providerId="LiveId" clId="{C76AE240-7448-45A7-924A-3FF248148B31}" dt="2019-07-01T15:48:00.160" v="7401" actId="1076"/>
        <pc:sldMkLst>
          <pc:docMk/>
          <pc:sldMk cId="3831130525" sldId="1553"/>
        </pc:sldMkLst>
        <pc:spChg chg="mod">
          <ac:chgData name="John Deardurff" userId="a22eae058e899168" providerId="LiveId" clId="{C76AE240-7448-45A7-924A-3FF248148B31}" dt="2019-07-01T15:48:00.160" v="7401" actId="1076"/>
          <ac:spMkLst>
            <pc:docMk/>
            <pc:sldMk cId="3831130525" sldId="1553"/>
            <ac:spMk id="3" creationId="{00000000-0000-0000-0000-000000000000}"/>
          </ac:spMkLst>
        </pc:spChg>
        <pc:graphicFrameChg chg="mod">
          <ac:chgData name="John Deardurff" userId="a22eae058e899168" providerId="LiveId" clId="{C76AE240-7448-45A7-924A-3FF248148B31}" dt="2019-06-30T21:25:53.696" v="7390" actId="20577"/>
          <ac:graphicFrameMkLst>
            <pc:docMk/>
            <pc:sldMk cId="3831130525" sldId="1553"/>
            <ac:graphicFrameMk id="4" creationId="{EA56CE9E-CED6-482C-B429-412AE104EF8C}"/>
          </ac:graphicFrameMkLst>
        </pc:graphicFrameChg>
      </pc:sldChg>
      <pc:sldChg chg="modSp">
        <pc:chgData name="John Deardurff" userId="a22eae058e899168" providerId="LiveId" clId="{C76AE240-7448-45A7-924A-3FF248148B31}" dt="2019-06-30T18:10:17.905" v="3017" actId="20577"/>
        <pc:sldMkLst>
          <pc:docMk/>
          <pc:sldMk cId="1735417811" sldId="1555"/>
        </pc:sldMkLst>
        <pc:graphicFrameChg chg="mod">
          <ac:chgData name="John Deardurff" userId="a22eae058e899168" providerId="LiveId" clId="{C76AE240-7448-45A7-924A-3FF248148B31}" dt="2019-06-30T18:10:17.905" v="3017" actId="20577"/>
          <ac:graphicFrameMkLst>
            <pc:docMk/>
            <pc:sldMk cId="1735417811" sldId="1555"/>
            <ac:graphicFrameMk id="4" creationId="{EA56CE9E-CED6-482C-B429-412AE104EF8C}"/>
          </ac:graphicFrameMkLst>
        </pc:graphicFrameChg>
      </pc:sldChg>
      <pc:sldChg chg="modSp add ord">
        <pc:chgData name="John Deardurff" userId="a22eae058e899168" providerId="LiveId" clId="{C76AE240-7448-45A7-924A-3FF248148B31}" dt="2019-06-30T20:43:47.083" v="5939" actId="20577"/>
        <pc:sldMkLst>
          <pc:docMk/>
          <pc:sldMk cId="455291722" sldId="1556"/>
        </pc:sldMkLst>
        <pc:spChg chg="mod">
          <ac:chgData name="John Deardurff" userId="a22eae058e899168" providerId="LiveId" clId="{C76AE240-7448-45A7-924A-3FF248148B31}" dt="2019-06-30T20:42:24.622" v="5688" actId="20577"/>
          <ac:spMkLst>
            <pc:docMk/>
            <pc:sldMk cId="455291722" sldId="1556"/>
            <ac:spMk id="4" creationId="{5FDEDBD8-57A1-4E23-A54C-C8A603502C44}"/>
          </ac:spMkLst>
        </pc:spChg>
        <pc:spChg chg="mod">
          <ac:chgData name="John Deardurff" userId="a22eae058e899168" providerId="LiveId" clId="{C76AE240-7448-45A7-924A-3FF248148B31}" dt="2019-06-30T20:43:47.083" v="5939" actId="20577"/>
          <ac:spMkLst>
            <pc:docMk/>
            <pc:sldMk cId="455291722" sldId="1556"/>
            <ac:spMk id="5" creationId="{2DDFFB0F-FF56-4ACF-8478-B709B47B7F8F}"/>
          </ac:spMkLst>
        </pc:spChg>
      </pc:sldChg>
      <pc:sldChg chg="add del">
        <pc:chgData name="John Deardurff" userId="a22eae058e899168" providerId="LiveId" clId="{C76AE240-7448-45A7-924A-3FF248148B31}" dt="2019-06-30T16:52:54.396" v="520" actId="2696"/>
        <pc:sldMkLst>
          <pc:docMk/>
          <pc:sldMk cId="886472422" sldId="1556"/>
        </pc:sldMkLst>
      </pc:sldChg>
      <pc:sldChg chg="modSp add">
        <pc:chgData name="John Deardurff" userId="a22eae058e899168" providerId="LiveId" clId="{C76AE240-7448-45A7-924A-3FF248148B31}" dt="2019-06-30T21:12:47.477" v="6935" actId="20577"/>
        <pc:sldMkLst>
          <pc:docMk/>
          <pc:sldMk cId="3343200184" sldId="1557"/>
        </pc:sldMkLst>
        <pc:spChg chg="mod">
          <ac:chgData name="John Deardurff" userId="a22eae058e899168" providerId="LiveId" clId="{C76AE240-7448-45A7-924A-3FF248148B31}" dt="2019-06-30T16:57:25.099" v="897" actId="20577"/>
          <ac:spMkLst>
            <pc:docMk/>
            <pc:sldMk cId="3343200184" sldId="1557"/>
            <ac:spMk id="4" creationId="{5FDEDBD8-57A1-4E23-A54C-C8A603502C44}"/>
          </ac:spMkLst>
        </pc:spChg>
        <pc:spChg chg="mod">
          <ac:chgData name="John Deardurff" userId="a22eae058e899168" providerId="LiveId" clId="{C76AE240-7448-45A7-924A-3FF248148B31}" dt="2019-06-30T21:12:47.477" v="6935" actId="20577"/>
          <ac:spMkLst>
            <pc:docMk/>
            <pc:sldMk cId="3343200184" sldId="1557"/>
            <ac:spMk id="5" creationId="{2DDFFB0F-FF56-4ACF-8478-B709B47B7F8F}"/>
          </ac:spMkLst>
        </pc:spChg>
      </pc:sldChg>
      <pc:sldChg chg="modSp add ord">
        <pc:chgData name="John Deardurff" userId="a22eae058e899168" providerId="LiveId" clId="{C76AE240-7448-45A7-924A-3FF248148B31}" dt="2019-06-30T18:28:36.758" v="3709" actId="20577"/>
        <pc:sldMkLst>
          <pc:docMk/>
          <pc:sldMk cId="154063596" sldId="1558"/>
        </pc:sldMkLst>
        <pc:spChg chg="mod">
          <ac:chgData name="John Deardurff" userId="a22eae058e899168" providerId="LiveId" clId="{C76AE240-7448-45A7-924A-3FF248148B31}" dt="2019-06-30T18:28:36.758" v="3709" actId="20577"/>
          <ac:spMkLst>
            <pc:docMk/>
            <pc:sldMk cId="154063596" sldId="1558"/>
            <ac:spMk id="5" creationId="{00000000-0000-0000-0000-000000000000}"/>
          </ac:spMkLst>
        </pc:spChg>
      </pc:sldChg>
      <pc:sldChg chg="modSp add ord">
        <pc:chgData name="John Deardurff" userId="a22eae058e899168" providerId="LiveId" clId="{C76AE240-7448-45A7-924A-3FF248148B31}" dt="2019-06-30T20:44:56.827" v="6098" actId="20577"/>
        <pc:sldMkLst>
          <pc:docMk/>
          <pc:sldMk cId="3080620491" sldId="1559"/>
        </pc:sldMkLst>
        <pc:spChg chg="mod">
          <ac:chgData name="John Deardurff" userId="a22eae058e899168" providerId="LiveId" clId="{C76AE240-7448-45A7-924A-3FF248148B31}" dt="2019-06-30T20:44:56.827" v="6098" actId="20577"/>
          <ac:spMkLst>
            <pc:docMk/>
            <pc:sldMk cId="3080620491" sldId="1559"/>
            <ac:spMk id="5" creationId="{00000000-0000-0000-0000-000000000000}"/>
          </ac:spMkLst>
        </pc:spChg>
      </pc:sldChg>
      <pc:sldChg chg="addSp delSp modSp add ord">
        <pc:chgData name="John Deardurff" userId="a22eae058e899168" providerId="LiveId" clId="{C76AE240-7448-45A7-924A-3FF248148B31}" dt="2019-07-01T15:48:41.195" v="7404" actId="255"/>
        <pc:sldMkLst>
          <pc:docMk/>
          <pc:sldMk cId="1282008223" sldId="1560"/>
        </pc:sldMkLst>
        <pc:spChg chg="mod">
          <ac:chgData name="John Deardurff" userId="a22eae058e899168" providerId="LiveId" clId="{C76AE240-7448-45A7-924A-3FF248148B31}" dt="2019-07-01T15:48:41.195" v="7404" actId="255"/>
          <ac:spMkLst>
            <pc:docMk/>
            <pc:sldMk cId="1282008223" sldId="1560"/>
            <ac:spMk id="6" creationId="{00000000-0000-0000-0000-000000000000}"/>
          </ac:spMkLst>
        </pc:spChg>
        <pc:spChg chg="add mod">
          <ac:chgData name="John Deardurff" userId="a22eae058e899168" providerId="LiveId" clId="{C76AE240-7448-45A7-924A-3FF248148B31}" dt="2019-06-30T17:24:38.394" v="1603" actId="255"/>
          <ac:spMkLst>
            <pc:docMk/>
            <pc:sldMk cId="1282008223" sldId="1560"/>
            <ac:spMk id="8" creationId="{8E095179-FD98-4547-B9DB-EE87785B8A74}"/>
          </ac:spMkLst>
        </pc:spChg>
        <pc:spChg chg="add mod">
          <ac:chgData name="John Deardurff" userId="a22eae058e899168" providerId="LiveId" clId="{C76AE240-7448-45A7-924A-3FF248148B31}" dt="2019-06-30T18:14:06.435" v="3327" actId="113"/>
          <ac:spMkLst>
            <pc:docMk/>
            <pc:sldMk cId="1282008223" sldId="1560"/>
            <ac:spMk id="9" creationId="{F1F876DF-96D2-4973-BA3F-962A769E464A}"/>
          </ac:spMkLst>
        </pc:spChg>
        <pc:graphicFrameChg chg="del mod">
          <ac:chgData name="John Deardurff" userId="a22eae058e899168" providerId="LiveId" clId="{C76AE240-7448-45A7-924A-3FF248148B31}" dt="2019-06-30T17:04:32.791" v="962" actId="478"/>
          <ac:graphicFrameMkLst>
            <pc:docMk/>
            <pc:sldMk cId="1282008223" sldId="1560"/>
            <ac:graphicFrameMk id="4" creationId="{00000000-0000-0000-0000-000000000000}"/>
          </ac:graphicFrameMkLst>
        </pc:graphicFrameChg>
        <pc:picChg chg="add mod">
          <ac:chgData name="John Deardurff" userId="a22eae058e899168" providerId="LiveId" clId="{C76AE240-7448-45A7-924A-3FF248148B31}" dt="2019-06-30T17:24:42.605" v="1604" actId="1076"/>
          <ac:picMkLst>
            <pc:docMk/>
            <pc:sldMk cId="1282008223" sldId="1560"/>
            <ac:picMk id="3" creationId="{256F1DA9-DE2E-407B-A0E8-F576EADA73F9}"/>
          </ac:picMkLst>
        </pc:picChg>
        <pc:picChg chg="add mod">
          <ac:chgData name="John Deardurff" userId="a22eae058e899168" providerId="LiveId" clId="{C76AE240-7448-45A7-924A-3FF248148B31}" dt="2019-06-30T17:24:24.299" v="1601" actId="1076"/>
          <ac:picMkLst>
            <pc:docMk/>
            <pc:sldMk cId="1282008223" sldId="1560"/>
            <ac:picMk id="7" creationId="{8563D4AA-AC4F-4902-AAD3-8608A9E1BABC}"/>
          </ac:picMkLst>
        </pc:picChg>
        <pc:picChg chg="add mod">
          <ac:chgData name="John Deardurff" userId="a22eae058e899168" providerId="LiveId" clId="{C76AE240-7448-45A7-924A-3FF248148B31}" dt="2019-06-30T17:26:53.512" v="1607" actId="1076"/>
          <ac:picMkLst>
            <pc:docMk/>
            <pc:sldMk cId="1282008223" sldId="1560"/>
            <ac:picMk id="10" creationId="{14BEF381-70EB-44D6-B290-F62082B73911}"/>
          </ac:picMkLst>
        </pc:picChg>
      </pc:sldChg>
      <pc:sldChg chg="addSp delSp modSp">
        <pc:chgData name="John Deardurff" userId="a22eae058e899168" providerId="LiveId" clId="{C76AE240-7448-45A7-924A-3FF248148B31}" dt="2019-07-01T15:48:54.040" v="7405" actId="255"/>
        <pc:sldMkLst>
          <pc:docMk/>
          <pc:sldMk cId="1700731210" sldId="1561"/>
        </pc:sldMkLst>
        <pc:spChg chg="mod">
          <ac:chgData name="John Deardurff" userId="a22eae058e899168" providerId="LiveId" clId="{C76AE240-7448-45A7-924A-3FF248148B31}" dt="2019-07-01T15:48:54.040" v="7405" actId="255"/>
          <ac:spMkLst>
            <pc:docMk/>
            <pc:sldMk cId="1700731210" sldId="1561"/>
            <ac:spMk id="6" creationId="{00000000-0000-0000-0000-000000000000}"/>
          </ac:spMkLst>
        </pc:spChg>
        <pc:spChg chg="mod">
          <ac:chgData name="John Deardurff" userId="a22eae058e899168" providerId="LiveId" clId="{C76AE240-7448-45A7-924A-3FF248148B31}" dt="2019-06-30T18:13:58.849" v="3326" actId="113"/>
          <ac:spMkLst>
            <pc:docMk/>
            <pc:sldMk cId="1700731210" sldId="1561"/>
            <ac:spMk id="8" creationId="{8E095179-FD98-4547-B9DB-EE87785B8A74}"/>
          </ac:spMkLst>
        </pc:spChg>
        <pc:spChg chg="del mod">
          <ac:chgData name="John Deardurff" userId="a22eae058e899168" providerId="LiveId" clId="{C76AE240-7448-45A7-924A-3FF248148B31}" dt="2019-06-30T17:17:53.464" v="1374" actId="478"/>
          <ac:spMkLst>
            <pc:docMk/>
            <pc:sldMk cId="1700731210" sldId="1561"/>
            <ac:spMk id="9" creationId="{F1F876DF-96D2-4973-BA3F-962A769E464A}"/>
          </ac:spMkLst>
        </pc:spChg>
        <pc:spChg chg="add mod">
          <ac:chgData name="John Deardurff" userId="a22eae058e899168" providerId="LiveId" clId="{C76AE240-7448-45A7-924A-3FF248148B31}" dt="2019-06-30T17:54:51.961" v="2224" actId="164"/>
          <ac:spMkLst>
            <pc:docMk/>
            <pc:sldMk cId="1700731210" sldId="1561"/>
            <ac:spMk id="11" creationId="{AED8F7CC-4D73-4303-ABDC-1D822FE31115}"/>
          </ac:spMkLst>
        </pc:spChg>
        <pc:spChg chg="add mod">
          <ac:chgData name="John Deardurff" userId="a22eae058e899168" providerId="LiveId" clId="{C76AE240-7448-45A7-924A-3FF248148B31}" dt="2019-06-30T17:55:03.735" v="2226" actId="164"/>
          <ac:spMkLst>
            <pc:docMk/>
            <pc:sldMk cId="1700731210" sldId="1561"/>
            <ac:spMk id="12" creationId="{1A6B9712-4E39-41D4-A5AC-03A43EB83DD1}"/>
          </ac:spMkLst>
        </pc:spChg>
        <pc:grpChg chg="add mod">
          <ac:chgData name="John Deardurff" userId="a22eae058e899168" providerId="LiveId" clId="{C76AE240-7448-45A7-924A-3FF248148B31}" dt="2019-06-30T17:55:07.843" v="2227" actId="1076"/>
          <ac:grpSpMkLst>
            <pc:docMk/>
            <pc:sldMk cId="1700731210" sldId="1561"/>
            <ac:grpSpMk id="13" creationId="{FEB65E01-E5CC-49D5-9AEF-87A677EEF923}"/>
          </ac:grpSpMkLst>
        </pc:grpChg>
        <pc:grpChg chg="add mod">
          <ac:chgData name="John Deardurff" userId="a22eae058e899168" providerId="LiveId" clId="{C76AE240-7448-45A7-924A-3FF248148B31}" dt="2019-06-30T17:55:32.296" v="2231" actId="1076"/>
          <ac:grpSpMkLst>
            <pc:docMk/>
            <pc:sldMk cId="1700731210" sldId="1561"/>
            <ac:grpSpMk id="14" creationId="{3A643817-2170-4738-A66D-3DAF6C5BF8B8}"/>
          </ac:grpSpMkLst>
        </pc:grpChg>
        <pc:picChg chg="del">
          <ac:chgData name="John Deardurff" userId="a22eae058e899168" providerId="LiveId" clId="{C76AE240-7448-45A7-924A-3FF248148B31}" dt="2019-06-30T17:13:27.009" v="1221" actId="478"/>
          <ac:picMkLst>
            <pc:docMk/>
            <pc:sldMk cId="1700731210" sldId="1561"/>
            <ac:picMk id="3" creationId="{256F1DA9-DE2E-407B-A0E8-F576EADA73F9}"/>
          </ac:picMkLst>
        </pc:picChg>
        <pc:picChg chg="add mod">
          <ac:chgData name="John Deardurff" userId="a22eae058e899168" providerId="LiveId" clId="{C76AE240-7448-45A7-924A-3FF248148B31}" dt="2019-06-30T17:54:51.961" v="2224" actId="164"/>
          <ac:picMkLst>
            <pc:docMk/>
            <pc:sldMk cId="1700731210" sldId="1561"/>
            <ac:picMk id="4" creationId="{71F3F422-6086-459F-8474-E972104D4FD3}"/>
          </ac:picMkLst>
        </pc:picChg>
        <pc:picChg chg="del">
          <ac:chgData name="John Deardurff" userId="a22eae058e899168" providerId="LiveId" clId="{C76AE240-7448-45A7-924A-3FF248148B31}" dt="2019-06-30T17:14:28.872" v="1258" actId="478"/>
          <ac:picMkLst>
            <pc:docMk/>
            <pc:sldMk cId="1700731210" sldId="1561"/>
            <ac:picMk id="7" creationId="{8563D4AA-AC4F-4902-AAD3-8608A9E1BABC}"/>
          </ac:picMkLst>
        </pc:picChg>
        <pc:picChg chg="add mod">
          <ac:chgData name="John Deardurff" userId="a22eae058e899168" providerId="LiveId" clId="{C76AE240-7448-45A7-924A-3FF248148B31}" dt="2019-06-30T17:55:03.735" v="2226" actId="164"/>
          <ac:picMkLst>
            <pc:docMk/>
            <pc:sldMk cId="1700731210" sldId="1561"/>
            <ac:picMk id="10" creationId="{A8D25133-DCA2-4BE2-8C7C-B1214B519CDF}"/>
          </ac:picMkLst>
        </pc:picChg>
      </pc:sldChg>
      <pc:sldChg chg="addSp delSp modSp add modTransition">
        <pc:chgData name="John Deardurff" userId="a22eae058e899168" providerId="LiveId" clId="{C76AE240-7448-45A7-924A-3FF248148B31}" dt="2019-07-01T15:49:17.143" v="7407" actId="255"/>
        <pc:sldMkLst>
          <pc:docMk/>
          <pc:sldMk cId="792916707" sldId="1562"/>
        </pc:sldMkLst>
        <pc:spChg chg="mod">
          <ac:chgData name="John Deardurff" userId="a22eae058e899168" providerId="LiveId" clId="{C76AE240-7448-45A7-924A-3FF248148B31}" dt="2019-07-01T15:49:17.143" v="7407" actId="255"/>
          <ac:spMkLst>
            <pc:docMk/>
            <pc:sldMk cId="792916707" sldId="1562"/>
            <ac:spMk id="6" creationId="{00000000-0000-0000-0000-000000000000}"/>
          </ac:spMkLst>
        </pc:spChg>
        <pc:spChg chg="mod">
          <ac:chgData name="John Deardurff" userId="a22eae058e899168" providerId="LiveId" clId="{C76AE240-7448-45A7-924A-3FF248148B31}" dt="2019-06-30T18:13:47.810" v="3324" actId="113"/>
          <ac:spMkLst>
            <pc:docMk/>
            <pc:sldMk cId="792916707" sldId="1562"/>
            <ac:spMk id="8" creationId="{8E095179-FD98-4547-B9DB-EE87785B8A74}"/>
          </ac:spMkLst>
        </pc:spChg>
        <pc:spChg chg="add mod topLvl">
          <ac:chgData name="John Deardurff" userId="a22eae058e899168" providerId="LiveId" clId="{C76AE240-7448-45A7-924A-3FF248148B31}" dt="2019-06-30T18:01:24.583" v="2309" actId="164"/>
          <ac:spMkLst>
            <pc:docMk/>
            <pc:sldMk cId="792916707" sldId="1562"/>
            <ac:spMk id="9" creationId="{5651AE38-0AF1-47F3-A439-27A454BC5468}"/>
          </ac:spMkLst>
        </pc:spChg>
        <pc:spChg chg="add mod">
          <ac:chgData name="John Deardurff" userId="a22eae058e899168" providerId="LiveId" clId="{C76AE240-7448-45A7-924A-3FF248148B31}" dt="2019-06-30T17:49:08.382" v="2177" actId="164"/>
          <ac:spMkLst>
            <pc:docMk/>
            <pc:sldMk cId="792916707" sldId="1562"/>
            <ac:spMk id="11" creationId="{99557B0E-6C2E-4531-82DC-FAD75C0ED789}"/>
          </ac:spMkLst>
        </pc:spChg>
        <pc:grpChg chg="add del mod">
          <ac:chgData name="John Deardurff" userId="a22eae058e899168" providerId="LiveId" clId="{C76AE240-7448-45A7-924A-3FF248148B31}" dt="2019-06-30T17:51:34.571" v="2197" actId="165"/>
          <ac:grpSpMkLst>
            <pc:docMk/>
            <pc:sldMk cId="792916707" sldId="1562"/>
            <ac:grpSpMk id="12" creationId="{7601728F-087B-492F-B2CE-5960F3F3FD27}"/>
          </ac:grpSpMkLst>
        </pc:grpChg>
        <pc:grpChg chg="add mod">
          <ac:chgData name="John Deardurff" userId="a22eae058e899168" providerId="LiveId" clId="{C76AE240-7448-45A7-924A-3FF248148B31}" dt="2019-06-30T17:49:59.501" v="2185" actId="1076"/>
          <ac:grpSpMkLst>
            <pc:docMk/>
            <pc:sldMk cId="792916707" sldId="1562"/>
            <ac:grpSpMk id="13" creationId="{E5B8F94F-E3E0-4D3A-BA88-97DE4395848F}"/>
          </ac:grpSpMkLst>
        </pc:grpChg>
        <pc:grpChg chg="add mod">
          <ac:chgData name="John Deardurff" userId="a22eae058e899168" providerId="LiveId" clId="{C76AE240-7448-45A7-924A-3FF248148B31}" dt="2019-06-30T18:15:15.892" v="3339" actId="14100"/>
          <ac:grpSpMkLst>
            <pc:docMk/>
            <pc:sldMk cId="792916707" sldId="1562"/>
            <ac:grpSpMk id="14" creationId="{1A2B23D1-43CC-4A56-8B8B-87B2104487B6}"/>
          </ac:grpSpMkLst>
        </pc:grpChg>
        <pc:picChg chg="add mod topLvl">
          <ac:chgData name="John Deardurff" userId="a22eae058e899168" providerId="LiveId" clId="{C76AE240-7448-45A7-924A-3FF248148B31}" dt="2019-06-30T18:01:24.583" v="2309" actId="164"/>
          <ac:picMkLst>
            <pc:docMk/>
            <pc:sldMk cId="792916707" sldId="1562"/>
            <ac:picMk id="3" creationId="{F03B7425-0BCF-4684-B027-380D5C517F4A}"/>
          </ac:picMkLst>
        </pc:picChg>
        <pc:picChg chg="del">
          <ac:chgData name="John Deardurff" userId="a22eae058e899168" providerId="LiveId" clId="{C76AE240-7448-45A7-924A-3FF248148B31}" dt="2019-06-30T17:33:49.226" v="1795" actId="478"/>
          <ac:picMkLst>
            <pc:docMk/>
            <pc:sldMk cId="792916707" sldId="1562"/>
            <ac:picMk id="4" creationId="{71F3F422-6086-459F-8474-E972104D4FD3}"/>
          </ac:picMkLst>
        </pc:picChg>
        <pc:picChg chg="add mod">
          <ac:chgData name="John Deardurff" userId="a22eae058e899168" providerId="LiveId" clId="{C76AE240-7448-45A7-924A-3FF248148B31}" dt="2019-06-30T17:49:08.382" v="2177" actId="164"/>
          <ac:picMkLst>
            <pc:docMk/>
            <pc:sldMk cId="792916707" sldId="1562"/>
            <ac:picMk id="7" creationId="{6D7DE319-1F46-4A1B-A2A6-0189A50228C8}"/>
          </ac:picMkLst>
        </pc:picChg>
        <pc:picChg chg="del">
          <ac:chgData name="John Deardurff" userId="a22eae058e899168" providerId="LiveId" clId="{C76AE240-7448-45A7-924A-3FF248148B31}" dt="2019-06-30T17:41:04.266" v="1798" actId="478"/>
          <ac:picMkLst>
            <pc:docMk/>
            <pc:sldMk cId="792916707" sldId="1562"/>
            <ac:picMk id="10" creationId="{A8D25133-DCA2-4BE2-8C7C-B1214B519CDF}"/>
          </ac:picMkLst>
        </pc:picChg>
      </pc:sldChg>
      <pc:sldChg chg="addSp modSp">
        <pc:chgData name="John Deardurff" userId="a22eae058e899168" providerId="LiveId" clId="{C76AE240-7448-45A7-924A-3FF248148B31}" dt="2019-07-01T15:49:10.354" v="7406" actId="255"/>
        <pc:sldMkLst>
          <pc:docMk/>
          <pc:sldMk cId="1243017202" sldId="1563"/>
        </pc:sldMkLst>
        <pc:spChg chg="mod">
          <ac:chgData name="John Deardurff" userId="a22eae058e899168" providerId="LiveId" clId="{C76AE240-7448-45A7-924A-3FF248148B31}" dt="2019-07-01T15:49:10.354" v="7406" actId="255"/>
          <ac:spMkLst>
            <pc:docMk/>
            <pc:sldMk cId="1243017202" sldId="1563"/>
            <ac:spMk id="6" creationId="{00000000-0000-0000-0000-000000000000}"/>
          </ac:spMkLst>
        </pc:spChg>
        <pc:spChg chg="mod">
          <ac:chgData name="John Deardurff" userId="a22eae058e899168" providerId="LiveId" clId="{C76AE240-7448-45A7-924A-3FF248148B31}" dt="2019-06-30T18:13:53.537" v="3325" actId="113"/>
          <ac:spMkLst>
            <pc:docMk/>
            <pc:sldMk cId="1243017202" sldId="1563"/>
            <ac:spMk id="8" creationId="{8E095179-FD98-4547-B9DB-EE87785B8A74}"/>
          </ac:spMkLst>
        </pc:spChg>
        <pc:spChg chg="add mod">
          <ac:chgData name="John Deardurff" userId="a22eae058e899168" providerId="LiveId" clId="{C76AE240-7448-45A7-924A-3FF248148B31}" dt="2019-06-30T17:53:45.839" v="2220" actId="164"/>
          <ac:spMkLst>
            <pc:docMk/>
            <pc:sldMk cId="1243017202" sldId="1563"/>
            <ac:spMk id="9" creationId="{7550115C-0DC5-4AFE-AE2A-07C6A70A09A9}"/>
          </ac:spMkLst>
        </pc:spChg>
        <pc:spChg chg="add mod">
          <ac:chgData name="John Deardurff" userId="a22eae058e899168" providerId="LiveId" clId="{C76AE240-7448-45A7-924A-3FF248148B31}" dt="2019-06-30T17:53:51.127" v="2221" actId="164"/>
          <ac:spMkLst>
            <pc:docMk/>
            <pc:sldMk cId="1243017202" sldId="1563"/>
            <ac:spMk id="11" creationId="{AF02A04E-F55C-4D66-9C10-94267CFAAC3E}"/>
          </ac:spMkLst>
        </pc:spChg>
        <pc:grpChg chg="add mod">
          <ac:chgData name="John Deardurff" userId="a22eae058e899168" providerId="LiveId" clId="{C76AE240-7448-45A7-924A-3FF248148B31}" dt="2019-06-30T17:55:27.986" v="2230" actId="1076"/>
          <ac:grpSpMkLst>
            <pc:docMk/>
            <pc:sldMk cId="1243017202" sldId="1563"/>
            <ac:grpSpMk id="3" creationId="{D88E2896-1326-409B-AC48-19B91A868D3D}"/>
          </ac:grpSpMkLst>
        </pc:grpChg>
        <pc:grpChg chg="add mod">
          <ac:chgData name="John Deardurff" userId="a22eae058e899168" providerId="LiveId" clId="{C76AE240-7448-45A7-924A-3FF248148B31}" dt="2019-06-30T17:53:54.758" v="2222" actId="1076"/>
          <ac:grpSpMkLst>
            <pc:docMk/>
            <pc:sldMk cId="1243017202" sldId="1563"/>
            <ac:grpSpMk id="7" creationId="{C4D40FF1-A3CD-46D2-9DB6-320084D25FB6}"/>
          </ac:grpSpMkLst>
        </pc:grpChg>
        <pc:picChg chg="mod">
          <ac:chgData name="John Deardurff" userId="a22eae058e899168" providerId="LiveId" clId="{C76AE240-7448-45A7-924A-3FF248148B31}" dt="2019-06-30T17:53:51.127" v="2221" actId="164"/>
          <ac:picMkLst>
            <pc:docMk/>
            <pc:sldMk cId="1243017202" sldId="1563"/>
            <ac:picMk id="4" creationId="{71F3F422-6086-459F-8474-E972104D4FD3}"/>
          </ac:picMkLst>
        </pc:picChg>
        <pc:picChg chg="mod">
          <ac:chgData name="John Deardurff" userId="a22eae058e899168" providerId="LiveId" clId="{C76AE240-7448-45A7-924A-3FF248148B31}" dt="2019-06-30T17:53:45.839" v="2220" actId="164"/>
          <ac:picMkLst>
            <pc:docMk/>
            <pc:sldMk cId="1243017202" sldId="1563"/>
            <ac:picMk id="10" creationId="{A8D25133-DCA2-4BE2-8C7C-B1214B519CDF}"/>
          </ac:picMkLst>
        </pc:picChg>
      </pc:sldChg>
      <pc:sldChg chg="addSp delSp modSp add modTransition">
        <pc:chgData name="John Deardurff" userId="a22eae058e899168" providerId="LiveId" clId="{C76AE240-7448-45A7-924A-3FF248148B31}" dt="2019-07-01T15:49:23.375" v="7408" actId="255"/>
        <pc:sldMkLst>
          <pc:docMk/>
          <pc:sldMk cId="3347304390" sldId="1564"/>
        </pc:sldMkLst>
        <pc:spChg chg="mod">
          <ac:chgData name="John Deardurff" userId="a22eae058e899168" providerId="LiveId" clId="{C76AE240-7448-45A7-924A-3FF248148B31}" dt="2019-07-01T15:49:23.375" v="7408" actId="255"/>
          <ac:spMkLst>
            <pc:docMk/>
            <pc:sldMk cId="3347304390" sldId="1564"/>
            <ac:spMk id="6" creationId="{00000000-0000-0000-0000-000000000000}"/>
          </ac:spMkLst>
        </pc:spChg>
        <pc:spChg chg="mod">
          <ac:chgData name="John Deardurff" userId="a22eae058e899168" providerId="LiveId" clId="{C76AE240-7448-45A7-924A-3FF248148B31}" dt="2019-06-30T18:06:39.879" v="2794" actId="113"/>
          <ac:spMkLst>
            <pc:docMk/>
            <pc:sldMk cId="3347304390" sldId="1564"/>
            <ac:spMk id="8" creationId="{8E095179-FD98-4547-B9DB-EE87785B8A74}"/>
          </ac:spMkLst>
        </pc:spChg>
        <pc:spChg chg="mod">
          <ac:chgData name="John Deardurff" userId="a22eae058e899168" providerId="LiveId" clId="{C76AE240-7448-45A7-924A-3FF248148B31}" dt="2019-06-30T18:01:11.475" v="2307" actId="164"/>
          <ac:spMkLst>
            <pc:docMk/>
            <pc:sldMk cId="3347304390" sldId="1564"/>
            <ac:spMk id="9" creationId="{5651AE38-0AF1-47F3-A439-27A454BC5468}"/>
          </ac:spMkLst>
        </pc:spChg>
        <pc:spChg chg="mod topLvl">
          <ac:chgData name="John Deardurff" userId="a22eae058e899168" providerId="LiveId" clId="{C76AE240-7448-45A7-924A-3FF248148B31}" dt="2019-06-30T18:01:17.111" v="2308" actId="164"/>
          <ac:spMkLst>
            <pc:docMk/>
            <pc:sldMk cId="3347304390" sldId="1564"/>
            <ac:spMk id="11" creationId="{99557B0E-6C2E-4531-82DC-FAD75C0ED789}"/>
          </ac:spMkLst>
        </pc:spChg>
        <pc:grpChg chg="add mod">
          <ac:chgData name="John Deardurff" userId="a22eae058e899168" providerId="LiveId" clId="{C76AE240-7448-45A7-924A-3FF248148B31}" dt="2019-06-30T18:15:14.764" v="3337" actId="14100"/>
          <ac:grpSpMkLst>
            <pc:docMk/>
            <pc:sldMk cId="3347304390" sldId="1564"/>
            <ac:grpSpMk id="4" creationId="{19711A7D-A8F7-4E3A-A39A-BDC0575621C5}"/>
          </ac:grpSpMkLst>
        </pc:grpChg>
        <pc:grpChg chg="add mod">
          <ac:chgData name="John Deardurff" userId="a22eae058e899168" providerId="LiveId" clId="{C76AE240-7448-45A7-924A-3FF248148B31}" dt="2019-06-30T18:01:17.111" v="2308" actId="164"/>
          <ac:grpSpMkLst>
            <pc:docMk/>
            <pc:sldMk cId="3347304390" sldId="1564"/>
            <ac:grpSpMk id="10" creationId="{1677CB1C-67C3-4D0C-8F12-CACC3483633A}"/>
          </ac:grpSpMkLst>
        </pc:grpChg>
        <pc:grpChg chg="del">
          <ac:chgData name="John Deardurff" userId="a22eae058e899168" providerId="LiveId" clId="{C76AE240-7448-45A7-924A-3FF248148B31}" dt="2019-06-30T17:58:34.322" v="2239" actId="165"/>
          <ac:grpSpMkLst>
            <pc:docMk/>
            <pc:sldMk cId="3347304390" sldId="1564"/>
            <ac:grpSpMk id="13" creationId="{E5B8F94F-E3E0-4D3A-BA88-97DE4395848F}"/>
          </ac:grpSpMkLst>
        </pc:grpChg>
        <pc:picChg chg="mod">
          <ac:chgData name="John Deardurff" userId="a22eae058e899168" providerId="LiveId" clId="{C76AE240-7448-45A7-924A-3FF248148B31}" dt="2019-06-30T18:01:11.475" v="2307" actId="164"/>
          <ac:picMkLst>
            <pc:docMk/>
            <pc:sldMk cId="3347304390" sldId="1564"/>
            <ac:picMk id="3" creationId="{F03B7425-0BCF-4684-B027-380D5C517F4A}"/>
          </ac:picMkLst>
        </pc:picChg>
        <pc:picChg chg="mod topLvl">
          <ac:chgData name="John Deardurff" userId="a22eae058e899168" providerId="LiveId" clId="{C76AE240-7448-45A7-924A-3FF248148B31}" dt="2019-06-30T18:01:17.111" v="2308" actId="164"/>
          <ac:picMkLst>
            <pc:docMk/>
            <pc:sldMk cId="3347304390" sldId="1564"/>
            <ac:picMk id="7" creationId="{6D7DE319-1F46-4A1B-A2A6-0189A50228C8}"/>
          </ac:picMkLst>
        </pc:picChg>
      </pc:sldChg>
      <pc:sldChg chg="addSp delSp modSp add modTransition">
        <pc:chgData name="John Deardurff" userId="a22eae058e899168" providerId="LiveId" clId="{C76AE240-7448-45A7-924A-3FF248148B31}" dt="2019-07-01T15:49:29.834" v="7409" actId="255"/>
        <pc:sldMkLst>
          <pc:docMk/>
          <pc:sldMk cId="3222012167" sldId="1565"/>
        </pc:sldMkLst>
        <pc:spChg chg="mod">
          <ac:chgData name="John Deardurff" userId="a22eae058e899168" providerId="LiveId" clId="{C76AE240-7448-45A7-924A-3FF248148B31}" dt="2019-06-30T18:00:50.714" v="2304" actId="1076"/>
          <ac:spMkLst>
            <pc:docMk/>
            <pc:sldMk cId="3222012167" sldId="1565"/>
            <ac:spMk id="5" creationId="{00000000-0000-0000-0000-000000000000}"/>
          </ac:spMkLst>
        </pc:spChg>
        <pc:spChg chg="mod">
          <ac:chgData name="John Deardurff" userId="a22eae058e899168" providerId="LiveId" clId="{C76AE240-7448-45A7-924A-3FF248148B31}" dt="2019-07-01T15:49:29.834" v="7409" actId="255"/>
          <ac:spMkLst>
            <pc:docMk/>
            <pc:sldMk cId="3222012167" sldId="1565"/>
            <ac:spMk id="6" creationId="{00000000-0000-0000-0000-000000000000}"/>
          </ac:spMkLst>
        </pc:spChg>
        <pc:spChg chg="mod">
          <ac:chgData name="John Deardurff" userId="a22eae058e899168" providerId="LiveId" clId="{C76AE240-7448-45A7-924A-3FF248148B31}" dt="2019-06-30T18:13:41.855" v="3323" actId="113"/>
          <ac:spMkLst>
            <pc:docMk/>
            <pc:sldMk cId="3222012167" sldId="1565"/>
            <ac:spMk id="8" creationId="{8E095179-FD98-4547-B9DB-EE87785B8A74}"/>
          </ac:spMkLst>
        </pc:spChg>
        <pc:spChg chg="mod">
          <ac:chgData name="John Deardurff" userId="a22eae058e899168" providerId="LiveId" clId="{C76AE240-7448-45A7-924A-3FF248148B31}" dt="2019-06-30T18:00:56.590" v="2305" actId="164"/>
          <ac:spMkLst>
            <pc:docMk/>
            <pc:sldMk cId="3222012167" sldId="1565"/>
            <ac:spMk id="9" creationId="{5651AE38-0AF1-47F3-A439-27A454BC5468}"/>
          </ac:spMkLst>
        </pc:spChg>
        <pc:spChg chg="mod topLvl">
          <ac:chgData name="John Deardurff" userId="a22eae058e899168" providerId="LiveId" clId="{C76AE240-7448-45A7-924A-3FF248148B31}" dt="2019-06-30T18:01:03.509" v="2306" actId="164"/>
          <ac:spMkLst>
            <pc:docMk/>
            <pc:sldMk cId="3222012167" sldId="1565"/>
            <ac:spMk id="11" creationId="{99557B0E-6C2E-4531-82DC-FAD75C0ED789}"/>
          </ac:spMkLst>
        </pc:spChg>
        <pc:grpChg chg="add mod">
          <ac:chgData name="John Deardurff" userId="a22eae058e899168" providerId="LiveId" clId="{C76AE240-7448-45A7-924A-3FF248148B31}" dt="2019-06-30T18:15:13.740" v="3335" actId="14100"/>
          <ac:grpSpMkLst>
            <pc:docMk/>
            <pc:sldMk cId="3222012167" sldId="1565"/>
            <ac:grpSpMk id="4" creationId="{25F67B4C-81C3-4091-A7B0-21DB4AD7BB91}"/>
          </ac:grpSpMkLst>
        </pc:grpChg>
        <pc:grpChg chg="add mod">
          <ac:chgData name="John Deardurff" userId="a22eae058e899168" providerId="LiveId" clId="{C76AE240-7448-45A7-924A-3FF248148B31}" dt="2019-06-30T18:01:03.509" v="2306" actId="164"/>
          <ac:grpSpMkLst>
            <pc:docMk/>
            <pc:sldMk cId="3222012167" sldId="1565"/>
            <ac:grpSpMk id="10" creationId="{026DA7F5-CBC8-4FD6-8DF3-0E0D13CF2191}"/>
          </ac:grpSpMkLst>
        </pc:grpChg>
        <pc:grpChg chg="del">
          <ac:chgData name="John Deardurff" userId="a22eae058e899168" providerId="LiveId" clId="{C76AE240-7448-45A7-924A-3FF248148B31}" dt="2019-06-30T17:59:38.943" v="2262" actId="165"/>
          <ac:grpSpMkLst>
            <pc:docMk/>
            <pc:sldMk cId="3222012167" sldId="1565"/>
            <ac:grpSpMk id="13" creationId="{E5B8F94F-E3E0-4D3A-BA88-97DE4395848F}"/>
          </ac:grpSpMkLst>
        </pc:grpChg>
        <pc:picChg chg="mod">
          <ac:chgData name="John Deardurff" userId="a22eae058e899168" providerId="LiveId" clId="{C76AE240-7448-45A7-924A-3FF248148B31}" dt="2019-06-30T18:00:56.590" v="2305" actId="164"/>
          <ac:picMkLst>
            <pc:docMk/>
            <pc:sldMk cId="3222012167" sldId="1565"/>
            <ac:picMk id="3" creationId="{F03B7425-0BCF-4684-B027-380D5C517F4A}"/>
          </ac:picMkLst>
        </pc:picChg>
        <pc:picChg chg="mod topLvl">
          <ac:chgData name="John Deardurff" userId="a22eae058e899168" providerId="LiveId" clId="{C76AE240-7448-45A7-924A-3FF248148B31}" dt="2019-06-30T18:01:03.509" v="2306" actId="164"/>
          <ac:picMkLst>
            <pc:docMk/>
            <pc:sldMk cId="3222012167" sldId="1565"/>
            <ac:picMk id="7" creationId="{6D7DE319-1F46-4A1B-A2A6-0189A50228C8}"/>
          </ac:picMkLst>
        </pc:picChg>
      </pc:sldChg>
      <pc:sldChg chg="addSp modSp add modTransition">
        <pc:chgData name="John Deardurff" userId="a22eae058e899168" providerId="LiveId" clId="{C76AE240-7448-45A7-924A-3FF248148B31}" dt="2019-07-01T15:49:35.928" v="7410" actId="255"/>
        <pc:sldMkLst>
          <pc:docMk/>
          <pc:sldMk cId="2967447905" sldId="1566"/>
        </pc:sldMkLst>
        <pc:spChg chg="mod">
          <ac:chgData name="John Deardurff" userId="a22eae058e899168" providerId="LiveId" clId="{C76AE240-7448-45A7-924A-3FF248148B31}" dt="2019-07-01T15:49:35.928" v="7410" actId="255"/>
          <ac:spMkLst>
            <pc:docMk/>
            <pc:sldMk cId="2967447905" sldId="1566"/>
            <ac:spMk id="6" creationId="{00000000-0000-0000-0000-000000000000}"/>
          </ac:spMkLst>
        </pc:spChg>
        <pc:spChg chg="mod">
          <ac:chgData name="John Deardurff" userId="a22eae058e899168" providerId="LiveId" clId="{C76AE240-7448-45A7-924A-3FF248148B31}" dt="2019-06-30T18:16:33.081" v="3469" actId="113"/>
          <ac:spMkLst>
            <pc:docMk/>
            <pc:sldMk cId="2967447905" sldId="1566"/>
            <ac:spMk id="8" creationId="{8E095179-FD98-4547-B9DB-EE87785B8A74}"/>
          </ac:spMkLst>
        </pc:spChg>
        <pc:spChg chg="mod">
          <ac:chgData name="John Deardurff" userId="a22eae058e899168" providerId="LiveId" clId="{C76AE240-7448-45A7-924A-3FF248148B31}" dt="2019-06-30T18:00:37.051" v="2302" actId="164"/>
          <ac:spMkLst>
            <pc:docMk/>
            <pc:sldMk cId="2967447905" sldId="1566"/>
            <ac:spMk id="9" creationId="{5651AE38-0AF1-47F3-A439-27A454BC5468}"/>
          </ac:spMkLst>
        </pc:spChg>
        <pc:spChg chg="mod">
          <ac:chgData name="John Deardurff" userId="a22eae058e899168" providerId="LiveId" clId="{C76AE240-7448-45A7-924A-3FF248148B31}" dt="2019-06-30T18:00:15.994" v="2301" actId="14100"/>
          <ac:spMkLst>
            <pc:docMk/>
            <pc:sldMk cId="2967447905" sldId="1566"/>
            <ac:spMk id="11" creationId="{99557B0E-6C2E-4531-82DC-FAD75C0ED789}"/>
          </ac:spMkLst>
        </pc:spChg>
        <pc:grpChg chg="add mod">
          <ac:chgData name="John Deardurff" userId="a22eae058e899168" providerId="LiveId" clId="{C76AE240-7448-45A7-924A-3FF248148B31}" dt="2019-06-30T18:00:37.051" v="2302" actId="164"/>
          <ac:grpSpMkLst>
            <pc:docMk/>
            <pc:sldMk cId="2967447905" sldId="1566"/>
            <ac:grpSpMk id="4" creationId="{BFE5ECBE-B5F0-4920-9CA4-10FB0B294958}"/>
          </ac:grpSpMkLst>
        </pc:grpChg>
        <pc:picChg chg="mod">
          <ac:chgData name="John Deardurff" userId="a22eae058e899168" providerId="LiveId" clId="{C76AE240-7448-45A7-924A-3FF248148B31}" dt="2019-06-30T18:00:37.051" v="2302" actId="164"/>
          <ac:picMkLst>
            <pc:docMk/>
            <pc:sldMk cId="2967447905" sldId="1566"/>
            <ac:picMk id="3" creationId="{F03B7425-0BCF-4684-B027-380D5C517F4A}"/>
          </ac:picMkLst>
        </pc:picChg>
      </pc:sldChg>
      <pc:sldChg chg="addSp delSp modSp add">
        <pc:chgData name="John Deardurff" userId="a22eae058e899168" providerId="LiveId" clId="{C76AE240-7448-45A7-924A-3FF248148B31}" dt="2019-07-01T15:49:43.249" v="7411" actId="255"/>
        <pc:sldMkLst>
          <pc:docMk/>
          <pc:sldMk cId="3753746539" sldId="1567"/>
        </pc:sldMkLst>
        <pc:spChg chg="mod">
          <ac:chgData name="John Deardurff" userId="a22eae058e899168" providerId="LiveId" clId="{C76AE240-7448-45A7-924A-3FF248148B31}" dt="2019-07-01T15:49:43.249" v="7411" actId="255"/>
          <ac:spMkLst>
            <pc:docMk/>
            <pc:sldMk cId="3753746539" sldId="1567"/>
            <ac:spMk id="6" creationId="{00000000-0000-0000-0000-000000000000}"/>
          </ac:spMkLst>
        </pc:spChg>
        <pc:spChg chg="del">
          <ac:chgData name="John Deardurff" userId="a22eae058e899168" providerId="LiveId" clId="{C76AE240-7448-45A7-924A-3FF248148B31}" dt="2019-06-30T18:19:30.477" v="3531" actId="478"/>
          <ac:spMkLst>
            <pc:docMk/>
            <pc:sldMk cId="3753746539" sldId="1567"/>
            <ac:spMk id="8" creationId="{8E095179-FD98-4547-B9DB-EE87785B8A74}"/>
          </ac:spMkLst>
        </pc:spChg>
        <pc:spChg chg="add mod">
          <ac:chgData name="John Deardurff" userId="a22eae058e899168" providerId="LiveId" clId="{C76AE240-7448-45A7-924A-3FF248148B31}" dt="2019-06-30T18:20:30.709" v="3598" actId="20577"/>
          <ac:spMkLst>
            <pc:docMk/>
            <pc:sldMk cId="3753746539" sldId="1567"/>
            <ac:spMk id="14" creationId="{D14107F3-1C2C-4C5F-845B-64BBBA7B571D}"/>
          </ac:spMkLst>
        </pc:spChg>
        <pc:spChg chg="add mod ord">
          <ac:chgData name="John Deardurff" userId="a22eae058e899168" providerId="LiveId" clId="{C76AE240-7448-45A7-924A-3FF248148B31}" dt="2019-06-30T18:21:18.934" v="3608" actId="164"/>
          <ac:spMkLst>
            <pc:docMk/>
            <pc:sldMk cId="3753746539" sldId="1567"/>
            <ac:spMk id="15" creationId="{1DCD2DAD-E044-47BE-9124-1F42C52F09FB}"/>
          </ac:spMkLst>
        </pc:spChg>
        <pc:grpChg chg="del">
          <ac:chgData name="John Deardurff" userId="a22eae058e899168" providerId="LiveId" clId="{C76AE240-7448-45A7-924A-3FF248148B31}" dt="2019-06-30T18:17:55.676" v="3472" actId="478"/>
          <ac:grpSpMkLst>
            <pc:docMk/>
            <pc:sldMk cId="3753746539" sldId="1567"/>
            <ac:grpSpMk id="4" creationId="{BFE5ECBE-B5F0-4920-9CA4-10FB0B294958}"/>
          </ac:grpSpMkLst>
        </pc:grpChg>
        <pc:grpChg chg="del">
          <ac:chgData name="John Deardurff" userId="a22eae058e899168" providerId="LiveId" clId="{C76AE240-7448-45A7-924A-3FF248148B31}" dt="2019-06-30T18:17:57.641" v="3473" actId="478"/>
          <ac:grpSpMkLst>
            <pc:docMk/>
            <pc:sldMk cId="3753746539" sldId="1567"/>
            <ac:grpSpMk id="13" creationId="{E5B8F94F-E3E0-4D3A-BA88-97DE4395848F}"/>
          </ac:grpSpMkLst>
        </pc:grpChg>
        <pc:grpChg chg="add mod ord">
          <ac:chgData name="John Deardurff" userId="a22eae058e899168" providerId="LiveId" clId="{C76AE240-7448-45A7-924A-3FF248148B31}" dt="2019-06-30T18:21:31.285" v="3611" actId="1076"/>
          <ac:grpSpMkLst>
            <pc:docMk/>
            <pc:sldMk cId="3753746539" sldId="1567"/>
            <ac:grpSpMk id="16" creationId="{36728B75-4ABD-45FB-BE12-0837E25CDD14}"/>
          </ac:grpSpMkLst>
        </pc:grpChg>
        <pc:picChg chg="add mod">
          <ac:chgData name="John Deardurff" userId="a22eae058e899168" providerId="LiveId" clId="{C76AE240-7448-45A7-924A-3FF248148B31}" dt="2019-06-30T18:21:35.247" v="3612" actId="1076"/>
          <ac:picMkLst>
            <pc:docMk/>
            <pc:sldMk cId="3753746539" sldId="1567"/>
            <ac:picMk id="10" creationId="{BD477C71-C502-4DEC-BF95-A5D0223813BB}"/>
          </ac:picMkLst>
        </pc:picChg>
        <pc:picChg chg="add mod">
          <ac:chgData name="John Deardurff" userId="a22eae058e899168" providerId="LiveId" clId="{C76AE240-7448-45A7-924A-3FF248148B31}" dt="2019-06-30T18:21:44.352" v="3613" actId="1038"/>
          <ac:picMkLst>
            <pc:docMk/>
            <pc:sldMk cId="3753746539" sldId="1567"/>
            <ac:picMk id="12" creationId="{51B0E233-0A99-467F-A4B3-A2380FDA787B}"/>
          </ac:picMkLst>
        </pc:picChg>
        <pc:cxnChg chg="add mod">
          <ac:chgData name="John Deardurff" userId="a22eae058e899168" providerId="LiveId" clId="{C76AE240-7448-45A7-924A-3FF248148B31}" dt="2019-06-30T18:24:03.142" v="3640" actId="1035"/>
          <ac:cxnSpMkLst>
            <pc:docMk/>
            <pc:sldMk cId="3753746539" sldId="1567"/>
            <ac:cxnSpMk id="18" creationId="{9162091F-0959-45F5-8836-8E7B2D466035}"/>
          </ac:cxnSpMkLst>
        </pc:cxnChg>
      </pc:sldChg>
      <pc:sldChg chg="add del">
        <pc:chgData name="John Deardurff" userId="a22eae058e899168" providerId="LiveId" clId="{C76AE240-7448-45A7-924A-3FF248148B31}" dt="2019-06-30T18:52:06.797" v="3987" actId="2696"/>
        <pc:sldMkLst>
          <pc:docMk/>
          <pc:sldMk cId="449209526" sldId="1568"/>
        </pc:sldMkLst>
      </pc:sldChg>
      <pc:sldChg chg="addSp delSp modSp add del">
        <pc:chgData name="John Deardurff" userId="a22eae058e899168" providerId="LiveId" clId="{C76AE240-7448-45A7-924A-3FF248148B31}" dt="2019-06-30T18:41:53.152" v="3910" actId="2696"/>
        <pc:sldMkLst>
          <pc:docMk/>
          <pc:sldMk cId="1623447291" sldId="1568"/>
        </pc:sldMkLst>
        <pc:spChg chg="mod">
          <ac:chgData name="John Deardurff" userId="a22eae058e899168" providerId="LiveId" clId="{C76AE240-7448-45A7-924A-3FF248148B31}" dt="2019-06-30T18:39:31.038" v="3872" actId="1076"/>
          <ac:spMkLst>
            <pc:docMk/>
            <pc:sldMk cId="1623447291" sldId="1568"/>
            <ac:spMk id="4" creationId="{00000000-0000-0000-0000-000000000000}"/>
          </ac:spMkLst>
        </pc:spChg>
        <pc:spChg chg="mod">
          <ac:chgData name="John Deardurff" userId="a22eae058e899168" providerId="LiveId" clId="{C76AE240-7448-45A7-924A-3FF248148B31}" dt="2019-06-30T18:39:30.334" v="3871" actId="1076"/>
          <ac:spMkLst>
            <pc:docMk/>
            <pc:sldMk cId="1623447291" sldId="1568"/>
            <ac:spMk id="7" creationId="{00000000-0000-0000-0000-000000000000}"/>
          </ac:spMkLst>
        </pc:spChg>
        <pc:graphicFrameChg chg="add mod modGraphic">
          <ac:chgData name="John Deardurff" userId="a22eae058e899168" providerId="LiveId" clId="{C76AE240-7448-45A7-924A-3FF248148B31}" dt="2019-06-30T18:39:43.797" v="3873" actId="1076"/>
          <ac:graphicFrameMkLst>
            <pc:docMk/>
            <pc:sldMk cId="1623447291" sldId="1568"/>
            <ac:graphicFrameMk id="2" creationId="{125EAE44-57DE-440C-B36D-6E46320289FA}"/>
          </ac:graphicFrameMkLst>
        </pc:graphicFrameChg>
        <pc:graphicFrameChg chg="add mod modGraphic">
          <ac:chgData name="John Deardurff" userId="a22eae058e899168" providerId="LiveId" clId="{C76AE240-7448-45A7-924A-3FF248148B31}" dt="2019-06-30T18:41:39.726" v="3909" actId="20577"/>
          <ac:graphicFrameMkLst>
            <pc:docMk/>
            <pc:sldMk cId="1623447291" sldId="1568"/>
            <ac:graphicFrameMk id="9" creationId="{ABF1A39E-96F6-4A0C-81FE-2B29152E9748}"/>
          </ac:graphicFrameMkLst>
        </pc:graphicFrameChg>
        <pc:picChg chg="add mod">
          <ac:chgData name="John Deardurff" userId="a22eae058e899168" providerId="LiveId" clId="{C76AE240-7448-45A7-924A-3FF248148B31}" dt="2019-06-30T18:39:43.797" v="3873" actId="1076"/>
          <ac:picMkLst>
            <pc:docMk/>
            <pc:sldMk cId="1623447291" sldId="1568"/>
            <ac:picMk id="3" creationId="{578E8DED-67B3-4289-8146-DC69D7109831}"/>
          </ac:picMkLst>
        </pc:picChg>
        <pc:picChg chg="del">
          <ac:chgData name="John Deardurff" userId="a22eae058e899168" providerId="LiveId" clId="{C76AE240-7448-45A7-924A-3FF248148B31}" dt="2019-06-30T18:34:13.789" v="3716" actId="478"/>
          <ac:picMkLst>
            <pc:docMk/>
            <pc:sldMk cId="1623447291" sldId="1568"/>
            <ac:picMk id="8" creationId="{5613282B-AD8A-4BFE-851C-6D4A5029D53C}"/>
          </ac:picMkLst>
        </pc:picChg>
      </pc:sldChg>
      <pc:sldChg chg="addSp delSp modSp add">
        <pc:chgData name="John Deardurff" userId="a22eae058e899168" providerId="LiveId" clId="{C76AE240-7448-45A7-924A-3FF248148B31}" dt="2019-06-30T20:15:53.797" v="4887" actId="20577"/>
        <pc:sldMkLst>
          <pc:docMk/>
          <pc:sldMk cId="3958831966" sldId="1569"/>
        </pc:sldMkLst>
        <pc:spChg chg="mod">
          <ac:chgData name="John Deardurff" userId="a22eae058e899168" providerId="LiveId" clId="{C76AE240-7448-45A7-924A-3FF248148B31}" dt="2019-06-30T18:52:54.918" v="4019" actId="20577"/>
          <ac:spMkLst>
            <pc:docMk/>
            <pc:sldMk cId="3958831966" sldId="1569"/>
            <ac:spMk id="4" creationId="{00000000-0000-0000-0000-000000000000}"/>
          </ac:spMkLst>
        </pc:spChg>
        <pc:spChg chg="del">
          <ac:chgData name="John Deardurff" userId="a22eae058e899168" providerId="LiveId" clId="{C76AE240-7448-45A7-924A-3FF248148B31}" dt="2019-06-30T18:52:14.978" v="3989" actId="478"/>
          <ac:spMkLst>
            <pc:docMk/>
            <pc:sldMk cId="3958831966" sldId="1569"/>
            <ac:spMk id="6" creationId="{244C37BE-B51B-4FD2-86C4-DC15284F8B58}"/>
          </ac:spMkLst>
        </pc:spChg>
        <pc:spChg chg="add mod">
          <ac:chgData name="John Deardurff" userId="a22eae058e899168" providerId="LiveId" clId="{C76AE240-7448-45A7-924A-3FF248148B31}" dt="2019-06-30T20:15:53.797" v="4887" actId="20577"/>
          <ac:spMkLst>
            <pc:docMk/>
            <pc:sldMk cId="3958831966" sldId="1569"/>
            <ac:spMk id="9" creationId="{9C89A9E8-14F1-4A1C-929C-B36F654E6A1F}"/>
          </ac:spMkLst>
        </pc:spChg>
        <pc:spChg chg="del">
          <ac:chgData name="John Deardurff" userId="a22eae058e899168" providerId="LiveId" clId="{C76AE240-7448-45A7-924A-3FF248148B31}" dt="2019-06-30T18:52:14.978" v="3989" actId="478"/>
          <ac:spMkLst>
            <pc:docMk/>
            <pc:sldMk cId="3958831966" sldId="1569"/>
            <ac:spMk id="10" creationId="{E88DC829-EEA4-4A7D-9B4B-C636AEEF6136}"/>
          </ac:spMkLst>
        </pc:spChg>
        <pc:picChg chg="add del mod">
          <ac:chgData name="John Deardurff" userId="a22eae058e899168" providerId="LiveId" clId="{C76AE240-7448-45A7-924A-3FF248148B31}" dt="2019-06-30T19:08:31.164" v="4439" actId="478"/>
          <ac:picMkLst>
            <pc:docMk/>
            <pc:sldMk cId="3958831966" sldId="1569"/>
            <ac:picMk id="2" creationId="{FB937315-91E8-43AA-A87D-CFA64E05E003}"/>
          </ac:picMkLst>
        </pc:picChg>
        <pc:picChg chg="add del mod">
          <ac:chgData name="John Deardurff" userId="a22eae058e899168" providerId="LiveId" clId="{C76AE240-7448-45A7-924A-3FF248148B31}" dt="2019-06-30T19:08:31.899" v="4440" actId="478"/>
          <ac:picMkLst>
            <pc:docMk/>
            <pc:sldMk cId="3958831966" sldId="1569"/>
            <ac:picMk id="3" creationId="{00ECE861-5766-4BFF-B305-744E8CF70D89}"/>
          </ac:picMkLst>
        </pc:picChg>
        <pc:picChg chg="del">
          <ac:chgData name="John Deardurff" userId="a22eae058e899168" providerId="LiveId" clId="{C76AE240-7448-45A7-924A-3FF248148B31}" dt="2019-06-30T18:52:11.162" v="3988" actId="478"/>
          <ac:picMkLst>
            <pc:docMk/>
            <pc:sldMk cId="3958831966" sldId="1569"/>
            <ac:picMk id="8" creationId="{5613282B-AD8A-4BFE-851C-6D4A5029D53C}"/>
          </ac:picMkLst>
        </pc:picChg>
        <pc:picChg chg="add mod">
          <ac:chgData name="John Deardurff" userId="a22eae058e899168" providerId="LiveId" clId="{C76AE240-7448-45A7-924A-3FF248148B31}" dt="2019-06-30T20:03:05.801" v="4515" actId="1076"/>
          <ac:picMkLst>
            <pc:docMk/>
            <pc:sldMk cId="3958831966" sldId="1569"/>
            <ac:picMk id="11" creationId="{5F9218FC-129D-4FA9-8C23-90145B52F4C4}"/>
          </ac:picMkLst>
        </pc:picChg>
      </pc:sldChg>
      <pc:sldChg chg="delSp modSp add del">
        <pc:chgData name="John Deardurff" userId="a22eae058e899168" providerId="LiveId" clId="{C76AE240-7448-45A7-924A-3FF248148B31}" dt="2019-06-30T19:14:52.775" v="4488" actId="2696"/>
        <pc:sldMkLst>
          <pc:docMk/>
          <pc:sldMk cId="3197750046" sldId="1570"/>
        </pc:sldMkLst>
        <pc:spChg chg="mod">
          <ac:chgData name="John Deardurff" userId="a22eae058e899168" providerId="LiveId" clId="{C76AE240-7448-45A7-924A-3FF248148B31}" dt="2019-06-30T19:04:48.104" v="4222" actId="20577"/>
          <ac:spMkLst>
            <pc:docMk/>
            <pc:sldMk cId="3197750046" sldId="1570"/>
            <ac:spMk id="4" creationId="{00000000-0000-0000-0000-000000000000}"/>
          </ac:spMkLst>
        </pc:spChg>
        <pc:spChg chg="mod">
          <ac:chgData name="John Deardurff" userId="a22eae058e899168" providerId="LiveId" clId="{C76AE240-7448-45A7-924A-3FF248148B31}" dt="2019-06-30T19:11:09.390" v="4456" actId="14100"/>
          <ac:spMkLst>
            <pc:docMk/>
            <pc:sldMk cId="3197750046" sldId="1570"/>
            <ac:spMk id="9" creationId="{9C89A9E8-14F1-4A1C-929C-B36F654E6A1F}"/>
          </ac:spMkLst>
        </pc:spChg>
        <pc:picChg chg="del">
          <ac:chgData name="John Deardurff" userId="a22eae058e899168" providerId="LiveId" clId="{C76AE240-7448-45A7-924A-3FF248148B31}" dt="2019-06-30T19:11:01.555" v="4455" actId="478"/>
          <ac:picMkLst>
            <pc:docMk/>
            <pc:sldMk cId="3197750046" sldId="1570"/>
            <ac:picMk id="2" creationId="{FB937315-91E8-43AA-A87D-CFA64E05E003}"/>
          </ac:picMkLst>
        </pc:picChg>
        <pc:picChg chg="del">
          <ac:chgData name="John Deardurff" userId="a22eae058e899168" providerId="LiveId" clId="{C76AE240-7448-45A7-924A-3FF248148B31}" dt="2019-06-30T19:11:00.501" v="4454" actId="478"/>
          <ac:picMkLst>
            <pc:docMk/>
            <pc:sldMk cId="3197750046" sldId="1570"/>
            <ac:picMk id="3" creationId="{00ECE861-5766-4BFF-B305-744E8CF70D89}"/>
          </ac:picMkLst>
        </pc:picChg>
      </pc:sldChg>
      <pc:sldChg chg="add del">
        <pc:chgData name="John Deardurff" userId="a22eae058e899168" providerId="LiveId" clId="{C76AE240-7448-45A7-924A-3FF248148B31}" dt="2019-06-30T19:16:01.763" v="4489" actId="2696"/>
        <pc:sldMkLst>
          <pc:docMk/>
          <pc:sldMk cId="824355759" sldId="1571"/>
        </pc:sldMkLst>
      </pc:sldChg>
      <pc:sldChg chg="modSp add del">
        <pc:chgData name="John Deardurff" userId="a22eae058e899168" providerId="LiveId" clId="{C76AE240-7448-45A7-924A-3FF248148B31}" dt="2019-06-30T19:11:27.674" v="4465"/>
        <pc:sldMkLst>
          <pc:docMk/>
          <pc:sldMk cId="1295125546" sldId="1572"/>
        </pc:sldMkLst>
        <pc:spChg chg="mod">
          <ac:chgData name="John Deardurff" userId="a22eae058e899168" providerId="LiveId" clId="{C76AE240-7448-45A7-924A-3FF248148B31}" dt="2019-06-30T19:11:27.246" v="4464" actId="20577"/>
          <ac:spMkLst>
            <pc:docMk/>
            <pc:sldMk cId="1295125546" sldId="1572"/>
            <ac:spMk id="4" creationId="{00000000-0000-0000-0000-000000000000}"/>
          </ac:spMkLst>
        </pc:spChg>
      </pc:sldChg>
      <pc:sldChg chg="addSp delSp modSp add">
        <pc:chgData name="John Deardurff" userId="a22eae058e899168" providerId="LiveId" clId="{C76AE240-7448-45A7-924A-3FF248148B31}" dt="2019-06-30T20:16:27.174" v="4904" actId="1076"/>
        <pc:sldMkLst>
          <pc:docMk/>
          <pc:sldMk cId="3023629852" sldId="1572"/>
        </pc:sldMkLst>
        <pc:spChg chg="mod">
          <ac:chgData name="John Deardurff" userId="a22eae058e899168" providerId="LiveId" clId="{C76AE240-7448-45A7-924A-3FF248148B31}" dt="2019-06-30T19:11:40.185" v="4472" actId="20577"/>
          <ac:spMkLst>
            <pc:docMk/>
            <pc:sldMk cId="3023629852" sldId="1572"/>
            <ac:spMk id="4" creationId="{00000000-0000-0000-0000-000000000000}"/>
          </ac:spMkLst>
        </pc:spChg>
        <pc:spChg chg="mod">
          <ac:chgData name="John Deardurff" userId="a22eae058e899168" providerId="LiveId" clId="{C76AE240-7448-45A7-924A-3FF248148B31}" dt="2019-06-30T20:16:27.174" v="4904" actId="1076"/>
          <ac:spMkLst>
            <pc:docMk/>
            <pc:sldMk cId="3023629852" sldId="1572"/>
            <ac:spMk id="9" creationId="{9C89A9E8-14F1-4A1C-929C-B36F654E6A1F}"/>
          </ac:spMkLst>
        </pc:spChg>
        <pc:picChg chg="add del mod">
          <ac:chgData name="John Deardurff" userId="a22eae058e899168" providerId="LiveId" clId="{C76AE240-7448-45A7-924A-3FF248148B31}" dt="2019-06-30T19:12:38.037" v="4477" actId="478"/>
          <ac:picMkLst>
            <pc:docMk/>
            <pc:sldMk cId="3023629852" sldId="1572"/>
            <ac:picMk id="2" creationId="{F9E8DCEB-ED01-4F63-A7AC-7EE153BFFB4D}"/>
          </ac:picMkLst>
        </pc:picChg>
        <pc:picChg chg="add del mod">
          <ac:chgData name="John Deardurff" userId="a22eae058e899168" providerId="LiveId" clId="{C76AE240-7448-45A7-924A-3FF248148B31}" dt="2019-06-30T19:59:57.312" v="4491" actId="478"/>
          <ac:picMkLst>
            <pc:docMk/>
            <pc:sldMk cId="3023629852" sldId="1572"/>
            <ac:picMk id="3" creationId="{F14E83E6-651C-4F9D-9F74-98EF26E23582}"/>
          </ac:picMkLst>
        </pc:picChg>
        <pc:picChg chg="add del mod">
          <ac:chgData name="John Deardurff" userId="a22eae058e899168" providerId="LiveId" clId="{C76AE240-7448-45A7-924A-3FF248148B31}" dt="2019-06-30T20:02:52.120" v="4510" actId="478"/>
          <ac:picMkLst>
            <pc:docMk/>
            <pc:sldMk cId="3023629852" sldId="1572"/>
            <ac:picMk id="6" creationId="{F0A2FD65-18AA-42A5-A48E-C31DC73CB877}"/>
          </ac:picMkLst>
        </pc:picChg>
        <pc:picChg chg="add mod">
          <ac:chgData name="John Deardurff" userId="a22eae058e899168" providerId="LiveId" clId="{C76AE240-7448-45A7-924A-3FF248148B31}" dt="2019-06-30T20:03:09.076" v="4516" actId="1076"/>
          <ac:picMkLst>
            <pc:docMk/>
            <pc:sldMk cId="3023629852" sldId="1572"/>
            <ac:picMk id="8" creationId="{9467577D-023E-46E0-A327-9DB037E762AB}"/>
          </ac:picMkLst>
        </pc:picChg>
        <pc:picChg chg="del">
          <ac:chgData name="John Deardurff" userId="a22eae058e899168" providerId="LiveId" clId="{C76AE240-7448-45A7-924A-3FF248148B31}" dt="2019-06-30T19:12:19.333" v="4474" actId="478"/>
          <ac:picMkLst>
            <pc:docMk/>
            <pc:sldMk cId="3023629852" sldId="1572"/>
            <ac:picMk id="11" creationId="{5F9218FC-129D-4FA9-8C23-90145B52F4C4}"/>
          </ac:picMkLst>
        </pc:picChg>
      </pc:sldChg>
      <pc:sldChg chg="addSp delSp modSp add">
        <pc:chgData name="John Deardurff" userId="a22eae058e899168" providerId="LiveId" clId="{C76AE240-7448-45A7-924A-3FF248148B31}" dt="2019-06-30T20:16:45.206" v="4908" actId="20577"/>
        <pc:sldMkLst>
          <pc:docMk/>
          <pc:sldMk cId="3525009347" sldId="1573"/>
        </pc:sldMkLst>
        <pc:spChg chg="mod">
          <ac:chgData name="John Deardurff" userId="a22eae058e899168" providerId="LiveId" clId="{C76AE240-7448-45A7-924A-3FF248148B31}" dt="2019-06-30T20:01:48.664" v="4509" actId="20577"/>
          <ac:spMkLst>
            <pc:docMk/>
            <pc:sldMk cId="3525009347" sldId="1573"/>
            <ac:spMk id="4" creationId="{00000000-0000-0000-0000-000000000000}"/>
          </ac:spMkLst>
        </pc:spChg>
        <pc:spChg chg="mod">
          <ac:chgData name="John Deardurff" userId="a22eae058e899168" providerId="LiveId" clId="{C76AE240-7448-45A7-924A-3FF248148B31}" dt="2019-06-30T20:16:45.206" v="4908" actId="20577"/>
          <ac:spMkLst>
            <pc:docMk/>
            <pc:sldMk cId="3525009347" sldId="1573"/>
            <ac:spMk id="9" creationId="{9C89A9E8-14F1-4A1C-929C-B36F654E6A1F}"/>
          </ac:spMkLst>
        </pc:spChg>
        <pc:picChg chg="add mod">
          <ac:chgData name="John Deardurff" userId="a22eae058e899168" providerId="LiveId" clId="{C76AE240-7448-45A7-924A-3FF248148B31}" dt="2019-06-30T20:03:12.101" v="4517" actId="1076"/>
          <ac:picMkLst>
            <pc:docMk/>
            <pc:sldMk cId="3525009347" sldId="1573"/>
            <ac:picMk id="2" creationId="{AC21AD1F-3E61-4C14-891F-AEF4B401ABE3}"/>
          </ac:picMkLst>
        </pc:picChg>
        <pc:picChg chg="del mod">
          <ac:chgData name="John Deardurff" userId="a22eae058e899168" providerId="LiveId" clId="{C76AE240-7448-45A7-924A-3FF248148B31}" dt="2019-06-30T20:01:40.934" v="4499" actId="478"/>
          <ac:picMkLst>
            <pc:docMk/>
            <pc:sldMk cId="3525009347" sldId="1573"/>
            <ac:picMk id="6" creationId="{F0A2FD65-18AA-42A5-A48E-C31DC73CB877}"/>
          </ac:picMkLst>
        </pc:picChg>
      </pc:sldChg>
      <pc:sldChg chg="addSp delSp modSp add">
        <pc:chgData name="John Deardurff" userId="a22eae058e899168" providerId="LiveId" clId="{C76AE240-7448-45A7-924A-3FF248148B31}" dt="2019-06-30T20:17:03.791" v="4912" actId="20577"/>
        <pc:sldMkLst>
          <pc:docMk/>
          <pc:sldMk cId="2566794051" sldId="1574"/>
        </pc:sldMkLst>
        <pc:spChg chg="mod">
          <ac:chgData name="John Deardurff" userId="a22eae058e899168" providerId="LiveId" clId="{C76AE240-7448-45A7-924A-3FF248148B31}" dt="2019-06-30T20:03:56.689" v="4547" actId="20577"/>
          <ac:spMkLst>
            <pc:docMk/>
            <pc:sldMk cId="2566794051" sldId="1574"/>
            <ac:spMk id="4" creationId="{00000000-0000-0000-0000-000000000000}"/>
          </ac:spMkLst>
        </pc:spChg>
        <pc:spChg chg="mod">
          <ac:chgData name="John Deardurff" userId="a22eae058e899168" providerId="LiveId" clId="{C76AE240-7448-45A7-924A-3FF248148B31}" dt="2019-06-30T20:17:03.791" v="4912" actId="20577"/>
          <ac:spMkLst>
            <pc:docMk/>
            <pc:sldMk cId="2566794051" sldId="1574"/>
            <ac:spMk id="9" creationId="{9C89A9E8-14F1-4A1C-929C-B36F654E6A1F}"/>
          </ac:spMkLst>
        </pc:spChg>
        <pc:picChg chg="del">
          <ac:chgData name="John Deardurff" userId="a22eae058e899168" providerId="LiveId" clId="{C76AE240-7448-45A7-924A-3FF248148B31}" dt="2019-06-30T20:04:53.256" v="4548" actId="478"/>
          <ac:picMkLst>
            <pc:docMk/>
            <pc:sldMk cId="2566794051" sldId="1574"/>
            <ac:picMk id="2" creationId="{AC21AD1F-3E61-4C14-891F-AEF4B401ABE3}"/>
          </ac:picMkLst>
        </pc:picChg>
        <pc:picChg chg="add del mod">
          <ac:chgData name="John Deardurff" userId="a22eae058e899168" providerId="LiveId" clId="{C76AE240-7448-45A7-924A-3FF248148B31}" dt="2019-06-30T20:05:48.016" v="4551" actId="478"/>
          <ac:picMkLst>
            <pc:docMk/>
            <pc:sldMk cId="2566794051" sldId="1574"/>
            <ac:picMk id="3" creationId="{35FFA5E9-3BB0-449C-A750-5A33338399BA}"/>
          </ac:picMkLst>
        </pc:picChg>
        <pc:picChg chg="add mod">
          <ac:chgData name="John Deardurff" userId="a22eae058e899168" providerId="LiveId" clId="{C76AE240-7448-45A7-924A-3FF248148B31}" dt="2019-06-30T20:05:56.424" v="4555" actId="1076"/>
          <ac:picMkLst>
            <pc:docMk/>
            <pc:sldMk cId="2566794051" sldId="1574"/>
            <ac:picMk id="6" creationId="{97212ADA-CFE2-444F-A6C4-07C90E7EE8C7}"/>
          </ac:picMkLst>
        </pc:picChg>
      </pc:sldChg>
      <pc:sldChg chg="addSp delSp modSp add">
        <pc:chgData name="John Deardurff" userId="a22eae058e899168" providerId="LiveId" clId="{C76AE240-7448-45A7-924A-3FF248148B31}" dt="2019-06-30T20:18:56.533" v="5116" actId="20577"/>
        <pc:sldMkLst>
          <pc:docMk/>
          <pc:sldMk cId="743420322" sldId="1575"/>
        </pc:sldMkLst>
        <pc:spChg chg="mod">
          <ac:chgData name="John Deardurff" userId="a22eae058e899168" providerId="LiveId" clId="{C76AE240-7448-45A7-924A-3FF248148B31}" dt="2019-06-30T20:06:24.446" v="4572" actId="20577"/>
          <ac:spMkLst>
            <pc:docMk/>
            <pc:sldMk cId="743420322" sldId="1575"/>
            <ac:spMk id="4" creationId="{00000000-0000-0000-0000-000000000000}"/>
          </ac:spMkLst>
        </pc:spChg>
        <pc:spChg chg="mod">
          <ac:chgData name="John Deardurff" userId="a22eae058e899168" providerId="LiveId" clId="{C76AE240-7448-45A7-924A-3FF248148B31}" dt="2019-06-30T20:18:56.533" v="5116" actId="20577"/>
          <ac:spMkLst>
            <pc:docMk/>
            <pc:sldMk cId="743420322" sldId="1575"/>
            <ac:spMk id="9" creationId="{9C89A9E8-14F1-4A1C-929C-B36F654E6A1F}"/>
          </ac:spMkLst>
        </pc:spChg>
        <pc:picChg chg="del">
          <ac:chgData name="John Deardurff" userId="a22eae058e899168" providerId="LiveId" clId="{C76AE240-7448-45A7-924A-3FF248148B31}" dt="2019-06-30T20:06:27.244" v="4573" actId="478"/>
          <ac:picMkLst>
            <pc:docMk/>
            <pc:sldMk cId="743420322" sldId="1575"/>
            <ac:picMk id="2" creationId="{AC21AD1F-3E61-4C14-891F-AEF4B401ABE3}"/>
          </ac:picMkLst>
        </pc:picChg>
        <pc:picChg chg="add mod">
          <ac:chgData name="John Deardurff" userId="a22eae058e899168" providerId="LiveId" clId="{C76AE240-7448-45A7-924A-3FF248148B31}" dt="2019-06-30T20:07:21.054" v="4575" actId="1076"/>
          <ac:picMkLst>
            <pc:docMk/>
            <pc:sldMk cId="743420322" sldId="1575"/>
            <ac:picMk id="3" creationId="{80AEA61B-E595-4979-9502-038B34216D57}"/>
          </ac:picMkLst>
        </pc:picChg>
      </pc:sldChg>
      <pc:sldChg chg="addSp delSp modSp add">
        <pc:chgData name="John Deardurff" userId="a22eae058e899168" providerId="LiveId" clId="{C76AE240-7448-45A7-924A-3FF248148B31}" dt="2019-07-01T15:50:21.887" v="7414" actId="478"/>
        <pc:sldMkLst>
          <pc:docMk/>
          <pc:sldMk cId="1117078112" sldId="1576"/>
        </pc:sldMkLst>
        <pc:spChg chg="mod">
          <ac:chgData name="John Deardurff" userId="a22eae058e899168" providerId="LiveId" clId="{C76AE240-7448-45A7-924A-3FF248148B31}" dt="2019-06-30T20:07:42.613" v="4601" actId="20577"/>
          <ac:spMkLst>
            <pc:docMk/>
            <pc:sldMk cId="1117078112" sldId="1576"/>
            <ac:spMk id="4" creationId="{00000000-0000-0000-0000-000000000000}"/>
          </ac:spMkLst>
        </pc:spChg>
        <pc:spChg chg="mod">
          <ac:chgData name="John Deardurff" userId="a22eae058e899168" providerId="LiveId" clId="{C76AE240-7448-45A7-924A-3FF248148B31}" dt="2019-06-30T20:20:35.093" v="5272" actId="1076"/>
          <ac:spMkLst>
            <pc:docMk/>
            <pc:sldMk cId="1117078112" sldId="1576"/>
            <ac:spMk id="9" creationId="{9C89A9E8-14F1-4A1C-929C-B36F654E6A1F}"/>
          </ac:spMkLst>
        </pc:spChg>
        <pc:graphicFrameChg chg="add del modGraphic">
          <ac:chgData name="John Deardurff" userId="a22eae058e899168" providerId="LiveId" clId="{C76AE240-7448-45A7-924A-3FF248148B31}" dt="2019-07-01T15:50:21.887" v="7414" actId="478"/>
          <ac:graphicFrameMkLst>
            <pc:docMk/>
            <pc:sldMk cId="1117078112" sldId="1576"/>
            <ac:graphicFrameMk id="6" creationId="{33E2CE07-A9F9-4BBD-A144-C83E67F3CB85}"/>
          </ac:graphicFrameMkLst>
        </pc:graphicFrameChg>
        <pc:picChg chg="del">
          <ac:chgData name="John Deardurff" userId="a22eae058e899168" providerId="LiveId" clId="{C76AE240-7448-45A7-924A-3FF248148B31}" dt="2019-06-30T20:07:49.503" v="4602" actId="478"/>
          <ac:picMkLst>
            <pc:docMk/>
            <pc:sldMk cId="1117078112" sldId="1576"/>
            <ac:picMk id="2" creationId="{AC21AD1F-3E61-4C14-891F-AEF4B401ABE3}"/>
          </ac:picMkLst>
        </pc:picChg>
        <pc:picChg chg="add mod">
          <ac:chgData name="John Deardurff" userId="a22eae058e899168" providerId="LiveId" clId="{C76AE240-7448-45A7-924A-3FF248148B31}" dt="2019-06-30T20:08:30.685" v="4612" actId="1076"/>
          <ac:picMkLst>
            <pc:docMk/>
            <pc:sldMk cId="1117078112" sldId="1576"/>
            <ac:picMk id="3" creationId="{7E83D853-95A0-49A2-A014-7B60D65E13EB}"/>
          </ac:picMkLst>
        </pc:picChg>
      </pc:sldChg>
      <pc:sldChg chg="addSp delSp modSp add">
        <pc:chgData name="John Deardurff" userId="a22eae058e899168" providerId="LiveId" clId="{C76AE240-7448-45A7-924A-3FF248148B31}" dt="2019-06-30T20:24:37.119" v="5517" actId="1076"/>
        <pc:sldMkLst>
          <pc:docMk/>
          <pc:sldMk cId="1831009486" sldId="1577"/>
        </pc:sldMkLst>
        <pc:spChg chg="mod">
          <ac:chgData name="John Deardurff" userId="a22eae058e899168" providerId="LiveId" clId="{C76AE240-7448-45A7-924A-3FF248148B31}" dt="2019-06-30T20:09:11.855" v="4630" actId="20577"/>
          <ac:spMkLst>
            <pc:docMk/>
            <pc:sldMk cId="1831009486" sldId="1577"/>
            <ac:spMk id="4" creationId="{00000000-0000-0000-0000-000000000000}"/>
          </ac:spMkLst>
        </pc:spChg>
        <pc:spChg chg="mod">
          <ac:chgData name="John Deardurff" userId="a22eae058e899168" providerId="LiveId" clId="{C76AE240-7448-45A7-924A-3FF248148B31}" dt="2019-06-30T20:24:37.119" v="5517" actId="1076"/>
          <ac:spMkLst>
            <pc:docMk/>
            <pc:sldMk cId="1831009486" sldId="1577"/>
            <ac:spMk id="9" creationId="{9C89A9E8-14F1-4A1C-929C-B36F654E6A1F}"/>
          </ac:spMkLst>
        </pc:spChg>
        <pc:picChg chg="del">
          <ac:chgData name="John Deardurff" userId="a22eae058e899168" providerId="LiveId" clId="{C76AE240-7448-45A7-924A-3FF248148B31}" dt="2019-06-30T20:08:59.223" v="4613" actId="478"/>
          <ac:picMkLst>
            <pc:docMk/>
            <pc:sldMk cId="1831009486" sldId="1577"/>
            <ac:picMk id="2" creationId="{AC21AD1F-3E61-4C14-891F-AEF4B401ABE3}"/>
          </ac:picMkLst>
        </pc:picChg>
        <pc:picChg chg="add mod">
          <ac:chgData name="John Deardurff" userId="a22eae058e899168" providerId="LiveId" clId="{C76AE240-7448-45A7-924A-3FF248148B31}" dt="2019-06-30T20:09:18.264" v="4632" actId="1076"/>
          <ac:picMkLst>
            <pc:docMk/>
            <pc:sldMk cId="1831009486" sldId="1577"/>
            <ac:picMk id="3" creationId="{C89A0254-0668-4656-A875-2ECEDA63765C}"/>
          </ac:picMkLst>
        </pc:picChg>
      </pc:sldChg>
      <pc:sldChg chg="addSp delSp modSp add">
        <pc:chgData name="John Deardurff" userId="a22eae058e899168" providerId="LiveId" clId="{C76AE240-7448-45A7-924A-3FF248148B31}" dt="2019-06-30T20:41:49.770" v="5675" actId="1076"/>
        <pc:sldMkLst>
          <pc:docMk/>
          <pc:sldMk cId="725379898" sldId="1578"/>
        </pc:sldMkLst>
        <pc:spChg chg="mod">
          <ac:chgData name="John Deardurff" userId="a22eae058e899168" providerId="LiveId" clId="{C76AE240-7448-45A7-924A-3FF248148B31}" dt="2019-06-30T20:40:04.769" v="5555" actId="20577"/>
          <ac:spMkLst>
            <pc:docMk/>
            <pc:sldMk cId="725379898" sldId="1578"/>
            <ac:spMk id="4" creationId="{00000000-0000-0000-0000-000000000000}"/>
          </ac:spMkLst>
        </pc:spChg>
        <pc:spChg chg="mod">
          <ac:chgData name="John Deardurff" userId="a22eae058e899168" providerId="LiveId" clId="{C76AE240-7448-45A7-924A-3FF248148B31}" dt="2019-06-30T20:41:38.242" v="5673" actId="20577"/>
          <ac:spMkLst>
            <pc:docMk/>
            <pc:sldMk cId="725379898" sldId="1578"/>
            <ac:spMk id="9" creationId="{9C89A9E8-14F1-4A1C-929C-B36F654E6A1F}"/>
          </ac:spMkLst>
        </pc:spChg>
        <pc:picChg chg="add mod">
          <ac:chgData name="John Deardurff" userId="a22eae058e899168" providerId="LiveId" clId="{C76AE240-7448-45A7-924A-3FF248148B31}" dt="2019-06-30T20:41:49.770" v="5675" actId="1076"/>
          <ac:picMkLst>
            <pc:docMk/>
            <pc:sldMk cId="725379898" sldId="1578"/>
            <ac:picMk id="2" creationId="{BD8304AC-78CB-49B5-A888-CFF0DA429710}"/>
          </ac:picMkLst>
        </pc:picChg>
        <pc:picChg chg="del">
          <ac:chgData name="John Deardurff" userId="a22eae058e899168" providerId="LiveId" clId="{C76AE240-7448-45A7-924A-3FF248148B31}" dt="2019-06-30T20:39:35.642" v="5519" actId="478"/>
          <ac:picMkLst>
            <pc:docMk/>
            <pc:sldMk cId="725379898" sldId="1578"/>
            <ac:picMk id="3" creationId="{C89A0254-0668-4656-A875-2ECEDA63765C}"/>
          </ac:picMkLst>
        </pc:picChg>
      </pc:sldChg>
      <pc:sldChg chg="modSp add ord">
        <pc:chgData name="John Deardurff" userId="a22eae058e899168" providerId="LiveId" clId="{C76AE240-7448-45A7-924A-3FF248148B31}" dt="2019-06-30T20:47:42.803" v="6115" actId="20577"/>
        <pc:sldMkLst>
          <pc:docMk/>
          <pc:sldMk cId="218028811" sldId="1579"/>
        </pc:sldMkLst>
        <pc:spChg chg="mod">
          <ac:chgData name="John Deardurff" userId="a22eae058e899168" providerId="LiveId" clId="{C76AE240-7448-45A7-924A-3FF248148B31}" dt="2019-06-30T20:47:42.803" v="6115" actId="20577"/>
          <ac:spMkLst>
            <pc:docMk/>
            <pc:sldMk cId="218028811" sldId="1579"/>
            <ac:spMk id="6" creationId="{00000000-0000-0000-0000-000000000000}"/>
          </ac:spMkLst>
        </pc:spChg>
      </pc:sldChg>
      <pc:sldChg chg="addSp delSp modSp delAnim modAnim">
        <pc:chgData name="John Deardurff" userId="a22eae058e899168" providerId="LiveId" clId="{C76AE240-7448-45A7-924A-3FF248148B31}" dt="2019-06-30T20:58:15.360" v="6252" actId="20577"/>
        <pc:sldMkLst>
          <pc:docMk/>
          <pc:sldMk cId="2685469693" sldId="1580"/>
        </pc:sldMkLst>
        <pc:spChg chg="mod">
          <ac:chgData name="John Deardurff" userId="a22eae058e899168" providerId="LiveId" clId="{C76AE240-7448-45A7-924A-3FF248148B31}" dt="2019-06-30T20:51:28.354" v="6145" actId="20577"/>
          <ac:spMkLst>
            <pc:docMk/>
            <pc:sldMk cId="2685469693" sldId="1580"/>
            <ac:spMk id="3" creationId="{00000000-0000-0000-0000-000000000000}"/>
          </ac:spMkLst>
        </pc:spChg>
        <pc:spChg chg="add del mod">
          <ac:chgData name="John Deardurff" userId="a22eae058e899168" providerId="LiveId" clId="{C76AE240-7448-45A7-924A-3FF248148B31}" dt="2019-06-30T20:51:33.675" v="6146" actId="478"/>
          <ac:spMkLst>
            <pc:docMk/>
            <pc:sldMk cId="2685469693" sldId="1580"/>
            <ac:spMk id="5" creationId="{0A861937-6D69-4C9D-9CC3-02F8BD8DC28A}"/>
          </ac:spMkLst>
        </pc:spChg>
        <pc:graphicFrameChg chg="add del mod">
          <ac:chgData name="John Deardurff" userId="a22eae058e899168" providerId="LiveId" clId="{C76AE240-7448-45A7-924A-3FF248148B31}" dt="2019-06-30T20:58:15.360" v="6252" actId="20577"/>
          <ac:graphicFrameMkLst>
            <pc:docMk/>
            <pc:sldMk cId="2685469693" sldId="1580"/>
            <ac:graphicFrameMk id="4" creationId="{EA56CE9E-CED6-482C-B429-412AE104EF8C}"/>
          </ac:graphicFrameMkLst>
        </pc:graphicFrameChg>
      </pc:sldChg>
      <pc:sldChg chg="modSp add">
        <pc:chgData name="John Deardurff" userId="a22eae058e899168" providerId="LiveId" clId="{C76AE240-7448-45A7-924A-3FF248148B31}" dt="2019-06-30T20:51:57.591" v="6165"/>
        <pc:sldMkLst>
          <pc:docMk/>
          <pc:sldMk cId="4203108904" sldId="1581"/>
        </pc:sldMkLst>
        <pc:graphicFrameChg chg="mod">
          <ac:chgData name="John Deardurff" userId="a22eae058e899168" providerId="LiveId" clId="{C76AE240-7448-45A7-924A-3FF248148B31}" dt="2019-06-30T20:51:57.591" v="6165"/>
          <ac:graphicFrameMkLst>
            <pc:docMk/>
            <pc:sldMk cId="4203108904" sldId="1581"/>
            <ac:graphicFrameMk id="4" creationId="{EA56CE9E-CED6-482C-B429-412AE104EF8C}"/>
          </ac:graphicFrameMkLst>
        </pc:graphicFrameChg>
      </pc:sldChg>
      <pc:sldChg chg="modSp add">
        <pc:chgData name="John Deardurff" userId="a22eae058e899168" providerId="LiveId" clId="{C76AE240-7448-45A7-924A-3FF248148B31}" dt="2019-06-30T21:01:14.341" v="6459" actId="113"/>
        <pc:sldMkLst>
          <pc:docMk/>
          <pc:sldMk cId="3102760145" sldId="1582"/>
        </pc:sldMkLst>
        <pc:graphicFrameChg chg="mod">
          <ac:chgData name="John Deardurff" userId="a22eae058e899168" providerId="LiveId" clId="{C76AE240-7448-45A7-924A-3FF248148B31}" dt="2019-06-30T21:01:14.341" v="6459" actId="113"/>
          <ac:graphicFrameMkLst>
            <pc:docMk/>
            <pc:sldMk cId="3102760145" sldId="1582"/>
            <ac:graphicFrameMk id="4" creationId="{EA56CE9E-CED6-482C-B429-412AE104EF8C}"/>
          </ac:graphicFrameMkLst>
        </pc:graphicFrameChg>
      </pc:sldChg>
      <pc:sldChg chg="addSp delSp modSp">
        <pc:chgData name="John Deardurff" userId="a22eae058e899168" providerId="LiveId" clId="{C76AE240-7448-45A7-924A-3FF248148B31}" dt="2019-07-01T15:50:46.877" v="7415" actId="255"/>
        <pc:sldMkLst>
          <pc:docMk/>
          <pc:sldMk cId="3487123412" sldId="1583"/>
        </pc:sldMkLst>
        <pc:spChg chg="mod">
          <ac:chgData name="John Deardurff" userId="a22eae058e899168" providerId="LiveId" clId="{C76AE240-7448-45A7-924A-3FF248148B31}" dt="2019-06-30T21:02:13.767" v="6463" actId="20577"/>
          <ac:spMkLst>
            <pc:docMk/>
            <pc:sldMk cId="3487123412" sldId="1583"/>
            <ac:spMk id="2" creationId="{00000000-0000-0000-0000-000000000000}"/>
          </ac:spMkLst>
        </pc:spChg>
        <pc:spChg chg="mod">
          <ac:chgData name="John Deardurff" userId="a22eae058e899168" providerId="LiveId" clId="{C76AE240-7448-45A7-924A-3FF248148B31}" dt="2019-07-01T15:50:46.877" v="7415" actId="255"/>
          <ac:spMkLst>
            <pc:docMk/>
            <pc:sldMk cId="3487123412" sldId="1583"/>
            <ac:spMk id="6" creationId="{00000000-0000-0000-0000-000000000000}"/>
          </ac:spMkLst>
        </pc:spChg>
        <pc:spChg chg="mod">
          <ac:chgData name="John Deardurff" userId="a22eae058e899168" providerId="LiveId" clId="{C76AE240-7448-45A7-924A-3FF248148B31}" dt="2019-06-30T21:06:20.209" v="6514" actId="1035"/>
          <ac:spMkLst>
            <pc:docMk/>
            <pc:sldMk cId="3487123412" sldId="1583"/>
            <ac:spMk id="8" creationId="{8E095179-FD98-4547-B9DB-EE87785B8A74}"/>
          </ac:spMkLst>
        </pc:spChg>
        <pc:spChg chg="mod ord topLvl">
          <ac:chgData name="John Deardurff" userId="a22eae058e899168" providerId="LiveId" clId="{C76AE240-7448-45A7-924A-3FF248148B31}" dt="2019-06-30T21:06:05.928" v="6512" actId="14100"/>
          <ac:spMkLst>
            <pc:docMk/>
            <pc:sldMk cId="3487123412" sldId="1583"/>
            <ac:spMk id="11" creationId="{99557B0E-6C2E-4531-82DC-FAD75C0ED789}"/>
          </ac:spMkLst>
        </pc:spChg>
        <pc:grpChg chg="del">
          <ac:chgData name="John Deardurff" userId="a22eae058e899168" providerId="LiveId" clId="{C76AE240-7448-45A7-924A-3FF248148B31}" dt="2019-06-30T21:02:51.268" v="6491" actId="478"/>
          <ac:grpSpMkLst>
            <pc:docMk/>
            <pc:sldMk cId="3487123412" sldId="1583"/>
            <ac:grpSpMk id="4" creationId="{BFE5ECBE-B5F0-4920-9CA4-10FB0B294958}"/>
          </ac:grpSpMkLst>
        </pc:grpChg>
        <pc:grpChg chg="del">
          <ac:chgData name="John Deardurff" userId="a22eae058e899168" providerId="LiveId" clId="{C76AE240-7448-45A7-924A-3FF248148B31}" dt="2019-06-30T21:02:59.727" v="6494" actId="165"/>
          <ac:grpSpMkLst>
            <pc:docMk/>
            <pc:sldMk cId="3487123412" sldId="1583"/>
            <ac:grpSpMk id="13" creationId="{E5B8F94F-E3E0-4D3A-BA88-97DE4395848F}"/>
          </ac:grpSpMkLst>
        </pc:grpChg>
        <pc:picChg chg="del mod topLvl">
          <ac:chgData name="John Deardurff" userId="a22eae058e899168" providerId="LiveId" clId="{C76AE240-7448-45A7-924A-3FF248148B31}" dt="2019-06-30T21:03:02.069" v="6495" actId="478"/>
          <ac:picMkLst>
            <pc:docMk/>
            <pc:sldMk cId="3487123412" sldId="1583"/>
            <ac:picMk id="7" creationId="{6D7DE319-1F46-4A1B-A2A6-0189A50228C8}"/>
          </ac:picMkLst>
        </pc:picChg>
        <pc:picChg chg="add mod">
          <ac:chgData name="John Deardurff" userId="a22eae058e899168" providerId="LiveId" clId="{C76AE240-7448-45A7-924A-3FF248148B31}" dt="2019-06-30T21:05:55.796" v="6510" actId="1076"/>
          <ac:picMkLst>
            <pc:docMk/>
            <pc:sldMk cId="3487123412" sldId="1583"/>
            <ac:picMk id="10" creationId="{9B146AE2-073E-4137-BAF4-ECC8C4633177}"/>
          </ac:picMkLst>
        </pc:picChg>
        <pc:picChg chg="add del mod">
          <ac:chgData name="John Deardurff" userId="a22eae058e899168" providerId="LiveId" clId="{C76AE240-7448-45A7-924A-3FF248148B31}" dt="2019-06-30T21:05:42.807" v="6507" actId="478"/>
          <ac:picMkLst>
            <pc:docMk/>
            <pc:sldMk cId="3487123412" sldId="1583"/>
            <ac:picMk id="12" creationId="{4D03C79A-35D4-40C2-98C4-E4EFD5D4AC66}"/>
          </ac:picMkLst>
        </pc:picChg>
      </pc:sldChg>
      <pc:sldChg chg="modSp add">
        <pc:chgData name="John Deardurff" userId="a22eae058e899168" providerId="LiveId" clId="{C76AE240-7448-45A7-924A-3FF248148B31}" dt="2019-07-01T15:50:54.785" v="7416" actId="255"/>
        <pc:sldMkLst>
          <pc:docMk/>
          <pc:sldMk cId="523532903" sldId="1584"/>
        </pc:sldMkLst>
        <pc:spChg chg="mod">
          <ac:chgData name="John Deardurff" userId="a22eae058e899168" providerId="LiveId" clId="{C76AE240-7448-45A7-924A-3FF248148B31}" dt="2019-07-01T15:50:54.785" v="7416" actId="255"/>
          <ac:spMkLst>
            <pc:docMk/>
            <pc:sldMk cId="523532903" sldId="1584"/>
            <ac:spMk id="6" creationId="{00000000-0000-0000-0000-000000000000}"/>
          </ac:spMkLst>
        </pc:spChg>
        <pc:spChg chg="mod">
          <ac:chgData name="John Deardurff" userId="a22eae058e899168" providerId="LiveId" clId="{C76AE240-7448-45A7-924A-3FF248148B31}" dt="2019-06-30T21:10:34.346" v="6751" actId="1036"/>
          <ac:spMkLst>
            <pc:docMk/>
            <pc:sldMk cId="523532903" sldId="1584"/>
            <ac:spMk id="8" creationId="{8E095179-FD98-4547-B9DB-EE87785B8A74}"/>
          </ac:spMkLst>
        </pc:spChg>
        <pc:spChg chg="mod">
          <ac:chgData name="John Deardurff" userId="a22eae058e899168" providerId="LiveId" clId="{C76AE240-7448-45A7-924A-3FF248148B31}" dt="2019-06-30T21:10:34.346" v="6751" actId="1036"/>
          <ac:spMkLst>
            <pc:docMk/>
            <pc:sldMk cId="523532903" sldId="1584"/>
            <ac:spMk id="11" creationId="{99557B0E-6C2E-4531-82DC-FAD75C0ED789}"/>
          </ac:spMkLst>
        </pc:spChg>
        <pc:picChg chg="mod">
          <ac:chgData name="John Deardurff" userId="a22eae058e899168" providerId="LiveId" clId="{C76AE240-7448-45A7-924A-3FF248148B31}" dt="2019-06-30T21:10:34.346" v="6751" actId="1036"/>
          <ac:picMkLst>
            <pc:docMk/>
            <pc:sldMk cId="523532903" sldId="1584"/>
            <ac:picMk id="10" creationId="{9B146AE2-073E-4137-BAF4-ECC8C4633177}"/>
          </ac:picMkLst>
        </pc:picChg>
      </pc:sldChg>
      <pc:sldChg chg="modSp add">
        <pc:chgData name="John Deardurff" userId="a22eae058e899168" providerId="LiveId" clId="{C76AE240-7448-45A7-924A-3FF248148B31}" dt="2019-07-01T15:51:01.327" v="7417" actId="255"/>
        <pc:sldMkLst>
          <pc:docMk/>
          <pc:sldMk cId="1668904423" sldId="1585"/>
        </pc:sldMkLst>
        <pc:spChg chg="mod">
          <ac:chgData name="John Deardurff" userId="a22eae058e899168" providerId="LiveId" clId="{C76AE240-7448-45A7-924A-3FF248148B31}" dt="2019-07-01T15:51:01.327" v="7417" actId="255"/>
          <ac:spMkLst>
            <pc:docMk/>
            <pc:sldMk cId="1668904423" sldId="1585"/>
            <ac:spMk id="6" creationId="{00000000-0000-0000-0000-000000000000}"/>
          </ac:spMkLst>
        </pc:spChg>
        <pc:spChg chg="mod">
          <ac:chgData name="John Deardurff" userId="a22eae058e899168" providerId="LiveId" clId="{C76AE240-7448-45A7-924A-3FF248148B31}" dt="2019-06-30T21:10:45.916" v="6753" actId="1076"/>
          <ac:spMkLst>
            <pc:docMk/>
            <pc:sldMk cId="1668904423" sldId="1585"/>
            <ac:spMk id="8" creationId="{8E095179-FD98-4547-B9DB-EE87785B8A74}"/>
          </ac:spMkLst>
        </pc:spChg>
        <pc:spChg chg="mod">
          <ac:chgData name="John Deardurff" userId="a22eae058e899168" providerId="LiveId" clId="{C76AE240-7448-45A7-924A-3FF248148B31}" dt="2019-06-30T21:07:44.926" v="6532" actId="1036"/>
          <ac:spMkLst>
            <pc:docMk/>
            <pc:sldMk cId="1668904423" sldId="1585"/>
            <ac:spMk id="11" creationId="{99557B0E-6C2E-4531-82DC-FAD75C0ED789}"/>
          </ac:spMkLst>
        </pc:spChg>
      </pc:sldChg>
      <pc:sldChg chg="modSp add">
        <pc:chgData name="John Deardurff" userId="a22eae058e899168" providerId="LiveId" clId="{C76AE240-7448-45A7-924A-3FF248148B31}" dt="2019-07-01T15:51:08.282" v="7418" actId="255"/>
        <pc:sldMkLst>
          <pc:docMk/>
          <pc:sldMk cId="1064034381" sldId="1586"/>
        </pc:sldMkLst>
        <pc:spChg chg="mod">
          <ac:chgData name="John Deardurff" userId="a22eae058e899168" providerId="LiveId" clId="{C76AE240-7448-45A7-924A-3FF248148B31}" dt="2019-07-01T15:51:08.282" v="7418" actId="255"/>
          <ac:spMkLst>
            <pc:docMk/>
            <pc:sldMk cId="1064034381" sldId="1586"/>
            <ac:spMk id="6" creationId="{00000000-0000-0000-0000-000000000000}"/>
          </ac:spMkLst>
        </pc:spChg>
        <pc:spChg chg="mod">
          <ac:chgData name="John Deardurff" userId="a22eae058e899168" providerId="LiveId" clId="{C76AE240-7448-45A7-924A-3FF248148B31}" dt="2019-06-30T21:15:11.377" v="7017" actId="1076"/>
          <ac:spMkLst>
            <pc:docMk/>
            <pc:sldMk cId="1064034381" sldId="1586"/>
            <ac:spMk id="8" creationId="{8E095179-FD98-4547-B9DB-EE87785B8A74}"/>
          </ac:spMkLst>
        </pc:spChg>
        <pc:spChg chg="mod">
          <ac:chgData name="John Deardurff" userId="a22eae058e899168" providerId="LiveId" clId="{C76AE240-7448-45A7-924A-3FF248148B31}" dt="2019-06-30T21:09:01.224" v="6705" actId="1036"/>
          <ac:spMkLst>
            <pc:docMk/>
            <pc:sldMk cId="1064034381" sldId="1586"/>
            <ac:spMk id="11" creationId="{99557B0E-6C2E-4531-82DC-FAD75C0ED789}"/>
          </ac:spMkLst>
        </pc:spChg>
      </pc:sldChg>
      <pc:sldChg chg="modSp add">
        <pc:chgData name="John Deardurff" userId="a22eae058e899168" providerId="LiveId" clId="{C76AE240-7448-45A7-924A-3FF248148B31}" dt="2019-07-01T15:51:16.314" v="7419" actId="255"/>
        <pc:sldMkLst>
          <pc:docMk/>
          <pc:sldMk cId="4086068365" sldId="1587"/>
        </pc:sldMkLst>
        <pc:spChg chg="mod">
          <ac:chgData name="John Deardurff" userId="a22eae058e899168" providerId="LiveId" clId="{C76AE240-7448-45A7-924A-3FF248148B31}" dt="2019-07-01T15:51:16.314" v="7419" actId="255"/>
          <ac:spMkLst>
            <pc:docMk/>
            <pc:sldMk cId="4086068365" sldId="1587"/>
            <ac:spMk id="6" creationId="{00000000-0000-0000-0000-000000000000}"/>
          </ac:spMkLst>
        </pc:spChg>
        <pc:spChg chg="mod">
          <ac:chgData name="John Deardurff" userId="a22eae058e899168" providerId="LiveId" clId="{C76AE240-7448-45A7-924A-3FF248148B31}" dt="2019-06-30T21:16:41.247" v="7161" actId="1076"/>
          <ac:spMkLst>
            <pc:docMk/>
            <pc:sldMk cId="4086068365" sldId="1587"/>
            <ac:spMk id="8" creationId="{8E095179-FD98-4547-B9DB-EE87785B8A74}"/>
          </ac:spMkLst>
        </pc:spChg>
        <pc:spChg chg="mod">
          <ac:chgData name="John Deardurff" userId="a22eae058e899168" providerId="LiveId" clId="{C76AE240-7448-45A7-924A-3FF248148B31}" dt="2019-06-30T21:09:24.214" v="6737" actId="1036"/>
          <ac:spMkLst>
            <pc:docMk/>
            <pc:sldMk cId="4086068365" sldId="1587"/>
            <ac:spMk id="11" creationId="{99557B0E-6C2E-4531-82DC-FAD75C0ED789}"/>
          </ac:spMkLst>
        </pc:spChg>
        <pc:picChg chg="mod">
          <ac:chgData name="John Deardurff" userId="a22eae058e899168" providerId="LiveId" clId="{C76AE240-7448-45A7-924A-3FF248148B31}" dt="2019-06-30T21:16:35.853" v="7160" actId="1076"/>
          <ac:picMkLst>
            <pc:docMk/>
            <pc:sldMk cId="4086068365" sldId="1587"/>
            <ac:picMk id="10" creationId="{9B146AE2-073E-4137-BAF4-ECC8C4633177}"/>
          </ac:picMkLst>
        </pc:picChg>
      </pc:sldChg>
      <pc:sldChg chg="modSp add">
        <pc:chgData name="John Deardurff" userId="a22eae058e899168" providerId="LiveId" clId="{C76AE240-7448-45A7-924A-3FF248148B31}" dt="2019-07-01T15:51:22.221" v="7420" actId="255"/>
        <pc:sldMkLst>
          <pc:docMk/>
          <pc:sldMk cId="2905152384" sldId="1588"/>
        </pc:sldMkLst>
        <pc:spChg chg="mod">
          <ac:chgData name="John Deardurff" userId="a22eae058e899168" providerId="LiveId" clId="{C76AE240-7448-45A7-924A-3FF248148B31}" dt="2019-07-01T15:51:22.221" v="7420" actId="255"/>
          <ac:spMkLst>
            <pc:docMk/>
            <pc:sldMk cId="2905152384" sldId="1588"/>
            <ac:spMk id="6" creationId="{00000000-0000-0000-0000-000000000000}"/>
          </ac:spMkLst>
        </pc:spChg>
        <pc:spChg chg="mod">
          <ac:chgData name="John Deardurff" userId="a22eae058e899168" providerId="LiveId" clId="{C76AE240-7448-45A7-924A-3FF248148B31}" dt="2019-06-30T21:17:30.144" v="7201" actId="20577"/>
          <ac:spMkLst>
            <pc:docMk/>
            <pc:sldMk cId="2905152384" sldId="1588"/>
            <ac:spMk id="8" creationId="{8E095179-FD98-4547-B9DB-EE87785B8A74}"/>
          </ac:spMkLst>
        </pc:spChg>
        <pc:spChg chg="mod">
          <ac:chgData name="John Deardurff" userId="a22eae058e899168" providerId="LiveId" clId="{C76AE240-7448-45A7-924A-3FF248148B31}" dt="2019-06-30T21:09:33.444" v="6743" actId="1036"/>
          <ac:spMkLst>
            <pc:docMk/>
            <pc:sldMk cId="2905152384" sldId="1588"/>
            <ac:spMk id="11" creationId="{99557B0E-6C2E-4531-82DC-FAD75C0ED789}"/>
          </ac:spMkLst>
        </pc:spChg>
      </pc:sldChg>
      <pc:sldChg chg="del">
        <pc:chgData name="John Deardurff" userId="a22eae058e899168" providerId="LiveId" clId="{C76AE240-7448-45A7-924A-3FF248148B31}" dt="2019-06-30T21:21:37.739" v="7347" actId="2696"/>
        <pc:sldMkLst>
          <pc:docMk/>
          <pc:sldMk cId="856759876" sldId="1589"/>
        </pc:sldMkLst>
      </pc:sldChg>
      <pc:sldChg chg="modSp">
        <pc:chgData name="John Deardurff" userId="a22eae058e899168" providerId="LiveId" clId="{C76AE240-7448-45A7-924A-3FF248148B31}" dt="2019-07-01T16:00:25.313" v="7790" actId="20577"/>
        <pc:sldMkLst>
          <pc:docMk/>
          <pc:sldMk cId="1377856400" sldId="1589"/>
        </pc:sldMkLst>
        <pc:spChg chg="mod">
          <ac:chgData name="John Deardurff" userId="a22eae058e899168" providerId="LiveId" clId="{C76AE240-7448-45A7-924A-3FF248148B31}" dt="2019-07-01T15:54:22.751" v="7427" actId="20577"/>
          <ac:spMkLst>
            <pc:docMk/>
            <pc:sldMk cId="1377856400" sldId="1589"/>
            <ac:spMk id="4" creationId="{5FDEDBD8-57A1-4E23-A54C-C8A603502C44}"/>
          </ac:spMkLst>
        </pc:spChg>
        <pc:spChg chg="mod">
          <ac:chgData name="John Deardurff" userId="a22eae058e899168" providerId="LiveId" clId="{C76AE240-7448-45A7-924A-3FF248148B31}" dt="2019-07-01T16:00:25.313" v="7790" actId="20577"/>
          <ac:spMkLst>
            <pc:docMk/>
            <pc:sldMk cId="1377856400" sldId="1589"/>
            <ac:spMk id="5" creationId="{2DDFFB0F-FF56-4ACF-8478-B709B47B7F8F}"/>
          </ac:spMkLst>
        </pc:spChg>
      </pc:sldChg>
      <pc:sldChg chg="del">
        <pc:chgData name="John Deardurff" userId="a22eae058e899168" providerId="LiveId" clId="{C76AE240-7448-45A7-924A-3FF248148B31}" dt="2019-06-30T21:26:26.684" v="7393" actId="2696"/>
        <pc:sldMkLst>
          <pc:docMk/>
          <pc:sldMk cId="1760649575" sldId="1589"/>
        </pc:sldMkLst>
      </pc:sldChg>
      <pc:sldChg chg="modSp">
        <pc:chgData name="John Deardurff" userId="a22eae058e899168" providerId="LiveId" clId="{C76AE240-7448-45A7-924A-3FF248148B31}" dt="2019-07-01T16:00:43.878" v="7810" actId="20577"/>
        <pc:sldMkLst>
          <pc:docMk/>
          <pc:sldMk cId="741566645" sldId="1590"/>
        </pc:sldMkLst>
        <pc:spChg chg="mod">
          <ac:chgData name="John Deardurff" userId="a22eae058e899168" providerId="LiveId" clId="{C76AE240-7448-45A7-924A-3FF248148B31}" dt="2019-07-01T15:55:59.081" v="7464" actId="20577"/>
          <ac:spMkLst>
            <pc:docMk/>
            <pc:sldMk cId="741566645" sldId="1590"/>
            <ac:spMk id="4" creationId="{5FDEDBD8-57A1-4E23-A54C-C8A603502C44}"/>
          </ac:spMkLst>
        </pc:spChg>
        <pc:spChg chg="mod">
          <ac:chgData name="John Deardurff" userId="a22eae058e899168" providerId="LiveId" clId="{C76AE240-7448-45A7-924A-3FF248148B31}" dt="2019-07-01T16:00:43.878" v="7810" actId="20577"/>
          <ac:spMkLst>
            <pc:docMk/>
            <pc:sldMk cId="741566645" sldId="1590"/>
            <ac:spMk id="5" creationId="{2DDFFB0F-FF56-4ACF-8478-B709B47B7F8F}"/>
          </ac:spMkLst>
        </pc:spChg>
      </pc:sldChg>
      <pc:sldChg chg="modSp">
        <pc:chgData name="John Deardurff" userId="a22eae058e899168" providerId="LiveId" clId="{C76AE240-7448-45A7-924A-3FF248148B31}" dt="2019-07-01T16:01:06.083" v="7828" actId="20577"/>
        <pc:sldMkLst>
          <pc:docMk/>
          <pc:sldMk cId="1411975509" sldId="1591"/>
        </pc:sldMkLst>
        <pc:spChg chg="mod">
          <ac:chgData name="John Deardurff" userId="a22eae058e899168" providerId="LiveId" clId="{C76AE240-7448-45A7-924A-3FF248148B31}" dt="2019-07-01T15:57:29.977" v="7579" actId="20577"/>
          <ac:spMkLst>
            <pc:docMk/>
            <pc:sldMk cId="1411975509" sldId="1591"/>
            <ac:spMk id="4" creationId="{5FDEDBD8-57A1-4E23-A54C-C8A603502C44}"/>
          </ac:spMkLst>
        </pc:spChg>
        <pc:spChg chg="mod">
          <ac:chgData name="John Deardurff" userId="a22eae058e899168" providerId="LiveId" clId="{C76AE240-7448-45A7-924A-3FF248148B31}" dt="2019-07-01T16:01:06.083" v="7828" actId="20577"/>
          <ac:spMkLst>
            <pc:docMk/>
            <pc:sldMk cId="1411975509" sldId="1591"/>
            <ac:spMk id="5" creationId="{2DDFFB0F-FF56-4ACF-8478-B709B47B7F8F}"/>
          </ac:spMkLst>
        </pc:spChg>
      </pc:sldChg>
      <pc:sldChg chg="modSp">
        <pc:chgData name="John Deardurff" userId="a22eae058e899168" providerId="LiveId" clId="{C76AE240-7448-45A7-924A-3FF248148B31}" dt="2019-07-01T16:01:17.366" v="7844" actId="20577"/>
        <pc:sldMkLst>
          <pc:docMk/>
          <pc:sldMk cId="480163137" sldId="1592"/>
        </pc:sldMkLst>
        <pc:spChg chg="mod">
          <ac:chgData name="John Deardurff" userId="a22eae058e899168" providerId="LiveId" clId="{C76AE240-7448-45A7-924A-3FF248148B31}" dt="2019-07-01T15:58:39.889" v="7697" actId="20577"/>
          <ac:spMkLst>
            <pc:docMk/>
            <pc:sldMk cId="480163137" sldId="1592"/>
            <ac:spMk id="4" creationId="{5FDEDBD8-57A1-4E23-A54C-C8A603502C44}"/>
          </ac:spMkLst>
        </pc:spChg>
        <pc:spChg chg="mod">
          <ac:chgData name="John Deardurff" userId="a22eae058e899168" providerId="LiveId" clId="{C76AE240-7448-45A7-924A-3FF248148B31}" dt="2019-07-01T16:01:17.366" v="7844" actId="20577"/>
          <ac:spMkLst>
            <pc:docMk/>
            <pc:sldMk cId="480163137" sldId="1592"/>
            <ac:spMk id="5" creationId="{2DDFFB0F-FF56-4ACF-8478-B709B47B7F8F}"/>
          </ac:spMkLst>
        </pc:spChg>
      </pc:sldChg>
    </pc:docChg>
  </pc:docChgLst>
  <pc:docChgLst>
    <pc:chgData name="Tim Chapman" userId="0b0d255ade597fbb" providerId="LiveId" clId="{0D76551F-3912-4C32-9747-835E737276CA}"/>
    <pc:docChg chg="undo custSel addSld delSld modSld sldOrd delMainMaster modSection">
      <pc:chgData name="Tim Chapman" userId="0b0d255ade597fbb" providerId="LiveId" clId="{0D76551F-3912-4C32-9747-835E737276CA}" dt="2019-06-27T14:36:36.531" v="158" actId="20577"/>
      <pc:docMkLst>
        <pc:docMk/>
      </pc:docMkLst>
      <pc:sldChg chg="modSp add ord">
        <pc:chgData name="Tim Chapman" userId="0b0d255ade597fbb" providerId="LiveId" clId="{0D76551F-3912-4C32-9747-835E737276CA}" dt="2019-06-27T14:36:36.531" v="158" actId="20577"/>
        <pc:sldMkLst>
          <pc:docMk/>
          <pc:sldMk cId="3723777344" sldId="329"/>
        </pc:sldMkLst>
        <pc:spChg chg="mod">
          <ac:chgData name="Tim Chapman" userId="0b0d255ade597fbb" providerId="LiveId" clId="{0D76551F-3912-4C32-9747-835E737276CA}" dt="2019-06-27T14:36:36.531" v="158" actId="20577"/>
          <ac:spMkLst>
            <pc:docMk/>
            <pc:sldMk cId="3723777344" sldId="329"/>
            <ac:spMk id="4" creationId="{F72ED843-5A1B-4DAC-9648-7313D2F0EF97}"/>
          </ac:spMkLst>
        </pc:spChg>
      </pc:sldChg>
      <pc:sldChg chg="modSp add ord">
        <pc:chgData name="Tim Chapman" userId="0b0d255ade597fbb" providerId="LiveId" clId="{0D76551F-3912-4C32-9747-835E737276CA}" dt="2019-06-27T14:13:39.453" v="110" actId="1076"/>
        <pc:sldMkLst>
          <pc:docMk/>
          <pc:sldMk cId="2104571636" sldId="935"/>
        </pc:sldMkLst>
        <pc:spChg chg="mod">
          <ac:chgData name="Tim Chapman" userId="0b0d255ade597fbb" providerId="LiveId" clId="{0D76551F-3912-4C32-9747-835E737276CA}" dt="2019-06-27T14:13:34.678" v="109" actId="20577"/>
          <ac:spMkLst>
            <pc:docMk/>
            <pc:sldMk cId="2104571636" sldId="935"/>
            <ac:spMk id="4" creationId="{5FDEDBD8-57A1-4E23-A54C-C8A603502C44}"/>
          </ac:spMkLst>
        </pc:spChg>
        <pc:spChg chg="mod">
          <ac:chgData name="Tim Chapman" userId="0b0d255ade597fbb" providerId="LiveId" clId="{0D76551F-3912-4C32-9747-835E737276CA}" dt="2019-06-27T14:13:39.453" v="110" actId="1076"/>
          <ac:spMkLst>
            <pc:docMk/>
            <pc:sldMk cId="2104571636" sldId="935"/>
            <ac:spMk id="5" creationId="{2DDFFB0F-FF56-4ACF-8478-B709B47B7F8F}"/>
          </ac:spMkLst>
        </pc:spChg>
      </pc:sldChg>
      <pc:sldChg chg="modSp add ord">
        <pc:chgData name="Tim Chapman" userId="0b0d255ade597fbb" providerId="LiveId" clId="{0D76551F-3912-4C32-9747-835E737276CA}" dt="2019-06-27T14:13:25.675" v="107" actId="20577"/>
        <pc:sldMkLst>
          <pc:docMk/>
          <pc:sldMk cId="2322508404" sldId="938"/>
        </pc:sldMkLst>
        <pc:spChg chg="mod">
          <ac:chgData name="Tim Chapman" userId="0b0d255ade597fbb" providerId="LiveId" clId="{0D76551F-3912-4C32-9747-835E737276CA}" dt="2019-06-27T14:13:25.675" v="107" actId="20577"/>
          <ac:spMkLst>
            <pc:docMk/>
            <pc:sldMk cId="2322508404" sldId="938"/>
            <ac:spMk id="5" creationId="{2DDFFB0F-FF56-4ACF-8478-B709B47B7F8F}"/>
          </ac:spMkLst>
        </pc:spChg>
      </pc:sldChg>
      <pc:sldChg chg="add ord">
        <pc:chgData name="Tim Chapman" userId="0b0d255ade597fbb" providerId="LiveId" clId="{0D76551F-3912-4C32-9747-835E737276CA}" dt="2019-06-27T13:30:16.123" v="6"/>
        <pc:sldMkLst>
          <pc:docMk/>
          <pc:sldMk cId="1240343954" sldId="974"/>
        </pc:sldMkLst>
      </pc:sldChg>
      <pc:sldChg chg="delSp modSp ord delAnim">
        <pc:chgData name="Tim Chapman" userId="0b0d255ade597fbb" providerId="LiveId" clId="{0D76551F-3912-4C32-9747-835E737276CA}" dt="2019-06-27T14:14:58.671" v="120"/>
        <pc:sldMkLst>
          <pc:docMk/>
          <pc:sldMk cId="391571445" sldId="1503"/>
        </pc:sldMkLst>
        <pc:spChg chg="mod">
          <ac:chgData name="Tim Chapman" userId="0b0d255ade597fbb" providerId="LiveId" clId="{0D76551F-3912-4C32-9747-835E737276CA}" dt="2019-06-27T14:14:47.444" v="119" actId="1076"/>
          <ac:spMkLst>
            <pc:docMk/>
            <pc:sldMk cId="391571445" sldId="1503"/>
            <ac:spMk id="3" creationId="{00000000-0000-0000-0000-000000000000}"/>
          </ac:spMkLst>
        </pc:spChg>
        <pc:spChg chg="mod">
          <ac:chgData name="Tim Chapman" userId="0b0d255ade597fbb" providerId="LiveId" clId="{0D76551F-3912-4C32-9747-835E737276CA}" dt="2019-06-27T14:14:47.444" v="119" actId="1076"/>
          <ac:spMkLst>
            <pc:docMk/>
            <pc:sldMk cId="391571445" sldId="1503"/>
            <ac:spMk id="4" creationId="{00000000-0000-0000-0000-000000000000}"/>
          </ac:spMkLst>
        </pc:spChg>
        <pc:spChg chg="mod">
          <ac:chgData name="Tim Chapman" userId="0b0d255ade597fbb" providerId="LiveId" clId="{0D76551F-3912-4C32-9747-835E737276CA}" dt="2019-06-27T14:14:47.444" v="119" actId="1076"/>
          <ac:spMkLst>
            <pc:docMk/>
            <pc:sldMk cId="391571445" sldId="1503"/>
            <ac:spMk id="5" creationId="{00000000-0000-0000-0000-000000000000}"/>
          </ac:spMkLst>
        </pc:spChg>
        <pc:spChg chg="mod">
          <ac:chgData name="Tim Chapman" userId="0b0d255ade597fbb" providerId="LiveId" clId="{0D76551F-3912-4C32-9747-835E737276CA}" dt="2019-06-27T14:14:47.444" v="119" actId="1076"/>
          <ac:spMkLst>
            <pc:docMk/>
            <pc:sldMk cId="391571445" sldId="1503"/>
            <ac:spMk id="6" creationId="{00000000-0000-0000-0000-000000000000}"/>
          </ac:spMkLst>
        </pc:spChg>
        <pc:spChg chg="del">
          <ac:chgData name="Tim Chapman" userId="0b0d255ade597fbb" providerId="LiveId" clId="{0D76551F-3912-4C32-9747-835E737276CA}" dt="2019-06-27T14:14:23.694" v="111" actId="478"/>
          <ac:spMkLst>
            <pc:docMk/>
            <pc:sldMk cId="391571445" sldId="1503"/>
            <ac:spMk id="8" creationId="{00000000-0000-0000-0000-000000000000}"/>
          </ac:spMkLst>
        </pc:spChg>
      </pc:sldChg>
      <pc:sldChg chg="add">
        <pc:chgData name="Tim Chapman" userId="0b0d255ade597fbb" providerId="LiveId" clId="{0D76551F-3912-4C32-9747-835E737276CA}" dt="2019-06-24T22:17:59.352" v="0"/>
        <pc:sldMkLst>
          <pc:docMk/>
          <pc:sldMk cId="2119964817" sldId="1530"/>
        </pc:sldMkLst>
      </pc:sldChg>
      <pc:sldChg chg="add">
        <pc:chgData name="Tim Chapman" userId="0b0d255ade597fbb" providerId="LiveId" clId="{0D76551F-3912-4C32-9747-835E737276CA}" dt="2019-06-24T22:17:59.352" v="0"/>
        <pc:sldMkLst>
          <pc:docMk/>
          <pc:sldMk cId="1860888840" sldId="1532"/>
        </pc:sldMkLst>
      </pc:sldChg>
      <pc:sldChg chg="add">
        <pc:chgData name="Tim Chapman" userId="0b0d255ade597fbb" providerId="LiveId" clId="{0D76551F-3912-4C32-9747-835E737276CA}" dt="2019-06-24T22:17:59.352" v="0"/>
        <pc:sldMkLst>
          <pc:docMk/>
          <pc:sldMk cId="2344803580" sldId="1533"/>
        </pc:sldMkLst>
      </pc:sldChg>
      <pc:sldChg chg="add">
        <pc:chgData name="Tim Chapman" userId="0b0d255ade597fbb" providerId="LiveId" clId="{0D76551F-3912-4C32-9747-835E737276CA}" dt="2019-06-24T22:17:59.352" v="0"/>
        <pc:sldMkLst>
          <pc:docMk/>
          <pc:sldMk cId="3998058401" sldId="1537"/>
        </pc:sldMkLst>
      </pc:sldChg>
      <pc:sldChg chg="add">
        <pc:chgData name="Tim Chapman" userId="0b0d255ade597fbb" providerId="LiveId" clId="{0D76551F-3912-4C32-9747-835E737276CA}" dt="2019-06-24T22:17:59.352" v="0"/>
        <pc:sldMkLst>
          <pc:docMk/>
          <pc:sldMk cId="2400865871" sldId="1538"/>
        </pc:sldMkLst>
      </pc:sldChg>
      <pc:sldChg chg="add">
        <pc:chgData name="Tim Chapman" userId="0b0d255ade597fbb" providerId="LiveId" clId="{0D76551F-3912-4C32-9747-835E737276CA}" dt="2019-06-24T22:17:59.352" v="0"/>
        <pc:sldMkLst>
          <pc:docMk/>
          <pc:sldMk cId="4113529982" sldId="1541"/>
        </pc:sldMkLst>
      </pc:sldChg>
      <pc:sldChg chg="add">
        <pc:chgData name="Tim Chapman" userId="0b0d255ade597fbb" providerId="LiveId" clId="{0D76551F-3912-4C32-9747-835E737276CA}" dt="2019-06-24T22:17:59.352" v="0"/>
        <pc:sldMkLst>
          <pc:docMk/>
          <pc:sldMk cId="3372409606" sldId="1542"/>
        </pc:sldMkLst>
      </pc:sldChg>
      <pc:sldChg chg="add">
        <pc:chgData name="Tim Chapman" userId="0b0d255ade597fbb" providerId="LiveId" clId="{0D76551F-3912-4C32-9747-835E737276CA}" dt="2019-06-24T22:17:59.352" v="0"/>
        <pc:sldMkLst>
          <pc:docMk/>
          <pc:sldMk cId="3281094897" sldId="1543"/>
        </pc:sldMkLst>
      </pc:sldChg>
      <pc:sldChg chg="add">
        <pc:chgData name="Tim Chapman" userId="0b0d255ade597fbb" providerId="LiveId" clId="{0D76551F-3912-4C32-9747-835E737276CA}" dt="2019-06-24T22:17:59.352" v="0"/>
        <pc:sldMkLst>
          <pc:docMk/>
          <pc:sldMk cId="3117225638" sldId="1544"/>
        </pc:sldMkLst>
      </pc:sldChg>
      <pc:sldChg chg="modSp add">
        <pc:chgData name="Tim Chapman" userId="0b0d255ade597fbb" providerId="LiveId" clId="{0D76551F-3912-4C32-9747-835E737276CA}" dt="2019-06-27T14:16:01.556" v="134" actId="20577"/>
        <pc:sldMkLst>
          <pc:docMk/>
          <pc:sldMk cId="3280728188" sldId="1546"/>
        </pc:sldMkLst>
        <pc:spChg chg="mod">
          <ac:chgData name="Tim Chapman" userId="0b0d255ade597fbb" providerId="LiveId" clId="{0D76551F-3912-4C32-9747-835E737276CA}" dt="2019-06-27T14:16:01.556" v="134" actId="20577"/>
          <ac:spMkLst>
            <pc:docMk/>
            <pc:sldMk cId="3280728188" sldId="1546"/>
            <ac:spMk id="4" creationId="{5FDEDBD8-57A1-4E23-A54C-C8A603502C44}"/>
          </ac:spMkLst>
        </pc:spChg>
      </pc:sldChg>
      <pc:sldChg chg="add">
        <pc:chgData name="Tim Chapman" userId="0b0d255ade597fbb" providerId="LiveId" clId="{0D76551F-3912-4C32-9747-835E737276CA}" dt="2019-06-27T14:18:30.998" v="135"/>
        <pc:sldMkLst>
          <pc:docMk/>
          <pc:sldMk cId="1968337599" sldId="1547"/>
        </pc:sldMkLst>
      </pc:sldChg>
      <pc:sldChg chg="add">
        <pc:chgData name="Tim Chapman" userId="0b0d255ade597fbb" providerId="LiveId" clId="{0D76551F-3912-4C32-9747-835E737276CA}" dt="2019-06-27T14:18:48.943" v="138"/>
        <pc:sldMkLst>
          <pc:docMk/>
          <pc:sldMk cId="1205034203" sldId="154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8/22/2019 10:19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p:nvSpPr>
        <p:spPr>
          <a:xfrm>
            <a:off x="-263607" y="8845632"/>
            <a:ext cx="4844956" cy="415498"/>
          </a:xfrm>
          <a:prstGeom prst="rect">
            <a:avLst/>
          </a:prstGeom>
          <a:noFill/>
        </p:spPr>
        <p:txBody>
          <a:bodyPr wrap="square" rtlCol="0">
            <a:spAutoFit/>
          </a:bodyPr>
          <a:lstStyle/>
          <a:p>
            <a:pPr algn="ctr" defTabSz="457200">
              <a:defRPr/>
            </a:pPr>
            <a:r>
              <a:rPr lang="en-US" sz="1050" dirty="0">
                <a:solidFill>
                  <a:prstClr val="black"/>
                </a:solidFill>
                <a:latin typeface="Segoe UI" panose="020B0502040204020203" pitchFamily="34" charset="0"/>
                <a:cs typeface="Segoe UI" pitchFamily="34" charset="0"/>
              </a:rPr>
              <a:t>© 2016 Microsoft Corporation                           Microsoft Confidential </a:t>
            </a:r>
          </a:p>
          <a:p>
            <a:pPr defTabSz="457200" eaLnBrk="0" fontAlgn="base" hangingPunct="0">
              <a:spcBef>
                <a:spcPct val="0"/>
              </a:spcBef>
              <a:spcAft>
                <a:spcPct val="0"/>
              </a:spcAft>
            </a:pPr>
            <a:endParaRPr lang="en-US" sz="1050" dirty="0">
              <a:solidFill>
                <a:prstClr val="black"/>
              </a:solidFill>
              <a:latin typeface="Segoe UI" panose="020B0502040204020203" pitchFamily="34" charset="0"/>
              <a:cs typeface="Segoe UI" pitchFamily="34" charset="0"/>
            </a:endParaRPr>
          </a:p>
        </p:txBody>
      </p:sp>
      <p:sp>
        <p:nvSpPr>
          <p:cNvPr id="15" name="Slide Number Placeholder 6"/>
          <p:cNvSpPr txBox="1">
            <a:spLocks/>
          </p:cNvSpPr>
          <p:nvPr/>
        </p:nvSpPr>
        <p:spPr>
          <a:xfrm>
            <a:off x="5429249" y="8847117"/>
            <a:ext cx="1428751" cy="296883"/>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363">
              <a:defRPr/>
            </a:pPr>
            <a:fld id="{B4008EB6-D09E-4580-8CD6-DDB14511944F}" type="slidenum">
              <a:rPr lang="en-US" sz="1200" smtClean="0">
                <a:solidFill>
                  <a:prstClr val="black"/>
                </a:solidFill>
                <a:latin typeface="Segoe UI" pitchFamily="34" charset="0"/>
                <a:cs typeface="Segoe UI" pitchFamily="34" charset="0"/>
              </a:rPr>
              <a:pPr algn="r" defTabSz="914363">
                <a:defRPr/>
              </a:pPr>
              <a:t>‹#›</a:t>
            </a:fld>
            <a:endParaRPr lang="en-US" sz="1200" dirty="0">
              <a:solidFill>
                <a:prstClr val="black"/>
              </a:solidFill>
              <a:latin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173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What are the two store types that query store has?</a:t>
            </a:r>
          </a:p>
          <a:p>
            <a:pPr marL="171450" indent="-171450">
              <a:buFont typeface="Arial" panose="020B0604020202020204" pitchFamily="34" charset="0"/>
              <a:buChar char="•"/>
            </a:pPr>
            <a:r>
              <a:rPr lang="en-US" dirty="0"/>
              <a:t>Plan Store </a:t>
            </a:r>
          </a:p>
          <a:p>
            <a:pPr marL="171450" indent="-171450">
              <a:buFont typeface="Arial" panose="020B0604020202020204" pitchFamily="34" charset="0"/>
              <a:buChar char="•"/>
            </a:pPr>
            <a:r>
              <a:rPr lang="en-US" dirty="0"/>
              <a:t>Runtime Stats Store</a:t>
            </a:r>
          </a:p>
          <a:p>
            <a:endParaRPr lang="en-US" dirty="0"/>
          </a:p>
          <a:p>
            <a:pPr marL="0" indent="0">
              <a:lnSpc>
                <a:spcPct val="90000"/>
              </a:lnSpc>
              <a:spcAft>
                <a:spcPts val="600"/>
              </a:spcAft>
              <a:buFont typeface="Arial" panose="020B0604020202020204" pitchFamily="34" charset="0"/>
              <a:buNone/>
            </a:pPr>
            <a:r>
              <a:rPr lang="en-US" sz="900" b="1" dirty="0"/>
              <a:t>What are the two QDS cleanup stages?</a:t>
            </a:r>
          </a:p>
          <a:p>
            <a:pPr>
              <a:spcAft>
                <a:spcPts val="600"/>
              </a:spcAft>
            </a:pPr>
            <a:r>
              <a:rPr lang="en-CA" b="1" dirty="0">
                <a:gradFill>
                  <a:gsLst>
                    <a:gs pos="2917">
                      <a:schemeClr val="tx1"/>
                    </a:gs>
                    <a:gs pos="30000">
                      <a:schemeClr val="tx1"/>
                    </a:gs>
                  </a:gsLst>
                  <a:lin ang="5400000" scaled="0"/>
                </a:gradFill>
              </a:rPr>
              <a:t>The two QDS cleanup stages are:</a:t>
            </a:r>
            <a:endParaRPr lang="en-GB" sz="900" b="1" dirty="0">
              <a:gradFill>
                <a:gsLst>
                  <a:gs pos="2917">
                    <a:schemeClr val="tx1"/>
                  </a:gs>
                  <a:gs pos="30000">
                    <a:schemeClr val="tx1"/>
                  </a:gs>
                </a:gsLst>
                <a:lin ang="5400000" scaled="0"/>
              </a:gradFill>
            </a:endParaRPr>
          </a:p>
          <a:p>
            <a:r>
              <a:rPr lang="en-GB" sz="900" b="0" i="0" u="none" strike="noStrike" kern="1200" baseline="0" dirty="0">
                <a:solidFill>
                  <a:schemeClr val="tx1"/>
                </a:solidFill>
                <a:latin typeface="Segoe UI Light" pitchFamily="34" charset="0"/>
                <a:ea typeface="+mn-ea"/>
                <a:cs typeface="+mn-cs"/>
              </a:rPr>
              <a:t>1. In the first stage, old runtime stats are cleaned. </a:t>
            </a:r>
          </a:p>
          <a:p>
            <a:r>
              <a:rPr lang="en-GB" sz="900" b="0" i="0" u="none" strike="noStrike" kern="1200" baseline="0" dirty="0">
                <a:solidFill>
                  <a:schemeClr val="tx1"/>
                </a:solidFill>
                <a:latin typeface="Segoe UI Light" pitchFamily="34" charset="0"/>
                <a:ea typeface="+mn-ea"/>
                <a:cs typeface="+mn-cs"/>
              </a:rPr>
              <a:t>2. In the second stage, queries together with associated plans and statistics are deleted. </a:t>
            </a:r>
          </a:p>
          <a:p>
            <a:endParaRPr lang="en-US" dirty="0"/>
          </a:p>
        </p:txBody>
      </p:sp>
    </p:spTree>
    <p:extLst>
      <p:ext uri="{BB962C8B-B14F-4D97-AF65-F5344CB8AC3E}">
        <p14:creationId xmlns:p14="http://schemas.microsoft.com/office/powerpoint/2010/main" val="41822002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algn="l" defTabSz="932742" rtl="0" eaLnBrk="1" fontAlgn="auto" latinLnBrk="0" hangingPunct="1">
              <a:lnSpc>
                <a:spcPct val="90000"/>
              </a:lnSpc>
              <a:spcBef>
                <a:spcPts val="0"/>
              </a:spcBef>
              <a:spcAft>
                <a:spcPts val="340"/>
              </a:spcAft>
              <a:buClrTx/>
              <a:buSzTx/>
              <a:buFontTx/>
              <a:buNone/>
              <a:tabLst/>
              <a:defRPr/>
            </a:pPr>
            <a:r>
              <a:rPr lang="en-US" dirty="0"/>
              <a:t>Note: This should be the final slide for each presentation.</a:t>
            </a:r>
          </a:p>
          <a:p>
            <a:endParaRPr lang="en-US" dirty="0"/>
          </a:p>
        </p:txBody>
      </p:sp>
    </p:spTree>
    <p:extLst>
      <p:ext uri="{BB962C8B-B14F-4D97-AF65-F5344CB8AC3E}">
        <p14:creationId xmlns:p14="http://schemas.microsoft.com/office/powerpoint/2010/main" val="28614985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87719102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837130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437437" y="1394223"/>
            <a:ext cx="5334000" cy="6903639"/>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1667518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762541" y="4126542"/>
            <a:ext cx="4934424" cy="3292466"/>
          </a:xfrm>
          <a:prstGeom prst="rect">
            <a:avLst/>
          </a:prstGeom>
        </p:spPr>
      </p:pic>
    </p:spTree>
    <p:extLst>
      <p:ext uri="{BB962C8B-B14F-4D97-AF65-F5344CB8AC3E}">
        <p14:creationId xmlns:p14="http://schemas.microsoft.com/office/powerpoint/2010/main" val="3648547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762541" y="4126542"/>
            <a:ext cx="4934424" cy="3292466"/>
          </a:xfrm>
          <a:prstGeom prst="rect">
            <a:avLst/>
          </a:prstGeom>
        </p:spPr>
      </p:pic>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762541" y="4126542"/>
            <a:ext cx="4934424" cy="3292466"/>
          </a:xfrm>
          <a:prstGeom prst="rect">
            <a:avLst/>
          </a:prstGeom>
        </p:spPr>
      </p:pic>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588069" y="1978220"/>
            <a:ext cx="3854937" cy="4987354"/>
          </a:xfrm>
          <a:prstGeom prst="rect">
            <a:avLst/>
          </a:prstGeom>
        </p:spPr>
      </p:pic>
      <p:sp>
        <p:nvSpPr>
          <p:cNvPr id="6" name="Title 4"/>
          <p:cNvSpPr>
            <a:spLocks noGrp="1"/>
          </p:cNvSpPr>
          <p:nvPr>
            <p:ph type="title" hasCustomPrompt="1"/>
          </p:nvPr>
        </p:nvSpPr>
        <p:spPr>
          <a:xfrm>
            <a:off x="274639" y="1209973"/>
            <a:ext cx="10056812" cy="2751698"/>
          </a:xfrm>
        </p:spPr>
        <p:txBody>
          <a:bodyPr/>
          <a:lstStyle>
            <a:lvl1pPr>
              <a:defRPr sz="7200"/>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9765525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3"/>
          <p:cNvSpPr txBox="1">
            <a:spLocks/>
          </p:cNvSpPr>
          <p:nvPr userDrawn="1"/>
        </p:nvSpPr>
        <p:spPr>
          <a:xfrm>
            <a:off x="4680575" y="6622132"/>
            <a:ext cx="2901844" cy="372394"/>
          </a:xfrm>
          <a:prstGeom prst="rect">
            <a:avLst/>
          </a:prstGeom>
        </p:spPr>
        <p:txBody>
          <a:bodyPr lIns="186538" tIns="46634" rIns="186538" bIns="4663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100" dirty="0">
                <a:latin typeface="Segoe" panose="020B0502040504020203" pitchFamily="34" charset="0"/>
              </a:rPr>
              <a:t>Microsoft Confidential</a:t>
            </a:r>
          </a:p>
        </p:txBody>
      </p:sp>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74638" y="1212850"/>
            <a:ext cx="11887200" cy="3120854"/>
          </a:xfrm>
        </p:spPr>
        <p:txBody>
          <a:bodyP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baseline="0">
                <a:solidFill>
                  <a:schemeClr val="bg1"/>
                </a:solidFill>
              </a:defRPr>
            </a:lvl1pPr>
          </a:lstStyle>
          <a:p>
            <a:pPr lvl="0"/>
            <a:r>
              <a:rPr lang="en-US" dirty="0"/>
              <a:t>Question 1</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874423" y="4187676"/>
            <a:ext cx="4827756" cy="3221292"/>
          </a:xfrm>
          <a:prstGeom prst="rect">
            <a:avLst/>
          </a:prstGeom>
        </p:spPr>
      </p:pic>
    </p:spTree>
    <p:extLst>
      <p:ext uri="{BB962C8B-B14F-4D97-AF65-F5344CB8AC3E}">
        <p14:creationId xmlns:p14="http://schemas.microsoft.com/office/powerpoint/2010/main" val="342600089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
        <p:nvSpPr>
          <p:cNvPr id="4" name="Slide Number Placeholder 3"/>
          <p:cNvSpPr txBox="1">
            <a:spLocks/>
          </p:cNvSpPr>
          <p:nvPr userDrawn="1"/>
        </p:nvSpPr>
        <p:spPr>
          <a:xfrm>
            <a:off x="4680575" y="6622132"/>
            <a:ext cx="2901844" cy="372394"/>
          </a:xfrm>
          <a:prstGeom prst="rect">
            <a:avLst/>
          </a:prstGeom>
        </p:spPr>
        <p:txBody>
          <a:bodyPr lIns="186538" tIns="46634" rIns="186538" bIns="4663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100" dirty="0">
                <a:latin typeface="Segoe" panose="020B0502040504020203" pitchFamily="34" charset="0"/>
              </a:rPr>
              <a:t>Microsoft Confidential</a:t>
            </a:r>
          </a:p>
        </p:txBody>
      </p:sp>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7803" y="307759"/>
            <a:ext cx="11500630" cy="699453"/>
          </a:xfrm>
        </p:spPr>
        <p:txBody>
          <a:bodyPr>
            <a:normAutofit/>
          </a:bodyPr>
          <a:lstStyle>
            <a:lvl1pPr>
              <a:defRPr sz="3264"/>
            </a:lvl1pPr>
          </a:lstStyle>
          <a:p>
            <a:r>
              <a:rPr lang="en-US" dirty="0"/>
              <a:t>Click to edit Master title style</a:t>
            </a:r>
          </a:p>
        </p:txBody>
      </p:sp>
      <p:sp>
        <p:nvSpPr>
          <p:cNvPr id="5" name="Slide Number Placeholder 4"/>
          <p:cNvSpPr>
            <a:spLocks noGrp="1"/>
          </p:cNvSpPr>
          <p:nvPr>
            <p:ph type="sldNum" sz="quarter" idx="12"/>
          </p:nvPr>
        </p:nvSpPr>
        <p:spPr>
          <a:xfrm>
            <a:off x="9028104" y="6482889"/>
            <a:ext cx="2798207" cy="372394"/>
          </a:xfrm>
          <a:prstGeom prst="rect">
            <a:avLst/>
          </a:prstGeom>
        </p:spPr>
        <p:txBody>
          <a:bodyPr/>
          <a:lstStyle>
            <a:lvl1pPr>
              <a:defRPr sz="918"/>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10404" y="1165754"/>
            <a:ext cx="11398029" cy="1793120"/>
          </a:xfrm>
        </p:spPr>
        <p:txBody>
          <a:bodyPr/>
          <a:lstStyle>
            <a:lvl1pPr>
              <a:defRPr sz="1836"/>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767316" y="6481594"/>
            <a:ext cx="2901844" cy="372394"/>
          </a:xfrm>
          <a:prstGeom prst="rect">
            <a:avLst/>
          </a:prstGeom>
        </p:spPr>
        <p:txBody>
          <a:bodyPr vert="horz" lIns="186521" tIns="46630" rIns="186521" bIns="4663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18"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28776329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Slide Photo_Option">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944" t="1853" r="1090"/>
          <a:stretch/>
        </p:blipFill>
        <p:spPr>
          <a:xfrm flipH="1">
            <a:off x="18247" y="1"/>
            <a:ext cx="12434704" cy="6994521"/>
          </a:xfrm>
          <a:prstGeom prst="rect">
            <a:avLst/>
          </a:prstGeom>
        </p:spPr>
      </p:pic>
      <p:sp>
        <p:nvSpPr>
          <p:cNvPr id="2" name="Rectangle 1"/>
          <p:cNvSpPr/>
          <p:nvPr/>
        </p:nvSpPr>
        <p:spPr bwMode="auto">
          <a:xfrm>
            <a:off x="274639" y="2119164"/>
            <a:ext cx="6400799"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41" tIns="109712" rIns="137141" bIns="109712" numCol="1" spcCol="0" rtlCol="0" fromWordArt="0" anchor="t" anchorCtr="0" forceAA="0" compatLnSpc="1">
            <a:prstTxWarp prst="textNoShape">
              <a:avLst/>
            </a:prstTxWarp>
            <a:noAutofit/>
          </a:bodyPr>
          <a:lstStyle/>
          <a:p>
            <a:pPr algn="ctr" defTabSz="699291"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1" y="2119178"/>
            <a:ext cx="6402389" cy="1828800"/>
          </a:xfrm>
          <a:noFill/>
        </p:spPr>
        <p:txBody>
          <a:bodyPr lIns="146304" tIns="91440" rIns="146304" bIns="91440" anchor="t" anchorCtr="0"/>
          <a:lstStyle>
            <a:lvl1pPr>
              <a:defRPr sz="4050" spc="-75"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1" y="3954463"/>
            <a:ext cx="6402389" cy="1828800"/>
          </a:xfrm>
        </p:spPr>
        <p:txBody>
          <a:bodyPr tIns="109728" bIns="109728">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457582" y="479426"/>
            <a:ext cx="1828799" cy="391754"/>
          </a:xfrm>
          <a:prstGeom prst="rect">
            <a:avLst/>
          </a:prstGeom>
        </p:spPr>
      </p:pic>
      <p:sp>
        <p:nvSpPr>
          <p:cNvPr id="10" name="Text Placeholder 2"/>
          <p:cNvSpPr txBox="1">
            <a:spLocks/>
          </p:cNvSpPr>
          <p:nvPr/>
        </p:nvSpPr>
        <p:spPr bwMode="auto">
          <a:xfrm>
            <a:off x="278783" y="6240433"/>
            <a:ext cx="3017486" cy="548634"/>
          </a:xfrm>
          <a:prstGeom prst="rect">
            <a:avLst/>
          </a:prstGeom>
        </p:spPr>
        <p:txBody>
          <a:bodyPr vert="horz" wrap="square" lIns="109712" tIns="82284" rIns="109712" bIns="82284"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dirty="0"/>
              <a:t>Microsoft Services</a:t>
            </a:r>
            <a:endParaRPr lang="en-US" sz="1800" dirty="0">
              <a:latin typeface="Segoe UI"/>
            </a:endParaRPr>
          </a:p>
        </p:txBody>
      </p:sp>
    </p:spTree>
    <p:extLst>
      <p:ext uri="{BB962C8B-B14F-4D97-AF65-F5344CB8AC3E}">
        <p14:creationId xmlns:p14="http://schemas.microsoft.com/office/powerpoint/2010/main" val="2349478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74638" y="1212850"/>
            <a:ext cx="11887200" cy="3582519"/>
          </a:xfrm>
        </p:spPr>
        <p:txBody>
          <a:bodyPr>
            <a:spAutoFit/>
          </a:bodyPr>
          <a:lstStyle>
            <a:lvl1pPr>
              <a:defRPr sz="4000" baseline="0">
                <a:solidFill>
                  <a:schemeClr val="bg1"/>
                </a:solidFill>
                <a:latin typeface="+mj-lt"/>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800"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2285871225"/>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5" y="369155"/>
            <a:ext cx="12047835" cy="6081351"/>
          </a:xfrm>
          <a:prstGeom prst="rect">
            <a:avLst/>
          </a:prstGeom>
        </p:spPr>
        <p:txBody>
          <a:bodyPr vert="horz" lIns="93247" tIns="46623" rIns="93247" bIns="46623"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2018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568792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rgbClr val="A8000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Slide2">
    <p:bg>
      <p:bgPr>
        <a:solidFill>
          <a:srgbClr val="0072C6"/>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stretch>
            <a:fillRect/>
          </a:stretch>
        </p:blipFill>
        <p:spPr>
          <a:xfrm>
            <a:off x="8588069" y="1978220"/>
            <a:ext cx="3854937" cy="4987354"/>
          </a:xfrm>
          <a:prstGeom prst="rect">
            <a:avLst/>
          </a:prstGeom>
        </p:spPr>
      </p:pic>
      <p:sp>
        <p:nvSpPr>
          <p:cNvPr id="4" name="Title 4"/>
          <p:cNvSpPr>
            <a:spLocks noGrp="1"/>
          </p:cNvSpPr>
          <p:nvPr>
            <p:ph type="title" hasCustomPrompt="1"/>
          </p:nvPr>
        </p:nvSpPr>
        <p:spPr>
          <a:xfrm>
            <a:off x="274639" y="1209973"/>
            <a:ext cx="10056812" cy="2751698"/>
          </a:xfrm>
        </p:spPr>
        <p:txBody>
          <a:bodyPr/>
          <a:lstStyle>
            <a:lvl1pPr>
              <a:defRPr sz="7200"/>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5C2D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715163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3218774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562436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019620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70505285"/>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4045872"/>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3888423"/>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139728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98808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5" name="Slide Number Placeholder 3"/>
          <p:cNvSpPr txBox="1">
            <a:spLocks/>
          </p:cNvSpPr>
          <p:nvPr userDrawn="1"/>
        </p:nvSpPr>
        <p:spPr>
          <a:xfrm>
            <a:off x="4680575" y="6622132"/>
            <a:ext cx="2901844" cy="372394"/>
          </a:xfrm>
          <a:prstGeom prst="rect">
            <a:avLst/>
          </a:prstGeom>
        </p:spPr>
        <p:txBody>
          <a:bodyPr lIns="186538" tIns="46634" rIns="186538" bIns="4663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defRPr/>
            </a:pPr>
            <a:r>
              <a:rPr lang="en-US" sz="1100" dirty="0">
                <a:latin typeface="Segoe" panose="020B0502040504020203" pitchFamily="34" charset="0"/>
              </a:rPr>
              <a:t>Microsoft Confidential</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52931257"/>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89490633"/>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490754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855216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800447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412082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416418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574584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43431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84855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96092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35029126"/>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1550684428"/>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9621779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2016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65564180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219825" y="0"/>
            <a:ext cx="6216650" cy="6992587"/>
          </a:xfrm>
          <a:blipFill>
            <a:blip r:embed="rId2"/>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303850784"/>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186458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8770044"/>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7548236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49675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32736" y="2172838"/>
            <a:ext cx="10571004" cy="1499289"/>
          </a:xfrm>
        </p:spPr>
        <p:txBody>
          <a:bodyPr/>
          <a:lstStyle/>
          <a:p>
            <a:r>
              <a:rPr lang="en-US"/>
              <a:t>Click to edit Master title style</a:t>
            </a:r>
          </a:p>
        </p:txBody>
      </p:sp>
      <p:sp>
        <p:nvSpPr>
          <p:cNvPr id="3" name="Subtitle 2"/>
          <p:cNvSpPr>
            <a:spLocks noGrp="1"/>
          </p:cNvSpPr>
          <p:nvPr>
            <p:ph type="subTitle" idx="1"/>
          </p:nvPr>
        </p:nvSpPr>
        <p:spPr>
          <a:xfrm>
            <a:off x="1865471" y="3963564"/>
            <a:ext cx="8705533" cy="1787490"/>
          </a:xfrm>
        </p:spPr>
        <p:txBody>
          <a:bodyPr/>
          <a:lstStyle>
            <a:lvl1pPr marL="0" indent="0" algn="ctr">
              <a:buNone/>
              <a:defRPr>
                <a:solidFill>
                  <a:schemeClr val="tx1">
                    <a:tint val="75000"/>
                  </a:schemeClr>
                </a:solidFill>
              </a:defRPr>
            </a:lvl1pPr>
            <a:lvl2pPr marL="466298" indent="0" algn="ctr">
              <a:buNone/>
              <a:defRPr>
                <a:solidFill>
                  <a:schemeClr val="tx1">
                    <a:tint val="75000"/>
                  </a:schemeClr>
                </a:solidFill>
              </a:defRPr>
            </a:lvl2pPr>
            <a:lvl3pPr marL="932597" indent="0" algn="ctr">
              <a:buNone/>
              <a:defRPr>
                <a:solidFill>
                  <a:schemeClr val="tx1">
                    <a:tint val="75000"/>
                  </a:schemeClr>
                </a:solidFill>
              </a:defRPr>
            </a:lvl3pPr>
            <a:lvl4pPr marL="1398895" indent="0" algn="ctr">
              <a:buNone/>
              <a:defRPr>
                <a:solidFill>
                  <a:schemeClr val="tx1">
                    <a:tint val="75000"/>
                  </a:schemeClr>
                </a:solidFill>
              </a:defRPr>
            </a:lvl4pPr>
            <a:lvl5pPr marL="1865193" indent="0" algn="ctr">
              <a:buNone/>
              <a:defRPr>
                <a:solidFill>
                  <a:schemeClr val="tx1">
                    <a:tint val="75000"/>
                  </a:schemeClr>
                </a:solidFill>
              </a:defRPr>
            </a:lvl5pPr>
            <a:lvl6pPr marL="2331491" indent="0" algn="ctr">
              <a:buNone/>
              <a:defRPr>
                <a:solidFill>
                  <a:schemeClr val="tx1">
                    <a:tint val="75000"/>
                  </a:schemeClr>
                </a:solidFill>
              </a:defRPr>
            </a:lvl6pPr>
            <a:lvl7pPr marL="2797790" indent="0" algn="ctr">
              <a:buNone/>
              <a:defRPr>
                <a:solidFill>
                  <a:schemeClr val="tx1">
                    <a:tint val="75000"/>
                  </a:schemeClr>
                </a:solidFill>
              </a:defRPr>
            </a:lvl7pPr>
            <a:lvl8pPr marL="3264088" indent="0" algn="ctr">
              <a:buNone/>
              <a:defRPr>
                <a:solidFill>
                  <a:schemeClr val="tx1">
                    <a:tint val="75000"/>
                  </a:schemeClr>
                </a:solidFill>
              </a:defRPr>
            </a:lvl8pPr>
            <a:lvl9pPr marL="373038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21824" y="6482890"/>
            <a:ext cx="2901844" cy="372394"/>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249129" y="6482890"/>
            <a:ext cx="3938217" cy="372394"/>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912807" y="6482890"/>
            <a:ext cx="2901844" cy="372394"/>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5303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9" y="1212850"/>
            <a:ext cx="11887200" cy="186458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2219106" y="5937251"/>
            <a:ext cx="188435" cy="382308"/>
          </a:xfrm>
          <a:prstGeom prst="rect">
            <a:avLst/>
          </a:prstGeom>
          <a:noFill/>
        </p:spPr>
        <p:txBody>
          <a:bodyPr wrap="none" rtlCol="0">
            <a:spAutoFit/>
          </a:bodyPr>
          <a:lstStyle/>
          <a:p>
            <a:pPr defTabSz="931607"/>
            <a:endParaRPr lang="en-US" sz="1836" dirty="0">
              <a:solidFill>
                <a:prstClr val="black"/>
              </a:solidFill>
            </a:endParaRPr>
          </a:p>
        </p:txBody>
      </p:sp>
    </p:spTree>
    <p:extLst>
      <p:ext uri="{BB962C8B-B14F-4D97-AF65-F5344CB8AC3E}">
        <p14:creationId xmlns:p14="http://schemas.microsoft.com/office/powerpoint/2010/main" val="45705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18" Type="http://schemas.openxmlformats.org/officeDocument/2006/relationships/slideLayout" Target="../slideLayouts/slideLayout48.xml"/><Relationship Id="rId3" Type="http://schemas.openxmlformats.org/officeDocument/2006/relationships/slideLayout" Target="../slideLayouts/slideLayout33.xml"/><Relationship Id="rId21" Type="http://schemas.openxmlformats.org/officeDocument/2006/relationships/theme" Target="../theme/theme2.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17" Type="http://schemas.openxmlformats.org/officeDocument/2006/relationships/slideLayout" Target="../slideLayouts/slideLayout47.xml"/><Relationship Id="rId2" Type="http://schemas.openxmlformats.org/officeDocument/2006/relationships/slideLayout" Target="../slideLayouts/slideLayout32.xml"/><Relationship Id="rId16" Type="http://schemas.openxmlformats.org/officeDocument/2006/relationships/slideLayout" Target="../slideLayouts/slideLayout46.xml"/><Relationship Id="rId20" Type="http://schemas.openxmlformats.org/officeDocument/2006/relationships/slideLayout" Target="../slideLayouts/slideLayout50.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slideLayout" Target="../slideLayouts/slideLayout45.xml"/><Relationship Id="rId10" Type="http://schemas.openxmlformats.org/officeDocument/2006/relationships/slideLayout" Target="../slideLayouts/slideLayout40.xml"/><Relationship Id="rId19" Type="http://schemas.openxmlformats.org/officeDocument/2006/relationships/slideLayout" Target="../slideLayouts/slideLayout49.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 Id="rId22"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theme" Target="../theme/theme3.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78.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theme" Target="../theme/theme4.xml"/><Relationship Id="rId5" Type="http://schemas.openxmlformats.org/officeDocument/2006/relationships/slideLayout" Target="../slideLayouts/slideLayout80.xml"/><Relationship Id="rId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299" r:id="rId1"/>
    <p:sldLayoutId id="2147484170" r:id="rId2"/>
    <p:sldLayoutId id="2147484304" r:id="rId3"/>
    <p:sldLayoutId id="2147484087" r:id="rId4"/>
    <p:sldLayoutId id="2147484098" r:id="rId5"/>
    <p:sldLayoutId id="2147484107" r:id="rId6"/>
    <p:sldLayoutId id="2147484086" r:id="rId7"/>
    <p:sldLayoutId id="2147484099" r:id="rId8"/>
    <p:sldLayoutId id="2147484100" r:id="rId9"/>
    <p:sldLayoutId id="2147484106" r:id="rId10"/>
    <p:sldLayoutId id="2147484089" r:id="rId11"/>
    <p:sldLayoutId id="2147484092" r:id="rId12"/>
    <p:sldLayoutId id="2147484105" r:id="rId13"/>
    <p:sldLayoutId id="2147484301" r:id="rId14"/>
    <p:sldLayoutId id="2147484302" r:id="rId15"/>
    <p:sldLayoutId id="2147484130" r:id="rId16"/>
    <p:sldLayoutId id="2147484102" r:id="rId17"/>
    <p:sldLayoutId id="2147484300" r:id="rId18"/>
    <p:sldLayoutId id="2147484182" r:id="rId19"/>
    <p:sldLayoutId id="2147484093" r:id="rId20"/>
    <p:sldLayoutId id="2147484127" r:id="rId21"/>
    <p:sldLayoutId id="2147484128" r:id="rId22"/>
    <p:sldLayoutId id="2147484129" r:id="rId23"/>
    <p:sldLayoutId id="2147484094" r:id="rId24"/>
    <p:sldLayoutId id="2147484303" r:id="rId25"/>
    <p:sldLayoutId id="2147484195" r:id="rId26"/>
    <p:sldLayoutId id="2147484096" r:id="rId27"/>
    <p:sldLayoutId id="2147484305" r:id="rId28"/>
    <p:sldLayoutId id="2147484334" r:id="rId29"/>
    <p:sldLayoutId id="2147484335" r:id="rId3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solidFill>
            <a:srgbClr val="000000"/>
          </a:soli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solidFill>
            <a:srgbClr val="000000"/>
          </a:soli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solidFill>
            <a:srgbClr val="000000"/>
          </a:soli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2"/>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50" r:id="rId8"/>
    <p:sldLayoutId id="2147484264" r:id="rId9"/>
    <p:sldLayoutId id="2147484251" r:id="rId10"/>
    <p:sldLayoutId id="2147484252" r:id="rId11"/>
    <p:sldLayoutId id="2147484253" r:id="rId12"/>
    <p:sldLayoutId id="2147484254" r:id="rId13"/>
    <p:sldLayoutId id="2147484256" r:id="rId14"/>
    <p:sldLayoutId id="2147484257" r:id="rId15"/>
    <p:sldLayoutId id="2147484258" r:id="rId16"/>
    <p:sldLayoutId id="2147484259" r:id="rId17"/>
    <p:sldLayoutId id="2147484260" r:id="rId18"/>
    <p:sldLayoutId id="2147484263" r:id="rId19"/>
    <p:sldLayoutId id="2147484261" r:id="rId20"/>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2507592224"/>
      </p:ext>
    </p:extLst>
  </p:cSld>
  <p:clrMap bg1="lt1" tx1="dk1" bg2="lt2" tx2="dk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 id="2147484326" r:id="rId18"/>
    <p:sldLayoutId id="2147484327" r:id="rId19"/>
    <p:sldLayoutId id="2147484328" r:id="rId20"/>
    <p:sldLayoutId id="2147484329" r:id="rId21"/>
    <p:sldLayoutId id="2147484330" r:id="rId22"/>
    <p:sldLayoutId id="2147484331" r:id="rId23"/>
    <p:sldLayoutId id="2147484332" r:id="rId24"/>
    <p:sldLayoutId id="2147484333"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2219106" y="5937251"/>
            <a:ext cx="188435" cy="382308"/>
          </a:xfrm>
          <a:prstGeom prst="rect">
            <a:avLst/>
          </a:prstGeom>
          <a:noFill/>
        </p:spPr>
        <p:txBody>
          <a:bodyPr wrap="none" rtlCol="0">
            <a:spAutoFit/>
          </a:bodyPr>
          <a:lstStyle/>
          <a:p>
            <a:pPr defTabSz="931607"/>
            <a:endParaRPr lang="en-US" sz="1836" dirty="0">
              <a:solidFill>
                <a:prstClr val="black"/>
              </a:solidFill>
            </a:endParaRPr>
          </a:p>
        </p:txBody>
      </p:sp>
      <p:sp>
        <p:nvSpPr>
          <p:cNvPr id="9" name="Title Placeholder 8"/>
          <p:cNvSpPr>
            <a:spLocks noGrp="1"/>
          </p:cNvSpPr>
          <p:nvPr>
            <p:ph type="title"/>
          </p:nvPr>
        </p:nvSpPr>
        <p:spPr>
          <a:xfrm>
            <a:off x="621824" y="280105"/>
            <a:ext cx="11192828" cy="1165754"/>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21824" y="1632057"/>
            <a:ext cx="11192828" cy="46160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7396" y="6669292"/>
            <a:ext cx="2381664" cy="286306"/>
          </a:xfrm>
          <a:prstGeom prst="rect">
            <a:avLst/>
          </a:prstGeom>
          <a:noFill/>
        </p:spPr>
        <p:txBody>
          <a:bodyPr wrap="square" rtlCol="0">
            <a:spAutoFit/>
          </a:bodyPr>
          <a:lstStyle/>
          <a:p>
            <a:r>
              <a:rPr lang="en-US" sz="1224" dirty="0">
                <a:solidFill>
                  <a:schemeClr val="bg1"/>
                </a:solidFill>
              </a:rPr>
              <a:t>www.ThatAwesomeTrainer.com</a:t>
            </a:r>
          </a:p>
        </p:txBody>
      </p:sp>
    </p:spTree>
    <p:extLst>
      <p:ext uri="{BB962C8B-B14F-4D97-AF65-F5344CB8AC3E}">
        <p14:creationId xmlns:p14="http://schemas.microsoft.com/office/powerpoint/2010/main" val="1003188550"/>
      </p:ext>
    </p:extLst>
  </p:cSld>
  <p:clrMap bg1="lt1" tx1="dk1" bg2="lt2" tx2="dk2" accent1="accent1" accent2="accent2" accent3="accent3" accent4="accent4" accent5="accent5" accent6="accent6" hlink="hlink" folHlink="folHlink"/>
  <p:sldLayoutIdLst>
    <p:sldLayoutId id="2147484337" r:id="rId1"/>
    <p:sldLayoutId id="2147484338" r:id="rId2"/>
    <p:sldLayoutId id="2147484339" r:id="rId3"/>
    <p:sldLayoutId id="2147484340" r:id="rId4"/>
    <p:sldLayoutId id="2147484341" r:id="rId5"/>
  </p:sldLayoutIdLst>
  <p:hf hdr="0" ftr="0" dt="0"/>
  <p:txStyles>
    <p:titleStyle>
      <a:lvl1pPr marL="0" marR="0" indent="0" algn="l" defTabSz="466209" rtl="0" eaLnBrk="1" fontAlgn="auto" latinLnBrk="0" hangingPunct="1">
        <a:lnSpc>
          <a:spcPts val="3570"/>
        </a:lnSpc>
        <a:spcBef>
          <a:spcPct val="0"/>
        </a:spcBef>
        <a:spcAft>
          <a:spcPts val="0"/>
        </a:spcAft>
        <a:buClrTx/>
        <a:buSzTx/>
        <a:buFontTx/>
        <a:buNone/>
        <a:tabLst/>
        <a:defRPr kumimoji="0" lang="en-US" sz="3672"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32418" rtl="0" eaLnBrk="1" latinLnBrk="0" hangingPunct="1">
        <a:spcBef>
          <a:spcPct val="20000"/>
        </a:spcBef>
        <a:buFont typeface="Arial"/>
        <a:buNone/>
        <a:defRPr sz="2448" kern="1200">
          <a:solidFill>
            <a:srgbClr val="404040"/>
          </a:solidFill>
          <a:latin typeface="+mn-lt"/>
          <a:ea typeface="+mn-ea"/>
          <a:cs typeface="+mn-cs"/>
        </a:defRPr>
      </a:lvl1pPr>
      <a:lvl2pPr marL="349656" indent="-349656" algn="l" defTabSz="932418" rtl="0" eaLnBrk="1" latinLnBrk="0" hangingPunct="1">
        <a:spcBef>
          <a:spcPct val="20000"/>
        </a:spcBef>
        <a:buClr>
          <a:schemeClr val="accent4"/>
        </a:buClr>
        <a:buFont typeface="Arial"/>
        <a:buChar char="•"/>
        <a:defRPr lang="en-US" sz="2040" kern="1200" dirty="0" smtClean="0">
          <a:solidFill>
            <a:srgbClr val="404040"/>
          </a:solidFill>
          <a:latin typeface="Century Gothic"/>
          <a:ea typeface="+mn-ea"/>
          <a:cs typeface="+mn-cs"/>
        </a:defRPr>
      </a:lvl2pPr>
      <a:lvl3pPr marL="650750" indent="-349656" algn="l" defTabSz="932418" rtl="0" eaLnBrk="1" latinLnBrk="0" hangingPunct="1">
        <a:spcBef>
          <a:spcPct val="20000"/>
        </a:spcBef>
        <a:buClr>
          <a:schemeClr val="accent4"/>
        </a:buClr>
        <a:buFont typeface="Arial"/>
        <a:buChar char="•"/>
        <a:defRPr lang="en-US" sz="1836" kern="1200" dirty="0" smtClean="0">
          <a:solidFill>
            <a:srgbClr val="404040"/>
          </a:solidFill>
          <a:latin typeface="Century Gothic"/>
          <a:ea typeface="+mn-ea"/>
          <a:cs typeface="+mn-cs"/>
        </a:defRPr>
      </a:lvl3pPr>
      <a:lvl4pPr marL="940512" indent="-349656" algn="l" defTabSz="932418" rtl="0" eaLnBrk="1" latinLnBrk="0" hangingPunct="1">
        <a:spcBef>
          <a:spcPct val="20000"/>
        </a:spcBef>
        <a:buClr>
          <a:schemeClr val="accent4"/>
        </a:buClr>
        <a:buFont typeface="Arial"/>
        <a:buChar char="•"/>
        <a:defRPr lang="en-US" sz="1836" kern="1200" dirty="0" smtClean="0">
          <a:solidFill>
            <a:srgbClr val="404040"/>
          </a:solidFill>
          <a:latin typeface="Century Gothic"/>
          <a:ea typeface="+mn-ea"/>
          <a:cs typeface="+mn-cs"/>
        </a:defRPr>
      </a:lvl4pPr>
      <a:lvl5pPr marL="1212467" indent="-349656" algn="l" defTabSz="932418" rtl="0" eaLnBrk="1" latinLnBrk="0" hangingPunct="1">
        <a:spcBef>
          <a:spcPct val="20000"/>
        </a:spcBef>
        <a:buClr>
          <a:schemeClr val="accent4"/>
        </a:buClr>
        <a:buFont typeface="Arial"/>
        <a:buChar char="•"/>
        <a:defRPr lang="en-US" sz="1836" kern="1200" dirty="0">
          <a:solidFill>
            <a:srgbClr val="404040"/>
          </a:solidFill>
          <a:latin typeface="Century Gothic"/>
          <a:ea typeface="+mn-ea"/>
          <a:cs typeface="+mn-cs"/>
        </a:defRPr>
      </a:lvl5pPr>
      <a:lvl6pPr marL="2564149"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6pPr>
      <a:lvl7pPr marL="3030357"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7pPr>
      <a:lvl8pPr marL="3496565"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8pPr>
      <a:lvl9pPr marL="3962774" indent="-233104" algn="l" defTabSz="932418" rtl="0" eaLnBrk="1" latinLnBrk="0" hangingPunct="1">
        <a:spcBef>
          <a:spcPct val="20000"/>
        </a:spcBef>
        <a:buFont typeface="Arial" pitchFamily="34" charset="0"/>
        <a:buChar char="•"/>
        <a:defRPr sz="2040" kern="1200">
          <a:solidFill>
            <a:schemeClr val="tx1"/>
          </a:solidFill>
          <a:latin typeface="+mn-lt"/>
          <a:ea typeface="+mn-ea"/>
          <a:cs typeface="+mn-cs"/>
        </a:defRPr>
      </a:lvl9pPr>
    </p:bodyStyle>
    <p:otherStyle>
      <a:defPPr>
        <a:defRPr lang="en-US"/>
      </a:defPPr>
      <a:lvl1pPr marL="0" algn="l" defTabSz="932418" rtl="0" eaLnBrk="1" latinLnBrk="0" hangingPunct="1">
        <a:defRPr sz="1836" kern="1200">
          <a:solidFill>
            <a:schemeClr val="tx1"/>
          </a:solidFill>
          <a:latin typeface="+mn-lt"/>
          <a:ea typeface="+mn-ea"/>
          <a:cs typeface="+mn-cs"/>
        </a:defRPr>
      </a:lvl1pPr>
      <a:lvl2pPr marL="466209" algn="l" defTabSz="932418" rtl="0" eaLnBrk="1" latinLnBrk="0" hangingPunct="1">
        <a:defRPr sz="1836" kern="1200">
          <a:solidFill>
            <a:schemeClr val="tx1"/>
          </a:solidFill>
          <a:latin typeface="+mn-lt"/>
          <a:ea typeface="+mn-ea"/>
          <a:cs typeface="+mn-cs"/>
        </a:defRPr>
      </a:lvl2pPr>
      <a:lvl3pPr marL="932418" algn="l" defTabSz="932418" rtl="0" eaLnBrk="1" latinLnBrk="0" hangingPunct="1">
        <a:defRPr sz="1836" kern="1200">
          <a:solidFill>
            <a:schemeClr val="tx1"/>
          </a:solidFill>
          <a:latin typeface="+mn-lt"/>
          <a:ea typeface="+mn-ea"/>
          <a:cs typeface="+mn-cs"/>
        </a:defRPr>
      </a:lvl3pPr>
      <a:lvl4pPr marL="1398627" algn="l" defTabSz="932418" rtl="0" eaLnBrk="1" latinLnBrk="0" hangingPunct="1">
        <a:defRPr sz="1836" kern="1200">
          <a:solidFill>
            <a:schemeClr val="tx1"/>
          </a:solidFill>
          <a:latin typeface="+mn-lt"/>
          <a:ea typeface="+mn-ea"/>
          <a:cs typeface="+mn-cs"/>
        </a:defRPr>
      </a:lvl4pPr>
      <a:lvl5pPr marL="1864835" algn="l" defTabSz="932418" rtl="0" eaLnBrk="1" latinLnBrk="0" hangingPunct="1">
        <a:defRPr sz="1836" kern="1200">
          <a:solidFill>
            <a:schemeClr val="tx1"/>
          </a:solidFill>
          <a:latin typeface="+mn-lt"/>
          <a:ea typeface="+mn-ea"/>
          <a:cs typeface="+mn-cs"/>
        </a:defRPr>
      </a:lvl5pPr>
      <a:lvl6pPr marL="2331044" algn="l" defTabSz="932418" rtl="0" eaLnBrk="1" latinLnBrk="0" hangingPunct="1">
        <a:defRPr sz="1836" kern="1200">
          <a:solidFill>
            <a:schemeClr val="tx1"/>
          </a:solidFill>
          <a:latin typeface="+mn-lt"/>
          <a:ea typeface="+mn-ea"/>
          <a:cs typeface="+mn-cs"/>
        </a:defRPr>
      </a:lvl6pPr>
      <a:lvl7pPr marL="2797253" algn="l" defTabSz="932418" rtl="0" eaLnBrk="1" latinLnBrk="0" hangingPunct="1">
        <a:defRPr sz="1836" kern="1200">
          <a:solidFill>
            <a:schemeClr val="tx1"/>
          </a:solidFill>
          <a:latin typeface="+mn-lt"/>
          <a:ea typeface="+mn-ea"/>
          <a:cs typeface="+mn-cs"/>
        </a:defRPr>
      </a:lvl7pPr>
      <a:lvl8pPr marL="3263461" algn="l" defTabSz="932418" rtl="0" eaLnBrk="1" latinLnBrk="0" hangingPunct="1">
        <a:defRPr sz="1836" kern="1200">
          <a:solidFill>
            <a:schemeClr val="tx1"/>
          </a:solidFill>
          <a:latin typeface="+mn-lt"/>
          <a:ea typeface="+mn-ea"/>
          <a:cs typeface="+mn-cs"/>
        </a:defRPr>
      </a:lvl8pPr>
      <a:lvl9pPr marL="3729669" algn="l" defTabSz="932418" rtl="0" eaLnBrk="1" latinLnBrk="0" hangingPunct="1">
        <a:defRPr sz="18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6.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6.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p:txBody>
          <a:bodyPr/>
          <a:lstStyle/>
          <a:p>
            <a:br>
              <a:rPr lang="en-US" dirty="0"/>
            </a:br>
            <a:r>
              <a:rPr lang="en-US" dirty="0"/>
              <a:t>Module: </a:t>
            </a:r>
            <a:br>
              <a:rPr lang="en-US" dirty="0"/>
            </a:br>
            <a:r>
              <a:rPr lang="en-US" dirty="0"/>
              <a:t>Data Manipulation Language</a:t>
            </a:r>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DDFFB0F-FF56-4ACF-8478-B709B47B7F8F}"/>
              </a:ext>
            </a:extLst>
          </p:cNvPr>
          <p:cNvSpPr>
            <a:spLocks noGrp="1"/>
          </p:cNvSpPr>
          <p:nvPr>
            <p:ph type="body" sz="quarter" idx="10"/>
          </p:nvPr>
        </p:nvSpPr>
        <p:spPr>
          <a:xfrm>
            <a:off x="427037" y="1363662"/>
            <a:ext cx="11885514" cy="3933384"/>
          </a:xfrm>
        </p:spPr>
        <p:txBody>
          <a:bodyPr/>
          <a:lstStyle/>
          <a:p>
            <a:r>
              <a:rPr lang="en-US" dirty="0"/>
              <a:t>In this lesson we discussed:</a:t>
            </a:r>
          </a:p>
          <a:p>
            <a:pPr lvl="1"/>
            <a:r>
              <a:rPr lang="en-US" dirty="0"/>
              <a:t>SQL Statement Categories</a:t>
            </a:r>
          </a:p>
          <a:p>
            <a:pPr lvl="1"/>
            <a:r>
              <a:rPr lang="en-US" dirty="0"/>
              <a:t>What is DML?</a:t>
            </a:r>
          </a:p>
          <a:p>
            <a:pPr lvl="1"/>
            <a:r>
              <a:rPr lang="en-US" dirty="0"/>
              <a:t>Inserting Records into a table</a:t>
            </a:r>
          </a:p>
          <a:p>
            <a:pPr lvl="1"/>
            <a:r>
              <a:rPr lang="en-US" dirty="0"/>
              <a:t>IDENTITY and SEQUENCES</a:t>
            </a:r>
          </a:p>
          <a:p>
            <a:pPr lvl="1"/>
            <a:r>
              <a:rPr lang="en-US" dirty="0"/>
              <a:t>Updating Records in a table</a:t>
            </a:r>
          </a:p>
          <a:p>
            <a:pPr lvl="1"/>
            <a:r>
              <a:rPr lang="en-US" dirty="0"/>
              <a:t>Deleting Records in a table</a:t>
            </a:r>
          </a:p>
          <a:p>
            <a:pPr lvl="1"/>
            <a:r>
              <a:rPr lang="en-US" dirty="0"/>
              <a:t>DELETE vs DROP vs TRUNCATE</a:t>
            </a:r>
          </a:p>
          <a:p>
            <a:pPr lvl="1"/>
            <a:endParaRPr lang="en-US" dirty="0"/>
          </a:p>
        </p:txBody>
      </p:sp>
      <p:sp>
        <p:nvSpPr>
          <p:cNvPr id="3" name="Title 2">
            <a:extLst>
              <a:ext uri="{FF2B5EF4-FFF2-40B4-BE49-F238E27FC236}">
                <a16:creationId xmlns:a16="http://schemas.microsoft.com/office/drawing/2014/main" id="{B5C2E5A5-21C5-478D-B08E-53BF36F8C813}"/>
              </a:ext>
            </a:extLst>
          </p:cNvPr>
          <p:cNvSpPr>
            <a:spLocks noGrp="1"/>
          </p:cNvSpPr>
          <p:nvPr>
            <p:ph type="title"/>
          </p:nvPr>
        </p:nvSpPr>
        <p:spPr/>
        <p:txBody>
          <a:bodyPr/>
          <a:lstStyle/>
          <a:p>
            <a:r>
              <a:rPr lang="en-US" dirty="0"/>
              <a:t>Lesson Summary</a:t>
            </a:r>
          </a:p>
        </p:txBody>
      </p:sp>
    </p:spTree>
    <p:extLst>
      <p:ext uri="{BB962C8B-B14F-4D97-AF65-F5344CB8AC3E}">
        <p14:creationId xmlns:p14="http://schemas.microsoft.com/office/powerpoint/2010/main" val="137785640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074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034395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DDFFB0F-FF56-4ACF-8478-B709B47B7F8F}"/>
              </a:ext>
            </a:extLst>
          </p:cNvPr>
          <p:cNvSpPr>
            <a:spLocks noGrp="1"/>
          </p:cNvSpPr>
          <p:nvPr>
            <p:ph type="body" sz="quarter" idx="10"/>
          </p:nvPr>
        </p:nvSpPr>
        <p:spPr>
          <a:xfrm>
            <a:off x="275481" y="1212851"/>
            <a:ext cx="11885514" cy="6167842"/>
          </a:xfrm>
        </p:spPr>
        <p:txBody>
          <a:bodyPr/>
          <a:lstStyle/>
          <a:p>
            <a:pPr lvl="0"/>
            <a:r>
              <a:rPr lang="en-US" dirty="0"/>
              <a:t>SQL Statement Categories</a:t>
            </a:r>
          </a:p>
          <a:p>
            <a:pPr lvl="0"/>
            <a:r>
              <a:rPr lang="en-US" dirty="0"/>
              <a:t>What is DML?</a:t>
            </a:r>
          </a:p>
          <a:p>
            <a:pPr lvl="0"/>
            <a:r>
              <a:rPr lang="en-US" dirty="0"/>
              <a:t>Inserting Records into a table</a:t>
            </a:r>
          </a:p>
          <a:p>
            <a:pPr lvl="0"/>
            <a:r>
              <a:rPr lang="en-US" dirty="0"/>
              <a:t>IDENTITY and SEQUENCES</a:t>
            </a:r>
          </a:p>
          <a:p>
            <a:pPr lvl="0"/>
            <a:r>
              <a:rPr lang="en-US" dirty="0"/>
              <a:t>Updating Records in a table</a:t>
            </a:r>
          </a:p>
          <a:p>
            <a:pPr lvl="0"/>
            <a:r>
              <a:rPr lang="en-US" dirty="0"/>
              <a:t>Deleting Records in a table</a:t>
            </a:r>
          </a:p>
          <a:p>
            <a:pPr lvl="0"/>
            <a:r>
              <a:rPr lang="en-US" dirty="0"/>
              <a:t>DELETE vs DROP vs TRUNCATE</a:t>
            </a:r>
          </a:p>
          <a:p>
            <a:pPr marL="0" lvl="0" indent="0">
              <a:buNone/>
            </a:pPr>
            <a:endParaRPr lang="en-US" dirty="0"/>
          </a:p>
          <a:p>
            <a:pPr marL="0" indent="0">
              <a:buNone/>
            </a:pPr>
            <a:endParaRPr lang="en-US" dirty="0"/>
          </a:p>
          <a:p>
            <a:endParaRPr lang="en-US" dirty="0"/>
          </a:p>
        </p:txBody>
      </p:sp>
      <p:sp>
        <p:nvSpPr>
          <p:cNvPr id="4" name="Title 3">
            <a:extLst>
              <a:ext uri="{FF2B5EF4-FFF2-40B4-BE49-F238E27FC236}">
                <a16:creationId xmlns:a16="http://schemas.microsoft.com/office/drawing/2014/main" id="{5FDEDBD8-57A1-4E23-A54C-C8A603502C44}"/>
              </a:ext>
            </a:extLst>
          </p:cNvPr>
          <p:cNvSpPr>
            <a:spLocks noGrp="1"/>
          </p:cNvSpPr>
          <p:nvPr>
            <p:ph type="title"/>
          </p:nvPr>
        </p:nvSpPr>
        <p:spPr>
          <a:xfrm>
            <a:off x="289230" y="220662"/>
            <a:ext cx="11889564" cy="917575"/>
          </a:xfrm>
        </p:spPr>
        <p:txBody>
          <a:bodyPr/>
          <a:lstStyle/>
          <a:p>
            <a:r>
              <a:rPr lang="en-US" dirty="0"/>
              <a:t>Module Overview</a:t>
            </a:r>
          </a:p>
        </p:txBody>
      </p:sp>
    </p:spTree>
    <p:extLst>
      <p:ext uri="{BB962C8B-B14F-4D97-AF65-F5344CB8AC3E}">
        <p14:creationId xmlns:p14="http://schemas.microsoft.com/office/powerpoint/2010/main" val="23225084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9230" y="2206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102" normalizeH="0" baseline="0" noProof="0" dirty="0">
                <a:ln w="3175">
                  <a:noFill/>
                </a:ln>
                <a:solidFill>
                  <a:srgbClr val="0078D7"/>
                </a:solidFill>
                <a:effectLst/>
                <a:uLnTx/>
                <a:uFillTx/>
                <a:latin typeface="Segoe UI Light"/>
                <a:ea typeface="+mn-ea"/>
                <a:cs typeface="Segoe UI" pitchFamily="34" charset="0"/>
              </a:rPr>
              <a:t>SQL Statement Categories?</a:t>
            </a:r>
          </a:p>
        </p:txBody>
      </p:sp>
      <p:graphicFrame>
        <p:nvGraphicFramePr>
          <p:cNvPr id="16" name="Table 15">
            <a:extLst>
              <a:ext uri="{FF2B5EF4-FFF2-40B4-BE49-F238E27FC236}">
                <a16:creationId xmlns:a16="http://schemas.microsoft.com/office/drawing/2014/main" id="{AB06B023-924B-44C2-BB39-823865CF6C8F}"/>
              </a:ext>
            </a:extLst>
          </p:cNvPr>
          <p:cNvGraphicFramePr>
            <a:graphicFrameLocks noGrp="1"/>
          </p:cNvGraphicFramePr>
          <p:nvPr>
            <p:extLst>
              <p:ext uri="{D42A27DB-BD31-4B8C-83A1-F6EECF244321}">
                <p14:modId xmlns:p14="http://schemas.microsoft.com/office/powerpoint/2010/main" val="759476083"/>
              </p:ext>
            </p:extLst>
          </p:nvPr>
        </p:nvGraphicFramePr>
        <p:xfrm>
          <a:off x="374467" y="1837508"/>
          <a:ext cx="11408230" cy="3017530"/>
        </p:xfrm>
        <a:graphic>
          <a:graphicData uri="http://schemas.openxmlformats.org/drawingml/2006/table">
            <a:tbl>
              <a:tblPr firstRow="1" bandRow="1">
                <a:tableStyleId>{C4B1156A-380E-4F78-BDF5-A606A8083BF9}</a:tableStyleId>
              </a:tblPr>
              <a:tblGrid>
                <a:gridCol w="2890201">
                  <a:extLst>
                    <a:ext uri="{9D8B030D-6E8A-4147-A177-3AD203B41FA5}">
                      <a16:colId xmlns:a16="http://schemas.microsoft.com/office/drawing/2014/main" val="479197048"/>
                    </a:ext>
                  </a:extLst>
                </a:gridCol>
                <a:gridCol w="2890201">
                  <a:extLst>
                    <a:ext uri="{9D8B030D-6E8A-4147-A177-3AD203B41FA5}">
                      <a16:colId xmlns:a16="http://schemas.microsoft.com/office/drawing/2014/main" val="20000"/>
                    </a:ext>
                  </a:extLst>
                </a:gridCol>
                <a:gridCol w="2788486">
                  <a:extLst>
                    <a:ext uri="{9D8B030D-6E8A-4147-A177-3AD203B41FA5}">
                      <a16:colId xmlns:a16="http://schemas.microsoft.com/office/drawing/2014/main" val="20001"/>
                    </a:ext>
                  </a:extLst>
                </a:gridCol>
                <a:gridCol w="2839342">
                  <a:extLst>
                    <a:ext uri="{9D8B030D-6E8A-4147-A177-3AD203B41FA5}">
                      <a16:colId xmlns:a16="http://schemas.microsoft.com/office/drawing/2014/main" val="20002"/>
                    </a:ext>
                  </a:extLst>
                </a:gridCol>
              </a:tblGrid>
              <a:tr h="886985">
                <a:tc>
                  <a:txBody>
                    <a:bodyPr/>
                    <a:lstStyle/>
                    <a:p>
                      <a:pPr marL="0" algn="ctr" defTabSz="914400" rtl="0" eaLnBrk="1" latinLnBrk="0" hangingPunct="1"/>
                      <a:r>
                        <a:rPr lang="en-US" sz="2800" b="1" kern="1200" dirty="0">
                          <a:ln w="1905"/>
                          <a:solidFill>
                            <a:schemeClr val="bg1"/>
                          </a:solidFill>
                          <a:effectLst>
                            <a:innerShdw blurRad="69850" dist="43180" dir="5400000">
                              <a:srgbClr val="000000">
                                <a:alpha val="65000"/>
                              </a:srgbClr>
                            </a:innerShdw>
                          </a:effectLst>
                          <a:latin typeface="+mn-lt"/>
                          <a:ea typeface="+mn-ea"/>
                          <a:cs typeface="+mn-cs"/>
                        </a:rPr>
                        <a:t>DML</a:t>
                      </a:r>
                    </a:p>
                    <a:p>
                      <a:pPr marL="0" algn="ctr" defTabSz="914400" rtl="0" eaLnBrk="1" latinLnBrk="0" hangingPunct="1"/>
                      <a:r>
                        <a:rPr lang="en-US" sz="2800" b="1" kern="1200" dirty="0">
                          <a:ln w="1905"/>
                          <a:solidFill>
                            <a:schemeClr val="bg1"/>
                          </a:solidFill>
                          <a:effectLst>
                            <a:innerShdw blurRad="69850" dist="43180" dir="5400000">
                              <a:srgbClr val="000000">
                                <a:alpha val="65000"/>
                              </a:srgbClr>
                            </a:innerShdw>
                          </a:effectLst>
                          <a:latin typeface="+mn-lt"/>
                          <a:ea typeface="+mn-ea"/>
                          <a:cs typeface="+mn-cs"/>
                        </a:rPr>
                        <a:t>(Manipulation)</a:t>
                      </a:r>
                    </a:p>
                  </a:txBody>
                  <a:tcPr marL="89904" marR="89904" marT="45721" marB="45721">
                    <a:solidFill>
                      <a:schemeClr val="accent4">
                        <a:lumMod val="75000"/>
                      </a:schemeClr>
                    </a:solidFill>
                  </a:tcPr>
                </a:tc>
                <a:tc>
                  <a:txBody>
                    <a:bodyPr/>
                    <a:lstStyle/>
                    <a:p>
                      <a:pPr marL="0" algn="ctr" defTabSz="914400" rtl="0" eaLnBrk="1" latinLnBrk="0" hangingPunct="1"/>
                      <a:r>
                        <a:rPr lang="en-US" sz="2800" kern="1200" dirty="0">
                          <a:ln w="1905"/>
                          <a:solidFill>
                            <a:schemeClr val="bg1"/>
                          </a:solidFill>
                          <a:effectLst>
                            <a:innerShdw blurRad="69850" dist="43180" dir="5400000">
                              <a:srgbClr val="000000">
                                <a:alpha val="65000"/>
                              </a:srgbClr>
                            </a:innerShdw>
                          </a:effectLst>
                        </a:rPr>
                        <a:t>DCL</a:t>
                      </a:r>
                    </a:p>
                    <a:p>
                      <a:pPr marL="0" algn="ctr" defTabSz="914400" rtl="0" eaLnBrk="1" latinLnBrk="0" hangingPunct="1"/>
                      <a:r>
                        <a:rPr lang="en-US" sz="2800" b="1" kern="1200" dirty="0">
                          <a:ln w="1905"/>
                          <a:solidFill>
                            <a:schemeClr val="bg1"/>
                          </a:solidFill>
                          <a:effectLst>
                            <a:innerShdw blurRad="69850" dist="43180" dir="5400000">
                              <a:srgbClr val="000000">
                                <a:alpha val="65000"/>
                              </a:srgbClr>
                            </a:innerShdw>
                          </a:effectLst>
                          <a:latin typeface="+mn-lt"/>
                          <a:ea typeface="+mn-ea"/>
                          <a:cs typeface="+mn-cs"/>
                        </a:rPr>
                        <a:t>(Control)</a:t>
                      </a:r>
                    </a:p>
                  </a:txBody>
                  <a:tcPr marL="89904" marR="89904" marT="45721" marB="45721">
                    <a:solidFill>
                      <a:schemeClr val="accent4">
                        <a:lumMod val="75000"/>
                      </a:schemeClr>
                    </a:solidFill>
                  </a:tcPr>
                </a:tc>
                <a:tc>
                  <a:txBody>
                    <a:bodyPr/>
                    <a:lstStyle/>
                    <a:p>
                      <a:pPr marL="0" algn="ctr" defTabSz="914400" rtl="0" eaLnBrk="1" latinLnBrk="0" hangingPunct="1"/>
                      <a:r>
                        <a:rPr lang="en-US" sz="2800" kern="1200" dirty="0">
                          <a:ln w="1905"/>
                          <a:solidFill>
                            <a:schemeClr val="bg1"/>
                          </a:solidFill>
                          <a:effectLst>
                            <a:innerShdw blurRad="69850" dist="43180" dir="5400000">
                              <a:srgbClr val="000000">
                                <a:alpha val="65000"/>
                              </a:srgbClr>
                            </a:innerShdw>
                          </a:effectLst>
                        </a:rPr>
                        <a:t>DDL</a:t>
                      </a:r>
                    </a:p>
                    <a:p>
                      <a:pPr marL="0" algn="ctr" defTabSz="914400" rtl="0" eaLnBrk="1" latinLnBrk="0" hangingPunct="1"/>
                      <a:r>
                        <a:rPr lang="en-US" sz="2800" b="1" kern="1200" dirty="0">
                          <a:ln w="1905"/>
                          <a:solidFill>
                            <a:schemeClr val="bg1"/>
                          </a:solidFill>
                          <a:effectLst>
                            <a:innerShdw blurRad="69850" dist="43180" dir="5400000">
                              <a:srgbClr val="000000">
                                <a:alpha val="65000"/>
                              </a:srgbClr>
                            </a:innerShdw>
                          </a:effectLst>
                          <a:latin typeface="+mn-lt"/>
                          <a:ea typeface="+mn-ea"/>
                          <a:cs typeface="+mn-cs"/>
                        </a:rPr>
                        <a:t>(Definition)</a:t>
                      </a:r>
                    </a:p>
                  </a:txBody>
                  <a:tcPr marL="89904" marR="89904" marT="45721" marB="45721">
                    <a:solidFill>
                      <a:schemeClr val="accent4">
                        <a:lumMod val="75000"/>
                      </a:schemeClr>
                    </a:solidFill>
                  </a:tcPr>
                </a:tc>
                <a:tc>
                  <a:txBody>
                    <a:bodyPr/>
                    <a:lstStyle/>
                    <a:p>
                      <a:pPr marL="0" algn="ctr" defTabSz="914400" rtl="0" eaLnBrk="1" latinLnBrk="0" hangingPunct="1"/>
                      <a:r>
                        <a:rPr lang="en-US" sz="2800" kern="1200" dirty="0">
                          <a:ln w="1905"/>
                          <a:solidFill>
                            <a:schemeClr val="bg1"/>
                          </a:solidFill>
                          <a:effectLst>
                            <a:innerShdw blurRad="69850" dist="43180" dir="5400000">
                              <a:srgbClr val="000000">
                                <a:alpha val="65000"/>
                              </a:srgbClr>
                            </a:innerShdw>
                          </a:effectLst>
                        </a:rPr>
                        <a:t>TCL</a:t>
                      </a:r>
                    </a:p>
                    <a:p>
                      <a:pPr marL="0" algn="ctr" defTabSz="914400" rtl="0" eaLnBrk="1" latinLnBrk="0" hangingPunct="1"/>
                      <a:r>
                        <a:rPr lang="en-US" sz="2800" b="1" kern="1200" dirty="0">
                          <a:ln w="1905"/>
                          <a:solidFill>
                            <a:schemeClr val="bg1"/>
                          </a:solidFill>
                          <a:effectLst>
                            <a:innerShdw blurRad="69850" dist="43180" dir="5400000">
                              <a:srgbClr val="000000">
                                <a:alpha val="65000"/>
                              </a:srgbClr>
                            </a:innerShdw>
                          </a:effectLst>
                          <a:latin typeface="+mn-lt"/>
                          <a:ea typeface="+mn-ea"/>
                          <a:cs typeface="+mn-cs"/>
                        </a:rPr>
                        <a:t>(Transactional)</a:t>
                      </a:r>
                    </a:p>
                  </a:txBody>
                  <a:tcPr marL="89904" marR="89904" marT="45721" marB="45721">
                    <a:solidFill>
                      <a:schemeClr val="accent4">
                        <a:lumMod val="75000"/>
                      </a:schemeClr>
                    </a:solidFill>
                  </a:tcPr>
                </a:tc>
                <a:extLst>
                  <a:ext uri="{0D108BD9-81ED-4DB2-BD59-A6C34878D82A}">
                    <a16:rowId xmlns:a16="http://schemas.microsoft.com/office/drawing/2014/main" val="10000"/>
                  </a:ext>
                </a:extLst>
              </a:tr>
              <a:tr h="486412">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INSERT</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GRANT</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CREATE</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BEGIN</a:t>
                      </a:r>
                    </a:p>
                  </a:txBody>
                  <a:tcPr marL="89904" marR="89904" marT="45721" marB="45721"/>
                </a:tc>
                <a:extLst>
                  <a:ext uri="{0D108BD9-81ED-4DB2-BD59-A6C34878D82A}">
                    <a16:rowId xmlns:a16="http://schemas.microsoft.com/office/drawing/2014/main" val="10001"/>
                  </a:ext>
                </a:extLst>
              </a:tr>
              <a:tr h="486412">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UPDATE</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DENY</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ALTER</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COMMIT</a:t>
                      </a:r>
                    </a:p>
                  </a:txBody>
                  <a:tcPr marL="89904" marR="89904" marT="45721" marB="45721"/>
                </a:tc>
                <a:extLst>
                  <a:ext uri="{0D108BD9-81ED-4DB2-BD59-A6C34878D82A}">
                    <a16:rowId xmlns:a16="http://schemas.microsoft.com/office/drawing/2014/main" val="10002"/>
                  </a:ext>
                </a:extLst>
              </a:tr>
              <a:tr h="486412">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DELETE</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REVOKE</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DROP</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ROLLBACK</a:t>
                      </a:r>
                    </a:p>
                  </a:txBody>
                  <a:tcPr marL="89904" marR="89904" marT="45721" marB="45721"/>
                </a:tc>
                <a:extLst>
                  <a:ext uri="{0D108BD9-81ED-4DB2-BD59-A6C34878D82A}">
                    <a16:rowId xmlns:a16="http://schemas.microsoft.com/office/drawing/2014/main" val="1994533893"/>
                  </a:ext>
                </a:extLst>
              </a:tr>
              <a:tr h="486412">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SELECT</a:t>
                      </a:r>
                      <a:r>
                        <a:rPr lang="en-US" sz="2800" b="1" kern="1200" baseline="0" dirty="0">
                          <a:ln w="1905"/>
                          <a:solidFill>
                            <a:srgbClr val="1F497D">
                              <a:lumMod val="75000"/>
                            </a:srgbClr>
                          </a:solidFill>
                          <a:effectLst>
                            <a:innerShdw blurRad="69850" dist="43180" dir="5400000">
                              <a:srgbClr val="000000">
                                <a:alpha val="65000"/>
                              </a:srgbClr>
                            </a:innerShdw>
                          </a:effectLst>
                          <a:latin typeface="+mn-lt"/>
                          <a:ea typeface="+mn-ea"/>
                          <a:cs typeface="+mn-cs"/>
                        </a:rPr>
                        <a:t> (DQL)</a:t>
                      </a:r>
                      <a:endPar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endParaRPr>
                    </a:p>
                  </a:txBody>
                  <a:tcPr marL="89904" marR="89904" marT="45721" marB="45721"/>
                </a:tc>
                <a:tc>
                  <a:txBody>
                    <a:bodyPr/>
                    <a:lstStyle/>
                    <a:p>
                      <a:pPr marL="0" algn="ctr" defTabSz="914400" rtl="0" eaLnBrk="1" latinLnBrk="0" hangingPunct="1"/>
                      <a:endPar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endParaRP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TRUNCATE</a:t>
                      </a:r>
                    </a:p>
                  </a:txBody>
                  <a:tcPr marL="89904" marR="89904" marT="45721" marB="45721"/>
                </a:tc>
                <a:tc>
                  <a:txBody>
                    <a:bodyPr/>
                    <a:lstStyle/>
                    <a:p>
                      <a:pPr marL="0" algn="ctr" defTabSz="914400" rtl="0" eaLnBrk="1" latinLnBrk="0" hangingPunct="1"/>
                      <a:r>
                        <a:rPr lang="en-US" sz="2800" b="1" kern="1200" dirty="0">
                          <a:ln w="1905"/>
                          <a:solidFill>
                            <a:srgbClr val="1F497D">
                              <a:lumMod val="75000"/>
                            </a:srgbClr>
                          </a:solidFill>
                          <a:effectLst>
                            <a:innerShdw blurRad="69850" dist="43180" dir="5400000">
                              <a:srgbClr val="000000">
                                <a:alpha val="65000"/>
                              </a:srgbClr>
                            </a:innerShdw>
                          </a:effectLst>
                          <a:latin typeface="+mn-lt"/>
                          <a:ea typeface="+mn-ea"/>
                          <a:cs typeface="+mn-cs"/>
                        </a:rPr>
                        <a:t>SAVE</a:t>
                      </a:r>
                    </a:p>
                  </a:txBody>
                  <a:tcPr marL="89904" marR="89904" marT="45721" marB="4572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7507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9230" y="2206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dirty="0">
                <a:latin typeface="Segoe UI Light"/>
              </a:rPr>
              <a:t>Data Manipulation Language</a:t>
            </a:r>
            <a:endParaRPr kumimoji="0" lang="en-US" sz="4800" b="0" i="0" u="none" strike="noStrike" kern="1200" cap="none" spc="-102" normalizeH="0" baseline="0" noProof="0" dirty="0">
              <a:ln w="3175">
                <a:noFill/>
              </a:ln>
              <a:solidFill>
                <a:srgbClr val="0078D7"/>
              </a:solidFill>
              <a:effectLst/>
              <a:uLnTx/>
              <a:uFillTx/>
              <a:latin typeface="Segoe UI Light"/>
              <a:ea typeface="+mn-ea"/>
              <a:cs typeface="Segoe UI" pitchFamily="34" charset="0"/>
            </a:endParaRPr>
          </a:p>
        </p:txBody>
      </p:sp>
      <p:pic>
        <p:nvPicPr>
          <p:cNvPr id="2" name="Picture 1">
            <a:extLst>
              <a:ext uri="{FF2B5EF4-FFF2-40B4-BE49-F238E27FC236}">
                <a16:creationId xmlns:a16="http://schemas.microsoft.com/office/drawing/2014/main" id="{BBF2B40F-B350-4643-9ECB-35EF305938EC}"/>
              </a:ext>
            </a:extLst>
          </p:cNvPr>
          <p:cNvPicPr>
            <a:picLocks noChangeAspect="1"/>
          </p:cNvPicPr>
          <p:nvPr/>
        </p:nvPicPr>
        <p:blipFill>
          <a:blip r:embed="rId2"/>
          <a:stretch>
            <a:fillRect/>
          </a:stretch>
        </p:blipFill>
        <p:spPr>
          <a:xfrm>
            <a:off x="737458" y="1122416"/>
            <a:ext cx="10961558" cy="5608806"/>
          </a:xfrm>
          <a:prstGeom prst="rect">
            <a:avLst/>
          </a:prstGeom>
        </p:spPr>
      </p:pic>
    </p:spTree>
    <p:extLst>
      <p:ext uri="{BB962C8B-B14F-4D97-AF65-F5344CB8AC3E}">
        <p14:creationId xmlns:p14="http://schemas.microsoft.com/office/powerpoint/2010/main" val="3946588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9230" y="2206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dirty="0">
                <a:latin typeface="Segoe UI Light"/>
              </a:rPr>
              <a:t>Inserting values into IDENTITY Columns</a:t>
            </a:r>
            <a:endParaRPr kumimoji="0" lang="en-US" sz="4800" b="0" i="0" u="none" strike="noStrike" kern="1200" cap="none" spc="-102" normalizeH="0" baseline="0" noProof="0" dirty="0">
              <a:ln w="3175">
                <a:noFill/>
              </a:ln>
              <a:solidFill>
                <a:srgbClr val="0078D7"/>
              </a:solidFill>
              <a:effectLst/>
              <a:uLnTx/>
              <a:uFillTx/>
              <a:latin typeface="Segoe UI Light"/>
              <a:ea typeface="+mn-ea"/>
              <a:cs typeface="Segoe UI" pitchFamily="34" charset="0"/>
            </a:endParaRPr>
          </a:p>
        </p:txBody>
      </p:sp>
      <p:pic>
        <p:nvPicPr>
          <p:cNvPr id="3" name="Picture 2">
            <a:extLst>
              <a:ext uri="{FF2B5EF4-FFF2-40B4-BE49-F238E27FC236}">
                <a16:creationId xmlns:a16="http://schemas.microsoft.com/office/drawing/2014/main" id="{68CB03B5-D607-4C88-AB3E-19EC794D4F6D}"/>
              </a:ext>
            </a:extLst>
          </p:cNvPr>
          <p:cNvPicPr>
            <a:picLocks noChangeAspect="1"/>
          </p:cNvPicPr>
          <p:nvPr/>
        </p:nvPicPr>
        <p:blipFill>
          <a:blip r:embed="rId2"/>
          <a:stretch>
            <a:fillRect/>
          </a:stretch>
        </p:blipFill>
        <p:spPr>
          <a:xfrm>
            <a:off x="649058" y="1058862"/>
            <a:ext cx="11138357" cy="5657578"/>
          </a:xfrm>
          <a:prstGeom prst="rect">
            <a:avLst/>
          </a:prstGeom>
        </p:spPr>
      </p:pic>
    </p:spTree>
    <p:extLst>
      <p:ext uri="{BB962C8B-B14F-4D97-AF65-F5344CB8AC3E}">
        <p14:creationId xmlns:p14="http://schemas.microsoft.com/office/powerpoint/2010/main" val="2775936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9230" y="2206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dirty="0">
                <a:latin typeface="Segoe UI Light"/>
              </a:rPr>
              <a:t>Inserting values using SEQUENCES</a:t>
            </a:r>
            <a:endParaRPr kumimoji="0" lang="en-US" sz="4800" b="0" i="0" u="none" strike="noStrike" kern="1200" cap="none" spc="-102" normalizeH="0" baseline="0" noProof="0" dirty="0">
              <a:ln w="3175">
                <a:noFill/>
              </a:ln>
              <a:solidFill>
                <a:srgbClr val="0078D7"/>
              </a:solidFill>
              <a:effectLst/>
              <a:uLnTx/>
              <a:uFillTx/>
              <a:latin typeface="Segoe UI Light"/>
              <a:ea typeface="+mn-ea"/>
              <a:cs typeface="Segoe UI" pitchFamily="34" charset="0"/>
            </a:endParaRPr>
          </a:p>
        </p:txBody>
      </p:sp>
      <p:sp>
        <p:nvSpPr>
          <p:cNvPr id="4" name="Content Placeholder 2">
            <a:extLst>
              <a:ext uri="{FF2B5EF4-FFF2-40B4-BE49-F238E27FC236}">
                <a16:creationId xmlns:a16="http://schemas.microsoft.com/office/drawing/2014/main" id="{F0CA4279-6703-41E4-AA74-BF40C710DCC4}"/>
              </a:ext>
            </a:extLst>
          </p:cNvPr>
          <p:cNvSpPr txBox="1">
            <a:spLocks/>
          </p:cNvSpPr>
          <p:nvPr/>
        </p:nvSpPr>
        <p:spPr>
          <a:xfrm>
            <a:off x="537084" y="6133349"/>
            <a:ext cx="11141638" cy="525267"/>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32418"/>
            <a:r>
              <a:rPr lang="en-US" altLang="en-US" sz="2448" dirty="0">
                <a:latin typeface="Segoe UI"/>
              </a:rPr>
              <a:t>Sequences allow the ability to increment numbers across more than one table.</a:t>
            </a:r>
          </a:p>
        </p:txBody>
      </p:sp>
      <p:pic>
        <p:nvPicPr>
          <p:cNvPr id="5" name="Picture 4">
            <a:extLst>
              <a:ext uri="{FF2B5EF4-FFF2-40B4-BE49-F238E27FC236}">
                <a16:creationId xmlns:a16="http://schemas.microsoft.com/office/drawing/2014/main" id="{8E6AAB3B-192C-4705-AB49-F6D334EA74BA}"/>
              </a:ext>
            </a:extLst>
          </p:cNvPr>
          <p:cNvPicPr>
            <a:picLocks noChangeAspect="1"/>
          </p:cNvPicPr>
          <p:nvPr/>
        </p:nvPicPr>
        <p:blipFill>
          <a:blip r:embed="rId2"/>
          <a:stretch>
            <a:fillRect/>
          </a:stretch>
        </p:blipFill>
        <p:spPr>
          <a:xfrm>
            <a:off x="8285440" y="3610763"/>
            <a:ext cx="1738917" cy="2059499"/>
          </a:xfrm>
          <a:prstGeom prst="rect">
            <a:avLst/>
          </a:prstGeom>
        </p:spPr>
      </p:pic>
      <p:pic>
        <p:nvPicPr>
          <p:cNvPr id="6" name="Picture 5">
            <a:extLst>
              <a:ext uri="{FF2B5EF4-FFF2-40B4-BE49-F238E27FC236}">
                <a16:creationId xmlns:a16="http://schemas.microsoft.com/office/drawing/2014/main" id="{223313D4-F427-4F8E-A427-1EE2B63BA8CA}"/>
              </a:ext>
            </a:extLst>
          </p:cNvPr>
          <p:cNvPicPr>
            <a:picLocks noChangeAspect="1"/>
          </p:cNvPicPr>
          <p:nvPr/>
        </p:nvPicPr>
        <p:blipFill>
          <a:blip r:embed="rId3"/>
          <a:stretch>
            <a:fillRect/>
          </a:stretch>
        </p:blipFill>
        <p:spPr>
          <a:xfrm>
            <a:off x="7066254" y="1167085"/>
            <a:ext cx="4177286" cy="1165754"/>
          </a:xfrm>
          <a:prstGeom prst="rect">
            <a:avLst/>
          </a:prstGeom>
        </p:spPr>
      </p:pic>
      <p:pic>
        <p:nvPicPr>
          <p:cNvPr id="7" name="Picture 6">
            <a:extLst>
              <a:ext uri="{FF2B5EF4-FFF2-40B4-BE49-F238E27FC236}">
                <a16:creationId xmlns:a16="http://schemas.microsoft.com/office/drawing/2014/main" id="{E2769587-22C8-411F-8E9A-F33838CE5E72}"/>
              </a:ext>
            </a:extLst>
          </p:cNvPr>
          <p:cNvPicPr>
            <a:picLocks noChangeAspect="1"/>
          </p:cNvPicPr>
          <p:nvPr/>
        </p:nvPicPr>
        <p:blipFill>
          <a:blip r:embed="rId4"/>
          <a:stretch>
            <a:fillRect/>
          </a:stretch>
        </p:blipFill>
        <p:spPr>
          <a:xfrm>
            <a:off x="655637" y="1239804"/>
            <a:ext cx="5851043" cy="4741917"/>
          </a:xfrm>
          <a:prstGeom prst="rect">
            <a:avLst/>
          </a:prstGeom>
        </p:spPr>
      </p:pic>
      <p:cxnSp>
        <p:nvCxnSpPr>
          <p:cNvPr id="8" name="Straight Arrow Connector 7">
            <a:extLst>
              <a:ext uri="{FF2B5EF4-FFF2-40B4-BE49-F238E27FC236}">
                <a16:creationId xmlns:a16="http://schemas.microsoft.com/office/drawing/2014/main" id="{A0DFA6A9-9C5D-42BC-8232-45B241174B16}"/>
              </a:ext>
            </a:extLst>
          </p:cNvPr>
          <p:cNvCxnSpPr/>
          <p:nvPr/>
        </p:nvCxnSpPr>
        <p:spPr bwMode="auto">
          <a:xfrm>
            <a:off x="9143041" y="2293540"/>
            <a:ext cx="23712" cy="1241409"/>
          </a:xfrm>
          <a:prstGeom prst="straightConnector1">
            <a:avLst/>
          </a:prstGeom>
          <a:ln w="76200">
            <a:solidFill>
              <a:schemeClr val="accent4">
                <a:lumMod val="75000"/>
              </a:schemeClr>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9" name="Straight Arrow Connector 8">
            <a:extLst>
              <a:ext uri="{FF2B5EF4-FFF2-40B4-BE49-F238E27FC236}">
                <a16:creationId xmlns:a16="http://schemas.microsoft.com/office/drawing/2014/main" id="{97181382-9B28-4EC2-B9B7-4FC9D3DBC3CF}"/>
              </a:ext>
            </a:extLst>
          </p:cNvPr>
          <p:cNvCxnSpPr/>
          <p:nvPr/>
        </p:nvCxnSpPr>
        <p:spPr bwMode="auto">
          <a:xfrm flipV="1">
            <a:off x="6383434" y="2293541"/>
            <a:ext cx="1319870" cy="3165732"/>
          </a:xfrm>
          <a:prstGeom prst="straightConnector1">
            <a:avLst/>
          </a:prstGeom>
          <a:ln w="76200">
            <a:solidFill>
              <a:schemeClr val="accent4">
                <a:lumMod val="75000"/>
              </a:schemeClr>
            </a:solidFill>
            <a:headEnd type="none" w="med" len="med"/>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7150460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3">
            <a:extLst>
              <a:ext uri="{FF2B5EF4-FFF2-40B4-BE49-F238E27FC236}">
                <a16:creationId xmlns:a16="http://schemas.microsoft.com/office/drawing/2014/main" id="{801D87DF-ECCF-413F-857F-FA7562D70F05}"/>
              </a:ext>
            </a:extLst>
          </p:cNvPr>
          <p:cNvSpPr txBox="1">
            <a:spLocks/>
          </p:cNvSpPr>
          <p:nvPr/>
        </p:nvSpPr>
        <p:spPr>
          <a:xfrm>
            <a:off x="289230" y="220662"/>
            <a:ext cx="11889564"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marL="0" marR="0" lvl="0" indent="0" algn="l" defTabSz="932742" rtl="0" eaLnBrk="1" fontAlgn="auto" latinLnBrk="0" hangingPunct="1">
              <a:lnSpc>
                <a:spcPct val="90000"/>
              </a:lnSpc>
              <a:spcBef>
                <a:spcPct val="0"/>
              </a:spcBef>
              <a:spcAft>
                <a:spcPts val="0"/>
              </a:spcAft>
              <a:buClrTx/>
              <a:buSzTx/>
              <a:buFontTx/>
              <a:buNone/>
              <a:tabLst/>
              <a:defRPr/>
            </a:pPr>
            <a:r>
              <a:rPr lang="en-US" dirty="0">
                <a:latin typeface="Segoe UI Light"/>
              </a:rPr>
              <a:t>DELETE vs TRUNCATE vs DROP</a:t>
            </a:r>
            <a:endParaRPr kumimoji="0" lang="en-US" sz="4800" b="0" i="0" u="none" strike="noStrike" kern="1200" cap="none" spc="-102" normalizeH="0" baseline="0" noProof="0" dirty="0">
              <a:ln w="3175">
                <a:noFill/>
              </a:ln>
              <a:solidFill>
                <a:srgbClr val="0078D7"/>
              </a:solidFill>
              <a:effectLst/>
              <a:uLnTx/>
              <a:uFillTx/>
              <a:latin typeface="Segoe UI Light"/>
              <a:ea typeface="+mn-ea"/>
              <a:cs typeface="Segoe UI" pitchFamily="34" charset="0"/>
            </a:endParaRPr>
          </a:p>
        </p:txBody>
      </p:sp>
      <p:pic>
        <p:nvPicPr>
          <p:cNvPr id="10" name="Picture 9">
            <a:extLst>
              <a:ext uri="{FF2B5EF4-FFF2-40B4-BE49-F238E27FC236}">
                <a16:creationId xmlns:a16="http://schemas.microsoft.com/office/drawing/2014/main" id="{B86D46A5-C148-4934-B0D0-DEB746CB30BF}"/>
              </a:ext>
            </a:extLst>
          </p:cNvPr>
          <p:cNvPicPr>
            <a:picLocks noChangeAspect="1"/>
          </p:cNvPicPr>
          <p:nvPr/>
        </p:nvPicPr>
        <p:blipFill>
          <a:blip r:embed="rId2"/>
          <a:stretch>
            <a:fillRect/>
          </a:stretch>
        </p:blipFill>
        <p:spPr>
          <a:xfrm>
            <a:off x="927156" y="1668462"/>
            <a:ext cx="10582162" cy="4016685"/>
          </a:xfrm>
          <a:prstGeom prst="rect">
            <a:avLst/>
          </a:prstGeom>
        </p:spPr>
      </p:pic>
    </p:spTree>
    <p:extLst>
      <p:ext uri="{BB962C8B-B14F-4D97-AF65-F5344CB8AC3E}">
        <p14:creationId xmlns:p14="http://schemas.microsoft.com/office/powerpoint/2010/main" val="2639720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74638" y="1212850"/>
            <a:ext cx="11887200" cy="4425827"/>
          </a:xfrm>
        </p:spPr>
        <p:txBody>
          <a:bodyPr/>
          <a:lstStyle/>
          <a:p>
            <a:pPr>
              <a:spcAft>
                <a:spcPts val="600"/>
              </a:spcAft>
            </a:pPr>
            <a:r>
              <a:rPr lang="en-US" dirty="0"/>
              <a:t>What is the difference between an IDENTITY and a SEQUENCE?</a:t>
            </a:r>
          </a:p>
          <a:p>
            <a:pPr>
              <a:spcAft>
                <a:spcPts val="600"/>
              </a:spcAft>
            </a:pPr>
            <a:endParaRPr lang="en-US" dirty="0"/>
          </a:p>
          <a:p>
            <a:pPr>
              <a:spcAft>
                <a:spcPts val="600"/>
              </a:spcAft>
            </a:pPr>
            <a:r>
              <a:rPr lang="en-US" dirty="0"/>
              <a:t>Why should you use a WHERE statement with every UPDATE or DELETE statement?</a:t>
            </a:r>
          </a:p>
          <a:p>
            <a:pPr>
              <a:spcAft>
                <a:spcPts val="600"/>
              </a:spcAft>
            </a:pPr>
            <a:endParaRPr lang="en-US" dirty="0">
              <a:gradFill>
                <a:gsLst>
                  <a:gs pos="2917">
                    <a:schemeClr val="tx1"/>
                  </a:gs>
                  <a:gs pos="30000">
                    <a:schemeClr val="tx1"/>
                  </a:gs>
                </a:gsLst>
                <a:lin ang="5400000" scaled="0"/>
              </a:gradFill>
            </a:endParaRPr>
          </a:p>
          <a:p>
            <a:pPr>
              <a:spcAft>
                <a:spcPts val="600"/>
              </a:spcAft>
            </a:pPr>
            <a:r>
              <a:rPr lang="en-US" dirty="0">
                <a:solidFill>
                  <a:schemeClr val="tx2"/>
                </a:solidFill>
              </a:rPr>
              <a:t>What is the difference between DELETE and TRUNCATE?</a:t>
            </a:r>
            <a:endParaRPr lang="en-GB" dirty="0">
              <a:solidFill>
                <a:schemeClr val="tx2"/>
              </a:solidFill>
            </a:endParaRPr>
          </a:p>
        </p:txBody>
      </p:sp>
      <p:sp>
        <p:nvSpPr>
          <p:cNvPr id="3" name="Title 2">
            <a:extLst>
              <a:ext uri="{FF2B5EF4-FFF2-40B4-BE49-F238E27FC236}">
                <a16:creationId xmlns:a16="http://schemas.microsoft.com/office/drawing/2014/main" id="{40985304-BFCF-4A45-9F3C-6C1DD215592D}"/>
              </a:ext>
            </a:extLst>
          </p:cNvPr>
          <p:cNvSpPr>
            <a:spLocks noGrp="1"/>
          </p:cNvSpPr>
          <p:nvPr>
            <p:ph type="title"/>
          </p:nvPr>
        </p:nvSpPr>
        <p:spPr/>
        <p:txBody>
          <a:bodyPr/>
          <a:lstStyle/>
          <a:p>
            <a:r>
              <a:rPr lang="en-US" dirty="0"/>
              <a:t>Lesson Knowledge Check</a:t>
            </a:r>
          </a:p>
        </p:txBody>
      </p:sp>
    </p:spTree>
    <p:extLst>
      <p:ext uri="{BB962C8B-B14F-4D97-AF65-F5344CB8AC3E}">
        <p14:creationId xmlns:p14="http://schemas.microsoft.com/office/powerpoint/2010/main" val="1205034203"/>
      </p:ext>
    </p:extLst>
  </p:cSld>
  <p:clrMapOvr>
    <a:masterClrMapping/>
  </p:clrMapOvr>
  <p:transition>
    <p:fade/>
  </p:transition>
</p:sld>
</file>

<file path=ppt/theme/theme1.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DARK BLUE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E3121A06-9DAB-4276-A390-A5096A594C5E}"/>
    </a:ext>
  </a:extLst>
</a:theme>
</file>

<file path=ppt/theme/theme3.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4.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55019D4B70474EB61829C05E053846" ma:contentTypeVersion="4" ma:contentTypeDescription="Create a new document." ma:contentTypeScope="" ma:versionID="4ff56c72fb55f50d5c8738918199deb7">
  <xsd:schema xmlns:xsd="http://www.w3.org/2001/XMLSchema" xmlns:xs="http://www.w3.org/2001/XMLSchema" xmlns:p="http://schemas.microsoft.com/office/2006/metadata/properties" xmlns:ns2="230e9df3-be65-4c73-a93b-d1236ebd677e" xmlns:ns3="7ed30aa2-a9a3-48dd-93de-4f2bc034e61b" targetNamespace="http://schemas.microsoft.com/office/2006/metadata/properties" ma:root="true" ma:fieldsID="69b0d54d1c2dc846cef99b56d8d17402" ns2:_="" ns3:_="">
    <xsd:import namespace="230e9df3-be65-4c73-a93b-d1236ebd677e"/>
    <xsd:import namespace="7ed30aa2-a9a3-48dd-93de-4f2bc034e61b"/>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SharedWithUsers xmlns="7ed30aa2-a9a3-48dd-93de-4f2bc034e61b">
      <UserInfo>
        <DisplayName/>
        <AccountId xsi:nil="true"/>
        <AccountType/>
      </UserInfo>
    </SharedWithUsers>
    <_dlc_DocId xmlns="230e9df3-be65-4c73-a93b-d1236ebd677e">CPS089-2103211598-1102</_dlc_DocId>
    <_dlc_DocIdUrl xmlns="230e9df3-be65-4c73-a93b-d1236ebd677e">
      <Url>https://microsoft.sharepoint.com/teams/CampusProjectSites089/hahzsakosd/ipdev/_layouts/15/DocIdRedir.aspx?ID=CPS089-2103211598-1102</Url>
      <Description>CPS089-2103211598-1102</Description>
    </_dlc_DocIdUrl>
  </documentManagement>
</p:properties>
</file>

<file path=customXml/itemProps1.xml><?xml version="1.0" encoding="utf-8"?>
<ds:datastoreItem xmlns:ds="http://schemas.openxmlformats.org/officeDocument/2006/customXml" ds:itemID="{EF90D4CD-A5E5-4310-B06F-D8B4505D93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0e9df3-be65-4c73-a93b-d1236ebd677e"/>
    <ds:schemaRef ds:uri="7ed30aa2-a9a3-48dd-93de-4f2bc034e6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9C70AF-A8CE-44C7-BAAE-67706C471353}">
  <ds:schemaRefs>
    <ds:schemaRef ds:uri="http://schemas.microsoft.com/sharepoint/event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infopath/2007/PartnerControls"/>
    <ds:schemaRef ds:uri="7ed30aa2-a9a3-48dd-93de-4f2bc034e61b"/>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Services_template_16-9_Business_DARK_BLUE_1</Template>
  <TotalTime>3748</TotalTime>
  <Words>248</Words>
  <Application>Microsoft Office PowerPoint</Application>
  <PresentationFormat>Custom</PresentationFormat>
  <Paragraphs>63</Paragraphs>
  <Slides>11</Slides>
  <Notes>3</Notes>
  <HiddenSlides>1</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11</vt:i4>
      </vt:variant>
    </vt:vector>
  </HeadingPairs>
  <TitlesOfParts>
    <vt:vector size="23" baseType="lpstr">
      <vt:lpstr>Arial</vt:lpstr>
      <vt:lpstr>Calibri Light</vt:lpstr>
      <vt:lpstr>Century Gothic</vt:lpstr>
      <vt:lpstr>Consolas</vt:lpstr>
      <vt:lpstr>Segoe</vt:lpstr>
      <vt:lpstr>Segoe UI</vt:lpstr>
      <vt:lpstr>Segoe UI Light</vt:lpstr>
      <vt:lpstr>Wingdings</vt:lpstr>
      <vt:lpstr>CORE TEMPLATE</vt:lpstr>
      <vt:lpstr>DARK BLUE TEMPLATE</vt:lpstr>
      <vt:lpstr>WHITE TEMPLATE</vt:lpstr>
      <vt:lpstr>PASS 2013_SpeakerTemplate_Final</vt:lpstr>
      <vt:lpstr> Module:  Data Manipulation Language</vt:lpstr>
      <vt:lpstr>PowerPoint Presentation</vt:lpstr>
      <vt:lpstr>Module Overview</vt:lpstr>
      <vt:lpstr>PowerPoint Presentation</vt:lpstr>
      <vt:lpstr>PowerPoint Presentation</vt:lpstr>
      <vt:lpstr>PowerPoint Presentation</vt:lpstr>
      <vt:lpstr>PowerPoint Presentation</vt:lpstr>
      <vt:lpstr>PowerPoint Presentation</vt:lpstr>
      <vt:lpstr>Lesson Knowledge Check</vt:lpstr>
      <vt:lpstr>Lesson Summary</vt:lpstr>
      <vt:lpstr>PowerPoint Presentation</vt:lpstr>
    </vt:vector>
  </TitlesOfParts>
  <Manager/>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Performance Tuning and Optimization</dc:title>
  <dc:subject>&lt;Speech title here&gt;</dc:subject>
  <dc:creator>John Deardurff</dc:creator>
  <cp:keywords>MSVID, Brand Guidelines, Branding, Visual Identity, grid</cp:keywords>
  <dc:description>Template: Maryfj_x000d_
Formatting: _x000d_
Audience Type:</dc:description>
  <cp:lastModifiedBy>John Deardurff</cp:lastModifiedBy>
  <cp:revision>8</cp:revision>
  <dcterms:created xsi:type="dcterms:W3CDTF">2015-12-05T05:09:45Z</dcterms:created>
  <dcterms:modified xsi:type="dcterms:W3CDTF">2019-08-22T14:33:29Z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0x010100B955019D4B70474EB61829C05E053846</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3ee6071e-d60a-434d-9fd4-c763a5ba4dc7</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lilem@microsoft.com</vt:lpwstr>
  </property>
  <property fmtid="{D5CDD505-2E9C-101B-9397-08002B2CF9AE}" pid="15" name="MSIP_Label_f42aa342-8706-4288-bd11-ebb85995028c_SetDate">
    <vt:lpwstr>2018-06-11T19:04:34.7326875Z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