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18"/>
  </p:notesMasterIdLst>
  <p:handoutMasterIdLst>
    <p:handoutMasterId r:id="rId19"/>
  </p:handoutMasterIdLst>
  <p:sldIdLst>
    <p:sldId id="329" r:id="rId2"/>
    <p:sldId id="1648" r:id="rId3"/>
    <p:sldId id="509" r:id="rId4"/>
    <p:sldId id="481" r:id="rId5"/>
    <p:sldId id="1595" r:id="rId6"/>
    <p:sldId id="463" r:id="rId7"/>
    <p:sldId id="462" r:id="rId8"/>
    <p:sldId id="1651" r:id="rId9"/>
    <p:sldId id="1594" r:id="rId10"/>
    <p:sldId id="1598" r:id="rId11"/>
    <p:sldId id="1599" r:id="rId12"/>
    <p:sldId id="1652" r:id="rId13"/>
    <p:sldId id="1653" r:id="rId14"/>
    <p:sldId id="1596" r:id="rId15"/>
    <p:sldId id="1649" r:id="rId16"/>
    <p:sldId id="165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66FFCC"/>
    <a:srgbClr val="5B608A"/>
    <a:srgbClr val="FFDF6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43CF13-A8EC-4C7B-B7F0-81835ED1CC46}" v="227" dt="2020-05-04T13:39:09.516"/>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51" autoAdjust="0"/>
    <p:restoredTop sz="94660"/>
  </p:normalViewPr>
  <p:slideViewPr>
    <p:cSldViewPr snapToGrid="0">
      <p:cViewPr varScale="1">
        <p:scale>
          <a:sx n="65" d="100"/>
          <a:sy n="65" d="100"/>
        </p:scale>
        <p:origin x="62" y="504"/>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0243CF13-A8EC-4C7B-B7F0-81835ED1CC46}"/>
    <pc:docChg chg="undo custSel addSld delSld modSld modMainMaster">
      <pc:chgData name="John Deardurff" userId="a22eae058e899168" providerId="LiveId" clId="{0243CF13-A8EC-4C7B-B7F0-81835ED1CC46}" dt="2020-05-04T13:39:59.734" v="771" actId="47"/>
      <pc:docMkLst>
        <pc:docMk/>
      </pc:docMkLst>
      <pc:sldChg chg="del">
        <pc:chgData name="John Deardurff" userId="a22eae058e899168" providerId="LiveId" clId="{0243CF13-A8EC-4C7B-B7F0-81835ED1CC46}" dt="2020-05-02T10:25:43.170" v="95" actId="47"/>
        <pc:sldMkLst>
          <pc:docMk/>
          <pc:sldMk cId="4062804582" sldId="269"/>
        </pc:sldMkLst>
      </pc:sldChg>
      <pc:sldChg chg="del">
        <pc:chgData name="John Deardurff" userId="a22eae058e899168" providerId="LiveId" clId="{0243CF13-A8EC-4C7B-B7F0-81835ED1CC46}" dt="2020-05-02T10:25:43.771" v="97" actId="47"/>
        <pc:sldMkLst>
          <pc:docMk/>
          <pc:sldMk cId="4030367727" sldId="271"/>
        </pc:sldMkLst>
      </pc:sldChg>
      <pc:sldChg chg="del">
        <pc:chgData name="John Deardurff" userId="a22eae058e899168" providerId="LiveId" clId="{0243CF13-A8EC-4C7B-B7F0-81835ED1CC46}" dt="2020-05-02T10:25:48.813" v="103" actId="47"/>
        <pc:sldMkLst>
          <pc:docMk/>
          <pc:sldMk cId="2874486190" sldId="272"/>
        </pc:sldMkLst>
      </pc:sldChg>
      <pc:sldChg chg="addSp delSp modSp del mod modShow">
        <pc:chgData name="John Deardurff" userId="a22eae058e899168" providerId="LiveId" clId="{0243CF13-A8EC-4C7B-B7F0-81835ED1CC46}" dt="2020-05-04T13:39:59.734" v="771" actId="47"/>
        <pc:sldMkLst>
          <pc:docMk/>
          <pc:sldMk cId="15682733" sldId="290"/>
        </pc:sldMkLst>
        <pc:picChg chg="add del mod">
          <ac:chgData name="John Deardurff" userId="a22eae058e899168" providerId="LiveId" clId="{0243CF13-A8EC-4C7B-B7F0-81835ED1CC46}" dt="2020-05-04T13:16:30.534" v="581"/>
          <ac:picMkLst>
            <pc:docMk/>
            <pc:sldMk cId="15682733" sldId="290"/>
            <ac:picMk id="2" creationId="{1D7E0158-7301-40FC-AB99-DA9F811F029E}"/>
          </ac:picMkLst>
        </pc:picChg>
        <pc:picChg chg="add del mod">
          <ac:chgData name="John Deardurff" userId="a22eae058e899168" providerId="LiveId" clId="{0243CF13-A8EC-4C7B-B7F0-81835ED1CC46}" dt="2020-05-04T13:16:26.338" v="572"/>
          <ac:picMkLst>
            <pc:docMk/>
            <pc:sldMk cId="15682733" sldId="290"/>
            <ac:picMk id="3" creationId="{525CB8A1-C44C-4D30-B849-3FF65B67B30C}"/>
          </ac:picMkLst>
        </pc:picChg>
        <pc:picChg chg="add del mod">
          <ac:chgData name="John Deardurff" userId="a22eae058e899168" providerId="LiveId" clId="{0243CF13-A8EC-4C7B-B7F0-81835ED1CC46}" dt="2020-05-04T13:16:25.386" v="569"/>
          <ac:picMkLst>
            <pc:docMk/>
            <pc:sldMk cId="15682733" sldId="290"/>
            <ac:picMk id="4" creationId="{DF60363B-424D-403C-8625-81F8C5DC7890}"/>
          </ac:picMkLst>
        </pc:picChg>
        <pc:picChg chg="mod">
          <ac:chgData name="John Deardurff" userId="a22eae058e899168" providerId="LiveId" clId="{0243CF13-A8EC-4C7B-B7F0-81835ED1CC46}" dt="2020-05-04T13:16:28.003" v="576" actId="1076"/>
          <ac:picMkLst>
            <pc:docMk/>
            <pc:sldMk cId="15682733" sldId="290"/>
            <ac:picMk id="5" creationId="{00000000-0000-0000-0000-000000000000}"/>
          </ac:picMkLst>
        </pc:picChg>
        <pc:picChg chg="add del mod">
          <ac:chgData name="John Deardurff" userId="a22eae058e899168" providerId="LiveId" clId="{0243CF13-A8EC-4C7B-B7F0-81835ED1CC46}" dt="2020-05-04T13:16:31.049" v="582" actId="478"/>
          <ac:picMkLst>
            <pc:docMk/>
            <pc:sldMk cId="15682733" sldId="290"/>
            <ac:picMk id="7" creationId="{00000000-0000-0000-0000-000000000000}"/>
          </ac:picMkLst>
        </pc:picChg>
      </pc:sldChg>
      <pc:sldChg chg="del">
        <pc:chgData name="John Deardurff" userId="a22eae058e899168" providerId="LiveId" clId="{0243CF13-A8EC-4C7B-B7F0-81835ED1CC46}" dt="2020-05-02T10:25:40.155" v="90" actId="47"/>
        <pc:sldMkLst>
          <pc:docMk/>
          <pc:sldMk cId="4283856541" sldId="313"/>
        </pc:sldMkLst>
      </pc:sldChg>
      <pc:sldChg chg="modSp mod">
        <pc:chgData name="John Deardurff" userId="a22eae058e899168" providerId="LiveId" clId="{0243CF13-A8EC-4C7B-B7F0-81835ED1CC46}" dt="2020-05-02T10:24:45.483" v="41" actId="6549"/>
        <pc:sldMkLst>
          <pc:docMk/>
          <pc:sldMk cId="3723777344" sldId="329"/>
        </pc:sldMkLst>
        <pc:spChg chg="mod">
          <ac:chgData name="John Deardurff" userId="a22eae058e899168" providerId="LiveId" clId="{0243CF13-A8EC-4C7B-B7F0-81835ED1CC46}" dt="2020-05-02T10:24:45.483" v="41" actId="6549"/>
          <ac:spMkLst>
            <pc:docMk/>
            <pc:sldMk cId="3723777344" sldId="329"/>
            <ac:spMk id="4" creationId="{F72ED843-5A1B-4DAC-9648-7313D2F0EF97}"/>
          </ac:spMkLst>
        </pc:spChg>
      </pc:sldChg>
      <pc:sldChg chg="del">
        <pc:chgData name="John Deardurff" userId="a22eae058e899168" providerId="LiveId" clId="{0243CF13-A8EC-4C7B-B7F0-81835ED1CC46}" dt="2020-05-02T10:28:11.569" v="149" actId="47"/>
        <pc:sldMkLst>
          <pc:docMk/>
          <pc:sldMk cId="1156565318" sldId="448"/>
        </pc:sldMkLst>
      </pc:sldChg>
      <pc:sldChg chg="modSp mod modShow">
        <pc:chgData name="John Deardurff" userId="a22eae058e899168" providerId="LiveId" clId="{0243CF13-A8EC-4C7B-B7F0-81835ED1CC46}" dt="2020-05-04T13:03:42.423" v="546" actId="255"/>
        <pc:sldMkLst>
          <pc:docMk/>
          <pc:sldMk cId="2495089716" sldId="462"/>
        </pc:sldMkLst>
        <pc:spChg chg="mod">
          <ac:chgData name="John Deardurff" userId="a22eae058e899168" providerId="LiveId" clId="{0243CF13-A8EC-4C7B-B7F0-81835ED1CC46}" dt="2020-05-04T13:03:42.423" v="546" actId="255"/>
          <ac:spMkLst>
            <pc:docMk/>
            <pc:sldMk cId="2495089716" sldId="462"/>
            <ac:spMk id="5" creationId="{00000000-0000-0000-0000-000000000000}"/>
          </ac:spMkLst>
        </pc:spChg>
        <pc:spChg chg="mod">
          <ac:chgData name="John Deardurff" userId="a22eae058e899168" providerId="LiveId" clId="{0243CF13-A8EC-4C7B-B7F0-81835ED1CC46}" dt="2020-05-04T13:03:42.423" v="546" actId="255"/>
          <ac:spMkLst>
            <pc:docMk/>
            <pc:sldMk cId="2495089716" sldId="462"/>
            <ac:spMk id="8" creationId="{00000000-0000-0000-0000-000000000000}"/>
          </ac:spMkLst>
        </pc:spChg>
        <pc:spChg chg="mod">
          <ac:chgData name="John Deardurff" userId="a22eae058e899168" providerId="LiveId" clId="{0243CF13-A8EC-4C7B-B7F0-81835ED1CC46}" dt="2020-05-04T13:03:42.423" v="546" actId="255"/>
          <ac:spMkLst>
            <pc:docMk/>
            <pc:sldMk cId="2495089716" sldId="462"/>
            <ac:spMk id="9" creationId="{00000000-0000-0000-0000-000000000000}"/>
          </ac:spMkLst>
        </pc:spChg>
        <pc:picChg chg="mod">
          <ac:chgData name="John Deardurff" userId="a22eae058e899168" providerId="LiveId" clId="{0243CF13-A8EC-4C7B-B7F0-81835ED1CC46}" dt="2020-05-02T10:32:40.602" v="192" actId="1076"/>
          <ac:picMkLst>
            <pc:docMk/>
            <pc:sldMk cId="2495089716" sldId="462"/>
            <ac:picMk id="4" creationId="{00000000-0000-0000-0000-000000000000}"/>
          </ac:picMkLst>
        </pc:picChg>
        <pc:picChg chg="mod">
          <ac:chgData name="John Deardurff" userId="a22eae058e899168" providerId="LiveId" clId="{0243CF13-A8EC-4C7B-B7F0-81835ED1CC46}" dt="2020-05-02T10:32:45.049" v="193" actId="1076"/>
          <ac:picMkLst>
            <pc:docMk/>
            <pc:sldMk cId="2495089716" sldId="462"/>
            <ac:picMk id="6" creationId="{00000000-0000-0000-0000-000000000000}"/>
          </ac:picMkLst>
        </pc:picChg>
      </pc:sldChg>
      <pc:sldChg chg="addSp delSp modSp mod modShow">
        <pc:chgData name="John Deardurff" userId="a22eae058e899168" providerId="LiveId" clId="{0243CF13-A8EC-4C7B-B7F0-81835ED1CC46}" dt="2020-05-04T12:58:06.233" v="510" actId="1076"/>
        <pc:sldMkLst>
          <pc:docMk/>
          <pc:sldMk cId="4068597581" sldId="463"/>
        </pc:sldMkLst>
        <pc:spChg chg="add mod">
          <ac:chgData name="John Deardurff" userId="a22eae058e899168" providerId="LiveId" clId="{0243CF13-A8EC-4C7B-B7F0-81835ED1CC46}" dt="2020-05-02T10:27:30.327" v="142" actId="20577"/>
          <ac:spMkLst>
            <pc:docMk/>
            <pc:sldMk cId="4068597581" sldId="463"/>
            <ac:spMk id="3" creationId="{1E05EC8D-F7F6-4EAA-9F5C-203518F2D936}"/>
          </ac:spMkLst>
        </pc:spChg>
        <pc:spChg chg="del">
          <ac:chgData name="John Deardurff" userId="a22eae058e899168" providerId="LiveId" clId="{0243CF13-A8EC-4C7B-B7F0-81835ED1CC46}" dt="2020-05-02T10:27:21.058" v="110" actId="478"/>
          <ac:spMkLst>
            <pc:docMk/>
            <pc:sldMk cId="4068597581" sldId="463"/>
            <ac:spMk id="8" creationId="{BC1AB25F-AF63-4E53-88D5-F2AF6C4F522A}"/>
          </ac:spMkLst>
        </pc:spChg>
        <pc:picChg chg="del">
          <ac:chgData name="John Deardurff" userId="a22eae058e899168" providerId="LiveId" clId="{0243CF13-A8EC-4C7B-B7F0-81835ED1CC46}" dt="2020-05-04T12:50:52.364" v="435" actId="478"/>
          <ac:picMkLst>
            <pc:docMk/>
            <pc:sldMk cId="4068597581" sldId="463"/>
            <ac:picMk id="2" creationId="{7190904A-1C6A-4388-BE71-3F003B421633}"/>
          </ac:picMkLst>
        </pc:picChg>
        <pc:picChg chg="add mod">
          <ac:chgData name="John Deardurff" userId="a22eae058e899168" providerId="LiveId" clId="{0243CF13-A8EC-4C7B-B7F0-81835ED1CC46}" dt="2020-05-04T12:51:47.012" v="449" actId="14100"/>
          <ac:picMkLst>
            <pc:docMk/>
            <pc:sldMk cId="4068597581" sldId="463"/>
            <ac:picMk id="4" creationId="{9353B7A0-05CF-4003-AF82-8ED70CA099D6}"/>
          </ac:picMkLst>
        </pc:picChg>
        <pc:picChg chg="mod ord">
          <ac:chgData name="John Deardurff" userId="a22eae058e899168" providerId="LiveId" clId="{0243CF13-A8EC-4C7B-B7F0-81835ED1CC46}" dt="2020-05-04T12:58:06.233" v="510" actId="1076"/>
          <ac:picMkLst>
            <pc:docMk/>
            <pc:sldMk cId="4068597581" sldId="463"/>
            <ac:picMk id="6" creationId="{00000000-0000-0000-0000-000000000000}"/>
          </ac:picMkLst>
        </pc:picChg>
      </pc:sldChg>
      <pc:sldChg chg="del">
        <pc:chgData name="John Deardurff" userId="a22eae058e899168" providerId="LiveId" clId="{0243CF13-A8EC-4C7B-B7F0-81835ED1CC46}" dt="2020-05-02T10:28:12.449" v="150" actId="47"/>
        <pc:sldMkLst>
          <pc:docMk/>
          <pc:sldMk cId="2554998777" sldId="477"/>
        </pc:sldMkLst>
      </pc:sldChg>
      <pc:sldChg chg="del">
        <pc:chgData name="John Deardurff" userId="a22eae058e899168" providerId="LiveId" clId="{0243CF13-A8EC-4C7B-B7F0-81835ED1CC46}" dt="2020-05-02T10:28:13.115" v="151" actId="47"/>
        <pc:sldMkLst>
          <pc:docMk/>
          <pc:sldMk cId="2331394718" sldId="478"/>
        </pc:sldMkLst>
      </pc:sldChg>
      <pc:sldChg chg="del">
        <pc:chgData name="John Deardurff" userId="a22eae058e899168" providerId="LiveId" clId="{0243CF13-A8EC-4C7B-B7F0-81835ED1CC46}" dt="2020-05-02T10:28:11.040" v="148" actId="47"/>
        <pc:sldMkLst>
          <pc:docMk/>
          <pc:sldMk cId="1329797780" sldId="502"/>
        </pc:sldMkLst>
      </pc:sldChg>
      <pc:sldChg chg="del">
        <pc:chgData name="John Deardurff" userId="a22eae058e899168" providerId="LiveId" clId="{0243CF13-A8EC-4C7B-B7F0-81835ED1CC46}" dt="2020-05-02T10:25:36.890" v="86" actId="47"/>
        <pc:sldMkLst>
          <pc:docMk/>
          <pc:sldMk cId="2931564217" sldId="504"/>
        </pc:sldMkLst>
      </pc:sldChg>
      <pc:sldChg chg="modSp">
        <pc:chgData name="John Deardurff" userId="a22eae058e899168" providerId="LiveId" clId="{0243CF13-A8EC-4C7B-B7F0-81835ED1CC46}" dt="2020-05-02T10:35:50.467" v="411" actId="20577"/>
        <pc:sldMkLst>
          <pc:docMk/>
          <pc:sldMk cId="2867766257" sldId="509"/>
        </pc:sldMkLst>
        <pc:graphicFrameChg chg="mod">
          <ac:chgData name="John Deardurff" userId="a22eae058e899168" providerId="LiveId" clId="{0243CF13-A8EC-4C7B-B7F0-81835ED1CC46}" dt="2020-05-02T10:35:50.467" v="411" actId="20577"/>
          <ac:graphicFrameMkLst>
            <pc:docMk/>
            <pc:sldMk cId="2867766257" sldId="509"/>
            <ac:graphicFrameMk id="2" creationId="{15845F8F-E666-4C81-8545-9803D889234C}"/>
          </ac:graphicFrameMkLst>
        </pc:graphicFrameChg>
      </pc:sldChg>
      <pc:sldChg chg="del">
        <pc:chgData name="John Deardurff" userId="a22eae058e899168" providerId="LiveId" clId="{0243CF13-A8EC-4C7B-B7F0-81835ED1CC46}" dt="2020-05-02T10:25:38.203" v="87" actId="47"/>
        <pc:sldMkLst>
          <pc:docMk/>
          <pc:sldMk cId="2508791775" sldId="510"/>
        </pc:sldMkLst>
      </pc:sldChg>
      <pc:sldChg chg="del">
        <pc:chgData name="John Deardurff" userId="a22eae058e899168" providerId="LiveId" clId="{0243CF13-A8EC-4C7B-B7F0-81835ED1CC46}" dt="2020-05-02T10:25:43.435" v="96" actId="47"/>
        <pc:sldMkLst>
          <pc:docMk/>
          <pc:sldMk cId="108036726" sldId="512"/>
        </pc:sldMkLst>
      </pc:sldChg>
      <pc:sldChg chg="del">
        <pc:chgData name="John Deardurff" userId="a22eae058e899168" providerId="LiveId" clId="{0243CF13-A8EC-4C7B-B7F0-81835ED1CC46}" dt="2020-05-02T10:25:38.701" v="88" actId="47"/>
        <pc:sldMkLst>
          <pc:docMk/>
          <pc:sldMk cId="1247404613" sldId="519"/>
        </pc:sldMkLst>
      </pc:sldChg>
      <pc:sldChg chg="del">
        <pc:chgData name="John Deardurff" userId="a22eae058e899168" providerId="LiveId" clId="{0243CF13-A8EC-4C7B-B7F0-81835ED1CC46}" dt="2020-05-02T10:25:48.154" v="102" actId="47"/>
        <pc:sldMkLst>
          <pc:docMk/>
          <pc:sldMk cId="4035972676" sldId="537"/>
        </pc:sldMkLst>
      </pc:sldChg>
      <pc:sldChg chg="del">
        <pc:chgData name="John Deardurff" userId="a22eae058e899168" providerId="LiveId" clId="{0243CF13-A8EC-4C7B-B7F0-81835ED1CC46}" dt="2020-05-02T10:25:46.890" v="101" actId="47"/>
        <pc:sldMkLst>
          <pc:docMk/>
          <pc:sldMk cId="1268006361" sldId="539"/>
        </pc:sldMkLst>
      </pc:sldChg>
      <pc:sldChg chg="del">
        <pc:chgData name="John Deardurff" userId="a22eae058e899168" providerId="LiveId" clId="{0243CF13-A8EC-4C7B-B7F0-81835ED1CC46}" dt="2020-05-02T10:33:27.063" v="233" actId="47"/>
        <pc:sldMkLst>
          <pc:docMk/>
          <pc:sldMk cId="1800871388" sldId="540"/>
        </pc:sldMkLst>
      </pc:sldChg>
      <pc:sldChg chg="mod modShow">
        <pc:chgData name="John Deardurff" userId="a22eae058e899168" providerId="LiveId" clId="{0243CF13-A8EC-4C7B-B7F0-81835ED1CC46}" dt="2020-05-02T10:26:51.979" v="105" actId="729"/>
        <pc:sldMkLst>
          <pc:docMk/>
          <pc:sldMk cId="4115217433" sldId="1594"/>
        </pc:sldMkLst>
      </pc:sldChg>
      <pc:sldChg chg="modSp mod">
        <pc:chgData name="John Deardurff" userId="a22eae058e899168" providerId="LiveId" clId="{0243CF13-A8EC-4C7B-B7F0-81835ED1CC46}" dt="2020-05-02T10:27:13.824" v="109" actId="1076"/>
        <pc:sldMkLst>
          <pc:docMk/>
          <pc:sldMk cId="1402416761" sldId="1595"/>
        </pc:sldMkLst>
        <pc:spChg chg="mod">
          <ac:chgData name="John Deardurff" userId="a22eae058e899168" providerId="LiveId" clId="{0243CF13-A8EC-4C7B-B7F0-81835ED1CC46}" dt="2020-05-02T10:27:09.105" v="108" actId="1076"/>
          <ac:spMkLst>
            <pc:docMk/>
            <pc:sldMk cId="1402416761" sldId="1595"/>
            <ac:spMk id="13" creationId="{801D87DF-ECCF-413F-857F-FA7562D70F05}"/>
          </ac:spMkLst>
        </pc:spChg>
        <pc:picChg chg="mod">
          <ac:chgData name="John Deardurff" userId="a22eae058e899168" providerId="LiveId" clId="{0243CF13-A8EC-4C7B-B7F0-81835ED1CC46}" dt="2020-05-02T10:27:13.824" v="109" actId="1076"/>
          <ac:picMkLst>
            <pc:docMk/>
            <pc:sldMk cId="1402416761" sldId="1595"/>
            <ac:picMk id="4" creationId="{A59E8D7D-FD9B-4470-A2BC-D4A2B39E28FD}"/>
          </ac:picMkLst>
        </pc:picChg>
      </pc:sldChg>
      <pc:sldChg chg="modSp mod modShow">
        <pc:chgData name="John Deardurff" userId="a22eae058e899168" providerId="LiveId" clId="{0243CF13-A8EC-4C7B-B7F0-81835ED1CC46}" dt="2020-05-02T10:29:42.335" v="189" actId="1076"/>
        <pc:sldMkLst>
          <pc:docMk/>
          <pc:sldMk cId="144088480" sldId="1596"/>
        </pc:sldMkLst>
        <pc:picChg chg="mod">
          <ac:chgData name="John Deardurff" userId="a22eae058e899168" providerId="LiveId" clId="{0243CF13-A8EC-4C7B-B7F0-81835ED1CC46}" dt="2020-05-02T10:29:42.335" v="189" actId="1076"/>
          <ac:picMkLst>
            <pc:docMk/>
            <pc:sldMk cId="144088480" sldId="1596"/>
            <ac:picMk id="2" creationId="{6ED6066C-6817-4CBD-B175-6B4B3AE246BB}"/>
          </ac:picMkLst>
        </pc:picChg>
      </pc:sldChg>
      <pc:sldChg chg="modSp mod modShow">
        <pc:chgData name="John Deardurff" userId="a22eae058e899168" providerId="LiveId" clId="{0243CF13-A8EC-4C7B-B7F0-81835ED1CC46}" dt="2020-05-04T13:03:32.264" v="545" actId="1076"/>
        <pc:sldMkLst>
          <pc:docMk/>
          <pc:sldMk cId="3835436535" sldId="1599"/>
        </pc:sldMkLst>
        <pc:spChg chg="mod">
          <ac:chgData name="John Deardurff" userId="a22eae058e899168" providerId="LiveId" clId="{0243CF13-A8EC-4C7B-B7F0-81835ED1CC46}" dt="2020-05-04T13:03:19.176" v="544" actId="255"/>
          <ac:spMkLst>
            <pc:docMk/>
            <pc:sldMk cId="3835436535" sldId="1599"/>
            <ac:spMk id="5" creationId="{00000000-0000-0000-0000-000000000000}"/>
          </ac:spMkLst>
        </pc:spChg>
        <pc:spChg chg="mod">
          <ac:chgData name="John Deardurff" userId="a22eae058e899168" providerId="LiveId" clId="{0243CF13-A8EC-4C7B-B7F0-81835ED1CC46}" dt="2020-05-04T13:03:19.176" v="544" actId="255"/>
          <ac:spMkLst>
            <pc:docMk/>
            <pc:sldMk cId="3835436535" sldId="1599"/>
            <ac:spMk id="8" creationId="{00000000-0000-0000-0000-000000000000}"/>
          </ac:spMkLst>
        </pc:spChg>
        <pc:spChg chg="mod">
          <ac:chgData name="John Deardurff" userId="a22eae058e899168" providerId="LiveId" clId="{0243CF13-A8EC-4C7B-B7F0-81835ED1CC46}" dt="2020-05-04T13:03:19.176" v="544" actId="255"/>
          <ac:spMkLst>
            <pc:docMk/>
            <pc:sldMk cId="3835436535" sldId="1599"/>
            <ac:spMk id="9" creationId="{00000000-0000-0000-0000-000000000000}"/>
          </ac:spMkLst>
        </pc:spChg>
        <pc:spChg chg="mod">
          <ac:chgData name="John Deardurff" userId="a22eae058e899168" providerId="LiveId" clId="{0243CF13-A8EC-4C7B-B7F0-81835ED1CC46}" dt="2020-05-02T10:30:17.130" v="190" actId="1076"/>
          <ac:spMkLst>
            <pc:docMk/>
            <pc:sldMk cId="3835436535" sldId="1599"/>
            <ac:spMk id="11" creationId="{95AE7C88-91AF-4978-9358-B022FF5E6133}"/>
          </ac:spMkLst>
        </pc:spChg>
        <pc:picChg chg="mod">
          <ac:chgData name="John Deardurff" userId="a22eae058e899168" providerId="LiveId" clId="{0243CF13-A8EC-4C7B-B7F0-81835ED1CC46}" dt="2020-05-04T13:03:32.264" v="545" actId="1076"/>
          <ac:picMkLst>
            <pc:docMk/>
            <pc:sldMk cId="3835436535" sldId="1599"/>
            <ac:picMk id="3" creationId="{2F2CAA6C-6BEB-4C1E-95DB-B064800B4E09}"/>
          </ac:picMkLst>
        </pc:picChg>
        <pc:picChg chg="mod">
          <ac:chgData name="John Deardurff" userId="a22eae058e899168" providerId="LiveId" clId="{0243CF13-A8EC-4C7B-B7F0-81835ED1CC46}" dt="2020-05-04T13:03:32.264" v="545" actId="1076"/>
          <ac:picMkLst>
            <pc:docMk/>
            <pc:sldMk cId="3835436535" sldId="1599"/>
            <ac:picMk id="10" creationId="{916DACB0-5B80-4FCE-AA9D-4FEFED1969E9}"/>
          </ac:picMkLst>
        </pc:picChg>
        <pc:picChg chg="mod">
          <ac:chgData name="John Deardurff" userId="a22eae058e899168" providerId="LiveId" clId="{0243CF13-A8EC-4C7B-B7F0-81835ED1CC46}" dt="2020-05-04T13:03:32.264" v="545" actId="1076"/>
          <ac:picMkLst>
            <pc:docMk/>
            <pc:sldMk cId="3835436535" sldId="1599"/>
            <ac:picMk id="12" creationId="{E95D8A78-B55C-453E-91FA-F586010ECEEF}"/>
          </ac:picMkLst>
        </pc:picChg>
      </pc:sldChg>
      <pc:sldChg chg="del">
        <pc:chgData name="John Deardurff" userId="a22eae058e899168" providerId="LiveId" clId="{0243CF13-A8EC-4C7B-B7F0-81835ED1CC46}" dt="2020-05-02T10:25:44.861" v="98" actId="47"/>
        <pc:sldMkLst>
          <pc:docMk/>
          <pc:sldMk cId="3709309465" sldId="1600"/>
        </pc:sldMkLst>
      </pc:sldChg>
      <pc:sldChg chg="del">
        <pc:chgData name="John Deardurff" userId="a22eae058e899168" providerId="LiveId" clId="{0243CF13-A8EC-4C7B-B7F0-81835ED1CC46}" dt="2020-05-02T10:25:35.956" v="85" actId="47"/>
        <pc:sldMkLst>
          <pc:docMk/>
          <pc:sldMk cId="652402" sldId="1601"/>
        </pc:sldMkLst>
      </pc:sldChg>
      <pc:sldChg chg="del">
        <pc:chgData name="John Deardurff" userId="a22eae058e899168" providerId="LiveId" clId="{0243CF13-A8EC-4C7B-B7F0-81835ED1CC46}" dt="2020-05-02T10:27:42.576" v="143" actId="47"/>
        <pc:sldMkLst>
          <pc:docMk/>
          <pc:sldMk cId="1199357125" sldId="1602"/>
        </pc:sldMkLst>
      </pc:sldChg>
      <pc:sldChg chg="del">
        <pc:chgData name="John Deardurff" userId="a22eae058e899168" providerId="LiveId" clId="{0243CF13-A8EC-4C7B-B7F0-81835ED1CC46}" dt="2020-05-02T10:28:10.202" v="147" actId="47"/>
        <pc:sldMkLst>
          <pc:docMk/>
          <pc:sldMk cId="3892101263" sldId="1603"/>
        </pc:sldMkLst>
      </pc:sldChg>
      <pc:sldChg chg="del">
        <pc:chgData name="John Deardurff" userId="a22eae058e899168" providerId="LiveId" clId="{0243CF13-A8EC-4C7B-B7F0-81835ED1CC46}" dt="2020-05-02T10:25:40.765" v="91" actId="47"/>
        <pc:sldMkLst>
          <pc:docMk/>
          <pc:sldMk cId="1560145922" sldId="1644"/>
        </pc:sldMkLst>
      </pc:sldChg>
      <pc:sldChg chg="del">
        <pc:chgData name="John Deardurff" userId="a22eae058e899168" providerId="LiveId" clId="{0243CF13-A8EC-4C7B-B7F0-81835ED1CC46}" dt="2020-05-02T10:25:41.150" v="92" actId="47"/>
        <pc:sldMkLst>
          <pc:docMk/>
          <pc:sldMk cId="1396309558" sldId="1647"/>
        </pc:sldMkLst>
      </pc:sldChg>
      <pc:sldChg chg="modSp mod">
        <pc:chgData name="John Deardurff" userId="a22eae058e899168" providerId="LiveId" clId="{0243CF13-A8EC-4C7B-B7F0-81835ED1CC46}" dt="2020-05-02T10:25:25.671" v="84" actId="20577"/>
        <pc:sldMkLst>
          <pc:docMk/>
          <pc:sldMk cId="2943056341" sldId="1648"/>
        </pc:sldMkLst>
        <pc:spChg chg="mod">
          <ac:chgData name="John Deardurff" userId="a22eae058e899168" providerId="LiveId" clId="{0243CF13-A8EC-4C7B-B7F0-81835ED1CC46}" dt="2020-05-02T10:25:02.866" v="77" actId="20577"/>
          <ac:spMkLst>
            <pc:docMk/>
            <pc:sldMk cId="2943056341" sldId="1648"/>
            <ac:spMk id="4" creationId="{00000000-0000-0000-0000-000000000000}"/>
          </ac:spMkLst>
        </pc:spChg>
        <pc:spChg chg="mod">
          <ac:chgData name="John Deardurff" userId="a22eae058e899168" providerId="LiveId" clId="{0243CF13-A8EC-4C7B-B7F0-81835ED1CC46}" dt="2020-05-02T10:25:25.671" v="84" actId="20577"/>
          <ac:spMkLst>
            <pc:docMk/>
            <pc:sldMk cId="2943056341" sldId="1648"/>
            <ac:spMk id="10" creationId="{95BEEC9C-66EE-40D9-AF41-361E9CF2A775}"/>
          </ac:spMkLst>
        </pc:spChg>
      </pc:sldChg>
      <pc:sldChg chg="add">
        <pc:chgData name="John Deardurff" userId="a22eae058e899168" providerId="LiveId" clId="{0243CF13-A8EC-4C7B-B7F0-81835ED1CC46}" dt="2020-05-02T10:28:45.659" v="152" actId="22"/>
        <pc:sldMkLst>
          <pc:docMk/>
          <pc:sldMk cId="3319436321" sldId="1649"/>
        </pc:sldMkLst>
      </pc:sldChg>
      <pc:sldChg chg="add">
        <pc:chgData name="John Deardurff" userId="a22eae058e899168" providerId="LiveId" clId="{0243CF13-A8EC-4C7B-B7F0-81835ED1CC46}" dt="2020-05-02T10:28:45.659" v="152" actId="22"/>
        <pc:sldMkLst>
          <pc:docMk/>
          <pc:sldMk cId="2373269132" sldId="1650"/>
        </pc:sldMkLst>
      </pc:sldChg>
      <pc:sldChg chg="del">
        <pc:chgData name="John Deardurff" userId="a22eae058e899168" providerId="LiveId" clId="{0243CF13-A8EC-4C7B-B7F0-81835ED1CC46}" dt="2020-05-02T10:25:39.247" v="89" actId="47"/>
        <pc:sldMkLst>
          <pc:docMk/>
          <pc:sldMk cId="2876807673" sldId="1651"/>
        </pc:sldMkLst>
      </pc:sldChg>
      <pc:sldChg chg="addSp delSp modSp new mod">
        <pc:chgData name="John Deardurff" userId="a22eae058e899168" providerId="LiveId" clId="{0243CF13-A8EC-4C7B-B7F0-81835ED1CC46}" dt="2020-05-04T12:57:56.044" v="509" actId="1035"/>
        <pc:sldMkLst>
          <pc:docMk/>
          <pc:sldMk cId="3075501797" sldId="1651"/>
        </pc:sldMkLst>
        <pc:spChg chg="del">
          <ac:chgData name="John Deardurff" userId="a22eae058e899168" providerId="LiveId" clId="{0243CF13-A8EC-4C7B-B7F0-81835ED1CC46}" dt="2020-05-04T12:56:35.839" v="455" actId="478"/>
          <ac:spMkLst>
            <pc:docMk/>
            <pc:sldMk cId="3075501797" sldId="1651"/>
            <ac:spMk id="2" creationId="{9529A1DA-A329-465E-85E5-9370E2DDC580}"/>
          </ac:spMkLst>
        </pc:spChg>
        <pc:spChg chg="add mod">
          <ac:chgData name="John Deardurff" userId="a22eae058e899168" providerId="LiveId" clId="{0243CF13-A8EC-4C7B-B7F0-81835ED1CC46}" dt="2020-05-04T12:56:54.012" v="490" actId="20577"/>
          <ac:spMkLst>
            <pc:docMk/>
            <pc:sldMk cId="3075501797" sldId="1651"/>
            <ac:spMk id="5" creationId="{936CC2D1-38AB-4408-8666-6AC9C5EE13CA}"/>
          </ac:spMkLst>
        </pc:spChg>
        <pc:picChg chg="add mod">
          <ac:chgData name="John Deardurff" userId="a22eae058e899168" providerId="LiveId" clId="{0243CF13-A8EC-4C7B-B7F0-81835ED1CC46}" dt="2020-05-04T12:57:56.044" v="509" actId="1035"/>
          <ac:picMkLst>
            <pc:docMk/>
            <pc:sldMk cId="3075501797" sldId="1651"/>
            <ac:picMk id="3" creationId="{0E310B98-48EB-49AC-A380-B6A9F7693BD4}"/>
          </ac:picMkLst>
        </pc:picChg>
        <pc:picChg chg="add mod">
          <ac:chgData name="John Deardurff" userId="a22eae058e899168" providerId="LiveId" clId="{0243CF13-A8EC-4C7B-B7F0-81835ED1CC46}" dt="2020-05-04T12:57:56.044" v="509" actId="1035"/>
          <ac:picMkLst>
            <pc:docMk/>
            <pc:sldMk cId="3075501797" sldId="1651"/>
            <ac:picMk id="7" creationId="{4378DBEB-57F3-4EF2-8301-433D32592061}"/>
          </ac:picMkLst>
        </pc:picChg>
        <pc:picChg chg="add mod">
          <ac:chgData name="John Deardurff" userId="a22eae058e899168" providerId="LiveId" clId="{0243CF13-A8EC-4C7B-B7F0-81835ED1CC46}" dt="2020-05-04T12:57:56.044" v="509" actId="1035"/>
          <ac:picMkLst>
            <pc:docMk/>
            <pc:sldMk cId="3075501797" sldId="1651"/>
            <ac:picMk id="9" creationId="{01C43233-66CD-41F3-8E3F-5BAD7319F7AE}"/>
          </ac:picMkLst>
        </pc:picChg>
      </pc:sldChg>
      <pc:sldChg chg="del">
        <pc:chgData name="John Deardurff" userId="a22eae058e899168" providerId="LiveId" clId="{0243CF13-A8EC-4C7B-B7F0-81835ED1CC46}" dt="2020-05-02T10:25:42.982" v="94" actId="47"/>
        <pc:sldMkLst>
          <pc:docMk/>
          <pc:sldMk cId="805471909" sldId="1652"/>
        </pc:sldMkLst>
      </pc:sldChg>
      <pc:sldChg chg="addSp delSp modSp add mod">
        <pc:chgData name="John Deardurff" userId="a22eae058e899168" providerId="LiveId" clId="{0243CF13-A8EC-4C7B-B7F0-81835ED1CC46}" dt="2020-05-04T13:37:56.869" v="748" actId="1035"/>
        <pc:sldMkLst>
          <pc:docMk/>
          <pc:sldMk cId="2693719309" sldId="1652"/>
        </pc:sldMkLst>
        <pc:spChg chg="del">
          <ac:chgData name="John Deardurff" userId="a22eae058e899168" providerId="LiveId" clId="{0243CF13-A8EC-4C7B-B7F0-81835ED1CC46}" dt="2020-05-04T13:02:34.564" v="512" actId="478"/>
          <ac:spMkLst>
            <pc:docMk/>
            <pc:sldMk cId="2693719309" sldId="1652"/>
            <ac:spMk id="2" creationId="{00000000-0000-0000-0000-000000000000}"/>
          </ac:spMkLst>
        </pc:spChg>
        <pc:spChg chg="mod">
          <ac:chgData name="John Deardurff" userId="a22eae058e899168" providerId="LiveId" clId="{0243CF13-A8EC-4C7B-B7F0-81835ED1CC46}" dt="2020-05-04T13:37:56.869" v="748" actId="1035"/>
          <ac:spMkLst>
            <pc:docMk/>
            <pc:sldMk cId="2693719309" sldId="1652"/>
            <ac:spMk id="3" creationId="{00000000-0000-0000-0000-000000000000}"/>
          </ac:spMkLst>
        </pc:spChg>
        <pc:spChg chg="del">
          <ac:chgData name="John Deardurff" userId="a22eae058e899168" providerId="LiveId" clId="{0243CF13-A8EC-4C7B-B7F0-81835ED1CC46}" dt="2020-05-04T13:29:58.063" v="604" actId="478"/>
          <ac:spMkLst>
            <pc:docMk/>
            <pc:sldMk cId="2693719309" sldId="1652"/>
            <ac:spMk id="5" creationId="{00000000-0000-0000-0000-000000000000}"/>
          </ac:spMkLst>
        </pc:spChg>
        <pc:spChg chg="add del mod">
          <ac:chgData name="John Deardurff" userId="a22eae058e899168" providerId="LiveId" clId="{0243CF13-A8EC-4C7B-B7F0-81835ED1CC46}" dt="2020-05-04T13:02:38.613" v="513" actId="478"/>
          <ac:spMkLst>
            <pc:docMk/>
            <pc:sldMk cId="2693719309" sldId="1652"/>
            <ac:spMk id="7" creationId="{B93DF3A9-E7AB-461A-9387-DE6B445B168E}"/>
          </ac:spMkLst>
        </pc:spChg>
        <pc:spChg chg="add mod">
          <ac:chgData name="John Deardurff" userId="a22eae058e899168" providerId="LiveId" clId="{0243CF13-A8EC-4C7B-B7F0-81835ED1CC46}" dt="2020-05-04T13:03:03.192" v="543" actId="20577"/>
          <ac:spMkLst>
            <pc:docMk/>
            <pc:sldMk cId="2693719309" sldId="1652"/>
            <ac:spMk id="9" creationId="{BCBDFCA4-B370-4F8D-A055-179A2568E9C0}"/>
          </ac:spMkLst>
        </pc:spChg>
        <pc:picChg chg="del mod">
          <ac:chgData name="John Deardurff" userId="a22eae058e899168" providerId="LiveId" clId="{0243CF13-A8EC-4C7B-B7F0-81835ED1CC46}" dt="2020-05-04T13:34:40.855" v="610" actId="478"/>
          <ac:picMkLst>
            <pc:docMk/>
            <pc:sldMk cId="2693719309" sldId="1652"/>
            <ac:picMk id="4" creationId="{00000000-0000-0000-0000-000000000000}"/>
          </ac:picMkLst>
        </pc:picChg>
        <pc:picChg chg="add mod">
          <ac:chgData name="John Deardurff" userId="a22eae058e899168" providerId="LiveId" clId="{0243CF13-A8EC-4C7B-B7F0-81835ED1CC46}" dt="2020-05-04T13:37:52.768" v="745" actId="1076"/>
          <ac:picMkLst>
            <pc:docMk/>
            <pc:sldMk cId="2693719309" sldId="1652"/>
            <ac:picMk id="10" creationId="{B05A458D-AD20-4DCC-8473-B7FEB011E982}"/>
          </ac:picMkLst>
        </pc:picChg>
      </pc:sldChg>
      <pc:sldChg chg="addSp delSp modSp add mod">
        <pc:chgData name="John Deardurff" userId="a22eae058e899168" providerId="LiveId" clId="{0243CF13-A8EC-4C7B-B7F0-81835ED1CC46}" dt="2020-05-04T13:39:51.557" v="770" actId="14100"/>
        <pc:sldMkLst>
          <pc:docMk/>
          <pc:sldMk cId="2851118721" sldId="1653"/>
        </pc:sldMkLst>
        <pc:spChg chg="del">
          <ac:chgData name="John Deardurff" userId="a22eae058e899168" providerId="LiveId" clId="{0243CF13-A8EC-4C7B-B7F0-81835ED1CC46}" dt="2020-05-04T13:39:30.265" v="765" actId="478"/>
          <ac:spMkLst>
            <pc:docMk/>
            <pc:sldMk cId="2851118721" sldId="1653"/>
            <ac:spMk id="3" creationId="{00000000-0000-0000-0000-000000000000}"/>
          </ac:spMkLst>
        </pc:spChg>
        <pc:spChg chg="add del mod">
          <ac:chgData name="John Deardurff" userId="a22eae058e899168" providerId="LiveId" clId="{0243CF13-A8EC-4C7B-B7F0-81835ED1CC46}" dt="2020-05-04T13:39:32.084" v="766" actId="478"/>
          <ac:spMkLst>
            <pc:docMk/>
            <pc:sldMk cId="2851118721" sldId="1653"/>
            <ac:spMk id="4" creationId="{52033666-7144-4975-99C4-AB3021C7FC8F}"/>
          </ac:spMkLst>
        </pc:spChg>
        <pc:spChg chg="mod">
          <ac:chgData name="John Deardurff" userId="a22eae058e899168" providerId="LiveId" clId="{0243CF13-A8EC-4C7B-B7F0-81835ED1CC46}" dt="2020-05-04T13:39:26.955" v="764" actId="20577"/>
          <ac:spMkLst>
            <pc:docMk/>
            <pc:sldMk cId="2851118721" sldId="1653"/>
            <ac:spMk id="9" creationId="{BCBDFCA4-B370-4F8D-A055-179A2568E9C0}"/>
          </ac:spMkLst>
        </pc:spChg>
        <pc:picChg chg="add mod">
          <ac:chgData name="John Deardurff" userId="a22eae058e899168" providerId="LiveId" clId="{0243CF13-A8EC-4C7B-B7F0-81835ED1CC46}" dt="2020-05-04T13:39:47.032" v="769" actId="1076"/>
          <ac:picMkLst>
            <pc:docMk/>
            <pc:sldMk cId="2851118721" sldId="1653"/>
            <ac:picMk id="5" creationId="{F8FDA604-56A0-4AAE-B03C-DD0E8EA9C62A}"/>
          </ac:picMkLst>
        </pc:picChg>
        <pc:picChg chg="add mod">
          <ac:chgData name="John Deardurff" userId="a22eae058e899168" providerId="LiveId" clId="{0243CF13-A8EC-4C7B-B7F0-81835ED1CC46}" dt="2020-05-04T13:39:51.557" v="770" actId="14100"/>
          <ac:picMkLst>
            <pc:docMk/>
            <pc:sldMk cId="2851118721" sldId="1653"/>
            <ac:picMk id="6" creationId="{9D126C3A-7B76-4A6B-AAA0-CA720B1804FF}"/>
          </ac:picMkLst>
        </pc:picChg>
        <pc:picChg chg="del">
          <ac:chgData name="John Deardurff" userId="a22eae058e899168" providerId="LiveId" clId="{0243CF13-A8EC-4C7B-B7F0-81835ED1CC46}" dt="2020-05-04T13:39:32.745" v="767" actId="478"/>
          <ac:picMkLst>
            <pc:docMk/>
            <pc:sldMk cId="2851118721" sldId="1653"/>
            <ac:picMk id="10" creationId="{B05A458D-AD20-4DCC-8473-B7FEB011E982}"/>
          </ac:picMkLst>
        </pc:picChg>
      </pc:sldChg>
      <pc:sldChg chg="del">
        <pc:chgData name="John Deardurff" userId="a22eae058e899168" providerId="LiveId" clId="{0243CF13-A8EC-4C7B-B7F0-81835ED1CC46}" dt="2020-05-02T10:25:49.407" v="104" actId="47"/>
        <pc:sldMkLst>
          <pc:docMk/>
          <pc:sldMk cId="3821079170" sldId="1653"/>
        </pc:sldMkLst>
      </pc:sldChg>
      <pc:sldChg chg="del">
        <pc:chgData name="John Deardurff" userId="a22eae058e899168" providerId="LiveId" clId="{0243CF13-A8EC-4C7B-B7F0-81835ED1CC46}" dt="2020-05-02T10:25:45.358" v="99" actId="47"/>
        <pc:sldMkLst>
          <pc:docMk/>
          <pc:sldMk cId="3241256471" sldId="1654"/>
        </pc:sldMkLst>
      </pc:sldChg>
      <pc:sldChg chg="del">
        <pc:chgData name="John Deardurff" userId="a22eae058e899168" providerId="LiveId" clId="{0243CF13-A8EC-4C7B-B7F0-81835ED1CC46}" dt="2020-05-02T10:25:45.914" v="100" actId="47"/>
        <pc:sldMkLst>
          <pc:docMk/>
          <pc:sldMk cId="947106287" sldId="1655"/>
        </pc:sldMkLst>
      </pc:sldChg>
      <pc:sldChg chg="del">
        <pc:chgData name="John Deardurff" userId="a22eae058e899168" providerId="LiveId" clId="{0243CF13-A8EC-4C7B-B7F0-81835ED1CC46}" dt="2020-05-02T10:25:41.714" v="93" actId="47"/>
        <pc:sldMkLst>
          <pc:docMk/>
          <pc:sldMk cId="938008391" sldId="1656"/>
        </pc:sldMkLst>
      </pc:sldChg>
      <pc:sldMasterChg chg="modSp mod addSldLayout delSldLayout">
        <pc:chgData name="John Deardurff" userId="a22eae058e899168" providerId="LiveId" clId="{0243CF13-A8EC-4C7B-B7F0-81835ED1CC46}" dt="2020-05-04T13:39:59.734" v="771" actId="47"/>
        <pc:sldMasterMkLst>
          <pc:docMk/>
          <pc:sldMasterMk cId="1770304735" sldId="2147483715"/>
        </pc:sldMasterMkLst>
        <pc:spChg chg="mod">
          <ac:chgData name="John Deardurff" userId="a22eae058e899168" providerId="LiveId" clId="{0243CF13-A8EC-4C7B-B7F0-81835ED1CC46}" dt="2020-05-02T10:29:15.356" v="188" actId="20577"/>
          <ac:spMkLst>
            <pc:docMk/>
            <pc:sldMasterMk cId="1770304735" sldId="2147483715"/>
            <ac:spMk id="3" creationId="{2B97344A-6B1E-46C6-952B-6B82D0A75BDB}"/>
          </ac:spMkLst>
        </pc:spChg>
        <pc:sldLayoutChg chg="del">
          <pc:chgData name="John Deardurff" userId="a22eae058e899168" providerId="LiveId" clId="{0243CF13-A8EC-4C7B-B7F0-81835ED1CC46}" dt="2020-05-04T13:39:59.734" v="771" actId="47"/>
          <pc:sldLayoutMkLst>
            <pc:docMk/>
            <pc:sldMasterMk cId="1770304735" sldId="2147483715"/>
            <pc:sldLayoutMk cId="312202117" sldId="2147483801"/>
          </pc:sldLayoutMkLst>
        </pc:sldLayoutChg>
        <pc:sldLayoutChg chg="del">
          <pc:chgData name="John Deardurff" userId="a22eae058e899168" providerId="LiveId" clId="{0243CF13-A8EC-4C7B-B7F0-81835ED1CC46}" dt="2020-05-02T10:25:45.358" v="99" actId="47"/>
          <pc:sldLayoutMkLst>
            <pc:docMk/>
            <pc:sldMasterMk cId="1770304735" sldId="2147483715"/>
            <pc:sldLayoutMk cId="739275068" sldId="2147483804"/>
          </pc:sldLayoutMkLst>
        </pc:sldLayoutChg>
        <pc:sldLayoutChg chg="add">
          <pc:chgData name="John Deardurff" userId="a22eae058e899168" providerId="LiveId" clId="{0243CF13-A8EC-4C7B-B7F0-81835ED1CC46}" dt="2020-05-04T13:02:29.620" v="511" actId="22"/>
          <pc:sldLayoutMkLst>
            <pc:docMk/>
            <pc:sldMasterMk cId="1770304735" sldId="2147483715"/>
            <pc:sldLayoutMk cId="1443385326" sldId="2147483804"/>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dirty="0"/>
            <a:t>How Queries are Processed</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55F66497-B41F-458F-BE0F-83DCE0E8E50E}">
      <dgm:prSet custT="1"/>
      <dgm:spPr>
        <a:solidFill>
          <a:schemeClr val="accent4">
            <a:lumMod val="75000"/>
          </a:schemeClr>
        </a:solidFill>
      </dgm:spPr>
      <dgm:t>
        <a:bodyPr/>
        <a:lstStyle/>
        <a:p>
          <a:r>
            <a:rPr lang="en-US" sz="3600" b="0" i="0" baseline="0" dirty="0"/>
            <a:t>What is an Execution Plan?</a:t>
          </a:r>
          <a:endParaRPr lang="en-US" sz="3600" dirty="0"/>
        </a:p>
      </dgm:t>
    </dgm:pt>
    <dgm:pt modelId="{FCC6DE80-C34E-4965-9C42-549488322652}" type="parTrans" cxnId="{B6B78DE8-C420-491C-808C-96E256FE26E2}">
      <dgm:prSet/>
      <dgm:spPr/>
      <dgm:t>
        <a:bodyPr/>
        <a:lstStyle/>
        <a:p>
          <a:endParaRPr lang="en-US"/>
        </a:p>
      </dgm:t>
    </dgm:pt>
    <dgm:pt modelId="{F07B156D-AAA1-4F25-8334-78CC51F4D586}" type="sibTrans" cxnId="{B6B78DE8-C420-491C-808C-96E256FE26E2}">
      <dgm:prSet/>
      <dgm:spPr/>
      <dgm:t>
        <a:bodyPr/>
        <a:lstStyle/>
        <a:p>
          <a:endParaRPr lang="en-US"/>
        </a:p>
      </dgm:t>
    </dgm:pt>
    <dgm:pt modelId="{4BD4FAF8-946A-41E9-9381-61F0E7ADA6D6}">
      <dgm:prSet custT="1"/>
      <dgm:spPr>
        <a:solidFill>
          <a:schemeClr val="accent4">
            <a:lumMod val="75000"/>
          </a:schemeClr>
        </a:solidFill>
      </dgm:spPr>
      <dgm:t>
        <a:bodyPr/>
        <a:lstStyle/>
        <a:p>
          <a:r>
            <a:rPr lang="en-US" sz="3600" b="0" i="0" baseline="0" dirty="0"/>
            <a:t>Join Operators</a:t>
          </a:r>
          <a:endParaRPr lang="en-US" sz="3600" dirty="0"/>
        </a:p>
      </dgm:t>
    </dgm:pt>
    <dgm:pt modelId="{F099D6F3-1298-4833-AF84-2AB04632F0A7}" type="parTrans" cxnId="{75A56FE4-8917-4D91-A31B-A0D21E2804E1}">
      <dgm:prSet/>
      <dgm:spPr/>
      <dgm:t>
        <a:bodyPr/>
        <a:lstStyle/>
        <a:p>
          <a:endParaRPr lang="en-US"/>
        </a:p>
      </dgm:t>
    </dgm:pt>
    <dgm:pt modelId="{38361396-6BC7-4A21-9592-0F4DDF0403C4}" type="sibTrans" cxnId="{75A56FE4-8917-4D91-A31B-A0D21E2804E1}">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t>Nested Loops</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7674B56B-E983-4B9F-B950-9BA00B79315B}">
      <dgm:prSet custT="1"/>
      <dgm:spPr>
        <a:solidFill>
          <a:schemeClr val="accent4">
            <a:lumMod val="75000"/>
          </a:schemeClr>
        </a:solidFill>
      </dgm:spPr>
      <dgm:t>
        <a:bodyPr/>
        <a:lstStyle/>
        <a:p>
          <a:r>
            <a:rPr lang="en-US" sz="3600" b="0" i="0" baseline="0" dirty="0"/>
            <a:t>Cardinality and Statistics</a:t>
          </a:r>
          <a:endParaRPr lang="en-US" sz="3600" dirty="0"/>
        </a:p>
      </dgm:t>
    </dgm:pt>
    <dgm:pt modelId="{35F966E7-40F3-446A-B22B-51E957963EE3}" type="parTrans" cxnId="{CC9AD946-4DB2-495C-908E-CB4FB94974C8}">
      <dgm:prSet/>
      <dgm:spPr/>
      <dgm:t>
        <a:bodyPr/>
        <a:lstStyle/>
        <a:p>
          <a:endParaRPr lang="en-US"/>
        </a:p>
      </dgm:t>
    </dgm:pt>
    <dgm:pt modelId="{05F40182-5AF5-407A-AF54-AFF3B0A22668}" type="sibTrans" cxnId="{CC9AD946-4DB2-495C-908E-CB4FB94974C8}">
      <dgm:prSet/>
      <dgm:spPr/>
      <dgm:t>
        <a:bodyPr/>
        <a:lstStyle/>
        <a:p>
          <a:endParaRPr lang="en-US"/>
        </a:p>
      </dgm:t>
    </dgm:pt>
    <dgm:pt modelId="{91CA3E70-E5DF-4D94-A618-38FCEE4B16D4}">
      <dgm:prSet custT="1"/>
      <dgm:spPr>
        <a:solidFill>
          <a:schemeClr val="accent4">
            <a:lumMod val="75000"/>
          </a:schemeClr>
        </a:solidFill>
      </dgm:spPr>
      <dgm:t>
        <a:bodyPr/>
        <a:lstStyle/>
        <a:p>
          <a:r>
            <a:rPr lang="en-US" sz="3600" dirty="0"/>
            <a:t>Table Operators</a:t>
          </a:r>
        </a:p>
      </dgm:t>
    </dgm:pt>
    <dgm:pt modelId="{F4705CAD-3ADD-41A5-A57F-B31B31C3D0BB}" type="parTrans" cxnId="{3C950A25-BA72-4515-82F3-C42E15EEF1D5}">
      <dgm:prSet/>
      <dgm:spPr/>
      <dgm:t>
        <a:bodyPr/>
        <a:lstStyle/>
        <a:p>
          <a:endParaRPr lang="en-US"/>
        </a:p>
      </dgm:t>
    </dgm:pt>
    <dgm:pt modelId="{44173711-9607-437D-962C-D201B9E20673}" type="sibTrans" cxnId="{3C950A25-BA72-4515-82F3-C42E15EEF1D5}">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6"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6">
        <dgm:presLayoutVars>
          <dgm:chMax val="0"/>
          <dgm:bulletEnabled val="1"/>
        </dgm:presLayoutVars>
      </dgm:prSet>
      <dgm:spPr/>
    </dgm:pt>
    <dgm:pt modelId="{E9613EBB-B728-4088-BC43-A4365FB7F868}" type="pres">
      <dgm:prSet presAssocID="{F07B156D-AAA1-4F25-8334-78CC51F4D586}" presName="spacer" presStyleCnt="0"/>
      <dgm:spPr/>
    </dgm:pt>
    <dgm:pt modelId="{FB1A52FD-C63E-42A8-98CC-0D701EE30773}" type="pres">
      <dgm:prSet presAssocID="{91CA3E70-E5DF-4D94-A618-38FCEE4B16D4}" presName="parentText" presStyleLbl="node1" presStyleIdx="2" presStyleCnt="6">
        <dgm:presLayoutVars>
          <dgm:chMax val="0"/>
          <dgm:bulletEnabled val="1"/>
        </dgm:presLayoutVars>
      </dgm:prSet>
      <dgm:spPr/>
    </dgm:pt>
    <dgm:pt modelId="{ED4F7A3A-D767-4E22-A9C7-5FF99A55B720}" type="pres">
      <dgm:prSet presAssocID="{44173711-9607-437D-962C-D201B9E20673}" presName="spacer" presStyleCnt="0"/>
      <dgm:spPr/>
    </dgm:pt>
    <dgm:pt modelId="{B71E38B3-5E14-40AF-B7A1-8EC8EFF8C325}" type="pres">
      <dgm:prSet presAssocID="{4BD4FAF8-946A-41E9-9381-61F0E7ADA6D6}" presName="parentText" presStyleLbl="node1" presStyleIdx="3" presStyleCnt="6">
        <dgm:presLayoutVars>
          <dgm:chMax val="0"/>
          <dgm:bulletEnabled val="1"/>
        </dgm:presLayoutVars>
      </dgm:prSet>
      <dgm:spPr/>
    </dgm:pt>
    <dgm:pt modelId="{14B44B68-AD3C-4828-AC65-A6758C68B3F0}" type="pres">
      <dgm:prSet presAssocID="{38361396-6BC7-4A21-9592-0F4DDF0403C4}" presName="spacer" presStyleCnt="0"/>
      <dgm:spPr/>
    </dgm:pt>
    <dgm:pt modelId="{E2743CF6-A306-4E6D-9045-E03190369147}" type="pres">
      <dgm:prSet presAssocID="{2485FC33-335E-4886-A0AF-2B54E7E872DF}" presName="parentText" presStyleLbl="node1" presStyleIdx="4" presStyleCnt="6">
        <dgm:presLayoutVars>
          <dgm:chMax val="0"/>
          <dgm:bulletEnabled val="1"/>
        </dgm:presLayoutVars>
      </dgm:prSet>
      <dgm:spPr/>
    </dgm:pt>
    <dgm:pt modelId="{95943055-11FF-41FE-B3C9-FB35D6823994}" type="pres">
      <dgm:prSet presAssocID="{C2BB889C-62AF-436A-80A8-FCC5869B189E}" presName="spacer" presStyleCnt="0"/>
      <dgm:spPr/>
    </dgm:pt>
    <dgm:pt modelId="{9EF6820E-FAA5-4D7C-B9BC-B53E734EF4FB}" type="pres">
      <dgm:prSet presAssocID="{7674B56B-E983-4B9F-B950-9BA00B79315B}" presName="parentText" presStyleLbl="node1" presStyleIdx="5" presStyleCnt="6" custLinFactY="-1857" custLinFactNeighborX="-3133" custLinFactNeighborY="-10000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8E911B16-C627-4192-B8BB-6D223A7D748E}" type="presOf" srcId="{91CA3E70-E5DF-4D94-A618-38FCEE4B16D4}" destId="{FB1A52FD-C63E-42A8-98CC-0D701EE30773}" srcOrd="0" destOrd="0" presId="urn:microsoft.com/office/officeart/2005/8/layout/vList2"/>
    <dgm:cxn modelId="{EBC7F721-7E7B-433E-AD5B-3FFEFACDECA9}" type="presOf" srcId="{4BD4FAF8-946A-41E9-9381-61F0E7ADA6D6}" destId="{B71E38B3-5E14-40AF-B7A1-8EC8EFF8C325}" srcOrd="0" destOrd="0" presId="urn:microsoft.com/office/officeart/2005/8/layout/vList2"/>
    <dgm:cxn modelId="{3C950A25-BA72-4515-82F3-C42E15EEF1D5}" srcId="{E0727030-A103-47B3-9948-2C3FB6249167}" destId="{91CA3E70-E5DF-4D94-A618-38FCEE4B16D4}" srcOrd="2" destOrd="0" parTransId="{F4705CAD-3ADD-41A5-A57F-B31B31C3D0BB}" sibTransId="{44173711-9607-437D-962C-D201B9E20673}"/>
    <dgm:cxn modelId="{6EB1E762-B5BF-4F22-AEDE-604B1C57026E}" type="presOf" srcId="{0E1DD910-82B7-411B-86B9-779EC2DE4ABD}" destId="{95CCDC1D-1D26-4DF7-90DC-036F2479319D}" srcOrd="0" destOrd="0" presId="urn:microsoft.com/office/officeart/2005/8/layout/vList2"/>
    <dgm:cxn modelId="{CC9AD946-4DB2-495C-908E-CB4FB94974C8}" srcId="{E0727030-A103-47B3-9948-2C3FB6249167}" destId="{7674B56B-E983-4B9F-B950-9BA00B79315B}" srcOrd="5" destOrd="0" parTransId="{35F966E7-40F3-446A-B22B-51E957963EE3}" sibTransId="{05F40182-5AF5-407A-AF54-AFF3B0A22668}"/>
    <dgm:cxn modelId="{FCC6D670-C38E-43EE-BEFB-6467E7F05192}" type="presOf" srcId="{55F66497-B41F-458F-BE0F-83DCE0E8E50E}" destId="{54130A14-0DE4-44B1-B9EC-80A3DCC50B7F}" srcOrd="0" destOrd="0" presId="urn:microsoft.com/office/officeart/2005/8/layout/vList2"/>
    <dgm:cxn modelId="{5EA13387-45DF-473A-9F91-4240E4624454}" type="presOf" srcId="{7674B56B-E983-4B9F-B950-9BA00B79315B}" destId="{9EF6820E-FAA5-4D7C-B9BC-B53E734EF4FB}"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4" destOrd="0" parTransId="{C197E17E-52D4-43DF-AC71-D57A4727E3AF}" sibTransId="{C2BB889C-62AF-436A-80A8-FCC5869B189E}"/>
    <dgm:cxn modelId="{75A56FE4-8917-4D91-A31B-A0D21E2804E1}" srcId="{E0727030-A103-47B3-9948-2C3FB6249167}" destId="{4BD4FAF8-946A-41E9-9381-61F0E7ADA6D6}" srcOrd="3" destOrd="0" parTransId="{F099D6F3-1298-4833-AF84-2AB04632F0A7}" sibTransId="{38361396-6BC7-4A21-9592-0F4DDF0403C4}"/>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21A5130C-615B-43CA-9EBA-779C4FD397F0}" type="presParOf" srcId="{920A3D74-469C-4EDC-8C5F-FD4FFD16E171}" destId="{FB1A52FD-C63E-42A8-98CC-0D701EE30773}" srcOrd="4" destOrd="0" presId="urn:microsoft.com/office/officeart/2005/8/layout/vList2"/>
    <dgm:cxn modelId="{2C7B5AA5-9FA5-4030-824B-9F256FB98E6F}" type="presParOf" srcId="{920A3D74-469C-4EDC-8C5F-FD4FFD16E171}" destId="{ED4F7A3A-D767-4E22-A9C7-5FF99A55B720}" srcOrd="5" destOrd="0" presId="urn:microsoft.com/office/officeart/2005/8/layout/vList2"/>
    <dgm:cxn modelId="{6F01EDB4-BDB6-4A38-81F5-AAE2691A286A}" type="presParOf" srcId="{920A3D74-469C-4EDC-8C5F-FD4FFD16E171}" destId="{B71E38B3-5E14-40AF-B7A1-8EC8EFF8C325}" srcOrd="6" destOrd="0" presId="urn:microsoft.com/office/officeart/2005/8/layout/vList2"/>
    <dgm:cxn modelId="{44DE0AA5-DD3D-4C57-AEC6-B0D9421AC2E2}" type="presParOf" srcId="{920A3D74-469C-4EDC-8C5F-FD4FFD16E171}" destId="{14B44B68-AD3C-4828-AC65-A6758C68B3F0}" srcOrd="7" destOrd="0" presId="urn:microsoft.com/office/officeart/2005/8/layout/vList2"/>
    <dgm:cxn modelId="{1F0AFDB4-BCD7-4C2E-844B-C1D95F8F7BA6}" type="presParOf" srcId="{920A3D74-469C-4EDC-8C5F-FD4FFD16E171}" destId="{E2743CF6-A306-4E6D-9045-E03190369147}" srcOrd="8" destOrd="0" presId="urn:microsoft.com/office/officeart/2005/8/layout/vList2"/>
    <dgm:cxn modelId="{981AB532-DF8A-400E-AA65-F7F2EC0EFA0A}" type="presParOf" srcId="{920A3D74-469C-4EDC-8C5F-FD4FFD16E171}" destId="{95943055-11FF-41FE-B3C9-FB35D6823994}" srcOrd="9" destOrd="0" presId="urn:microsoft.com/office/officeart/2005/8/layout/vList2"/>
    <dgm:cxn modelId="{CA0B084A-9B4B-4814-AF73-3AEDE963C9C9}" type="presParOf" srcId="{920A3D74-469C-4EDC-8C5F-FD4FFD16E171}" destId="{9EF6820E-FAA5-4D7C-B9BC-B53E734EF4F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40384"/>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How Queries are Processed</a:t>
          </a:r>
        </a:p>
      </dsp:txBody>
      <dsp:txXfrm>
        <a:off x="38502" y="78886"/>
        <a:ext cx="10316420" cy="711717"/>
      </dsp:txXfrm>
    </dsp:sp>
    <dsp:sp modelId="{54130A14-0DE4-44B1-B9EC-80A3DCC50B7F}">
      <dsp:nvSpPr>
        <dsp:cNvPr id="0" name=""/>
        <dsp:cNvSpPr/>
      </dsp:nvSpPr>
      <dsp:spPr>
        <a:xfrm>
          <a:off x="0" y="802928"/>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What is an Execution Plan?</a:t>
          </a:r>
          <a:endParaRPr lang="en-US" sz="3600" kern="1200" dirty="0"/>
        </a:p>
      </dsp:txBody>
      <dsp:txXfrm>
        <a:off x="38502" y="841430"/>
        <a:ext cx="10316420" cy="711717"/>
      </dsp:txXfrm>
    </dsp:sp>
    <dsp:sp modelId="{FB1A52FD-C63E-42A8-98CC-0D701EE30773}">
      <dsp:nvSpPr>
        <dsp:cNvPr id="0" name=""/>
        <dsp:cNvSpPr/>
      </dsp:nvSpPr>
      <dsp:spPr>
        <a:xfrm>
          <a:off x="0" y="1604095"/>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Table Operators</a:t>
          </a:r>
        </a:p>
      </dsp:txBody>
      <dsp:txXfrm>
        <a:off x="38502" y="1642597"/>
        <a:ext cx="10316420" cy="711717"/>
      </dsp:txXfrm>
    </dsp:sp>
    <dsp:sp modelId="{B71E38B3-5E14-40AF-B7A1-8EC8EFF8C325}">
      <dsp:nvSpPr>
        <dsp:cNvPr id="0" name=""/>
        <dsp:cNvSpPr/>
      </dsp:nvSpPr>
      <dsp:spPr>
        <a:xfrm>
          <a:off x="0" y="2405262"/>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Join Operators</a:t>
          </a:r>
          <a:endParaRPr lang="en-US" sz="3600" kern="1200" dirty="0"/>
        </a:p>
      </dsp:txBody>
      <dsp:txXfrm>
        <a:off x="38502" y="2443764"/>
        <a:ext cx="10316420" cy="711717"/>
      </dsp:txXfrm>
    </dsp:sp>
    <dsp:sp modelId="{E2743CF6-A306-4E6D-9045-E03190369147}">
      <dsp:nvSpPr>
        <dsp:cNvPr id="0" name=""/>
        <dsp:cNvSpPr/>
      </dsp:nvSpPr>
      <dsp:spPr>
        <a:xfrm>
          <a:off x="0" y="3206429"/>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Nested Loops</a:t>
          </a:r>
        </a:p>
      </dsp:txBody>
      <dsp:txXfrm>
        <a:off x="38502" y="3244931"/>
        <a:ext cx="10316420" cy="711717"/>
      </dsp:txXfrm>
    </dsp:sp>
    <dsp:sp modelId="{9EF6820E-FAA5-4D7C-B9BC-B53E734EF4FB}">
      <dsp:nvSpPr>
        <dsp:cNvPr id="0" name=""/>
        <dsp:cNvSpPr/>
      </dsp:nvSpPr>
      <dsp:spPr>
        <a:xfrm>
          <a:off x="0" y="3980504"/>
          <a:ext cx="10393424" cy="788721"/>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baseline="0" dirty="0"/>
            <a:t>Cardinality and Statistics</a:t>
          </a:r>
          <a:endParaRPr lang="en-US" sz="3600" kern="1200" dirty="0"/>
        </a:p>
      </dsp:txBody>
      <dsp:txXfrm>
        <a:off x="38502" y="4019006"/>
        <a:ext cx="10316420" cy="7117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C33B-3B2B-4721-A29A-0F380FF448EB}" type="datetimeFigureOut">
              <a:rPr lang="en-US" smtClean="0"/>
              <a:t>5/4/2020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544AD-9BB0-4254-880E-02BC266D926D}" type="slidenum">
              <a:rPr lang="en-US" smtClean="0"/>
              <a:t>‹#›</a:t>
            </a:fld>
            <a:endParaRPr lang="en-US"/>
          </a:p>
        </p:txBody>
      </p:sp>
    </p:spTree>
    <p:extLst>
      <p:ext uri="{BB962C8B-B14F-4D97-AF65-F5344CB8AC3E}">
        <p14:creationId xmlns:p14="http://schemas.microsoft.com/office/powerpoint/2010/main" val="164039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2D4C-D7B5-4A96-8CD9-3A56D798F167}" type="datetimeFigureOut">
              <a:rPr lang="en-US" smtClean="0"/>
              <a:t>5/4/2020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A191-6936-4106-86B0-744F7F9163D6}" type="slidenum">
              <a:rPr lang="en-US" smtClean="0"/>
              <a:t>‹#›</a:t>
            </a:fld>
            <a:endParaRPr lang="en-US" dirty="0"/>
          </a:p>
        </p:txBody>
      </p:sp>
    </p:spTree>
    <p:extLst>
      <p:ext uri="{BB962C8B-B14F-4D97-AF65-F5344CB8AC3E}">
        <p14:creationId xmlns:p14="http://schemas.microsoft.com/office/powerpoint/2010/main" val="318454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9021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When</a:t>
            </a:r>
            <a:r>
              <a:rPr lang="en-US" baseline="0" dirty="0"/>
              <a:t> nonclustered indexes are used, SQL Server may choose to use a different access method.  When the nonclustered index is seeked or scanned, it</a:t>
            </a:r>
            <a:r>
              <a:rPr lang="en-US" dirty="0"/>
              <a:t> i</a:t>
            </a:r>
            <a:r>
              <a:rPr lang="en-US" baseline="0" dirty="0"/>
              <a:t>s doing so to support WHERE clauses and JOINs. However, the </a:t>
            </a:r>
            <a:r>
              <a:rPr lang="en-US" dirty="0"/>
              <a:t>nonclustered index </a:t>
            </a:r>
            <a:r>
              <a:rPr lang="en-US" baseline="0" dirty="0"/>
              <a:t>often cannot support the SELECT clause. To put it another way, it cannot ‘cover’ the query.  To get the columns needed for the select clause, SQL Server needs to look up those additional columns using a Key Lookup, which reaches back to the clustered index or heap. This is possible because each row in the nonclustered index has not only the columns that were defined, but also includes the clustering key or RID.  When the </a:t>
            </a:r>
            <a:r>
              <a:rPr lang="en-US" dirty="0"/>
              <a:t>nonclustered index </a:t>
            </a:r>
            <a:r>
              <a:rPr lang="en-US" baseline="0" dirty="0"/>
              <a:t>seek/scan finds the rows that match the filter requested, it loops over each of the rows, gets the hidden key/RID, and gets the additional columns needed.</a:t>
            </a:r>
          </a:p>
          <a:p>
            <a:endParaRPr lang="en-US" baseline="0" dirty="0"/>
          </a:p>
          <a:p>
            <a:r>
              <a:rPr lang="en-US" baseline="0" dirty="0"/>
              <a:t>Key lookups are costly. 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The ‘tipping point’ that determines when SQL Server will scan is pretty low, and is typically 10%.</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Tree>
    <p:extLst>
      <p:ext uri="{BB962C8B-B14F-4D97-AF65-F5344CB8AC3E}">
        <p14:creationId xmlns:p14="http://schemas.microsoft.com/office/powerpoint/2010/main" val="608332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When</a:t>
            </a:r>
            <a:r>
              <a:rPr lang="en-US" baseline="0" dirty="0"/>
              <a:t> nonclustered indexes are used, SQL Server may choose to use a different access method.  When the nonclustered index is seeked or scanned, it</a:t>
            </a:r>
            <a:r>
              <a:rPr lang="en-US" dirty="0"/>
              <a:t> i</a:t>
            </a:r>
            <a:r>
              <a:rPr lang="en-US" baseline="0" dirty="0"/>
              <a:t>s doing so to support WHERE clauses and JOINs. However, the </a:t>
            </a:r>
            <a:r>
              <a:rPr lang="en-US" dirty="0"/>
              <a:t>nonclustered index </a:t>
            </a:r>
            <a:r>
              <a:rPr lang="en-US" baseline="0" dirty="0"/>
              <a:t>often cannot support the SELECT clause. To put it another way, it cannot ‘cover’ the query.  To get the columns needed for the select clause, SQL Server needs to look up those additional columns using a Key Lookup, which reaches back to the clustered index or heap. This is possible because each row in the nonclustered index has not only the columns that were defined, but also includes the clustering key or RID.  When the </a:t>
            </a:r>
            <a:r>
              <a:rPr lang="en-US" dirty="0"/>
              <a:t>nonclustered index </a:t>
            </a:r>
            <a:r>
              <a:rPr lang="en-US" baseline="0" dirty="0"/>
              <a:t>seek/scan finds the rows that match the filter requested, it loops over each of the rows, gets the hidden key/RID, and gets the additional columns needed.</a:t>
            </a:r>
          </a:p>
          <a:p>
            <a:endParaRPr lang="en-US" baseline="0" dirty="0"/>
          </a:p>
          <a:p>
            <a:r>
              <a:rPr lang="en-US" baseline="0" dirty="0"/>
              <a:t>Key lookups are costly. 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The ‘tipping point’ that determines when SQL Server will scan is pretty low, and is typically 10%.</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Tree>
    <p:extLst>
      <p:ext uri="{BB962C8B-B14F-4D97-AF65-F5344CB8AC3E}">
        <p14:creationId xmlns:p14="http://schemas.microsoft.com/office/powerpoint/2010/main" val="353695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4416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7524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97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605" y="-1"/>
            <a:ext cx="12278938" cy="7057749"/>
          </a:xfrm>
          <a:prstGeom prst="rect">
            <a:avLst/>
          </a:prstGeom>
        </p:spPr>
      </p:pic>
      <p:sp>
        <p:nvSpPr>
          <p:cNvPr id="10" name="Rectangle 9"/>
          <p:cNvSpPr/>
          <p:nvPr userDrawn="1"/>
        </p:nvSpPr>
        <p:spPr bwMode="auto">
          <a:xfrm>
            <a:off x="-44605" y="3"/>
            <a:ext cx="9226705"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169648" cy="358620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33549583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2785199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19D14FB1-72EC-44A2-A6E4-6557FAA283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35911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338532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7F61E7A2-7DEF-4E3E-AF61-86A59737596B}"/>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3" name="TextBox 2">
            <a:extLst>
              <a:ext uri="{FF2B5EF4-FFF2-40B4-BE49-F238E27FC236}">
                <a16:creationId xmlns:a16="http://schemas.microsoft.com/office/drawing/2014/main" id="{2B97344A-6B1E-46C6-952B-6B82D0A75BDB}"/>
              </a:ext>
            </a:extLst>
          </p:cNvPr>
          <p:cNvSpPr txBox="1"/>
          <p:nvPr userDrawn="1"/>
        </p:nvSpPr>
        <p:spPr>
          <a:xfrm>
            <a:off x="194982" y="6497813"/>
            <a:ext cx="5150224" cy="369332"/>
          </a:xfrm>
          <a:prstGeom prst="rect">
            <a:avLst/>
          </a:prstGeom>
          <a:noFill/>
        </p:spPr>
        <p:txBody>
          <a:bodyPr wrap="square" rtlCol="0">
            <a:spAutoFit/>
          </a:bodyPr>
          <a:lstStyle/>
          <a:p>
            <a:r>
              <a:rPr lang="en-US" dirty="0">
                <a:solidFill>
                  <a:schemeClr val="bg1"/>
                </a:solidFill>
              </a:rPr>
              <a:t>Query Processing and Execution Plans</a:t>
            </a:r>
          </a:p>
        </p:txBody>
      </p:sp>
    </p:spTree>
    <p:extLst>
      <p:ext uri="{BB962C8B-B14F-4D97-AF65-F5344CB8AC3E}">
        <p14:creationId xmlns:p14="http://schemas.microsoft.com/office/powerpoint/2010/main" val="1770304735"/>
      </p:ext>
    </p:extLst>
  </p:cSld>
  <p:clrMap bg1="lt1" tx1="dk1" bg2="lt2" tx2="dk2" accent1="accent1" accent2="accent2" accent3="accent3" accent4="accent4" accent5="accent5" accent6="accent6" hlink="hlink" folHlink="folHlink"/>
  <p:sldLayoutIdLst>
    <p:sldLayoutId id="2147483720" r:id="rId1"/>
    <p:sldLayoutId id="2147483734" r:id="rId2"/>
    <p:sldLayoutId id="2147483735" r:id="rId3"/>
    <p:sldLayoutId id="2147483800" r:id="rId4"/>
    <p:sldLayoutId id="2147483802" r:id="rId5"/>
    <p:sldLayoutId id="2147483803" r:id="rId6"/>
    <p:sldLayoutId id="2147483804"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05783" y="3169457"/>
            <a:ext cx="6276531" cy="1793104"/>
          </a:xfrm>
        </p:spPr>
        <p:txBody>
          <a:bodyPr/>
          <a:lstStyle/>
          <a:p>
            <a:pPr>
              <a:lnSpc>
                <a:spcPct val="100000"/>
              </a:lnSpc>
              <a:spcBef>
                <a:spcPts val="1200"/>
              </a:spcBef>
            </a:pPr>
            <a:br>
              <a:rPr lang="en-US" dirty="0"/>
            </a:br>
            <a:r>
              <a:rPr lang="en-US" dirty="0"/>
              <a:t>Query Processing</a:t>
            </a:r>
            <a:br>
              <a:rPr lang="en-US" dirty="0"/>
            </a:br>
            <a:r>
              <a:rPr lang="en-US" dirty="0"/>
              <a:t>and Execution Plans</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5AE7C88-91AF-4978-9358-B022FF5E6133}"/>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Execution Plan Join Operators (</a:t>
            </a:r>
            <a:r>
              <a:rPr lang="en-US" sz="4705" dirty="0">
                <a:latin typeface="Segoe UI Light"/>
              </a:rPr>
              <a:t>Plan</a:t>
            </a:r>
            <a:r>
              <a:rPr lang="en-US" sz="4705" spc="-100" dirty="0">
                <a:latin typeface="Segoe UI Light"/>
              </a:rPr>
              <a:t>)</a:t>
            </a:r>
          </a:p>
        </p:txBody>
      </p:sp>
      <p:pic>
        <p:nvPicPr>
          <p:cNvPr id="2" name="Picture 1">
            <a:extLst>
              <a:ext uri="{FF2B5EF4-FFF2-40B4-BE49-F238E27FC236}">
                <a16:creationId xmlns:a16="http://schemas.microsoft.com/office/drawing/2014/main" id="{5320C3AA-582D-4EAB-AACA-378CA5819AA3}"/>
              </a:ext>
            </a:extLst>
          </p:cNvPr>
          <p:cNvPicPr>
            <a:picLocks noChangeAspect="1"/>
          </p:cNvPicPr>
          <p:nvPr/>
        </p:nvPicPr>
        <p:blipFill>
          <a:blip r:embed="rId2"/>
          <a:stretch>
            <a:fillRect/>
          </a:stretch>
        </p:blipFill>
        <p:spPr>
          <a:xfrm>
            <a:off x="119834" y="1412044"/>
            <a:ext cx="11989351" cy="4419604"/>
          </a:xfrm>
          <a:prstGeom prst="rect">
            <a:avLst/>
          </a:prstGeom>
        </p:spPr>
      </p:pic>
    </p:spTree>
    <p:extLst>
      <p:ext uri="{BB962C8B-B14F-4D97-AF65-F5344CB8AC3E}">
        <p14:creationId xmlns:p14="http://schemas.microsoft.com/office/powerpoint/2010/main" val="3521977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86219" y="1147391"/>
            <a:ext cx="4700783" cy="1200329"/>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A Merge Join is useful if both table inputs are in the same sorted order on the same value.</a:t>
            </a:r>
          </a:p>
        </p:txBody>
      </p:sp>
      <p:sp>
        <p:nvSpPr>
          <p:cNvPr id="8" name="TextBox 7"/>
          <p:cNvSpPr txBox="1"/>
          <p:nvPr/>
        </p:nvSpPr>
        <p:spPr>
          <a:xfrm>
            <a:off x="866952" y="2938699"/>
            <a:ext cx="4700783" cy="1200329"/>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A Hash Match is used when the tables being joined are not in the same sorted order.</a:t>
            </a:r>
          </a:p>
        </p:txBody>
      </p:sp>
      <p:sp>
        <p:nvSpPr>
          <p:cNvPr id="9" name="TextBox 8"/>
          <p:cNvSpPr txBox="1"/>
          <p:nvPr/>
        </p:nvSpPr>
        <p:spPr>
          <a:xfrm>
            <a:off x="886219" y="4560963"/>
            <a:ext cx="4700783" cy="1569660"/>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A Nested Loop is use when a small (outer) table is used to lookup a value in a larger (inner) table.</a:t>
            </a:r>
          </a:p>
        </p:txBody>
      </p:sp>
      <p:sp>
        <p:nvSpPr>
          <p:cNvPr id="11" name="Title 3">
            <a:extLst>
              <a:ext uri="{FF2B5EF4-FFF2-40B4-BE49-F238E27FC236}">
                <a16:creationId xmlns:a16="http://schemas.microsoft.com/office/drawing/2014/main" id="{95AE7C88-91AF-4978-9358-B022FF5E6133}"/>
              </a:ext>
            </a:extLst>
          </p:cNvPr>
          <p:cNvSpPr txBox="1">
            <a:spLocks/>
          </p:cNvSpPr>
          <p:nvPr/>
        </p:nvSpPr>
        <p:spPr>
          <a:xfrm>
            <a:off x="268080" y="246280"/>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Execution Plan Join Operators</a:t>
            </a:r>
          </a:p>
        </p:txBody>
      </p:sp>
      <p:pic>
        <p:nvPicPr>
          <p:cNvPr id="3" name="Picture 2">
            <a:extLst>
              <a:ext uri="{FF2B5EF4-FFF2-40B4-BE49-F238E27FC236}">
                <a16:creationId xmlns:a16="http://schemas.microsoft.com/office/drawing/2014/main" id="{2F2CAA6C-6BEB-4C1E-95DB-B064800B4E09}"/>
              </a:ext>
            </a:extLst>
          </p:cNvPr>
          <p:cNvPicPr>
            <a:picLocks noChangeAspect="1"/>
          </p:cNvPicPr>
          <p:nvPr/>
        </p:nvPicPr>
        <p:blipFill>
          <a:blip r:embed="rId2"/>
          <a:stretch>
            <a:fillRect/>
          </a:stretch>
        </p:blipFill>
        <p:spPr>
          <a:xfrm>
            <a:off x="7918187" y="2808986"/>
            <a:ext cx="1918009" cy="1615166"/>
          </a:xfrm>
          <a:prstGeom prst="rect">
            <a:avLst/>
          </a:prstGeom>
        </p:spPr>
      </p:pic>
      <p:pic>
        <p:nvPicPr>
          <p:cNvPr id="10" name="Picture 9">
            <a:extLst>
              <a:ext uri="{FF2B5EF4-FFF2-40B4-BE49-F238E27FC236}">
                <a16:creationId xmlns:a16="http://schemas.microsoft.com/office/drawing/2014/main" id="{916DACB0-5B80-4FCE-AA9D-4FEFED1969E9}"/>
              </a:ext>
            </a:extLst>
          </p:cNvPr>
          <p:cNvPicPr>
            <a:picLocks noChangeAspect="1"/>
          </p:cNvPicPr>
          <p:nvPr/>
        </p:nvPicPr>
        <p:blipFill>
          <a:blip r:embed="rId3"/>
          <a:stretch>
            <a:fillRect/>
          </a:stretch>
        </p:blipFill>
        <p:spPr>
          <a:xfrm>
            <a:off x="7961135" y="4731932"/>
            <a:ext cx="1932488" cy="1715760"/>
          </a:xfrm>
          <a:prstGeom prst="rect">
            <a:avLst/>
          </a:prstGeom>
        </p:spPr>
      </p:pic>
      <p:pic>
        <p:nvPicPr>
          <p:cNvPr id="12" name="Picture 11">
            <a:extLst>
              <a:ext uri="{FF2B5EF4-FFF2-40B4-BE49-F238E27FC236}">
                <a16:creationId xmlns:a16="http://schemas.microsoft.com/office/drawing/2014/main" id="{E95D8A78-B55C-453E-91FA-F586010ECEEF}"/>
              </a:ext>
            </a:extLst>
          </p:cNvPr>
          <p:cNvPicPr>
            <a:picLocks noChangeAspect="1"/>
          </p:cNvPicPr>
          <p:nvPr/>
        </p:nvPicPr>
        <p:blipFill>
          <a:blip r:embed="rId4"/>
          <a:stretch>
            <a:fillRect/>
          </a:stretch>
        </p:blipFill>
        <p:spPr>
          <a:xfrm>
            <a:off x="7961135" y="902382"/>
            <a:ext cx="1932488" cy="1777887"/>
          </a:xfrm>
          <a:prstGeom prst="rect">
            <a:avLst/>
          </a:prstGeom>
        </p:spPr>
      </p:pic>
    </p:spTree>
    <p:extLst>
      <p:ext uri="{BB962C8B-B14F-4D97-AF65-F5344CB8AC3E}">
        <p14:creationId xmlns:p14="http://schemas.microsoft.com/office/powerpoint/2010/main" val="383543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65472" y="1110648"/>
            <a:ext cx="11461054" cy="1077218"/>
          </a:xfrm>
        </p:spPr>
        <p:txBody>
          <a:bodyPr/>
          <a:lstStyle/>
          <a:p>
            <a:pPr marL="0" indent="0">
              <a:buNone/>
            </a:pPr>
            <a:r>
              <a:rPr lang="en-US" sz="3200" dirty="0"/>
              <a:t>The City column is not part of the non-clustered index and must be retrieved from the base table. </a:t>
            </a:r>
            <a:endParaRPr lang="en-US" dirty="0"/>
          </a:p>
        </p:txBody>
      </p:sp>
      <p:sp>
        <p:nvSpPr>
          <p:cNvPr id="9" name="Title 3">
            <a:extLst>
              <a:ext uri="{FF2B5EF4-FFF2-40B4-BE49-F238E27FC236}">
                <a16:creationId xmlns:a16="http://schemas.microsoft.com/office/drawing/2014/main" id="{BCBDFCA4-B370-4F8D-A055-179A2568E9C0}"/>
              </a:ext>
            </a:extLst>
          </p:cNvPr>
          <p:cNvSpPr txBox="1">
            <a:spLocks/>
          </p:cNvSpPr>
          <p:nvPr/>
        </p:nvSpPr>
        <p:spPr>
          <a:xfrm>
            <a:off x="268080" y="246280"/>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Nested Loops and Key Lookups</a:t>
            </a:r>
          </a:p>
        </p:txBody>
      </p:sp>
      <p:pic>
        <p:nvPicPr>
          <p:cNvPr id="10" name="Picture 9">
            <a:extLst>
              <a:ext uri="{FF2B5EF4-FFF2-40B4-BE49-F238E27FC236}">
                <a16:creationId xmlns:a16="http://schemas.microsoft.com/office/drawing/2014/main" id="{B05A458D-AD20-4DCC-8473-B7FEB011E982}"/>
              </a:ext>
            </a:extLst>
          </p:cNvPr>
          <p:cNvPicPr>
            <a:picLocks noChangeAspect="1"/>
          </p:cNvPicPr>
          <p:nvPr/>
        </p:nvPicPr>
        <p:blipFill>
          <a:blip r:embed="rId3"/>
          <a:stretch>
            <a:fillRect/>
          </a:stretch>
        </p:blipFill>
        <p:spPr>
          <a:xfrm>
            <a:off x="2200355" y="2351852"/>
            <a:ext cx="8002305" cy="38965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3719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BCBDFCA4-B370-4F8D-A055-179A2568E9C0}"/>
              </a:ext>
            </a:extLst>
          </p:cNvPr>
          <p:cNvSpPr txBox="1">
            <a:spLocks/>
          </p:cNvSpPr>
          <p:nvPr/>
        </p:nvSpPr>
        <p:spPr>
          <a:xfrm>
            <a:off x="268080" y="246280"/>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Show Statistics</a:t>
            </a:r>
          </a:p>
        </p:txBody>
      </p:sp>
      <p:pic>
        <p:nvPicPr>
          <p:cNvPr id="5" name="Picture 4">
            <a:extLst>
              <a:ext uri="{FF2B5EF4-FFF2-40B4-BE49-F238E27FC236}">
                <a16:creationId xmlns:a16="http://schemas.microsoft.com/office/drawing/2014/main" id="{F8FDA604-56A0-4AAE-B03C-DD0E8EA9C62A}"/>
              </a:ext>
            </a:extLst>
          </p:cNvPr>
          <p:cNvPicPr>
            <a:picLocks noChangeAspect="1"/>
          </p:cNvPicPr>
          <p:nvPr/>
        </p:nvPicPr>
        <p:blipFill>
          <a:blip r:embed="rId3"/>
          <a:stretch>
            <a:fillRect/>
          </a:stretch>
        </p:blipFill>
        <p:spPr>
          <a:xfrm>
            <a:off x="468691" y="1145817"/>
            <a:ext cx="9225971" cy="392701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D126C3A-7B76-4A6B-AAA0-CA720B1804FF}"/>
              </a:ext>
            </a:extLst>
          </p:cNvPr>
          <p:cNvPicPr>
            <a:picLocks noChangeAspect="1"/>
          </p:cNvPicPr>
          <p:nvPr/>
        </p:nvPicPr>
        <p:blipFill>
          <a:blip r:embed="rId4"/>
          <a:stretch>
            <a:fillRect/>
          </a:stretch>
        </p:blipFill>
        <p:spPr>
          <a:xfrm>
            <a:off x="7174524" y="2426564"/>
            <a:ext cx="4325814" cy="382621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51118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5AE7C88-91AF-4978-9358-B022FF5E6133}"/>
              </a:ext>
            </a:extLst>
          </p:cNvPr>
          <p:cNvSpPr txBox="1">
            <a:spLocks/>
          </p:cNvSpPr>
          <p:nvPr/>
        </p:nvSpPr>
        <p:spPr>
          <a:xfrm>
            <a:off x="182877" y="55107"/>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Cardinality Estimator and Statistics</a:t>
            </a:r>
          </a:p>
        </p:txBody>
      </p:sp>
      <p:pic>
        <p:nvPicPr>
          <p:cNvPr id="2" name="Picture 1">
            <a:extLst>
              <a:ext uri="{FF2B5EF4-FFF2-40B4-BE49-F238E27FC236}">
                <a16:creationId xmlns:a16="http://schemas.microsoft.com/office/drawing/2014/main" id="{6ED6066C-6817-4CBD-B175-6B4B3AE246BB}"/>
              </a:ext>
            </a:extLst>
          </p:cNvPr>
          <p:cNvPicPr>
            <a:picLocks noChangeAspect="1"/>
          </p:cNvPicPr>
          <p:nvPr/>
        </p:nvPicPr>
        <p:blipFill>
          <a:blip r:embed="rId2"/>
          <a:stretch>
            <a:fillRect/>
          </a:stretch>
        </p:blipFill>
        <p:spPr>
          <a:xfrm>
            <a:off x="2319414" y="887969"/>
            <a:ext cx="7096696" cy="5435264"/>
          </a:xfrm>
          <a:prstGeom prst="rect">
            <a:avLst/>
          </a:prstGeom>
        </p:spPr>
      </p:pic>
    </p:spTree>
    <p:extLst>
      <p:ext uri="{BB962C8B-B14F-4D97-AF65-F5344CB8AC3E}">
        <p14:creationId xmlns:p14="http://schemas.microsoft.com/office/powerpoint/2010/main" val="144088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025" y="1378842"/>
            <a:ext cx="5598576" cy="1795633"/>
          </a:xfrm>
        </p:spPr>
        <p:txBody>
          <a:bodyPr/>
          <a:lstStyle/>
          <a:p>
            <a:pPr>
              <a:lnSpc>
                <a:spcPct val="100000"/>
              </a:lnSpc>
              <a:spcAft>
                <a:spcPts val="600"/>
              </a:spcAft>
            </a:pPr>
            <a:r>
              <a:rPr lang="en-US" dirty="0">
                <a:solidFill>
                  <a:schemeClr val="bg1"/>
                </a:solidFill>
              </a:rPr>
              <a:t>Query Processing</a:t>
            </a:r>
            <a:br>
              <a:rPr lang="en-US" dirty="0">
                <a:solidFill>
                  <a:schemeClr val="bg1"/>
                </a:solidFill>
              </a:rPr>
            </a:br>
            <a:r>
              <a:rPr lang="en-US" dirty="0">
                <a:solidFill>
                  <a:schemeClr val="bg1"/>
                </a:solidFill>
              </a:rPr>
              <a:t>and Execution Plans</a:t>
            </a:r>
            <a:br>
              <a:rPr lang="en-US" dirty="0">
                <a:solidFill>
                  <a:schemeClr val="bg1"/>
                </a:solidFill>
              </a:rPr>
            </a:br>
            <a:endParaRPr lang="en-US" dirty="0">
              <a:solidFill>
                <a:schemeClr val="bg1"/>
              </a:solidFill>
            </a:endParaRPr>
          </a:p>
        </p:txBody>
      </p:sp>
      <p:sp>
        <p:nvSpPr>
          <p:cNvPr id="6" name="TextBox 5"/>
          <p:cNvSpPr txBox="1">
            <a:spLocks noChangeArrowheads="1"/>
          </p:cNvSpPr>
          <p:nvPr/>
        </p:nvSpPr>
        <p:spPr bwMode="auto">
          <a:xfrm>
            <a:off x="425279" y="3151719"/>
            <a:ext cx="779003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Website: </a:t>
            </a:r>
            <a:r>
              <a:rPr lang="en-US" sz="2800" b="0" kern="0" dirty="0">
                <a:solidFill>
                  <a:srgbClr val="FFFFFF"/>
                </a:solidFill>
              </a:rPr>
              <a:t>SQLMCT</a:t>
            </a: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Verdana" pitchFamily="34" charset="0"/>
                <a:ea typeface="+mn-ea"/>
                <a:cs typeface="+mn-cs"/>
              </a:rPr>
              <a:t>Twitter: @</a:t>
            </a:r>
            <a:r>
              <a:rPr lang="en-US" sz="2800" b="0" kern="0" dirty="0">
                <a:solidFill>
                  <a:srgbClr val="FFFFFF"/>
                </a:solidFill>
              </a:rPr>
              <a:t>SQLMCT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7869" y="1609993"/>
            <a:ext cx="3128963" cy="3128963"/>
          </a:xfrm>
          <a:prstGeom prst="rect">
            <a:avLst/>
          </a:prstGeom>
        </p:spPr>
      </p:pic>
      <p:cxnSp>
        <p:nvCxnSpPr>
          <p:cNvPr id="11" name="Straight Connector 10"/>
          <p:cNvCxnSpPr/>
          <p:nvPr/>
        </p:nvCxnSpPr>
        <p:spPr>
          <a:xfrm>
            <a:off x="373600" y="3060170"/>
            <a:ext cx="5598575" cy="0"/>
          </a:xfrm>
          <a:prstGeom prst="line">
            <a:avLst/>
          </a:prstGeom>
          <a:ln w="28575">
            <a:solidFill>
              <a:schemeClr val="bg1"/>
            </a:solidFill>
            <a:headEnd type="none"/>
            <a:tailEnd type="none"/>
          </a:ln>
          <a:effectLst/>
        </p:spPr>
        <p:style>
          <a:lnRef idx="1">
            <a:schemeClr val="accent1"/>
          </a:lnRef>
          <a:fillRef idx="0">
            <a:schemeClr val="accent1"/>
          </a:fillRef>
          <a:effectRef idx="0">
            <a:schemeClr val="accent1"/>
          </a:effectRef>
          <a:fontRef idx="minor">
            <a:schemeClr val="tx1"/>
          </a:fontRef>
        </p:style>
      </p:cxnSp>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5388640"/>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86169" y="5188034"/>
            <a:ext cx="1893551" cy="103474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5BEEC9C-66EE-40D9-AF41-361E9CF2A775}"/>
              </a:ext>
            </a:extLst>
          </p:cNvPr>
          <p:cNvSpPr/>
          <p:nvPr/>
        </p:nvSpPr>
        <p:spPr>
          <a:xfrm>
            <a:off x="6527280" y="5299444"/>
            <a:ext cx="4833375" cy="923330"/>
          </a:xfrm>
          <a:prstGeom prst="rect">
            <a:avLst/>
          </a:prstGeom>
          <a:solidFill>
            <a:schemeClr val="tx2"/>
          </a:solidFill>
          <a:ln>
            <a:solidFill>
              <a:schemeClr val="tx2"/>
            </a:solidFill>
          </a:ln>
        </p:spPr>
        <p:txBody>
          <a:bodyPr wrap="none" lIns="91440" tIns="45720" rIns="91440" b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ln w="10160">
                  <a:solidFill>
                    <a:srgbClr val="0072C6"/>
                  </a:solidFill>
                  <a:prstDash val="solid"/>
                </a:ln>
                <a:solidFill>
                  <a:srgbClr val="FFFFFF"/>
                </a:solidFill>
                <a:effectLst>
                  <a:outerShdw blurRad="38100" dist="22860" dir="5400000" algn="tl" rotWithShape="0">
                    <a:srgbClr val="000000">
                      <a:alpha val="30000"/>
                    </a:srgbClr>
                  </a:outerShdw>
                </a:effectLst>
                <a:latin typeface="Segoe UI"/>
              </a:rPr>
              <a:t>May 5th</a:t>
            </a:r>
            <a:r>
              <a:rPr kumimoji="0" lang="en-US" sz="5400" b="1" i="0" u="none" strike="noStrike" kern="1200" cap="none" spc="0" normalizeH="0" baseline="0" noProof="0" dirty="0">
                <a:ln w="10160">
                  <a:solidFill>
                    <a:srgbClr val="0072C6"/>
                  </a:solidFill>
                  <a:prstDash val="solid"/>
                </a:ln>
                <a:solidFill>
                  <a:srgbClr val="FFFFFF"/>
                </a:solidFill>
                <a:effectLst>
                  <a:outerShdw blurRad="38100" dist="22860" dir="5400000" algn="tl" rotWithShape="0">
                    <a:srgbClr val="000000">
                      <a:alpha val="30000"/>
                    </a:srgbClr>
                  </a:outerShdw>
                </a:effectLst>
                <a:uLnTx/>
                <a:uFillTx/>
                <a:latin typeface="Segoe UI"/>
                <a:ea typeface="+mn-ea"/>
                <a:cs typeface="+mn-cs"/>
              </a:rPr>
              <a:t>, 2020</a:t>
            </a:r>
          </a:p>
        </p:txBody>
      </p:sp>
    </p:spTree>
    <p:extLst>
      <p:ext uri="{BB962C8B-B14F-4D97-AF65-F5344CB8AC3E}">
        <p14:creationId xmlns:p14="http://schemas.microsoft.com/office/powerpoint/2010/main" val="2943056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715316603"/>
              </p:ext>
            </p:extLst>
          </p:nvPr>
        </p:nvGraphicFramePr>
        <p:xfrm>
          <a:off x="899288" y="980894"/>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776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88182" y="3833856"/>
            <a:ext cx="3352800" cy="116498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1588182" y="2330851"/>
            <a:ext cx="3352800" cy="14302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ounded Rectangle 8"/>
          <p:cNvSpPr/>
          <p:nvPr/>
        </p:nvSpPr>
        <p:spPr>
          <a:xfrm>
            <a:off x="1588182" y="904047"/>
            <a:ext cx="3352800" cy="13540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ight Arrow 9"/>
          <p:cNvSpPr/>
          <p:nvPr/>
        </p:nvSpPr>
        <p:spPr>
          <a:xfrm>
            <a:off x="5044074" y="2639128"/>
            <a:ext cx="2286000"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11" name="Rectangle 10"/>
          <p:cNvSpPr/>
          <p:nvPr/>
        </p:nvSpPr>
        <p:spPr>
          <a:xfrm>
            <a:off x="2377074" y="1110663"/>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P</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arse</a:t>
            </a:r>
          </a:p>
        </p:txBody>
      </p:sp>
      <p:sp>
        <p:nvSpPr>
          <p:cNvPr id="12" name="Rectangle 11"/>
          <p:cNvSpPr/>
          <p:nvPr/>
        </p:nvSpPr>
        <p:spPr>
          <a:xfrm>
            <a:off x="2377074" y="1648528"/>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R</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esolve</a:t>
            </a:r>
          </a:p>
        </p:txBody>
      </p:sp>
      <p:sp>
        <p:nvSpPr>
          <p:cNvPr id="13" name="Rectangle 12"/>
          <p:cNvSpPr/>
          <p:nvPr/>
        </p:nvSpPr>
        <p:spPr>
          <a:xfrm>
            <a:off x="2377074" y="2558463"/>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O</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ptimize</a:t>
            </a:r>
          </a:p>
        </p:txBody>
      </p:sp>
      <p:sp>
        <p:nvSpPr>
          <p:cNvPr id="14" name="Rectangle 13"/>
          <p:cNvSpPr/>
          <p:nvPr/>
        </p:nvSpPr>
        <p:spPr>
          <a:xfrm>
            <a:off x="2377074" y="3096328"/>
            <a:ext cx="2133600" cy="461665"/>
          </a:xfrm>
          <a:prstGeom prst="rect">
            <a:avLst/>
          </a:prstGeom>
          <a:ln w="28575">
            <a:solidFill>
              <a:schemeClr val="accent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ompile</a:t>
            </a:r>
          </a:p>
        </p:txBody>
      </p:sp>
      <p:sp>
        <p:nvSpPr>
          <p:cNvPr id="15" name="Rectangle 14"/>
          <p:cNvSpPr/>
          <p:nvPr/>
        </p:nvSpPr>
        <p:spPr>
          <a:xfrm>
            <a:off x="2377074" y="4163128"/>
            <a:ext cx="2133600" cy="461665"/>
          </a:xfrm>
          <a:prstGeom prst="rect">
            <a:avLst/>
          </a:prstGeom>
          <a:ln w="28575">
            <a:solidFill>
              <a:schemeClr val="accent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xecute</a:t>
            </a:r>
          </a:p>
        </p:txBody>
      </p:sp>
      <p:sp>
        <p:nvSpPr>
          <p:cNvPr id="16" name="Rectangle 15"/>
          <p:cNvSpPr/>
          <p:nvPr/>
        </p:nvSpPr>
        <p:spPr>
          <a:xfrm>
            <a:off x="2377074" y="5242983"/>
            <a:ext cx="21336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QL</a:t>
            </a:r>
          </a:p>
        </p:txBody>
      </p:sp>
      <p:sp>
        <p:nvSpPr>
          <p:cNvPr id="17" name="Rectangle 16"/>
          <p:cNvSpPr/>
          <p:nvPr/>
        </p:nvSpPr>
        <p:spPr>
          <a:xfrm>
            <a:off x="2377074" y="5835063"/>
            <a:ext cx="21336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ets</a:t>
            </a:r>
          </a:p>
        </p:txBody>
      </p:sp>
      <p:sp>
        <p:nvSpPr>
          <p:cNvPr id="18" name="Rectangle 17"/>
          <p:cNvSpPr/>
          <p:nvPr/>
        </p:nvSpPr>
        <p:spPr>
          <a:xfrm>
            <a:off x="5196474" y="2854433"/>
            <a:ext cx="1981200" cy="351849"/>
          </a:xfrm>
          <a:prstGeom prst="rect">
            <a:avLst/>
          </a:prstGeom>
          <a:noFill/>
        </p:spPr>
        <p:txBody>
          <a:bodyPr wrap="square" lIns="91440" tIns="45720" rIns="91440" bIns="45720">
            <a:spAutoFit/>
          </a:bodyPr>
          <a:lstStyle/>
          <a:p>
            <a:r>
              <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rPr>
              <a:t>Execution Plan</a:t>
            </a:r>
          </a:p>
        </p:txBody>
      </p:sp>
      <p:sp>
        <p:nvSpPr>
          <p:cNvPr id="19" name="Rectangle 18"/>
          <p:cNvSpPr/>
          <p:nvPr/>
        </p:nvSpPr>
        <p:spPr>
          <a:xfrm>
            <a:off x="7406274" y="124226"/>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Stored Procedure</a:t>
            </a:r>
          </a:p>
        </p:txBody>
      </p:sp>
      <p:sp>
        <p:nvSpPr>
          <p:cNvPr id="20" name="Rectangle 19"/>
          <p:cNvSpPr/>
          <p:nvPr/>
        </p:nvSpPr>
        <p:spPr>
          <a:xfrm>
            <a:off x="7401151" y="2854432"/>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Procedure Cache</a:t>
            </a:r>
          </a:p>
        </p:txBody>
      </p:sp>
      <p:sp>
        <p:nvSpPr>
          <p:cNvPr id="21" name="Rectangle 20"/>
          <p:cNvSpPr/>
          <p:nvPr/>
        </p:nvSpPr>
        <p:spPr>
          <a:xfrm>
            <a:off x="1837757" y="1115128"/>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Syntax</a:t>
            </a:r>
          </a:p>
        </p:txBody>
      </p:sp>
      <p:cxnSp>
        <p:nvCxnSpPr>
          <p:cNvPr id="22" name="Straight Connector 21"/>
          <p:cNvCxnSpPr/>
          <p:nvPr/>
        </p:nvCxnSpPr>
        <p:spPr>
          <a:xfrm>
            <a:off x="1234074" y="5073062"/>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406274" y="4387263"/>
            <a:ext cx="27432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Execute</a:t>
            </a:r>
          </a:p>
        </p:txBody>
      </p:sp>
      <p:sp>
        <p:nvSpPr>
          <p:cNvPr id="24" name="Right Arrow 23"/>
          <p:cNvSpPr/>
          <p:nvPr/>
        </p:nvSpPr>
        <p:spPr>
          <a:xfrm rot="5400000">
            <a:off x="7608768" y="1298020"/>
            <a:ext cx="2327965"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5" name="Right Arrow 24"/>
          <p:cNvSpPr/>
          <p:nvPr/>
        </p:nvSpPr>
        <p:spPr>
          <a:xfrm rot="5400000">
            <a:off x="8295603" y="3426199"/>
            <a:ext cx="954296"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6" name="Right Arrow 25"/>
          <p:cNvSpPr/>
          <p:nvPr/>
        </p:nvSpPr>
        <p:spPr>
          <a:xfrm rot="5400000">
            <a:off x="3042376" y="407080"/>
            <a:ext cx="410651" cy="522052"/>
          </a:xfrm>
          <a:prstGeom prst="rightArrow">
            <a:avLst/>
          </a:prstGeom>
          <a:solidFill>
            <a:schemeClr val="accent4">
              <a:lumMod val="75000"/>
            </a:schemeClr>
          </a:solidFill>
          <a:ln>
            <a:solidFill>
              <a:schemeClr val="accent4">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7" name="Rectangle 26"/>
          <p:cNvSpPr/>
          <p:nvPr/>
        </p:nvSpPr>
        <p:spPr>
          <a:xfrm>
            <a:off x="1837757" y="2558463"/>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Compile</a:t>
            </a:r>
          </a:p>
        </p:txBody>
      </p:sp>
      <p:sp>
        <p:nvSpPr>
          <p:cNvPr id="28" name="Rectangle 27"/>
          <p:cNvSpPr/>
          <p:nvPr/>
        </p:nvSpPr>
        <p:spPr>
          <a:xfrm>
            <a:off x="1837757" y="3930063"/>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Run Time</a:t>
            </a:r>
          </a:p>
        </p:txBody>
      </p:sp>
      <p:sp>
        <p:nvSpPr>
          <p:cNvPr id="29" name="Rectangle 28"/>
          <p:cNvSpPr/>
          <p:nvPr/>
        </p:nvSpPr>
        <p:spPr>
          <a:xfrm>
            <a:off x="1837757" y="124226"/>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Ad Hoc Query</a:t>
            </a:r>
          </a:p>
        </p:txBody>
      </p:sp>
      <p:pic>
        <p:nvPicPr>
          <p:cNvPr id="30" name="Picture 29"/>
          <p:cNvPicPr>
            <a:picLocks noChangeAspect="1"/>
          </p:cNvPicPr>
          <p:nvPr/>
        </p:nvPicPr>
        <p:blipFill>
          <a:blip r:embed="rId2"/>
          <a:stretch>
            <a:fillRect/>
          </a:stretch>
        </p:blipFill>
        <p:spPr>
          <a:xfrm>
            <a:off x="4815474" y="5168287"/>
            <a:ext cx="5328878" cy="1295400"/>
          </a:xfrm>
          <a:prstGeom prst="rect">
            <a:avLst/>
          </a:prstGeom>
        </p:spPr>
      </p:pic>
      <p:sp>
        <p:nvSpPr>
          <p:cNvPr id="31" name="Rectangle 30"/>
          <p:cNvSpPr/>
          <p:nvPr/>
        </p:nvSpPr>
        <p:spPr>
          <a:xfrm rot="16200000">
            <a:off x="7636670" y="1456322"/>
            <a:ext cx="2253307" cy="338554"/>
          </a:xfrm>
          <a:prstGeom prst="rect">
            <a:avLst/>
          </a:prstGeom>
          <a:noFill/>
        </p:spPr>
        <p:txBody>
          <a:bodyPr wrap="square" lIns="91440" tIns="45720" rIns="91440" bIns="45720">
            <a:spAutoFit/>
          </a:bodyPr>
          <a:lstStyle/>
          <a:p>
            <a:r>
              <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rPr>
              <a:t>Execution Context</a:t>
            </a:r>
          </a:p>
        </p:txBody>
      </p:sp>
      <p:sp>
        <p:nvSpPr>
          <p:cNvPr id="32" name="Rectangle 31"/>
          <p:cNvSpPr/>
          <p:nvPr/>
        </p:nvSpPr>
        <p:spPr>
          <a:xfrm>
            <a:off x="2377074" y="3094095"/>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ompile</a:t>
            </a:r>
          </a:p>
        </p:txBody>
      </p:sp>
      <p:sp>
        <p:nvSpPr>
          <p:cNvPr id="33" name="Rectangle 32"/>
          <p:cNvSpPr/>
          <p:nvPr/>
        </p:nvSpPr>
        <p:spPr>
          <a:xfrm>
            <a:off x="2377074" y="4160895"/>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xecute</a:t>
            </a:r>
          </a:p>
        </p:txBody>
      </p:sp>
      <p:sp>
        <p:nvSpPr>
          <p:cNvPr id="34" name="Rectangle 33"/>
          <p:cNvSpPr/>
          <p:nvPr/>
        </p:nvSpPr>
        <p:spPr>
          <a:xfrm>
            <a:off x="2377074" y="5240750"/>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QL</a:t>
            </a:r>
          </a:p>
        </p:txBody>
      </p:sp>
      <p:sp>
        <p:nvSpPr>
          <p:cNvPr id="35" name="Rectangle 34"/>
          <p:cNvSpPr/>
          <p:nvPr/>
        </p:nvSpPr>
        <p:spPr>
          <a:xfrm>
            <a:off x="2377074" y="5832830"/>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ets</a:t>
            </a:r>
          </a:p>
        </p:txBody>
      </p:sp>
      <p:sp>
        <p:nvSpPr>
          <p:cNvPr id="36" name="Rectangle 35"/>
          <p:cNvSpPr/>
          <p:nvPr/>
        </p:nvSpPr>
        <p:spPr>
          <a:xfrm>
            <a:off x="7406274" y="4385030"/>
            <a:ext cx="27432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Execute</a:t>
            </a:r>
          </a:p>
        </p:txBody>
      </p:sp>
      <p:sp>
        <p:nvSpPr>
          <p:cNvPr id="2" name="TextBox 1">
            <a:extLst>
              <a:ext uri="{FF2B5EF4-FFF2-40B4-BE49-F238E27FC236}">
                <a16:creationId xmlns:a16="http://schemas.microsoft.com/office/drawing/2014/main" id="{6C7347E0-4489-4400-A573-79B9F09FF846}"/>
              </a:ext>
            </a:extLst>
          </p:cNvPr>
          <p:cNvSpPr txBox="1"/>
          <p:nvPr/>
        </p:nvSpPr>
        <p:spPr>
          <a:xfrm>
            <a:off x="3774310" y="1744786"/>
            <a:ext cx="1262867" cy="276999"/>
          </a:xfrm>
          <a:prstGeom prst="rect">
            <a:avLst/>
          </a:prstGeom>
          <a:noFill/>
        </p:spPr>
        <p:txBody>
          <a:bodyPr wrap="square" rtlCol="0">
            <a:spAutoFit/>
          </a:bodyPr>
          <a:lstStyle/>
          <a:p>
            <a:r>
              <a:rPr lang="en-US" sz="1200" dirty="0">
                <a:solidFill>
                  <a:schemeClr val="tx2"/>
                </a:solidFill>
              </a:rPr>
              <a:t>(Binding)</a:t>
            </a:r>
          </a:p>
        </p:txBody>
      </p:sp>
      <p:sp>
        <p:nvSpPr>
          <p:cNvPr id="37" name="TextBox 36">
            <a:extLst>
              <a:ext uri="{FF2B5EF4-FFF2-40B4-BE49-F238E27FC236}">
                <a16:creationId xmlns:a16="http://schemas.microsoft.com/office/drawing/2014/main" id="{A28EFA46-DD76-462C-85A3-7ECC208814B5}"/>
              </a:ext>
            </a:extLst>
          </p:cNvPr>
          <p:cNvSpPr txBox="1"/>
          <p:nvPr/>
        </p:nvSpPr>
        <p:spPr>
          <a:xfrm>
            <a:off x="5491415" y="2459838"/>
            <a:ext cx="1265848" cy="369332"/>
          </a:xfrm>
          <a:prstGeom prst="rect">
            <a:avLst/>
          </a:prstGeom>
          <a:noFill/>
        </p:spPr>
        <p:txBody>
          <a:bodyPr wrap="square" rtlCol="0">
            <a:spAutoFit/>
          </a:bodyPr>
          <a:lstStyle/>
          <a:p>
            <a:r>
              <a:rPr lang="en-US" dirty="0">
                <a:solidFill>
                  <a:schemeClr val="accent5"/>
                </a:solidFill>
              </a:rPr>
              <a:t>Estimated</a:t>
            </a:r>
          </a:p>
        </p:txBody>
      </p:sp>
      <p:sp>
        <p:nvSpPr>
          <p:cNvPr id="38" name="TextBox 37">
            <a:extLst>
              <a:ext uri="{FF2B5EF4-FFF2-40B4-BE49-F238E27FC236}">
                <a16:creationId xmlns:a16="http://schemas.microsoft.com/office/drawing/2014/main" id="{B7D90F16-136A-4E02-A920-294D4F086445}"/>
              </a:ext>
            </a:extLst>
          </p:cNvPr>
          <p:cNvSpPr txBox="1"/>
          <p:nvPr/>
        </p:nvSpPr>
        <p:spPr>
          <a:xfrm>
            <a:off x="5675004" y="3165428"/>
            <a:ext cx="1265848" cy="369332"/>
          </a:xfrm>
          <a:prstGeom prst="rect">
            <a:avLst/>
          </a:prstGeom>
          <a:noFill/>
        </p:spPr>
        <p:txBody>
          <a:bodyPr wrap="square" rtlCol="0">
            <a:spAutoFit/>
          </a:bodyPr>
          <a:lstStyle/>
          <a:p>
            <a:r>
              <a:rPr lang="en-US" dirty="0">
                <a:solidFill>
                  <a:schemeClr val="accent5"/>
                </a:solidFill>
              </a:rPr>
              <a:t>Actual</a:t>
            </a:r>
          </a:p>
        </p:txBody>
      </p:sp>
      <p:grpSp>
        <p:nvGrpSpPr>
          <p:cNvPr id="39" name="Group 38">
            <a:extLst>
              <a:ext uri="{FF2B5EF4-FFF2-40B4-BE49-F238E27FC236}">
                <a16:creationId xmlns:a16="http://schemas.microsoft.com/office/drawing/2014/main" id="{A18F47DB-5EF7-4266-BC44-495FFA49056C}"/>
              </a:ext>
            </a:extLst>
          </p:cNvPr>
          <p:cNvGrpSpPr/>
          <p:nvPr/>
        </p:nvGrpSpPr>
        <p:grpSpPr>
          <a:xfrm>
            <a:off x="5245566" y="507414"/>
            <a:ext cx="2472255" cy="956993"/>
            <a:chOff x="5224158" y="389621"/>
            <a:chExt cx="2472255" cy="956993"/>
          </a:xfrm>
        </p:grpSpPr>
        <p:cxnSp>
          <p:nvCxnSpPr>
            <p:cNvPr id="40" name="Straight Arrow Connector 39">
              <a:extLst>
                <a:ext uri="{FF2B5EF4-FFF2-40B4-BE49-F238E27FC236}">
                  <a16:creationId xmlns:a16="http://schemas.microsoft.com/office/drawing/2014/main" id="{513428E4-9638-4E8B-9839-490E087D5F7B}"/>
                </a:ext>
              </a:extLst>
            </p:cNvPr>
            <p:cNvCxnSpPr>
              <a:cxnSpLocks/>
            </p:cNvCxnSpPr>
            <p:nvPr/>
          </p:nvCxnSpPr>
          <p:spPr>
            <a:xfrm flipH="1">
              <a:off x="5224158" y="389621"/>
              <a:ext cx="1908107" cy="850395"/>
            </a:xfrm>
            <a:prstGeom prst="straightConnector1">
              <a:avLst/>
            </a:prstGeom>
            <a:ln w="57150">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C73A879-006B-4528-B15C-5410C1F87DE9}"/>
                </a:ext>
              </a:extLst>
            </p:cNvPr>
            <p:cNvSpPr txBox="1"/>
            <p:nvPr/>
          </p:nvSpPr>
          <p:spPr>
            <a:xfrm rot="20241743">
              <a:off x="5610834" y="700283"/>
              <a:ext cx="2085579" cy="646331"/>
            </a:xfrm>
            <a:prstGeom prst="rect">
              <a:avLst/>
            </a:prstGeom>
            <a:noFill/>
          </p:spPr>
          <p:txBody>
            <a:bodyPr wrap="square" rtlCol="0">
              <a:spAutoFit/>
            </a:bodyPr>
            <a:lstStyle/>
            <a:p>
              <a:r>
                <a:rPr lang="en-US" dirty="0">
                  <a:solidFill>
                    <a:schemeClr val="accent5"/>
                  </a:solidFill>
                </a:rPr>
                <a:t>First Execution</a:t>
              </a:r>
            </a:p>
            <a:p>
              <a:r>
                <a:rPr lang="en-US" dirty="0">
                  <a:solidFill>
                    <a:schemeClr val="accent5"/>
                  </a:solidFill>
                </a:rPr>
                <a:t>  or Recompile</a:t>
              </a:r>
            </a:p>
          </p:txBody>
        </p:sp>
      </p:grpSp>
    </p:spTree>
    <p:extLst>
      <p:ext uri="{BB962C8B-B14F-4D97-AF65-F5344CB8AC3E}">
        <p14:creationId xmlns:p14="http://schemas.microsoft.com/office/powerpoint/2010/main" val="95240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68080" y="131087"/>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What is an Execution Plan?</a:t>
            </a:r>
          </a:p>
        </p:txBody>
      </p:sp>
      <p:pic>
        <p:nvPicPr>
          <p:cNvPr id="4" name="Picture 3">
            <a:extLst>
              <a:ext uri="{FF2B5EF4-FFF2-40B4-BE49-F238E27FC236}">
                <a16:creationId xmlns:a16="http://schemas.microsoft.com/office/drawing/2014/main" id="{A59E8D7D-FD9B-4470-A2BC-D4A2B39E28FD}"/>
              </a:ext>
            </a:extLst>
          </p:cNvPr>
          <p:cNvPicPr>
            <a:picLocks noChangeAspect="1"/>
          </p:cNvPicPr>
          <p:nvPr/>
        </p:nvPicPr>
        <p:blipFill>
          <a:blip r:embed="rId2"/>
          <a:stretch>
            <a:fillRect/>
          </a:stretch>
        </p:blipFill>
        <p:spPr>
          <a:xfrm>
            <a:off x="2774760" y="919686"/>
            <a:ext cx="6868730" cy="5440125"/>
          </a:xfrm>
          <a:prstGeom prst="rect">
            <a:avLst/>
          </a:prstGeom>
        </p:spPr>
      </p:pic>
    </p:spTree>
    <p:extLst>
      <p:ext uri="{BB962C8B-B14F-4D97-AF65-F5344CB8AC3E}">
        <p14:creationId xmlns:p14="http://schemas.microsoft.com/office/powerpoint/2010/main" val="1402416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1E05EC8D-F7F6-4EAA-9F5C-203518F2D936}"/>
              </a:ext>
            </a:extLst>
          </p:cNvPr>
          <p:cNvSpPr txBox="1">
            <a:spLocks/>
          </p:cNvSpPr>
          <p:nvPr/>
        </p:nvSpPr>
        <p:spPr>
          <a:xfrm>
            <a:off x="268080" y="131087"/>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Code for Table Operators Demo</a:t>
            </a:r>
          </a:p>
        </p:txBody>
      </p:sp>
      <p:pic>
        <p:nvPicPr>
          <p:cNvPr id="4" name="Picture 3">
            <a:extLst>
              <a:ext uri="{FF2B5EF4-FFF2-40B4-BE49-F238E27FC236}">
                <a16:creationId xmlns:a16="http://schemas.microsoft.com/office/drawing/2014/main" id="{9353B7A0-05CF-4003-AF82-8ED70CA099D6}"/>
              </a:ext>
            </a:extLst>
          </p:cNvPr>
          <p:cNvPicPr>
            <a:picLocks noChangeAspect="1"/>
          </p:cNvPicPr>
          <p:nvPr/>
        </p:nvPicPr>
        <p:blipFill>
          <a:blip r:embed="rId2"/>
          <a:stretch>
            <a:fillRect/>
          </a:stretch>
        </p:blipFill>
        <p:spPr>
          <a:xfrm>
            <a:off x="351693" y="1064183"/>
            <a:ext cx="8499230" cy="4926702"/>
          </a:xfrm>
          <a:prstGeom prst="rect">
            <a:avLst/>
          </a:prstGeom>
          <a:ln>
            <a:noFill/>
          </a:ln>
          <a:effectLst>
            <a:outerShdw blurRad="292100" dist="139700" dir="2700000" algn="tl" rotWithShape="0">
              <a:srgbClr val="333333">
                <a:alpha val="65000"/>
              </a:srgbClr>
            </a:outerShdw>
          </a:effectLst>
        </p:spPr>
      </p:pic>
      <p:pic>
        <p:nvPicPr>
          <p:cNvPr id="6" name="Picture 5" descr="BatchError"/>
          <p:cNvPicPr/>
          <p:nvPr/>
        </p:nvPicPr>
        <p:blipFill>
          <a:blip r:embed="rId3">
            <a:extLst>
              <a:ext uri="{28A0092B-C50C-407E-A947-70E740481C1C}">
                <a14:useLocalDpi xmlns:a14="http://schemas.microsoft.com/office/drawing/2010/main" val="0"/>
              </a:ext>
            </a:extLst>
          </a:blip>
          <a:srcRect/>
          <a:stretch>
            <a:fillRect/>
          </a:stretch>
        </p:blipFill>
        <p:spPr bwMode="auto">
          <a:xfrm>
            <a:off x="7556779" y="1774369"/>
            <a:ext cx="4283528" cy="25962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6859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91984" y="1122803"/>
            <a:ext cx="2041713" cy="1579549"/>
          </a:xfrm>
          <a:prstGeom prst="rect">
            <a:avLst/>
          </a:prstGeom>
        </p:spPr>
      </p:pic>
      <p:sp>
        <p:nvSpPr>
          <p:cNvPr id="5" name="TextBox 4"/>
          <p:cNvSpPr txBox="1"/>
          <p:nvPr/>
        </p:nvSpPr>
        <p:spPr>
          <a:xfrm>
            <a:off x="736943" y="1266001"/>
            <a:ext cx="4700783" cy="1200329"/>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Data stored in a Heap is not stored in any order and normally does not have a Primary Key.</a:t>
            </a:r>
          </a:p>
        </p:txBody>
      </p:sp>
      <p:pic>
        <p:nvPicPr>
          <p:cNvPr id="6" name="Picture 5"/>
          <p:cNvPicPr>
            <a:picLocks noChangeAspect="1"/>
          </p:cNvPicPr>
          <p:nvPr/>
        </p:nvPicPr>
        <p:blipFill>
          <a:blip r:embed="rId3"/>
          <a:stretch>
            <a:fillRect/>
          </a:stretch>
        </p:blipFill>
        <p:spPr>
          <a:xfrm>
            <a:off x="6557587" y="2845550"/>
            <a:ext cx="4481745" cy="1464273"/>
          </a:xfrm>
          <a:prstGeom prst="rect">
            <a:avLst/>
          </a:prstGeom>
        </p:spPr>
      </p:pic>
      <p:pic>
        <p:nvPicPr>
          <p:cNvPr id="7" name="Picture 6"/>
          <p:cNvPicPr>
            <a:picLocks noChangeAspect="1"/>
          </p:cNvPicPr>
          <p:nvPr/>
        </p:nvPicPr>
        <p:blipFill>
          <a:blip r:embed="rId4"/>
          <a:stretch>
            <a:fillRect/>
          </a:stretch>
        </p:blipFill>
        <p:spPr>
          <a:xfrm>
            <a:off x="6363816" y="4596219"/>
            <a:ext cx="5119850" cy="1702185"/>
          </a:xfrm>
          <a:prstGeom prst="rect">
            <a:avLst/>
          </a:prstGeom>
        </p:spPr>
      </p:pic>
      <p:sp>
        <p:nvSpPr>
          <p:cNvPr id="8" name="TextBox 7"/>
          <p:cNvSpPr txBox="1"/>
          <p:nvPr/>
        </p:nvSpPr>
        <p:spPr>
          <a:xfrm>
            <a:off x="736943" y="2845550"/>
            <a:ext cx="4700783" cy="1569660"/>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Clustered Index data is stored in sorted order by the Clustering key. In many cases, this is the same value as the Primary Key.</a:t>
            </a:r>
          </a:p>
        </p:txBody>
      </p:sp>
      <p:sp>
        <p:nvSpPr>
          <p:cNvPr id="9" name="TextBox 8"/>
          <p:cNvSpPr txBox="1"/>
          <p:nvPr/>
        </p:nvSpPr>
        <p:spPr>
          <a:xfrm>
            <a:off x="736943" y="4817489"/>
            <a:ext cx="4700783" cy="1569660"/>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Using a WHERE statement on an Index could possibly have the Execution Plan seek the Index instead of scan.</a:t>
            </a:r>
          </a:p>
        </p:txBody>
      </p:sp>
      <p:sp>
        <p:nvSpPr>
          <p:cNvPr id="11" name="Title 3">
            <a:extLst>
              <a:ext uri="{FF2B5EF4-FFF2-40B4-BE49-F238E27FC236}">
                <a16:creationId xmlns:a16="http://schemas.microsoft.com/office/drawing/2014/main" id="{95AE7C88-91AF-4978-9358-B022FF5E6133}"/>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Execution Plan Table Operators</a:t>
            </a:r>
          </a:p>
        </p:txBody>
      </p:sp>
    </p:spTree>
    <p:extLst>
      <p:ext uri="{BB962C8B-B14F-4D97-AF65-F5344CB8AC3E}">
        <p14:creationId xmlns:p14="http://schemas.microsoft.com/office/powerpoint/2010/main" val="2495089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310B98-48EB-49AC-A380-B6A9F7693BD4}"/>
              </a:ext>
            </a:extLst>
          </p:cNvPr>
          <p:cNvPicPr>
            <a:picLocks noChangeAspect="1"/>
          </p:cNvPicPr>
          <p:nvPr/>
        </p:nvPicPr>
        <p:blipFill>
          <a:blip r:embed="rId2"/>
          <a:stretch>
            <a:fillRect/>
          </a:stretch>
        </p:blipFill>
        <p:spPr>
          <a:xfrm>
            <a:off x="425912" y="1172597"/>
            <a:ext cx="11083701" cy="4688941"/>
          </a:xfrm>
          <a:prstGeom prst="rect">
            <a:avLst/>
          </a:prstGeom>
        </p:spPr>
      </p:pic>
      <p:sp>
        <p:nvSpPr>
          <p:cNvPr id="5" name="Title 3">
            <a:extLst>
              <a:ext uri="{FF2B5EF4-FFF2-40B4-BE49-F238E27FC236}">
                <a16:creationId xmlns:a16="http://schemas.microsoft.com/office/drawing/2014/main" id="{936CC2D1-38AB-4408-8666-6AC9C5EE13CA}"/>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Table Scan vs Clustered Index Scan</a:t>
            </a:r>
          </a:p>
        </p:txBody>
      </p:sp>
      <p:pic>
        <p:nvPicPr>
          <p:cNvPr id="7" name="Picture 6">
            <a:extLst>
              <a:ext uri="{FF2B5EF4-FFF2-40B4-BE49-F238E27FC236}">
                <a16:creationId xmlns:a16="http://schemas.microsoft.com/office/drawing/2014/main" id="{4378DBEB-57F3-4EF2-8301-433D32592061}"/>
              </a:ext>
            </a:extLst>
          </p:cNvPr>
          <p:cNvPicPr>
            <a:picLocks noChangeAspect="1"/>
          </p:cNvPicPr>
          <p:nvPr/>
        </p:nvPicPr>
        <p:blipFill>
          <a:blip r:embed="rId3"/>
          <a:stretch>
            <a:fillRect/>
          </a:stretch>
        </p:blipFill>
        <p:spPr>
          <a:xfrm>
            <a:off x="9450446" y="1606062"/>
            <a:ext cx="1341291" cy="1037675"/>
          </a:xfrm>
          <a:prstGeom prst="rect">
            <a:avLst/>
          </a:prstGeom>
        </p:spPr>
      </p:pic>
      <p:pic>
        <p:nvPicPr>
          <p:cNvPr id="9" name="Picture 8">
            <a:extLst>
              <a:ext uri="{FF2B5EF4-FFF2-40B4-BE49-F238E27FC236}">
                <a16:creationId xmlns:a16="http://schemas.microsoft.com/office/drawing/2014/main" id="{01C43233-66CD-41F3-8E3F-5BAD7319F7AE}"/>
              </a:ext>
            </a:extLst>
          </p:cNvPr>
          <p:cNvPicPr>
            <a:picLocks noChangeAspect="1"/>
          </p:cNvPicPr>
          <p:nvPr/>
        </p:nvPicPr>
        <p:blipFill>
          <a:blip r:embed="rId4"/>
          <a:stretch>
            <a:fillRect/>
          </a:stretch>
        </p:blipFill>
        <p:spPr>
          <a:xfrm>
            <a:off x="8481878" y="5221988"/>
            <a:ext cx="3284210" cy="1073015"/>
          </a:xfrm>
          <a:prstGeom prst="rect">
            <a:avLst/>
          </a:prstGeom>
        </p:spPr>
      </p:pic>
    </p:spTree>
    <p:extLst>
      <p:ext uri="{BB962C8B-B14F-4D97-AF65-F5344CB8AC3E}">
        <p14:creationId xmlns:p14="http://schemas.microsoft.com/office/powerpoint/2010/main" val="307550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5AE7C88-91AF-4978-9358-B022FF5E6133}"/>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Execution Plan Join Operators (Code)</a:t>
            </a:r>
          </a:p>
        </p:txBody>
      </p:sp>
      <p:pic>
        <p:nvPicPr>
          <p:cNvPr id="3" name="Picture 2">
            <a:extLst>
              <a:ext uri="{FF2B5EF4-FFF2-40B4-BE49-F238E27FC236}">
                <a16:creationId xmlns:a16="http://schemas.microsoft.com/office/drawing/2014/main" id="{FE7AC28A-F7D2-42CF-8BE4-0165CE397F7C}"/>
              </a:ext>
            </a:extLst>
          </p:cNvPr>
          <p:cNvPicPr>
            <a:picLocks noChangeAspect="1"/>
          </p:cNvPicPr>
          <p:nvPr/>
        </p:nvPicPr>
        <p:blipFill>
          <a:blip r:embed="rId2"/>
          <a:stretch>
            <a:fillRect/>
          </a:stretch>
        </p:blipFill>
        <p:spPr>
          <a:xfrm>
            <a:off x="567605" y="1636151"/>
            <a:ext cx="11056790" cy="3825114"/>
          </a:xfrm>
          <a:prstGeom prst="rect">
            <a:avLst/>
          </a:prstGeom>
        </p:spPr>
      </p:pic>
    </p:spTree>
    <p:extLst>
      <p:ext uri="{BB962C8B-B14F-4D97-AF65-F5344CB8AC3E}">
        <p14:creationId xmlns:p14="http://schemas.microsoft.com/office/powerpoint/2010/main" val="4115217433"/>
      </p:ext>
    </p:extLst>
  </p:cSld>
  <p:clrMapOvr>
    <a:masterClrMapping/>
  </p:clrMapOvr>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2593</TotalTime>
  <Words>804</Words>
  <Application>Microsoft Office PowerPoint</Application>
  <PresentationFormat>Widescreen</PresentationFormat>
  <Paragraphs>71</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Calibri</vt:lpstr>
      <vt:lpstr>Century Gothic</vt:lpstr>
      <vt:lpstr>Segoe UI</vt:lpstr>
      <vt:lpstr>Segoe UI Light</vt:lpstr>
      <vt:lpstr>Verdana</vt:lpstr>
      <vt:lpstr>PASS 2013_SpeakerTemplate_Final</vt:lpstr>
      <vt:lpstr> Query Processing and Execution Plans  John Deardurff  </vt:lpstr>
      <vt:lpstr>Query Processing and Execution Plans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JDSQLHandout</dc:title>
  <dc:creator>John Deardurff</dc:creator>
  <cp:keywords>SQL</cp:keywords>
  <cp:lastModifiedBy>John Deardurff</cp:lastModifiedBy>
  <cp:revision>215</cp:revision>
  <dcterms:created xsi:type="dcterms:W3CDTF">2015-01-18T17:57:52Z</dcterms:created>
  <dcterms:modified xsi:type="dcterms:W3CDTF">2020-05-04T13:40:08Z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2020-01-29T20:08:26.4392076Z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b02ef87f-a990-4917-b859-a7cfbf556e5b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