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15"/>
  </p:notesMasterIdLst>
  <p:sldIdLst>
    <p:sldId id="1653" r:id="rId3"/>
    <p:sldId id="1609" r:id="rId4"/>
    <p:sldId id="1602" r:id="rId5"/>
    <p:sldId id="1654" r:id="rId6"/>
    <p:sldId id="1616" r:id="rId7"/>
    <p:sldId id="1568" r:id="rId8"/>
    <p:sldId id="1656" r:id="rId9"/>
    <p:sldId id="1657" r:id="rId10"/>
    <p:sldId id="1658" r:id="rId11"/>
    <p:sldId id="1659" r:id="rId12"/>
    <p:sldId id="1660" r:id="rId13"/>
    <p:sldId id="52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1653"/>
            <p14:sldId id="1609"/>
            <p14:sldId id="1602"/>
            <p14:sldId id="1654"/>
            <p14:sldId id="1616"/>
            <p14:sldId id="1568"/>
            <p14:sldId id="1656"/>
            <p14:sldId id="1657"/>
            <p14:sldId id="1658"/>
            <p14:sldId id="1659"/>
            <p14:sldId id="1660"/>
            <p14:sldId id="52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C6C"/>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5" autoAdjust="0"/>
    <p:restoredTop sz="95220" autoAdjust="0"/>
  </p:normalViewPr>
  <p:slideViewPr>
    <p:cSldViewPr snapToGrid="0">
      <p:cViewPr varScale="1">
        <p:scale>
          <a:sx n="48" d="100"/>
          <a:sy n="48" d="100"/>
        </p:scale>
        <p:origin x="456"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57B519-6075-4A1C-AEC4-BD98B246028C}" type="doc">
      <dgm:prSet loTypeId="urn:microsoft.com/office/officeart/2005/8/layout/hList1" loCatId="list" qsTypeId="urn:microsoft.com/office/officeart/2005/8/quickstyle/simple1" qsCatId="simple" csTypeId="urn:microsoft.com/office/officeart/2005/8/colors/accent5_2" csCatId="accent5" phldr="1"/>
      <dgm:spPr/>
      <dgm:t>
        <a:bodyPr/>
        <a:lstStyle/>
        <a:p>
          <a:endParaRPr lang="en-US"/>
        </a:p>
      </dgm:t>
    </dgm:pt>
    <dgm:pt modelId="{490BA3E6-07A1-4E7C-9DDC-584CB907D10C}">
      <dgm:prSet custT="1"/>
      <dgm:spPr/>
      <dgm:t>
        <a:bodyPr/>
        <a:lstStyle/>
        <a:p>
          <a:r>
            <a:rPr lang="en-US" sz="2800" baseline="0" dirty="0"/>
            <a:t>Pessimistic concurrency</a:t>
          </a:r>
          <a:endParaRPr lang="en-US" sz="2800" dirty="0"/>
        </a:p>
      </dgm:t>
    </dgm:pt>
    <dgm:pt modelId="{F62392A4-7575-4F2D-9433-9F8B0C955B3A}" type="parTrans" cxnId="{71951058-C486-442A-9306-26AFDC72C1BF}">
      <dgm:prSet/>
      <dgm:spPr/>
      <dgm:t>
        <a:bodyPr/>
        <a:lstStyle/>
        <a:p>
          <a:endParaRPr lang="en-US"/>
        </a:p>
      </dgm:t>
    </dgm:pt>
    <dgm:pt modelId="{181D7A88-633C-453E-8DB4-2F5AA2C4E828}" type="sibTrans" cxnId="{71951058-C486-442A-9306-26AFDC72C1BF}">
      <dgm:prSet/>
      <dgm:spPr/>
      <dgm:t>
        <a:bodyPr/>
        <a:lstStyle/>
        <a:p>
          <a:endParaRPr lang="en-US"/>
        </a:p>
      </dgm:t>
    </dgm:pt>
    <dgm:pt modelId="{5363A941-80CF-4490-9471-79CF73858F7F}">
      <dgm:prSet custT="1"/>
      <dgm:spPr/>
      <dgm:t>
        <a:bodyPr/>
        <a:lstStyle/>
        <a:p>
          <a:r>
            <a:rPr lang="en-US" sz="2400" baseline="0" dirty="0"/>
            <a:t>This is the default concurrency model in SQL Server</a:t>
          </a:r>
          <a:endParaRPr lang="en-US" sz="2400" dirty="0"/>
        </a:p>
      </dgm:t>
    </dgm:pt>
    <dgm:pt modelId="{490E1743-AF84-49B6-A4CA-91B1D8477C1E}" type="parTrans" cxnId="{74595A94-83BA-4EDD-B463-DB209427CFF4}">
      <dgm:prSet/>
      <dgm:spPr/>
      <dgm:t>
        <a:bodyPr/>
        <a:lstStyle/>
        <a:p>
          <a:endParaRPr lang="en-US"/>
        </a:p>
      </dgm:t>
    </dgm:pt>
    <dgm:pt modelId="{66C996F4-28A0-4189-A1E8-42270A7A7CE3}" type="sibTrans" cxnId="{74595A94-83BA-4EDD-B463-DB209427CFF4}">
      <dgm:prSet/>
      <dgm:spPr/>
      <dgm:t>
        <a:bodyPr/>
        <a:lstStyle/>
        <a:p>
          <a:endParaRPr lang="en-US"/>
        </a:p>
      </dgm:t>
    </dgm:pt>
    <dgm:pt modelId="{3DC195AD-752E-4BE7-B234-BEA144E8F85A}">
      <dgm:prSet custT="1"/>
      <dgm:spPr/>
      <dgm:t>
        <a:bodyPr/>
        <a:lstStyle/>
        <a:p>
          <a:r>
            <a:rPr lang="en-US" sz="2400" baseline="0" dirty="0"/>
            <a:t>Uses locks to avoid concurrency problems</a:t>
          </a:r>
          <a:endParaRPr lang="en-US" sz="2400" dirty="0"/>
        </a:p>
      </dgm:t>
    </dgm:pt>
    <dgm:pt modelId="{00D2D275-0503-4F17-A2B9-8D44DBB0E7E7}" type="parTrans" cxnId="{A5EEA261-B95E-4493-811F-F419F8A1A47C}">
      <dgm:prSet/>
      <dgm:spPr/>
      <dgm:t>
        <a:bodyPr/>
        <a:lstStyle/>
        <a:p>
          <a:endParaRPr lang="en-US"/>
        </a:p>
      </dgm:t>
    </dgm:pt>
    <dgm:pt modelId="{EA0A3467-A492-4343-9055-F42F53EC04F5}" type="sibTrans" cxnId="{A5EEA261-B95E-4493-811F-F419F8A1A47C}">
      <dgm:prSet/>
      <dgm:spPr/>
      <dgm:t>
        <a:bodyPr/>
        <a:lstStyle/>
        <a:p>
          <a:endParaRPr lang="en-US"/>
        </a:p>
      </dgm:t>
    </dgm:pt>
    <dgm:pt modelId="{19B26356-DB59-4DD8-A21F-E3B857F79ABF}">
      <dgm:prSet custT="1"/>
      <dgm:spPr/>
      <dgm:t>
        <a:bodyPr/>
        <a:lstStyle/>
        <a:p>
          <a:r>
            <a:rPr lang="en-US" sz="2800" baseline="0" dirty="0"/>
            <a:t>Optimistic concurrency</a:t>
          </a:r>
          <a:endParaRPr lang="en-US" sz="2800" dirty="0"/>
        </a:p>
      </dgm:t>
    </dgm:pt>
    <dgm:pt modelId="{73CEF96E-4840-4F8A-8353-1530AFFF5EE6}" type="parTrans" cxnId="{E1A47BCC-40C3-4382-A0C6-4985F454D63C}">
      <dgm:prSet/>
      <dgm:spPr/>
      <dgm:t>
        <a:bodyPr/>
        <a:lstStyle/>
        <a:p>
          <a:endParaRPr lang="en-US"/>
        </a:p>
      </dgm:t>
    </dgm:pt>
    <dgm:pt modelId="{85191993-CDDD-4744-8B30-9B28AC97F22D}" type="sibTrans" cxnId="{E1A47BCC-40C3-4382-A0C6-4985F454D63C}">
      <dgm:prSet/>
      <dgm:spPr/>
      <dgm:t>
        <a:bodyPr/>
        <a:lstStyle/>
        <a:p>
          <a:endParaRPr lang="en-US"/>
        </a:p>
      </dgm:t>
    </dgm:pt>
    <dgm:pt modelId="{93F93A64-6100-49AE-8A38-7FE6B9A98F46}">
      <dgm:prSet custT="1"/>
      <dgm:spPr/>
      <dgm:t>
        <a:bodyPr/>
        <a:lstStyle/>
        <a:p>
          <a:r>
            <a:rPr lang="en-US" sz="2400" baseline="0" dirty="0"/>
            <a:t>Uses row versions to support concurrency</a:t>
          </a:r>
          <a:endParaRPr lang="en-US" sz="2400" dirty="0"/>
        </a:p>
      </dgm:t>
    </dgm:pt>
    <dgm:pt modelId="{AF483BD0-9DA6-40C4-825C-C6421356F779}" type="parTrans" cxnId="{A781A62B-FA11-4A6F-8D62-B59C9E04B2CD}">
      <dgm:prSet/>
      <dgm:spPr/>
      <dgm:t>
        <a:bodyPr/>
        <a:lstStyle/>
        <a:p>
          <a:endParaRPr lang="en-US"/>
        </a:p>
      </dgm:t>
    </dgm:pt>
    <dgm:pt modelId="{DB4EEE82-DF35-40DD-AF58-83168CEC8068}" type="sibTrans" cxnId="{A781A62B-FA11-4A6F-8D62-B59C9E04B2CD}">
      <dgm:prSet/>
      <dgm:spPr/>
      <dgm:t>
        <a:bodyPr/>
        <a:lstStyle/>
        <a:p>
          <a:endParaRPr lang="en-US"/>
        </a:p>
      </dgm:t>
    </dgm:pt>
    <dgm:pt modelId="{A963DEE8-AE9E-4A53-8D99-31253C131EFB}" type="pres">
      <dgm:prSet presAssocID="{0E57B519-6075-4A1C-AEC4-BD98B246028C}" presName="Name0" presStyleCnt="0">
        <dgm:presLayoutVars>
          <dgm:dir/>
          <dgm:animLvl val="lvl"/>
          <dgm:resizeHandles val="exact"/>
        </dgm:presLayoutVars>
      </dgm:prSet>
      <dgm:spPr/>
    </dgm:pt>
    <dgm:pt modelId="{22F2FDAD-34C4-4CB6-B80B-B9AE5BDA59C0}" type="pres">
      <dgm:prSet presAssocID="{490BA3E6-07A1-4E7C-9DDC-584CB907D10C}" presName="composite" presStyleCnt="0"/>
      <dgm:spPr/>
    </dgm:pt>
    <dgm:pt modelId="{BA117328-3F77-43DC-B1B8-6002BADE0559}" type="pres">
      <dgm:prSet presAssocID="{490BA3E6-07A1-4E7C-9DDC-584CB907D10C}" presName="parTx" presStyleLbl="alignNode1" presStyleIdx="0" presStyleCnt="2">
        <dgm:presLayoutVars>
          <dgm:chMax val="0"/>
          <dgm:chPref val="0"/>
          <dgm:bulletEnabled val="1"/>
        </dgm:presLayoutVars>
      </dgm:prSet>
      <dgm:spPr/>
    </dgm:pt>
    <dgm:pt modelId="{108751D0-D636-46B9-88F1-A76E37DC4580}" type="pres">
      <dgm:prSet presAssocID="{490BA3E6-07A1-4E7C-9DDC-584CB907D10C}" presName="desTx" presStyleLbl="alignAccFollowNode1" presStyleIdx="0" presStyleCnt="2">
        <dgm:presLayoutVars>
          <dgm:bulletEnabled val="1"/>
        </dgm:presLayoutVars>
      </dgm:prSet>
      <dgm:spPr/>
    </dgm:pt>
    <dgm:pt modelId="{4EA4A665-3F56-449F-A261-284FA684DBFA}" type="pres">
      <dgm:prSet presAssocID="{181D7A88-633C-453E-8DB4-2F5AA2C4E828}" presName="space" presStyleCnt="0"/>
      <dgm:spPr/>
    </dgm:pt>
    <dgm:pt modelId="{185FDE0D-FB39-4406-9FC0-CCF3A5AB4D95}" type="pres">
      <dgm:prSet presAssocID="{19B26356-DB59-4DD8-A21F-E3B857F79ABF}" presName="composite" presStyleCnt="0"/>
      <dgm:spPr/>
    </dgm:pt>
    <dgm:pt modelId="{06A34FF1-B847-4A63-B538-C9BB02998C44}" type="pres">
      <dgm:prSet presAssocID="{19B26356-DB59-4DD8-A21F-E3B857F79ABF}" presName="parTx" presStyleLbl="alignNode1" presStyleIdx="1" presStyleCnt="2">
        <dgm:presLayoutVars>
          <dgm:chMax val="0"/>
          <dgm:chPref val="0"/>
          <dgm:bulletEnabled val="1"/>
        </dgm:presLayoutVars>
      </dgm:prSet>
      <dgm:spPr/>
    </dgm:pt>
    <dgm:pt modelId="{42FE72B6-3F01-4950-AF64-C8AB1584C25D}" type="pres">
      <dgm:prSet presAssocID="{19B26356-DB59-4DD8-A21F-E3B857F79ABF}" presName="desTx" presStyleLbl="alignAccFollowNode1" presStyleIdx="1" presStyleCnt="2">
        <dgm:presLayoutVars>
          <dgm:bulletEnabled val="1"/>
        </dgm:presLayoutVars>
      </dgm:prSet>
      <dgm:spPr/>
    </dgm:pt>
  </dgm:ptLst>
  <dgm:cxnLst>
    <dgm:cxn modelId="{A781A62B-FA11-4A6F-8D62-B59C9E04B2CD}" srcId="{19B26356-DB59-4DD8-A21F-E3B857F79ABF}" destId="{93F93A64-6100-49AE-8A38-7FE6B9A98F46}" srcOrd="0" destOrd="0" parTransId="{AF483BD0-9DA6-40C4-825C-C6421356F779}" sibTransId="{DB4EEE82-DF35-40DD-AF58-83168CEC8068}"/>
    <dgm:cxn modelId="{99F4343A-E2A0-459A-BEEA-8B3A5FD5E04F}" type="presOf" srcId="{93F93A64-6100-49AE-8A38-7FE6B9A98F46}" destId="{42FE72B6-3F01-4950-AF64-C8AB1584C25D}" srcOrd="0" destOrd="0" presId="urn:microsoft.com/office/officeart/2005/8/layout/hList1"/>
    <dgm:cxn modelId="{A5EEA261-B95E-4493-811F-F419F8A1A47C}" srcId="{490BA3E6-07A1-4E7C-9DDC-584CB907D10C}" destId="{3DC195AD-752E-4BE7-B234-BEA144E8F85A}" srcOrd="1" destOrd="0" parTransId="{00D2D275-0503-4F17-A2B9-8D44DBB0E7E7}" sibTransId="{EA0A3467-A492-4343-9055-F42F53EC04F5}"/>
    <dgm:cxn modelId="{10A67C42-D40F-4544-912B-FB8AF59A7015}" type="presOf" srcId="{5363A941-80CF-4490-9471-79CF73858F7F}" destId="{108751D0-D636-46B9-88F1-A76E37DC4580}" srcOrd="0" destOrd="0" presId="urn:microsoft.com/office/officeart/2005/8/layout/hList1"/>
    <dgm:cxn modelId="{FDFC794C-DA50-48AA-88FD-CAD73D162566}" type="presOf" srcId="{490BA3E6-07A1-4E7C-9DDC-584CB907D10C}" destId="{BA117328-3F77-43DC-B1B8-6002BADE0559}" srcOrd="0" destOrd="0" presId="urn:microsoft.com/office/officeart/2005/8/layout/hList1"/>
    <dgm:cxn modelId="{235C6674-1396-44CA-B556-E22108DC68C2}" type="presOf" srcId="{3DC195AD-752E-4BE7-B234-BEA144E8F85A}" destId="{108751D0-D636-46B9-88F1-A76E37DC4580}" srcOrd="0" destOrd="1" presId="urn:microsoft.com/office/officeart/2005/8/layout/hList1"/>
    <dgm:cxn modelId="{71951058-C486-442A-9306-26AFDC72C1BF}" srcId="{0E57B519-6075-4A1C-AEC4-BD98B246028C}" destId="{490BA3E6-07A1-4E7C-9DDC-584CB907D10C}" srcOrd="0" destOrd="0" parTransId="{F62392A4-7575-4F2D-9433-9F8B0C955B3A}" sibTransId="{181D7A88-633C-453E-8DB4-2F5AA2C4E828}"/>
    <dgm:cxn modelId="{F3F1B492-6940-4C05-8109-172F809BE4D9}" type="presOf" srcId="{19B26356-DB59-4DD8-A21F-E3B857F79ABF}" destId="{06A34FF1-B847-4A63-B538-C9BB02998C44}" srcOrd="0" destOrd="0" presId="urn:microsoft.com/office/officeart/2005/8/layout/hList1"/>
    <dgm:cxn modelId="{74595A94-83BA-4EDD-B463-DB209427CFF4}" srcId="{490BA3E6-07A1-4E7C-9DDC-584CB907D10C}" destId="{5363A941-80CF-4490-9471-79CF73858F7F}" srcOrd="0" destOrd="0" parTransId="{490E1743-AF84-49B6-A4CA-91B1D8477C1E}" sibTransId="{66C996F4-28A0-4189-A1E8-42270A7A7CE3}"/>
    <dgm:cxn modelId="{E1A47BCC-40C3-4382-A0C6-4985F454D63C}" srcId="{0E57B519-6075-4A1C-AEC4-BD98B246028C}" destId="{19B26356-DB59-4DD8-A21F-E3B857F79ABF}" srcOrd="1" destOrd="0" parTransId="{73CEF96E-4840-4F8A-8353-1530AFFF5EE6}" sibTransId="{85191993-CDDD-4744-8B30-9B28AC97F22D}"/>
    <dgm:cxn modelId="{11B897E6-BA49-42A3-8553-8DC9EF6C1F7E}" type="presOf" srcId="{0E57B519-6075-4A1C-AEC4-BD98B246028C}" destId="{A963DEE8-AE9E-4A53-8D99-31253C131EFB}" srcOrd="0" destOrd="0" presId="urn:microsoft.com/office/officeart/2005/8/layout/hList1"/>
    <dgm:cxn modelId="{C8233CE1-4B30-40D7-9B04-1495D9E3523D}" type="presParOf" srcId="{A963DEE8-AE9E-4A53-8D99-31253C131EFB}" destId="{22F2FDAD-34C4-4CB6-B80B-B9AE5BDA59C0}" srcOrd="0" destOrd="0" presId="urn:microsoft.com/office/officeart/2005/8/layout/hList1"/>
    <dgm:cxn modelId="{907046AE-2BE0-4E53-A0EA-62CABE95FE08}" type="presParOf" srcId="{22F2FDAD-34C4-4CB6-B80B-B9AE5BDA59C0}" destId="{BA117328-3F77-43DC-B1B8-6002BADE0559}" srcOrd="0" destOrd="0" presId="urn:microsoft.com/office/officeart/2005/8/layout/hList1"/>
    <dgm:cxn modelId="{70A5BD1A-C582-4109-8D09-A90F9B042CA4}" type="presParOf" srcId="{22F2FDAD-34C4-4CB6-B80B-B9AE5BDA59C0}" destId="{108751D0-D636-46B9-88F1-A76E37DC4580}" srcOrd="1" destOrd="0" presId="urn:microsoft.com/office/officeart/2005/8/layout/hList1"/>
    <dgm:cxn modelId="{2F686A2D-59F9-4360-8E6F-CBB4E5CE2A76}" type="presParOf" srcId="{A963DEE8-AE9E-4A53-8D99-31253C131EFB}" destId="{4EA4A665-3F56-449F-A261-284FA684DBFA}" srcOrd="1" destOrd="0" presId="urn:microsoft.com/office/officeart/2005/8/layout/hList1"/>
    <dgm:cxn modelId="{713A6CF9-BDDF-474B-886E-C71C2629F395}" type="presParOf" srcId="{A963DEE8-AE9E-4A53-8D99-31253C131EFB}" destId="{185FDE0D-FB39-4406-9FC0-CCF3A5AB4D95}" srcOrd="2" destOrd="0" presId="urn:microsoft.com/office/officeart/2005/8/layout/hList1"/>
    <dgm:cxn modelId="{B7678582-E46F-450F-9811-627952965204}" type="presParOf" srcId="{185FDE0D-FB39-4406-9FC0-CCF3A5AB4D95}" destId="{06A34FF1-B847-4A63-B538-C9BB02998C44}" srcOrd="0" destOrd="0" presId="urn:microsoft.com/office/officeart/2005/8/layout/hList1"/>
    <dgm:cxn modelId="{9C4B0A70-6E7F-430D-A5E2-A5DDAF51B96B}" type="presParOf" srcId="{185FDE0D-FB39-4406-9FC0-CCF3A5AB4D95}" destId="{42FE72B6-3F01-4950-AF64-C8AB1584C25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accent5_2" csCatId="accent5"/>
      <dgm:spPr/>
      <dgm:t>
        <a:bodyPr/>
        <a:lstStyle/>
        <a:p>
          <a:endParaRPr lang="en-US"/>
        </a:p>
      </dgm:t>
    </dgm:pt>
    <dgm:pt modelId="{47200025-BB23-4226-B24A-2B5170DEF870}">
      <dgm:prSet custT="1"/>
      <dgm:spPr/>
      <dgm:t>
        <a:bodyPr/>
        <a:lstStyle/>
        <a:p>
          <a:r>
            <a:rPr lang="en-US" sz="2400" baseline="0" dirty="0"/>
            <a:t>A transaction is a sequence of steps that perform a logical unit of work.</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Must Exhibit ACID properties, to qualify as a transaction.</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2">
        <dgm:presLayoutVars>
          <dgm:chMax val="0"/>
          <dgm:bulletEnabled val="1"/>
        </dgm:presLayoutVars>
      </dgm:prSet>
      <dgm:spPr/>
    </dgm:pt>
    <dgm:pt modelId="{DB38960B-A9C1-42BC-A713-61279625D92D}" type="pres">
      <dgm:prSet presAssocID="{88E11445-7EF3-4E18-9957-41A83F7D3382}" presName="spacer" presStyleCnt="0"/>
      <dgm:spPr/>
    </dgm:pt>
    <dgm:pt modelId="{264F40D0-A7D0-460C-8850-834FB3F3E3EF}" type="pres">
      <dgm:prSet presAssocID="{DE1D5CD6-00C5-49A7-BFF0-8A453C6730CA}" presName="parentText" presStyleLbl="node1" presStyleIdx="1" presStyleCnt="2">
        <dgm:presLayoutVars>
          <dgm:chMax val="0"/>
          <dgm:bulletEnabled val="1"/>
        </dgm:presLayoutVars>
      </dgm:prSet>
      <dgm:spPr/>
    </dgm:pt>
  </dgm:ptLst>
  <dgm:cxnLst>
    <dgm:cxn modelId="{58328F0B-5D4F-4B72-AC2D-37F410C35FDF}" type="presOf" srcId="{DE1D5CD6-00C5-49A7-BFF0-8A453C6730CA}" destId="{264F40D0-A7D0-460C-8850-834FB3F3E3EF}" srcOrd="0" destOrd="0" presId="urn:microsoft.com/office/officeart/2005/8/layout/vList2"/>
    <dgm:cxn modelId="{B6D58420-14FD-4A49-B597-F584BA704268}" srcId="{09AE437C-A81D-494D-A17B-2B7A1C13852C}" destId="{47200025-BB23-4226-B24A-2B5170DEF870}" srcOrd="0" destOrd="0" parTransId="{501BEC7C-9942-4DFE-95D9-29F35421B402}" sibTransId="{88E11445-7EF3-4E18-9957-41A83F7D3382}"/>
    <dgm:cxn modelId="{5F9DB623-7F03-4375-B7A5-690F9182BAA3}" type="presOf" srcId="{47200025-BB23-4226-B24A-2B5170DEF870}" destId="{A8683608-1B6C-4154-BA20-3434A42D2C9A}" srcOrd="0" destOrd="0" presId="urn:microsoft.com/office/officeart/2005/8/layout/vList2"/>
    <dgm:cxn modelId="{CE2BDB39-01B8-45AB-BD17-3C5C86AB34A9}" srcId="{09AE437C-A81D-494D-A17B-2B7A1C13852C}" destId="{DE1D5CD6-00C5-49A7-BFF0-8A453C6730CA}" srcOrd="1" destOrd="0" parTransId="{FFBA20C8-989E-4089-B7E2-1FBCE8D93BAC}" sibTransId="{C4C1D5C4-27DC-476F-B399-6A6ECF3AEE81}"/>
    <dgm:cxn modelId="{1E3DACC2-DB90-43E5-9438-763FF757B037}" type="presOf" srcId="{09AE437C-A81D-494D-A17B-2B7A1C13852C}" destId="{DA4F93E4-A389-444F-BFCB-B6F03A9D4C16}" srcOrd="0" destOrd="0" presId="urn:microsoft.com/office/officeart/2005/8/layout/vList2"/>
    <dgm:cxn modelId="{402E69A2-E7B2-406E-9679-267C2878703E}" type="presParOf" srcId="{DA4F93E4-A389-444F-BFCB-B6F03A9D4C16}" destId="{A8683608-1B6C-4154-BA20-3434A42D2C9A}" srcOrd="0" destOrd="0" presId="urn:microsoft.com/office/officeart/2005/8/layout/vList2"/>
    <dgm:cxn modelId="{0AEC86B8-8DD1-4831-9F3E-4CCCE68633FF}" type="presParOf" srcId="{DA4F93E4-A389-444F-BFCB-B6F03A9D4C16}" destId="{DB38960B-A9C1-42BC-A713-61279625D92D}" srcOrd="1" destOrd="0" presId="urn:microsoft.com/office/officeart/2005/8/layout/vList2"/>
    <dgm:cxn modelId="{91DBCA4D-B752-4B04-B113-43B162CC6FAF}" type="presParOf" srcId="{DA4F93E4-A389-444F-BFCB-B6F03A9D4C16}" destId="{264F40D0-A7D0-460C-8850-834FB3F3E3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06C6E13-5CD1-4F4B-820A-A731BC834290}"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61FF31D9-14F0-410C-B9C6-4B26E03E7B04}">
      <dgm:prSet custT="1"/>
      <dgm:spPr/>
      <dgm:t>
        <a:bodyPr/>
        <a:lstStyle/>
        <a:p>
          <a:r>
            <a:rPr lang="en-US" sz="2400" b="1" dirty="0"/>
            <a:t>A</a:t>
          </a:r>
          <a:r>
            <a:rPr lang="en-US" sz="2400" dirty="0"/>
            <a:t> - Atomicity</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9925BA71-7AA0-4072-81DE-0605A63993C2}">
      <dgm:prSet custT="1"/>
      <dgm:spPr/>
      <dgm:t>
        <a:bodyPr/>
        <a:lstStyle/>
        <a:p>
          <a:r>
            <a:rPr lang="en-US" sz="1800" dirty="0"/>
            <a:t>A transaction is either fully completed or not at all.</a:t>
          </a:r>
        </a:p>
      </dgm:t>
    </dgm:pt>
    <dgm:pt modelId="{84374D7F-0415-41B0-87B6-A39AE2AAC4FF}" type="parTrans" cxnId="{BC8C64E3-0329-4911-95CD-C978689E4783}">
      <dgm:prSet/>
      <dgm:spPr/>
      <dgm:t>
        <a:bodyPr/>
        <a:lstStyle/>
        <a:p>
          <a:endParaRPr lang="en-US" sz="1800"/>
        </a:p>
      </dgm:t>
    </dgm:pt>
    <dgm:pt modelId="{57215528-0653-4FBA-86FA-47488CF495FC}" type="sibTrans" cxnId="{BC8C64E3-0329-4911-95CD-C978689E4783}">
      <dgm:prSet/>
      <dgm:spPr/>
      <dgm:t>
        <a:bodyPr/>
        <a:lstStyle/>
        <a:p>
          <a:endParaRPr lang="en-US" sz="1800"/>
        </a:p>
      </dgm:t>
    </dgm:pt>
    <dgm:pt modelId="{382C8B77-7E48-4315-87BA-E0E3352FB38E}">
      <dgm:prSet custT="1"/>
      <dgm:spPr/>
      <dgm:t>
        <a:bodyPr/>
        <a:lstStyle/>
        <a:p>
          <a:r>
            <a:rPr lang="en-US" sz="2400" b="1" dirty="0"/>
            <a:t>C</a:t>
          </a:r>
          <a:r>
            <a:rPr lang="en-US" sz="2400" dirty="0"/>
            <a:t> - Consistency</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FAD8EBC6-D9AE-43C9-8012-A2C9E0CD842F}">
      <dgm:prSet custT="1"/>
      <dgm:spPr/>
      <dgm:t>
        <a:bodyPr/>
        <a:lstStyle/>
        <a:p>
          <a:r>
            <a:rPr lang="en-US" sz="1800" dirty="0"/>
            <a:t>A transaction must leave data in a consistent state.</a:t>
          </a:r>
        </a:p>
      </dgm:t>
    </dgm:pt>
    <dgm:pt modelId="{B1AAF3A3-9D5B-4E02-A757-E405A5C6A124}" type="parTrans" cxnId="{BBCB9FFC-55EA-4584-A3D9-9BA0FF329B9E}">
      <dgm:prSet/>
      <dgm:spPr/>
      <dgm:t>
        <a:bodyPr/>
        <a:lstStyle/>
        <a:p>
          <a:endParaRPr lang="en-US" sz="1800"/>
        </a:p>
      </dgm:t>
    </dgm:pt>
    <dgm:pt modelId="{98FDB9EE-6F55-488B-83F0-6EBBC403486D}" type="sibTrans" cxnId="{BBCB9FFC-55EA-4584-A3D9-9BA0FF329B9E}">
      <dgm:prSet/>
      <dgm:spPr/>
      <dgm:t>
        <a:bodyPr/>
        <a:lstStyle/>
        <a:p>
          <a:endParaRPr lang="en-US" sz="1800"/>
        </a:p>
      </dgm:t>
    </dgm:pt>
    <dgm:pt modelId="{3D629FD4-E377-4801-8EB2-F02E0CAF7CB6}">
      <dgm:prSet custT="1"/>
      <dgm:spPr/>
      <dgm:t>
        <a:bodyPr/>
        <a:lstStyle/>
        <a:p>
          <a:r>
            <a:rPr lang="en-US" sz="2400" b="1" dirty="0"/>
            <a:t>I</a:t>
          </a:r>
          <a:r>
            <a:rPr lang="en-US" sz="2400" dirty="0"/>
            <a:t> - Isolation</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2973953C-AC60-43DD-993C-ADBA4BB07F0E}">
      <dgm:prSet custT="1"/>
      <dgm:spPr/>
      <dgm:t>
        <a:bodyPr/>
        <a:lstStyle/>
        <a:p>
          <a:r>
            <a:rPr lang="en-US" sz="1800" dirty="0"/>
            <a:t>Changes made by a transaction must be isolated from other concurrent transactions.</a:t>
          </a:r>
        </a:p>
      </dgm:t>
    </dgm:pt>
    <dgm:pt modelId="{1A506B5E-A982-4775-932E-13B34DB12339}" type="parTrans" cxnId="{3873BE06-37D5-48E0-B31B-6E667536CA0C}">
      <dgm:prSet/>
      <dgm:spPr/>
      <dgm:t>
        <a:bodyPr/>
        <a:lstStyle/>
        <a:p>
          <a:endParaRPr lang="en-US" sz="1800"/>
        </a:p>
      </dgm:t>
    </dgm:pt>
    <dgm:pt modelId="{D1468E78-F473-49BC-9531-703C36F8F86A}" type="sibTrans" cxnId="{3873BE06-37D5-48E0-B31B-6E667536CA0C}">
      <dgm:prSet/>
      <dgm:spPr/>
      <dgm:t>
        <a:bodyPr/>
        <a:lstStyle/>
        <a:p>
          <a:endParaRPr lang="en-US" sz="1800"/>
        </a:p>
      </dgm:t>
    </dgm:pt>
    <dgm:pt modelId="{7C630588-5CB9-4D71-96D5-089403AC2FB5}">
      <dgm:prSet custT="1"/>
      <dgm:spPr/>
      <dgm:t>
        <a:bodyPr/>
        <a:lstStyle/>
        <a:p>
          <a:r>
            <a:rPr lang="en-US" sz="2400" b="1" dirty="0"/>
            <a:t>D</a:t>
          </a:r>
          <a:r>
            <a:rPr lang="en-US" sz="2400" dirty="0"/>
            <a:t> - Durability</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430A2234-86AD-4880-85CF-7F22466A19F4}">
      <dgm:prSet custT="1"/>
      <dgm:spPr/>
      <dgm:t>
        <a:bodyPr/>
        <a:lstStyle/>
        <a:p>
          <a:r>
            <a:rPr lang="en-US" sz="1800" dirty="0"/>
            <a:t>The modifications persist even in the event of a system failure.</a:t>
          </a:r>
        </a:p>
      </dgm:t>
    </dgm:pt>
    <dgm:pt modelId="{44D2AF55-4E81-4A86-8E81-4E694C58B21A}" type="parTrans" cxnId="{029D1C0D-B867-4F5F-B681-58B115A4733A}">
      <dgm:prSet/>
      <dgm:spPr/>
      <dgm:t>
        <a:bodyPr/>
        <a:lstStyle/>
        <a:p>
          <a:endParaRPr lang="en-US" sz="1800"/>
        </a:p>
      </dgm:t>
    </dgm:pt>
    <dgm:pt modelId="{09807605-5396-482C-A545-912CA949196E}" type="sibTrans" cxnId="{029D1C0D-B867-4F5F-B681-58B115A4733A}">
      <dgm:prSet/>
      <dgm:spPr/>
      <dgm:t>
        <a:bodyPr/>
        <a:lstStyle/>
        <a:p>
          <a:endParaRPr lang="en-US" sz="1800"/>
        </a:p>
      </dgm:t>
    </dgm:pt>
    <dgm:pt modelId="{E8BFB79F-C68A-4D94-9ED6-F671D0A14C2F}" type="pres">
      <dgm:prSet presAssocID="{506C6E13-5CD1-4F4B-820A-A731BC834290}" presName="linear" presStyleCnt="0">
        <dgm:presLayoutVars>
          <dgm:dir/>
          <dgm:animLvl val="lvl"/>
          <dgm:resizeHandles val="exact"/>
        </dgm:presLayoutVars>
      </dgm:prSet>
      <dgm:spPr/>
    </dgm:pt>
    <dgm:pt modelId="{B6BEDE8A-2EE8-46CB-BD48-CAC88D36AD74}" type="pres">
      <dgm:prSet presAssocID="{61FF31D9-14F0-410C-B9C6-4B26E03E7B04}" presName="parentLin" presStyleCnt="0"/>
      <dgm:spPr/>
    </dgm:pt>
    <dgm:pt modelId="{8B624EC8-A3D6-4B02-8B35-20328F1C98EC}" type="pres">
      <dgm:prSet presAssocID="{61FF31D9-14F0-410C-B9C6-4B26E03E7B04}" presName="parentLeftMargin" presStyleLbl="node1" presStyleIdx="0" presStyleCnt="4"/>
      <dgm:spPr/>
    </dgm:pt>
    <dgm:pt modelId="{9FF00FAF-A430-4F52-AB25-3C1052DDEB4F}" type="pres">
      <dgm:prSet presAssocID="{61FF31D9-14F0-410C-B9C6-4B26E03E7B04}" presName="parentText" presStyleLbl="node1" presStyleIdx="0" presStyleCnt="4">
        <dgm:presLayoutVars>
          <dgm:chMax val="0"/>
          <dgm:bulletEnabled val="1"/>
        </dgm:presLayoutVars>
      </dgm:prSet>
      <dgm:spPr/>
    </dgm:pt>
    <dgm:pt modelId="{34316357-372A-48E9-BEFA-4E5977E597FD}" type="pres">
      <dgm:prSet presAssocID="{61FF31D9-14F0-410C-B9C6-4B26E03E7B04}" presName="negativeSpace" presStyleCnt="0"/>
      <dgm:spPr/>
    </dgm:pt>
    <dgm:pt modelId="{52369043-0083-41DF-961A-69FF4BEF0AF9}" type="pres">
      <dgm:prSet presAssocID="{61FF31D9-14F0-410C-B9C6-4B26E03E7B04}" presName="childText" presStyleLbl="conFgAcc1" presStyleIdx="0" presStyleCnt="4">
        <dgm:presLayoutVars>
          <dgm:bulletEnabled val="1"/>
        </dgm:presLayoutVars>
      </dgm:prSet>
      <dgm:spPr/>
    </dgm:pt>
    <dgm:pt modelId="{45DCE2E4-9C2D-4839-8852-2E9F6EDD6470}" type="pres">
      <dgm:prSet presAssocID="{11DF13D0-BF96-4573-B7A4-98B4A55ABB72}" presName="spaceBetweenRectangles" presStyleCnt="0"/>
      <dgm:spPr/>
    </dgm:pt>
    <dgm:pt modelId="{A2A43938-00DC-4150-9F4C-02929ECFC588}" type="pres">
      <dgm:prSet presAssocID="{382C8B77-7E48-4315-87BA-E0E3352FB38E}" presName="parentLin" presStyleCnt="0"/>
      <dgm:spPr/>
    </dgm:pt>
    <dgm:pt modelId="{FA1019FF-D0EE-47F3-8FB3-2FE382DB2011}" type="pres">
      <dgm:prSet presAssocID="{382C8B77-7E48-4315-87BA-E0E3352FB38E}" presName="parentLeftMargin" presStyleLbl="node1" presStyleIdx="0" presStyleCnt="4"/>
      <dgm:spPr/>
    </dgm:pt>
    <dgm:pt modelId="{28521572-6FA0-4E96-B988-AFD0BA98348C}" type="pres">
      <dgm:prSet presAssocID="{382C8B77-7E48-4315-87BA-E0E3352FB38E}" presName="parentText" presStyleLbl="node1" presStyleIdx="1" presStyleCnt="4">
        <dgm:presLayoutVars>
          <dgm:chMax val="0"/>
          <dgm:bulletEnabled val="1"/>
        </dgm:presLayoutVars>
      </dgm:prSet>
      <dgm:spPr/>
    </dgm:pt>
    <dgm:pt modelId="{A303C4F5-952C-49C5-BCB5-2E5232F13DAA}" type="pres">
      <dgm:prSet presAssocID="{382C8B77-7E48-4315-87BA-E0E3352FB38E}" presName="negativeSpace" presStyleCnt="0"/>
      <dgm:spPr/>
    </dgm:pt>
    <dgm:pt modelId="{3BC3D696-87DD-47B5-8AC4-79DA9C6DF051}" type="pres">
      <dgm:prSet presAssocID="{382C8B77-7E48-4315-87BA-E0E3352FB38E}" presName="childText" presStyleLbl="conFgAcc1" presStyleIdx="1" presStyleCnt="4">
        <dgm:presLayoutVars>
          <dgm:bulletEnabled val="1"/>
        </dgm:presLayoutVars>
      </dgm:prSet>
      <dgm:spPr/>
    </dgm:pt>
    <dgm:pt modelId="{5DD18848-A31F-4AAB-993C-DCACC008B5A7}" type="pres">
      <dgm:prSet presAssocID="{B727E4F2-77CF-4587-920C-89161713C05E}" presName="spaceBetweenRectangles" presStyleCnt="0"/>
      <dgm:spPr/>
    </dgm:pt>
    <dgm:pt modelId="{6CC05309-AC2E-417D-8C2B-FA6309038F79}" type="pres">
      <dgm:prSet presAssocID="{3D629FD4-E377-4801-8EB2-F02E0CAF7CB6}" presName="parentLin" presStyleCnt="0"/>
      <dgm:spPr/>
    </dgm:pt>
    <dgm:pt modelId="{4CC2A929-B475-4A3B-BDFA-4E06D5A17202}" type="pres">
      <dgm:prSet presAssocID="{3D629FD4-E377-4801-8EB2-F02E0CAF7CB6}" presName="parentLeftMargin" presStyleLbl="node1" presStyleIdx="1" presStyleCnt="4"/>
      <dgm:spPr/>
    </dgm:pt>
    <dgm:pt modelId="{BAB47458-479F-4E92-A55F-13D1F22C92AC}" type="pres">
      <dgm:prSet presAssocID="{3D629FD4-E377-4801-8EB2-F02E0CAF7CB6}" presName="parentText" presStyleLbl="node1" presStyleIdx="2" presStyleCnt="4">
        <dgm:presLayoutVars>
          <dgm:chMax val="0"/>
          <dgm:bulletEnabled val="1"/>
        </dgm:presLayoutVars>
      </dgm:prSet>
      <dgm:spPr/>
    </dgm:pt>
    <dgm:pt modelId="{F483C7C5-067B-4C78-9DE7-C3C2CE440AD9}" type="pres">
      <dgm:prSet presAssocID="{3D629FD4-E377-4801-8EB2-F02E0CAF7CB6}" presName="negativeSpace" presStyleCnt="0"/>
      <dgm:spPr/>
    </dgm:pt>
    <dgm:pt modelId="{3A75188F-55C7-4C4C-9A0F-B5B59C1C5A03}" type="pres">
      <dgm:prSet presAssocID="{3D629FD4-E377-4801-8EB2-F02E0CAF7CB6}" presName="childText" presStyleLbl="conFgAcc1" presStyleIdx="2" presStyleCnt="4">
        <dgm:presLayoutVars>
          <dgm:bulletEnabled val="1"/>
        </dgm:presLayoutVars>
      </dgm:prSet>
      <dgm:spPr/>
    </dgm:pt>
    <dgm:pt modelId="{5CF08E73-34B9-42D3-B172-F469094D8972}" type="pres">
      <dgm:prSet presAssocID="{40827AA9-83D0-41AB-8D9E-CA8EAC9CB0F9}" presName="spaceBetweenRectangles" presStyleCnt="0"/>
      <dgm:spPr/>
    </dgm:pt>
    <dgm:pt modelId="{FFC461F6-8717-4737-9511-8DE88B1711AA}" type="pres">
      <dgm:prSet presAssocID="{7C630588-5CB9-4D71-96D5-089403AC2FB5}" presName="parentLin" presStyleCnt="0"/>
      <dgm:spPr/>
    </dgm:pt>
    <dgm:pt modelId="{92E3B90D-9A92-4EE6-B1E1-0FA49224B76B}" type="pres">
      <dgm:prSet presAssocID="{7C630588-5CB9-4D71-96D5-089403AC2FB5}" presName="parentLeftMargin" presStyleLbl="node1" presStyleIdx="2" presStyleCnt="4"/>
      <dgm:spPr/>
    </dgm:pt>
    <dgm:pt modelId="{851C09E9-3518-4482-BB7B-DDB677BD502B}" type="pres">
      <dgm:prSet presAssocID="{7C630588-5CB9-4D71-96D5-089403AC2FB5}" presName="parentText" presStyleLbl="node1" presStyleIdx="3" presStyleCnt="4">
        <dgm:presLayoutVars>
          <dgm:chMax val="0"/>
          <dgm:bulletEnabled val="1"/>
        </dgm:presLayoutVars>
      </dgm:prSet>
      <dgm:spPr/>
    </dgm:pt>
    <dgm:pt modelId="{5AB8B9C6-9817-40D5-8C7F-ACA048871807}" type="pres">
      <dgm:prSet presAssocID="{7C630588-5CB9-4D71-96D5-089403AC2FB5}" presName="negativeSpace" presStyleCnt="0"/>
      <dgm:spPr/>
    </dgm:pt>
    <dgm:pt modelId="{3B884864-115A-4C2F-8C11-84CA1B3DC4BE}" type="pres">
      <dgm:prSet presAssocID="{7C630588-5CB9-4D71-96D5-089403AC2FB5}" presName="childText" presStyleLbl="conFgAcc1" presStyleIdx="3" presStyleCnt="4">
        <dgm:presLayoutVars>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C318A03-710E-4575-ABF1-1DFD075C5A8B}" type="presOf" srcId="{61FF31D9-14F0-410C-B9C6-4B26E03E7B04}" destId="{9FF00FAF-A430-4F52-AB25-3C1052DDEB4F}" srcOrd="1" destOrd="0" presId="urn:microsoft.com/office/officeart/2005/8/layout/list1"/>
    <dgm:cxn modelId="{3873BE06-37D5-48E0-B31B-6E667536CA0C}" srcId="{3D629FD4-E377-4801-8EB2-F02E0CAF7CB6}" destId="{2973953C-AC60-43DD-993C-ADBA4BB07F0E}" srcOrd="0" destOrd="0" parTransId="{1A506B5E-A982-4775-932E-13B34DB12339}" sibTransId="{D1468E78-F473-49BC-9531-703C36F8F86A}"/>
    <dgm:cxn modelId="{029D1C0D-B867-4F5F-B681-58B115A4733A}" srcId="{7C630588-5CB9-4D71-96D5-089403AC2FB5}" destId="{430A2234-86AD-4880-85CF-7F22466A19F4}" srcOrd="0" destOrd="0" parTransId="{44D2AF55-4E81-4A86-8E81-4E694C58B21A}" sibTransId="{09807605-5396-482C-A545-912CA949196E}"/>
    <dgm:cxn modelId="{4850A716-D6C3-4273-A2D2-8073D330D2DA}" type="presOf" srcId="{2973953C-AC60-43DD-993C-ADBA4BB07F0E}" destId="{3A75188F-55C7-4C4C-9A0F-B5B59C1C5A03}" srcOrd="0" destOrd="0" presId="urn:microsoft.com/office/officeart/2005/8/layout/list1"/>
    <dgm:cxn modelId="{FEA5635B-5F33-42BA-9A94-D2E545C471F1}" type="presOf" srcId="{506C6E13-5CD1-4F4B-820A-A731BC834290}" destId="{E8BFB79F-C68A-4D94-9ED6-F671D0A14C2F}" srcOrd="0" destOrd="0" presId="urn:microsoft.com/office/officeart/2005/8/layout/list1"/>
    <dgm:cxn modelId="{82F53A44-FA23-420F-9ECF-C68E62697E35}" srcId="{506C6E13-5CD1-4F4B-820A-A731BC834290}" destId="{3D629FD4-E377-4801-8EB2-F02E0CAF7CB6}" srcOrd="2" destOrd="0" parTransId="{BF42ADF7-9191-44E1-9E6B-5382659AC3D7}" sibTransId="{40827AA9-83D0-41AB-8D9E-CA8EAC9CB0F9}"/>
    <dgm:cxn modelId="{6C503B54-58C8-4E64-8A24-074917CA2A9B}" type="presOf" srcId="{3D629FD4-E377-4801-8EB2-F02E0CAF7CB6}" destId="{BAB47458-479F-4E92-A55F-13D1F22C92AC}" srcOrd="1" destOrd="0" presId="urn:microsoft.com/office/officeart/2005/8/layout/list1"/>
    <dgm:cxn modelId="{A07A755A-0E9C-49E2-8EDC-5E4A70BE1146}" type="presOf" srcId="{3D629FD4-E377-4801-8EB2-F02E0CAF7CB6}" destId="{4CC2A929-B475-4A3B-BDFA-4E06D5A17202}" srcOrd="0" destOrd="0" presId="urn:microsoft.com/office/officeart/2005/8/layout/list1"/>
    <dgm:cxn modelId="{99CC488B-4D48-4557-ACB3-8E602956D9BF}" type="presOf" srcId="{382C8B77-7E48-4315-87BA-E0E3352FB38E}" destId="{28521572-6FA0-4E96-B988-AFD0BA98348C}" srcOrd="1" destOrd="0" presId="urn:microsoft.com/office/officeart/2005/8/layout/list1"/>
    <dgm:cxn modelId="{149AFC90-B348-4FEC-8037-3B9005AC9EE6}" type="presOf" srcId="{430A2234-86AD-4880-85CF-7F22466A19F4}" destId="{3B884864-115A-4C2F-8C11-84CA1B3DC4BE}" srcOrd="0" destOrd="0" presId="urn:microsoft.com/office/officeart/2005/8/layout/list1"/>
    <dgm:cxn modelId="{AFFCA2A5-625C-4AB5-B9B8-DAAE064EB436}" type="presOf" srcId="{FAD8EBC6-D9AE-43C9-8012-A2C9E0CD842F}" destId="{3BC3D696-87DD-47B5-8AC4-79DA9C6DF051}" srcOrd="0" destOrd="0" presId="urn:microsoft.com/office/officeart/2005/8/layout/list1"/>
    <dgm:cxn modelId="{F142A9B8-D78A-4560-9B13-EE18E47A9B54}" type="presOf" srcId="{9925BA71-7AA0-4072-81DE-0605A63993C2}" destId="{52369043-0083-41DF-961A-69FF4BEF0AF9}" srcOrd="0" destOrd="0" presId="urn:microsoft.com/office/officeart/2005/8/layout/list1"/>
    <dgm:cxn modelId="{960522BF-4C35-4D8A-B57F-382F60AFA19C}" type="presOf" srcId="{61FF31D9-14F0-410C-B9C6-4B26E03E7B04}" destId="{8B624EC8-A3D6-4B02-8B35-20328F1C98EC}" srcOrd="0" destOrd="0" presId="urn:microsoft.com/office/officeart/2005/8/layout/list1"/>
    <dgm:cxn modelId="{B718E3C0-99C3-4B96-A181-5B7BE0A486A2}" type="presOf" srcId="{7C630588-5CB9-4D71-96D5-089403AC2FB5}" destId="{851C09E9-3518-4482-BB7B-DDB677BD502B}" srcOrd="1" destOrd="0" presId="urn:microsoft.com/office/officeart/2005/8/layout/list1"/>
    <dgm:cxn modelId="{1289C6D1-1FE1-42C3-BE65-35EBF56762BF}" srcId="{506C6E13-5CD1-4F4B-820A-A731BC834290}" destId="{7C630588-5CB9-4D71-96D5-089403AC2FB5}" srcOrd="3" destOrd="0" parTransId="{339312F6-7DAA-41E3-BD99-8F37B921EBB4}" sibTransId="{178B2CA2-6F5E-4ABA-BEA1-C46F19CE8F5C}"/>
    <dgm:cxn modelId="{D77B51D9-EF0E-4C86-BF22-61D30871FE28}" type="presOf" srcId="{7C630588-5CB9-4D71-96D5-089403AC2FB5}" destId="{92E3B90D-9A92-4EE6-B1E1-0FA49224B76B}" srcOrd="0" destOrd="0" presId="urn:microsoft.com/office/officeart/2005/8/layout/list1"/>
    <dgm:cxn modelId="{D735E7DC-B6B4-4422-99F7-B0D7632E5484}" srcId="{506C6E13-5CD1-4F4B-820A-A731BC834290}" destId="{382C8B77-7E48-4315-87BA-E0E3352FB38E}" srcOrd="1" destOrd="0" parTransId="{D1F35AA1-5119-44CD-BCD7-BFE409C3695C}" sibTransId="{B727E4F2-77CF-4587-920C-89161713C05E}"/>
    <dgm:cxn modelId="{BC8C64E3-0329-4911-95CD-C978689E4783}" srcId="{61FF31D9-14F0-410C-B9C6-4B26E03E7B04}" destId="{9925BA71-7AA0-4072-81DE-0605A63993C2}" srcOrd="0" destOrd="0" parTransId="{84374D7F-0415-41B0-87B6-A39AE2AAC4FF}" sibTransId="{57215528-0653-4FBA-86FA-47488CF495FC}"/>
    <dgm:cxn modelId="{BBCB9FFC-55EA-4584-A3D9-9BA0FF329B9E}" srcId="{382C8B77-7E48-4315-87BA-E0E3352FB38E}" destId="{FAD8EBC6-D9AE-43C9-8012-A2C9E0CD842F}" srcOrd="0" destOrd="0" parTransId="{B1AAF3A3-9D5B-4E02-A757-E405A5C6A124}" sibTransId="{98FDB9EE-6F55-488B-83F0-6EBBC403486D}"/>
    <dgm:cxn modelId="{B7154CFE-DBE5-49A7-8FA4-C3B6CA122CB6}" type="presOf" srcId="{382C8B77-7E48-4315-87BA-E0E3352FB38E}" destId="{FA1019FF-D0EE-47F3-8FB3-2FE382DB2011}" srcOrd="0" destOrd="0" presId="urn:microsoft.com/office/officeart/2005/8/layout/list1"/>
    <dgm:cxn modelId="{B6294280-1CCC-49C9-9E60-229DA7C7505B}" type="presParOf" srcId="{E8BFB79F-C68A-4D94-9ED6-F671D0A14C2F}" destId="{B6BEDE8A-2EE8-46CB-BD48-CAC88D36AD74}" srcOrd="0" destOrd="0" presId="urn:microsoft.com/office/officeart/2005/8/layout/list1"/>
    <dgm:cxn modelId="{833E37EE-35FB-486E-ACBE-45B8FA8A16F1}" type="presParOf" srcId="{B6BEDE8A-2EE8-46CB-BD48-CAC88D36AD74}" destId="{8B624EC8-A3D6-4B02-8B35-20328F1C98EC}" srcOrd="0" destOrd="0" presId="urn:microsoft.com/office/officeart/2005/8/layout/list1"/>
    <dgm:cxn modelId="{F1058C6B-2C98-4799-8B80-2F8DCC585732}" type="presParOf" srcId="{B6BEDE8A-2EE8-46CB-BD48-CAC88D36AD74}" destId="{9FF00FAF-A430-4F52-AB25-3C1052DDEB4F}" srcOrd="1" destOrd="0" presId="urn:microsoft.com/office/officeart/2005/8/layout/list1"/>
    <dgm:cxn modelId="{1D0A18C6-ECEB-4D37-833A-146178F4B636}" type="presParOf" srcId="{E8BFB79F-C68A-4D94-9ED6-F671D0A14C2F}" destId="{34316357-372A-48E9-BEFA-4E5977E597FD}" srcOrd="1" destOrd="0" presId="urn:microsoft.com/office/officeart/2005/8/layout/list1"/>
    <dgm:cxn modelId="{E108B955-F590-4C30-84FF-AFE47083AF34}" type="presParOf" srcId="{E8BFB79F-C68A-4D94-9ED6-F671D0A14C2F}" destId="{52369043-0083-41DF-961A-69FF4BEF0AF9}" srcOrd="2" destOrd="0" presId="urn:microsoft.com/office/officeart/2005/8/layout/list1"/>
    <dgm:cxn modelId="{96684B0C-E327-477E-9ACB-322496C4C879}" type="presParOf" srcId="{E8BFB79F-C68A-4D94-9ED6-F671D0A14C2F}" destId="{45DCE2E4-9C2D-4839-8852-2E9F6EDD6470}" srcOrd="3" destOrd="0" presId="urn:microsoft.com/office/officeart/2005/8/layout/list1"/>
    <dgm:cxn modelId="{614D7790-BC53-4BD3-94FD-52A718B348DB}" type="presParOf" srcId="{E8BFB79F-C68A-4D94-9ED6-F671D0A14C2F}" destId="{A2A43938-00DC-4150-9F4C-02929ECFC588}" srcOrd="4" destOrd="0" presId="urn:microsoft.com/office/officeart/2005/8/layout/list1"/>
    <dgm:cxn modelId="{4FD2D7C7-A4D6-4726-8BC4-9D74B68C3093}" type="presParOf" srcId="{A2A43938-00DC-4150-9F4C-02929ECFC588}" destId="{FA1019FF-D0EE-47F3-8FB3-2FE382DB2011}" srcOrd="0" destOrd="0" presId="urn:microsoft.com/office/officeart/2005/8/layout/list1"/>
    <dgm:cxn modelId="{D5278162-23A5-4786-B442-54DC0F3976B2}" type="presParOf" srcId="{A2A43938-00DC-4150-9F4C-02929ECFC588}" destId="{28521572-6FA0-4E96-B988-AFD0BA98348C}" srcOrd="1" destOrd="0" presId="urn:microsoft.com/office/officeart/2005/8/layout/list1"/>
    <dgm:cxn modelId="{39E75580-14C0-4EE3-BC8D-E4D6A2840EEE}" type="presParOf" srcId="{E8BFB79F-C68A-4D94-9ED6-F671D0A14C2F}" destId="{A303C4F5-952C-49C5-BCB5-2E5232F13DAA}" srcOrd="5" destOrd="0" presId="urn:microsoft.com/office/officeart/2005/8/layout/list1"/>
    <dgm:cxn modelId="{F2BECE6D-8ACC-44C3-BAA4-F4FB81593465}" type="presParOf" srcId="{E8BFB79F-C68A-4D94-9ED6-F671D0A14C2F}" destId="{3BC3D696-87DD-47B5-8AC4-79DA9C6DF051}" srcOrd="6" destOrd="0" presId="urn:microsoft.com/office/officeart/2005/8/layout/list1"/>
    <dgm:cxn modelId="{F1DE192E-7D5F-4F3B-B71B-16B33FD3BBDC}" type="presParOf" srcId="{E8BFB79F-C68A-4D94-9ED6-F671D0A14C2F}" destId="{5DD18848-A31F-4AAB-993C-DCACC008B5A7}" srcOrd="7" destOrd="0" presId="urn:microsoft.com/office/officeart/2005/8/layout/list1"/>
    <dgm:cxn modelId="{B1D16D64-C64B-42C7-A483-87ADC2D5DD81}" type="presParOf" srcId="{E8BFB79F-C68A-4D94-9ED6-F671D0A14C2F}" destId="{6CC05309-AC2E-417D-8C2B-FA6309038F79}" srcOrd="8" destOrd="0" presId="urn:microsoft.com/office/officeart/2005/8/layout/list1"/>
    <dgm:cxn modelId="{219C5CFD-D390-481D-9E71-BF26E56F5385}" type="presParOf" srcId="{6CC05309-AC2E-417D-8C2B-FA6309038F79}" destId="{4CC2A929-B475-4A3B-BDFA-4E06D5A17202}" srcOrd="0" destOrd="0" presId="urn:microsoft.com/office/officeart/2005/8/layout/list1"/>
    <dgm:cxn modelId="{F0A6BECE-F510-4A47-BE5B-52121C249A3F}" type="presParOf" srcId="{6CC05309-AC2E-417D-8C2B-FA6309038F79}" destId="{BAB47458-479F-4E92-A55F-13D1F22C92AC}" srcOrd="1" destOrd="0" presId="urn:microsoft.com/office/officeart/2005/8/layout/list1"/>
    <dgm:cxn modelId="{33791278-359E-45C2-93A8-1288950A82B4}" type="presParOf" srcId="{E8BFB79F-C68A-4D94-9ED6-F671D0A14C2F}" destId="{F483C7C5-067B-4C78-9DE7-C3C2CE440AD9}" srcOrd="9" destOrd="0" presId="urn:microsoft.com/office/officeart/2005/8/layout/list1"/>
    <dgm:cxn modelId="{5A997C31-B386-4543-928D-BE92584830D8}" type="presParOf" srcId="{E8BFB79F-C68A-4D94-9ED6-F671D0A14C2F}" destId="{3A75188F-55C7-4C4C-9A0F-B5B59C1C5A03}" srcOrd="10" destOrd="0" presId="urn:microsoft.com/office/officeart/2005/8/layout/list1"/>
    <dgm:cxn modelId="{60735057-CC72-4EBD-B161-FD4D64CEAD06}" type="presParOf" srcId="{E8BFB79F-C68A-4D94-9ED6-F671D0A14C2F}" destId="{5CF08E73-34B9-42D3-B172-F469094D8972}" srcOrd="11" destOrd="0" presId="urn:microsoft.com/office/officeart/2005/8/layout/list1"/>
    <dgm:cxn modelId="{8AF8529A-9A4E-4CCD-89C4-5949356447CE}" type="presParOf" srcId="{E8BFB79F-C68A-4D94-9ED6-F671D0A14C2F}" destId="{FFC461F6-8717-4737-9511-8DE88B1711AA}" srcOrd="12" destOrd="0" presId="urn:microsoft.com/office/officeart/2005/8/layout/list1"/>
    <dgm:cxn modelId="{7DEE31CC-B465-4849-9822-DDFF3F63F583}" type="presParOf" srcId="{FFC461F6-8717-4737-9511-8DE88B1711AA}" destId="{92E3B90D-9A92-4EE6-B1E1-0FA49224B76B}" srcOrd="0" destOrd="0" presId="urn:microsoft.com/office/officeart/2005/8/layout/list1"/>
    <dgm:cxn modelId="{2CC031B8-5F39-44F2-A48B-E4FF54C4285A}" type="presParOf" srcId="{FFC461F6-8717-4737-9511-8DE88B1711AA}" destId="{851C09E9-3518-4482-BB7B-DDB677BD502B}" srcOrd="1" destOrd="0" presId="urn:microsoft.com/office/officeart/2005/8/layout/list1"/>
    <dgm:cxn modelId="{DF866D5D-A58C-4449-B96E-9109B4B2A431}" type="presParOf" srcId="{E8BFB79F-C68A-4D94-9ED6-F671D0A14C2F}" destId="{5AB8B9C6-9817-40D5-8C7F-ACA048871807}" srcOrd="13" destOrd="0" presId="urn:microsoft.com/office/officeart/2005/8/layout/list1"/>
    <dgm:cxn modelId="{B5D304C9-D245-4082-9278-D98FFEBBAB37}" type="presParOf" srcId="{E8BFB79F-C68A-4D94-9ED6-F671D0A14C2F}" destId="{3B884864-115A-4C2F-8C11-84CA1B3DC4BE}"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EB1719-8B3F-4B5F-9074-81D299B43D74}" type="doc">
      <dgm:prSet loTypeId="urn:microsoft.com/office/officeart/2005/8/layout/hList1" loCatId="list" qsTypeId="urn:microsoft.com/office/officeart/2005/8/quickstyle/simple4" qsCatId="simple" csTypeId="urn:microsoft.com/office/officeart/2005/8/colors/accent5_2" csCatId="accent5" phldr="1"/>
      <dgm:spPr/>
      <dgm:t>
        <a:bodyPr/>
        <a:lstStyle/>
        <a:p>
          <a:endParaRPr lang="en-US"/>
        </a:p>
      </dgm:t>
    </dgm:pt>
    <dgm:pt modelId="{B18018F9-4253-4DBD-AFB4-CBA09ECAEE5E}">
      <dgm:prSet/>
      <dgm:spPr/>
      <dgm:t>
        <a:bodyPr/>
        <a:lstStyle/>
        <a:p>
          <a:r>
            <a:rPr lang="en-US"/>
            <a:t>Non-Repeatable Read</a:t>
          </a:r>
        </a:p>
      </dgm:t>
    </dgm:pt>
    <dgm:pt modelId="{1B8B9466-5311-4A33-BB81-7F2F3614ACBD}" type="parTrans" cxnId="{0E5A49DB-91C4-41B2-BCB3-A3BBF6FB24D3}">
      <dgm:prSet/>
      <dgm:spPr/>
      <dgm:t>
        <a:bodyPr/>
        <a:lstStyle/>
        <a:p>
          <a:endParaRPr lang="en-US"/>
        </a:p>
      </dgm:t>
    </dgm:pt>
    <dgm:pt modelId="{B22F3D43-DC35-4731-BC7B-AC12F2CF0B95}" type="sibTrans" cxnId="{0E5A49DB-91C4-41B2-BCB3-A3BBF6FB24D3}">
      <dgm:prSet/>
      <dgm:spPr/>
      <dgm:t>
        <a:bodyPr/>
        <a:lstStyle/>
        <a:p>
          <a:endParaRPr lang="en-US"/>
        </a:p>
      </dgm:t>
    </dgm:pt>
    <dgm:pt modelId="{3D563F8E-1150-4C27-A5C8-C86602728644}">
      <dgm:prSet/>
      <dgm:spPr/>
      <dgm:t>
        <a:bodyPr/>
        <a:lstStyle/>
        <a:p>
          <a:r>
            <a:rPr lang="en-US" dirty="0"/>
            <a:t>Data may change between two reads.</a:t>
          </a:r>
        </a:p>
      </dgm:t>
    </dgm:pt>
    <dgm:pt modelId="{BA1DC8FB-8B3E-4509-8399-4572DE4E8E18}" type="parTrans" cxnId="{1B907D03-9A9A-41C5-9ABA-7921CF9108BC}">
      <dgm:prSet/>
      <dgm:spPr/>
      <dgm:t>
        <a:bodyPr/>
        <a:lstStyle/>
        <a:p>
          <a:endParaRPr lang="en-US"/>
        </a:p>
      </dgm:t>
    </dgm:pt>
    <dgm:pt modelId="{4D01A864-5F78-4B63-BC89-E2EDE4829D9E}" type="sibTrans" cxnId="{1B907D03-9A9A-41C5-9ABA-7921CF9108BC}">
      <dgm:prSet/>
      <dgm:spPr/>
      <dgm:t>
        <a:bodyPr/>
        <a:lstStyle/>
        <a:p>
          <a:endParaRPr lang="en-US"/>
        </a:p>
      </dgm:t>
    </dgm:pt>
    <dgm:pt modelId="{CE5E264B-80AD-44F9-A1E4-53CFBB7F9390}">
      <dgm:prSet/>
      <dgm:spPr/>
      <dgm:t>
        <a:bodyPr/>
        <a:lstStyle/>
        <a:p>
          <a:r>
            <a:rPr lang="en-US"/>
            <a:t>If you execute a SELECT twice within a single transaction, the values returned may differ as other processes could have modify data between SELECTs.</a:t>
          </a:r>
        </a:p>
      </dgm:t>
    </dgm:pt>
    <dgm:pt modelId="{0DCFAC98-B011-4FB9-9F5D-8AD10C0A92AE}" type="parTrans" cxnId="{25DCC5F5-75E9-4591-94AD-EBCD29D89C44}">
      <dgm:prSet/>
      <dgm:spPr/>
      <dgm:t>
        <a:bodyPr/>
        <a:lstStyle/>
        <a:p>
          <a:endParaRPr lang="en-US"/>
        </a:p>
      </dgm:t>
    </dgm:pt>
    <dgm:pt modelId="{6E190999-2EF7-4F2E-95DA-4560616EA895}" type="sibTrans" cxnId="{25DCC5F5-75E9-4591-94AD-EBCD29D89C44}">
      <dgm:prSet/>
      <dgm:spPr/>
      <dgm:t>
        <a:bodyPr/>
        <a:lstStyle/>
        <a:p>
          <a:endParaRPr lang="en-US"/>
        </a:p>
      </dgm:t>
    </dgm:pt>
    <dgm:pt modelId="{DC505DD8-9B20-47D5-BF4A-A1BD7F81BBEB}">
      <dgm:prSet/>
      <dgm:spPr/>
      <dgm:t>
        <a:bodyPr/>
        <a:lstStyle/>
        <a:p>
          <a:r>
            <a:rPr lang="en-US"/>
            <a:t>Phantom Read</a:t>
          </a:r>
        </a:p>
      </dgm:t>
    </dgm:pt>
    <dgm:pt modelId="{2499C398-9468-481C-8FB4-BDB0DFC85FE9}" type="parTrans" cxnId="{D366274A-2754-4C87-A622-15D4237A6DA8}">
      <dgm:prSet/>
      <dgm:spPr/>
      <dgm:t>
        <a:bodyPr/>
        <a:lstStyle/>
        <a:p>
          <a:endParaRPr lang="en-US"/>
        </a:p>
      </dgm:t>
    </dgm:pt>
    <dgm:pt modelId="{D82524E7-BE99-4D7F-9194-51A10C9F3C2C}" type="sibTrans" cxnId="{D366274A-2754-4C87-A622-15D4237A6DA8}">
      <dgm:prSet/>
      <dgm:spPr/>
      <dgm:t>
        <a:bodyPr/>
        <a:lstStyle/>
        <a:p>
          <a:endParaRPr lang="en-US"/>
        </a:p>
      </dgm:t>
    </dgm:pt>
    <dgm:pt modelId="{ECB1C531-E867-4F89-90F2-AA45E1F420EF}">
      <dgm:prSet/>
      <dgm:spPr/>
      <dgm:t>
        <a:bodyPr/>
        <a:lstStyle/>
        <a:p>
          <a:r>
            <a:rPr lang="en-US"/>
            <a:t>If a range query is repeated within a single transaction, it may return additional rows not present in the first results.</a:t>
          </a:r>
        </a:p>
      </dgm:t>
    </dgm:pt>
    <dgm:pt modelId="{5D52A349-FAD3-4AD2-9858-73CF6D6ECBC1}" type="parTrans" cxnId="{D53DF8B1-8FCF-46A8-8A77-7128C4AB256A}">
      <dgm:prSet/>
      <dgm:spPr/>
      <dgm:t>
        <a:bodyPr/>
        <a:lstStyle/>
        <a:p>
          <a:endParaRPr lang="en-US"/>
        </a:p>
      </dgm:t>
    </dgm:pt>
    <dgm:pt modelId="{7F03FA40-3D3E-498F-8B1D-D736904AEE29}" type="sibTrans" cxnId="{D53DF8B1-8FCF-46A8-8A77-7128C4AB256A}">
      <dgm:prSet/>
      <dgm:spPr/>
      <dgm:t>
        <a:bodyPr/>
        <a:lstStyle/>
        <a:p>
          <a:endParaRPr lang="en-US"/>
        </a:p>
      </dgm:t>
    </dgm:pt>
    <dgm:pt modelId="{ED203C89-21FF-4687-98A0-B9E292D7CDCD}">
      <dgm:prSet/>
      <dgm:spPr/>
      <dgm:t>
        <a:bodyPr/>
        <a:lstStyle/>
        <a:p>
          <a:r>
            <a:rPr lang="en-US"/>
            <a:t>It’s still possible that another session can insert rows that belongs to the range of the initial select. </a:t>
          </a:r>
        </a:p>
      </dgm:t>
    </dgm:pt>
    <dgm:pt modelId="{ACADB785-3EBD-468B-B123-6D802057565C}" type="parTrans" cxnId="{7D9BB9A2-91E6-4AC2-BBF8-92D2B238C1A9}">
      <dgm:prSet/>
      <dgm:spPr/>
      <dgm:t>
        <a:bodyPr/>
        <a:lstStyle/>
        <a:p>
          <a:endParaRPr lang="en-US"/>
        </a:p>
      </dgm:t>
    </dgm:pt>
    <dgm:pt modelId="{6911DF90-9B19-43F0-AF5F-EE0AAC158A4A}" type="sibTrans" cxnId="{7D9BB9A2-91E6-4AC2-BBF8-92D2B238C1A9}">
      <dgm:prSet/>
      <dgm:spPr/>
      <dgm:t>
        <a:bodyPr/>
        <a:lstStyle/>
        <a:p>
          <a:endParaRPr lang="en-US"/>
        </a:p>
      </dgm:t>
    </dgm:pt>
    <dgm:pt modelId="{318AEEB3-AE0E-4096-A469-F44DBEDEE986}">
      <dgm:prSet/>
      <dgm:spPr/>
      <dgm:t>
        <a:bodyPr/>
        <a:lstStyle/>
        <a:p>
          <a:pPr>
            <a:buFont typeface="Arial" panose="020B0604020202020204" pitchFamily="34" charset="0"/>
            <a:buChar char="•"/>
          </a:pPr>
          <a:r>
            <a:rPr lang="en-US" dirty="0"/>
            <a:t>Lost Update:</a:t>
          </a:r>
        </a:p>
      </dgm:t>
    </dgm:pt>
    <dgm:pt modelId="{96112657-E380-4EDF-A2BD-4F0D49A53FA1}" type="parTrans" cxnId="{C439244F-7F33-488E-93E1-E34E49928A06}">
      <dgm:prSet/>
      <dgm:spPr/>
      <dgm:t>
        <a:bodyPr/>
        <a:lstStyle/>
        <a:p>
          <a:endParaRPr lang="en-US"/>
        </a:p>
      </dgm:t>
    </dgm:pt>
    <dgm:pt modelId="{D2AE7A8F-AB49-4FEC-AEC4-811900BE0212}" type="sibTrans" cxnId="{C439244F-7F33-488E-93E1-E34E49928A06}">
      <dgm:prSet/>
      <dgm:spPr/>
      <dgm:t>
        <a:bodyPr/>
        <a:lstStyle/>
        <a:p>
          <a:endParaRPr lang="en-US"/>
        </a:p>
      </dgm:t>
    </dgm:pt>
    <dgm:pt modelId="{C2698D74-AB7E-4C5E-B0BB-2B7F73EC0F8E}">
      <dgm:prSet/>
      <dgm:spPr/>
      <dgm:t>
        <a:bodyPr/>
        <a:lstStyle/>
        <a:p>
          <a:pPr>
            <a:buFont typeface="Arial" panose="020B0604020202020204" pitchFamily="34" charset="0"/>
            <a:buChar char="•"/>
          </a:pPr>
          <a:r>
            <a:rPr lang="en-US" dirty="0"/>
            <a:t>Problem occurs when there are two transactions that are unaware of each other. </a:t>
          </a:r>
        </a:p>
      </dgm:t>
    </dgm:pt>
    <dgm:pt modelId="{1DA22402-18ED-4435-BBBC-CB220F85C1F1}" type="parTrans" cxnId="{4088A1BB-F529-4403-A670-2859142D7240}">
      <dgm:prSet/>
      <dgm:spPr/>
      <dgm:t>
        <a:bodyPr/>
        <a:lstStyle/>
        <a:p>
          <a:endParaRPr lang="en-US"/>
        </a:p>
      </dgm:t>
    </dgm:pt>
    <dgm:pt modelId="{4820BD0D-40E4-4A6F-8E1D-A13293BFE7B0}" type="sibTrans" cxnId="{4088A1BB-F529-4403-A670-2859142D7240}">
      <dgm:prSet/>
      <dgm:spPr/>
      <dgm:t>
        <a:bodyPr/>
        <a:lstStyle/>
        <a:p>
          <a:endParaRPr lang="en-US"/>
        </a:p>
      </dgm:t>
    </dgm:pt>
    <dgm:pt modelId="{8E553809-A0C2-478D-B5C7-8B417F9CD768}">
      <dgm:prSet/>
      <dgm:spPr/>
      <dgm:t>
        <a:bodyPr/>
        <a:lstStyle/>
        <a:p>
          <a:pPr>
            <a:buFont typeface="Arial" panose="020B0604020202020204" pitchFamily="34" charset="0"/>
            <a:buChar char="•"/>
          </a:pPr>
          <a:r>
            <a:rPr lang="en-US" dirty="0"/>
            <a:t>Later transaction overwrites the earlier update</a:t>
          </a:r>
        </a:p>
      </dgm:t>
    </dgm:pt>
    <dgm:pt modelId="{0D80F5E7-3983-4003-91C3-88B19597595C}" type="parTrans" cxnId="{751AC3EB-180B-4FCE-85C2-D004956D0C07}">
      <dgm:prSet/>
      <dgm:spPr/>
      <dgm:t>
        <a:bodyPr/>
        <a:lstStyle/>
        <a:p>
          <a:endParaRPr lang="en-US"/>
        </a:p>
      </dgm:t>
    </dgm:pt>
    <dgm:pt modelId="{764F6B83-A0C5-4641-A7B6-A7E601C71708}" type="sibTrans" cxnId="{751AC3EB-180B-4FCE-85C2-D004956D0C07}">
      <dgm:prSet/>
      <dgm:spPr/>
      <dgm:t>
        <a:bodyPr/>
        <a:lstStyle/>
        <a:p>
          <a:endParaRPr lang="en-US"/>
        </a:p>
      </dgm:t>
    </dgm:pt>
    <dgm:pt modelId="{04763F9C-7683-4ED6-B43B-3D7963BF3E30}">
      <dgm:prSet/>
      <dgm:spPr/>
      <dgm:t>
        <a:bodyPr/>
        <a:lstStyle/>
        <a:p>
          <a:r>
            <a:rPr lang="en-US" dirty="0"/>
            <a:t>The values retrieved may reflect uncommitted changes that could be rolled back.</a:t>
          </a:r>
        </a:p>
      </dgm:t>
    </dgm:pt>
    <dgm:pt modelId="{13B193E3-4C51-4AE3-B6CE-D1A42448F0C2}" type="parTrans" cxnId="{862EDCA4-4E79-4378-A6B5-4464B25AD1DA}">
      <dgm:prSet/>
      <dgm:spPr/>
      <dgm:t>
        <a:bodyPr/>
        <a:lstStyle/>
        <a:p>
          <a:endParaRPr lang="en-US"/>
        </a:p>
      </dgm:t>
    </dgm:pt>
    <dgm:pt modelId="{F65F6CDF-42BD-4D28-A72A-1FE8FC2D8CC0}" type="sibTrans" cxnId="{862EDCA4-4E79-4378-A6B5-4464B25AD1DA}">
      <dgm:prSet/>
      <dgm:spPr/>
      <dgm:t>
        <a:bodyPr/>
        <a:lstStyle/>
        <a:p>
          <a:endParaRPr lang="en-US"/>
        </a:p>
      </dgm:t>
    </dgm:pt>
    <dgm:pt modelId="{47E80AAB-F9B0-4D9C-9F79-66BCA2C33493}">
      <dgm:prSet/>
      <dgm:spPr/>
      <dgm:t>
        <a:bodyPr/>
        <a:lstStyle/>
        <a:p>
          <a:pPr>
            <a:buFont typeface="Arial" panose="020B0604020202020204" pitchFamily="34" charset="0"/>
            <a:buChar char="•"/>
          </a:pPr>
          <a:r>
            <a:rPr lang="en-US"/>
            <a:t>Dirty Read</a:t>
          </a:r>
          <a:endParaRPr lang="en-US" dirty="0"/>
        </a:p>
      </dgm:t>
    </dgm:pt>
    <dgm:pt modelId="{A376668C-40C2-49E9-AD8F-D016204135C6}" type="parTrans" cxnId="{BC6722B8-C47E-44C2-9930-4758076F6E3D}">
      <dgm:prSet/>
      <dgm:spPr/>
      <dgm:t>
        <a:bodyPr/>
        <a:lstStyle/>
        <a:p>
          <a:endParaRPr lang="en-US"/>
        </a:p>
      </dgm:t>
    </dgm:pt>
    <dgm:pt modelId="{8183F8B0-74ED-456A-BD70-90CD5F30C4BF}" type="sibTrans" cxnId="{BC6722B8-C47E-44C2-9930-4758076F6E3D}">
      <dgm:prSet/>
      <dgm:spPr/>
      <dgm:t>
        <a:bodyPr/>
        <a:lstStyle/>
        <a:p>
          <a:endParaRPr lang="en-US"/>
        </a:p>
      </dgm:t>
    </dgm:pt>
    <dgm:pt modelId="{8C502B3B-3689-4ED6-9385-4E4730C9BCFE}">
      <dgm:prSet/>
      <dgm:spPr/>
      <dgm:t>
        <a:bodyPr/>
        <a:lstStyle/>
        <a:p>
          <a:r>
            <a:rPr lang="en-US" dirty="0"/>
            <a:t>Reads data pages from the buffer cache.</a:t>
          </a:r>
        </a:p>
      </dgm:t>
    </dgm:pt>
    <dgm:pt modelId="{ECB02E0E-A69E-4739-99E4-A236F36AD893}" type="parTrans" cxnId="{E67FFB19-E2DB-4715-AD37-BB1D0C1ECA16}">
      <dgm:prSet/>
      <dgm:spPr/>
      <dgm:t>
        <a:bodyPr/>
        <a:lstStyle/>
        <a:p>
          <a:endParaRPr lang="en-US"/>
        </a:p>
      </dgm:t>
    </dgm:pt>
    <dgm:pt modelId="{ED409A6D-9E43-4EE7-AA96-A388B134275C}" type="sibTrans" cxnId="{E67FFB19-E2DB-4715-AD37-BB1D0C1ECA16}">
      <dgm:prSet/>
      <dgm:spPr/>
      <dgm:t>
        <a:bodyPr/>
        <a:lstStyle/>
        <a:p>
          <a:endParaRPr lang="en-US"/>
        </a:p>
      </dgm:t>
    </dgm:pt>
    <dgm:pt modelId="{529499F5-4201-463E-AF20-F6408E93AC18}" type="pres">
      <dgm:prSet presAssocID="{8DEB1719-8B3F-4B5F-9074-81D299B43D74}" presName="Name0" presStyleCnt="0">
        <dgm:presLayoutVars>
          <dgm:dir/>
          <dgm:animLvl val="lvl"/>
          <dgm:resizeHandles val="exact"/>
        </dgm:presLayoutVars>
      </dgm:prSet>
      <dgm:spPr/>
    </dgm:pt>
    <dgm:pt modelId="{27877491-C329-4131-A91B-47E871BF1B31}" type="pres">
      <dgm:prSet presAssocID="{318AEEB3-AE0E-4096-A469-F44DBEDEE986}" presName="composite" presStyleCnt="0"/>
      <dgm:spPr/>
    </dgm:pt>
    <dgm:pt modelId="{C72747A7-F199-494B-804F-719773B78941}" type="pres">
      <dgm:prSet presAssocID="{318AEEB3-AE0E-4096-A469-F44DBEDEE986}" presName="parTx" presStyleLbl="alignNode1" presStyleIdx="0" presStyleCnt="4">
        <dgm:presLayoutVars>
          <dgm:chMax val="0"/>
          <dgm:chPref val="0"/>
          <dgm:bulletEnabled val="1"/>
        </dgm:presLayoutVars>
      </dgm:prSet>
      <dgm:spPr/>
    </dgm:pt>
    <dgm:pt modelId="{BAAD382C-9902-4641-BDBD-37B317C0E0C6}" type="pres">
      <dgm:prSet presAssocID="{318AEEB3-AE0E-4096-A469-F44DBEDEE986}" presName="desTx" presStyleLbl="alignAccFollowNode1" presStyleIdx="0" presStyleCnt="4">
        <dgm:presLayoutVars>
          <dgm:bulletEnabled val="1"/>
        </dgm:presLayoutVars>
      </dgm:prSet>
      <dgm:spPr/>
    </dgm:pt>
    <dgm:pt modelId="{38560E78-7567-47F6-9CC2-DCB04AD71EE7}" type="pres">
      <dgm:prSet presAssocID="{D2AE7A8F-AB49-4FEC-AEC4-811900BE0212}" presName="space" presStyleCnt="0"/>
      <dgm:spPr/>
    </dgm:pt>
    <dgm:pt modelId="{EE1E0091-974E-445F-8E35-9F7184070106}" type="pres">
      <dgm:prSet presAssocID="{47E80AAB-F9B0-4D9C-9F79-66BCA2C33493}" presName="composite" presStyleCnt="0"/>
      <dgm:spPr/>
    </dgm:pt>
    <dgm:pt modelId="{D3657701-3BFF-4F7D-B852-ECEE5AE403C0}" type="pres">
      <dgm:prSet presAssocID="{47E80AAB-F9B0-4D9C-9F79-66BCA2C33493}" presName="parTx" presStyleLbl="alignNode1" presStyleIdx="1" presStyleCnt="4">
        <dgm:presLayoutVars>
          <dgm:chMax val="0"/>
          <dgm:chPref val="0"/>
          <dgm:bulletEnabled val="1"/>
        </dgm:presLayoutVars>
      </dgm:prSet>
      <dgm:spPr/>
    </dgm:pt>
    <dgm:pt modelId="{F2B72CCE-6841-48BB-98CB-99B17DBC14BC}" type="pres">
      <dgm:prSet presAssocID="{47E80AAB-F9B0-4D9C-9F79-66BCA2C33493}" presName="desTx" presStyleLbl="alignAccFollowNode1" presStyleIdx="1" presStyleCnt="4">
        <dgm:presLayoutVars>
          <dgm:bulletEnabled val="1"/>
        </dgm:presLayoutVars>
      </dgm:prSet>
      <dgm:spPr/>
    </dgm:pt>
    <dgm:pt modelId="{6DFA2D58-E104-496D-836D-7A5AFD180DD0}" type="pres">
      <dgm:prSet presAssocID="{8183F8B0-74ED-456A-BD70-90CD5F30C4BF}" presName="space" presStyleCnt="0"/>
      <dgm:spPr/>
    </dgm:pt>
    <dgm:pt modelId="{5195A416-2942-4E8A-BED5-B61579EE7D50}" type="pres">
      <dgm:prSet presAssocID="{B18018F9-4253-4DBD-AFB4-CBA09ECAEE5E}" presName="composite" presStyleCnt="0"/>
      <dgm:spPr/>
    </dgm:pt>
    <dgm:pt modelId="{82670590-9295-4F59-9A04-1DFB9A970D49}" type="pres">
      <dgm:prSet presAssocID="{B18018F9-4253-4DBD-AFB4-CBA09ECAEE5E}" presName="parTx" presStyleLbl="alignNode1" presStyleIdx="2" presStyleCnt="4">
        <dgm:presLayoutVars>
          <dgm:chMax val="0"/>
          <dgm:chPref val="0"/>
          <dgm:bulletEnabled val="1"/>
        </dgm:presLayoutVars>
      </dgm:prSet>
      <dgm:spPr/>
    </dgm:pt>
    <dgm:pt modelId="{959AD79C-2C17-440A-A052-B160D3005D09}" type="pres">
      <dgm:prSet presAssocID="{B18018F9-4253-4DBD-AFB4-CBA09ECAEE5E}" presName="desTx" presStyleLbl="alignAccFollowNode1" presStyleIdx="2" presStyleCnt="4">
        <dgm:presLayoutVars>
          <dgm:bulletEnabled val="1"/>
        </dgm:presLayoutVars>
      </dgm:prSet>
      <dgm:spPr/>
    </dgm:pt>
    <dgm:pt modelId="{C5B9089D-83AF-4A69-A43E-24761F368261}" type="pres">
      <dgm:prSet presAssocID="{B22F3D43-DC35-4731-BC7B-AC12F2CF0B95}" presName="space" presStyleCnt="0"/>
      <dgm:spPr/>
    </dgm:pt>
    <dgm:pt modelId="{3FB3A8A9-D55D-4BB4-8393-A493732A8876}" type="pres">
      <dgm:prSet presAssocID="{DC505DD8-9B20-47D5-BF4A-A1BD7F81BBEB}" presName="composite" presStyleCnt="0"/>
      <dgm:spPr/>
    </dgm:pt>
    <dgm:pt modelId="{8F2B4E14-28F7-4589-BE07-BEDC541B42AD}" type="pres">
      <dgm:prSet presAssocID="{DC505DD8-9B20-47D5-BF4A-A1BD7F81BBEB}" presName="parTx" presStyleLbl="alignNode1" presStyleIdx="3" presStyleCnt="4">
        <dgm:presLayoutVars>
          <dgm:chMax val="0"/>
          <dgm:chPref val="0"/>
          <dgm:bulletEnabled val="1"/>
        </dgm:presLayoutVars>
      </dgm:prSet>
      <dgm:spPr/>
    </dgm:pt>
    <dgm:pt modelId="{66F99EEA-1E0C-45EB-AE45-77B86E8416BB}" type="pres">
      <dgm:prSet presAssocID="{DC505DD8-9B20-47D5-BF4A-A1BD7F81BBEB}" presName="desTx" presStyleLbl="alignAccFollowNode1" presStyleIdx="3" presStyleCnt="4">
        <dgm:presLayoutVars>
          <dgm:bulletEnabled val="1"/>
        </dgm:presLayoutVars>
      </dgm:prSet>
      <dgm:spPr/>
    </dgm:pt>
  </dgm:ptLst>
  <dgm:cxnLst>
    <dgm:cxn modelId="{1B907D03-9A9A-41C5-9ABA-7921CF9108BC}" srcId="{B18018F9-4253-4DBD-AFB4-CBA09ECAEE5E}" destId="{3D563F8E-1150-4C27-A5C8-C86602728644}" srcOrd="0" destOrd="0" parTransId="{BA1DC8FB-8B3E-4509-8399-4572DE4E8E18}" sibTransId="{4D01A864-5F78-4B63-BC89-E2EDE4829D9E}"/>
    <dgm:cxn modelId="{E67FFB19-E2DB-4715-AD37-BB1D0C1ECA16}" srcId="{47E80AAB-F9B0-4D9C-9F79-66BCA2C33493}" destId="{8C502B3B-3689-4ED6-9385-4E4730C9BCFE}" srcOrd="1" destOrd="0" parTransId="{ECB02E0E-A69E-4739-99E4-A236F36AD893}" sibTransId="{ED409A6D-9E43-4EE7-AA96-A388B134275C}"/>
    <dgm:cxn modelId="{52EC6D22-9BEE-4F30-A08B-39B3E0420E75}" type="presOf" srcId="{8C502B3B-3689-4ED6-9385-4E4730C9BCFE}" destId="{F2B72CCE-6841-48BB-98CB-99B17DBC14BC}" srcOrd="0" destOrd="1" presId="urn:microsoft.com/office/officeart/2005/8/layout/hList1"/>
    <dgm:cxn modelId="{39D31D5B-CF1B-4846-AE13-C071F9F86994}" type="presOf" srcId="{CE5E264B-80AD-44F9-A1E4-53CFBB7F9390}" destId="{959AD79C-2C17-440A-A052-B160D3005D09}" srcOrd="0" destOrd="1" presId="urn:microsoft.com/office/officeart/2005/8/layout/hList1"/>
    <dgm:cxn modelId="{E3419141-6C5C-4B56-B01C-9091C0ABC9A5}" type="presOf" srcId="{C2698D74-AB7E-4C5E-B0BB-2B7F73EC0F8E}" destId="{BAAD382C-9902-4641-BDBD-37B317C0E0C6}" srcOrd="0" destOrd="0" presId="urn:microsoft.com/office/officeart/2005/8/layout/hList1"/>
    <dgm:cxn modelId="{10582068-4343-49F1-82B1-BC899B8F08D6}" type="presOf" srcId="{ECB1C531-E867-4F89-90F2-AA45E1F420EF}" destId="{66F99EEA-1E0C-45EB-AE45-77B86E8416BB}" srcOrd="0" destOrd="0" presId="urn:microsoft.com/office/officeart/2005/8/layout/hList1"/>
    <dgm:cxn modelId="{D366274A-2754-4C87-A622-15D4237A6DA8}" srcId="{8DEB1719-8B3F-4B5F-9074-81D299B43D74}" destId="{DC505DD8-9B20-47D5-BF4A-A1BD7F81BBEB}" srcOrd="3" destOrd="0" parTransId="{2499C398-9468-481C-8FB4-BDB0DFC85FE9}" sibTransId="{D82524E7-BE99-4D7F-9194-51A10C9F3C2C}"/>
    <dgm:cxn modelId="{B56D334D-FDF0-48F7-B148-78F8E732A892}" type="presOf" srcId="{8E553809-A0C2-478D-B5C7-8B417F9CD768}" destId="{BAAD382C-9902-4641-BDBD-37B317C0E0C6}" srcOrd="0" destOrd="1" presId="urn:microsoft.com/office/officeart/2005/8/layout/hList1"/>
    <dgm:cxn modelId="{9242906E-2B54-4122-AE6E-2D398C48F5C8}" type="presOf" srcId="{8DEB1719-8B3F-4B5F-9074-81D299B43D74}" destId="{529499F5-4201-463E-AF20-F6408E93AC18}" srcOrd="0" destOrd="0" presId="urn:microsoft.com/office/officeart/2005/8/layout/hList1"/>
    <dgm:cxn modelId="{C439244F-7F33-488E-93E1-E34E49928A06}" srcId="{8DEB1719-8B3F-4B5F-9074-81D299B43D74}" destId="{318AEEB3-AE0E-4096-A469-F44DBEDEE986}" srcOrd="0" destOrd="0" parTransId="{96112657-E380-4EDF-A2BD-4F0D49A53FA1}" sibTransId="{D2AE7A8F-AB49-4FEC-AEC4-811900BE0212}"/>
    <dgm:cxn modelId="{D0713859-F38D-44EF-9EE6-B8ACA5BC3D3F}" type="presOf" srcId="{ED203C89-21FF-4687-98A0-B9E292D7CDCD}" destId="{66F99EEA-1E0C-45EB-AE45-77B86E8416BB}" srcOrd="0" destOrd="1" presId="urn:microsoft.com/office/officeart/2005/8/layout/hList1"/>
    <dgm:cxn modelId="{7D9BB9A2-91E6-4AC2-BBF8-92D2B238C1A9}" srcId="{DC505DD8-9B20-47D5-BF4A-A1BD7F81BBEB}" destId="{ED203C89-21FF-4687-98A0-B9E292D7CDCD}" srcOrd="1" destOrd="0" parTransId="{ACADB785-3EBD-468B-B123-6D802057565C}" sibTransId="{6911DF90-9B19-43F0-AF5F-EE0AAC158A4A}"/>
    <dgm:cxn modelId="{862EDCA4-4E79-4378-A6B5-4464B25AD1DA}" srcId="{47E80AAB-F9B0-4D9C-9F79-66BCA2C33493}" destId="{04763F9C-7683-4ED6-B43B-3D7963BF3E30}" srcOrd="0" destOrd="0" parTransId="{13B193E3-4C51-4AE3-B6CE-D1A42448F0C2}" sibTransId="{F65F6CDF-42BD-4D28-A72A-1FE8FC2D8CC0}"/>
    <dgm:cxn modelId="{3D3251A6-9BE9-4C86-A43D-1B8967CDB5D9}" type="presOf" srcId="{B18018F9-4253-4DBD-AFB4-CBA09ECAEE5E}" destId="{82670590-9295-4F59-9A04-1DFB9A970D49}" srcOrd="0" destOrd="0" presId="urn:microsoft.com/office/officeart/2005/8/layout/hList1"/>
    <dgm:cxn modelId="{C63535AB-A393-48C5-8547-B2F8FB6A01FA}" type="presOf" srcId="{04763F9C-7683-4ED6-B43B-3D7963BF3E30}" destId="{F2B72CCE-6841-48BB-98CB-99B17DBC14BC}" srcOrd="0" destOrd="0" presId="urn:microsoft.com/office/officeart/2005/8/layout/hList1"/>
    <dgm:cxn modelId="{D53DF8B1-8FCF-46A8-8A77-7128C4AB256A}" srcId="{DC505DD8-9B20-47D5-BF4A-A1BD7F81BBEB}" destId="{ECB1C531-E867-4F89-90F2-AA45E1F420EF}" srcOrd="0" destOrd="0" parTransId="{5D52A349-FAD3-4AD2-9858-73CF6D6ECBC1}" sibTransId="{7F03FA40-3D3E-498F-8B1D-D736904AEE29}"/>
    <dgm:cxn modelId="{62F9BEB7-DC7F-424E-A00A-CCDA6A1783C6}" type="presOf" srcId="{3D563F8E-1150-4C27-A5C8-C86602728644}" destId="{959AD79C-2C17-440A-A052-B160D3005D09}" srcOrd="0" destOrd="0" presId="urn:microsoft.com/office/officeart/2005/8/layout/hList1"/>
    <dgm:cxn modelId="{BC6722B8-C47E-44C2-9930-4758076F6E3D}" srcId="{8DEB1719-8B3F-4B5F-9074-81D299B43D74}" destId="{47E80AAB-F9B0-4D9C-9F79-66BCA2C33493}" srcOrd="1" destOrd="0" parTransId="{A376668C-40C2-49E9-AD8F-D016204135C6}" sibTransId="{8183F8B0-74ED-456A-BD70-90CD5F30C4BF}"/>
    <dgm:cxn modelId="{4088A1BB-F529-4403-A670-2859142D7240}" srcId="{318AEEB3-AE0E-4096-A469-F44DBEDEE986}" destId="{C2698D74-AB7E-4C5E-B0BB-2B7F73EC0F8E}" srcOrd="0" destOrd="0" parTransId="{1DA22402-18ED-4435-BBBC-CB220F85C1F1}" sibTransId="{4820BD0D-40E4-4A6F-8E1D-A13293BFE7B0}"/>
    <dgm:cxn modelId="{D99C11BF-C7F7-447B-80E9-846D19B44D0E}" type="presOf" srcId="{318AEEB3-AE0E-4096-A469-F44DBEDEE986}" destId="{C72747A7-F199-494B-804F-719773B78941}" srcOrd="0" destOrd="0" presId="urn:microsoft.com/office/officeart/2005/8/layout/hList1"/>
    <dgm:cxn modelId="{81A75AC3-C5B8-4A72-89B6-ECC807FB6E1E}" type="presOf" srcId="{47E80AAB-F9B0-4D9C-9F79-66BCA2C33493}" destId="{D3657701-3BFF-4F7D-B852-ECEE5AE403C0}" srcOrd="0" destOrd="0" presId="urn:microsoft.com/office/officeart/2005/8/layout/hList1"/>
    <dgm:cxn modelId="{0E5A49DB-91C4-41B2-BCB3-A3BBF6FB24D3}" srcId="{8DEB1719-8B3F-4B5F-9074-81D299B43D74}" destId="{B18018F9-4253-4DBD-AFB4-CBA09ECAEE5E}" srcOrd="2" destOrd="0" parTransId="{1B8B9466-5311-4A33-BB81-7F2F3614ACBD}" sibTransId="{B22F3D43-DC35-4731-BC7B-AC12F2CF0B95}"/>
    <dgm:cxn modelId="{751AC3EB-180B-4FCE-85C2-D004956D0C07}" srcId="{318AEEB3-AE0E-4096-A469-F44DBEDEE986}" destId="{8E553809-A0C2-478D-B5C7-8B417F9CD768}" srcOrd="1" destOrd="0" parTransId="{0D80F5E7-3983-4003-91C3-88B19597595C}" sibTransId="{764F6B83-A0C5-4641-A7B6-A7E601C71708}"/>
    <dgm:cxn modelId="{139509EE-2AAB-4147-9447-179E691F7562}" type="presOf" srcId="{DC505DD8-9B20-47D5-BF4A-A1BD7F81BBEB}" destId="{8F2B4E14-28F7-4589-BE07-BEDC541B42AD}" srcOrd="0" destOrd="0" presId="urn:microsoft.com/office/officeart/2005/8/layout/hList1"/>
    <dgm:cxn modelId="{25DCC5F5-75E9-4591-94AD-EBCD29D89C44}" srcId="{B18018F9-4253-4DBD-AFB4-CBA09ECAEE5E}" destId="{CE5E264B-80AD-44F9-A1E4-53CFBB7F9390}" srcOrd="1" destOrd="0" parTransId="{0DCFAC98-B011-4FB9-9F5D-8AD10C0A92AE}" sibTransId="{6E190999-2EF7-4F2E-95DA-4560616EA895}"/>
    <dgm:cxn modelId="{A6D1F093-F451-4C68-8B82-653E294AAA8C}" type="presParOf" srcId="{529499F5-4201-463E-AF20-F6408E93AC18}" destId="{27877491-C329-4131-A91B-47E871BF1B31}" srcOrd="0" destOrd="0" presId="urn:microsoft.com/office/officeart/2005/8/layout/hList1"/>
    <dgm:cxn modelId="{465DB1E9-831B-44BB-839D-BAF61FA538B0}" type="presParOf" srcId="{27877491-C329-4131-A91B-47E871BF1B31}" destId="{C72747A7-F199-494B-804F-719773B78941}" srcOrd="0" destOrd="0" presId="urn:microsoft.com/office/officeart/2005/8/layout/hList1"/>
    <dgm:cxn modelId="{962B1EEA-6B01-4AA7-84E0-2B3186EA461F}" type="presParOf" srcId="{27877491-C329-4131-A91B-47E871BF1B31}" destId="{BAAD382C-9902-4641-BDBD-37B317C0E0C6}" srcOrd="1" destOrd="0" presId="urn:microsoft.com/office/officeart/2005/8/layout/hList1"/>
    <dgm:cxn modelId="{6D40FBCB-86BD-4658-AA07-4E7D7DF7DF2D}" type="presParOf" srcId="{529499F5-4201-463E-AF20-F6408E93AC18}" destId="{38560E78-7567-47F6-9CC2-DCB04AD71EE7}" srcOrd="1" destOrd="0" presId="urn:microsoft.com/office/officeart/2005/8/layout/hList1"/>
    <dgm:cxn modelId="{892F8F4B-8C98-4D9E-AACB-E075E1722FA7}" type="presParOf" srcId="{529499F5-4201-463E-AF20-F6408E93AC18}" destId="{EE1E0091-974E-445F-8E35-9F7184070106}" srcOrd="2" destOrd="0" presId="urn:microsoft.com/office/officeart/2005/8/layout/hList1"/>
    <dgm:cxn modelId="{A874F716-1C43-40E6-AA94-D4A3E7707636}" type="presParOf" srcId="{EE1E0091-974E-445F-8E35-9F7184070106}" destId="{D3657701-3BFF-4F7D-B852-ECEE5AE403C0}" srcOrd="0" destOrd="0" presId="urn:microsoft.com/office/officeart/2005/8/layout/hList1"/>
    <dgm:cxn modelId="{52DF8C9C-EC20-488F-A42F-8D495798BD70}" type="presParOf" srcId="{EE1E0091-974E-445F-8E35-9F7184070106}" destId="{F2B72CCE-6841-48BB-98CB-99B17DBC14BC}" srcOrd="1" destOrd="0" presId="urn:microsoft.com/office/officeart/2005/8/layout/hList1"/>
    <dgm:cxn modelId="{76F7C67A-731A-4B5A-9D4A-BD8DD4433777}" type="presParOf" srcId="{529499F5-4201-463E-AF20-F6408E93AC18}" destId="{6DFA2D58-E104-496D-836D-7A5AFD180DD0}" srcOrd="3" destOrd="0" presId="urn:microsoft.com/office/officeart/2005/8/layout/hList1"/>
    <dgm:cxn modelId="{031B79A3-559F-48BA-9049-D7EE60BDE52E}" type="presParOf" srcId="{529499F5-4201-463E-AF20-F6408E93AC18}" destId="{5195A416-2942-4E8A-BED5-B61579EE7D50}" srcOrd="4" destOrd="0" presId="urn:microsoft.com/office/officeart/2005/8/layout/hList1"/>
    <dgm:cxn modelId="{3B1F9607-46D9-48AA-89C8-DD8C31B58F70}" type="presParOf" srcId="{5195A416-2942-4E8A-BED5-B61579EE7D50}" destId="{82670590-9295-4F59-9A04-1DFB9A970D49}" srcOrd="0" destOrd="0" presId="urn:microsoft.com/office/officeart/2005/8/layout/hList1"/>
    <dgm:cxn modelId="{89300C08-7FD2-45FB-A982-4A2D0674F65F}" type="presParOf" srcId="{5195A416-2942-4E8A-BED5-B61579EE7D50}" destId="{959AD79C-2C17-440A-A052-B160D3005D09}" srcOrd="1" destOrd="0" presId="urn:microsoft.com/office/officeart/2005/8/layout/hList1"/>
    <dgm:cxn modelId="{BBE85E21-BBCC-4CD3-9F86-98DD3829F497}" type="presParOf" srcId="{529499F5-4201-463E-AF20-F6408E93AC18}" destId="{C5B9089D-83AF-4A69-A43E-24761F368261}" srcOrd="5" destOrd="0" presId="urn:microsoft.com/office/officeart/2005/8/layout/hList1"/>
    <dgm:cxn modelId="{4DD5182E-34AB-41A2-9F71-2C163BBB3AC2}" type="presParOf" srcId="{529499F5-4201-463E-AF20-F6408E93AC18}" destId="{3FB3A8A9-D55D-4BB4-8393-A493732A8876}" srcOrd="6" destOrd="0" presId="urn:microsoft.com/office/officeart/2005/8/layout/hList1"/>
    <dgm:cxn modelId="{1FA4B6B8-A586-4B13-ADEA-09FDFE475DA3}" type="presParOf" srcId="{3FB3A8A9-D55D-4BB4-8393-A493732A8876}" destId="{8F2B4E14-28F7-4589-BE07-BEDC541B42AD}" srcOrd="0" destOrd="0" presId="urn:microsoft.com/office/officeart/2005/8/layout/hList1"/>
    <dgm:cxn modelId="{6B2D6C2A-FEB8-4539-9E04-B253B2FF8064}" type="presParOf" srcId="{3FB3A8A9-D55D-4BB4-8393-A493732A8876}" destId="{66F99EEA-1E0C-45EB-AE45-77B86E8416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117328-3F77-43DC-B1B8-6002BADE0559}">
      <dsp:nvSpPr>
        <dsp:cNvPr id="0" name=""/>
        <dsp:cNvSpPr/>
      </dsp:nvSpPr>
      <dsp:spPr>
        <a:xfrm>
          <a:off x="53" y="15822"/>
          <a:ext cx="5084401" cy="1699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baseline="0" dirty="0"/>
            <a:t>Pessimistic concurrency</a:t>
          </a:r>
          <a:endParaRPr lang="en-US" sz="2800" kern="1200" dirty="0"/>
        </a:p>
      </dsp:txBody>
      <dsp:txXfrm>
        <a:off x="53" y="15822"/>
        <a:ext cx="5084401" cy="1699200"/>
      </dsp:txXfrm>
    </dsp:sp>
    <dsp:sp modelId="{108751D0-D636-46B9-88F1-A76E37DC4580}">
      <dsp:nvSpPr>
        <dsp:cNvPr id="0" name=""/>
        <dsp:cNvSpPr/>
      </dsp:nvSpPr>
      <dsp:spPr>
        <a:xfrm>
          <a:off x="53" y="1715023"/>
          <a:ext cx="5084401" cy="259128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This is the default concurrency model in SQL Server</a:t>
          </a:r>
          <a:endParaRPr lang="en-US" sz="2400" kern="1200" dirty="0"/>
        </a:p>
        <a:p>
          <a:pPr marL="228600" lvl="1" indent="-228600" algn="l" defTabSz="1066800">
            <a:lnSpc>
              <a:spcPct val="90000"/>
            </a:lnSpc>
            <a:spcBef>
              <a:spcPct val="0"/>
            </a:spcBef>
            <a:spcAft>
              <a:spcPct val="15000"/>
            </a:spcAft>
            <a:buChar char="•"/>
          </a:pPr>
          <a:r>
            <a:rPr lang="en-US" sz="2400" kern="1200" baseline="0" dirty="0"/>
            <a:t>Uses locks to avoid concurrency problems</a:t>
          </a:r>
          <a:endParaRPr lang="en-US" sz="2400" kern="1200" dirty="0"/>
        </a:p>
      </dsp:txBody>
      <dsp:txXfrm>
        <a:off x="53" y="1715023"/>
        <a:ext cx="5084401" cy="2591280"/>
      </dsp:txXfrm>
    </dsp:sp>
    <dsp:sp modelId="{06A34FF1-B847-4A63-B538-C9BB02998C44}">
      <dsp:nvSpPr>
        <dsp:cNvPr id="0" name=""/>
        <dsp:cNvSpPr/>
      </dsp:nvSpPr>
      <dsp:spPr>
        <a:xfrm>
          <a:off x="5796271" y="15822"/>
          <a:ext cx="5084401" cy="1699200"/>
        </a:xfrm>
        <a:prstGeom prst="rect">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baseline="0" dirty="0"/>
            <a:t>Optimistic concurrency</a:t>
          </a:r>
          <a:endParaRPr lang="en-US" sz="2800" kern="1200" dirty="0"/>
        </a:p>
      </dsp:txBody>
      <dsp:txXfrm>
        <a:off x="5796271" y="15822"/>
        <a:ext cx="5084401" cy="1699200"/>
      </dsp:txXfrm>
    </dsp:sp>
    <dsp:sp modelId="{42FE72B6-3F01-4950-AF64-C8AB1584C25D}">
      <dsp:nvSpPr>
        <dsp:cNvPr id="0" name=""/>
        <dsp:cNvSpPr/>
      </dsp:nvSpPr>
      <dsp:spPr>
        <a:xfrm>
          <a:off x="5796271" y="1715023"/>
          <a:ext cx="5084401" cy="2591280"/>
        </a:xfrm>
        <a:prstGeom prst="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baseline="0" dirty="0"/>
            <a:t>Uses row versions to support concurrency</a:t>
          </a:r>
          <a:endParaRPr lang="en-US" sz="2400" kern="1200" dirty="0"/>
        </a:p>
      </dsp:txBody>
      <dsp:txXfrm>
        <a:off x="5796271" y="1715023"/>
        <a:ext cx="5084401" cy="2591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491024"/>
          <a:ext cx="3302904" cy="182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transaction is a sequence of steps that perform a logical unit of work.</a:t>
          </a:r>
          <a:endParaRPr lang="en-US" sz="2400" kern="1200" dirty="0"/>
        </a:p>
      </dsp:txBody>
      <dsp:txXfrm>
        <a:off x="89099" y="580123"/>
        <a:ext cx="3124706" cy="1647002"/>
      </dsp:txXfrm>
    </dsp:sp>
    <dsp:sp modelId="{264F40D0-A7D0-460C-8850-834FB3F3E3EF}">
      <dsp:nvSpPr>
        <dsp:cNvPr id="0" name=""/>
        <dsp:cNvSpPr/>
      </dsp:nvSpPr>
      <dsp:spPr>
        <a:xfrm>
          <a:off x="0" y="2503424"/>
          <a:ext cx="3302904" cy="182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Exhibit ACID properties, to qualify as a transaction.</a:t>
          </a:r>
          <a:endParaRPr lang="en-US" sz="2400" kern="1200" dirty="0"/>
        </a:p>
      </dsp:txBody>
      <dsp:txXfrm>
        <a:off x="89099" y="2592523"/>
        <a:ext cx="3124706" cy="1647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9043-0083-41DF-961A-69FF4BEF0AF9}">
      <dsp:nvSpPr>
        <dsp:cNvPr id="0" name=""/>
        <dsp:cNvSpPr/>
      </dsp:nvSpPr>
      <dsp:spPr>
        <a:xfrm>
          <a:off x="0" y="267464"/>
          <a:ext cx="7288451" cy="743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is either fully completed or not at all.</a:t>
          </a:r>
        </a:p>
      </dsp:txBody>
      <dsp:txXfrm>
        <a:off x="0" y="267464"/>
        <a:ext cx="7288451" cy="743400"/>
      </dsp:txXfrm>
    </dsp:sp>
    <dsp:sp modelId="{9FF00FAF-A430-4F52-AB25-3C1052DDEB4F}">
      <dsp:nvSpPr>
        <dsp:cNvPr id="0" name=""/>
        <dsp:cNvSpPr/>
      </dsp:nvSpPr>
      <dsp:spPr>
        <a:xfrm>
          <a:off x="364422" y="3130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A</a:t>
          </a:r>
          <a:r>
            <a:rPr lang="en-US" sz="2400" kern="1200" dirty="0"/>
            <a:t> - Atomicity</a:t>
          </a:r>
        </a:p>
      </dsp:txBody>
      <dsp:txXfrm>
        <a:off x="387479" y="54361"/>
        <a:ext cx="5055801" cy="426206"/>
      </dsp:txXfrm>
    </dsp:sp>
    <dsp:sp modelId="{3BC3D696-87DD-47B5-8AC4-79DA9C6DF051}">
      <dsp:nvSpPr>
        <dsp:cNvPr id="0" name=""/>
        <dsp:cNvSpPr/>
      </dsp:nvSpPr>
      <dsp:spPr>
        <a:xfrm>
          <a:off x="0" y="1333424"/>
          <a:ext cx="7288451" cy="743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must leave data in a consistent state.</a:t>
          </a:r>
        </a:p>
      </dsp:txBody>
      <dsp:txXfrm>
        <a:off x="0" y="1333424"/>
        <a:ext cx="7288451" cy="743400"/>
      </dsp:txXfrm>
    </dsp:sp>
    <dsp:sp modelId="{28521572-6FA0-4E96-B988-AFD0BA98348C}">
      <dsp:nvSpPr>
        <dsp:cNvPr id="0" name=""/>
        <dsp:cNvSpPr/>
      </dsp:nvSpPr>
      <dsp:spPr>
        <a:xfrm>
          <a:off x="364422" y="109726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C</a:t>
          </a:r>
          <a:r>
            <a:rPr lang="en-US" sz="2400" kern="1200" dirty="0"/>
            <a:t> - Consistency</a:t>
          </a:r>
        </a:p>
      </dsp:txBody>
      <dsp:txXfrm>
        <a:off x="387479" y="1120321"/>
        <a:ext cx="5055801" cy="426206"/>
      </dsp:txXfrm>
    </dsp:sp>
    <dsp:sp modelId="{3A75188F-55C7-4C4C-9A0F-B5B59C1C5A03}">
      <dsp:nvSpPr>
        <dsp:cNvPr id="0" name=""/>
        <dsp:cNvSpPr/>
      </dsp:nvSpPr>
      <dsp:spPr>
        <a:xfrm>
          <a:off x="0" y="2399384"/>
          <a:ext cx="7288451" cy="103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by a transaction must be isolated from other concurrent transactions.</a:t>
          </a:r>
        </a:p>
      </dsp:txBody>
      <dsp:txXfrm>
        <a:off x="0" y="2399384"/>
        <a:ext cx="7288451" cy="1033200"/>
      </dsp:txXfrm>
    </dsp:sp>
    <dsp:sp modelId="{BAB47458-479F-4E92-A55F-13D1F22C92AC}">
      <dsp:nvSpPr>
        <dsp:cNvPr id="0" name=""/>
        <dsp:cNvSpPr/>
      </dsp:nvSpPr>
      <dsp:spPr>
        <a:xfrm>
          <a:off x="364422" y="216322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I</a:t>
          </a:r>
          <a:r>
            <a:rPr lang="en-US" sz="2400" kern="1200" dirty="0"/>
            <a:t> - Isolation</a:t>
          </a:r>
        </a:p>
      </dsp:txBody>
      <dsp:txXfrm>
        <a:off x="387479" y="2186281"/>
        <a:ext cx="5055801" cy="426206"/>
      </dsp:txXfrm>
    </dsp:sp>
    <dsp:sp modelId="{3B884864-115A-4C2F-8C11-84CA1B3DC4BE}">
      <dsp:nvSpPr>
        <dsp:cNvPr id="0" name=""/>
        <dsp:cNvSpPr/>
      </dsp:nvSpPr>
      <dsp:spPr>
        <a:xfrm>
          <a:off x="0" y="3755145"/>
          <a:ext cx="7288451" cy="103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modifications persist even in the event of a system failure.</a:t>
          </a:r>
        </a:p>
      </dsp:txBody>
      <dsp:txXfrm>
        <a:off x="0" y="3755145"/>
        <a:ext cx="7288451" cy="1033200"/>
      </dsp:txXfrm>
    </dsp:sp>
    <dsp:sp modelId="{851C09E9-3518-4482-BB7B-DDB677BD502B}">
      <dsp:nvSpPr>
        <dsp:cNvPr id="0" name=""/>
        <dsp:cNvSpPr/>
      </dsp:nvSpPr>
      <dsp:spPr>
        <a:xfrm>
          <a:off x="364422" y="3518985"/>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D</a:t>
          </a:r>
          <a:r>
            <a:rPr lang="en-US" sz="2400" kern="1200" dirty="0"/>
            <a:t> - Durability</a:t>
          </a:r>
        </a:p>
      </dsp:txBody>
      <dsp:txXfrm>
        <a:off x="387479" y="3542042"/>
        <a:ext cx="5055801" cy="4262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2747A7-F199-494B-804F-719773B78941}">
      <dsp:nvSpPr>
        <dsp:cNvPr id="0" name=""/>
        <dsp:cNvSpPr/>
      </dsp:nvSpPr>
      <dsp:spPr>
        <a:xfrm>
          <a:off x="4090" y="11089"/>
          <a:ext cx="2459851" cy="73827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kern="1200" dirty="0"/>
            <a:t>Lost Update:</a:t>
          </a:r>
        </a:p>
      </dsp:txBody>
      <dsp:txXfrm>
        <a:off x="4090" y="11089"/>
        <a:ext cx="2459851" cy="738274"/>
      </dsp:txXfrm>
    </dsp:sp>
    <dsp:sp modelId="{BAAD382C-9902-4641-BDBD-37B317C0E0C6}">
      <dsp:nvSpPr>
        <dsp:cNvPr id="0" name=""/>
        <dsp:cNvSpPr/>
      </dsp:nvSpPr>
      <dsp:spPr>
        <a:xfrm>
          <a:off x="4090" y="749363"/>
          <a:ext cx="2459851" cy="417639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Problem occurs when there are two transactions that are unaware of each other. </a:t>
          </a:r>
        </a:p>
        <a:p>
          <a:pPr marL="171450" lvl="1" indent="-171450" algn="l" defTabSz="844550">
            <a:lnSpc>
              <a:spcPct val="90000"/>
            </a:lnSpc>
            <a:spcBef>
              <a:spcPct val="0"/>
            </a:spcBef>
            <a:spcAft>
              <a:spcPct val="15000"/>
            </a:spcAft>
            <a:buFont typeface="Arial" panose="020B0604020202020204" pitchFamily="34" charset="0"/>
            <a:buChar char="•"/>
          </a:pPr>
          <a:r>
            <a:rPr lang="en-US" sz="1900" kern="1200" dirty="0"/>
            <a:t>Later transaction overwrites the earlier update</a:t>
          </a:r>
        </a:p>
      </dsp:txBody>
      <dsp:txXfrm>
        <a:off x="4090" y="749363"/>
        <a:ext cx="2459851" cy="4176395"/>
      </dsp:txXfrm>
    </dsp:sp>
    <dsp:sp modelId="{D3657701-3BFF-4F7D-B852-ECEE5AE403C0}">
      <dsp:nvSpPr>
        <dsp:cNvPr id="0" name=""/>
        <dsp:cNvSpPr/>
      </dsp:nvSpPr>
      <dsp:spPr>
        <a:xfrm>
          <a:off x="2808321" y="11089"/>
          <a:ext cx="2459851" cy="73827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Font typeface="Arial" panose="020B0604020202020204" pitchFamily="34" charset="0"/>
            <a:buNone/>
          </a:pPr>
          <a:r>
            <a:rPr lang="en-US" sz="1900" kern="1200"/>
            <a:t>Dirty Read</a:t>
          </a:r>
          <a:endParaRPr lang="en-US" sz="1900" kern="1200" dirty="0"/>
        </a:p>
      </dsp:txBody>
      <dsp:txXfrm>
        <a:off x="2808321" y="11089"/>
        <a:ext cx="2459851" cy="738274"/>
      </dsp:txXfrm>
    </dsp:sp>
    <dsp:sp modelId="{F2B72CCE-6841-48BB-98CB-99B17DBC14BC}">
      <dsp:nvSpPr>
        <dsp:cNvPr id="0" name=""/>
        <dsp:cNvSpPr/>
      </dsp:nvSpPr>
      <dsp:spPr>
        <a:xfrm>
          <a:off x="2808321" y="749363"/>
          <a:ext cx="2459851" cy="417639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The values retrieved may reflect uncommitted changes that could be rolled back.</a:t>
          </a:r>
        </a:p>
        <a:p>
          <a:pPr marL="171450" lvl="1" indent="-171450" algn="l" defTabSz="844550">
            <a:lnSpc>
              <a:spcPct val="90000"/>
            </a:lnSpc>
            <a:spcBef>
              <a:spcPct val="0"/>
            </a:spcBef>
            <a:spcAft>
              <a:spcPct val="15000"/>
            </a:spcAft>
            <a:buChar char="•"/>
          </a:pPr>
          <a:r>
            <a:rPr lang="en-US" sz="1900" kern="1200" dirty="0"/>
            <a:t>Reads data pages from the buffer cache.</a:t>
          </a:r>
        </a:p>
      </dsp:txBody>
      <dsp:txXfrm>
        <a:off x="2808321" y="749363"/>
        <a:ext cx="2459851" cy="4176395"/>
      </dsp:txXfrm>
    </dsp:sp>
    <dsp:sp modelId="{82670590-9295-4F59-9A04-1DFB9A970D49}">
      <dsp:nvSpPr>
        <dsp:cNvPr id="0" name=""/>
        <dsp:cNvSpPr/>
      </dsp:nvSpPr>
      <dsp:spPr>
        <a:xfrm>
          <a:off x="5612552" y="11089"/>
          <a:ext cx="2459851" cy="73827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Non-Repeatable Read</a:t>
          </a:r>
        </a:p>
      </dsp:txBody>
      <dsp:txXfrm>
        <a:off x="5612552" y="11089"/>
        <a:ext cx="2459851" cy="738274"/>
      </dsp:txXfrm>
    </dsp:sp>
    <dsp:sp modelId="{959AD79C-2C17-440A-A052-B160D3005D09}">
      <dsp:nvSpPr>
        <dsp:cNvPr id="0" name=""/>
        <dsp:cNvSpPr/>
      </dsp:nvSpPr>
      <dsp:spPr>
        <a:xfrm>
          <a:off x="5612552" y="749363"/>
          <a:ext cx="2459851" cy="417639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Data may change between two reads.</a:t>
          </a:r>
        </a:p>
        <a:p>
          <a:pPr marL="171450" lvl="1" indent="-171450" algn="l" defTabSz="844550">
            <a:lnSpc>
              <a:spcPct val="90000"/>
            </a:lnSpc>
            <a:spcBef>
              <a:spcPct val="0"/>
            </a:spcBef>
            <a:spcAft>
              <a:spcPct val="15000"/>
            </a:spcAft>
            <a:buChar char="•"/>
          </a:pPr>
          <a:r>
            <a:rPr lang="en-US" sz="1900" kern="1200"/>
            <a:t>If you execute a SELECT twice within a single transaction, the values returned may differ as other processes could have modify data between SELECTs.</a:t>
          </a:r>
        </a:p>
      </dsp:txBody>
      <dsp:txXfrm>
        <a:off x="5612552" y="749363"/>
        <a:ext cx="2459851" cy="4176395"/>
      </dsp:txXfrm>
    </dsp:sp>
    <dsp:sp modelId="{8F2B4E14-28F7-4589-BE07-BEDC541B42AD}">
      <dsp:nvSpPr>
        <dsp:cNvPr id="0" name=""/>
        <dsp:cNvSpPr/>
      </dsp:nvSpPr>
      <dsp:spPr>
        <a:xfrm>
          <a:off x="8416783" y="11089"/>
          <a:ext cx="2459851" cy="738274"/>
        </a:xfrm>
        <a:prstGeom prst="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Phantom Read</a:t>
          </a:r>
        </a:p>
      </dsp:txBody>
      <dsp:txXfrm>
        <a:off x="8416783" y="11089"/>
        <a:ext cx="2459851" cy="738274"/>
      </dsp:txXfrm>
    </dsp:sp>
    <dsp:sp modelId="{66F99EEA-1E0C-45EB-AE45-77B86E8416BB}">
      <dsp:nvSpPr>
        <dsp:cNvPr id="0" name=""/>
        <dsp:cNvSpPr/>
      </dsp:nvSpPr>
      <dsp:spPr>
        <a:xfrm>
          <a:off x="8416783" y="749363"/>
          <a:ext cx="2459851" cy="4176395"/>
        </a:xfrm>
        <a:prstGeom prst="rect">
          <a:avLst/>
        </a:prstGeom>
        <a:solidFill>
          <a:schemeClr val="accent5">
            <a:alpha val="90000"/>
            <a:tint val="40000"/>
            <a:hueOff val="0"/>
            <a:satOff val="0"/>
            <a:lumOff val="0"/>
            <a:alphaOff val="0"/>
          </a:schemeClr>
        </a:solidFill>
        <a:ln w="9525" cap="flat" cmpd="sng" algn="ctr">
          <a:solidFill>
            <a:schemeClr val="accent5">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If a range query is repeated within a single transaction, it may return additional rows not present in the first results.</a:t>
          </a:r>
        </a:p>
        <a:p>
          <a:pPr marL="171450" lvl="1" indent="-171450" algn="l" defTabSz="844550">
            <a:lnSpc>
              <a:spcPct val="90000"/>
            </a:lnSpc>
            <a:spcBef>
              <a:spcPct val="0"/>
            </a:spcBef>
            <a:spcAft>
              <a:spcPct val="15000"/>
            </a:spcAft>
            <a:buChar char="•"/>
          </a:pPr>
          <a:r>
            <a:rPr lang="en-US" sz="1900" kern="1200"/>
            <a:t>It’s still possible that another session can insert rows that belongs to the range of the initial select. </a:t>
          </a:r>
        </a:p>
      </dsp:txBody>
      <dsp:txXfrm>
        <a:off x="8416783" y="749363"/>
        <a:ext cx="2459851" cy="417639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8/10/2021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ocs.microsoft.com/en-us/dotnet/framework/data/adonet/transactions-and-concurrency"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docs.microsoft.com/en-us/sql/connect/jdbc/understanding-concurrency-control?view=sql-server-ver15" TargetMode="External"/><Relationship Id="rId4" Type="http://schemas.openxmlformats.org/officeDocument/2006/relationships/hyperlink" Target="https://docs.microsoft.com/en-us/dotnet/framework/data/adonet/optimistic-concurrency"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0612(v=sql.105)"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docs.microsoft.com/en-us/previous-versions/sql/sql-server-2008-r2/ms186259(v=sql.105)" TargetMode="External"/><Relationship Id="rId4" Type="http://schemas.openxmlformats.org/officeDocument/2006/relationships/hyperlink" Target="https://docs.microsoft.com/en-us/previous-versions/z80z94hz(v=vs.90)?redirectedfrom=MSD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122(v=sql.105)?redirectedfrom=MSD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08-r2/ms189050(v=sql.105)?redirectedfrom=MSD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Key Points</a:t>
            </a:r>
            <a:r>
              <a:rPr lang="en-US" sz="1050" dirty="0"/>
              <a:t>: Concurrency is controlled using </a:t>
            </a:r>
            <a:r>
              <a:rPr lang="en-US" sz="1050" b="0" i="0" kern="1200" baseline="0" dirty="0">
                <a:solidFill>
                  <a:schemeClr val="tx1"/>
                </a:solidFill>
                <a:effectLst/>
                <a:latin typeface="+mn-lt"/>
                <a:ea typeface="+mn-ea"/>
                <a:cs typeface="+mn-cs"/>
              </a:rPr>
              <a:t>isolation level </a:t>
            </a:r>
          </a:p>
          <a:p>
            <a:endParaRPr lang="en-US" sz="1050" b="0" i="0" kern="1200" baseline="0" dirty="0">
              <a:solidFill>
                <a:schemeClr val="tx1"/>
              </a:solidFill>
              <a:effectLst/>
              <a:latin typeface="+mn-lt"/>
              <a:ea typeface="+mn-ea"/>
              <a:cs typeface="+mn-cs"/>
            </a:endParaRPr>
          </a:p>
          <a:p>
            <a:endParaRPr lang="en-US" sz="1050" dirty="0"/>
          </a:p>
          <a:p>
            <a:r>
              <a:rPr lang="en-US" sz="1050" dirty="0"/>
              <a:t>References</a:t>
            </a:r>
          </a:p>
          <a:p>
            <a:r>
              <a:rPr lang="en-US" sz="1050" dirty="0">
                <a:hlinkClick r:id="rId3"/>
              </a:rPr>
              <a:t>https://docs.microsoft.com/en-us/dotnet/framework/data/adonet/transactions-and-concurrency</a:t>
            </a:r>
            <a:endParaRPr lang="en-US" sz="1050" dirty="0"/>
          </a:p>
          <a:p>
            <a:r>
              <a:rPr lang="en-US" sz="1050" dirty="0">
                <a:hlinkClick r:id="rId4"/>
              </a:rPr>
              <a:t>https://docs.microsoft.com/en-us/dotnet/framework/data/adonet/optimistic-concurrency</a:t>
            </a:r>
            <a:endParaRPr lang="en-US" sz="1050" dirty="0"/>
          </a:p>
          <a:p>
            <a:r>
              <a:rPr lang="en-US" sz="1050" dirty="0">
                <a:hlinkClick r:id="rId5"/>
              </a:rPr>
              <a:t>https://docs.microsoft.com/en-us/sql/connect/jdbc/understanding-concurrency-control?view=sql-server-ver15</a:t>
            </a:r>
            <a:endParaRPr lang="en-US" sz="105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dirty="0"/>
          </a:p>
        </p:txBody>
      </p:sp>
    </p:spTree>
    <p:extLst>
      <p:ext uri="{BB962C8B-B14F-4D97-AF65-F5344CB8AC3E}">
        <p14:creationId xmlns:p14="http://schemas.microsoft.com/office/powerpoint/2010/main" val="1365168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Transactions (Database Engine), refer:       </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https://docs.microsoft.com/en-us/previous-versions/sql/sql-server-2008-r2/ms190612(v=sql.105)</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 Fundamentals, refer:                </a:t>
            </a:r>
          </a:p>
          <a:p>
            <a:r>
              <a:rPr lang="en-US" sz="1100" dirty="0">
                <a:hlinkClick r:id="rId4"/>
              </a:rPr>
              <a:t>https://docs.microsoft.com/en-us/previous-versions/z80z94hz(v=vs.90)</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Write-Ahead Transaction Log, refer:           </a:t>
            </a:r>
          </a:p>
          <a:p>
            <a:r>
              <a:rPr lang="en-US" dirty="0">
                <a:hlinkClick r:id="rId5"/>
              </a:rPr>
              <a:t>https://docs.microsoft.com/en-us/previous-versions/sql/sql-server-2008-r2/ms186259(v=sql.105)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buFont typeface="Arial" panose="020B0604020202020204" pitchFamily="34" charset="0"/>
              <a:buChar char="•"/>
            </a:pPr>
            <a:r>
              <a:rPr lang="en-US" dirty="0"/>
              <a:t>Dirty Read: Other users can see uncommitted data.</a:t>
            </a:r>
          </a:p>
          <a:p>
            <a:pPr marL="438912" lvl="1" indent="-228600">
              <a:buFont typeface="Arial" panose="020B0604020202020204" pitchFamily="34" charset="0"/>
              <a:buChar char="•"/>
            </a:pPr>
            <a:r>
              <a:rPr lang="en-US" dirty="0"/>
              <a:t>Lost Update: Problem occurs when there are two transactions are unaware of each other. Later transaction overwrites the earlier update..</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Non-Repeatable Read: Update made by another session  can be seen by transaction which are not completed yet.</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Phantom Read: Insert made by another session can be seen by session whose transaction is not completed yet.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dirty="0"/>
          </a:p>
          <a:p>
            <a:pPr marL="228600" indent="-228600">
              <a:buAutoNum type="arabicPeriod"/>
            </a:pPr>
            <a:endParaRPr lang="en-US" dirty="0"/>
          </a:p>
          <a:p>
            <a:pPr marL="228600" indent="-228600">
              <a:buAutoNum type="arabicPeriod"/>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3978793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charset="0"/>
                <a:cs typeface="Arial" charset="0"/>
              </a:rPr>
              <a:t>Discuss the effects that each of the transaction isolation levels has on data access. Be sure that students understand the READ COMMITTED isolation level, and that it is the default transaction isolation level. </a:t>
            </a:r>
          </a:p>
          <a:p>
            <a:endParaRPr lang="en-US" dirty="0">
              <a:latin typeface="Arial" charset="0"/>
              <a:cs typeface="Arial" charset="0"/>
            </a:endParaRPr>
          </a:p>
          <a:p>
            <a:r>
              <a:rPr lang="en-US" b="1" dirty="0">
                <a:latin typeface="Arial" charset="0"/>
                <a:cs typeface="Arial" charset="0"/>
              </a:rPr>
              <a:t>References:</a:t>
            </a:r>
          </a:p>
          <a:p>
            <a:r>
              <a:rPr lang="en-US" dirty="0">
                <a:latin typeface="Arial" charset="0"/>
                <a:cs typeface="Arial" charset="0"/>
              </a:rPr>
              <a:t>SET TRANSACTION ISOLATION LEVEL (Transact-SQL): </a:t>
            </a:r>
            <a:r>
              <a:rPr lang="en-US" sz="1000" b="0" i="0" u="none" strike="noStrike" kern="1200" dirty="0">
                <a:solidFill>
                  <a:schemeClr val="tx1"/>
                </a:solidFill>
                <a:effectLst/>
                <a:latin typeface="Arial" charset="0"/>
                <a:ea typeface="+mn-ea"/>
                <a:cs typeface="+mn-cs"/>
              </a:rPr>
              <a:t>http://go.microsoft.com/fwlink/?LinkID=233927</a:t>
            </a:r>
            <a:r>
              <a:rPr lang="en-US" dirty="0"/>
              <a:t> </a:t>
            </a:r>
            <a:endParaRPr lang="en-US" dirty="0">
              <a:latin typeface="Arial" charset="0"/>
              <a:cs typeface="Arial" charset="0"/>
            </a:endParaRPr>
          </a:p>
          <a:p>
            <a:r>
              <a:rPr lang="en-US" dirty="0">
                <a:latin typeface="Arial" charset="0"/>
                <a:cs typeface="Arial" charset="0"/>
              </a:rPr>
              <a:t>Transaction Isolation Levels: http://go.microsoft.com/fwlink/?LinkID=209385</a:t>
            </a:r>
          </a:p>
          <a:p>
            <a:endParaRPr lang="en-US" b="1" dirty="0">
              <a:latin typeface="Segoe UI" panose="020B0502040204020203" pitchFamily="34" charset="0"/>
              <a:cs typeface="Segoe UI" panose="020B0502040204020203" pitchFamily="34" charset="0"/>
            </a:endParaRP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An isolation level defines the degree to which one transaction must be isolated from resource or data modifications made by other transactions. </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By default, SQL Server operates at an isolation level of READ COMMITTED.</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Isolation levels are described in terms of which concurrency side-effects, such as dirty reads or phantom reads, are allowed. </a:t>
            </a:r>
          </a:p>
          <a:p>
            <a:r>
              <a:rPr lang="en-US" dirty="0">
                <a:latin typeface="Segoe UI" panose="020B0502040204020203" pitchFamily="34" charset="0"/>
                <a:cs typeface="Segoe UI" panose="020B0502040204020203" pitchFamily="34" charset="0"/>
              </a:rPr>
              <a:t>To make use of either more or less-strict isolation levels in applications, you can customize locking for an entire session by setting the isolation level of the session with </a:t>
            </a:r>
            <a:r>
              <a:rPr lang="en-US" b="1" dirty="0">
                <a:latin typeface="Segoe UI" panose="020B0502040204020203" pitchFamily="34" charset="0"/>
                <a:cs typeface="Segoe UI" panose="020B0502040204020203" pitchFamily="34" charset="0"/>
              </a:rPr>
              <a:t>the SET TRANSACTION ISOLATION LEVEL </a:t>
            </a:r>
            <a:r>
              <a:rPr lang="en-US" dirty="0">
                <a:latin typeface="Segoe UI" panose="020B0502040204020203" pitchFamily="34" charset="0"/>
                <a:cs typeface="Segoe UI" panose="020B0502040204020203" pitchFamily="34" charset="0"/>
              </a:rPr>
              <a:t>statement. </a:t>
            </a:r>
          </a:p>
          <a:p>
            <a:r>
              <a:rPr lang="en-US" b="1" dirty="0">
                <a:latin typeface="Segoe UI" panose="020B0502040204020203" pitchFamily="34" charset="0"/>
                <a:cs typeface="Segoe UI" panose="020B0502040204020203" pitchFamily="34" charset="0"/>
              </a:rPr>
              <a:t>SNAPSHOT isolation is not an ANSI standard isolation level</a:t>
            </a:r>
            <a:r>
              <a:rPr lang="en-US" dirty="0">
                <a:latin typeface="Segoe UI" panose="020B0502040204020203" pitchFamily="34" charset="0"/>
                <a:cs typeface="Segoe UI" panose="020B0502040204020203" pitchFamily="34" charset="0"/>
              </a:rPr>
              <a:t>,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Isolation Levels in the Database Engine,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https://docs.microsoft.com/en-us/previous-versions/sql/sql-server-2008-r2/ms189122(v=sql.105)?redirectedfrom=MSDN</a:t>
            </a:r>
            <a:endParaRPr lang="en-US" dirty="0"/>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4"/>
              </a:rPr>
              <a:t>https://docs.microsoft.com/en-us/previous-versions/sql/sql-server-2008-r2/ms189050(v=sql.105)?redirectedfrom=MSDN</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26341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prstGeom prst="rect">
            <a:avLst/>
          </a:prstGeo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1">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62269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Accent Color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Accent Color 3">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8/10/2021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18D44D5E-7096-47D5-A9AE-FF8901B6E6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2979704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1811212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19710003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7941470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84511930"/>
      </p:ext>
    </p:extLst>
  </p:cSld>
  <p:clrMapOvr>
    <a:masterClrMapping/>
  </p:clrMapOvr>
  <p:hf sldNum="0" hdr="0" ftr="0" dt="0"/>
  <p:extLst>
    <p:ext uri="{DCECCB84-F9BA-43D5-87BE-67443E8EF086}">
      <p15:sldGuideLst xmlns:p15="http://schemas.microsoft.com/office/powerpoint/2012/main">
        <p15:guide id="1" orient="horz" pos="880" userDrawn="1">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userDrawn="1">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Transactions and Isolation Levels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834" r:id="rId5"/>
    <p:sldLayoutId id="2147483835" r:id="rId6"/>
    <p:sldLayoutId id="2147483836" r:id="rId7"/>
    <p:sldLayoutId id="2147483837" r:id="rId8"/>
    <p:sldLayoutId id="2147483838" r:id="rId9"/>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6"/>
          <a:stretch>
            <a:fillRect/>
          </a:stretch>
        </p:blipFill>
        <p:spPr>
          <a:xfrm rot="5400000">
            <a:off x="9208748" y="2991033"/>
            <a:ext cx="6858623" cy="876557"/>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69238" y="174885"/>
            <a:ext cx="10972800" cy="1143000"/>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dirty="0">
                <a:solidFill>
                  <a:schemeClr val="accent3">
                    <a:lumMod val="50000"/>
                  </a:schemeClr>
                </a:solidFill>
              </a:rPr>
              <a:t>Click to edit Master title style</a:t>
            </a:r>
          </a:p>
        </p:txBody>
      </p:sp>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88" r:id="rId2"/>
    <p:sldLayoutId id="2147483689" r:id="rId3"/>
    <p:sldLayoutId id="2147483690" r:id="rId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accent4">
              <a:lumMod val="50000"/>
            </a:schemeClr>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p:txBody>
          <a:bodyPr/>
          <a:lstStyle/>
          <a:p>
            <a:pPr>
              <a:lnSpc>
                <a:spcPct val="100000"/>
              </a:lnSpc>
              <a:spcBef>
                <a:spcPts val="600"/>
              </a:spcBef>
              <a:spcAft>
                <a:spcPts val="1200"/>
              </a:spcAft>
            </a:pPr>
            <a:r>
              <a:rPr lang="en-US"/>
              <a:t>Transaction </a:t>
            </a:r>
            <a:br>
              <a:rPr lang="en-US" dirty="0"/>
            </a:br>
            <a:r>
              <a:rPr lang="en-US" dirty="0"/>
              <a:t>Isolation Levels</a:t>
            </a:r>
            <a:br>
              <a:rPr lang="en-US" dirty="0"/>
            </a:br>
            <a:br>
              <a:rPr lang="en-US" dirty="0"/>
            </a:br>
            <a:r>
              <a:rPr lang="en-US" dirty="0"/>
              <a:t>John Deardurff</a:t>
            </a:r>
            <a:br>
              <a:rPr lang="en-US" dirty="0"/>
            </a:br>
            <a:br>
              <a:rPr lang="en-US" dirty="0"/>
            </a:br>
            <a:endParaRPr lang="en-US" dirty="0"/>
          </a:p>
        </p:txBody>
      </p:sp>
    </p:spTree>
    <p:extLst>
      <p:ext uri="{BB962C8B-B14F-4D97-AF65-F5344CB8AC3E}">
        <p14:creationId xmlns:p14="http://schemas.microsoft.com/office/powerpoint/2010/main" val="3995906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DE51B6E-4BD8-4507-9B39-06E5593973D1}"/>
              </a:ext>
            </a:extLst>
          </p:cNvPr>
          <p:cNvSpPr txBox="1">
            <a:spLocks/>
          </p:cNvSpPr>
          <p:nvPr/>
        </p:nvSpPr>
        <p:spPr>
          <a:xfrm>
            <a:off x="224105" y="179318"/>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Inconsistent analysis (non-repeatable read)</a:t>
            </a:r>
          </a:p>
        </p:txBody>
      </p:sp>
      <p:pic>
        <p:nvPicPr>
          <p:cNvPr id="7" name="Picture 6" descr="A screenshot of a cell phone&#10;&#10;Description automatically generated">
            <a:extLst>
              <a:ext uri="{FF2B5EF4-FFF2-40B4-BE49-F238E27FC236}">
                <a16:creationId xmlns:a16="http://schemas.microsoft.com/office/drawing/2014/main" id="{47EB1DF9-B8E7-44CC-AAB4-6EC0A66282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434" y="981632"/>
            <a:ext cx="4355448" cy="3109633"/>
          </a:xfrm>
          <a:prstGeom prst="rect">
            <a:avLst/>
          </a:prstGeom>
        </p:spPr>
      </p:pic>
      <p:cxnSp>
        <p:nvCxnSpPr>
          <p:cNvPr id="8" name="Straight Connector 7">
            <a:extLst>
              <a:ext uri="{FF2B5EF4-FFF2-40B4-BE49-F238E27FC236}">
                <a16:creationId xmlns:a16="http://schemas.microsoft.com/office/drawing/2014/main" id="{52A90A53-3C51-43CC-9A78-82AAB7AC2C4A}"/>
              </a:ext>
            </a:extLst>
          </p:cNvPr>
          <p:cNvCxnSpPr>
            <a:cxnSpLocks/>
          </p:cNvCxnSpPr>
          <p:nvPr/>
        </p:nvCxnSpPr>
        <p:spPr>
          <a:xfrm>
            <a:off x="612742" y="4197418"/>
            <a:ext cx="4761662"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80487B63-2804-4EDC-A07A-32584D91A089}"/>
              </a:ext>
            </a:extLst>
          </p:cNvPr>
          <p:cNvGrpSpPr/>
          <p:nvPr/>
        </p:nvGrpSpPr>
        <p:grpSpPr>
          <a:xfrm>
            <a:off x="5974733" y="1517389"/>
            <a:ext cx="5676473" cy="4006158"/>
            <a:chOff x="6096000" y="1147738"/>
            <a:chExt cx="5676473" cy="4006158"/>
          </a:xfrm>
        </p:grpSpPr>
        <p:pic>
          <p:nvPicPr>
            <p:cNvPr id="5" name="Picture 4"/>
            <p:cNvPicPr>
              <a:picLocks noChangeAspect="1"/>
            </p:cNvPicPr>
            <p:nvPr/>
          </p:nvPicPr>
          <p:blipFill>
            <a:blip r:embed="rId3"/>
            <a:stretch>
              <a:fillRect/>
            </a:stretch>
          </p:blipFill>
          <p:spPr>
            <a:xfrm>
              <a:off x="6096000" y="2604545"/>
              <a:ext cx="2672508" cy="2549351"/>
            </a:xfrm>
            <a:prstGeom prst="rect">
              <a:avLst/>
            </a:prstGeom>
          </p:spPr>
        </p:pic>
        <p:sp>
          <p:nvSpPr>
            <p:cNvPr id="12" name="TextBox 11"/>
            <p:cNvSpPr txBox="1"/>
            <p:nvPr/>
          </p:nvSpPr>
          <p:spPr>
            <a:xfrm>
              <a:off x="6136257" y="2110775"/>
              <a:ext cx="2605363" cy="369332"/>
            </a:xfrm>
            <a:prstGeom prst="rect">
              <a:avLst/>
            </a:prstGeom>
            <a:noFill/>
          </p:spPr>
          <p:txBody>
            <a:bodyPr wrap="square" rtlCol="0">
              <a:spAutoFit/>
            </a:bodyPr>
            <a:lstStyle/>
            <a:p>
              <a:pPr algn="ctr"/>
              <a:r>
                <a:rPr lang="en-US" b="1" dirty="0"/>
                <a:t>READ COMMITTED</a:t>
              </a:r>
            </a:p>
          </p:txBody>
        </p:sp>
        <p:sp>
          <p:nvSpPr>
            <p:cNvPr id="13" name="TextBox 12"/>
            <p:cNvSpPr txBox="1"/>
            <p:nvPr/>
          </p:nvSpPr>
          <p:spPr>
            <a:xfrm>
              <a:off x="9087106" y="2091319"/>
              <a:ext cx="2605363" cy="369332"/>
            </a:xfrm>
            <a:prstGeom prst="rect">
              <a:avLst/>
            </a:prstGeom>
            <a:noFill/>
          </p:spPr>
          <p:txBody>
            <a:bodyPr wrap="square" rtlCol="0">
              <a:spAutoFit/>
            </a:bodyPr>
            <a:lstStyle/>
            <a:p>
              <a:pPr algn="ctr"/>
              <a:r>
                <a:rPr lang="en-US" b="1" dirty="0"/>
                <a:t>REPEATABLE READ</a:t>
              </a:r>
            </a:p>
          </p:txBody>
        </p:sp>
        <p:pic>
          <p:nvPicPr>
            <p:cNvPr id="14" name="Picture 13"/>
            <p:cNvPicPr>
              <a:picLocks noChangeAspect="1"/>
            </p:cNvPicPr>
            <p:nvPr/>
          </p:nvPicPr>
          <p:blipFill>
            <a:blip r:embed="rId4"/>
            <a:stretch>
              <a:fillRect/>
            </a:stretch>
          </p:blipFill>
          <p:spPr>
            <a:xfrm>
              <a:off x="9102913" y="2644109"/>
              <a:ext cx="2589556" cy="2470222"/>
            </a:xfrm>
            <a:prstGeom prst="rect">
              <a:avLst/>
            </a:prstGeom>
          </p:spPr>
        </p:pic>
        <p:sp>
          <p:nvSpPr>
            <p:cNvPr id="11" name="Rectangle 10">
              <a:extLst>
                <a:ext uri="{FF2B5EF4-FFF2-40B4-BE49-F238E27FC236}">
                  <a16:creationId xmlns:a16="http://schemas.microsoft.com/office/drawing/2014/main" id="{68250516-BBCA-4A2E-9B4C-EF3E92B0A740}"/>
                </a:ext>
              </a:extLst>
            </p:cNvPr>
            <p:cNvSpPr/>
            <p:nvPr/>
          </p:nvSpPr>
          <p:spPr>
            <a:xfrm>
              <a:off x="6136257" y="2081591"/>
              <a:ext cx="2672508" cy="2975025"/>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17" name="Rectangle 16">
              <a:extLst>
                <a:ext uri="{FF2B5EF4-FFF2-40B4-BE49-F238E27FC236}">
                  <a16:creationId xmlns:a16="http://schemas.microsoft.com/office/drawing/2014/main" id="{806DA949-4D3E-405F-8941-1A18D792BF61}"/>
                </a:ext>
              </a:extLst>
            </p:cNvPr>
            <p:cNvSpPr/>
            <p:nvPr/>
          </p:nvSpPr>
          <p:spPr>
            <a:xfrm>
              <a:off x="9099965" y="2081590"/>
              <a:ext cx="2672508" cy="2975025"/>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cxnSp>
          <p:nvCxnSpPr>
            <p:cNvPr id="19" name="Straight Connector 18">
              <a:extLst>
                <a:ext uri="{FF2B5EF4-FFF2-40B4-BE49-F238E27FC236}">
                  <a16:creationId xmlns:a16="http://schemas.microsoft.com/office/drawing/2014/main" id="{C2747852-4522-4F8C-8035-80A694D7F482}"/>
                </a:ext>
              </a:extLst>
            </p:cNvPr>
            <p:cNvCxnSpPr>
              <a:cxnSpLocks/>
            </p:cNvCxnSpPr>
            <p:nvPr/>
          </p:nvCxnSpPr>
          <p:spPr>
            <a:xfrm>
              <a:off x="6126529" y="2507265"/>
              <a:ext cx="2672508"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1A89CE-EF0B-49E4-96B2-39126C1C7F79}"/>
                </a:ext>
              </a:extLst>
            </p:cNvPr>
            <p:cNvCxnSpPr>
              <a:cxnSpLocks/>
            </p:cNvCxnSpPr>
            <p:nvPr/>
          </p:nvCxnSpPr>
          <p:spPr>
            <a:xfrm>
              <a:off x="9087106" y="2497537"/>
              <a:ext cx="2672508"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DE004759-C9FB-423A-9441-135F47CB9C0E}"/>
                </a:ext>
              </a:extLst>
            </p:cNvPr>
            <p:cNvGrpSpPr/>
            <p:nvPr/>
          </p:nvGrpSpPr>
          <p:grpSpPr>
            <a:xfrm>
              <a:off x="6105729" y="1147738"/>
              <a:ext cx="2672507" cy="764460"/>
              <a:chOff x="6136257" y="4854159"/>
              <a:chExt cx="2672507" cy="764460"/>
            </a:xfrm>
          </p:grpSpPr>
          <p:sp>
            <p:nvSpPr>
              <p:cNvPr id="29" name="Rectangle 28">
                <a:extLst>
                  <a:ext uri="{FF2B5EF4-FFF2-40B4-BE49-F238E27FC236}">
                    <a16:creationId xmlns:a16="http://schemas.microsoft.com/office/drawing/2014/main" id="{51B59ACE-275B-46D9-B36E-1329A2F8D9A0}"/>
                  </a:ext>
                </a:extLst>
              </p:cNvPr>
              <p:cNvSpPr/>
              <p:nvPr/>
            </p:nvSpPr>
            <p:spPr>
              <a:xfrm>
                <a:off x="6136257" y="5131606"/>
                <a:ext cx="2672507" cy="46472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A28D8C3-135E-4158-876F-68240F9CFA54}"/>
                  </a:ext>
                </a:extLst>
              </p:cNvPr>
              <p:cNvGrpSpPr/>
              <p:nvPr/>
            </p:nvGrpSpPr>
            <p:grpSpPr>
              <a:xfrm>
                <a:off x="6605081" y="4854159"/>
                <a:ext cx="2060706" cy="764460"/>
                <a:chOff x="5009745" y="2313172"/>
                <a:chExt cx="2060706" cy="764460"/>
              </a:xfrm>
            </p:grpSpPr>
            <p:cxnSp>
              <p:nvCxnSpPr>
                <p:cNvPr id="24" name="Straight Arrow Connector 23">
                  <a:extLst>
                    <a:ext uri="{FF2B5EF4-FFF2-40B4-BE49-F238E27FC236}">
                      <a16:creationId xmlns:a16="http://schemas.microsoft.com/office/drawing/2014/main" id="{61817D6B-0D5C-4CCB-BB7C-3C18C1D02C09}"/>
                    </a:ext>
                  </a:extLst>
                </p:cNvPr>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25" name="Straight Arrow Connector 24">
                  <a:extLst>
                    <a:ext uri="{FF2B5EF4-FFF2-40B4-BE49-F238E27FC236}">
                      <a16:creationId xmlns:a16="http://schemas.microsoft.com/office/drawing/2014/main" id="{60A73D00-C1B0-4475-A05A-005D246C5557}"/>
                    </a:ext>
                  </a:extLst>
                </p:cNvPr>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27" name="TextBox 26">
                  <a:extLst>
                    <a:ext uri="{FF2B5EF4-FFF2-40B4-BE49-F238E27FC236}">
                      <a16:creationId xmlns:a16="http://schemas.microsoft.com/office/drawing/2014/main" id="{1E06B895-A369-4AE2-B8FD-A2BE4F066C53}"/>
                    </a:ext>
                  </a:extLst>
                </p:cNvPr>
                <p:cNvSpPr txBox="1"/>
                <p:nvPr/>
              </p:nvSpPr>
              <p:spPr>
                <a:xfrm>
                  <a:off x="5009745" y="2625760"/>
                  <a:ext cx="1887523" cy="400110"/>
                </a:xfrm>
                <a:prstGeom prst="rect">
                  <a:avLst/>
                </a:prstGeom>
                <a:noFill/>
              </p:spPr>
              <p:txBody>
                <a:bodyPr wrap="square" rtlCol="0">
                  <a:spAutoFit/>
                </a:bodyPr>
                <a:lstStyle/>
                <a:p>
                  <a:r>
                    <a:rPr lang="en-US" sz="2000" dirty="0">
                      <a:solidFill>
                        <a:schemeClr val="bg1"/>
                      </a:solidFill>
                    </a:rPr>
                    <a:t>Dates Change</a:t>
                  </a:r>
                </a:p>
              </p:txBody>
            </p:sp>
          </p:grpSp>
        </p:grpSp>
        <p:grpSp>
          <p:nvGrpSpPr>
            <p:cNvPr id="37" name="Group 36">
              <a:extLst>
                <a:ext uri="{FF2B5EF4-FFF2-40B4-BE49-F238E27FC236}">
                  <a16:creationId xmlns:a16="http://schemas.microsoft.com/office/drawing/2014/main" id="{BA5379BA-A2B4-4A28-8A26-CB9ABF6F8578}"/>
                </a:ext>
              </a:extLst>
            </p:cNvPr>
            <p:cNvGrpSpPr/>
            <p:nvPr/>
          </p:nvGrpSpPr>
          <p:grpSpPr>
            <a:xfrm>
              <a:off x="9072989" y="1151103"/>
              <a:ext cx="2672507" cy="764460"/>
              <a:chOff x="6136257" y="4854159"/>
              <a:chExt cx="2672507" cy="764460"/>
            </a:xfrm>
          </p:grpSpPr>
          <p:sp>
            <p:nvSpPr>
              <p:cNvPr id="32" name="Rectangle 31">
                <a:extLst>
                  <a:ext uri="{FF2B5EF4-FFF2-40B4-BE49-F238E27FC236}">
                    <a16:creationId xmlns:a16="http://schemas.microsoft.com/office/drawing/2014/main" id="{14279B96-EF0C-4F24-ABB1-407679873E1A}"/>
                  </a:ext>
                </a:extLst>
              </p:cNvPr>
              <p:cNvSpPr/>
              <p:nvPr/>
            </p:nvSpPr>
            <p:spPr>
              <a:xfrm>
                <a:off x="6136257" y="5131606"/>
                <a:ext cx="2672507" cy="464724"/>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3E1EDF91-8EC8-4C34-ADD3-F7E05FCC8A33}"/>
                  </a:ext>
                </a:extLst>
              </p:cNvPr>
              <p:cNvGrpSpPr/>
              <p:nvPr/>
            </p:nvGrpSpPr>
            <p:grpSpPr>
              <a:xfrm>
                <a:off x="6605081" y="4854159"/>
                <a:ext cx="2060706" cy="764460"/>
                <a:chOff x="5009745" y="2313172"/>
                <a:chExt cx="2060706" cy="764460"/>
              </a:xfrm>
            </p:grpSpPr>
            <p:cxnSp>
              <p:nvCxnSpPr>
                <p:cNvPr id="34" name="Straight Arrow Connector 33">
                  <a:extLst>
                    <a:ext uri="{FF2B5EF4-FFF2-40B4-BE49-F238E27FC236}">
                      <a16:creationId xmlns:a16="http://schemas.microsoft.com/office/drawing/2014/main" id="{CD027BF8-6F0C-4AA2-A9D4-8E4BEF80CC45}"/>
                    </a:ext>
                  </a:extLst>
                </p:cNvPr>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35" name="Straight Arrow Connector 34">
                  <a:extLst>
                    <a:ext uri="{FF2B5EF4-FFF2-40B4-BE49-F238E27FC236}">
                      <a16:creationId xmlns:a16="http://schemas.microsoft.com/office/drawing/2014/main" id="{A149FDDE-2977-49A1-823C-C78E07EFC6F6}"/>
                    </a:ext>
                  </a:extLst>
                </p:cNvPr>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36" name="TextBox 35">
                  <a:extLst>
                    <a:ext uri="{FF2B5EF4-FFF2-40B4-BE49-F238E27FC236}">
                      <a16:creationId xmlns:a16="http://schemas.microsoft.com/office/drawing/2014/main" id="{4F75F82B-2533-4728-86D2-242C64067C93}"/>
                    </a:ext>
                  </a:extLst>
                </p:cNvPr>
                <p:cNvSpPr txBox="1"/>
                <p:nvPr/>
              </p:nvSpPr>
              <p:spPr>
                <a:xfrm>
                  <a:off x="5009745" y="2625760"/>
                  <a:ext cx="1887523" cy="400110"/>
                </a:xfrm>
                <a:prstGeom prst="rect">
                  <a:avLst/>
                </a:prstGeom>
                <a:noFill/>
              </p:spPr>
              <p:txBody>
                <a:bodyPr wrap="square" rtlCol="0">
                  <a:spAutoFit/>
                </a:bodyPr>
                <a:lstStyle/>
                <a:p>
                  <a:r>
                    <a:rPr lang="en-US" sz="2000" dirty="0">
                      <a:solidFill>
                        <a:schemeClr val="bg1"/>
                      </a:solidFill>
                    </a:rPr>
                    <a:t>Dates Remain</a:t>
                  </a:r>
                </a:p>
              </p:txBody>
            </p:sp>
          </p:grpSp>
        </p:grpSp>
      </p:grpSp>
      <p:pic>
        <p:nvPicPr>
          <p:cNvPr id="39" name="Picture 38">
            <a:extLst>
              <a:ext uri="{FF2B5EF4-FFF2-40B4-BE49-F238E27FC236}">
                <a16:creationId xmlns:a16="http://schemas.microsoft.com/office/drawing/2014/main" id="{7297158E-B1FC-4162-94E1-262846E4F195}"/>
              </a:ext>
            </a:extLst>
          </p:cNvPr>
          <p:cNvPicPr>
            <a:picLocks noChangeAspect="1"/>
          </p:cNvPicPr>
          <p:nvPr/>
        </p:nvPicPr>
        <p:blipFill>
          <a:blip r:embed="rId5"/>
          <a:stretch>
            <a:fillRect/>
          </a:stretch>
        </p:blipFill>
        <p:spPr>
          <a:xfrm>
            <a:off x="824434" y="4522317"/>
            <a:ext cx="4298052" cy="1646063"/>
          </a:xfrm>
          <a:prstGeom prst="rect">
            <a:avLst/>
          </a:prstGeom>
        </p:spPr>
      </p:pic>
    </p:spTree>
    <p:extLst>
      <p:ext uri="{BB962C8B-B14F-4D97-AF65-F5344CB8AC3E}">
        <p14:creationId xmlns:p14="http://schemas.microsoft.com/office/powerpoint/2010/main" val="4073866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319FC0-2DB1-465B-81EF-0BE1A69C225D}"/>
              </a:ext>
            </a:extLst>
          </p:cNvPr>
          <p:cNvPicPr>
            <a:picLocks noChangeAspect="1"/>
          </p:cNvPicPr>
          <p:nvPr/>
        </p:nvPicPr>
        <p:blipFill>
          <a:blip r:embed="rId2"/>
          <a:stretch>
            <a:fillRect/>
          </a:stretch>
        </p:blipFill>
        <p:spPr>
          <a:xfrm>
            <a:off x="949961" y="955837"/>
            <a:ext cx="3852736" cy="3262602"/>
          </a:xfrm>
          <a:prstGeom prst="rect">
            <a:avLst/>
          </a:prstGeom>
        </p:spPr>
      </p:pic>
      <p:pic>
        <p:nvPicPr>
          <p:cNvPr id="6" name="Picture 5">
            <a:extLst>
              <a:ext uri="{FF2B5EF4-FFF2-40B4-BE49-F238E27FC236}">
                <a16:creationId xmlns:a16="http://schemas.microsoft.com/office/drawing/2014/main" id="{346D242D-2EB0-4961-9A98-A73E92901539}"/>
              </a:ext>
            </a:extLst>
          </p:cNvPr>
          <p:cNvPicPr>
            <a:picLocks noChangeAspect="1"/>
          </p:cNvPicPr>
          <p:nvPr/>
        </p:nvPicPr>
        <p:blipFill>
          <a:blip r:embed="rId3"/>
          <a:stretch>
            <a:fillRect/>
          </a:stretch>
        </p:blipFill>
        <p:spPr>
          <a:xfrm>
            <a:off x="814469" y="4643326"/>
            <a:ext cx="4780533" cy="1489018"/>
          </a:xfrm>
          <a:prstGeom prst="rect">
            <a:avLst/>
          </a:prstGeom>
        </p:spPr>
      </p:pic>
      <p:grpSp>
        <p:nvGrpSpPr>
          <p:cNvPr id="7" name="Group 6">
            <a:extLst>
              <a:ext uri="{FF2B5EF4-FFF2-40B4-BE49-F238E27FC236}">
                <a16:creationId xmlns:a16="http://schemas.microsoft.com/office/drawing/2014/main" id="{1C064453-8D99-472A-B93E-25DD596FB25C}"/>
              </a:ext>
            </a:extLst>
          </p:cNvPr>
          <p:cNvGrpSpPr/>
          <p:nvPr/>
        </p:nvGrpSpPr>
        <p:grpSpPr>
          <a:xfrm>
            <a:off x="4752331" y="3745082"/>
            <a:ext cx="1855577" cy="685800"/>
            <a:chOff x="4662015" y="4450467"/>
            <a:chExt cx="1855577" cy="685800"/>
          </a:xfrm>
        </p:grpSpPr>
        <p:sp>
          <p:nvSpPr>
            <p:cNvPr id="8" name="Right Arrow 7"/>
            <p:cNvSpPr/>
            <p:nvPr/>
          </p:nvSpPr>
          <p:spPr bwMode="auto">
            <a:xfrm>
              <a:off x="4662015" y="4450467"/>
              <a:ext cx="1855577" cy="685800"/>
            </a:xfrm>
            <a:prstGeom prst="rightArrow">
              <a:avLst/>
            </a:prstGeom>
            <a:solidFill>
              <a:schemeClr val="accent4">
                <a:lumMod val="50000"/>
              </a:schemeClr>
            </a:solidFill>
            <a:ln w="9525" cap="flat" cmpd="sng" algn="ctr">
              <a:solidFill>
                <a:schemeClr val="accent4">
                  <a:lumMod val="50000"/>
                </a:schemeClr>
              </a:solid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9" name="TextBox 8"/>
            <p:cNvSpPr txBox="1"/>
            <p:nvPr/>
          </p:nvSpPr>
          <p:spPr>
            <a:xfrm>
              <a:off x="4783078" y="4643326"/>
              <a:ext cx="1623848" cy="300082"/>
            </a:xfrm>
            <a:prstGeom prst="rect">
              <a:avLst/>
            </a:prstGeom>
            <a:noFill/>
            <a:ln>
              <a:solidFill>
                <a:schemeClr val="accent4">
                  <a:lumMod val="50000"/>
                </a:schemeClr>
              </a:solidFill>
            </a:ln>
          </p:spPr>
          <p:txBody>
            <a:bodyPr wrap="square" rtlCol="0">
              <a:spAutoFit/>
            </a:bodyPr>
            <a:lstStyle/>
            <a:p>
              <a:r>
                <a:rPr lang="en-US" sz="1350" dirty="0">
                  <a:solidFill>
                    <a:schemeClr val="bg1"/>
                  </a:solidFill>
                </a:rPr>
                <a:t>Missing records</a:t>
              </a:r>
            </a:p>
          </p:txBody>
        </p:sp>
      </p:grpSp>
      <p:pic>
        <p:nvPicPr>
          <p:cNvPr id="11" name="Picture 10"/>
          <p:cNvPicPr>
            <a:picLocks noChangeAspect="1"/>
          </p:cNvPicPr>
          <p:nvPr/>
        </p:nvPicPr>
        <p:blipFill>
          <a:blip r:embed="rId4"/>
          <a:stretch>
            <a:fillRect/>
          </a:stretch>
        </p:blipFill>
        <p:spPr>
          <a:xfrm>
            <a:off x="7090781" y="929137"/>
            <a:ext cx="4159972" cy="4948177"/>
          </a:xfrm>
          <a:prstGeom prst="rect">
            <a:avLst/>
          </a:prstGeom>
        </p:spPr>
      </p:pic>
      <p:sp>
        <p:nvSpPr>
          <p:cNvPr id="12" name="Title 1">
            <a:extLst>
              <a:ext uri="{FF2B5EF4-FFF2-40B4-BE49-F238E27FC236}">
                <a16:creationId xmlns:a16="http://schemas.microsoft.com/office/drawing/2014/main" id="{81C602D6-3AD0-4717-9F94-42F6FF9401BD}"/>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Phantom Reads</a:t>
            </a:r>
          </a:p>
        </p:txBody>
      </p:sp>
      <p:sp>
        <p:nvSpPr>
          <p:cNvPr id="10" name="Rectangle 9">
            <a:extLst>
              <a:ext uri="{FF2B5EF4-FFF2-40B4-BE49-F238E27FC236}">
                <a16:creationId xmlns:a16="http://schemas.microsoft.com/office/drawing/2014/main" id="{17790B1E-3C93-4716-9435-DF6FAAF80C5B}"/>
              </a:ext>
            </a:extLst>
          </p:cNvPr>
          <p:cNvSpPr/>
          <p:nvPr/>
        </p:nvSpPr>
        <p:spPr>
          <a:xfrm>
            <a:off x="7090780" y="929137"/>
            <a:ext cx="4286751" cy="2773622"/>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15" name="Rectangle 14">
            <a:extLst>
              <a:ext uri="{FF2B5EF4-FFF2-40B4-BE49-F238E27FC236}">
                <a16:creationId xmlns:a16="http://schemas.microsoft.com/office/drawing/2014/main" id="{88847637-8886-4A99-8C9C-B2269118F790}"/>
              </a:ext>
            </a:extLst>
          </p:cNvPr>
          <p:cNvSpPr/>
          <p:nvPr/>
        </p:nvSpPr>
        <p:spPr>
          <a:xfrm>
            <a:off x="7090780" y="3745429"/>
            <a:ext cx="4286750" cy="2200378"/>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cxnSp>
        <p:nvCxnSpPr>
          <p:cNvPr id="17" name="Straight Connector 16">
            <a:extLst>
              <a:ext uri="{FF2B5EF4-FFF2-40B4-BE49-F238E27FC236}">
                <a16:creationId xmlns:a16="http://schemas.microsoft.com/office/drawing/2014/main" id="{744E1844-C4FD-4216-9C98-A76BC1B9F78F}"/>
              </a:ext>
            </a:extLst>
          </p:cNvPr>
          <p:cNvCxnSpPr>
            <a:cxnSpLocks/>
          </p:cNvCxnSpPr>
          <p:nvPr/>
        </p:nvCxnSpPr>
        <p:spPr>
          <a:xfrm>
            <a:off x="612742" y="4430882"/>
            <a:ext cx="4761662"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F647E17-ED02-4E0C-A24C-67F0F7A5CFA2}"/>
              </a:ext>
            </a:extLst>
          </p:cNvPr>
          <p:cNvGrpSpPr/>
          <p:nvPr/>
        </p:nvGrpSpPr>
        <p:grpSpPr>
          <a:xfrm>
            <a:off x="4729633" y="2123089"/>
            <a:ext cx="1855577" cy="685800"/>
            <a:chOff x="4662015" y="4450467"/>
            <a:chExt cx="1855577" cy="685800"/>
          </a:xfrm>
        </p:grpSpPr>
        <p:sp>
          <p:nvSpPr>
            <p:cNvPr id="19" name="Right Arrow 7">
              <a:extLst>
                <a:ext uri="{FF2B5EF4-FFF2-40B4-BE49-F238E27FC236}">
                  <a16:creationId xmlns:a16="http://schemas.microsoft.com/office/drawing/2014/main" id="{877AA30F-D2F9-4494-B735-9B82AB1F81BF}"/>
                </a:ext>
              </a:extLst>
            </p:cNvPr>
            <p:cNvSpPr/>
            <p:nvPr/>
          </p:nvSpPr>
          <p:spPr bwMode="auto">
            <a:xfrm>
              <a:off x="4662015" y="4450467"/>
              <a:ext cx="1855577" cy="685800"/>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20" name="TextBox 19">
              <a:extLst>
                <a:ext uri="{FF2B5EF4-FFF2-40B4-BE49-F238E27FC236}">
                  <a16:creationId xmlns:a16="http://schemas.microsoft.com/office/drawing/2014/main" id="{7523E434-C0DC-4357-9584-0C4B8571CB22}"/>
                </a:ext>
              </a:extLst>
            </p:cNvPr>
            <p:cNvSpPr txBox="1"/>
            <p:nvPr/>
          </p:nvSpPr>
          <p:spPr>
            <a:xfrm>
              <a:off x="4783078" y="4643326"/>
              <a:ext cx="1623848" cy="300082"/>
            </a:xfrm>
            <a:prstGeom prst="rect">
              <a:avLst/>
            </a:prstGeom>
            <a:noFill/>
          </p:spPr>
          <p:txBody>
            <a:bodyPr wrap="square" rtlCol="0">
              <a:spAutoFit/>
            </a:bodyPr>
            <a:lstStyle/>
            <a:p>
              <a:r>
                <a:rPr lang="en-US" sz="1350" dirty="0">
                  <a:solidFill>
                    <a:schemeClr val="bg1"/>
                  </a:solidFill>
                </a:rPr>
                <a:t>Original records</a:t>
              </a:r>
            </a:p>
          </p:txBody>
        </p:sp>
      </p:grpSp>
    </p:spTree>
    <p:extLst>
      <p:ext uri="{BB962C8B-B14F-4D97-AF65-F5344CB8AC3E}">
        <p14:creationId xmlns:p14="http://schemas.microsoft.com/office/powerpoint/2010/main" val="388089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what is the cloud?">
            <a:extLst>
              <a:ext uri="{FF2B5EF4-FFF2-40B4-BE49-F238E27FC236}">
                <a16:creationId xmlns:a16="http://schemas.microsoft.com/office/drawing/2014/main" id="{788597BF-B44A-40A3-9AC8-45807874AE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3" y="-76199"/>
            <a:ext cx="12251872" cy="69450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E720575-4934-4F63-9B57-A8C9ABCABB38}"/>
              </a:ext>
            </a:extLst>
          </p:cNvPr>
          <p:cNvSpPr>
            <a:spLocks noGrp="1"/>
          </p:cNvSpPr>
          <p:nvPr>
            <p:ph type="title"/>
          </p:nvPr>
        </p:nvSpPr>
        <p:spPr>
          <a:xfrm>
            <a:off x="332014" y="3570515"/>
            <a:ext cx="11106127" cy="974271"/>
          </a:xfrm>
        </p:spPr>
        <p:txBody>
          <a:bodyPr/>
          <a:lstStyle/>
          <a:p>
            <a:r>
              <a:rPr lang="en-US" sz="9600" dirty="0">
                <a:solidFill>
                  <a:schemeClr val="bg1"/>
                </a:solidFill>
              </a:rPr>
              <a:t>QUESTIONS</a:t>
            </a:r>
          </a:p>
        </p:txBody>
      </p:sp>
      <p:sp>
        <p:nvSpPr>
          <p:cNvPr id="3" name="TextBox 2">
            <a:extLst>
              <a:ext uri="{FF2B5EF4-FFF2-40B4-BE49-F238E27FC236}">
                <a16:creationId xmlns:a16="http://schemas.microsoft.com/office/drawing/2014/main" id="{151CCC9A-3EBC-4F28-84DB-5EDE9C0C87D5}"/>
              </a:ext>
            </a:extLst>
          </p:cNvPr>
          <p:cNvSpPr txBox="1"/>
          <p:nvPr/>
        </p:nvSpPr>
        <p:spPr>
          <a:xfrm>
            <a:off x="516367" y="1473798"/>
            <a:ext cx="5905948" cy="1037207"/>
          </a:xfrm>
          <a:prstGeom prst="rect">
            <a:avLst/>
          </a:prstGeom>
          <a:noFill/>
        </p:spPr>
        <p:txBody>
          <a:bodyPr wrap="square" lIns="182880" tIns="146304" rIns="182880" bIns="146304" rtlCol="0">
            <a:spAutoFit/>
          </a:bodyPr>
          <a:lstStyle/>
          <a:p>
            <a:pPr>
              <a:lnSpc>
                <a:spcPct val="90000"/>
              </a:lnSpc>
              <a:spcAft>
                <a:spcPts val="600"/>
              </a:spcAft>
            </a:pPr>
            <a:endParaRPr lang="en-US" sz="2400" dirty="0">
              <a:solidFill>
                <a:schemeClr val="bg1"/>
              </a:solidFill>
            </a:endParaRPr>
          </a:p>
          <a:p>
            <a:pPr>
              <a:lnSpc>
                <a:spcPct val="90000"/>
              </a:lnSpc>
              <a:spcAft>
                <a:spcPts val="600"/>
              </a:spcAft>
            </a:pPr>
            <a:endParaRPr lang="en-US" sz="2400" dirty="0">
              <a:solidFill>
                <a:schemeClr val="bg1"/>
              </a:solidFill>
            </a:endParaRPr>
          </a:p>
        </p:txBody>
      </p:sp>
    </p:spTree>
    <p:extLst>
      <p:ext uri="{BB962C8B-B14F-4D97-AF65-F5344CB8AC3E}">
        <p14:creationId xmlns:p14="http://schemas.microsoft.com/office/powerpoint/2010/main" val="7837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Concurrency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Avoids inconsistency result or abnormal behavior</a:t>
            </a:r>
          </a:p>
          <a:p>
            <a:endParaRPr lang="en-US" dirty="0"/>
          </a:p>
        </p:txBody>
      </p:sp>
      <p:graphicFrame>
        <p:nvGraphicFramePr>
          <p:cNvPr id="6" name="Content Placeholder 5">
            <a:extLst>
              <a:ext uri="{FF2B5EF4-FFF2-40B4-BE49-F238E27FC236}">
                <a16:creationId xmlns:a16="http://schemas.microsoft.com/office/drawing/2014/main" id="{F7F91E82-7A30-446A-9AA4-56B6B8FA1E48}"/>
              </a:ext>
            </a:extLst>
          </p:cNvPr>
          <p:cNvGraphicFramePr>
            <a:graphicFrameLocks noGrp="1"/>
          </p:cNvGraphicFramePr>
          <p:nvPr>
            <p:ph sz="quarter" idx="13"/>
            <p:extLst>
              <p:ext uri="{D42A27DB-BD31-4B8C-83A1-F6EECF244321}">
                <p14:modId xmlns:p14="http://schemas.microsoft.com/office/powerpoint/2010/main" val="4203603458"/>
              </p:ext>
            </p:extLst>
          </p:nvPr>
        </p:nvGraphicFramePr>
        <p:xfrm>
          <a:off x="655638" y="1408114"/>
          <a:ext cx="10880726" cy="43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36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3" name="Content Placeholder 2">
            <a:extLst>
              <a:ext uri="{FF2B5EF4-FFF2-40B4-BE49-F238E27FC236}">
                <a16:creationId xmlns:a16="http://schemas.microsoft.com/office/drawing/2014/main" id="{2424CBED-40D5-4768-8ADE-FB07AF72083A}"/>
              </a:ext>
            </a:extLst>
          </p:cNvPr>
          <p:cNvGraphicFramePr>
            <a:graphicFrameLocks noGrp="1"/>
          </p:cNvGraphicFramePr>
          <p:nvPr>
            <p:ph sz="quarter" idx="13"/>
            <p:extLst>
              <p:ext uri="{D42A27DB-BD31-4B8C-83A1-F6EECF244321}">
                <p14:modId xmlns:p14="http://schemas.microsoft.com/office/powerpoint/2010/main" val="4198289215"/>
              </p:ext>
            </p:extLst>
          </p:nvPr>
        </p:nvGraphicFramePr>
        <p:xfrm>
          <a:off x="655638" y="1122978"/>
          <a:ext cx="330290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3487398302"/>
              </p:ext>
            </p:extLst>
          </p:nvPr>
        </p:nvGraphicFramePr>
        <p:xfrm>
          <a:off x="4247908" y="1122978"/>
          <a:ext cx="7288451"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292" y="2070982"/>
            <a:ext cx="2895600" cy="304306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Bent Arrow 16"/>
          <p:cNvSpPr/>
          <p:nvPr/>
        </p:nvSpPr>
        <p:spPr>
          <a:xfrm rot="5400000">
            <a:off x="5329831" y="1817751"/>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Bent Arrow 17"/>
          <p:cNvSpPr/>
          <p:nvPr/>
        </p:nvSpPr>
        <p:spPr>
          <a:xfrm rot="16200000" flipV="1">
            <a:off x="5359251" y="4024798"/>
            <a:ext cx="1309817" cy="1294585"/>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792" y="2427796"/>
            <a:ext cx="1752600" cy="2071364"/>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8118732" y="4537591"/>
            <a:ext cx="1752600" cy="369332"/>
          </a:xfrm>
          <a:prstGeom prst="rect">
            <a:avLst/>
          </a:prstGeom>
          <a:noFill/>
        </p:spPr>
        <p:txBody>
          <a:bodyPr wrap="square" rtlCol="0">
            <a:spAutoFit/>
          </a:bodyPr>
          <a:lstStyle/>
          <a:p>
            <a:r>
              <a:rPr lang="en-US" dirty="0"/>
              <a:t>TSQL2012.mdf</a:t>
            </a:r>
          </a:p>
        </p:txBody>
      </p:sp>
      <p:sp>
        <p:nvSpPr>
          <p:cNvPr id="9" name="Rounded Rectangle 8"/>
          <p:cNvSpPr/>
          <p:nvPr/>
        </p:nvSpPr>
        <p:spPr>
          <a:xfrm>
            <a:off x="775142" y="1328084"/>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11" name="Picture 10"/>
          <p:cNvPicPr>
            <a:picLocks noChangeAspect="1"/>
          </p:cNvPicPr>
          <p:nvPr/>
        </p:nvPicPr>
        <p:blipFill>
          <a:blip r:embed="rId2"/>
          <a:stretch>
            <a:fillRect/>
          </a:stretch>
        </p:blipFill>
        <p:spPr>
          <a:xfrm>
            <a:off x="6302387" y="3267144"/>
            <a:ext cx="5385289" cy="710001"/>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829" y="3556323"/>
            <a:ext cx="406400" cy="652463"/>
          </a:xfrm>
          <a:prstGeom prst="rect">
            <a:avLst/>
          </a:prstGeom>
          <a:noFill/>
          <a:ln w="9525">
            <a:noFill/>
            <a:miter lim="800000"/>
            <a:headEnd/>
            <a:tailEnd/>
          </a:ln>
        </p:spPr>
      </p:pic>
      <p:sp>
        <p:nvSpPr>
          <p:cNvPr id="13" name="Rounded Rectangle 12"/>
          <p:cNvSpPr/>
          <p:nvPr/>
        </p:nvSpPr>
        <p:spPr>
          <a:xfrm>
            <a:off x="775142" y="4349801"/>
            <a:ext cx="4951183" cy="141511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Rounded Rectangle 19"/>
          <p:cNvSpPr/>
          <p:nvPr/>
        </p:nvSpPr>
        <p:spPr>
          <a:xfrm>
            <a:off x="2309647" y="2532913"/>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2490924" y="2579556"/>
            <a:ext cx="2259724" cy="369332"/>
          </a:xfrm>
          <a:prstGeom prst="rect">
            <a:avLst/>
          </a:prstGeom>
          <a:noFill/>
        </p:spPr>
        <p:txBody>
          <a:bodyPr wrap="square" rtlCol="0">
            <a:spAutoFit/>
          </a:bodyPr>
          <a:lstStyle/>
          <a:p>
            <a:r>
              <a:rPr lang="en-US" dirty="0">
                <a:solidFill>
                  <a:schemeClr val="bg1"/>
                </a:solidFill>
              </a:rPr>
              <a:t>Transaction 1</a:t>
            </a:r>
          </a:p>
        </p:txBody>
      </p:sp>
      <p:sp>
        <p:nvSpPr>
          <p:cNvPr id="22" name="Rounded Rectangle 21"/>
          <p:cNvSpPr/>
          <p:nvPr/>
        </p:nvSpPr>
        <p:spPr>
          <a:xfrm>
            <a:off x="2309647" y="4083185"/>
            <a:ext cx="1975945" cy="46261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490924" y="4129828"/>
            <a:ext cx="2259724" cy="369332"/>
          </a:xfrm>
          <a:prstGeom prst="rect">
            <a:avLst/>
          </a:prstGeom>
          <a:noFill/>
        </p:spPr>
        <p:txBody>
          <a:bodyPr wrap="square" rtlCol="0">
            <a:spAutoFit/>
          </a:bodyPr>
          <a:lstStyle/>
          <a:p>
            <a:r>
              <a:rPr lang="en-US" dirty="0">
                <a:solidFill>
                  <a:schemeClr val="bg1"/>
                </a:solidFill>
              </a:rPr>
              <a:t>Transaction 2</a:t>
            </a:r>
          </a:p>
        </p:txBody>
      </p:sp>
      <p:pic>
        <p:nvPicPr>
          <p:cNvPr id="26" name="Picture 25"/>
          <p:cNvPicPr>
            <a:picLocks noChangeAspect="1"/>
          </p:cNvPicPr>
          <p:nvPr/>
        </p:nvPicPr>
        <p:blipFill>
          <a:blip r:embed="rId4"/>
          <a:stretch>
            <a:fillRect/>
          </a:stretch>
        </p:blipFill>
        <p:spPr>
          <a:xfrm>
            <a:off x="907583" y="1446999"/>
            <a:ext cx="4686300" cy="1019175"/>
          </a:xfrm>
          <a:prstGeom prst="rect">
            <a:avLst/>
          </a:prstGeom>
        </p:spPr>
      </p:pic>
      <p:pic>
        <p:nvPicPr>
          <p:cNvPr id="28" name="Picture 27"/>
          <p:cNvPicPr>
            <a:picLocks noChangeAspect="1"/>
          </p:cNvPicPr>
          <p:nvPr/>
        </p:nvPicPr>
        <p:blipFill>
          <a:blip r:embed="rId5"/>
          <a:stretch>
            <a:fillRect/>
          </a:stretch>
        </p:blipFill>
        <p:spPr>
          <a:xfrm>
            <a:off x="875143" y="4629225"/>
            <a:ext cx="4657725" cy="962025"/>
          </a:xfrm>
          <a:prstGeom prst="rect">
            <a:avLst/>
          </a:prstGeom>
        </p:spPr>
      </p:pic>
      <p:sp>
        <p:nvSpPr>
          <p:cNvPr id="21" name="Title 1"/>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What is a Lock?</a:t>
            </a:r>
          </a:p>
        </p:txBody>
      </p:sp>
    </p:spTree>
    <p:extLst>
      <p:ext uri="{BB962C8B-B14F-4D97-AF65-F5344CB8AC3E}">
        <p14:creationId xmlns:p14="http://schemas.microsoft.com/office/powerpoint/2010/main" val="42838565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B63C-511A-4A22-B722-9028EEF38AFA}"/>
              </a:ext>
            </a:extLst>
          </p:cNvPr>
          <p:cNvSpPr>
            <a:spLocks noGrp="1"/>
          </p:cNvSpPr>
          <p:nvPr>
            <p:ph type="title"/>
          </p:nvPr>
        </p:nvSpPr>
        <p:spPr/>
        <p:txBody>
          <a:bodyPr/>
          <a:lstStyle/>
          <a:p>
            <a:r>
              <a:rPr lang="en-US" dirty="0"/>
              <a:t>Types of concurrency problems </a:t>
            </a:r>
          </a:p>
        </p:txBody>
      </p:sp>
      <p:graphicFrame>
        <p:nvGraphicFramePr>
          <p:cNvPr id="5" name="Diagram 4">
            <a:extLst>
              <a:ext uri="{FF2B5EF4-FFF2-40B4-BE49-F238E27FC236}">
                <a16:creationId xmlns:a16="http://schemas.microsoft.com/office/drawing/2014/main" id="{97EAB50E-C8AA-497A-99F1-D35A36453435}"/>
              </a:ext>
            </a:extLst>
          </p:cNvPr>
          <p:cNvGraphicFramePr/>
          <p:nvPr>
            <p:extLst>
              <p:ext uri="{D42A27DB-BD31-4B8C-83A1-F6EECF244321}">
                <p14:modId xmlns:p14="http://schemas.microsoft.com/office/powerpoint/2010/main" val="3204659004"/>
              </p:ext>
            </p:extLst>
          </p:nvPr>
        </p:nvGraphicFramePr>
        <p:xfrm>
          <a:off x="655636" y="1070662"/>
          <a:ext cx="10880726" cy="49368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467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ANSI SQL Isolation Levels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962755"/>
            <a:ext cx="10880726" cy="461665"/>
          </a:xfrm>
        </p:spPr>
        <p:txBody>
          <a:bodyPr/>
          <a:lstStyle/>
          <a:p>
            <a:pPr marL="0" indent="0">
              <a:buNone/>
            </a:pPr>
            <a:r>
              <a:rPr lang="en-US" dirty="0"/>
              <a:t>Isolation is a trade-off between correctness and concurrency.</a:t>
            </a:r>
          </a:p>
        </p:txBody>
      </p:sp>
      <p:graphicFrame>
        <p:nvGraphicFramePr>
          <p:cNvPr id="5" name="Group 4">
            <a:extLst>
              <a:ext uri="{FF2B5EF4-FFF2-40B4-BE49-F238E27FC236}">
                <a16:creationId xmlns:a16="http://schemas.microsoft.com/office/drawing/2014/main" id="{51B292C3-67DC-4879-8690-2437478F401F}"/>
              </a:ext>
            </a:extLst>
          </p:cNvPr>
          <p:cNvGraphicFramePr>
            <a:graphicFrameLocks noGrp="1"/>
          </p:cNvGraphicFramePr>
          <p:nvPr>
            <p:extLst>
              <p:ext uri="{D42A27DB-BD31-4B8C-83A1-F6EECF244321}">
                <p14:modId xmlns:p14="http://schemas.microsoft.com/office/powerpoint/2010/main" val="422228921"/>
              </p:ext>
            </p:extLst>
          </p:nvPr>
        </p:nvGraphicFramePr>
        <p:xfrm>
          <a:off x="655638" y="1424420"/>
          <a:ext cx="10756374" cy="4598684"/>
        </p:xfrm>
        <a:graphic>
          <a:graphicData uri="http://schemas.openxmlformats.org/drawingml/2006/table">
            <a:tbl>
              <a:tblPr firstRow="1">
                <a:tableStyleId>{FABFCF23-3B69-468F-B69F-88F6DE6A72F2}</a:tableStyleId>
              </a:tblPr>
              <a:tblGrid>
                <a:gridCol w="1691636">
                  <a:extLst>
                    <a:ext uri="{9D8B030D-6E8A-4147-A177-3AD203B41FA5}">
                      <a16:colId xmlns:a16="http://schemas.microsoft.com/office/drawing/2014/main" val="20000"/>
                    </a:ext>
                  </a:extLst>
                </a:gridCol>
                <a:gridCol w="4590854">
                  <a:extLst>
                    <a:ext uri="{9D8B030D-6E8A-4147-A177-3AD203B41FA5}">
                      <a16:colId xmlns:a16="http://schemas.microsoft.com/office/drawing/2014/main" val="20001"/>
                    </a:ext>
                  </a:extLst>
                </a:gridCol>
                <a:gridCol w="1024025">
                  <a:extLst>
                    <a:ext uri="{9D8B030D-6E8A-4147-A177-3AD203B41FA5}">
                      <a16:colId xmlns:a16="http://schemas.microsoft.com/office/drawing/2014/main" val="105333869"/>
                    </a:ext>
                  </a:extLst>
                </a:gridCol>
                <a:gridCol w="970543">
                  <a:extLst>
                    <a:ext uri="{9D8B030D-6E8A-4147-A177-3AD203B41FA5}">
                      <a16:colId xmlns:a16="http://schemas.microsoft.com/office/drawing/2014/main" val="2499646284"/>
                    </a:ext>
                  </a:extLst>
                </a:gridCol>
                <a:gridCol w="1317166">
                  <a:extLst>
                    <a:ext uri="{9D8B030D-6E8A-4147-A177-3AD203B41FA5}">
                      <a16:colId xmlns:a16="http://schemas.microsoft.com/office/drawing/2014/main" val="1920458001"/>
                    </a:ext>
                  </a:extLst>
                </a:gridCol>
                <a:gridCol w="1162150">
                  <a:extLst>
                    <a:ext uri="{9D8B030D-6E8A-4147-A177-3AD203B41FA5}">
                      <a16:colId xmlns:a16="http://schemas.microsoft.com/office/drawing/2014/main" val="3863565867"/>
                    </a:ext>
                  </a:extLst>
                </a:gridCol>
              </a:tblGrid>
              <a:tr h="99293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Isolation Level</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tx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u="none" strike="noStrike" cap="none" normalizeH="0" baseline="0" dirty="0">
                          <a:ln>
                            <a:noFill/>
                          </a:ln>
                          <a:solidFill>
                            <a:schemeClr val="bg1"/>
                          </a:solidFill>
                          <a:effectLst/>
                        </a:rPr>
                        <a:t>Locking Duration and Range</a:t>
                      </a:r>
                      <a:endPar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Dirty </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u="none" strike="noStrike" cap="none" normalizeH="0" baseline="0" dirty="0">
                          <a:ln>
                            <a:noFill/>
                          </a:ln>
                          <a:solidFill>
                            <a:schemeClr val="bg1"/>
                          </a:solidFill>
                          <a:effectLst/>
                        </a:rPr>
                        <a:t>Lost Update</a:t>
                      </a:r>
                      <a:endPar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Non-Repeatable 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rPr>
                        <a:t>Phantom</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lnL w="19050" cap="flat" cmpd="sng" algn="ctr">
                      <a:solidFill>
                        <a:schemeClr val="bg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70162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5000"/>
                        </a:spcAft>
                        <a:buClr>
                          <a:srgbClr val="8DACD0"/>
                        </a:buClr>
                        <a:buSzPct val="70000"/>
                        <a:buFont typeface="Wingdings" pitchFamily="2" charset="2"/>
                        <a:buNone/>
                        <a:tabLst/>
                      </a:pPr>
                      <a:r>
                        <a:rPr lang="en-US" sz="1600" u="none" strike="noStrike" kern="1200" dirty="0">
                          <a:solidFill>
                            <a:schemeClr val="dk1"/>
                          </a:solidFill>
                          <a:effectLst/>
                        </a:rPr>
                        <a:t>READ UNCOMMITTED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tx1"/>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marR="0" lvl="1" indent="0" algn="l" defTabSz="932742" rtl="0" eaLnBrk="1" fontAlgn="base" latinLnBrk="0" hangingPunct="1">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 exclusive locks are taken, so locks taken by other processes aren’t blocking.</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10001"/>
                  </a:ext>
                </a:extLst>
              </a:tr>
              <a:tr h="917920">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READ COMMITTED</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b="1" u="none" strike="noStrike" kern="1200" dirty="0">
                          <a:solidFill>
                            <a:schemeClr val="dk1"/>
                          </a:solidFill>
                          <a:effectLst/>
                        </a:rPr>
                        <a:t>(Default)</a:t>
                      </a:r>
                      <a:endParaRPr lang="en-US" sz="1600" b="1"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tx1"/>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rPr>
                        <a:t>Shared locks are taken on resources being read.</a:t>
                      </a:r>
                    </a:p>
                    <a:p>
                      <a:pPr marL="61913" lvl="1" indent="0" algn="l"/>
                      <a:r>
                        <a:rPr lang="en-US" sz="1600" u="none" strike="noStrike" kern="1200" dirty="0">
                          <a:solidFill>
                            <a:schemeClr val="dk1"/>
                          </a:solidFill>
                          <a:effectLst/>
                        </a:rPr>
                        <a:t>They are held only for the duration of the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82802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REPEATABLE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tx1"/>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rPr>
                        <a:t>Shared locks are taken on resources being read.</a:t>
                      </a:r>
                    </a:p>
                    <a:p>
                      <a:pPr marL="61913" lvl="1" indent="0" algn="l"/>
                      <a:r>
                        <a:rPr lang="en-US" sz="1600" u="none" strike="noStrike" kern="1200" dirty="0">
                          <a:solidFill>
                            <a:schemeClr val="dk1"/>
                          </a:solidFill>
                          <a:effectLst/>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accent4">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115817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SERIALIZABLE</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tx1"/>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112713" lvl="1" indent="0" algn="l"/>
                      <a:r>
                        <a:rPr lang="en-US" sz="1600" u="none" strike="noStrike" kern="1200" dirty="0">
                          <a:solidFill>
                            <a:schemeClr val="dk1"/>
                          </a:solidFill>
                          <a:effectLst/>
                        </a:rPr>
                        <a:t>Shared range locks are taken on resources being read and adjacent resources.</a:t>
                      </a:r>
                    </a:p>
                    <a:p>
                      <a:pPr marL="112713" lvl="1" indent="0" algn="l"/>
                      <a:r>
                        <a:rPr lang="en-US" sz="1600" u="none" strike="noStrike" kern="1200" dirty="0">
                          <a:solidFill>
                            <a:schemeClr val="dk1"/>
                          </a:solidFill>
                          <a:effectLst/>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accent4">
                          <a:lumMod val="75000"/>
                        </a:schemeClr>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lnL w="19050" cap="flat" cmpd="sng" algn="ctr">
                      <a:solidFill>
                        <a:schemeClr val="accent4">
                          <a:lumMod val="75000"/>
                        </a:schemeClr>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accent4">
                          <a:lumMod val="75000"/>
                        </a:schemeClr>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9277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72" y="1114425"/>
            <a:ext cx="8012402" cy="4629149"/>
          </a:xfrm>
          <a:prstGeom prst="rect">
            <a:avLst/>
          </a:prstGeom>
          <a:ln>
            <a:noFill/>
          </a:ln>
          <a:effectLst>
            <a:outerShdw blurRad="190500" algn="tl" rotWithShape="0">
              <a:srgbClr val="000000">
                <a:alpha val="70000"/>
              </a:srgbClr>
            </a:outerShdw>
          </a:effectLst>
        </p:spPr>
      </p:pic>
      <p:sp>
        <p:nvSpPr>
          <p:cNvPr id="5" name="Title 1"/>
          <p:cNvSpPr>
            <a:spLocks noGrp="1"/>
          </p:cNvSpPr>
          <p:nvPr/>
        </p:nvSpPr>
        <p:spPr bwMode="auto">
          <a:xfrm>
            <a:off x="1813353" y="0"/>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normAutofit/>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r>
              <a:rPr lang="en-US" dirty="0"/>
              <a:t>Transaction Isolation Levels</a:t>
            </a:r>
          </a:p>
        </p:txBody>
      </p:sp>
      <p:sp>
        <p:nvSpPr>
          <p:cNvPr id="7" name="Title 1">
            <a:extLst>
              <a:ext uri="{FF2B5EF4-FFF2-40B4-BE49-F238E27FC236}">
                <a16:creationId xmlns:a16="http://schemas.microsoft.com/office/drawing/2014/main" id="{B437F7FD-3423-4903-B5C8-65B33A1AD1FA}"/>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Isolation Levels</a:t>
            </a:r>
          </a:p>
        </p:txBody>
      </p:sp>
    </p:spTree>
    <p:extLst>
      <p:ext uri="{BB962C8B-B14F-4D97-AF65-F5344CB8AC3E}">
        <p14:creationId xmlns:p14="http://schemas.microsoft.com/office/powerpoint/2010/main" val="415782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737185" y="5674623"/>
            <a:ext cx="3956910" cy="649339"/>
          </a:xfrm>
          <a:prstGeom prst="rect">
            <a:avLst/>
          </a:prstGeom>
        </p:spPr>
      </p:pic>
      <p:pic>
        <p:nvPicPr>
          <p:cNvPr id="12" name="Picture 11"/>
          <p:cNvPicPr>
            <a:picLocks noChangeAspect="1"/>
          </p:cNvPicPr>
          <p:nvPr/>
        </p:nvPicPr>
        <p:blipFill>
          <a:blip r:embed="rId3"/>
          <a:stretch>
            <a:fillRect/>
          </a:stretch>
        </p:blipFill>
        <p:spPr>
          <a:xfrm>
            <a:off x="1183180" y="5664895"/>
            <a:ext cx="3926471" cy="649339"/>
          </a:xfrm>
          <a:prstGeom prst="rect">
            <a:avLst/>
          </a:prstGeom>
        </p:spPr>
      </p:pic>
      <p:sp>
        <p:nvSpPr>
          <p:cNvPr id="9" name="Title 1">
            <a:extLst>
              <a:ext uri="{FF2B5EF4-FFF2-40B4-BE49-F238E27FC236}">
                <a16:creationId xmlns:a16="http://schemas.microsoft.com/office/drawing/2014/main" id="{DBA00458-1F10-45F1-8602-E50466632FD0}"/>
              </a:ext>
            </a:extLst>
          </p:cNvPr>
          <p:cNvSpPr txBox="1">
            <a:spLocks/>
          </p:cNvSpPr>
          <p:nvPr/>
        </p:nvSpPr>
        <p:spPr>
          <a:xfrm>
            <a:off x="269239" y="185830"/>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Lost Updates</a:t>
            </a:r>
          </a:p>
        </p:txBody>
      </p:sp>
      <p:pic>
        <p:nvPicPr>
          <p:cNvPr id="5" name="Picture 4">
            <a:extLst>
              <a:ext uri="{FF2B5EF4-FFF2-40B4-BE49-F238E27FC236}">
                <a16:creationId xmlns:a16="http://schemas.microsoft.com/office/drawing/2014/main" id="{B5B889AF-82F6-4056-93B8-1B850406058C}"/>
              </a:ext>
            </a:extLst>
          </p:cNvPr>
          <p:cNvPicPr>
            <a:picLocks noChangeAspect="1"/>
          </p:cNvPicPr>
          <p:nvPr/>
        </p:nvPicPr>
        <p:blipFill>
          <a:blip r:embed="rId4"/>
          <a:stretch>
            <a:fillRect/>
          </a:stretch>
        </p:blipFill>
        <p:spPr>
          <a:xfrm>
            <a:off x="949961" y="1012074"/>
            <a:ext cx="4328766" cy="4219803"/>
          </a:xfrm>
          <a:prstGeom prst="rect">
            <a:avLst/>
          </a:prstGeom>
        </p:spPr>
      </p:pic>
      <p:pic>
        <p:nvPicPr>
          <p:cNvPr id="7" name="Picture 6">
            <a:extLst>
              <a:ext uri="{FF2B5EF4-FFF2-40B4-BE49-F238E27FC236}">
                <a16:creationId xmlns:a16="http://schemas.microsoft.com/office/drawing/2014/main" id="{ACC9FD35-F77A-42E5-B8CF-F952EFA10656}"/>
              </a:ext>
            </a:extLst>
          </p:cNvPr>
          <p:cNvPicPr>
            <a:picLocks noChangeAspect="1"/>
          </p:cNvPicPr>
          <p:nvPr/>
        </p:nvPicPr>
        <p:blipFill>
          <a:blip r:embed="rId5"/>
          <a:stretch>
            <a:fillRect/>
          </a:stretch>
        </p:blipFill>
        <p:spPr>
          <a:xfrm>
            <a:off x="6551257" y="981577"/>
            <a:ext cx="4328766" cy="4259426"/>
          </a:xfrm>
          <a:prstGeom prst="rect">
            <a:avLst/>
          </a:prstGeom>
        </p:spPr>
      </p:pic>
      <p:cxnSp>
        <p:nvCxnSpPr>
          <p:cNvPr id="8" name="Straight Connector 7">
            <a:extLst>
              <a:ext uri="{FF2B5EF4-FFF2-40B4-BE49-F238E27FC236}">
                <a16:creationId xmlns:a16="http://schemas.microsoft.com/office/drawing/2014/main" id="{8AD92D39-DF25-4063-B11B-91D3056BB054}"/>
              </a:ext>
            </a:extLst>
          </p:cNvPr>
          <p:cNvCxnSpPr>
            <a:cxnSpLocks/>
          </p:cNvCxnSpPr>
          <p:nvPr/>
        </p:nvCxnSpPr>
        <p:spPr>
          <a:xfrm>
            <a:off x="4814663" y="4230514"/>
            <a:ext cx="0"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ADAB04-C41E-48C7-8266-3ED108E9932E}"/>
              </a:ext>
            </a:extLst>
          </p:cNvPr>
          <p:cNvCxnSpPr>
            <a:cxnSpLocks/>
          </p:cNvCxnSpPr>
          <p:nvPr/>
        </p:nvCxnSpPr>
        <p:spPr>
          <a:xfrm flipV="1">
            <a:off x="5842185" y="1222473"/>
            <a:ext cx="0" cy="3799003"/>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653C6770-EA7B-4F27-96DB-5F7EFFAF8621}"/>
              </a:ext>
            </a:extLst>
          </p:cNvPr>
          <p:cNvSpPr/>
          <p:nvPr/>
        </p:nvSpPr>
        <p:spPr>
          <a:xfrm>
            <a:off x="1170764" y="5593404"/>
            <a:ext cx="3938888" cy="720830"/>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21" name="Rectangle 20">
            <a:extLst>
              <a:ext uri="{FF2B5EF4-FFF2-40B4-BE49-F238E27FC236}">
                <a16:creationId xmlns:a16="http://schemas.microsoft.com/office/drawing/2014/main" id="{2C6873B7-695D-4E40-BF1A-EDBC5204AD2E}"/>
              </a:ext>
            </a:extLst>
          </p:cNvPr>
          <p:cNvSpPr/>
          <p:nvPr/>
        </p:nvSpPr>
        <p:spPr>
          <a:xfrm>
            <a:off x="6737184" y="5603132"/>
            <a:ext cx="3938888" cy="720830"/>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Tree>
    <p:extLst>
      <p:ext uri="{BB962C8B-B14F-4D97-AF65-F5344CB8AC3E}">
        <p14:creationId xmlns:p14="http://schemas.microsoft.com/office/powerpoint/2010/main" val="179277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634903" y="4472744"/>
            <a:ext cx="4314169" cy="1825890"/>
          </a:xfrm>
          <a:prstGeom prst="rect">
            <a:avLst/>
          </a:prstGeom>
        </p:spPr>
      </p:pic>
      <p:grpSp>
        <p:nvGrpSpPr>
          <p:cNvPr id="20" name="Group 19">
            <a:extLst>
              <a:ext uri="{FF2B5EF4-FFF2-40B4-BE49-F238E27FC236}">
                <a16:creationId xmlns:a16="http://schemas.microsoft.com/office/drawing/2014/main" id="{F763BD4A-2EDD-4A2E-ACAC-A47C8F09A0DA}"/>
              </a:ext>
            </a:extLst>
          </p:cNvPr>
          <p:cNvGrpSpPr/>
          <p:nvPr/>
        </p:nvGrpSpPr>
        <p:grpSpPr>
          <a:xfrm>
            <a:off x="5105548" y="2176980"/>
            <a:ext cx="1964903" cy="794031"/>
            <a:chOff x="5105548" y="2313172"/>
            <a:chExt cx="1964903" cy="794031"/>
          </a:xfrm>
        </p:grpSpPr>
        <p:cxnSp>
          <p:nvCxnSpPr>
            <p:cNvPr id="9" name="Straight Arrow Connector 8"/>
            <p:cNvCxnSpPr/>
            <p:nvPr/>
          </p:nvCxnSpPr>
          <p:spPr bwMode="auto">
            <a:xfrm flipV="1">
              <a:off x="5841029" y="2943817"/>
              <a:ext cx="1229422" cy="133815"/>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flipV="1">
              <a:off x="5556673" y="2313172"/>
              <a:ext cx="1513778" cy="25926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2" name="Right Arrow 11"/>
            <p:cNvSpPr/>
            <p:nvPr/>
          </p:nvSpPr>
          <p:spPr bwMode="auto">
            <a:xfrm>
              <a:off x="5105548" y="2555218"/>
              <a:ext cx="1455234" cy="551985"/>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8" name="TextBox 7"/>
            <p:cNvSpPr txBox="1"/>
            <p:nvPr/>
          </p:nvSpPr>
          <p:spPr>
            <a:xfrm>
              <a:off x="5247436" y="2683373"/>
              <a:ext cx="1581738" cy="300082"/>
            </a:xfrm>
            <a:prstGeom prst="rect">
              <a:avLst/>
            </a:prstGeom>
            <a:noFill/>
          </p:spPr>
          <p:txBody>
            <a:bodyPr wrap="square" rtlCol="0">
              <a:spAutoFit/>
            </a:bodyPr>
            <a:lstStyle/>
            <a:p>
              <a:r>
                <a:rPr lang="en-US" sz="1350" dirty="0">
                  <a:solidFill>
                    <a:schemeClr val="bg1"/>
                  </a:solidFill>
                </a:rPr>
                <a:t>Clean Read</a:t>
              </a:r>
            </a:p>
          </p:txBody>
        </p:sp>
      </p:grpSp>
      <p:grpSp>
        <p:nvGrpSpPr>
          <p:cNvPr id="19" name="Group 18">
            <a:extLst>
              <a:ext uri="{FF2B5EF4-FFF2-40B4-BE49-F238E27FC236}">
                <a16:creationId xmlns:a16="http://schemas.microsoft.com/office/drawing/2014/main" id="{9737D007-E942-4ACC-B5DC-AEA5A59B0A24}"/>
              </a:ext>
            </a:extLst>
          </p:cNvPr>
          <p:cNvGrpSpPr/>
          <p:nvPr/>
        </p:nvGrpSpPr>
        <p:grpSpPr>
          <a:xfrm>
            <a:off x="5105548" y="5168164"/>
            <a:ext cx="1758833" cy="551985"/>
            <a:chOff x="5105548" y="5275172"/>
            <a:chExt cx="1758833" cy="551985"/>
          </a:xfrm>
        </p:grpSpPr>
        <p:sp>
          <p:nvSpPr>
            <p:cNvPr id="13" name="Right Arrow 12"/>
            <p:cNvSpPr/>
            <p:nvPr/>
          </p:nvSpPr>
          <p:spPr bwMode="auto">
            <a:xfrm>
              <a:off x="5105548" y="5275172"/>
              <a:ext cx="1455234" cy="551985"/>
            </a:xfrm>
            <a:prstGeom prst="rightArrow">
              <a:avLst/>
            </a:prstGeom>
            <a:solidFill>
              <a:schemeClr val="accent4">
                <a:lumMod val="50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60" tIns="34290" rIns="137160" bIns="34290" numCol="1" rtlCol="0" anchor="ctr" anchorCtr="0" compatLnSpc="1">
              <a:prstTxWarp prst="textNoShape">
                <a:avLst/>
              </a:prstTxWarp>
            </a:bodyPr>
            <a:lstStyle/>
            <a:p>
              <a:pPr algn="ctr" eaLnBrk="0" fontAlgn="base" hangingPunct="0">
                <a:spcBef>
                  <a:spcPct val="0"/>
                </a:spcBef>
                <a:spcAft>
                  <a:spcPct val="0"/>
                </a:spcAft>
              </a:pPr>
              <a:endParaRPr lang="en-US" sz="1350" b="1">
                <a:latin typeface="Verdana" pitchFamily="34" charset="0"/>
              </a:endParaRPr>
            </a:p>
          </p:txBody>
        </p:sp>
        <p:sp>
          <p:nvSpPr>
            <p:cNvPr id="15" name="TextBox 14"/>
            <p:cNvSpPr txBox="1"/>
            <p:nvPr/>
          </p:nvSpPr>
          <p:spPr>
            <a:xfrm>
              <a:off x="5282643" y="5405145"/>
              <a:ext cx="1581738" cy="300082"/>
            </a:xfrm>
            <a:prstGeom prst="rect">
              <a:avLst/>
            </a:prstGeom>
            <a:noFill/>
          </p:spPr>
          <p:txBody>
            <a:bodyPr wrap="square" rtlCol="0">
              <a:spAutoFit/>
            </a:bodyPr>
            <a:lstStyle/>
            <a:p>
              <a:r>
                <a:rPr lang="en-US" sz="1350" dirty="0">
                  <a:solidFill>
                    <a:schemeClr val="bg1"/>
                  </a:solidFill>
                </a:rPr>
                <a:t>Dirty Read</a:t>
              </a:r>
            </a:p>
          </p:txBody>
        </p:sp>
      </p:grpSp>
      <p:pic>
        <p:nvPicPr>
          <p:cNvPr id="7" name="Picture 6"/>
          <p:cNvPicPr>
            <a:picLocks noChangeAspect="1"/>
          </p:cNvPicPr>
          <p:nvPr/>
        </p:nvPicPr>
        <p:blipFill>
          <a:blip r:embed="rId3"/>
          <a:stretch>
            <a:fillRect/>
          </a:stretch>
        </p:blipFill>
        <p:spPr>
          <a:xfrm>
            <a:off x="6688124" y="2385521"/>
            <a:ext cx="4939783" cy="721682"/>
          </a:xfrm>
          <a:prstGeom prst="rect">
            <a:avLst/>
          </a:prstGeom>
        </p:spPr>
      </p:pic>
      <p:pic>
        <p:nvPicPr>
          <p:cNvPr id="16" name="Picture 15"/>
          <p:cNvPicPr>
            <a:picLocks noChangeAspect="1"/>
          </p:cNvPicPr>
          <p:nvPr/>
        </p:nvPicPr>
        <p:blipFill>
          <a:blip r:embed="rId4"/>
          <a:stretch>
            <a:fillRect/>
          </a:stretch>
        </p:blipFill>
        <p:spPr>
          <a:xfrm>
            <a:off x="6931970" y="5124880"/>
            <a:ext cx="4489966" cy="702277"/>
          </a:xfrm>
          <a:prstGeom prst="rect">
            <a:avLst/>
          </a:prstGeom>
        </p:spPr>
      </p:pic>
      <p:sp>
        <p:nvSpPr>
          <p:cNvPr id="14" name="Title 1">
            <a:extLst>
              <a:ext uri="{FF2B5EF4-FFF2-40B4-BE49-F238E27FC236}">
                <a16:creationId xmlns:a16="http://schemas.microsoft.com/office/drawing/2014/main" id="{A346EA36-FE07-4A60-8531-2396ECF8F32D}"/>
              </a:ext>
            </a:extLst>
          </p:cNvPr>
          <p:cNvSpPr txBox="1">
            <a:spLocks/>
          </p:cNvSpPr>
          <p:nvPr/>
        </p:nvSpPr>
        <p:spPr>
          <a:xfrm>
            <a:off x="203627" y="242939"/>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dirty="0">
                <a:solidFill>
                  <a:schemeClr val="tx1"/>
                </a:solidFill>
              </a:rPr>
              <a:t>Uncommitted dependency (dirty read)</a:t>
            </a:r>
          </a:p>
        </p:txBody>
      </p:sp>
      <p:pic>
        <p:nvPicPr>
          <p:cNvPr id="2" name="Picture 1">
            <a:extLst>
              <a:ext uri="{FF2B5EF4-FFF2-40B4-BE49-F238E27FC236}">
                <a16:creationId xmlns:a16="http://schemas.microsoft.com/office/drawing/2014/main" id="{5061076A-1858-4A4A-A159-B54EC38EB49E}"/>
              </a:ext>
            </a:extLst>
          </p:cNvPr>
          <p:cNvPicPr>
            <a:picLocks noChangeAspect="1"/>
          </p:cNvPicPr>
          <p:nvPr/>
        </p:nvPicPr>
        <p:blipFill>
          <a:blip r:embed="rId5"/>
          <a:stretch>
            <a:fillRect/>
          </a:stretch>
        </p:blipFill>
        <p:spPr>
          <a:xfrm>
            <a:off x="733124" y="1117379"/>
            <a:ext cx="3965429" cy="3131988"/>
          </a:xfrm>
          <a:prstGeom prst="rect">
            <a:avLst/>
          </a:prstGeom>
        </p:spPr>
      </p:pic>
      <p:cxnSp>
        <p:nvCxnSpPr>
          <p:cNvPr id="5" name="Straight Connector 4">
            <a:extLst>
              <a:ext uri="{FF2B5EF4-FFF2-40B4-BE49-F238E27FC236}">
                <a16:creationId xmlns:a16="http://schemas.microsoft.com/office/drawing/2014/main" id="{466C61F3-0470-436B-A1EC-56C8500C2301}"/>
              </a:ext>
            </a:extLst>
          </p:cNvPr>
          <p:cNvCxnSpPr>
            <a:cxnSpLocks/>
          </p:cNvCxnSpPr>
          <p:nvPr/>
        </p:nvCxnSpPr>
        <p:spPr>
          <a:xfrm>
            <a:off x="612742" y="4314150"/>
            <a:ext cx="11167454" cy="0"/>
          </a:xfrm>
          <a:prstGeom prst="line">
            <a:avLst/>
          </a:prstGeom>
          <a:ln w="76200">
            <a:solidFill>
              <a:schemeClr val="accent4">
                <a:lumMod val="50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CBC921B-EDD5-4253-8C49-E511743AC7A2}"/>
              </a:ext>
            </a:extLst>
          </p:cNvPr>
          <p:cNvSpPr/>
          <p:nvPr/>
        </p:nvSpPr>
        <p:spPr>
          <a:xfrm>
            <a:off x="6702669" y="2269279"/>
            <a:ext cx="4925237" cy="808354"/>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
        <p:nvSpPr>
          <p:cNvPr id="6" name="Rectangle 5">
            <a:extLst>
              <a:ext uri="{FF2B5EF4-FFF2-40B4-BE49-F238E27FC236}">
                <a16:creationId xmlns:a16="http://schemas.microsoft.com/office/drawing/2014/main" id="{B8FDEFEF-0CC5-47F6-8EB3-A97065CD8B8E}"/>
              </a:ext>
            </a:extLst>
          </p:cNvPr>
          <p:cNvSpPr/>
          <p:nvPr/>
        </p:nvSpPr>
        <p:spPr>
          <a:xfrm>
            <a:off x="6737877" y="5006553"/>
            <a:ext cx="4925237" cy="808354"/>
          </a:xfrm>
          <a:prstGeom prst="rect">
            <a:avLst/>
          </a:prstGeom>
          <a:noFill/>
          <a:ln w="5715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38100">
                <a:solidFill>
                  <a:schemeClr val="accent4">
                    <a:lumMod val="50000"/>
                  </a:schemeClr>
                </a:solidFill>
              </a:ln>
              <a:noFill/>
            </a:endParaRPr>
          </a:p>
        </p:txBody>
      </p:sp>
    </p:spTree>
    <p:extLst>
      <p:ext uri="{BB962C8B-B14F-4D97-AF65-F5344CB8AC3E}">
        <p14:creationId xmlns:p14="http://schemas.microsoft.com/office/powerpoint/2010/main" val="463182061"/>
      </p:ext>
    </p:extLst>
  </p:cSld>
  <p:clrMapOvr>
    <a:masterClrMapping/>
  </p:clrMapOvr>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1398</TotalTime>
  <Words>1407</Words>
  <Application>Microsoft Office PowerPoint</Application>
  <PresentationFormat>Widescreen</PresentationFormat>
  <Paragraphs>146</Paragraphs>
  <Slides>12</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Century Gothic</vt:lpstr>
      <vt:lpstr>Segoe UI</vt:lpstr>
      <vt:lpstr>Segoe UI Light</vt:lpstr>
      <vt:lpstr>Verdana</vt:lpstr>
      <vt:lpstr>Wingdings</vt:lpstr>
      <vt:lpstr>PASS 2013_SpeakerTemplate_Final</vt:lpstr>
      <vt:lpstr>CORE TEMPLATE</vt:lpstr>
      <vt:lpstr>Transaction  Isolation Levels  John Deardurff  </vt:lpstr>
      <vt:lpstr>Concurrency </vt:lpstr>
      <vt:lpstr>What is a Transaction?</vt:lpstr>
      <vt:lpstr>PowerPoint Presentation</vt:lpstr>
      <vt:lpstr>Types of concurrency problems </vt:lpstr>
      <vt:lpstr>ANSI SQL Isolation Levels</vt:lpstr>
      <vt:lpstr>PowerPoint Presentation</vt:lpstr>
      <vt:lpstr>PowerPoint Presentation</vt:lpstr>
      <vt:lpstr>PowerPoint Presentation</vt:lpstr>
      <vt:lpstr>PowerPoint Presentation</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Deardurff</dc:creator>
  <cp:lastModifiedBy>John Deardurff</cp:lastModifiedBy>
  <cp:revision>84</cp:revision>
  <dcterms:created xsi:type="dcterms:W3CDTF">2019-01-15T13:20:16Z</dcterms:created>
  <dcterms:modified xsi:type="dcterms:W3CDTF">2021-08-10T14:59:49Z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2019-07-10T02:57:41.9612872Z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a24cdf95-a5ca-414e-8be7-78b655ddf918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