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874" r:id="rId3"/>
    <p:sldMasterId id="2147484970" r:id="rId4"/>
    <p:sldMasterId id="2147485368" r:id="rId5"/>
  </p:sldMasterIdLst>
  <p:notesMasterIdLst>
    <p:notesMasterId r:id="rId26"/>
  </p:notesMasterIdLst>
  <p:sldIdLst>
    <p:sldId id="2103813174" r:id="rId6"/>
    <p:sldId id="2103813334" r:id="rId7"/>
    <p:sldId id="2103813336" r:id="rId8"/>
    <p:sldId id="2103813201" r:id="rId9"/>
    <p:sldId id="2103813339" r:id="rId10"/>
    <p:sldId id="2103813331" r:id="rId11"/>
    <p:sldId id="2103813340" r:id="rId12"/>
    <p:sldId id="346" r:id="rId13"/>
    <p:sldId id="2103813341" r:id="rId14"/>
    <p:sldId id="2103813342" r:id="rId15"/>
    <p:sldId id="2147469939" r:id="rId16"/>
    <p:sldId id="2147469940" r:id="rId17"/>
    <p:sldId id="2147469942" r:id="rId18"/>
    <p:sldId id="2147469941" r:id="rId19"/>
    <p:sldId id="2147469944" r:id="rId20"/>
    <p:sldId id="2147469922" r:id="rId21"/>
    <p:sldId id="2147469923" r:id="rId22"/>
    <p:sldId id="2103813337" r:id="rId23"/>
    <p:sldId id="134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2103813174"/>
            <p14:sldId id="2103813334"/>
            <p14:sldId id="2103813336"/>
          </p14:sldIdLst>
        </p14:section>
        <p14:section name="Kusto Query Language" id="{D2BC3036-AFF2-4A70-B633-C33CF965DF72}">
          <p14:sldIdLst>
            <p14:sldId id="2103813201"/>
            <p14:sldId id="2103813339"/>
            <p14:sldId id="2103813331"/>
            <p14:sldId id="2103813340"/>
            <p14:sldId id="346"/>
            <p14:sldId id="2103813341"/>
            <p14:sldId id="2103813342"/>
            <p14:sldId id="2147469939"/>
            <p14:sldId id="2147469940"/>
            <p14:sldId id="2147469942"/>
            <p14:sldId id="2147469941"/>
            <p14:sldId id="2147469944"/>
            <p14:sldId id="2147469922"/>
            <p14:sldId id="2147469923"/>
          </p14:sldIdLst>
        </p14:section>
        <p14:section name="Conclusion" id="{84B8CD1B-01F5-45FD-8957-FB96759007E9}">
          <p14:sldIdLst>
            <p14:sldId id="2103813337"/>
            <p14:sldId id="1343"/>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5C3EA"/>
    <a:srgbClr val="569AD2"/>
    <a:srgbClr val="FFFF99"/>
    <a:srgbClr val="00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683" autoAdjust="0"/>
    <p:restoredTop sz="92136" autoAdjust="0"/>
  </p:normalViewPr>
  <p:slideViewPr>
    <p:cSldViewPr snapToGrid="0">
      <p:cViewPr varScale="1">
        <p:scale>
          <a:sx n="80" d="100"/>
          <a:sy n="80" d="100"/>
        </p:scale>
        <p:origin x="48" y="12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8/10/relationships/authors" Target="authors.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_rels/data5.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6" Type="http://schemas.openxmlformats.org/officeDocument/2006/relationships/image" Target="../media/image32.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6" Type="http://schemas.openxmlformats.org/officeDocument/2006/relationships/image" Target="../media/image32.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EB11C7-8E35-496E-8BBA-B5FE5C2DA87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6B0F420-A2DD-4C38-8943-E47A75976368}">
      <dgm:prSet custT="1"/>
      <dgm:spPr/>
      <dgm:t>
        <a:bodyPr/>
        <a:lstStyle/>
        <a:p>
          <a:r>
            <a:rPr lang="en-US" sz="2400" b="1" dirty="0"/>
            <a:t>What is Kusto Query Language (KQL)</a:t>
          </a:r>
        </a:p>
      </dgm:t>
    </dgm:pt>
    <dgm:pt modelId="{DDA18201-CAF4-4AF1-9209-D0B1EDB8C3BE}" type="parTrans" cxnId="{3FA7F744-0946-4746-A94D-B3B0F3AB4289}">
      <dgm:prSet/>
      <dgm:spPr/>
      <dgm:t>
        <a:bodyPr/>
        <a:lstStyle/>
        <a:p>
          <a:endParaRPr lang="en-US"/>
        </a:p>
      </dgm:t>
    </dgm:pt>
    <dgm:pt modelId="{48F85F08-174A-488C-AB7D-4915668FD800}" type="sibTrans" cxnId="{3FA7F744-0946-4746-A94D-B3B0F3AB4289}">
      <dgm:prSet/>
      <dgm:spPr/>
      <dgm:t>
        <a:bodyPr/>
        <a:lstStyle/>
        <a:p>
          <a:endParaRPr lang="en-US"/>
        </a:p>
      </dgm:t>
    </dgm:pt>
    <dgm:pt modelId="{6BDBDA80-DB95-497B-8068-BB546AD49364}">
      <dgm:prSet custT="1"/>
      <dgm:spPr/>
      <dgm:t>
        <a:bodyPr/>
        <a:lstStyle/>
        <a:p>
          <a:r>
            <a:rPr lang="en-US" sz="2400" b="1" dirty="0"/>
            <a:t>Basic Operators</a:t>
          </a:r>
        </a:p>
      </dgm:t>
    </dgm:pt>
    <dgm:pt modelId="{8A9064D7-5B0E-466F-B415-6619685C29BE}" type="parTrans" cxnId="{441C97A2-845A-439D-A640-D404E23AA783}">
      <dgm:prSet/>
      <dgm:spPr/>
      <dgm:t>
        <a:bodyPr/>
        <a:lstStyle/>
        <a:p>
          <a:endParaRPr lang="en-US"/>
        </a:p>
      </dgm:t>
    </dgm:pt>
    <dgm:pt modelId="{49EE1B11-F80C-4C91-BD6F-544BB55D79A2}" type="sibTrans" cxnId="{441C97A2-845A-439D-A640-D404E23AA783}">
      <dgm:prSet/>
      <dgm:spPr/>
      <dgm:t>
        <a:bodyPr/>
        <a:lstStyle/>
        <a:p>
          <a:endParaRPr lang="en-US"/>
        </a:p>
      </dgm:t>
    </dgm:pt>
    <dgm:pt modelId="{4798BF4A-4B5C-42B7-BF1C-495465BB8F2A}">
      <dgm:prSet custT="1"/>
      <dgm:spPr/>
      <dgm:t>
        <a:bodyPr/>
        <a:lstStyle/>
        <a:p>
          <a:r>
            <a:rPr lang="en-US" sz="2400" b="1" dirty="0"/>
            <a:t>KQL Language Concepts</a:t>
          </a:r>
        </a:p>
      </dgm:t>
    </dgm:pt>
    <dgm:pt modelId="{4AEE2964-4314-4AEC-8D0B-B57F29FF895D}" type="parTrans" cxnId="{A385A0C9-D5D3-44AF-A7EF-4DD8B441CCA7}">
      <dgm:prSet/>
      <dgm:spPr/>
      <dgm:t>
        <a:bodyPr/>
        <a:lstStyle/>
        <a:p>
          <a:endParaRPr lang="en-US"/>
        </a:p>
      </dgm:t>
    </dgm:pt>
    <dgm:pt modelId="{C8042726-7EC9-4192-8622-198304CF0D14}" type="sibTrans" cxnId="{A385A0C9-D5D3-44AF-A7EF-4DD8B441CCA7}">
      <dgm:prSet/>
      <dgm:spPr/>
      <dgm:t>
        <a:bodyPr/>
        <a:lstStyle/>
        <a:p>
          <a:endParaRPr lang="en-US"/>
        </a:p>
      </dgm:t>
    </dgm:pt>
    <dgm:pt modelId="{DA36808D-214D-4712-9CA5-5BBCF19CFF03}">
      <dgm:prSet custT="1"/>
      <dgm:spPr/>
      <dgm:t>
        <a:bodyPr/>
        <a:lstStyle/>
        <a:p>
          <a:r>
            <a:rPr lang="en-US" sz="2400" b="1" dirty="0"/>
            <a:t>Writing KQL statements</a:t>
          </a:r>
        </a:p>
      </dgm:t>
    </dgm:pt>
    <dgm:pt modelId="{9BAC6198-FD89-443F-B9E4-973C85421C4E}" type="parTrans" cxnId="{CB942401-5078-4DE5-A34C-07D8C2494A19}">
      <dgm:prSet/>
      <dgm:spPr/>
      <dgm:t>
        <a:bodyPr/>
        <a:lstStyle/>
        <a:p>
          <a:endParaRPr lang="en-US"/>
        </a:p>
      </dgm:t>
    </dgm:pt>
    <dgm:pt modelId="{EC4A3A85-3C42-44ED-B4AD-28D3F79046B3}" type="sibTrans" cxnId="{CB942401-5078-4DE5-A34C-07D8C2494A19}">
      <dgm:prSet/>
      <dgm:spPr/>
      <dgm:t>
        <a:bodyPr/>
        <a:lstStyle/>
        <a:p>
          <a:endParaRPr lang="en-US"/>
        </a:p>
      </dgm:t>
    </dgm:pt>
    <dgm:pt modelId="{63B4A4D8-71A1-4C36-9B20-E785B65461F0}">
      <dgm:prSet custT="1"/>
      <dgm:spPr/>
      <dgm:t>
        <a:bodyPr/>
        <a:lstStyle/>
        <a:p>
          <a:r>
            <a:rPr lang="en-US" sz="2400" b="1" dirty="0"/>
            <a:t>Quick References</a:t>
          </a:r>
        </a:p>
      </dgm:t>
    </dgm:pt>
    <dgm:pt modelId="{739D835C-F9AB-4428-9D92-9E9283B0341B}" type="parTrans" cxnId="{F9C61CAB-EFFD-4B91-BBF0-BD8EACEB95B6}">
      <dgm:prSet/>
      <dgm:spPr/>
      <dgm:t>
        <a:bodyPr/>
        <a:lstStyle/>
        <a:p>
          <a:endParaRPr lang="en-US"/>
        </a:p>
      </dgm:t>
    </dgm:pt>
    <dgm:pt modelId="{2478D333-8966-45D2-90F8-1DE071A0A4A2}" type="sibTrans" cxnId="{F9C61CAB-EFFD-4B91-BBF0-BD8EACEB95B6}">
      <dgm:prSet/>
      <dgm:spPr/>
      <dgm:t>
        <a:bodyPr/>
        <a:lstStyle/>
        <a:p>
          <a:endParaRPr lang="en-US"/>
        </a:p>
      </dgm:t>
    </dgm:pt>
    <dgm:pt modelId="{811B5D52-89C6-4ADA-98E4-5D00A32367D3}" type="pres">
      <dgm:prSet presAssocID="{86EB11C7-8E35-496E-8BBA-B5FE5C2DA876}" presName="linear" presStyleCnt="0">
        <dgm:presLayoutVars>
          <dgm:animLvl val="lvl"/>
          <dgm:resizeHandles val="exact"/>
        </dgm:presLayoutVars>
      </dgm:prSet>
      <dgm:spPr/>
    </dgm:pt>
    <dgm:pt modelId="{92FF7EA9-1E01-4FFE-84FF-2108C119A703}" type="pres">
      <dgm:prSet presAssocID="{06B0F420-A2DD-4C38-8943-E47A75976368}" presName="parentText" presStyleLbl="node1" presStyleIdx="0" presStyleCnt="5">
        <dgm:presLayoutVars>
          <dgm:chMax val="0"/>
          <dgm:bulletEnabled val="1"/>
        </dgm:presLayoutVars>
      </dgm:prSet>
      <dgm:spPr/>
    </dgm:pt>
    <dgm:pt modelId="{FF3568EE-C689-41FB-AF6A-7DDE495F3BDC}" type="pres">
      <dgm:prSet presAssocID="{48F85F08-174A-488C-AB7D-4915668FD800}" presName="spacer" presStyleCnt="0"/>
      <dgm:spPr/>
    </dgm:pt>
    <dgm:pt modelId="{0F7F3B2F-F893-42CF-8954-92A2820F6E2E}" type="pres">
      <dgm:prSet presAssocID="{4798BF4A-4B5C-42B7-BF1C-495465BB8F2A}" presName="parentText" presStyleLbl="node1" presStyleIdx="1" presStyleCnt="5">
        <dgm:presLayoutVars>
          <dgm:chMax val="0"/>
          <dgm:bulletEnabled val="1"/>
        </dgm:presLayoutVars>
      </dgm:prSet>
      <dgm:spPr/>
    </dgm:pt>
    <dgm:pt modelId="{2063A944-E317-45D3-8C00-13542930C124}" type="pres">
      <dgm:prSet presAssocID="{C8042726-7EC9-4192-8622-198304CF0D14}" presName="spacer" presStyleCnt="0"/>
      <dgm:spPr/>
    </dgm:pt>
    <dgm:pt modelId="{0BB1E448-787F-4D41-AE24-573228A9BDF0}" type="pres">
      <dgm:prSet presAssocID="{6BDBDA80-DB95-497B-8068-BB546AD49364}" presName="parentText" presStyleLbl="node1" presStyleIdx="2" presStyleCnt="5">
        <dgm:presLayoutVars>
          <dgm:chMax val="0"/>
          <dgm:bulletEnabled val="1"/>
        </dgm:presLayoutVars>
      </dgm:prSet>
      <dgm:spPr/>
    </dgm:pt>
    <dgm:pt modelId="{EEC4F975-3670-4257-B957-E1426C51BC9A}" type="pres">
      <dgm:prSet presAssocID="{49EE1B11-F80C-4C91-BD6F-544BB55D79A2}" presName="spacer" presStyleCnt="0"/>
      <dgm:spPr/>
    </dgm:pt>
    <dgm:pt modelId="{0D9E27B9-5A62-4832-890E-77836DFDF54B}" type="pres">
      <dgm:prSet presAssocID="{DA36808D-214D-4712-9CA5-5BBCF19CFF03}" presName="parentText" presStyleLbl="node1" presStyleIdx="3" presStyleCnt="5">
        <dgm:presLayoutVars>
          <dgm:chMax val="0"/>
          <dgm:bulletEnabled val="1"/>
        </dgm:presLayoutVars>
      </dgm:prSet>
      <dgm:spPr/>
    </dgm:pt>
    <dgm:pt modelId="{6C6C26DA-2B38-4541-AC0B-8189D7045EAB}" type="pres">
      <dgm:prSet presAssocID="{EC4A3A85-3C42-44ED-B4AD-28D3F79046B3}" presName="spacer" presStyleCnt="0"/>
      <dgm:spPr/>
    </dgm:pt>
    <dgm:pt modelId="{8713BD07-872E-4196-9D7E-53F5762D074D}" type="pres">
      <dgm:prSet presAssocID="{63B4A4D8-71A1-4C36-9B20-E785B65461F0}" presName="parentText" presStyleLbl="node1" presStyleIdx="4" presStyleCnt="5">
        <dgm:presLayoutVars>
          <dgm:chMax val="0"/>
          <dgm:bulletEnabled val="1"/>
        </dgm:presLayoutVars>
      </dgm:prSet>
      <dgm:spPr/>
    </dgm:pt>
  </dgm:ptLst>
  <dgm:cxnLst>
    <dgm:cxn modelId="{CB942401-5078-4DE5-A34C-07D8C2494A19}" srcId="{86EB11C7-8E35-496E-8BBA-B5FE5C2DA876}" destId="{DA36808D-214D-4712-9CA5-5BBCF19CFF03}" srcOrd="3" destOrd="0" parTransId="{9BAC6198-FD89-443F-B9E4-973C85421C4E}" sibTransId="{EC4A3A85-3C42-44ED-B4AD-28D3F79046B3}"/>
    <dgm:cxn modelId="{51311304-619B-4893-BC52-86905EE054A5}" type="presOf" srcId="{86EB11C7-8E35-496E-8BBA-B5FE5C2DA876}" destId="{811B5D52-89C6-4ADA-98E4-5D00A32367D3}" srcOrd="0" destOrd="0" presId="urn:microsoft.com/office/officeart/2005/8/layout/vList2"/>
    <dgm:cxn modelId="{9BF2145E-E8A0-4187-B9DF-D771E163C365}" type="presOf" srcId="{4798BF4A-4B5C-42B7-BF1C-495465BB8F2A}" destId="{0F7F3B2F-F893-42CF-8954-92A2820F6E2E}" srcOrd="0" destOrd="0" presId="urn:microsoft.com/office/officeart/2005/8/layout/vList2"/>
    <dgm:cxn modelId="{3FA7F744-0946-4746-A94D-B3B0F3AB4289}" srcId="{86EB11C7-8E35-496E-8BBA-B5FE5C2DA876}" destId="{06B0F420-A2DD-4C38-8943-E47A75976368}" srcOrd="0" destOrd="0" parTransId="{DDA18201-CAF4-4AF1-9209-D0B1EDB8C3BE}" sibTransId="{48F85F08-174A-488C-AB7D-4915668FD800}"/>
    <dgm:cxn modelId="{386AFB68-5AED-4451-8F31-5ADE3A61A1C1}" type="presOf" srcId="{DA36808D-214D-4712-9CA5-5BBCF19CFF03}" destId="{0D9E27B9-5A62-4832-890E-77836DFDF54B}" srcOrd="0" destOrd="0" presId="urn:microsoft.com/office/officeart/2005/8/layout/vList2"/>
    <dgm:cxn modelId="{441C97A2-845A-439D-A640-D404E23AA783}" srcId="{86EB11C7-8E35-496E-8BBA-B5FE5C2DA876}" destId="{6BDBDA80-DB95-497B-8068-BB546AD49364}" srcOrd="2" destOrd="0" parTransId="{8A9064D7-5B0E-466F-B415-6619685C29BE}" sibTransId="{49EE1B11-F80C-4C91-BD6F-544BB55D79A2}"/>
    <dgm:cxn modelId="{03E964A4-0096-48A5-B6DA-58241C03B623}" type="presOf" srcId="{06B0F420-A2DD-4C38-8943-E47A75976368}" destId="{92FF7EA9-1E01-4FFE-84FF-2108C119A703}" srcOrd="0" destOrd="0" presId="urn:microsoft.com/office/officeart/2005/8/layout/vList2"/>
    <dgm:cxn modelId="{F9C61CAB-EFFD-4B91-BBF0-BD8EACEB95B6}" srcId="{86EB11C7-8E35-496E-8BBA-B5FE5C2DA876}" destId="{63B4A4D8-71A1-4C36-9B20-E785B65461F0}" srcOrd="4" destOrd="0" parTransId="{739D835C-F9AB-4428-9D92-9E9283B0341B}" sibTransId="{2478D333-8966-45D2-90F8-1DE071A0A4A2}"/>
    <dgm:cxn modelId="{E36E36C1-3164-4E63-8C5D-2150F554D487}" type="presOf" srcId="{6BDBDA80-DB95-497B-8068-BB546AD49364}" destId="{0BB1E448-787F-4D41-AE24-573228A9BDF0}" srcOrd="0" destOrd="0" presId="urn:microsoft.com/office/officeart/2005/8/layout/vList2"/>
    <dgm:cxn modelId="{5D0802C6-E90B-417B-9A59-36F12FF95767}" type="presOf" srcId="{63B4A4D8-71A1-4C36-9B20-E785B65461F0}" destId="{8713BD07-872E-4196-9D7E-53F5762D074D}" srcOrd="0" destOrd="0" presId="urn:microsoft.com/office/officeart/2005/8/layout/vList2"/>
    <dgm:cxn modelId="{A385A0C9-D5D3-44AF-A7EF-4DD8B441CCA7}" srcId="{86EB11C7-8E35-496E-8BBA-B5FE5C2DA876}" destId="{4798BF4A-4B5C-42B7-BF1C-495465BB8F2A}" srcOrd="1" destOrd="0" parTransId="{4AEE2964-4314-4AEC-8D0B-B57F29FF895D}" sibTransId="{C8042726-7EC9-4192-8622-198304CF0D14}"/>
    <dgm:cxn modelId="{946C2483-4797-4E96-8183-ADBCBD641362}" type="presParOf" srcId="{811B5D52-89C6-4ADA-98E4-5D00A32367D3}" destId="{92FF7EA9-1E01-4FFE-84FF-2108C119A703}" srcOrd="0" destOrd="0" presId="urn:microsoft.com/office/officeart/2005/8/layout/vList2"/>
    <dgm:cxn modelId="{11EC5E8C-DEE8-4234-AE9B-C0E08CDA4F79}" type="presParOf" srcId="{811B5D52-89C6-4ADA-98E4-5D00A32367D3}" destId="{FF3568EE-C689-41FB-AF6A-7DDE495F3BDC}" srcOrd="1" destOrd="0" presId="urn:microsoft.com/office/officeart/2005/8/layout/vList2"/>
    <dgm:cxn modelId="{B6A4A397-6A9F-4E62-805B-01FFB52FCE98}" type="presParOf" srcId="{811B5D52-89C6-4ADA-98E4-5D00A32367D3}" destId="{0F7F3B2F-F893-42CF-8954-92A2820F6E2E}" srcOrd="2" destOrd="0" presId="urn:microsoft.com/office/officeart/2005/8/layout/vList2"/>
    <dgm:cxn modelId="{78253563-3DAE-40F4-84CC-7CED7DE4AD56}" type="presParOf" srcId="{811B5D52-89C6-4ADA-98E4-5D00A32367D3}" destId="{2063A944-E317-45D3-8C00-13542930C124}" srcOrd="3" destOrd="0" presId="urn:microsoft.com/office/officeart/2005/8/layout/vList2"/>
    <dgm:cxn modelId="{37428776-5B7B-429D-BE9C-C37AC2A93FFA}" type="presParOf" srcId="{811B5D52-89C6-4ADA-98E4-5D00A32367D3}" destId="{0BB1E448-787F-4D41-AE24-573228A9BDF0}" srcOrd="4" destOrd="0" presId="urn:microsoft.com/office/officeart/2005/8/layout/vList2"/>
    <dgm:cxn modelId="{6329A25D-2650-47E9-A35C-31C659778AE7}" type="presParOf" srcId="{811B5D52-89C6-4ADA-98E4-5D00A32367D3}" destId="{EEC4F975-3670-4257-B957-E1426C51BC9A}" srcOrd="5" destOrd="0" presId="urn:microsoft.com/office/officeart/2005/8/layout/vList2"/>
    <dgm:cxn modelId="{D27DB709-760D-4331-BFB8-E473198706A4}" type="presParOf" srcId="{811B5D52-89C6-4ADA-98E4-5D00A32367D3}" destId="{0D9E27B9-5A62-4832-890E-77836DFDF54B}" srcOrd="6" destOrd="0" presId="urn:microsoft.com/office/officeart/2005/8/layout/vList2"/>
    <dgm:cxn modelId="{7637B863-7B69-4645-A02A-90DB12FC4FA9}" type="presParOf" srcId="{811B5D52-89C6-4ADA-98E4-5D00A32367D3}" destId="{6C6C26DA-2B38-4541-AC0B-8189D7045EAB}" srcOrd="7" destOrd="0" presId="urn:microsoft.com/office/officeart/2005/8/layout/vList2"/>
    <dgm:cxn modelId="{1F4A9C95-007D-48CF-8BC8-42A87D024F6B}" type="presParOf" srcId="{811B5D52-89C6-4ADA-98E4-5D00A32367D3}" destId="{8713BD07-872E-4196-9D7E-53F5762D074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E94C76-B11B-4E2C-9168-13137B1F76D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256FE55E-1C7E-4DDE-9C30-B4A639F6ED1F}">
      <dgm:prSet/>
      <dgm:spPr/>
      <dgm:t>
        <a:bodyPr/>
        <a:lstStyle/>
        <a:p>
          <a:r>
            <a:rPr lang="en-US" b="0" i="0" dirty="0">
              <a:solidFill>
                <a:schemeClr val="bg1"/>
              </a:solidFill>
              <a:effectLst/>
              <a:latin typeface="Segoe UI" panose="020B0502040204020203" pitchFamily="34" charset="0"/>
            </a:rPr>
            <a:t>KQL is the query language, and the Kusto Engine is what receives the queries to execute them, specifically large datasets from Azure</a:t>
          </a:r>
          <a:endParaRPr lang="en-US" dirty="0">
            <a:solidFill>
              <a:schemeClr val="bg1"/>
            </a:solidFill>
          </a:endParaRPr>
        </a:p>
      </dgm:t>
    </dgm:pt>
    <dgm:pt modelId="{9AC6E8E2-D08F-46B7-83AC-6A0E5AADD8EF}" type="parTrans" cxnId="{C43F71F7-9171-43FC-9B84-20645AB688AB}">
      <dgm:prSet/>
      <dgm:spPr/>
      <dgm:t>
        <a:bodyPr/>
        <a:lstStyle/>
        <a:p>
          <a:endParaRPr lang="en-US"/>
        </a:p>
      </dgm:t>
    </dgm:pt>
    <dgm:pt modelId="{0621F4AD-052E-4248-846B-BEFBBBE95DE2}" type="sibTrans" cxnId="{C43F71F7-9171-43FC-9B84-20645AB688AB}">
      <dgm:prSet/>
      <dgm:spPr/>
      <dgm:t>
        <a:bodyPr/>
        <a:lstStyle/>
        <a:p>
          <a:endParaRPr lang="en-US"/>
        </a:p>
      </dgm:t>
    </dgm:pt>
    <dgm:pt modelId="{248F6513-5369-45EB-BEC8-EBAB64F6A525}">
      <dgm:prSet/>
      <dgm:spPr/>
      <dgm:t>
        <a:bodyPr/>
        <a:lstStyle/>
        <a:p>
          <a:r>
            <a:rPr lang="en-US" b="1" i="0" dirty="0">
              <a:solidFill>
                <a:srgbClr val="333333"/>
              </a:solidFill>
              <a:effectLst/>
              <a:latin typeface="Segoe UI" panose="020B0502040204020203" pitchFamily="34" charset="0"/>
            </a:rPr>
            <a:t>Azure Application Insights</a:t>
          </a:r>
          <a:endParaRPr lang="en-US" b="0" i="0" dirty="0">
            <a:solidFill>
              <a:srgbClr val="333333"/>
            </a:solidFill>
            <a:effectLst/>
            <a:latin typeface="Segoe UI" panose="020B0502040204020203" pitchFamily="34" charset="0"/>
          </a:endParaRPr>
        </a:p>
      </dgm:t>
    </dgm:pt>
    <dgm:pt modelId="{44CB06D8-C14A-4C22-97B0-B282043F4278}" type="parTrans" cxnId="{B90C9144-22F2-465B-B07C-F72824708776}">
      <dgm:prSet/>
      <dgm:spPr/>
      <dgm:t>
        <a:bodyPr/>
        <a:lstStyle/>
        <a:p>
          <a:endParaRPr lang="en-US"/>
        </a:p>
      </dgm:t>
    </dgm:pt>
    <dgm:pt modelId="{688A6249-9AA0-4254-9D50-337328DE4903}" type="sibTrans" cxnId="{B90C9144-22F2-465B-B07C-F72824708776}">
      <dgm:prSet/>
      <dgm:spPr/>
      <dgm:t>
        <a:bodyPr/>
        <a:lstStyle/>
        <a:p>
          <a:endParaRPr lang="en-US"/>
        </a:p>
      </dgm:t>
    </dgm:pt>
    <dgm:pt modelId="{F6C7705B-9690-4698-9E22-451A5FE28C91}">
      <dgm:prSet/>
      <dgm:spPr/>
      <dgm:t>
        <a:bodyPr/>
        <a:lstStyle/>
        <a:p>
          <a:r>
            <a:rPr lang="en-US" b="1" i="0" dirty="0">
              <a:solidFill>
                <a:srgbClr val="333333"/>
              </a:solidFill>
              <a:effectLst/>
              <a:latin typeface="Segoe UI" panose="020B0502040204020203" pitchFamily="34" charset="0"/>
            </a:rPr>
            <a:t>Azure Log Analytics</a:t>
          </a:r>
        </a:p>
      </dgm:t>
    </dgm:pt>
    <dgm:pt modelId="{D85205B3-D747-4E0B-836C-6A1978B33D11}" type="parTrans" cxnId="{5B077C5A-900B-452E-A297-5F31F83A5173}">
      <dgm:prSet/>
      <dgm:spPr/>
      <dgm:t>
        <a:bodyPr/>
        <a:lstStyle/>
        <a:p>
          <a:endParaRPr lang="en-US"/>
        </a:p>
      </dgm:t>
    </dgm:pt>
    <dgm:pt modelId="{14C19B75-F553-485B-AD6A-815F6641626A}" type="sibTrans" cxnId="{5B077C5A-900B-452E-A297-5F31F83A5173}">
      <dgm:prSet/>
      <dgm:spPr/>
      <dgm:t>
        <a:bodyPr/>
        <a:lstStyle/>
        <a:p>
          <a:endParaRPr lang="en-US"/>
        </a:p>
      </dgm:t>
    </dgm:pt>
    <dgm:pt modelId="{CB93C85E-1E3F-4CEA-A980-44CC2B13F50A}">
      <dgm:prSet/>
      <dgm:spPr/>
      <dgm:t>
        <a:bodyPr/>
        <a:lstStyle/>
        <a:p>
          <a:r>
            <a:rPr lang="en-US" b="1" i="0" dirty="0">
              <a:solidFill>
                <a:srgbClr val="333333"/>
              </a:solidFill>
              <a:effectLst/>
              <a:latin typeface="Segoe UI" panose="020B0502040204020203" pitchFamily="34" charset="0"/>
            </a:rPr>
            <a:t>Azure Security Center</a:t>
          </a:r>
        </a:p>
      </dgm:t>
    </dgm:pt>
    <dgm:pt modelId="{BEF92766-B5E2-4B56-9959-454151CDDFFB}" type="parTrans" cxnId="{FCD1F889-1166-462F-BD2B-22721FBAAEBE}">
      <dgm:prSet/>
      <dgm:spPr/>
      <dgm:t>
        <a:bodyPr/>
        <a:lstStyle/>
        <a:p>
          <a:endParaRPr lang="en-US"/>
        </a:p>
      </dgm:t>
    </dgm:pt>
    <dgm:pt modelId="{8361C429-117C-4A98-8659-7C9F1E53603B}" type="sibTrans" cxnId="{FCD1F889-1166-462F-BD2B-22721FBAAEBE}">
      <dgm:prSet/>
      <dgm:spPr/>
      <dgm:t>
        <a:bodyPr/>
        <a:lstStyle/>
        <a:p>
          <a:endParaRPr lang="en-US"/>
        </a:p>
      </dgm:t>
    </dgm:pt>
    <dgm:pt modelId="{5B7BA0FF-6BBB-4CCF-8DF4-0B57D5C92154}">
      <dgm:prSet/>
      <dgm:spPr/>
      <dgm:t>
        <a:bodyPr/>
        <a:lstStyle/>
        <a:p>
          <a:r>
            <a:rPr lang="en-US" b="1" dirty="0">
              <a:solidFill>
                <a:srgbClr val="333333"/>
              </a:solidFill>
              <a:latin typeface="Segoe UI" panose="020B0502040204020203" pitchFamily="34" charset="0"/>
            </a:rPr>
            <a:t>Azure Synapse Analytics</a:t>
          </a:r>
        </a:p>
      </dgm:t>
    </dgm:pt>
    <dgm:pt modelId="{3871A3F0-780D-4579-BBE5-2914E06A4D57}" type="parTrans" cxnId="{EDAE2766-4276-4DE8-B30F-91F7F9316AF5}">
      <dgm:prSet/>
      <dgm:spPr/>
      <dgm:t>
        <a:bodyPr/>
        <a:lstStyle/>
        <a:p>
          <a:endParaRPr lang="en-US"/>
        </a:p>
      </dgm:t>
    </dgm:pt>
    <dgm:pt modelId="{05242424-E326-4294-8507-3DF3DDD6E29B}" type="sibTrans" cxnId="{EDAE2766-4276-4DE8-B30F-91F7F9316AF5}">
      <dgm:prSet/>
      <dgm:spPr/>
      <dgm:t>
        <a:bodyPr/>
        <a:lstStyle/>
        <a:p>
          <a:endParaRPr lang="en-US"/>
        </a:p>
      </dgm:t>
    </dgm:pt>
    <dgm:pt modelId="{347021B0-F1B9-4EA7-94EE-0B29436D6926}">
      <dgm:prSet/>
      <dgm:spPr/>
      <dgm:t>
        <a:bodyPr/>
        <a:lstStyle/>
        <a:p>
          <a:r>
            <a:rPr lang="en-US" b="1" i="0" dirty="0">
              <a:solidFill>
                <a:srgbClr val="333333"/>
              </a:solidFill>
              <a:effectLst/>
              <a:latin typeface="Segoe UI" panose="020B0502040204020203" pitchFamily="34" charset="0"/>
            </a:rPr>
            <a:t>Azure Sentin</a:t>
          </a:r>
          <a:r>
            <a:rPr lang="en-US" b="1" dirty="0">
              <a:solidFill>
                <a:srgbClr val="333333"/>
              </a:solidFill>
              <a:latin typeface="Segoe UI" panose="020B0502040204020203" pitchFamily="34" charset="0"/>
            </a:rPr>
            <a:t>el</a:t>
          </a:r>
        </a:p>
      </dgm:t>
    </dgm:pt>
    <dgm:pt modelId="{C98D2E3D-FC80-432F-A83E-DEF3FFD24B0F}" type="parTrans" cxnId="{3663EBC8-F7DD-40E0-B2FC-F7B96345BA5F}">
      <dgm:prSet/>
      <dgm:spPr/>
      <dgm:t>
        <a:bodyPr/>
        <a:lstStyle/>
        <a:p>
          <a:endParaRPr lang="en-US"/>
        </a:p>
      </dgm:t>
    </dgm:pt>
    <dgm:pt modelId="{83348598-36D6-49F4-A3A6-DE964DC5A506}" type="sibTrans" cxnId="{3663EBC8-F7DD-40E0-B2FC-F7B96345BA5F}">
      <dgm:prSet/>
      <dgm:spPr/>
      <dgm:t>
        <a:bodyPr/>
        <a:lstStyle/>
        <a:p>
          <a:endParaRPr lang="en-US"/>
        </a:p>
      </dgm:t>
    </dgm:pt>
    <dgm:pt modelId="{F3A8FC6B-3909-42E2-AD89-9CABDCA4DF74}">
      <dgm:prSet/>
      <dgm:spPr/>
      <dgm:t>
        <a:bodyPr/>
        <a:lstStyle/>
        <a:p>
          <a:r>
            <a:rPr lang="en-US" b="0" i="0" dirty="0">
              <a:solidFill>
                <a:schemeClr val="bg1"/>
              </a:solidFill>
              <a:effectLst/>
              <a:latin typeface="Ubuntu"/>
            </a:rPr>
            <a:t>Data can also be ingested from external sources as well to be used inside Azure Data Explorer</a:t>
          </a:r>
          <a:endParaRPr lang="en-GB" dirty="0">
            <a:solidFill>
              <a:schemeClr val="bg1"/>
            </a:solidFill>
          </a:endParaRPr>
        </a:p>
      </dgm:t>
    </dgm:pt>
    <dgm:pt modelId="{AEF3B65D-F0A3-46B2-8795-8DDE88EBDA1E}" type="parTrans" cxnId="{0AC4239D-B7DA-4B29-962D-CAE18686F8C9}">
      <dgm:prSet/>
      <dgm:spPr/>
      <dgm:t>
        <a:bodyPr/>
        <a:lstStyle/>
        <a:p>
          <a:endParaRPr lang="en-US"/>
        </a:p>
      </dgm:t>
    </dgm:pt>
    <dgm:pt modelId="{908E02E4-95D4-454B-B641-BCF5B2E6D4C3}" type="sibTrans" cxnId="{0AC4239D-B7DA-4B29-962D-CAE18686F8C9}">
      <dgm:prSet/>
      <dgm:spPr/>
      <dgm:t>
        <a:bodyPr/>
        <a:lstStyle/>
        <a:p>
          <a:endParaRPr lang="en-US"/>
        </a:p>
      </dgm:t>
    </dgm:pt>
    <dgm:pt modelId="{AFA430DB-4F36-4ACE-B9B2-5B85A3FB1B3B}" type="pres">
      <dgm:prSet presAssocID="{56E94C76-B11B-4E2C-9168-13137B1F76D6}" presName="linear" presStyleCnt="0">
        <dgm:presLayoutVars>
          <dgm:animLvl val="lvl"/>
          <dgm:resizeHandles val="exact"/>
        </dgm:presLayoutVars>
      </dgm:prSet>
      <dgm:spPr/>
    </dgm:pt>
    <dgm:pt modelId="{4E432089-733E-4EBF-A75B-A0A736959B9F}" type="pres">
      <dgm:prSet presAssocID="{256FE55E-1C7E-4DDE-9C30-B4A639F6ED1F}" presName="parentText" presStyleLbl="node1" presStyleIdx="0" presStyleCnt="2">
        <dgm:presLayoutVars>
          <dgm:chMax val="0"/>
          <dgm:bulletEnabled val="1"/>
        </dgm:presLayoutVars>
      </dgm:prSet>
      <dgm:spPr/>
    </dgm:pt>
    <dgm:pt modelId="{8D9B76DF-A4B9-48C2-9FD9-7C6B3A0ABC11}" type="pres">
      <dgm:prSet presAssocID="{256FE55E-1C7E-4DDE-9C30-B4A639F6ED1F}" presName="childText" presStyleLbl="revTx" presStyleIdx="0" presStyleCnt="1">
        <dgm:presLayoutVars>
          <dgm:bulletEnabled val="1"/>
        </dgm:presLayoutVars>
      </dgm:prSet>
      <dgm:spPr/>
    </dgm:pt>
    <dgm:pt modelId="{1DA41499-5D0A-45F9-B970-D151A903DE96}" type="pres">
      <dgm:prSet presAssocID="{F3A8FC6B-3909-42E2-AD89-9CABDCA4DF74}" presName="parentText" presStyleLbl="node1" presStyleIdx="1" presStyleCnt="2">
        <dgm:presLayoutVars>
          <dgm:chMax val="0"/>
          <dgm:bulletEnabled val="1"/>
        </dgm:presLayoutVars>
      </dgm:prSet>
      <dgm:spPr/>
    </dgm:pt>
  </dgm:ptLst>
  <dgm:cxnLst>
    <dgm:cxn modelId="{DD98D43F-3D79-49C7-B3CC-B58AACF596AC}" type="presOf" srcId="{CB93C85E-1E3F-4CEA-A980-44CC2B13F50A}" destId="{8D9B76DF-A4B9-48C2-9FD9-7C6B3A0ABC11}" srcOrd="0" destOrd="2" presId="urn:microsoft.com/office/officeart/2005/8/layout/vList2"/>
    <dgm:cxn modelId="{B90C9144-22F2-465B-B07C-F72824708776}" srcId="{256FE55E-1C7E-4DDE-9C30-B4A639F6ED1F}" destId="{248F6513-5369-45EB-BEC8-EBAB64F6A525}" srcOrd="0" destOrd="0" parTransId="{44CB06D8-C14A-4C22-97B0-B282043F4278}" sibTransId="{688A6249-9AA0-4254-9D50-337328DE4903}"/>
    <dgm:cxn modelId="{EDAE2766-4276-4DE8-B30F-91F7F9316AF5}" srcId="{256FE55E-1C7E-4DDE-9C30-B4A639F6ED1F}" destId="{5B7BA0FF-6BBB-4CCF-8DF4-0B57D5C92154}" srcOrd="3" destOrd="0" parTransId="{3871A3F0-780D-4579-BBE5-2914E06A4D57}" sibTransId="{05242424-E326-4294-8507-3DF3DDD6E29B}"/>
    <dgm:cxn modelId="{592A4455-329C-4BEE-BAFF-4CC3D1FFD0B4}" type="presOf" srcId="{256FE55E-1C7E-4DDE-9C30-B4A639F6ED1F}" destId="{4E432089-733E-4EBF-A75B-A0A736959B9F}" srcOrd="0" destOrd="0" presId="urn:microsoft.com/office/officeart/2005/8/layout/vList2"/>
    <dgm:cxn modelId="{5B077C5A-900B-452E-A297-5F31F83A5173}" srcId="{256FE55E-1C7E-4DDE-9C30-B4A639F6ED1F}" destId="{F6C7705B-9690-4698-9E22-451A5FE28C91}" srcOrd="1" destOrd="0" parTransId="{D85205B3-D747-4E0B-836C-6A1978B33D11}" sibTransId="{14C19B75-F553-485B-AD6A-815F6641626A}"/>
    <dgm:cxn modelId="{FCD1F889-1166-462F-BD2B-22721FBAAEBE}" srcId="{256FE55E-1C7E-4DDE-9C30-B4A639F6ED1F}" destId="{CB93C85E-1E3F-4CEA-A980-44CC2B13F50A}" srcOrd="2" destOrd="0" parTransId="{BEF92766-B5E2-4B56-9959-454151CDDFFB}" sibTransId="{8361C429-117C-4A98-8659-7C9F1E53603B}"/>
    <dgm:cxn modelId="{85A97690-B12E-40CC-99DE-A1A6E7E267E1}" type="presOf" srcId="{56E94C76-B11B-4E2C-9168-13137B1F76D6}" destId="{AFA430DB-4F36-4ACE-B9B2-5B85A3FB1B3B}" srcOrd="0" destOrd="0" presId="urn:microsoft.com/office/officeart/2005/8/layout/vList2"/>
    <dgm:cxn modelId="{0AC4239D-B7DA-4B29-962D-CAE18686F8C9}" srcId="{56E94C76-B11B-4E2C-9168-13137B1F76D6}" destId="{F3A8FC6B-3909-42E2-AD89-9CABDCA4DF74}" srcOrd="1" destOrd="0" parTransId="{AEF3B65D-F0A3-46B2-8795-8DDE88EBDA1E}" sibTransId="{908E02E4-95D4-454B-B641-BCF5B2E6D4C3}"/>
    <dgm:cxn modelId="{7866B09F-8BC2-4FAE-B9C4-1ABCE804D741}" type="presOf" srcId="{248F6513-5369-45EB-BEC8-EBAB64F6A525}" destId="{8D9B76DF-A4B9-48C2-9FD9-7C6B3A0ABC11}" srcOrd="0" destOrd="0" presId="urn:microsoft.com/office/officeart/2005/8/layout/vList2"/>
    <dgm:cxn modelId="{A51D28A4-EF88-4946-9543-88B175EECF84}" type="presOf" srcId="{F3A8FC6B-3909-42E2-AD89-9CABDCA4DF74}" destId="{1DA41499-5D0A-45F9-B970-D151A903DE96}" srcOrd="0" destOrd="0" presId="urn:microsoft.com/office/officeart/2005/8/layout/vList2"/>
    <dgm:cxn modelId="{797A69B7-EE87-4638-A6B4-DB449D1F3A79}" type="presOf" srcId="{5B7BA0FF-6BBB-4CCF-8DF4-0B57D5C92154}" destId="{8D9B76DF-A4B9-48C2-9FD9-7C6B3A0ABC11}" srcOrd="0" destOrd="3" presId="urn:microsoft.com/office/officeart/2005/8/layout/vList2"/>
    <dgm:cxn modelId="{4B6318C0-762D-47F8-827F-272EE97EFAD2}" type="presOf" srcId="{F6C7705B-9690-4698-9E22-451A5FE28C91}" destId="{8D9B76DF-A4B9-48C2-9FD9-7C6B3A0ABC11}" srcOrd="0" destOrd="1" presId="urn:microsoft.com/office/officeart/2005/8/layout/vList2"/>
    <dgm:cxn modelId="{3663EBC8-F7DD-40E0-B2FC-F7B96345BA5F}" srcId="{256FE55E-1C7E-4DDE-9C30-B4A639F6ED1F}" destId="{347021B0-F1B9-4EA7-94EE-0B29436D6926}" srcOrd="4" destOrd="0" parTransId="{C98D2E3D-FC80-432F-A83E-DEF3FFD24B0F}" sibTransId="{83348598-36D6-49F4-A3A6-DE964DC5A506}"/>
    <dgm:cxn modelId="{3B08EFEB-2E80-449C-AD5B-93A42B4F9CD8}" type="presOf" srcId="{347021B0-F1B9-4EA7-94EE-0B29436D6926}" destId="{8D9B76DF-A4B9-48C2-9FD9-7C6B3A0ABC11}" srcOrd="0" destOrd="4" presId="urn:microsoft.com/office/officeart/2005/8/layout/vList2"/>
    <dgm:cxn modelId="{C43F71F7-9171-43FC-9B84-20645AB688AB}" srcId="{56E94C76-B11B-4E2C-9168-13137B1F76D6}" destId="{256FE55E-1C7E-4DDE-9C30-B4A639F6ED1F}" srcOrd="0" destOrd="0" parTransId="{9AC6E8E2-D08F-46B7-83AC-6A0E5AADD8EF}" sibTransId="{0621F4AD-052E-4248-846B-BEFBBBE95DE2}"/>
    <dgm:cxn modelId="{564DD49D-19BF-4FD7-8E9F-19ABC47E59AA}" type="presParOf" srcId="{AFA430DB-4F36-4ACE-B9B2-5B85A3FB1B3B}" destId="{4E432089-733E-4EBF-A75B-A0A736959B9F}" srcOrd="0" destOrd="0" presId="urn:microsoft.com/office/officeart/2005/8/layout/vList2"/>
    <dgm:cxn modelId="{90820EE7-A6DE-481D-B6D8-589DB49CCC6D}" type="presParOf" srcId="{AFA430DB-4F36-4ACE-B9B2-5B85A3FB1B3B}" destId="{8D9B76DF-A4B9-48C2-9FD9-7C6B3A0ABC11}" srcOrd="1" destOrd="0" presId="urn:microsoft.com/office/officeart/2005/8/layout/vList2"/>
    <dgm:cxn modelId="{45CCC70B-8FD4-4003-9C8E-E4D3F86AF03C}" type="presParOf" srcId="{AFA430DB-4F36-4ACE-B9B2-5B85A3FB1B3B}" destId="{1DA41499-5D0A-45F9-B970-D151A903DE9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E94C76-B11B-4E2C-9168-13137B1F76D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256FE55E-1C7E-4DDE-9C30-B4A639F6ED1F}">
      <dgm:prSet/>
      <dgm:spPr/>
      <dgm:t>
        <a:bodyPr/>
        <a:lstStyle/>
        <a:p>
          <a:r>
            <a:rPr lang="en-US" b="0" i="0" dirty="0">
              <a:solidFill>
                <a:schemeClr val="bg1"/>
              </a:solidFill>
              <a:effectLst/>
              <a:latin typeface="Segoe UI" panose="020B0502040204020203" pitchFamily="34" charset="0"/>
            </a:rPr>
            <a:t>A Kusto query is a read-only request that </a:t>
          </a:r>
          <a:r>
            <a:rPr lang="en-US" dirty="0"/>
            <a:t>consumes and outputs tabular data</a:t>
          </a:r>
          <a:r>
            <a:rPr lang="en-US" b="0" i="0" dirty="0">
              <a:solidFill>
                <a:schemeClr val="bg1"/>
              </a:solidFill>
              <a:effectLst/>
              <a:latin typeface="Segoe UI" panose="020B0502040204020203" pitchFamily="34" charset="0"/>
            </a:rPr>
            <a:t>. </a:t>
          </a:r>
          <a:endParaRPr lang="en-US" dirty="0">
            <a:solidFill>
              <a:schemeClr val="bg1"/>
            </a:solidFill>
          </a:endParaRPr>
        </a:p>
      </dgm:t>
    </dgm:pt>
    <dgm:pt modelId="{9AC6E8E2-D08F-46B7-83AC-6A0E5AADD8EF}" type="parTrans" cxnId="{C43F71F7-9171-43FC-9B84-20645AB688AB}">
      <dgm:prSet/>
      <dgm:spPr/>
      <dgm:t>
        <a:bodyPr/>
        <a:lstStyle/>
        <a:p>
          <a:endParaRPr lang="en-US"/>
        </a:p>
      </dgm:t>
    </dgm:pt>
    <dgm:pt modelId="{0621F4AD-052E-4248-846B-BEFBBBE95DE2}" type="sibTrans" cxnId="{C43F71F7-9171-43FC-9B84-20645AB688AB}">
      <dgm:prSet/>
      <dgm:spPr/>
      <dgm:t>
        <a:bodyPr/>
        <a:lstStyle/>
        <a:p>
          <a:endParaRPr lang="en-US"/>
        </a:p>
      </dgm:t>
    </dgm:pt>
    <dgm:pt modelId="{4F1B6B1B-FA3F-4439-8C54-354AD2B146DA}">
      <dgm:prSet/>
      <dgm:spPr/>
      <dgm:t>
        <a:bodyPr/>
        <a:lstStyle/>
        <a:p>
          <a:r>
            <a:rPr lang="en-US" dirty="0"/>
            <a:t>Filtering statements</a:t>
          </a:r>
        </a:p>
      </dgm:t>
    </dgm:pt>
    <dgm:pt modelId="{FBDE7F7A-8B8B-42F1-BD5B-FD463BD9F2FB}" type="parTrans" cxnId="{60ADB2CD-0603-4A2B-9178-7CD583E53FD2}">
      <dgm:prSet/>
      <dgm:spPr/>
      <dgm:t>
        <a:bodyPr/>
        <a:lstStyle/>
        <a:p>
          <a:endParaRPr lang="en-US"/>
        </a:p>
      </dgm:t>
    </dgm:pt>
    <dgm:pt modelId="{2B8A71A1-B5EF-412A-A360-8DA78E78A2FF}" type="sibTrans" cxnId="{60ADB2CD-0603-4A2B-9178-7CD583E53FD2}">
      <dgm:prSet/>
      <dgm:spPr/>
      <dgm:t>
        <a:bodyPr/>
        <a:lstStyle/>
        <a:p>
          <a:endParaRPr lang="en-US"/>
        </a:p>
      </dgm:t>
    </dgm:pt>
    <dgm:pt modelId="{A1E73279-9C22-49CB-8850-FBCE2CDB13EF}">
      <dgm:prSet/>
      <dgm:spPr/>
      <dgm:t>
        <a:bodyPr/>
        <a:lstStyle/>
        <a:p>
          <a:r>
            <a:rPr lang="en-US"/>
            <a:t>Joining tables</a:t>
          </a:r>
        </a:p>
      </dgm:t>
    </dgm:pt>
    <dgm:pt modelId="{FDD7977D-C57F-4F4E-86C6-043658931A2E}" type="parTrans" cxnId="{C243250F-6286-4173-A872-A8A356C82742}">
      <dgm:prSet/>
      <dgm:spPr/>
      <dgm:t>
        <a:bodyPr/>
        <a:lstStyle/>
        <a:p>
          <a:endParaRPr lang="en-US"/>
        </a:p>
      </dgm:t>
    </dgm:pt>
    <dgm:pt modelId="{F6485BEB-DBBA-4782-9C17-9C13FBE0179B}" type="sibTrans" cxnId="{C243250F-6286-4173-A872-A8A356C82742}">
      <dgm:prSet/>
      <dgm:spPr/>
      <dgm:t>
        <a:bodyPr/>
        <a:lstStyle/>
        <a:p>
          <a:endParaRPr lang="en-US"/>
        </a:p>
      </dgm:t>
    </dgm:pt>
    <dgm:pt modelId="{405DE629-E76F-4364-9E01-BC1BEC2A42F1}">
      <dgm:prSet/>
      <dgm:spPr/>
      <dgm:t>
        <a:bodyPr/>
        <a:lstStyle/>
        <a:p>
          <a:r>
            <a:rPr lang="en-US" dirty="0"/>
            <a:t>Aggregating data</a:t>
          </a:r>
        </a:p>
      </dgm:t>
    </dgm:pt>
    <dgm:pt modelId="{47568860-3362-4094-A7C3-BDA4996DBF29}" type="parTrans" cxnId="{5C4348F1-2010-4BB1-A889-35FFDA715608}">
      <dgm:prSet/>
      <dgm:spPr/>
      <dgm:t>
        <a:bodyPr/>
        <a:lstStyle/>
        <a:p>
          <a:endParaRPr lang="en-US"/>
        </a:p>
      </dgm:t>
    </dgm:pt>
    <dgm:pt modelId="{A45D9CDC-8C3D-4451-B2C8-2F5D85F7C7E6}" type="sibTrans" cxnId="{5C4348F1-2010-4BB1-A889-35FFDA715608}">
      <dgm:prSet/>
      <dgm:spPr/>
      <dgm:t>
        <a:bodyPr/>
        <a:lstStyle/>
        <a:p>
          <a:endParaRPr lang="en-US"/>
        </a:p>
      </dgm:t>
    </dgm:pt>
    <dgm:pt modelId="{E0959391-C28D-4FB6-9CB4-0C588D619089}">
      <dgm:prSet/>
      <dgm:spPr/>
      <dgm:t>
        <a:bodyPr/>
        <a:lstStyle/>
        <a:p>
          <a:r>
            <a:rPr lang="en-US" dirty="0"/>
            <a:t>Querying columns</a:t>
          </a:r>
        </a:p>
      </dgm:t>
    </dgm:pt>
    <dgm:pt modelId="{BBD47390-0315-427D-8324-4172C34ABD53}" type="parTrans" cxnId="{F27AC2E7-1DD5-4D14-B4F6-C7029A13E384}">
      <dgm:prSet/>
      <dgm:spPr/>
      <dgm:t>
        <a:bodyPr/>
        <a:lstStyle/>
        <a:p>
          <a:endParaRPr lang="en-US"/>
        </a:p>
      </dgm:t>
    </dgm:pt>
    <dgm:pt modelId="{259ADF28-90A9-4BD1-8E24-BBAD252706E1}" type="sibTrans" cxnId="{F27AC2E7-1DD5-4D14-B4F6-C7029A13E384}">
      <dgm:prSet/>
      <dgm:spPr/>
      <dgm:t>
        <a:bodyPr/>
        <a:lstStyle/>
        <a:p>
          <a:endParaRPr lang="en-US"/>
        </a:p>
      </dgm:t>
    </dgm:pt>
    <dgm:pt modelId="{BA3CB4A9-4901-4456-8908-B75DAF409459}">
      <dgm:prSet/>
      <dgm:spPr/>
      <dgm:t>
        <a:bodyPr/>
        <a:lstStyle/>
        <a:p>
          <a:r>
            <a:rPr lang="en-US" b="0" i="0" dirty="0">
              <a:solidFill>
                <a:schemeClr val="bg1"/>
              </a:solidFill>
              <a:effectLst/>
              <a:latin typeface="Segoe UI" panose="020B0502040204020203" pitchFamily="34" charset="0"/>
            </a:rPr>
            <a:t>The query uses a data structure hierarchy similar to relational databases</a:t>
          </a:r>
        </a:p>
      </dgm:t>
    </dgm:pt>
    <dgm:pt modelId="{FCADE9C2-AE78-4A37-B5D6-752115CB521E}" type="parTrans" cxnId="{E0E6B08D-267E-4756-9743-DAACB50FE657}">
      <dgm:prSet/>
      <dgm:spPr/>
      <dgm:t>
        <a:bodyPr/>
        <a:lstStyle/>
        <a:p>
          <a:endParaRPr lang="en-US"/>
        </a:p>
      </dgm:t>
    </dgm:pt>
    <dgm:pt modelId="{FE3F0DA7-A816-403F-9512-3B99AD64C9C1}" type="sibTrans" cxnId="{E0E6B08D-267E-4756-9743-DAACB50FE657}">
      <dgm:prSet/>
      <dgm:spPr/>
      <dgm:t>
        <a:bodyPr/>
        <a:lstStyle/>
        <a:p>
          <a:endParaRPr lang="en-US"/>
        </a:p>
      </dgm:t>
    </dgm:pt>
    <dgm:pt modelId="{C3FA5EBD-7AF2-4DD2-9F6B-F5531763CC03}">
      <dgm:prSet/>
      <dgm:spPr/>
      <dgm:t>
        <a:bodyPr/>
        <a:lstStyle/>
        <a:p>
          <a:r>
            <a:rPr lang="en-US" dirty="0">
              <a:solidFill>
                <a:schemeClr val="tx1"/>
              </a:solidFill>
              <a:latin typeface="Segoe UI" panose="020B0502040204020203" pitchFamily="34" charset="0"/>
            </a:rPr>
            <a:t>D</a:t>
          </a:r>
          <a:r>
            <a:rPr lang="en-US" b="0" i="0" dirty="0">
              <a:solidFill>
                <a:schemeClr val="tx1"/>
              </a:solidFill>
              <a:effectLst/>
              <a:latin typeface="Segoe UI" panose="020B0502040204020203" pitchFamily="34" charset="0"/>
            </a:rPr>
            <a:t>atabases </a:t>
          </a:r>
        </a:p>
      </dgm:t>
    </dgm:pt>
    <dgm:pt modelId="{F20CE810-63B3-47AF-94E4-F9FAD332099F}" type="parTrans" cxnId="{AC8E266C-AFD2-4924-8E8E-65276AFFE283}">
      <dgm:prSet/>
      <dgm:spPr/>
      <dgm:t>
        <a:bodyPr/>
        <a:lstStyle/>
        <a:p>
          <a:endParaRPr lang="en-US"/>
        </a:p>
      </dgm:t>
    </dgm:pt>
    <dgm:pt modelId="{7C2836C5-BEE4-43F2-9CDD-B0AA042EF8EF}" type="sibTrans" cxnId="{AC8E266C-AFD2-4924-8E8E-65276AFFE283}">
      <dgm:prSet/>
      <dgm:spPr/>
      <dgm:t>
        <a:bodyPr/>
        <a:lstStyle/>
        <a:p>
          <a:endParaRPr lang="en-US"/>
        </a:p>
      </dgm:t>
    </dgm:pt>
    <dgm:pt modelId="{52B8F37F-A0F6-4678-8AAD-0280C4FD8AB0}">
      <dgm:prSet/>
      <dgm:spPr/>
      <dgm:t>
        <a:bodyPr/>
        <a:lstStyle/>
        <a:p>
          <a:r>
            <a:rPr lang="en-US" dirty="0">
              <a:solidFill>
                <a:schemeClr val="tx1"/>
              </a:solidFill>
              <a:latin typeface="Segoe UI" panose="020B0502040204020203" pitchFamily="34" charset="0"/>
            </a:rPr>
            <a:t>T</a:t>
          </a:r>
          <a:r>
            <a:rPr lang="en-US" b="0" i="0" dirty="0">
              <a:solidFill>
                <a:schemeClr val="tx1"/>
              </a:solidFill>
              <a:effectLst/>
              <a:latin typeface="Segoe UI" panose="020B0502040204020203" pitchFamily="34" charset="0"/>
            </a:rPr>
            <a:t>ables</a:t>
          </a:r>
        </a:p>
      </dgm:t>
    </dgm:pt>
    <dgm:pt modelId="{FEF9ABDC-2415-4331-9885-31E2426C12A3}" type="parTrans" cxnId="{D9A7D88D-C94B-4B0D-ADF5-56A3776CA601}">
      <dgm:prSet/>
      <dgm:spPr/>
      <dgm:t>
        <a:bodyPr/>
        <a:lstStyle/>
        <a:p>
          <a:endParaRPr lang="en-US"/>
        </a:p>
      </dgm:t>
    </dgm:pt>
    <dgm:pt modelId="{ADE77D4E-5AD1-4C6F-B80E-C9355613EEE2}" type="sibTrans" cxnId="{D9A7D88D-C94B-4B0D-ADF5-56A3776CA601}">
      <dgm:prSet/>
      <dgm:spPr/>
      <dgm:t>
        <a:bodyPr/>
        <a:lstStyle/>
        <a:p>
          <a:endParaRPr lang="en-US"/>
        </a:p>
      </dgm:t>
    </dgm:pt>
    <dgm:pt modelId="{7F08BF8E-E4A0-4C5C-A241-006D93FDBEE8}">
      <dgm:prSet/>
      <dgm:spPr/>
      <dgm:t>
        <a:bodyPr/>
        <a:lstStyle/>
        <a:p>
          <a:r>
            <a:rPr lang="en-US" dirty="0">
              <a:solidFill>
                <a:schemeClr val="tx1"/>
              </a:solidFill>
              <a:latin typeface="Segoe UI" panose="020B0502040204020203" pitchFamily="34" charset="0"/>
            </a:rPr>
            <a:t>C</a:t>
          </a:r>
          <a:r>
            <a:rPr lang="en-US" b="0" i="0" dirty="0">
              <a:solidFill>
                <a:schemeClr val="tx1"/>
              </a:solidFill>
              <a:effectLst/>
              <a:latin typeface="Segoe UI" panose="020B0502040204020203" pitchFamily="34" charset="0"/>
            </a:rPr>
            <a:t>olumns</a:t>
          </a:r>
          <a:endParaRPr lang="en-US" dirty="0">
            <a:solidFill>
              <a:schemeClr val="tx1"/>
            </a:solidFill>
            <a:latin typeface="Segoe UI" panose="020B0502040204020203" pitchFamily="34" charset="0"/>
          </a:endParaRPr>
        </a:p>
      </dgm:t>
    </dgm:pt>
    <dgm:pt modelId="{3F46E01A-5BA9-4C9B-BD3A-91635B72CFD5}" type="parTrans" cxnId="{47FB08F2-BEA9-4ECC-89A7-72BDDEC3FA6E}">
      <dgm:prSet/>
      <dgm:spPr/>
      <dgm:t>
        <a:bodyPr/>
        <a:lstStyle/>
        <a:p>
          <a:endParaRPr lang="en-US"/>
        </a:p>
      </dgm:t>
    </dgm:pt>
    <dgm:pt modelId="{5CD4F198-07E5-4CFB-B4B9-211241833A72}" type="sibTrans" cxnId="{47FB08F2-BEA9-4ECC-89A7-72BDDEC3FA6E}">
      <dgm:prSet/>
      <dgm:spPr/>
      <dgm:t>
        <a:bodyPr/>
        <a:lstStyle/>
        <a:p>
          <a:endParaRPr lang="en-US"/>
        </a:p>
      </dgm:t>
    </dgm:pt>
    <dgm:pt modelId="{26DEA792-AA82-4BFD-8E40-BFB8A5925960}">
      <dgm:prSet/>
      <dgm:spPr/>
      <dgm:t>
        <a:bodyPr/>
        <a:lstStyle/>
        <a:p>
          <a:r>
            <a:rPr lang="en-US"/>
            <a:t>Familiar </a:t>
          </a:r>
          <a:r>
            <a:rPr lang="en-US" dirty="0"/>
            <a:t>querying operations</a:t>
          </a:r>
        </a:p>
      </dgm:t>
    </dgm:pt>
    <dgm:pt modelId="{5B68A197-467A-443D-88D6-4000D388F45D}" type="parTrans" cxnId="{C8B92147-D151-416A-9450-26C0AF06E1C9}">
      <dgm:prSet/>
      <dgm:spPr/>
      <dgm:t>
        <a:bodyPr/>
        <a:lstStyle/>
        <a:p>
          <a:endParaRPr lang="en-US"/>
        </a:p>
      </dgm:t>
    </dgm:pt>
    <dgm:pt modelId="{BA45BC09-AA22-455D-9CBC-0FA5F0C4A5F9}" type="sibTrans" cxnId="{C8B92147-D151-416A-9450-26C0AF06E1C9}">
      <dgm:prSet/>
      <dgm:spPr/>
      <dgm:t>
        <a:bodyPr/>
        <a:lstStyle/>
        <a:p>
          <a:endParaRPr lang="en-US"/>
        </a:p>
      </dgm:t>
    </dgm:pt>
    <dgm:pt modelId="{AFA430DB-4F36-4ACE-B9B2-5B85A3FB1B3B}" type="pres">
      <dgm:prSet presAssocID="{56E94C76-B11B-4E2C-9168-13137B1F76D6}" presName="linear" presStyleCnt="0">
        <dgm:presLayoutVars>
          <dgm:animLvl val="lvl"/>
          <dgm:resizeHandles val="exact"/>
        </dgm:presLayoutVars>
      </dgm:prSet>
      <dgm:spPr/>
    </dgm:pt>
    <dgm:pt modelId="{4E432089-733E-4EBF-A75B-A0A736959B9F}" type="pres">
      <dgm:prSet presAssocID="{256FE55E-1C7E-4DDE-9C30-B4A639F6ED1F}" presName="parentText" presStyleLbl="node1" presStyleIdx="0" presStyleCnt="3">
        <dgm:presLayoutVars>
          <dgm:chMax val="0"/>
          <dgm:bulletEnabled val="1"/>
        </dgm:presLayoutVars>
      </dgm:prSet>
      <dgm:spPr/>
    </dgm:pt>
    <dgm:pt modelId="{EF937028-E69F-4219-9461-06ACEC30DDF6}" type="pres">
      <dgm:prSet presAssocID="{0621F4AD-052E-4248-846B-BEFBBBE95DE2}" presName="spacer" presStyleCnt="0"/>
      <dgm:spPr/>
    </dgm:pt>
    <dgm:pt modelId="{100C8BF2-7DEF-46AD-BAD4-5B429E1A5BD5}" type="pres">
      <dgm:prSet presAssocID="{BA3CB4A9-4901-4456-8908-B75DAF409459}" presName="parentText" presStyleLbl="node1" presStyleIdx="1" presStyleCnt="3">
        <dgm:presLayoutVars>
          <dgm:chMax val="0"/>
          <dgm:bulletEnabled val="1"/>
        </dgm:presLayoutVars>
      </dgm:prSet>
      <dgm:spPr/>
    </dgm:pt>
    <dgm:pt modelId="{7614CB97-277E-4889-A52D-985421C9A34A}" type="pres">
      <dgm:prSet presAssocID="{BA3CB4A9-4901-4456-8908-B75DAF409459}" presName="childText" presStyleLbl="revTx" presStyleIdx="0" presStyleCnt="2">
        <dgm:presLayoutVars>
          <dgm:bulletEnabled val="1"/>
        </dgm:presLayoutVars>
      </dgm:prSet>
      <dgm:spPr/>
    </dgm:pt>
    <dgm:pt modelId="{CB60E95F-A50E-4607-BFBC-EE0BD9AC4024}" type="pres">
      <dgm:prSet presAssocID="{26DEA792-AA82-4BFD-8E40-BFB8A5925960}" presName="parentText" presStyleLbl="node1" presStyleIdx="2" presStyleCnt="3">
        <dgm:presLayoutVars>
          <dgm:chMax val="0"/>
          <dgm:bulletEnabled val="1"/>
        </dgm:presLayoutVars>
      </dgm:prSet>
      <dgm:spPr/>
    </dgm:pt>
    <dgm:pt modelId="{BA5994B2-60F4-4740-B37B-84B97CC8FEB9}" type="pres">
      <dgm:prSet presAssocID="{26DEA792-AA82-4BFD-8E40-BFB8A5925960}" presName="childText" presStyleLbl="revTx" presStyleIdx="1" presStyleCnt="2">
        <dgm:presLayoutVars>
          <dgm:bulletEnabled val="1"/>
        </dgm:presLayoutVars>
      </dgm:prSet>
      <dgm:spPr/>
    </dgm:pt>
  </dgm:ptLst>
  <dgm:cxnLst>
    <dgm:cxn modelId="{C243250F-6286-4173-A872-A8A356C82742}" srcId="{26DEA792-AA82-4BFD-8E40-BFB8A5925960}" destId="{A1E73279-9C22-49CB-8850-FBCE2CDB13EF}" srcOrd="2" destOrd="0" parTransId="{FDD7977D-C57F-4F4E-86C6-043658931A2E}" sibTransId="{F6485BEB-DBBA-4782-9C17-9C13FBE0179B}"/>
    <dgm:cxn modelId="{0E2E430F-28C0-4C14-BA7B-2581D376AB73}" type="presOf" srcId="{26DEA792-AA82-4BFD-8E40-BFB8A5925960}" destId="{CB60E95F-A50E-4607-BFBC-EE0BD9AC4024}" srcOrd="0" destOrd="0" presId="urn:microsoft.com/office/officeart/2005/8/layout/vList2"/>
    <dgm:cxn modelId="{8E7BF164-AC09-452F-8A4F-F5C0400E7A3C}" type="presOf" srcId="{7F08BF8E-E4A0-4C5C-A241-006D93FDBEE8}" destId="{7614CB97-277E-4889-A52D-985421C9A34A}" srcOrd="0" destOrd="2" presId="urn:microsoft.com/office/officeart/2005/8/layout/vList2"/>
    <dgm:cxn modelId="{C8B92147-D151-416A-9450-26C0AF06E1C9}" srcId="{56E94C76-B11B-4E2C-9168-13137B1F76D6}" destId="{26DEA792-AA82-4BFD-8E40-BFB8A5925960}" srcOrd="2" destOrd="0" parTransId="{5B68A197-467A-443D-88D6-4000D388F45D}" sibTransId="{BA45BC09-AA22-455D-9CBC-0FA5F0C4A5F9}"/>
    <dgm:cxn modelId="{AC8E266C-AFD2-4924-8E8E-65276AFFE283}" srcId="{BA3CB4A9-4901-4456-8908-B75DAF409459}" destId="{C3FA5EBD-7AF2-4DD2-9F6B-F5531763CC03}" srcOrd="0" destOrd="0" parTransId="{F20CE810-63B3-47AF-94E4-F9FAD332099F}" sibTransId="{7C2836C5-BEE4-43F2-9CDD-B0AA042EF8EF}"/>
    <dgm:cxn modelId="{D9FC816F-4722-4A27-B0CA-3CE6051939D2}" type="presOf" srcId="{A1E73279-9C22-49CB-8850-FBCE2CDB13EF}" destId="{BA5994B2-60F4-4740-B37B-84B97CC8FEB9}" srcOrd="0" destOrd="2" presId="urn:microsoft.com/office/officeart/2005/8/layout/vList2"/>
    <dgm:cxn modelId="{592A4455-329C-4BEE-BAFF-4CC3D1FFD0B4}" type="presOf" srcId="{256FE55E-1C7E-4DDE-9C30-B4A639F6ED1F}" destId="{4E432089-733E-4EBF-A75B-A0A736959B9F}" srcOrd="0" destOrd="0" presId="urn:microsoft.com/office/officeart/2005/8/layout/vList2"/>
    <dgm:cxn modelId="{DCE80977-AF81-46A7-B503-638CB5B451E9}" type="presOf" srcId="{BA3CB4A9-4901-4456-8908-B75DAF409459}" destId="{100C8BF2-7DEF-46AD-BAD4-5B429E1A5BD5}" srcOrd="0" destOrd="0" presId="urn:microsoft.com/office/officeart/2005/8/layout/vList2"/>
    <dgm:cxn modelId="{C230A884-D1BE-4D8B-9EBD-9D7D32C60570}" type="presOf" srcId="{C3FA5EBD-7AF2-4DD2-9F6B-F5531763CC03}" destId="{7614CB97-277E-4889-A52D-985421C9A34A}" srcOrd="0" destOrd="0" presId="urn:microsoft.com/office/officeart/2005/8/layout/vList2"/>
    <dgm:cxn modelId="{E0E6B08D-267E-4756-9743-DAACB50FE657}" srcId="{56E94C76-B11B-4E2C-9168-13137B1F76D6}" destId="{BA3CB4A9-4901-4456-8908-B75DAF409459}" srcOrd="1" destOrd="0" parTransId="{FCADE9C2-AE78-4A37-B5D6-752115CB521E}" sibTransId="{FE3F0DA7-A816-403F-9512-3B99AD64C9C1}"/>
    <dgm:cxn modelId="{D9A7D88D-C94B-4B0D-ADF5-56A3776CA601}" srcId="{BA3CB4A9-4901-4456-8908-B75DAF409459}" destId="{52B8F37F-A0F6-4678-8AAD-0280C4FD8AB0}" srcOrd="1" destOrd="0" parTransId="{FEF9ABDC-2415-4331-9885-31E2426C12A3}" sibTransId="{ADE77D4E-5AD1-4C6F-B80E-C9355613EEE2}"/>
    <dgm:cxn modelId="{85A97690-B12E-40CC-99DE-A1A6E7E267E1}" type="presOf" srcId="{56E94C76-B11B-4E2C-9168-13137B1F76D6}" destId="{AFA430DB-4F36-4ACE-B9B2-5B85A3FB1B3B}" srcOrd="0" destOrd="0" presId="urn:microsoft.com/office/officeart/2005/8/layout/vList2"/>
    <dgm:cxn modelId="{E69842BE-DC2B-457A-8E58-BEB7743DD586}" type="presOf" srcId="{E0959391-C28D-4FB6-9CB4-0C588D619089}" destId="{BA5994B2-60F4-4740-B37B-84B97CC8FEB9}" srcOrd="0" destOrd="0" presId="urn:microsoft.com/office/officeart/2005/8/layout/vList2"/>
    <dgm:cxn modelId="{60ADB2CD-0603-4A2B-9178-7CD583E53FD2}" srcId="{26DEA792-AA82-4BFD-8E40-BFB8A5925960}" destId="{4F1B6B1B-FA3F-4439-8C54-354AD2B146DA}" srcOrd="1" destOrd="0" parTransId="{FBDE7F7A-8B8B-42F1-BD5B-FD463BD9F2FB}" sibTransId="{2B8A71A1-B5EF-412A-A360-8DA78E78A2FF}"/>
    <dgm:cxn modelId="{562C31E0-931D-4290-8437-C94DDACE8BEB}" type="presOf" srcId="{4F1B6B1B-FA3F-4439-8C54-354AD2B146DA}" destId="{BA5994B2-60F4-4740-B37B-84B97CC8FEB9}" srcOrd="0" destOrd="1" presId="urn:microsoft.com/office/officeart/2005/8/layout/vList2"/>
    <dgm:cxn modelId="{78027BE0-60FF-4C5F-872C-7BBAC4565964}" type="presOf" srcId="{405DE629-E76F-4364-9E01-BC1BEC2A42F1}" destId="{BA5994B2-60F4-4740-B37B-84B97CC8FEB9}" srcOrd="0" destOrd="3" presId="urn:microsoft.com/office/officeart/2005/8/layout/vList2"/>
    <dgm:cxn modelId="{F27AC2E7-1DD5-4D14-B4F6-C7029A13E384}" srcId="{26DEA792-AA82-4BFD-8E40-BFB8A5925960}" destId="{E0959391-C28D-4FB6-9CB4-0C588D619089}" srcOrd="0" destOrd="0" parTransId="{BBD47390-0315-427D-8324-4172C34ABD53}" sibTransId="{259ADF28-90A9-4BD1-8E24-BBAD252706E1}"/>
    <dgm:cxn modelId="{5C4348F1-2010-4BB1-A889-35FFDA715608}" srcId="{26DEA792-AA82-4BFD-8E40-BFB8A5925960}" destId="{405DE629-E76F-4364-9E01-BC1BEC2A42F1}" srcOrd="3" destOrd="0" parTransId="{47568860-3362-4094-A7C3-BDA4996DBF29}" sibTransId="{A45D9CDC-8C3D-4451-B2C8-2F5D85F7C7E6}"/>
    <dgm:cxn modelId="{47FB08F2-BEA9-4ECC-89A7-72BDDEC3FA6E}" srcId="{BA3CB4A9-4901-4456-8908-B75DAF409459}" destId="{7F08BF8E-E4A0-4C5C-A241-006D93FDBEE8}" srcOrd="2" destOrd="0" parTransId="{3F46E01A-5BA9-4C9B-BD3A-91635B72CFD5}" sibTransId="{5CD4F198-07E5-4CFB-B4B9-211241833A72}"/>
    <dgm:cxn modelId="{FB0E65F6-B271-4B45-838B-4E66AC267B53}" type="presOf" srcId="{52B8F37F-A0F6-4678-8AAD-0280C4FD8AB0}" destId="{7614CB97-277E-4889-A52D-985421C9A34A}" srcOrd="0" destOrd="1" presId="urn:microsoft.com/office/officeart/2005/8/layout/vList2"/>
    <dgm:cxn modelId="{C43F71F7-9171-43FC-9B84-20645AB688AB}" srcId="{56E94C76-B11B-4E2C-9168-13137B1F76D6}" destId="{256FE55E-1C7E-4DDE-9C30-B4A639F6ED1F}" srcOrd="0" destOrd="0" parTransId="{9AC6E8E2-D08F-46B7-83AC-6A0E5AADD8EF}" sibTransId="{0621F4AD-052E-4248-846B-BEFBBBE95DE2}"/>
    <dgm:cxn modelId="{564DD49D-19BF-4FD7-8E9F-19ABC47E59AA}" type="presParOf" srcId="{AFA430DB-4F36-4ACE-B9B2-5B85A3FB1B3B}" destId="{4E432089-733E-4EBF-A75B-A0A736959B9F}" srcOrd="0" destOrd="0" presId="urn:microsoft.com/office/officeart/2005/8/layout/vList2"/>
    <dgm:cxn modelId="{203925E8-0189-444F-AD44-7CA63CD2F7AB}" type="presParOf" srcId="{AFA430DB-4F36-4ACE-B9B2-5B85A3FB1B3B}" destId="{EF937028-E69F-4219-9461-06ACEC30DDF6}" srcOrd="1" destOrd="0" presId="urn:microsoft.com/office/officeart/2005/8/layout/vList2"/>
    <dgm:cxn modelId="{7FECBB87-09D1-493A-9FB8-431F3EBA926A}" type="presParOf" srcId="{AFA430DB-4F36-4ACE-B9B2-5B85A3FB1B3B}" destId="{100C8BF2-7DEF-46AD-BAD4-5B429E1A5BD5}" srcOrd="2" destOrd="0" presId="urn:microsoft.com/office/officeart/2005/8/layout/vList2"/>
    <dgm:cxn modelId="{0C709453-C31F-4C61-913E-4BA7452D5D03}" type="presParOf" srcId="{AFA430DB-4F36-4ACE-B9B2-5B85A3FB1B3B}" destId="{7614CB97-277E-4889-A52D-985421C9A34A}" srcOrd="3" destOrd="0" presId="urn:microsoft.com/office/officeart/2005/8/layout/vList2"/>
    <dgm:cxn modelId="{EBC04700-EE3B-46C2-A16C-7D2207F7954C}" type="presParOf" srcId="{AFA430DB-4F36-4ACE-B9B2-5B85A3FB1B3B}" destId="{CB60E95F-A50E-4607-BFBC-EE0BD9AC4024}" srcOrd="4" destOrd="0" presId="urn:microsoft.com/office/officeart/2005/8/layout/vList2"/>
    <dgm:cxn modelId="{10941CEA-4ED5-450C-8995-0C87532C7DBF}" type="presParOf" srcId="{AFA430DB-4F36-4ACE-B9B2-5B85A3FB1B3B}" destId="{BA5994B2-60F4-4740-B37B-84B97CC8FEB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E94C76-B11B-4E2C-9168-13137B1F76D6}"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256FE55E-1C7E-4DDE-9C30-B4A639F6ED1F}">
      <dgm:prSet custT="1"/>
      <dgm:spPr/>
      <dgm:t>
        <a:bodyPr/>
        <a:lstStyle/>
        <a:p>
          <a:r>
            <a:rPr lang="en-US" sz="2400" b="0" dirty="0">
              <a:solidFill>
                <a:schemeClr val="bg1"/>
              </a:solidFill>
              <a:latin typeface="+mn-lt"/>
            </a:rPr>
            <a:t>KQL commands are case-sensitive</a:t>
          </a:r>
        </a:p>
      </dgm:t>
    </dgm:pt>
    <dgm:pt modelId="{9AC6E8E2-D08F-46B7-83AC-6A0E5AADD8EF}" type="parTrans" cxnId="{C43F71F7-9171-43FC-9B84-20645AB688AB}">
      <dgm:prSet/>
      <dgm:spPr/>
      <dgm:t>
        <a:bodyPr/>
        <a:lstStyle/>
        <a:p>
          <a:endParaRPr lang="en-US"/>
        </a:p>
      </dgm:t>
    </dgm:pt>
    <dgm:pt modelId="{0621F4AD-052E-4248-846B-BEFBBBE95DE2}" type="sibTrans" cxnId="{C43F71F7-9171-43FC-9B84-20645AB688AB}">
      <dgm:prSet/>
      <dgm:spPr/>
      <dgm:t>
        <a:bodyPr/>
        <a:lstStyle/>
        <a:p>
          <a:endParaRPr lang="en-US"/>
        </a:p>
      </dgm:t>
    </dgm:pt>
    <dgm:pt modelId="{10CD97BF-1B76-424E-B3E9-5ED02400C557}">
      <dgm:prSet custT="1"/>
      <dgm:spPr/>
      <dgm:t>
        <a:bodyPr/>
        <a:lstStyle/>
        <a:p>
          <a:r>
            <a:rPr lang="en-US" sz="2400" dirty="0">
              <a:solidFill>
                <a:schemeClr val="bg1"/>
              </a:solidFill>
              <a:latin typeface="+mn-lt"/>
            </a:rPr>
            <a:t>Combine statements with a | pipe operator</a:t>
          </a:r>
        </a:p>
      </dgm:t>
    </dgm:pt>
    <dgm:pt modelId="{D2FBFB85-8E47-4578-A441-80B12012CE40}" type="parTrans" cxnId="{15C7FAAE-621D-4241-B24B-EB0E6D239A55}">
      <dgm:prSet/>
      <dgm:spPr/>
      <dgm:t>
        <a:bodyPr/>
        <a:lstStyle/>
        <a:p>
          <a:endParaRPr lang="en-US"/>
        </a:p>
      </dgm:t>
    </dgm:pt>
    <dgm:pt modelId="{1BA26AF6-E706-4ACD-8C8A-3F4EFDE33960}" type="sibTrans" cxnId="{15C7FAAE-621D-4241-B24B-EB0E6D239A55}">
      <dgm:prSet/>
      <dgm:spPr/>
      <dgm:t>
        <a:bodyPr/>
        <a:lstStyle/>
        <a:p>
          <a:endParaRPr lang="en-US"/>
        </a:p>
      </dgm:t>
    </dgm:pt>
    <dgm:pt modelId="{1A989E39-48EA-4B1F-B368-EBF80C13AADC}">
      <dgm:prSet custT="1"/>
      <dgm:spPr/>
      <dgm:t>
        <a:bodyPr/>
        <a:lstStyle/>
        <a:p>
          <a:r>
            <a:rPr lang="en-US" sz="2400" dirty="0">
              <a:solidFill>
                <a:schemeClr val="bg1"/>
              </a:solidFill>
              <a:latin typeface="+mn-lt"/>
            </a:rPr>
            <a:t>Comments are noted with //</a:t>
          </a:r>
        </a:p>
      </dgm:t>
    </dgm:pt>
    <dgm:pt modelId="{DB47954C-824D-4D7D-9485-7729A53F39BA}" type="parTrans" cxnId="{FAD76F5C-4BC0-4E8F-A4D9-78F167A5E74E}">
      <dgm:prSet/>
      <dgm:spPr/>
      <dgm:t>
        <a:bodyPr/>
        <a:lstStyle/>
        <a:p>
          <a:endParaRPr lang="en-US"/>
        </a:p>
      </dgm:t>
    </dgm:pt>
    <dgm:pt modelId="{F84DA98E-1BF1-4783-BFA7-70222E220608}" type="sibTrans" cxnId="{FAD76F5C-4BC0-4E8F-A4D9-78F167A5E74E}">
      <dgm:prSet/>
      <dgm:spPr/>
      <dgm:t>
        <a:bodyPr/>
        <a:lstStyle/>
        <a:p>
          <a:endParaRPr lang="en-US"/>
        </a:p>
      </dgm:t>
    </dgm:pt>
    <dgm:pt modelId="{2ADFE82C-5524-4171-A766-FBCAB84AAAF9}" type="pres">
      <dgm:prSet presAssocID="{56E94C76-B11B-4E2C-9168-13137B1F76D6}" presName="diagram" presStyleCnt="0">
        <dgm:presLayoutVars>
          <dgm:dir/>
          <dgm:resizeHandles val="exact"/>
        </dgm:presLayoutVars>
      </dgm:prSet>
      <dgm:spPr/>
    </dgm:pt>
    <dgm:pt modelId="{F6F87ACC-330F-4599-AFAB-7F1AE87235A3}" type="pres">
      <dgm:prSet presAssocID="{256FE55E-1C7E-4DDE-9C30-B4A639F6ED1F}" presName="node" presStyleLbl="node1" presStyleIdx="0" presStyleCnt="3">
        <dgm:presLayoutVars>
          <dgm:bulletEnabled val="1"/>
        </dgm:presLayoutVars>
      </dgm:prSet>
      <dgm:spPr/>
    </dgm:pt>
    <dgm:pt modelId="{951F3742-3C3D-49F4-BCC5-8E5A45E79E7C}" type="pres">
      <dgm:prSet presAssocID="{0621F4AD-052E-4248-846B-BEFBBBE95DE2}" presName="sibTrans" presStyleCnt="0"/>
      <dgm:spPr/>
    </dgm:pt>
    <dgm:pt modelId="{C00706B9-4E16-4A34-A02D-7B352D5E891B}" type="pres">
      <dgm:prSet presAssocID="{1A989E39-48EA-4B1F-B368-EBF80C13AADC}" presName="node" presStyleLbl="node1" presStyleIdx="1" presStyleCnt="3">
        <dgm:presLayoutVars>
          <dgm:bulletEnabled val="1"/>
        </dgm:presLayoutVars>
      </dgm:prSet>
      <dgm:spPr/>
    </dgm:pt>
    <dgm:pt modelId="{426AF176-AEC4-4DCC-89EB-86BB9313A4CD}" type="pres">
      <dgm:prSet presAssocID="{F84DA98E-1BF1-4783-BFA7-70222E220608}" presName="sibTrans" presStyleCnt="0"/>
      <dgm:spPr/>
    </dgm:pt>
    <dgm:pt modelId="{3157DC6B-3CCF-48C4-9989-9AEC574213EA}" type="pres">
      <dgm:prSet presAssocID="{10CD97BF-1B76-424E-B3E9-5ED02400C557}" presName="node" presStyleLbl="node1" presStyleIdx="2" presStyleCnt="3">
        <dgm:presLayoutVars>
          <dgm:bulletEnabled val="1"/>
        </dgm:presLayoutVars>
      </dgm:prSet>
      <dgm:spPr/>
    </dgm:pt>
  </dgm:ptLst>
  <dgm:cxnLst>
    <dgm:cxn modelId="{6D45432D-C438-43DB-A586-F6077545ABB3}" type="presOf" srcId="{1A989E39-48EA-4B1F-B368-EBF80C13AADC}" destId="{C00706B9-4E16-4A34-A02D-7B352D5E891B}" srcOrd="0" destOrd="0" presId="urn:microsoft.com/office/officeart/2005/8/layout/default"/>
    <dgm:cxn modelId="{FAD76F5C-4BC0-4E8F-A4D9-78F167A5E74E}" srcId="{56E94C76-B11B-4E2C-9168-13137B1F76D6}" destId="{1A989E39-48EA-4B1F-B368-EBF80C13AADC}" srcOrd="1" destOrd="0" parTransId="{DB47954C-824D-4D7D-9485-7729A53F39BA}" sibTransId="{F84DA98E-1BF1-4783-BFA7-70222E220608}"/>
    <dgm:cxn modelId="{23652660-7E16-4E60-8B78-F65B2B5E4D25}" type="presOf" srcId="{10CD97BF-1B76-424E-B3E9-5ED02400C557}" destId="{3157DC6B-3CCF-48C4-9989-9AEC574213EA}" srcOrd="0" destOrd="0" presId="urn:microsoft.com/office/officeart/2005/8/layout/default"/>
    <dgm:cxn modelId="{5314CB44-6C36-4FF7-83FE-EC3767995BDC}" type="presOf" srcId="{256FE55E-1C7E-4DDE-9C30-B4A639F6ED1F}" destId="{F6F87ACC-330F-4599-AFAB-7F1AE87235A3}" srcOrd="0" destOrd="0" presId="urn:microsoft.com/office/officeart/2005/8/layout/default"/>
    <dgm:cxn modelId="{C52C0284-F9C5-4A1D-B837-08376BE5F46C}" type="presOf" srcId="{56E94C76-B11B-4E2C-9168-13137B1F76D6}" destId="{2ADFE82C-5524-4171-A766-FBCAB84AAAF9}" srcOrd="0" destOrd="0" presId="urn:microsoft.com/office/officeart/2005/8/layout/default"/>
    <dgm:cxn modelId="{15C7FAAE-621D-4241-B24B-EB0E6D239A55}" srcId="{56E94C76-B11B-4E2C-9168-13137B1F76D6}" destId="{10CD97BF-1B76-424E-B3E9-5ED02400C557}" srcOrd="2" destOrd="0" parTransId="{D2FBFB85-8E47-4578-A441-80B12012CE40}" sibTransId="{1BA26AF6-E706-4ACD-8C8A-3F4EFDE33960}"/>
    <dgm:cxn modelId="{C43F71F7-9171-43FC-9B84-20645AB688AB}" srcId="{56E94C76-B11B-4E2C-9168-13137B1F76D6}" destId="{256FE55E-1C7E-4DDE-9C30-B4A639F6ED1F}" srcOrd="0" destOrd="0" parTransId="{9AC6E8E2-D08F-46B7-83AC-6A0E5AADD8EF}" sibTransId="{0621F4AD-052E-4248-846B-BEFBBBE95DE2}"/>
    <dgm:cxn modelId="{9575CAC9-41D5-4C10-BF94-D5C4C341194C}" type="presParOf" srcId="{2ADFE82C-5524-4171-A766-FBCAB84AAAF9}" destId="{F6F87ACC-330F-4599-AFAB-7F1AE87235A3}" srcOrd="0" destOrd="0" presId="urn:microsoft.com/office/officeart/2005/8/layout/default"/>
    <dgm:cxn modelId="{4B250C2D-89B5-4D6B-B014-FB69D711D01C}" type="presParOf" srcId="{2ADFE82C-5524-4171-A766-FBCAB84AAAF9}" destId="{951F3742-3C3D-49F4-BCC5-8E5A45E79E7C}" srcOrd="1" destOrd="0" presId="urn:microsoft.com/office/officeart/2005/8/layout/default"/>
    <dgm:cxn modelId="{A15B42C7-DD2E-4E7E-B1EE-51E08E78EFA3}" type="presParOf" srcId="{2ADFE82C-5524-4171-A766-FBCAB84AAAF9}" destId="{C00706B9-4E16-4A34-A02D-7B352D5E891B}" srcOrd="2" destOrd="0" presId="urn:microsoft.com/office/officeart/2005/8/layout/default"/>
    <dgm:cxn modelId="{76F48513-F657-4603-BF05-9E4052DF8E04}" type="presParOf" srcId="{2ADFE82C-5524-4171-A766-FBCAB84AAAF9}" destId="{426AF176-AEC4-4DCC-89EB-86BB9313A4CD}" srcOrd="3" destOrd="0" presId="urn:microsoft.com/office/officeart/2005/8/layout/default"/>
    <dgm:cxn modelId="{CB4EAF85-CE65-4594-A5C7-BC68AEE6DA3F}" type="presParOf" srcId="{2ADFE82C-5524-4171-A766-FBCAB84AAAF9}" destId="{3157DC6B-3CCF-48C4-9989-9AEC574213EA}"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1E6CD0-8940-473B-B1B7-1B20ED0FA676}" type="doc">
      <dgm:prSet loTypeId="urn:microsoft.com/office/officeart/2018/2/layout/IconCircleList" loCatId="icon" qsTypeId="urn:microsoft.com/office/officeart/2005/8/quickstyle/simple3" qsCatId="simple" csTypeId="urn:microsoft.com/office/officeart/2005/8/colors/colorful2" csCatId="colorful" phldr="1"/>
      <dgm:spPr/>
      <dgm:t>
        <a:bodyPr/>
        <a:lstStyle/>
        <a:p>
          <a:endParaRPr lang="en-US"/>
        </a:p>
      </dgm:t>
    </dgm:pt>
    <dgm:pt modelId="{4DCDA224-CEBC-4953-AABD-D95D2060AEB7}">
      <dgm:prSet/>
      <dgm:spPr/>
      <dgm:t>
        <a:bodyPr/>
        <a:lstStyle/>
        <a:p>
          <a:pPr>
            <a:lnSpc>
              <a:spcPct val="100000"/>
            </a:lnSpc>
          </a:pPr>
          <a:r>
            <a:rPr lang="en-US" dirty="0"/>
            <a:t>Take</a:t>
          </a:r>
        </a:p>
      </dgm:t>
    </dgm:pt>
    <dgm:pt modelId="{9249AF73-A35D-4153-A30E-A53A48A017CD}" type="parTrans" cxnId="{7B9FC563-7F59-47EB-87B3-7E815B9086EA}">
      <dgm:prSet/>
      <dgm:spPr/>
      <dgm:t>
        <a:bodyPr/>
        <a:lstStyle/>
        <a:p>
          <a:endParaRPr lang="en-US"/>
        </a:p>
      </dgm:t>
    </dgm:pt>
    <dgm:pt modelId="{6CFF8D5E-E313-475E-A1F5-B3C645B76E71}" type="sibTrans" cxnId="{7B9FC563-7F59-47EB-87B3-7E815B9086EA}">
      <dgm:prSet/>
      <dgm:spPr/>
      <dgm:t>
        <a:bodyPr/>
        <a:lstStyle/>
        <a:p>
          <a:pPr>
            <a:lnSpc>
              <a:spcPct val="100000"/>
            </a:lnSpc>
          </a:pPr>
          <a:endParaRPr lang="en-US"/>
        </a:p>
      </dgm:t>
    </dgm:pt>
    <dgm:pt modelId="{8F79A697-9C6B-441B-A96E-D6D6C08E2A80}">
      <dgm:prSet/>
      <dgm:spPr/>
      <dgm:t>
        <a:bodyPr/>
        <a:lstStyle/>
        <a:p>
          <a:pPr>
            <a:lnSpc>
              <a:spcPct val="100000"/>
            </a:lnSpc>
          </a:pPr>
          <a:r>
            <a:rPr lang="en-US" dirty="0"/>
            <a:t>Join</a:t>
          </a:r>
        </a:p>
      </dgm:t>
    </dgm:pt>
    <dgm:pt modelId="{D0489464-F1C1-4129-AC5F-681894E7FE5D}" type="parTrans" cxnId="{F7C96C25-0797-4866-B9D8-706E0E5710B7}">
      <dgm:prSet/>
      <dgm:spPr/>
      <dgm:t>
        <a:bodyPr/>
        <a:lstStyle/>
        <a:p>
          <a:endParaRPr lang="en-US"/>
        </a:p>
      </dgm:t>
    </dgm:pt>
    <dgm:pt modelId="{FB982B88-B366-4C58-9A10-19B0A49021B1}" type="sibTrans" cxnId="{F7C96C25-0797-4866-B9D8-706E0E5710B7}">
      <dgm:prSet/>
      <dgm:spPr/>
      <dgm:t>
        <a:bodyPr/>
        <a:lstStyle/>
        <a:p>
          <a:pPr>
            <a:lnSpc>
              <a:spcPct val="100000"/>
            </a:lnSpc>
          </a:pPr>
          <a:endParaRPr lang="en-US"/>
        </a:p>
      </dgm:t>
    </dgm:pt>
    <dgm:pt modelId="{93727536-C40F-4FE0-A8DA-3D29E33B388F}">
      <dgm:prSet/>
      <dgm:spPr/>
      <dgm:t>
        <a:bodyPr/>
        <a:lstStyle/>
        <a:p>
          <a:pPr>
            <a:lnSpc>
              <a:spcPct val="100000"/>
            </a:lnSpc>
          </a:pPr>
          <a:r>
            <a:rPr lang="en-US"/>
            <a:t>Project</a:t>
          </a:r>
        </a:p>
      </dgm:t>
    </dgm:pt>
    <dgm:pt modelId="{BE42D7DF-0B2F-410E-A829-EDEC5319DAB2}" type="parTrans" cxnId="{64466C5A-A595-4EC2-935F-16986829DF76}">
      <dgm:prSet/>
      <dgm:spPr/>
      <dgm:t>
        <a:bodyPr/>
        <a:lstStyle/>
        <a:p>
          <a:endParaRPr lang="en-US"/>
        </a:p>
      </dgm:t>
    </dgm:pt>
    <dgm:pt modelId="{11354FC8-DCD0-4ED6-A9C0-FD8112BAC5BA}" type="sibTrans" cxnId="{64466C5A-A595-4EC2-935F-16986829DF76}">
      <dgm:prSet/>
      <dgm:spPr/>
      <dgm:t>
        <a:bodyPr/>
        <a:lstStyle/>
        <a:p>
          <a:pPr>
            <a:lnSpc>
              <a:spcPct val="100000"/>
            </a:lnSpc>
          </a:pPr>
          <a:endParaRPr lang="en-US"/>
        </a:p>
      </dgm:t>
    </dgm:pt>
    <dgm:pt modelId="{31D21A87-A76A-4FB2-9B8E-ED4174CD5B73}">
      <dgm:prSet/>
      <dgm:spPr/>
      <dgm:t>
        <a:bodyPr/>
        <a:lstStyle/>
        <a:p>
          <a:pPr>
            <a:lnSpc>
              <a:spcPct val="100000"/>
            </a:lnSpc>
          </a:pPr>
          <a:r>
            <a:rPr lang="en-US" dirty="0"/>
            <a:t>Extend</a:t>
          </a:r>
        </a:p>
      </dgm:t>
    </dgm:pt>
    <dgm:pt modelId="{E08A7AA4-FC46-4E90-8CB1-190E3B6136C0}" type="parTrans" cxnId="{09898A76-A50E-4044-8372-222335A5F5E2}">
      <dgm:prSet/>
      <dgm:spPr/>
      <dgm:t>
        <a:bodyPr/>
        <a:lstStyle/>
        <a:p>
          <a:endParaRPr lang="en-US"/>
        </a:p>
      </dgm:t>
    </dgm:pt>
    <dgm:pt modelId="{C9120155-95E4-49DA-B23E-935C8EF77AD4}" type="sibTrans" cxnId="{09898A76-A50E-4044-8372-222335A5F5E2}">
      <dgm:prSet/>
      <dgm:spPr/>
      <dgm:t>
        <a:bodyPr/>
        <a:lstStyle/>
        <a:p>
          <a:pPr>
            <a:lnSpc>
              <a:spcPct val="100000"/>
            </a:lnSpc>
          </a:pPr>
          <a:endParaRPr lang="en-US"/>
        </a:p>
      </dgm:t>
    </dgm:pt>
    <dgm:pt modelId="{E316897D-4CDD-46DD-87DD-96FE064DAA28}">
      <dgm:prSet/>
      <dgm:spPr/>
      <dgm:t>
        <a:bodyPr/>
        <a:lstStyle/>
        <a:p>
          <a:pPr>
            <a:lnSpc>
              <a:spcPct val="100000"/>
            </a:lnSpc>
          </a:pPr>
          <a:r>
            <a:rPr lang="en-US" dirty="0"/>
            <a:t>Count</a:t>
          </a:r>
        </a:p>
      </dgm:t>
    </dgm:pt>
    <dgm:pt modelId="{59EFB784-A255-4B3D-A072-EE89CCC0F521}" type="sibTrans" cxnId="{637D97F2-2EFF-4C58-979B-421EC2654671}">
      <dgm:prSet/>
      <dgm:spPr/>
      <dgm:t>
        <a:bodyPr/>
        <a:lstStyle/>
        <a:p>
          <a:pPr>
            <a:lnSpc>
              <a:spcPct val="100000"/>
            </a:lnSpc>
          </a:pPr>
          <a:endParaRPr lang="en-US"/>
        </a:p>
      </dgm:t>
    </dgm:pt>
    <dgm:pt modelId="{21A7A801-F23D-4563-B17A-1EE1A67C5AC6}" type="parTrans" cxnId="{637D97F2-2EFF-4C58-979B-421EC2654671}">
      <dgm:prSet/>
      <dgm:spPr/>
      <dgm:t>
        <a:bodyPr/>
        <a:lstStyle/>
        <a:p>
          <a:endParaRPr lang="en-US"/>
        </a:p>
      </dgm:t>
    </dgm:pt>
    <dgm:pt modelId="{735FFF67-1697-430B-B9E0-7E4DAE8459AB}">
      <dgm:prSet/>
      <dgm:spPr/>
      <dgm:t>
        <a:bodyPr/>
        <a:lstStyle/>
        <a:p>
          <a:pPr>
            <a:lnSpc>
              <a:spcPct val="100000"/>
            </a:lnSpc>
          </a:pPr>
          <a:r>
            <a:rPr lang="en-US" dirty="0"/>
            <a:t>Summarize</a:t>
          </a:r>
        </a:p>
      </dgm:t>
    </dgm:pt>
    <dgm:pt modelId="{3C6E7608-CFBF-45E5-8553-DC9F88BD6AFF}" type="parTrans" cxnId="{114C1B79-7938-4D10-9F9F-6D5F76135BC1}">
      <dgm:prSet/>
      <dgm:spPr/>
      <dgm:t>
        <a:bodyPr/>
        <a:lstStyle/>
        <a:p>
          <a:endParaRPr lang="en-US"/>
        </a:p>
      </dgm:t>
    </dgm:pt>
    <dgm:pt modelId="{BC3FA0D9-1962-4ACD-BC2C-3D854D5909A6}" type="sibTrans" cxnId="{114C1B79-7938-4D10-9F9F-6D5F76135BC1}">
      <dgm:prSet/>
      <dgm:spPr/>
      <dgm:t>
        <a:bodyPr/>
        <a:lstStyle/>
        <a:p>
          <a:pPr>
            <a:lnSpc>
              <a:spcPct val="100000"/>
            </a:lnSpc>
          </a:pPr>
          <a:endParaRPr lang="en-US"/>
        </a:p>
      </dgm:t>
    </dgm:pt>
    <dgm:pt modelId="{E1EBA3D5-675E-483D-91E1-259874AD59ED}">
      <dgm:prSet/>
      <dgm:spPr/>
      <dgm:t>
        <a:bodyPr/>
        <a:lstStyle/>
        <a:p>
          <a:pPr>
            <a:lnSpc>
              <a:spcPct val="100000"/>
            </a:lnSpc>
          </a:pPr>
          <a:r>
            <a:rPr lang="en-US" dirty="0"/>
            <a:t>Search</a:t>
          </a:r>
        </a:p>
      </dgm:t>
    </dgm:pt>
    <dgm:pt modelId="{C4AD05F1-8F5C-410B-96A5-F05AD6694FD8}" type="parTrans" cxnId="{FD699BA7-989B-4782-B79D-3D0A9B3ED8EA}">
      <dgm:prSet/>
      <dgm:spPr/>
      <dgm:t>
        <a:bodyPr/>
        <a:lstStyle/>
        <a:p>
          <a:endParaRPr lang="en-US"/>
        </a:p>
      </dgm:t>
    </dgm:pt>
    <dgm:pt modelId="{C1E67492-EFCD-44D6-BE58-605499A34F92}" type="sibTrans" cxnId="{FD699BA7-989B-4782-B79D-3D0A9B3ED8EA}">
      <dgm:prSet/>
      <dgm:spPr/>
      <dgm:t>
        <a:bodyPr/>
        <a:lstStyle/>
        <a:p>
          <a:pPr>
            <a:lnSpc>
              <a:spcPct val="100000"/>
            </a:lnSpc>
          </a:pPr>
          <a:endParaRPr lang="en-US"/>
        </a:p>
      </dgm:t>
    </dgm:pt>
    <dgm:pt modelId="{BF7B6AB1-F8CC-492C-B3E5-97EF812F546D}">
      <dgm:prSet/>
      <dgm:spPr/>
      <dgm:t>
        <a:bodyPr/>
        <a:lstStyle/>
        <a:p>
          <a:pPr>
            <a:lnSpc>
              <a:spcPct val="100000"/>
            </a:lnSpc>
          </a:pPr>
          <a:r>
            <a:rPr lang="en-US" dirty="0"/>
            <a:t>Distinct</a:t>
          </a:r>
        </a:p>
      </dgm:t>
    </dgm:pt>
    <dgm:pt modelId="{5D1D1403-D37E-478F-99E9-5F32F5A0A56C}" type="parTrans" cxnId="{93BAB110-3A88-4C29-98A5-54AAF0A98034}">
      <dgm:prSet/>
      <dgm:spPr/>
      <dgm:t>
        <a:bodyPr/>
        <a:lstStyle/>
        <a:p>
          <a:endParaRPr lang="en-US"/>
        </a:p>
      </dgm:t>
    </dgm:pt>
    <dgm:pt modelId="{E086E043-1E96-4AD4-9670-A658B88A9E29}" type="sibTrans" cxnId="{93BAB110-3A88-4C29-98A5-54AAF0A98034}">
      <dgm:prSet/>
      <dgm:spPr/>
      <dgm:t>
        <a:bodyPr/>
        <a:lstStyle/>
        <a:p>
          <a:endParaRPr lang="en-US"/>
        </a:p>
      </dgm:t>
    </dgm:pt>
    <dgm:pt modelId="{3104C30D-582A-45F4-8112-051B185BA1D0}" type="pres">
      <dgm:prSet presAssocID="{F01E6CD0-8940-473B-B1B7-1B20ED0FA676}" presName="root" presStyleCnt="0">
        <dgm:presLayoutVars>
          <dgm:dir/>
          <dgm:resizeHandles val="exact"/>
        </dgm:presLayoutVars>
      </dgm:prSet>
      <dgm:spPr/>
    </dgm:pt>
    <dgm:pt modelId="{3776826B-FC65-4F8E-9AD3-7008CC547651}" type="pres">
      <dgm:prSet presAssocID="{F01E6CD0-8940-473B-B1B7-1B20ED0FA676}" presName="container" presStyleCnt="0">
        <dgm:presLayoutVars>
          <dgm:dir/>
          <dgm:resizeHandles val="exact"/>
        </dgm:presLayoutVars>
      </dgm:prSet>
      <dgm:spPr/>
    </dgm:pt>
    <dgm:pt modelId="{0D0D1F01-15CD-40BD-8549-29F9B33EB31D}" type="pres">
      <dgm:prSet presAssocID="{E1EBA3D5-675E-483D-91E1-259874AD59ED}" presName="compNode" presStyleCnt="0"/>
      <dgm:spPr/>
    </dgm:pt>
    <dgm:pt modelId="{D5642EB9-2C36-4544-866E-BBDC2C2993D5}" type="pres">
      <dgm:prSet presAssocID="{E1EBA3D5-675E-483D-91E1-259874AD59ED}" presName="iconBgRect" presStyleLbl="bgShp" presStyleIdx="0" presStyleCnt="8"/>
      <dgm:spPr/>
    </dgm:pt>
    <dgm:pt modelId="{AA2EA642-01C7-41FE-9E14-DDAB4F850D95}" type="pres">
      <dgm:prSet presAssocID="{E1EBA3D5-675E-483D-91E1-259874AD59ED}"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lownfish with solid fill"/>
        </a:ext>
      </dgm:extLst>
    </dgm:pt>
    <dgm:pt modelId="{17BECE08-3306-4DC9-94B1-12B1FD93F8E8}" type="pres">
      <dgm:prSet presAssocID="{E1EBA3D5-675E-483D-91E1-259874AD59ED}" presName="spaceRect" presStyleCnt="0"/>
      <dgm:spPr/>
    </dgm:pt>
    <dgm:pt modelId="{417DB286-A3CC-4513-929F-533379C461D2}" type="pres">
      <dgm:prSet presAssocID="{E1EBA3D5-675E-483D-91E1-259874AD59ED}" presName="textRect" presStyleLbl="revTx" presStyleIdx="0" presStyleCnt="8">
        <dgm:presLayoutVars>
          <dgm:chMax val="1"/>
          <dgm:chPref val="1"/>
        </dgm:presLayoutVars>
      </dgm:prSet>
      <dgm:spPr/>
    </dgm:pt>
    <dgm:pt modelId="{F68D4DAD-8D2B-48BB-9E44-31E2C4DE6D26}" type="pres">
      <dgm:prSet presAssocID="{C1E67492-EFCD-44D6-BE58-605499A34F92}" presName="sibTrans" presStyleLbl="sibTrans2D1" presStyleIdx="0" presStyleCnt="0"/>
      <dgm:spPr/>
    </dgm:pt>
    <dgm:pt modelId="{B74964DB-CB33-4DA1-B99F-A78718EFC0D2}" type="pres">
      <dgm:prSet presAssocID="{E316897D-4CDD-46DD-87DD-96FE064DAA28}" presName="compNode" presStyleCnt="0"/>
      <dgm:spPr/>
    </dgm:pt>
    <dgm:pt modelId="{2143AD8A-16E6-404C-96C6-C13E85CBCFF8}" type="pres">
      <dgm:prSet presAssocID="{E316897D-4CDD-46DD-87DD-96FE064DAA28}" presName="iconBgRect" presStyleLbl="bgShp" presStyleIdx="1" presStyleCnt="8"/>
      <dgm:spPr/>
    </dgm:pt>
    <dgm:pt modelId="{B114D7DA-0D57-481A-8CE3-6DC9D45BA548}" type="pres">
      <dgm:prSet presAssocID="{E316897D-4CDD-46DD-87DD-96FE064DAA28}" presName="iconRect" presStyleLbl="node1" presStyleIdx="1"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ally with solid fill"/>
        </a:ext>
      </dgm:extLst>
    </dgm:pt>
    <dgm:pt modelId="{1E52F89F-B6C3-4A53-AEF7-6F970D197C26}" type="pres">
      <dgm:prSet presAssocID="{E316897D-4CDD-46DD-87DD-96FE064DAA28}" presName="spaceRect" presStyleCnt="0"/>
      <dgm:spPr/>
    </dgm:pt>
    <dgm:pt modelId="{6CAC511E-FA64-4859-B6D6-60E5A123B314}" type="pres">
      <dgm:prSet presAssocID="{E316897D-4CDD-46DD-87DD-96FE064DAA28}" presName="textRect" presStyleLbl="revTx" presStyleIdx="1" presStyleCnt="8">
        <dgm:presLayoutVars>
          <dgm:chMax val="1"/>
          <dgm:chPref val="1"/>
        </dgm:presLayoutVars>
      </dgm:prSet>
      <dgm:spPr/>
    </dgm:pt>
    <dgm:pt modelId="{1BA553A7-DFD2-40E5-8BDE-982DF827492F}" type="pres">
      <dgm:prSet presAssocID="{59EFB784-A255-4B3D-A072-EE89CCC0F521}" presName="sibTrans" presStyleLbl="sibTrans2D1" presStyleIdx="0" presStyleCnt="0"/>
      <dgm:spPr/>
    </dgm:pt>
    <dgm:pt modelId="{EDA49537-B42F-47D8-939C-E3B97E611568}" type="pres">
      <dgm:prSet presAssocID="{4DCDA224-CEBC-4953-AABD-D95D2060AEB7}" presName="compNode" presStyleCnt="0"/>
      <dgm:spPr/>
    </dgm:pt>
    <dgm:pt modelId="{28283C7B-CF6F-4B62-BB57-630B1B639B20}" type="pres">
      <dgm:prSet presAssocID="{4DCDA224-CEBC-4953-AABD-D95D2060AEB7}" presName="iconBgRect" presStyleLbl="bgShp" presStyleIdx="2" presStyleCnt="8"/>
      <dgm:spPr/>
    </dgm:pt>
    <dgm:pt modelId="{78D34D91-BB5B-4E85-8CF6-8B0BE81B9B7D}" type="pres">
      <dgm:prSet presAssocID="{4DCDA224-CEBC-4953-AABD-D95D2060AEB7}"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hilanthropy with solid fill"/>
        </a:ext>
      </dgm:extLst>
    </dgm:pt>
    <dgm:pt modelId="{57A345D3-F391-4B69-9CC8-D85ECC74A66E}" type="pres">
      <dgm:prSet presAssocID="{4DCDA224-CEBC-4953-AABD-D95D2060AEB7}" presName="spaceRect" presStyleCnt="0"/>
      <dgm:spPr/>
    </dgm:pt>
    <dgm:pt modelId="{310FE0EB-1ADC-41E2-8EAB-AA57C8478683}" type="pres">
      <dgm:prSet presAssocID="{4DCDA224-CEBC-4953-AABD-D95D2060AEB7}" presName="textRect" presStyleLbl="revTx" presStyleIdx="2" presStyleCnt="8">
        <dgm:presLayoutVars>
          <dgm:chMax val="1"/>
          <dgm:chPref val="1"/>
        </dgm:presLayoutVars>
      </dgm:prSet>
      <dgm:spPr/>
    </dgm:pt>
    <dgm:pt modelId="{B1EF8ACE-0DD6-4A7C-914E-00DC863C5412}" type="pres">
      <dgm:prSet presAssocID="{6CFF8D5E-E313-475E-A1F5-B3C645B76E71}" presName="sibTrans" presStyleLbl="sibTrans2D1" presStyleIdx="0" presStyleCnt="0"/>
      <dgm:spPr/>
    </dgm:pt>
    <dgm:pt modelId="{9CC282E6-9F69-4D9E-AE8A-C5A84157C0DC}" type="pres">
      <dgm:prSet presAssocID="{8F79A697-9C6B-441B-A96E-D6D6C08E2A80}" presName="compNode" presStyleCnt="0"/>
      <dgm:spPr/>
    </dgm:pt>
    <dgm:pt modelId="{704E3D71-6A87-4812-8DE8-B87123CE9956}" type="pres">
      <dgm:prSet presAssocID="{8F79A697-9C6B-441B-A96E-D6D6C08E2A80}" presName="iconBgRect" presStyleLbl="bgShp" presStyleIdx="3" presStyleCnt="8"/>
      <dgm:spPr/>
    </dgm:pt>
    <dgm:pt modelId="{9C276CAE-4451-4277-9F0E-49061F825587}" type="pres">
      <dgm:prSet presAssocID="{8F79A697-9C6B-441B-A96E-D6D6C08E2A80}" presName="iconRect" presStyleLbl="node1" presStyleIdx="3" presStyleCnt="8"/>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Magnifying glass with solid fill"/>
        </a:ext>
      </dgm:extLst>
    </dgm:pt>
    <dgm:pt modelId="{CD194FC2-0B73-4538-BCF7-8C0F939FFDE2}" type="pres">
      <dgm:prSet presAssocID="{8F79A697-9C6B-441B-A96E-D6D6C08E2A80}" presName="spaceRect" presStyleCnt="0"/>
      <dgm:spPr/>
    </dgm:pt>
    <dgm:pt modelId="{0A8EC222-A87B-4398-AF14-916AA68C6AFA}" type="pres">
      <dgm:prSet presAssocID="{8F79A697-9C6B-441B-A96E-D6D6C08E2A80}" presName="textRect" presStyleLbl="revTx" presStyleIdx="3" presStyleCnt="8">
        <dgm:presLayoutVars>
          <dgm:chMax val="1"/>
          <dgm:chPref val="1"/>
        </dgm:presLayoutVars>
      </dgm:prSet>
      <dgm:spPr/>
    </dgm:pt>
    <dgm:pt modelId="{DB87A52E-76F3-4AED-9BF1-3F675DD36490}" type="pres">
      <dgm:prSet presAssocID="{FB982B88-B366-4C58-9A10-19B0A49021B1}" presName="sibTrans" presStyleLbl="sibTrans2D1" presStyleIdx="0" presStyleCnt="0"/>
      <dgm:spPr/>
    </dgm:pt>
    <dgm:pt modelId="{7DCE3185-09BD-4132-A48D-6830E4EE4B69}" type="pres">
      <dgm:prSet presAssocID="{93727536-C40F-4FE0-A8DA-3D29E33B388F}" presName="compNode" presStyleCnt="0"/>
      <dgm:spPr/>
    </dgm:pt>
    <dgm:pt modelId="{A1107F18-70C3-44C7-8B0D-1DB19E161968}" type="pres">
      <dgm:prSet presAssocID="{93727536-C40F-4FE0-A8DA-3D29E33B388F}" presName="iconBgRect" presStyleLbl="bgShp" presStyleIdx="4" presStyleCnt="8"/>
      <dgm:spPr/>
    </dgm:pt>
    <dgm:pt modelId="{05ACFEDC-E3AF-499E-8F5A-462CAA949A21}" type="pres">
      <dgm:prSet presAssocID="{93727536-C40F-4FE0-A8DA-3D29E33B388F}" presName="iconRect" presStyleLbl="node1" presStyleIdx="4" presStyleCnt="8"/>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Signal with solid fill"/>
        </a:ext>
      </dgm:extLst>
    </dgm:pt>
    <dgm:pt modelId="{2E0AD26D-5F69-4D3F-B91F-476A29F23AD3}" type="pres">
      <dgm:prSet presAssocID="{93727536-C40F-4FE0-A8DA-3D29E33B388F}" presName="spaceRect" presStyleCnt="0"/>
      <dgm:spPr/>
    </dgm:pt>
    <dgm:pt modelId="{0E53292B-BD57-4DB3-B5B9-58F047095302}" type="pres">
      <dgm:prSet presAssocID="{93727536-C40F-4FE0-A8DA-3D29E33B388F}" presName="textRect" presStyleLbl="revTx" presStyleIdx="4" presStyleCnt="8">
        <dgm:presLayoutVars>
          <dgm:chMax val="1"/>
          <dgm:chPref val="1"/>
        </dgm:presLayoutVars>
      </dgm:prSet>
      <dgm:spPr/>
    </dgm:pt>
    <dgm:pt modelId="{80704DF8-A974-4973-BB98-D1F28C13934D}" type="pres">
      <dgm:prSet presAssocID="{11354FC8-DCD0-4ED6-A9C0-FD8112BAC5BA}" presName="sibTrans" presStyleLbl="sibTrans2D1" presStyleIdx="0" presStyleCnt="0"/>
      <dgm:spPr/>
    </dgm:pt>
    <dgm:pt modelId="{38F391BC-5315-43B5-A768-9A27502117F8}" type="pres">
      <dgm:prSet presAssocID="{31D21A87-A76A-4FB2-9B8E-ED4174CD5B73}" presName="compNode" presStyleCnt="0"/>
      <dgm:spPr/>
    </dgm:pt>
    <dgm:pt modelId="{B2C7D294-7D1A-445E-A0EE-AC3869244F22}" type="pres">
      <dgm:prSet presAssocID="{31D21A87-A76A-4FB2-9B8E-ED4174CD5B73}" presName="iconBgRect" presStyleLbl="bgShp" presStyleIdx="5" presStyleCnt="8"/>
      <dgm:spPr/>
    </dgm:pt>
    <dgm:pt modelId="{D879B30B-D64F-486E-8539-8E11C2ADE263}" type="pres">
      <dgm:prSet presAssocID="{31D21A87-A76A-4FB2-9B8E-ED4174CD5B73}" presName="iconRect" presStyleLbl="node1" presStyleIdx="5"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Mathematics with solid fill"/>
        </a:ext>
      </dgm:extLst>
    </dgm:pt>
    <dgm:pt modelId="{6FC7810B-1CB3-4ABF-B112-B90552AC2953}" type="pres">
      <dgm:prSet presAssocID="{31D21A87-A76A-4FB2-9B8E-ED4174CD5B73}" presName="spaceRect" presStyleCnt="0"/>
      <dgm:spPr/>
    </dgm:pt>
    <dgm:pt modelId="{4A4D7D31-EA2C-41B8-A195-697C51E71A5D}" type="pres">
      <dgm:prSet presAssocID="{31D21A87-A76A-4FB2-9B8E-ED4174CD5B73}" presName="textRect" presStyleLbl="revTx" presStyleIdx="5" presStyleCnt="8">
        <dgm:presLayoutVars>
          <dgm:chMax val="1"/>
          <dgm:chPref val="1"/>
        </dgm:presLayoutVars>
      </dgm:prSet>
      <dgm:spPr/>
    </dgm:pt>
    <dgm:pt modelId="{4A70C3BC-C7E8-4D56-B09A-D7AAF1EFDA6C}" type="pres">
      <dgm:prSet presAssocID="{C9120155-95E4-49DA-B23E-935C8EF77AD4}" presName="sibTrans" presStyleLbl="sibTrans2D1" presStyleIdx="0" presStyleCnt="0"/>
      <dgm:spPr/>
    </dgm:pt>
    <dgm:pt modelId="{70CEB529-C10C-44B7-979A-772430674A3B}" type="pres">
      <dgm:prSet presAssocID="{735FFF67-1697-430B-B9E0-7E4DAE8459AB}" presName="compNode" presStyleCnt="0"/>
      <dgm:spPr/>
    </dgm:pt>
    <dgm:pt modelId="{14922F17-EB07-4807-9AAE-EC5F7EABEA56}" type="pres">
      <dgm:prSet presAssocID="{735FFF67-1697-430B-B9E0-7E4DAE8459AB}" presName="iconBgRect" presStyleLbl="bgShp" presStyleIdx="6" presStyleCnt="8"/>
      <dgm:spPr/>
    </dgm:pt>
    <dgm:pt modelId="{5EAC7AC6-3C85-49DC-9721-4FCE71CC9ECF}" type="pres">
      <dgm:prSet presAssocID="{735FFF67-1697-430B-B9E0-7E4DAE8459AB}"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Group success with solid fill"/>
        </a:ext>
      </dgm:extLst>
    </dgm:pt>
    <dgm:pt modelId="{3BD2E04F-ABE7-42D3-B18B-D3DE789FEF65}" type="pres">
      <dgm:prSet presAssocID="{735FFF67-1697-430B-B9E0-7E4DAE8459AB}" presName="spaceRect" presStyleCnt="0"/>
      <dgm:spPr/>
    </dgm:pt>
    <dgm:pt modelId="{02F0CFEB-4EB4-413F-B494-4C48FA58B647}" type="pres">
      <dgm:prSet presAssocID="{735FFF67-1697-430B-B9E0-7E4DAE8459AB}" presName="textRect" presStyleLbl="revTx" presStyleIdx="6" presStyleCnt="8">
        <dgm:presLayoutVars>
          <dgm:chMax val="1"/>
          <dgm:chPref val="1"/>
        </dgm:presLayoutVars>
      </dgm:prSet>
      <dgm:spPr/>
    </dgm:pt>
    <dgm:pt modelId="{B27533EF-918B-4ABE-A6DA-B0E065FC3FF3}" type="pres">
      <dgm:prSet presAssocID="{BC3FA0D9-1962-4ACD-BC2C-3D854D5909A6}" presName="sibTrans" presStyleLbl="sibTrans2D1" presStyleIdx="0" presStyleCnt="0"/>
      <dgm:spPr/>
    </dgm:pt>
    <dgm:pt modelId="{41FAD85E-D1D1-4C43-A4B7-FF76641A95B1}" type="pres">
      <dgm:prSet presAssocID="{BF7B6AB1-F8CC-492C-B3E5-97EF812F546D}" presName="compNode" presStyleCnt="0"/>
      <dgm:spPr/>
    </dgm:pt>
    <dgm:pt modelId="{2065DEE2-4214-425B-B1CE-218668854780}" type="pres">
      <dgm:prSet presAssocID="{BF7B6AB1-F8CC-492C-B3E5-97EF812F546D}" presName="iconBgRect" presStyleLbl="bgShp" presStyleIdx="7" presStyleCnt="8"/>
      <dgm:spPr/>
    </dgm:pt>
    <dgm:pt modelId="{375ADFA4-D9B9-419E-B7FA-EDCD4311B04A}" type="pres">
      <dgm:prSet presAssocID="{BF7B6AB1-F8CC-492C-B3E5-97EF812F546D}" presName="iconRect" presStyleLbl="node1" presStyleIdx="7" presStyleCnt="8"/>
      <dgm:spPr>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dgm:spPr>
      <dgm:extLst>
        <a:ext uri="{E40237B7-FDA0-4F09-8148-C483321AD2D9}">
          <dgm14:cNvPr xmlns:dgm14="http://schemas.microsoft.com/office/drawing/2010/diagram" id="0" name="" descr="Artist female with solid fill"/>
        </a:ext>
      </dgm:extLst>
    </dgm:pt>
    <dgm:pt modelId="{9903E057-A603-449E-B72B-375027CA8035}" type="pres">
      <dgm:prSet presAssocID="{BF7B6AB1-F8CC-492C-B3E5-97EF812F546D}" presName="spaceRect" presStyleCnt="0"/>
      <dgm:spPr/>
    </dgm:pt>
    <dgm:pt modelId="{F265A7CA-9085-481D-B3D7-D01B74E56918}" type="pres">
      <dgm:prSet presAssocID="{BF7B6AB1-F8CC-492C-B3E5-97EF812F546D}" presName="textRect" presStyleLbl="revTx" presStyleIdx="7" presStyleCnt="8">
        <dgm:presLayoutVars>
          <dgm:chMax val="1"/>
          <dgm:chPref val="1"/>
        </dgm:presLayoutVars>
      </dgm:prSet>
      <dgm:spPr/>
    </dgm:pt>
  </dgm:ptLst>
  <dgm:cxnLst>
    <dgm:cxn modelId="{93BAB110-3A88-4C29-98A5-54AAF0A98034}" srcId="{F01E6CD0-8940-473B-B1B7-1B20ED0FA676}" destId="{BF7B6AB1-F8CC-492C-B3E5-97EF812F546D}" srcOrd="7" destOrd="0" parTransId="{5D1D1403-D37E-478F-99E9-5F32F5A0A56C}" sibTransId="{E086E043-1E96-4AD4-9670-A658B88A9E29}"/>
    <dgm:cxn modelId="{FD6AFE13-D023-4CB7-A308-55B0C8F881B7}" type="presOf" srcId="{11354FC8-DCD0-4ED6-A9C0-FD8112BAC5BA}" destId="{80704DF8-A974-4973-BB98-D1F28C13934D}" srcOrd="0" destOrd="0" presId="urn:microsoft.com/office/officeart/2018/2/layout/IconCircleList"/>
    <dgm:cxn modelId="{F7C96C25-0797-4866-B9D8-706E0E5710B7}" srcId="{F01E6CD0-8940-473B-B1B7-1B20ED0FA676}" destId="{8F79A697-9C6B-441B-A96E-D6D6C08E2A80}" srcOrd="3" destOrd="0" parTransId="{D0489464-F1C1-4129-AC5F-681894E7FE5D}" sibTransId="{FB982B88-B366-4C58-9A10-19B0A49021B1}"/>
    <dgm:cxn modelId="{7B9FC563-7F59-47EB-87B3-7E815B9086EA}" srcId="{F01E6CD0-8940-473B-B1B7-1B20ED0FA676}" destId="{4DCDA224-CEBC-4953-AABD-D95D2060AEB7}" srcOrd="2" destOrd="0" parTransId="{9249AF73-A35D-4153-A30E-A53A48A017CD}" sibTransId="{6CFF8D5E-E313-475E-A1F5-B3C645B76E71}"/>
    <dgm:cxn modelId="{09D3E563-26A0-4A4A-8545-C98E6CA80A81}" type="presOf" srcId="{59EFB784-A255-4B3D-A072-EE89CCC0F521}" destId="{1BA553A7-DFD2-40E5-8BDE-982DF827492F}" srcOrd="0" destOrd="0" presId="urn:microsoft.com/office/officeart/2018/2/layout/IconCircleList"/>
    <dgm:cxn modelId="{2E6F7246-7FAC-4C11-9903-1E52AE4FF0B8}" type="presOf" srcId="{31D21A87-A76A-4FB2-9B8E-ED4174CD5B73}" destId="{4A4D7D31-EA2C-41B8-A195-697C51E71A5D}" srcOrd="0" destOrd="0" presId="urn:microsoft.com/office/officeart/2018/2/layout/IconCircleList"/>
    <dgm:cxn modelId="{E5F9D746-9C04-45D3-85BF-ED75AACC5253}" type="presOf" srcId="{E1EBA3D5-675E-483D-91E1-259874AD59ED}" destId="{417DB286-A3CC-4513-929F-533379C461D2}" srcOrd="0" destOrd="0" presId="urn:microsoft.com/office/officeart/2018/2/layout/IconCircleList"/>
    <dgm:cxn modelId="{6DC1F04B-E7DB-4CB1-9534-D9B4EDEFD24B}" type="presOf" srcId="{C1E67492-EFCD-44D6-BE58-605499A34F92}" destId="{F68D4DAD-8D2B-48BB-9E44-31E2C4DE6D26}" srcOrd="0" destOrd="0" presId="urn:microsoft.com/office/officeart/2018/2/layout/IconCircleList"/>
    <dgm:cxn modelId="{5416574D-09C0-4B78-BBC4-3D92107406EE}" type="presOf" srcId="{4DCDA224-CEBC-4953-AABD-D95D2060AEB7}" destId="{310FE0EB-1ADC-41E2-8EAB-AA57C8478683}" srcOrd="0" destOrd="0" presId="urn:microsoft.com/office/officeart/2018/2/layout/IconCircleList"/>
    <dgm:cxn modelId="{1D1DDB4D-496A-43B3-A3BF-2554DE62CE7C}" type="presOf" srcId="{BC3FA0D9-1962-4ACD-BC2C-3D854D5909A6}" destId="{B27533EF-918B-4ABE-A6DA-B0E065FC3FF3}" srcOrd="0" destOrd="0" presId="urn:microsoft.com/office/officeart/2018/2/layout/IconCircleList"/>
    <dgm:cxn modelId="{09898A76-A50E-4044-8372-222335A5F5E2}" srcId="{F01E6CD0-8940-473B-B1B7-1B20ED0FA676}" destId="{31D21A87-A76A-4FB2-9B8E-ED4174CD5B73}" srcOrd="5" destOrd="0" parTransId="{E08A7AA4-FC46-4E90-8CB1-190E3B6136C0}" sibTransId="{C9120155-95E4-49DA-B23E-935C8EF77AD4}"/>
    <dgm:cxn modelId="{114C1B79-7938-4D10-9F9F-6D5F76135BC1}" srcId="{F01E6CD0-8940-473B-B1B7-1B20ED0FA676}" destId="{735FFF67-1697-430B-B9E0-7E4DAE8459AB}" srcOrd="6" destOrd="0" parTransId="{3C6E7608-CFBF-45E5-8553-DC9F88BD6AFF}" sibTransId="{BC3FA0D9-1962-4ACD-BC2C-3D854D5909A6}"/>
    <dgm:cxn modelId="{64466C5A-A595-4EC2-935F-16986829DF76}" srcId="{F01E6CD0-8940-473B-B1B7-1B20ED0FA676}" destId="{93727536-C40F-4FE0-A8DA-3D29E33B388F}" srcOrd="4" destOrd="0" parTransId="{BE42D7DF-0B2F-410E-A829-EDEC5319DAB2}" sibTransId="{11354FC8-DCD0-4ED6-A9C0-FD8112BAC5BA}"/>
    <dgm:cxn modelId="{56EF8A5A-B3F6-46F4-8684-7CC6EE090DCE}" type="presOf" srcId="{C9120155-95E4-49DA-B23E-935C8EF77AD4}" destId="{4A70C3BC-C7E8-4D56-B09A-D7AAF1EFDA6C}" srcOrd="0" destOrd="0" presId="urn:microsoft.com/office/officeart/2018/2/layout/IconCircleList"/>
    <dgm:cxn modelId="{373C0894-F691-4A56-8CCC-73A9920C6018}" type="presOf" srcId="{735FFF67-1697-430B-B9E0-7E4DAE8459AB}" destId="{02F0CFEB-4EB4-413F-B494-4C48FA58B647}" srcOrd="0" destOrd="0" presId="urn:microsoft.com/office/officeart/2018/2/layout/IconCircleList"/>
    <dgm:cxn modelId="{FFF3FC9D-4C1B-4936-AC02-B73EEAB3ED7F}" type="presOf" srcId="{93727536-C40F-4FE0-A8DA-3D29E33B388F}" destId="{0E53292B-BD57-4DB3-B5B9-58F047095302}" srcOrd="0" destOrd="0" presId="urn:microsoft.com/office/officeart/2018/2/layout/IconCircleList"/>
    <dgm:cxn modelId="{C9BAAB9E-53E7-4B53-BEAC-0AB97E65F508}" type="presOf" srcId="{FB982B88-B366-4C58-9A10-19B0A49021B1}" destId="{DB87A52E-76F3-4AED-9BF1-3F675DD36490}" srcOrd="0" destOrd="0" presId="urn:microsoft.com/office/officeart/2018/2/layout/IconCircleList"/>
    <dgm:cxn modelId="{6A1576A1-AAC9-4F72-819B-BA623F70E0B8}" type="presOf" srcId="{F01E6CD0-8940-473B-B1B7-1B20ED0FA676}" destId="{3104C30D-582A-45F4-8112-051B185BA1D0}" srcOrd="0" destOrd="0" presId="urn:microsoft.com/office/officeart/2018/2/layout/IconCircleList"/>
    <dgm:cxn modelId="{FD699BA7-989B-4782-B79D-3D0A9B3ED8EA}" srcId="{F01E6CD0-8940-473B-B1B7-1B20ED0FA676}" destId="{E1EBA3D5-675E-483D-91E1-259874AD59ED}" srcOrd="0" destOrd="0" parTransId="{C4AD05F1-8F5C-410B-96A5-F05AD6694FD8}" sibTransId="{C1E67492-EFCD-44D6-BE58-605499A34F92}"/>
    <dgm:cxn modelId="{F20D99B7-6391-449D-A2A0-2F2674A7CF5B}" type="presOf" srcId="{6CFF8D5E-E313-475E-A1F5-B3C645B76E71}" destId="{B1EF8ACE-0DD6-4A7C-914E-00DC863C5412}" srcOrd="0" destOrd="0" presId="urn:microsoft.com/office/officeart/2018/2/layout/IconCircleList"/>
    <dgm:cxn modelId="{8C6074CA-D207-413A-BB18-94835229856A}" type="presOf" srcId="{8F79A697-9C6B-441B-A96E-D6D6C08E2A80}" destId="{0A8EC222-A87B-4398-AF14-916AA68C6AFA}" srcOrd="0" destOrd="0" presId="urn:microsoft.com/office/officeart/2018/2/layout/IconCircleList"/>
    <dgm:cxn modelId="{C37E54E6-8466-4796-A925-AB0FFAC6E75B}" type="presOf" srcId="{BF7B6AB1-F8CC-492C-B3E5-97EF812F546D}" destId="{F265A7CA-9085-481D-B3D7-D01B74E56918}" srcOrd="0" destOrd="0" presId="urn:microsoft.com/office/officeart/2018/2/layout/IconCircleList"/>
    <dgm:cxn modelId="{B52FC6F0-738B-4F63-843F-BFF4501A3BEE}" type="presOf" srcId="{E316897D-4CDD-46DD-87DD-96FE064DAA28}" destId="{6CAC511E-FA64-4859-B6D6-60E5A123B314}" srcOrd="0" destOrd="0" presId="urn:microsoft.com/office/officeart/2018/2/layout/IconCircleList"/>
    <dgm:cxn modelId="{637D97F2-2EFF-4C58-979B-421EC2654671}" srcId="{F01E6CD0-8940-473B-B1B7-1B20ED0FA676}" destId="{E316897D-4CDD-46DD-87DD-96FE064DAA28}" srcOrd="1" destOrd="0" parTransId="{21A7A801-F23D-4563-B17A-1EE1A67C5AC6}" sibTransId="{59EFB784-A255-4B3D-A072-EE89CCC0F521}"/>
    <dgm:cxn modelId="{808E5A49-2752-4395-8814-B105FF3C515F}" type="presParOf" srcId="{3104C30D-582A-45F4-8112-051B185BA1D0}" destId="{3776826B-FC65-4F8E-9AD3-7008CC547651}" srcOrd="0" destOrd="0" presId="urn:microsoft.com/office/officeart/2018/2/layout/IconCircleList"/>
    <dgm:cxn modelId="{F0775BA2-10C7-4365-88B0-E1FDBECB626D}" type="presParOf" srcId="{3776826B-FC65-4F8E-9AD3-7008CC547651}" destId="{0D0D1F01-15CD-40BD-8549-29F9B33EB31D}" srcOrd="0" destOrd="0" presId="urn:microsoft.com/office/officeart/2018/2/layout/IconCircleList"/>
    <dgm:cxn modelId="{2BFBE5AB-493E-4D52-8159-6A06A6BB1DD4}" type="presParOf" srcId="{0D0D1F01-15CD-40BD-8549-29F9B33EB31D}" destId="{D5642EB9-2C36-4544-866E-BBDC2C2993D5}" srcOrd="0" destOrd="0" presId="urn:microsoft.com/office/officeart/2018/2/layout/IconCircleList"/>
    <dgm:cxn modelId="{1C020138-502D-4589-B2DD-B25CFFC924B0}" type="presParOf" srcId="{0D0D1F01-15CD-40BD-8549-29F9B33EB31D}" destId="{AA2EA642-01C7-41FE-9E14-DDAB4F850D95}" srcOrd="1" destOrd="0" presId="urn:microsoft.com/office/officeart/2018/2/layout/IconCircleList"/>
    <dgm:cxn modelId="{AC4C2A67-8DBA-46F4-BFD5-AA6A5D610235}" type="presParOf" srcId="{0D0D1F01-15CD-40BD-8549-29F9B33EB31D}" destId="{17BECE08-3306-4DC9-94B1-12B1FD93F8E8}" srcOrd="2" destOrd="0" presId="urn:microsoft.com/office/officeart/2018/2/layout/IconCircleList"/>
    <dgm:cxn modelId="{C1D5C319-2BC3-4E08-ACDC-404C5BDAB1E8}" type="presParOf" srcId="{0D0D1F01-15CD-40BD-8549-29F9B33EB31D}" destId="{417DB286-A3CC-4513-929F-533379C461D2}" srcOrd="3" destOrd="0" presId="urn:microsoft.com/office/officeart/2018/2/layout/IconCircleList"/>
    <dgm:cxn modelId="{FE794074-7D4D-40F7-B127-D99B1B646CBC}" type="presParOf" srcId="{3776826B-FC65-4F8E-9AD3-7008CC547651}" destId="{F68D4DAD-8D2B-48BB-9E44-31E2C4DE6D26}" srcOrd="1" destOrd="0" presId="urn:microsoft.com/office/officeart/2018/2/layout/IconCircleList"/>
    <dgm:cxn modelId="{04E74D18-E9C9-44E7-94CB-1DF8DEE67EF3}" type="presParOf" srcId="{3776826B-FC65-4F8E-9AD3-7008CC547651}" destId="{B74964DB-CB33-4DA1-B99F-A78718EFC0D2}" srcOrd="2" destOrd="0" presId="urn:microsoft.com/office/officeart/2018/2/layout/IconCircleList"/>
    <dgm:cxn modelId="{AD0FDC92-3349-43C8-B53E-EF8BE91E4B34}" type="presParOf" srcId="{B74964DB-CB33-4DA1-B99F-A78718EFC0D2}" destId="{2143AD8A-16E6-404C-96C6-C13E85CBCFF8}" srcOrd="0" destOrd="0" presId="urn:microsoft.com/office/officeart/2018/2/layout/IconCircleList"/>
    <dgm:cxn modelId="{5A7B39B2-A23F-4DF4-BD9E-1147A47520D7}" type="presParOf" srcId="{B74964DB-CB33-4DA1-B99F-A78718EFC0D2}" destId="{B114D7DA-0D57-481A-8CE3-6DC9D45BA548}" srcOrd="1" destOrd="0" presId="urn:microsoft.com/office/officeart/2018/2/layout/IconCircleList"/>
    <dgm:cxn modelId="{D13C1A40-1B9A-462A-AA96-03F4430B5BF6}" type="presParOf" srcId="{B74964DB-CB33-4DA1-B99F-A78718EFC0D2}" destId="{1E52F89F-B6C3-4A53-AEF7-6F970D197C26}" srcOrd="2" destOrd="0" presId="urn:microsoft.com/office/officeart/2018/2/layout/IconCircleList"/>
    <dgm:cxn modelId="{8F3B6120-9C2A-460A-B56D-22F4543254F4}" type="presParOf" srcId="{B74964DB-CB33-4DA1-B99F-A78718EFC0D2}" destId="{6CAC511E-FA64-4859-B6D6-60E5A123B314}" srcOrd="3" destOrd="0" presId="urn:microsoft.com/office/officeart/2018/2/layout/IconCircleList"/>
    <dgm:cxn modelId="{F8173E80-2DF8-480A-A901-449A09515497}" type="presParOf" srcId="{3776826B-FC65-4F8E-9AD3-7008CC547651}" destId="{1BA553A7-DFD2-40E5-8BDE-982DF827492F}" srcOrd="3" destOrd="0" presId="urn:microsoft.com/office/officeart/2018/2/layout/IconCircleList"/>
    <dgm:cxn modelId="{E7164474-D5B1-4C3D-8252-71AD5AB4B13B}" type="presParOf" srcId="{3776826B-FC65-4F8E-9AD3-7008CC547651}" destId="{EDA49537-B42F-47D8-939C-E3B97E611568}" srcOrd="4" destOrd="0" presId="urn:microsoft.com/office/officeart/2018/2/layout/IconCircleList"/>
    <dgm:cxn modelId="{525D8A4D-6CB7-4426-80B3-349343A37433}" type="presParOf" srcId="{EDA49537-B42F-47D8-939C-E3B97E611568}" destId="{28283C7B-CF6F-4B62-BB57-630B1B639B20}" srcOrd="0" destOrd="0" presId="urn:microsoft.com/office/officeart/2018/2/layout/IconCircleList"/>
    <dgm:cxn modelId="{9C0E6D6C-26F5-4695-9C74-A38D0ED5C6C6}" type="presParOf" srcId="{EDA49537-B42F-47D8-939C-E3B97E611568}" destId="{78D34D91-BB5B-4E85-8CF6-8B0BE81B9B7D}" srcOrd="1" destOrd="0" presId="urn:microsoft.com/office/officeart/2018/2/layout/IconCircleList"/>
    <dgm:cxn modelId="{D3CF53A0-1693-48E0-9837-16182053F65F}" type="presParOf" srcId="{EDA49537-B42F-47D8-939C-E3B97E611568}" destId="{57A345D3-F391-4B69-9CC8-D85ECC74A66E}" srcOrd="2" destOrd="0" presId="urn:microsoft.com/office/officeart/2018/2/layout/IconCircleList"/>
    <dgm:cxn modelId="{1F1977E5-18C9-4B92-A958-C8DC4B0F7101}" type="presParOf" srcId="{EDA49537-B42F-47D8-939C-E3B97E611568}" destId="{310FE0EB-1ADC-41E2-8EAB-AA57C8478683}" srcOrd="3" destOrd="0" presId="urn:microsoft.com/office/officeart/2018/2/layout/IconCircleList"/>
    <dgm:cxn modelId="{B3B4B765-3772-4CAB-A448-646FD7B94B70}" type="presParOf" srcId="{3776826B-FC65-4F8E-9AD3-7008CC547651}" destId="{B1EF8ACE-0DD6-4A7C-914E-00DC863C5412}" srcOrd="5" destOrd="0" presId="urn:microsoft.com/office/officeart/2018/2/layout/IconCircleList"/>
    <dgm:cxn modelId="{385171AF-1FCB-47F1-9784-43DA8BA34E61}" type="presParOf" srcId="{3776826B-FC65-4F8E-9AD3-7008CC547651}" destId="{9CC282E6-9F69-4D9E-AE8A-C5A84157C0DC}" srcOrd="6" destOrd="0" presId="urn:microsoft.com/office/officeart/2018/2/layout/IconCircleList"/>
    <dgm:cxn modelId="{C1A7027A-650F-4196-8A12-E8292FCA2E78}" type="presParOf" srcId="{9CC282E6-9F69-4D9E-AE8A-C5A84157C0DC}" destId="{704E3D71-6A87-4812-8DE8-B87123CE9956}" srcOrd="0" destOrd="0" presId="urn:microsoft.com/office/officeart/2018/2/layout/IconCircleList"/>
    <dgm:cxn modelId="{5D6F2B05-C39E-4C37-B123-723568AEF318}" type="presParOf" srcId="{9CC282E6-9F69-4D9E-AE8A-C5A84157C0DC}" destId="{9C276CAE-4451-4277-9F0E-49061F825587}" srcOrd="1" destOrd="0" presId="urn:microsoft.com/office/officeart/2018/2/layout/IconCircleList"/>
    <dgm:cxn modelId="{D13D8555-D396-44C2-880C-67457447A85E}" type="presParOf" srcId="{9CC282E6-9F69-4D9E-AE8A-C5A84157C0DC}" destId="{CD194FC2-0B73-4538-BCF7-8C0F939FFDE2}" srcOrd="2" destOrd="0" presId="urn:microsoft.com/office/officeart/2018/2/layout/IconCircleList"/>
    <dgm:cxn modelId="{6AA76241-B62C-4186-A54D-4DC6C0DB5FC1}" type="presParOf" srcId="{9CC282E6-9F69-4D9E-AE8A-C5A84157C0DC}" destId="{0A8EC222-A87B-4398-AF14-916AA68C6AFA}" srcOrd="3" destOrd="0" presId="urn:microsoft.com/office/officeart/2018/2/layout/IconCircleList"/>
    <dgm:cxn modelId="{AA6B551A-5450-469C-83A7-EAACF2060867}" type="presParOf" srcId="{3776826B-FC65-4F8E-9AD3-7008CC547651}" destId="{DB87A52E-76F3-4AED-9BF1-3F675DD36490}" srcOrd="7" destOrd="0" presId="urn:microsoft.com/office/officeart/2018/2/layout/IconCircleList"/>
    <dgm:cxn modelId="{F64C120F-6B38-4B03-AC30-6D13C93D68A9}" type="presParOf" srcId="{3776826B-FC65-4F8E-9AD3-7008CC547651}" destId="{7DCE3185-09BD-4132-A48D-6830E4EE4B69}" srcOrd="8" destOrd="0" presId="urn:microsoft.com/office/officeart/2018/2/layout/IconCircleList"/>
    <dgm:cxn modelId="{89FDE563-BB9D-4F96-A630-9CFFBD865C97}" type="presParOf" srcId="{7DCE3185-09BD-4132-A48D-6830E4EE4B69}" destId="{A1107F18-70C3-44C7-8B0D-1DB19E161968}" srcOrd="0" destOrd="0" presId="urn:microsoft.com/office/officeart/2018/2/layout/IconCircleList"/>
    <dgm:cxn modelId="{710B3A4D-59A8-41B4-AB17-E292F456615A}" type="presParOf" srcId="{7DCE3185-09BD-4132-A48D-6830E4EE4B69}" destId="{05ACFEDC-E3AF-499E-8F5A-462CAA949A21}" srcOrd="1" destOrd="0" presId="urn:microsoft.com/office/officeart/2018/2/layout/IconCircleList"/>
    <dgm:cxn modelId="{D7141F87-7516-4DA4-8934-E5AC35635BCF}" type="presParOf" srcId="{7DCE3185-09BD-4132-A48D-6830E4EE4B69}" destId="{2E0AD26D-5F69-4D3F-B91F-476A29F23AD3}" srcOrd="2" destOrd="0" presId="urn:microsoft.com/office/officeart/2018/2/layout/IconCircleList"/>
    <dgm:cxn modelId="{5139EF68-EB72-4782-BB83-404D666D6ACA}" type="presParOf" srcId="{7DCE3185-09BD-4132-A48D-6830E4EE4B69}" destId="{0E53292B-BD57-4DB3-B5B9-58F047095302}" srcOrd="3" destOrd="0" presId="urn:microsoft.com/office/officeart/2018/2/layout/IconCircleList"/>
    <dgm:cxn modelId="{F0C5777D-044F-419C-879A-25545CEA1DE7}" type="presParOf" srcId="{3776826B-FC65-4F8E-9AD3-7008CC547651}" destId="{80704DF8-A974-4973-BB98-D1F28C13934D}" srcOrd="9" destOrd="0" presId="urn:microsoft.com/office/officeart/2018/2/layout/IconCircleList"/>
    <dgm:cxn modelId="{A4A459F2-5AE4-4BA8-BDD3-1EB958C83E6F}" type="presParOf" srcId="{3776826B-FC65-4F8E-9AD3-7008CC547651}" destId="{38F391BC-5315-43B5-A768-9A27502117F8}" srcOrd="10" destOrd="0" presId="urn:microsoft.com/office/officeart/2018/2/layout/IconCircleList"/>
    <dgm:cxn modelId="{54B3AAC0-CD31-4F6C-8243-C4FC2B8839EE}" type="presParOf" srcId="{38F391BC-5315-43B5-A768-9A27502117F8}" destId="{B2C7D294-7D1A-445E-A0EE-AC3869244F22}" srcOrd="0" destOrd="0" presId="urn:microsoft.com/office/officeart/2018/2/layout/IconCircleList"/>
    <dgm:cxn modelId="{8BA96545-A373-4511-BC39-7936CFF82032}" type="presParOf" srcId="{38F391BC-5315-43B5-A768-9A27502117F8}" destId="{D879B30B-D64F-486E-8539-8E11C2ADE263}" srcOrd="1" destOrd="0" presId="urn:microsoft.com/office/officeart/2018/2/layout/IconCircleList"/>
    <dgm:cxn modelId="{A79D7168-6543-486F-9FF7-A66F0DECB20F}" type="presParOf" srcId="{38F391BC-5315-43B5-A768-9A27502117F8}" destId="{6FC7810B-1CB3-4ABF-B112-B90552AC2953}" srcOrd="2" destOrd="0" presId="urn:microsoft.com/office/officeart/2018/2/layout/IconCircleList"/>
    <dgm:cxn modelId="{C8984C75-1019-42FE-9A45-6E92DA5DDCC1}" type="presParOf" srcId="{38F391BC-5315-43B5-A768-9A27502117F8}" destId="{4A4D7D31-EA2C-41B8-A195-697C51E71A5D}" srcOrd="3" destOrd="0" presId="urn:microsoft.com/office/officeart/2018/2/layout/IconCircleList"/>
    <dgm:cxn modelId="{561AD4B2-6FB4-42CF-8BC3-0FB0DE53AE9E}" type="presParOf" srcId="{3776826B-FC65-4F8E-9AD3-7008CC547651}" destId="{4A70C3BC-C7E8-4D56-B09A-D7AAF1EFDA6C}" srcOrd="11" destOrd="0" presId="urn:microsoft.com/office/officeart/2018/2/layout/IconCircleList"/>
    <dgm:cxn modelId="{5648651C-90E9-478C-BCB7-1E2EA9AED156}" type="presParOf" srcId="{3776826B-FC65-4F8E-9AD3-7008CC547651}" destId="{70CEB529-C10C-44B7-979A-772430674A3B}" srcOrd="12" destOrd="0" presId="urn:microsoft.com/office/officeart/2018/2/layout/IconCircleList"/>
    <dgm:cxn modelId="{E34E6A0C-CECC-47C7-8C9F-4B3B4D56F97D}" type="presParOf" srcId="{70CEB529-C10C-44B7-979A-772430674A3B}" destId="{14922F17-EB07-4807-9AAE-EC5F7EABEA56}" srcOrd="0" destOrd="0" presId="urn:microsoft.com/office/officeart/2018/2/layout/IconCircleList"/>
    <dgm:cxn modelId="{215C494F-EE42-45C8-9F1E-5E489CC3617C}" type="presParOf" srcId="{70CEB529-C10C-44B7-979A-772430674A3B}" destId="{5EAC7AC6-3C85-49DC-9721-4FCE71CC9ECF}" srcOrd="1" destOrd="0" presId="urn:microsoft.com/office/officeart/2018/2/layout/IconCircleList"/>
    <dgm:cxn modelId="{2054B68C-532B-4362-BE75-EC52C1B1F5D9}" type="presParOf" srcId="{70CEB529-C10C-44B7-979A-772430674A3B}" destId="{3BD2E04F-ABE7-42D3-B18B-D3DE789FEF65}" srcOrd="2" destOrd="0" presId="urn:microsoft.com/office/officeart/2018/2/layout/IconCircleList"/>
    <dgm:cxn modelId="{4F1D1018-ACE1-4AA1-BE7A-2B5B7D8B2EBF}" type="presParOf" srcId="{70CEB529-C10C-44B7-979A-772430674A3B}" destId="{02F0CFEB-4EB4-413F-B494-4C48FA58B647}" srcOrd="3" destOrd="0" presId="urn:microsoft.com/office/officeart/2018/2/layout/IconCircleList"/>
    <dgm:cxn modelId="{687E1351-746B-445C-8718-5C35F8F736AF}" type="presParOf" srcId="{3776826B-FC65-4F8E-9AD3-7008CC547651}" destId="{B27533EF-918B-4ABE-A6DA-B0E065FC3FF3}" srcOrd="13" destOrd="0" presId="urn:microsoft.com/office/officeart/2018/2/layout/IconCircleList"/>
    <dgm:cxn modelId="{15058660-3FB4-4302-81C5-95A0C165B2E4}" type="presParOf" srcId="{3776826B-FC65-4F8E-9AD3-7008CC547651}" destId="{41FAD85E-D1D1-4C43-A4B7-FF76641A95B1}" srcOrd="14" destOrd="0" presId="urn:microsoft.com/office/officeart/2018/2/layout/IconCircleList"/>
    <dgm:cxn modelId="{DA8BF172-0363-4B01-9E71-591AD7D48B2D}" type="presParOf" srcId="{41FAD85E-D1D1-4C43-A4B7-FF76641A95B1}" destId="{2065DEE2-4214-425B-B1CE-218668854780}" srcOrd="0" destOrd="0" presId="urn:microsoft.com/office/officeart/2018/2/layout/IconCircleList"/>
    <dgm:cxn modelId="{D6938C52-7AD8-46B8-99B7-8764797325C5}" type="presParOf" srcId="{41FAD85E-D1D1-4C43-A4B7-FF76641A95B1}" destId="{375ADFA4-D9B9-419E-B7FA-EDCD4311B04A}" srcOrd="1" destOrd="0" presId="urn:microsoft.com/office/officeart/2018/2/layout/IconCircleList"/>
    <dgm:cxn modelId="{B5045C1E-0E22-4342-8C3F-A22D28E8E588}" type="presParOf" srcId="{41FAD85E-D1D1-4C43-A4B7-FF76641A95B1}" destId="{9903E057-A603-449E-B72B-375027CA8035}" srcOrd="2" destOrd="0" presId="urn:microsoft.com/office/officeart/2018/2/layout/IconCircleList"/>
    <dgm:cxn modelId="{9570528A-13DC-43CE-A13D-9C01A548E455}" type="presParOf" srcId="{41FAD85E-D1D1-4C43-A4B7-FF76641A95B1}" destId="{F265A7CA-9085-481D-B3D7-D01B74E5691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06449019-FB83-4A12-9081-8A497790972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6125A22-4B84-4A58-B15E-CB163B8B9C70}">
      <dgm:prSet/>
      <dgm:spPr/>
      <dgm:t>
        <a:bodyPr/>
        <a:lstStyle/>
        <a:p>
          <a:r>
            <a:rPr lang="en-US" b="0" i="0" baseline="0"/>
            <a:t>Summarize groups together rows that have the same values in the by clause, and then uses an aggregation function (for example, count) to combine each group in a single row.</a:t>
          </a:r>
          <a:endParaRPr lang="en-US"/>
        </a:p>
      </dgm:t>
    </dgm:pt>
    <dgm:pt modelId="{6D2C927E-1E00-4491-9851-DA5CFEBB36A3}" type="parTrans" cxnId="{8960FCF1-5EEA-49C4-89CA-A5C786089CD0}">
      <dgm:prSet/>
      <dgm:spPr/>
      <dgm:t>
        <a:bodyPr/>
        <a:lstStyle/>
        <a:p>
          <a:endParaRPr lang="en-US"/>
        </a:p>
      </dgm:t>
    </dgm:pt>
    <dgm:pt modelId="{E767CA06-5000-4478-80AF-003354AB8ED1}" type="sibTrans" cxnId="{8960FCF1-5EEA-49C4-89CA-A5C786089CD0}">
      <dgm:prSet/>
      <dgm:spPr/>
      <dgm:t>
        <a:bodyPr/>
        <a:lstStyle/>
        <a:p>
          <a:endParaRPr lang="en-US"/>
        </a:p>
      </dgm:t>
    </dgm:pt>
    <dgm:pt modelId="{D8878621-3E07-4399-B180-E4AC2D03469D}" type="pres">
      <dgm:prSet presAssocID="{06449019-FB83-4A12-9081-8A4977909723}" presName="linear" presStyleCnt="0">
        <dgm:presLayoutVars>
          <dgm:animLvl val="lvl"/>
          <dgm:resizeHandles val="exact"/>
        </dgm:presLayoutVars>
      </dgm:prSet>
      <dgm:spPr/>
    </dgm:pt>
    <dgm:pt modelId="{23CFB021-6A33-4834-8B96-441B2F75D61F}" type="pres">
      <dgm:prSet presAssocID="{36125A22-4B84-4A58-B15E-CB163B8B9C70}" presName="parentText" presStyleLbl="node1" presStyleIdx="0" presStyleCnt="1">
        <dgm:presLayoutVars>
          <dgm:chMax val="0"/>
          <dgm:bulletEnabled val="1"/>
        </dgm:presLayoutVars>
      </dgm:prSet>
      <dgm:spPr/>
    </dgm:pt>
  </dgm:ptLst>
  <dgm:cxnLst>
    <dgm:cxn modelId="{7D47170E-ED11-4D3E-9398-9466B0D7A153}" type="presOf" srcId="{36125A22-4B84-4A58-B15E-CB163B8B9C70}" destId="{23CFB021-6A33-4834-8B96-441B2F75D61F}" srcOrd="0" destOrd="0" presId="urn:microsoft.com/office/officeart/2005/8/layout/vList2"/>
    <dgm:cxn modelId="{674D434C-675B-41B6-AAA6-66524DAE559F}" type="presOf" srcId="{06449019-FB83-4A12-9081-8A4977909723}" destId="{D8878621-3E07-4399-B180-E4AC2D03469D}" srcOrd="0" destOrd="0" presId="urn:microsoft.com/office/officeart/2005/8/layout/vList2"/>
    <dgm:cxn modelId="{8960FCF1-5EEA-49C4-89CA-A5C786089CD0}" srcId="{06449019-FB83-4A12-9081-8A4977909723}" destId="{36125A22-4B84-4A58-B15E-CB163B8B9C70}" srcOrd="0" destOrd="0" parTransId="{6D2C927E-1E00-4491-9851-DA5CFEBB36A3}" sibTransId="{E767CA06-5000-4478-80AF-003354AB8ED1}"/>
    <dgm:cxn modelId="{33C10FA9-8A38-4C21-A303-67FFF0183F28}" type="presParOf" srcId="{D8878621-3E07-4399-B180-E4AC2D03469D}" destId="{23CFB021-6A33-4834-8B96-441B2F75D61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6449019-FB83-4A12-9081-8A49779097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6125A22-4B84-4A58-B15E-CB163B8B9C70}">
      <dgm:prSet/>
      <dgm:spPr/>
      <dgm:t>
        <a:bodyPr/>
        <a:lstStyle/>
        <a:p>
          <a:r>
            <a:rPr kumimoji="0" lang="en-US" b="0" i="0" u="none" strike="noStrike" cap="none" spc="0" normalizeH="0" baseline="0" noProof="0" dirty="0">
              <a:ln>
                <a:noFill/>
              </a:ln>
              <a:solidFill>
                <a:schemeClr val="bg1"/>
              </a:solidFill>
              <a:effectLst/>
              <a:uLnTx/>
              <a:uFillTx/>
              <a:latin typeface="Segoe UI" panose="020B0502040204020203" pitchFamily="34" charset="0"/>
              <a:ea typeface="+mn-ea"/>
              <a:cs typeface="+mn-cs"/>
            </a:rPr>
            <a:t>We can use scalar (numeric, time, or interval) values in the by clause, but you'll want to put the values into bins by using the bin() function:</a:t>
          </a:r>
          <a:endParaRPr lang="en-US" dirty="0">
            <a:solidFill>
              <a:schemeClr val="bg1"/>
            </a:solidFill>
          </a:endParaRPr>
        </a:p>
      </dgm:t>
    </dgm:pt>
    <dgm:pt modelId="{6D2C927E-1E00-4491-9851-DA5CFEBB36A3}" type="parTrans" cxnId="{8960FCF1-5EEA-49C4-89CA-A5C786089CD0}">
      <dgm:prSet/>
      <dgm:spPr/>
      <dgm:t>
        <a:bodyPr/>
        <a:lstStyle/>
        <a:p>
          <a:endParaRPr lang="en-US"/>
        </a:p>
      </dgm:t>
    </dgm:pt>
    <dgm:pt modelId="{E767CA06-5000-4478-80AF-003354AB8ED1}" type="sibTrans" cxnId="{8960FCF1-5EEA-49C4-89CA-A5C786089CD0}">
      <dgm:prSet/>
      <dgm:spPr/>
      <dgm:t>
        <a:bodyPr/>
        <a:lstStyle/>
        <a:p>
          <a:endParaRPr lang="en-US"/>
        </a:p>
      </dgm:t>
    </dgm:pt>
    <dgm:pt modelId="{91E6D11E-2442-44D4-8492-E31419AC15F2}">
      <dgm:prSet/>
      <dgm:spPr/>
      <dgm:t>
        <a:bodyPr/>
        <a:lstStyle/>
        <a:p>
          <a:r>
            <a:rPr kumimoji="0" lang="en-US" b="0" i="0" u="none" strike="noStrike" cap="none" spc="0" normalizeH="0" baseline="0" noProof="0" dirty="0">
              <a:ln>
                <a:noFill/>
              </a:ln>
              <a:solidFill>
                <a:schemeClr val="bg1"/>
              </a:solidFill>
              <a:effectLst/>
              <a:uLnTx/>
              <a:uFillTx/>
              <a:latin typeface="Segoe UI" panose="020B0502040204020203" pitchFamily="34" charset="0"/>
              <a:ea typeface="+mn-ea"/>
              <a:cs typeface="+mn-cs"/>
            </a:rPr>
            <a:t>bin() function simply reduces every value to the nearest multiple of the </a:t>
          </a:r>
          <a:r>
            <a:rPr lang="en-US" dirty="0">
              <a:solidFill>
                <a:schemeClr val="bg1"/>
              </a:solidFill>
              <a:latin typeface="Segoe UI" panose="020B0502040204020203" pitchFamily="34" charset="0"/>
            </a:rPr>
            <a:t>value</a:t>
          </a:r>
          <a:r>
            <a:rPr kumimoji="0" lang="en-US" b="0" i="0" u="none" strike="noStrike" cap="none" spc="0" normalizeH="0" baseline="0" noProof="0" dirty="0">
              <a:ln>
                <a:noFill/>
              </a:ln>
              <a:solidFill>
                <a:schemeClr val="bg1"/>
              </a:solidFill>
              <a:effectLst/>
              <a:uLnTx/>
              <a:uFillTx/>
              <a:latin typeface="Segoe UI" panose="020B0502040204020203" pitchFamily="34" charset="0"/>
              <a:ea typeface="+mn-ea"/>
              <a:cs typeface="+mn-cs"/>
            </a:rPr>
            <a:t> that you supply, so that summarize can assign the rows to groups.</a:t>
          </a:r>
        </a:p>
      </dgm:t>
    </dgm:pt>
    <dgm:pt modelId="{326D4300-5C45-45BB-815D-95C6478C6EFE}" type="parTrans" cxnId="{5A60347B-E020-4F2D-AAF3-77B2CBE440A8}">
      <dgm:prSet/>
      <dgm:spPr/>
      <dgm:t>
        <a:bodyPr/>
        <a:lstStyle/>
        <a:p>
          <a:endParaRPr lang="en-US"/>
        </a:p>
      </dgm:t>
    </dgm:pt>
    <dgm:pt modelId="{B2AF2B03-7E6C-4BC3-AAE5-FF1E9E6BC72C}" type="sibTrans" cxnId="{5A60347B-E020-4F2D-AAF3-77B2CBE440A8}">
      <dgm:prSet/>
      <dgm:spPr/>
      <dgm:t>
        <a:bodyPr/>
        <a:lstStyle/>
        <a:p>
          <a:endParaRPr lang="en-US"/>
        </a:p>
      </dgm:t>
    </dgm:pt>
    <dgm:pt modelId="{D8878621-3E07-4399-B180-E4AC2D03469D}" type="pres">
      <dgm:prSet presAssocID="{06449019-FB83-4A12-9081-8A4977909723}" presName="linear" presStyleCnt="0">
        <dgm:presLayoutVars>
          <dgm:animLvl val="lvl"/>
          <dgm:resizeHandles val="exact"/>
        </dgm:presLayoutVars>
      </dgm:prSet>
      <dgm:spPr/>
    </dgm:pt>
    <dgm:pt modelId="{23CFB021-6A33-4834-8B96-441B2F75D61F}" type="pres">
      <dgm:prSet presAssocID="{36125A22-4B84-4A58-B15E-CB163B8B9C70}" presName="parentText" presStyleLbl="node1" presStyleIdx="0" presStyleCnt="2">
        <dgm:presLayoutVars>
          <dgm:chMax val="0"/>
          <dgm:bulletEnabled val="1"/>
        </dgm:presLayoutVars>
      </dgm:prSet>
      <dgm:spPr/>
    </dgm:pt>
    <dgm:pt modelId="{0EF1CEDA-B91F-4428-B097-683E4C2CAF6F}" type="pres">
      <dgm:prSet presAssocID="{E767CA06-5000-4478-80AF-003354AB8ED1}" presName="spacer" presStyleCnt="0"/>
      <dgm:spPr/>
    </dgm:pt>
    <dgm:pt modelId="{BCC31129-C3E1-4643-BD97-F1521635FA5C}" type="pres">
      <dgm:prSet presAssocID="{91E6D11E-2442-44D4-8492-E31419AC15F2}" presName="parentText" presStyleLbl="node1" presStyleIdx="1" presStyleCnt="2">
        <dgm:presLayoutVars>
          <dgm:chMax val="0"/>
          <dgm:bulletEnabled val="1"/>
        </dgm:presLayoutVars>
      </dgm:prSet>
      <dgm:spPr/>
    </dgm:pt>
  </dgm:ptLst>
  <dgm:cxnLst>
    <dgm:cxn modelId="{7D47170E-ED11-4D3E-9398-9466B0D7A153}" type="presOf" srcId="{36125A22-4B84-4A58-B15E-CB163B8B9C70}" destId="{23CFB021-6A33-4834-8B96-441B2F75D61F}" srcOrd="0" destOrd="0" presId="urn:microsoft.com/office/officeart/2005/8/layout/vList2"/>
    <dgm:cxn modelId="{C5C45224-30C2-4B5E-B607-EEC971E3CE71}" type="presOf" srcId="{91E6D11E-2442-44D4-8492-E31419AC15F2}" destId="{BCC31129-C3E1-4643-BD97-F1521635FA5C}" srcOrd="0" destOrd="0" presId="urn:microsoft.com/office/officeart/2005/8/layout/vList2"/>
    <dgm:cxn modelId="{674D434C-675B-41B6-AAA6-66524DAE559F}" type="presOf" srcId="{06449019-FB83-4A12-9081-8A4977909723}" destId="{D8878621-3E07-4399-B180-E4AC2D03469D}" srcOrd="0" destOrd="0" presId="urn:microsoft.com/office/officeart/2005/8/layout/vList2"/>
    <dgm:cxn modelId="{5A60347B-E020-4F2D-AAF3-77B2CBE440A8}" srcId="{06449019-FB83-4A12-9081-8A4977909723}" destId="{91E6D11E-2442-44D4-8492-E31419AC15F2}" srcOrd="1" destOrd="0" parTransId="{326D4300-5C45-45BB-815D-95C6478C6EFE}" sibTransId="{B2AF2B03-7E6C-4BC3-AAE5-FF1E9E6BC72C}"/>
    <dgm:cxn modelId="{8960FCF1-5EEA-49C4-89CA-A5C786089CD0}" srcId="{06449019-FB83-4A12-9081-8A4977909723}" destId="{36125A22-4B84-4A58-B15E-CB163B8B9C70}" srcOrd="0" destOrd="0" parTransId="{6D2C927E-1E00-4491-9851-DA5CFEBB36A3}" sibTransId="{E767CA06-5000-4478-80AF-003354AB8ED1}"/>
    <dgm:cxn modelId="{33C10FA9-8A38-4C21-A303-67FFF0183F28}" type="presParOf" srcId="{D8878621-3E07-4399-B180-E4AC2D03469D}" destId="{23CFB021-6A33-4834-8B96-441B2F75D61F}" srcOrd="0" destOrd="0" presId="urn:microsoft.com/office/officeart/2005/8/layout/vList2"/>
    <dgm:cxn modelId="{E1D053D5-A96F-4BF7-8AA8-6758890CD42C}" type="presParOf" srcId="{D8878621-3E07-4399-B180-E4AC2D03469D}" destId="{0EF1CEDA-B91F-4428-B097-683E4C2CAF6F}" srcOrd="1" destOrd="0" presId="urn:microsoft.com/office/officeart/2005/8/layout/vList2"/>
    <dgm:cxn modelId="{CFE34B21-7120-4E9A-A001-9EEABDF59AF5}" type="presParOf" srcId="{D8878621-3E07-4399-B180-E4AC2D03469D}" destId="{BCC31129-C3E1-4643-BD97-F1521635FA5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F7EA9-1E01-4FFE-84FF-2108C119A703}">
      <dsp:nvSpPr>
        <dsp:cNvPr id="0" name=""/>
        <dsp:cNvSpPr/>
      </dsp:nvSpPr>
      <dsp:spPr>
        <a:xfrm>
          <a:off x="0" y="30021"/>
          <a:ext cx="10880725" cy="97344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What is Kusto Query Language (KQL)</a:t>
          </a:r>
        </a:p>
      </dsp:txBody>
      <dsp:txXfrm>
        <a:off x="47519" y="77540"/>
        <a:ext cx="10785687" cy="878402"/>
      </dsp:txXfrm>
    </dsp:sp>
    <dsp:sp modelId="{0F7F3B2F-F893-42CF-8954-92A2820F6E2E}">
      <dsp:nvSpPr>
        <dsp:cNvPr id="0" name=""/>
        <dsp:cNvSpPr/>
      </dsp:nvSpPr>
      <dsp:spPr>
        <a:xfrm>
          <a:off x="0" y="1153221"/>
          <a:ext cx="10880725" cy="973440"/>
        </a:xfrm>
        <a:prstGeom prst="roundRect">
          <a:avLst/>
        </a:prstGeom>
        <a:solidFill>
          <a:schemeClr val="accent2">
            <a:hueOff val="-666874"/>
            <a:satOff val="13846"/>
            <a:lumOff val="147"/>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KQL Language Concepts</a:t>
          </a:r>
        </a:p>
      </dsp:txBody>
      <dsp:txXfrm>
        <a:off x="47519" y="1200740"/>
        <a:ext cx="10785687" cy="878402"/>
      </dsp:txXfrm>
    </dsp:sp>
    <dsp:sp modelId="{0BB1E448-787F-4D41-AE24-573228A9BDF0}">
      <dsp:nvSpPr>
        <dsp:cNvPr id="0" name=""/>
        <dsp:cNvSpPr/>
      </dsp:nvSpPr>
      <dsp:spPr>
        <a:xfrm>
          <a:off x="0" y="2276421"/>
          <a:ext cx="10880725" cy="973440"/>
        </a:xfrm>
        <a:prstGeom prst="roundRect">
          <a:avLst/>
        </a:prstGeom>
        <a:solidFill>
          <a:schemeClr val="accent2">
            <a:hueOff val="-1333748"/>
            <a:satOff val="27691"/>
            <a:lumOff val="294"/>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Basic Operators</a:t>
          </a:r>
        </a:p>
      </dsp:txBody>
      <dsp:txXfrm>
        <a:off x="47519" y="2323940"/>
        <a:ext cx="10785687" cy="878402"/>
      </dsp:txXfrm>
    </dsp:sp>
    <dsp:sp modelId="{0D9E27B9-5A62-4832-890E-77836DFDF54B}">
      <dsp:nvSpPr>
        <dsp:cNvPr id="0" name=""/>
        <dsp:cNvSpPr/>
      </dsp:nvSpPr>
      <dsp:spPr>
        <a:xfrm>
          <a:off x="0" y="3399621"/>
          <a:ext cx="10880725" cy="973440"/>
        </a:xfrm>
        <a:prstGeom prst="roundRect">
          <a:avLst/>
        </a:prstGeom>
        <a:solidFill>
          <a:schemeClr val="accent2">
            <a:hueOff val="-2000623"/>
            <a:satOff val="41537"/>
            <a:lumOff val="441"/>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Writing KQL statements</a:t>
          </a:r>
        </a:p>
      </dsp:txBody>
      <dsp:txXfrm>
        <a:off x="47519" y="3447140"/>
        <a:ext cx="10785687" cy="878402"/>
      </dsp:txXfrm>
    </dsp:sp>
    <dsp:sp modelId="{8713BD07-872E-4196-9D7E-53F5762D074D}">
      <dsp:nvSpPr>
        <dsp:cNvPr id="0" name=""/>
        <dsp:cNvSpPr/>
      </dsp:nvSpPr>
      <dsp:spPr>
        <a:xfrm>
          <a:off x="0" y="4522821"/>
          <a:ext cx="10880725" cy="973440"/>
        </a:xfrm>
        <a:prstGeom prst="roundRect">
          <a:avLst/>
        </a:prstGeom>
        <a:solidFill>
          <a:schemeClr val="accent2">
            <a:hueOff val="-2667497"/>
            <a:satOff val="55382"/>
            <a:lumOff val="588"/>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Quick References</a:t>
          </a:r>
        </a:p>
      </dsp:txBody>
      <dsp:txXfrm>
        <a:off x="47519" y="4570340"/>
        <a:ext cx="10785687" cy="878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32089-733E-4EBF-A75B-A0A736959B9F}">
      <dsp:nvSpPr>
        <dsp:cNvPr id="0" name=""/>
        <dsp:cNvSpPr/>
      </dsp:nvSpPr>
      <dsp:spPr>
        <a:xfrm>
          <a:off x="0" y="346015"/>
          <a:ext cx="10880726" cy="121212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solidFill>
                <a:schemeClr val="bg1"/>
              </a:solidFill>
              <a:effectLst/>
              <a:latin typeface="Segoe UI" panose="020B0502040204020203" pitchFamily="34" charset="0"/>
            </a:rPr>
            <a:t>KQL is the query language, and the Kusto Engine is what receives the queries to execute them, specifically large datasets from Azure</a:t>
          </a:r>
          <a:endParaRPr lang="en-US" sz="2800" kern="1200" dirty="0">
            <a:solidFill>
              <a:schemeClr val="bg1"/>
            </a:solidFill>
          </a:endParaRPr>
        </a:p>
      </dsp:txBody>
      <dsp:txXfrm>
        <a:off x="59171" y="405186"/>
        <a:ext cx="10762384" cy="1093778"/>
      </dsp:txXfrm>
    </dsp:sp>
    <dsp:sp modelId="{8D9B76DF-A4B9-48C2-9FD9-7C6B3A0ABC11}">
      <dsp:nvSpPr>
        <dsp:cNvPr id="0" name=""/>
        <dsp:cNvSpPr/>
      </dsp:nvSpPr>
      <dsp:spPr>
        <a:xfrm>
          <a:off x="0" y="1558136"/>
          <a:ext cx="10880726"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1" i="0" kern="1200" dirty="0">
              <a:solidFill>
                <a:srgbClr val="333333"/>
              </a:solidFill>
              <a:effectLst/>
              <a:latin typeface="Segoe UI" panose="020B0502040204020203" pitchFamily="34" charset="0"/>
            </a:rPr>
            <a:t>Azure Application Insights</a:t>
          </a:r>
          <a:endParaRPr lang="en-US" sz="2200" b="0" i="0" kern="1200" dirty="0">
            <a:solidFill>
              <a:srgbClr val="333333"/>
            </a:solidFill>
            <a:effectLst/>
            <a:latin typeface="Segoe UI" panose="020B0502040204020203" pitchFamily="34" charset="0"/>
          </a:endParaRPr>
        </a:p>
        <a:p>
          <a:pPr marL="228600" lvl="1" indent="-228600" algn="l" defTabSz="977900">
            <a:lnSpc>
              <a:spcPct val="90000"/>
            </a:lnSpc>
            <a:spcBef>
              <a:spcPct val="0"/>
            </a:spcBef>
            <a:spcAft>
              <a:spcPct val="20000"/>
            </a:spcAft>
            <a:buChar char="•"/>
          </a:pPr>
          <a:r>
            <a:rPr lang="en-US" sz="2200" b="1" i="0" kern="1200" dirty="0">
              <a:solidFill>
                <a:srgbClr val="333333"/>
              </a:solidFill>
              <a:effectLst/>
              <a:latin typeface="Segoe UI" panose="020B0502040204020203" pitchFamily="34" charset="0"/>
            </a:rPr>
            <a:t>Azure Log Analytics</a:t>
          </a:r>
        </a:p>
        <a:p>
          <a:pPr marL="228600" lvl="1" indent="-228600" algn="l" defTabSz="977900">
            <a:lnSpc>
              <a:spcPct val="90000"/>
            </a:lnSpc>
            <a:spcBef>
              <a:spcPct val="0"/>
            </a:spcBef>
            <a:spcAft>
              <a:spcPct val="20000"/>
            </a:spcAft>
            <a:buChar char="•"/>
          </a:pPr>
          <a:r>
            <a:rPr lang="en-US" sz="2200" b="1" i="0" kern="1200" dirty="0">
              <a:solidFill>
                <a:srgbClr val="333333"/>
              </a:solidFill>
              <a:effectLst/>
              <a:latin typeface="Segoe UI" panose="020B0502040204020203" pitchFamily="34" charset="0"/>
            </a:rPr>
            <a:t>Azure Security Center</a:t>
          </a:r>
        </a:p>
        <a:p>
          <a:pPr marL="228600" lvl="1" indent="-228600" algn="l" defTabSz="977900">
            <a:lnSpc>
              <a:spcPct val="90000"/>
            </a:lnSpc>
            <a:spcBef>
              <a:spcPct val="0"/>
            </a:spcBef>
            <a:spcAft>
              <a:spcPct val="20000"/>
            </a:spcAft>
            <a:buChar char="•"/>
          </a:pPr>
          <a:r>
            <a:rPr lang="en-US" sz="2200" b="1" kern="1200" dirty="0">
              <a:solidFill>
                <a:srgbClr val="333333"/>
              </a:solidFill>
              <a:latin typeface="Segoe UI" panose="020B0502040204020203" pitchFamily="34" charset="0"/>
            </a:rPr>
            <a:t>Azure Synapse Analytics</a:t>
          </a:r>
        </a:p>
        <a:p>
          <a:pPr marL="228600" lvl="1" indent="-228600" algn="l" defTabSz="977900">
            <a:lnSpc>
              <a:spcPct val="90000"/>
            </a:lnSpc>
            <a:spcBef>
              <a:spcPct val="0"/>
            </a:spcBef>
            <a:spcAft>
              <a:spcPct val="20000"/>
            </a:spcAft>
            <a:buChar char="•"/>
          </a:pPr>
          <a:r>
            <a:rPr lang="en-US" sz="2200" b="1" i="0" kern="1200" dirty="0">
              <a:solidFill>
                <a:srgbClr val="333333"/>
              </a:solidFill>
              <a:effectLst/>
              <a:latin typeface="Segoe UI" panose="020B0502040204020203" pitchFamily="34" charset="0"/>
            </a:rPr>
            <a:t>Azure Sentin</a:t>
          </a:r>
          <a:r>
            <a:rPr lang="en-US" sz="2200" b="1" kern="1200" dirty="0">
              <a:solidFill>
                <a:srgbClr val="333333"/>
              </a:solidFill>
              <a:latin typeface="Segoe UI" panose="020B0502040204020203" pitchFamily="34" charset="0"/>
            </a:rPr>
            <a:t>el</a:t>
          </a:r>
        </a:p>
      </dsp:txBody>
      <dsp:txXfrm>
        <a:off x="0" y="1558136"/>
        <a:ext cx="10880726" cy="2086560"/>
      </dsp:txXfrm>
    </dsp:sp>
    <dsp:sp modelId="{1DA41499-5D0A-45F9-B970-D151A903DE96}">
      <dsp:nvSpPr>
        <dsp:cNvPr id="0" name=""/>
        <dsp:cNvSpPr/>
      </dsp:nvSpPr>
      <dsp:spPr>
        <a:xfrm>
          <a:off x="0" y="3644696"/>
          <a:ext cx="10880726" cy="1212120"/>
        </a:xfrm>
        <a:prstGeom prst="roundRect">
          <a:avLst/>
        </a:prstGeom>
        <a:solidFill>
          <a:schemeClr val="accent2">
            <a:hueOff val="-2667497"/>
            <a:satOff val="55382"/>
            <a:lumOff val="588"/>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solidFill>
                <a:schemeClr val="bg1"/>
              </a:solidFill>
              <a:effectLst/>
              <a:latin typeface="Ubuntu"/>
            </a:rPr>
            <a:t>Data can also be ingested from external sources as well to be used inside Azure Data Explorer</a:t>
          </a:r>
          <a:endParaRPr lang="en-GB" sz="2800" kern="1200" dirty="0">
            <a:solidFill>
              <a:schemeClr val="bg1"/>
            </a:solidFill>
          </a:endParaRPr>
        </a:p>
      </dsp:txBody>
      <dsp:txXfrm>
        <a:off x="59171" y="3703867"/>
        <a:ext cx="10762384" cy="10937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32089-733E-4EBF-A75B-A0A736959B9F}">
      <dsp:nvSpPr>
        <dsp:cNvPr id="0" name=""/>
        <dsp:cNvSpPr/>
      </dsp:nvSpPr>
      <dsp:spPr>
        <a:xfrm>
          <a:off x="0" y="398216"/>
          <a:ext cx="10880726" cy="617759"/>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solidFill>
                <a:schemeClr val="bg1"/>
              </a:solidFill>
              <a:effectLst/>
              <a:latin typeface="Segoe UI" panose="020B0502040204020203" pitchFamily="34" charset="0"/>
            </a:rPr>
            <a:t>A Kusto query is a read-only request that </a:t>
          </a:r>
          <a:r>
            <a:rPr lang="en-US" sz="2400" kern="1200" dirty="0"/>
            <a:t>consumes and outputs tabular data</a:t>
          </a:r>
          <a:r>
            <a:rPr lang="en-US" sz="2400" b="0" i="0" kern="1200" dirty="0">
              <a:solidFill>
                <a:schemeClr val="bg1"/>
              </a:solidFill>
              <a:effectLst/>
              <a:latin typeface="Segoe UI" panose="020B0502040204020203" pitchFamily="34" charset="0"/>
            </a:rPr>
            <a:t>. </a:t>
          </a:r>
          <a:endParaRPr lang="en-US" sz="2400" kern="1200" dirty="0">
            <a:solidFill>
              <a:schemeClr val="bg1"/>
            </a:solidFill>
          </a:endParaRPr>
        </a:p>
      </dsp:txBody>
      <dsp:txXfrm>
        <a:off x="30157" y="428373"/>
        <a:ext cx="10820412" cy="557445"/>
      </dsp:txXfrm>
    </dsp:sp>
    <dsp:sp modelId="{100C8BF2-7DEF-46AD-BAD4-5B429E1A5BD5}">
      <dsp:nvSpPr>
        <dsp:cNvPr id="0" name=""/>
        <dsp:cNvSpPr/>
      </dsp:nvSpPr>
      <dsp:spPr>
        <a:xfrm>
          <a:off x="0" y="1085096"/>
          <a:ext cx="10880726" cy="617759"/>
        </a:xfrm>
        <a:prstGeom prst="roundRect">
          <a:avLst/>
        </a:prstGeom>
        <a:solidFill>
          <a:schemeClr val="accent2">
            <a:hueOff val="-1333748"/>
            <a:satOff val="27691"/>
            <a:lumOff val="294"/>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solidFill>
                <a:schemeClr val="bg1"/>
              </a:solidFill>
              <a:effectLst/>
              <a:latin typeface="Segoe UI" panose="020B0502040204020203" pitchFamily="34" charset="0"/>
            </a:rPr>
            <a:t>The query uses a data structure hierarchy similar to relational databases</a:t>
          </a:r>
        </a:p>
      </dsp:txBody>
      <dsp:txXfrm>
        <a:off x="30157" y="1115253"/>
        <a:ext cx="10820412" cy="557445"/>
      </dsp:txXfrm>
    </dsp:sp>
    <dsp:sp modelId="{7614CB97-277E-4889-A52D-985421C9A34A}">
      <dsp:nvSpPr>
        <dsp:cNvPr id="0" name=""/>
        <dsp:cNvSpPr/>
      </dsp:nvSpPr>
      <dsp:spPr>
        <a:xfrm>
          <a:off x="0" y="1702856"/>
          <a:ext cx="10880726" cy="1068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solidFill>
                <a:schemeClr val="tx1"/>
              </a:solidFill>
              <a:latin typeface="Segoe UI" panose="020B0502040204020203" pitchFamily="34" charset="0"/>
            </a:rPr>
            <a:t>D</a:t>
          </a:r>
          <a:r>
            <a:rPr lang="en-US" sz="1900" b="0" i="0" kern="1200" dirty="0">
              <a:solidFill>
                <a:schemeClr val="tx1"/>
              </a:solidFill>
              <a:effectLst/>
              <a:latin typeface="Segoe UI" panose="020B0502040204020203" pitchFamily="34" charset="0"/>
            </a:rPr>
            <a:t>atabases </a:t>
          </a:r>
        </a:p>
        <a:p>
          <a:pPr marL="171450" lvl="1" indent="-171450" algn="l" defTabSz="844550">
            <a:lnSpc>
              <a:spcPct val="90000"/>
            </a:lnSpc>
            <a:spcBef>
              <a:spcPct val="0"/>
            </a:spcBef>
            <a:spcAft>
              <a:spcPct val="20000"/>
            </a:spcAft>
            <a:buChar char="•"/>
          </a:pPr>
          <a:r>
            <a:rPr lang="en-US" sz="1900" kern="1200" dirty="0">
              <a:solidFill>
                <a:schemeClr val="tx1"/>
              </a:solidFill>
              <a:latin typeface="Segoe UI" panose="020B0502040204020203" pitchFamily="34" charset="0"/>
            </a:rPr>
            <a:t>T</a:t>
          </a:r>
          <a:r>
            <a:rPr lang="en-US" sz="1900" b="0" i="0" kern="1200" dirty="0">
              <a:solidFill>
                <a:schemeClr val="tx1"/>
              </a:solidFill>
              <a:effectLst/>
              <a:latin typeface="Segoe UI" panose="020B0502040204020203" pitchFamily="34" charset="0"/>
            </a:rPr>
            <a:t>ables</a:t>
          </a:r>
        </a:p>
        <a:p>
          <a:pPr marL="171450" lvl="1" indent="-171450" algn="l" defTabSz="844550">
            <a:lnSpc>
              <a:spcPct val="90000"/>
            </a:lnSpc>
            <a:spcBef>
              <a:spcPct val="0"/>
            </a:spcBef>
            <a:spcAft>
              <a:spcPct val="20000"/>
            </a:spcAft>
            <a:buChar char="•"/>
          </a:pPr>
          <a:r>
            <a:rPr lang="en-US" sz="1900" kern="1200" dirty="0">
              <a:solidFill>
                <a:schemeClr val="tx1"/>
              </a:solidFill>
              <a:latin typeface="Segoe UI" panose="020B0502040204020203" pitchFamily="34" charset="0"/>
            </a:rPr>
            <a:t>C</a:t>
          </a:r>
          <a:r>
            <a:rPr lang="en-US" sz="1900" b="0" i="0" kern="1200" dirty="0">
              <a:solidFill>
                <a:schemeClr val="tx1"/>
              </a:solidFill>
              <a:effectLst/>
              <a:latin typeface="Segoe UI" panose="020B0502040204020203" pitchFamily="34" charset="0"/>
            </a:rPr>
            <a:t>olumns</a:t>
          </a:r>
          <a:endParaRPr lang="en-US" sz="1900" kern="1200" dirty="0">
            <a:solidFill>
              <a:schemeClr val="tx1"/>
            </a:solidFill>
            <a:latin typeface="Segoe UI" panose="020B0502040204020203" pitchFamily="34" charset="0"/>
          </a:endParaRPr>
        </a:p>
      </dsp:txBody>
      <dsp:txXfrm>
        <a:off x="0" y="1702856"/>
        <a:ext cx="10880726" cy="1068120"/>
      </dsp:txXfrm>
    </dsp:sp>
    <dsp:sp modelId="{CB60E95F-A50E-4607-BFBC-EE0BD9AC4024}">
      <dsp:nvSpPr>
        <dsp:cNvPr id="0" name=""/>
        <dsp:cNvSpPr/>
      </dsp:nvSpPr>
      <dsp:spPr>
        <a:xfrm>
          <a:off x="0" y="2770976"/>
          <a:ext cx="10880726" cy="617759"/>
        </a:xfrm>
        <a:prstGeom prst="roundRect">
          <a:avLst/>
        </a:prstGeom>
        <a:solidFill>
          <a:schemeClr val="accent2">
            <a:hueOff val="-2667497"/>
            <a:satOff val="55382"/>
            <a:lumOff val="588"/>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Familiar </a:t>
          </a:r>
          <a:r>
            <a:rPr lang="en-US" sz="2400" kern="1200" dirty="0"/>
            <a:t>querying operations</a:t>
          </a:r>
        </a:p>
      </dsp:txBody>
      <dsp:txXfrm>
        <a:off x="30157" y="2801133"/>
        <a:ext cx="10820412" cy="557445"/>
      </dsp:txXfrm>
    </dsp:sp>
    <dsp:sp modelId="{BA5994B2-60F4-4740-B37B-84B97CC8FEB9}">
      <dsp:nvSpPr>
        <dsp:cNvPr id="0" name=""/>
        <dsp:cNvSpPr/>
      </dsp:nvSpPr>
      <dsp:spPr>
        <a:xfrm>
          <a:off x="0" y="3388736"/>
          <a:ext cx="10880726" cy="141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Querying columns</a:t>
          </a:r>
        </a:p>
        <a:p>
          <a:pPr marL="171450" lvl="1" indent="-171450" algn="l" defTabSz="844550">
            <a:lnSpc>
              <a:spcPct val="90000"/>
            </a:lnSpc>
            <a:spcBef>
              <a:spcPct val="0"/>
            </a:spcBef>
            <a:spcAft>
              <a:spcPct val="20000"/>
            </a:spcAft>
            <a:buChar char="•"/>
          </a:pPr>
          <a:r>
            <a:rPr lang="en-US" sz="1900" kern="1200" dirty="0"/>
            <a:t>Filtering statements</a:t>
          </a:r>
        </a:p>
        <a:p>
          <a:pPr marL="171450" lvl="1" indent="-171450" algn="l" defTabSz="844550">
            <a:lnSpc>
              <a:spcPct val="90000"/>
            </a:lnSpc>
            <a:spcBef>
              <a:spcPct val="0"/>
            </a:spcBef>
            <a:spcAft>
              <a:spcPct val="20000"/>
            </a:spcAft>
            <a:buChar char="•"/>
          </a:pPr>
          <a:r>
            <a:rPr lang="en-US" sz="1900" kern="1200"/>
            <a:t>Joining tables</a:t>
          </a:r>
        </a:p>
        <a:p>
          <a:pPr marL="171450" lvl="1" indent="-171450" algn="l" defTabSz="844550">
            <a:lnSpc>
              <a:spcPct val="90000"/>
            </a:lnSpc>
            <a:spcBef>
              <a:spcPct val="0"/>
            </a:spcBef>
            <a:spcAft>
              <a:spcPct val="20000"/>
            </a:spcAft>
            <a:buChar char="•"/>
          </a:pPr>
          <a:r>
            <a:rPr lang="en-US" sz="1900" kern="1200" dirty="0"/>
            <a:t>Aggregating data</a:t>
          </a:r>
        </a:p>
      </dsp:txBody>
      <dsp:txXfrm>
        <a:off x="0" y="3388736"/>
        <a:ext cx="10880726" cy="1415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87ACC-330F-4599-AFAB-7F1AE87235A3}">
      <dsp:nvSpPr>
        <dsp:cNvPr id="0" name=""/>
        <dsp:cNvSpPr/>
      </dsp:nvSpPr>
      <dsp:spPr>
        <a:xfrm>
          <a:off x="0" y="482003"/>
          <a:ext cx="3400226" cy="2040136"/>
        </a:xfrm>
        <a:prstGeom prst="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kern="1200" dirty="0">
              <a:solidFill>
                <a:schemeClr val="bg1"/>
              </a:solidFill>
              <a:latin typeface="+mn-lt"/>
            </a:rPr>
            <a:t>KQL commands are case-sensitive</a:t>
          </a:r>
        </a:p>
      </dsp:txBody>
      <dsp:txXfrm>
        <a:off x="0" y="482003"/>
        <a:ext cx="3400226" cy="2040136"/>
      </dsp:txXfrm>
    </dsp:sp>
    <dsp:sp modelId="{C00706B9-4E16-4A34-A02D-7B352D5E891B}">
      <dsp:nvSpPr>
        <dsp:cNvPr id="0" name=""/>
        <dsp:cNvSpPr/>
      </dsp:nvSpPr>
      <dsp:spPr>
        <a:xfrm>
          <a:off x="3740249" y="482003"/>
          <a:ext cx="3400226" cy="2040136"/>
        </a:xfrm>
        <a:prstGeom prst="rect">
          <a:avLst/>
        </a:prstGeom>
        <a:solidFill>
          <a:schemeClr val="accent2">
            <a:hueOff val="-1333748"/>
            <a:satOff val="27691"/>
            <a:lumOff val="294"/>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latin typeface="+mn-lt"/>
            </a:rPr>
            <a:t>Comments are noted with //</a:t>
          </a:r>
        </a:p>
      </dsp:txBody>
      <dsp:txXfrm>
        <a:off x="3740249" y="482003"/>
        <a:ext cx="3400226" cy="2040136"/>
      </dsp:txXfrm>
    </dsp:sp>
    <dsp:sp modelId="{3157DC6B-3CCF-48C4-9989-9AEC574213EA}">
      <dsp:nvSpPr>
        <dsp:cNvPr id="0" name=""/>
        <dsp:cNvSpPr/>
      </dsp:nvSpPr>
      <dsp:spPr>
        <a:xfrm>
          <a:off x="7480499" y="482003"/>
          <a:ext cx="3400226" cy="2040136"/>
        </a:xfrm>
        <a:prstGeom prst="rect">
          <a:avLst/>
        </a:prstGeom>
        <a:solidFill>
          <a:schemeClr val="accent2">
            <a:hueOff val="-2667497"/>
            <a:satOff val="55382"/>
            <a:lumOff val="588"/>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latin typeface="+mn-lt"/>
            </a:rPr>
            <a:t>Combine statements with a | pipe operator</a:t>
          </a:r>
        </a:p>
      </dsp:txBody>
      <dsp:txXfrm>
        <a:off x="7480499" y="482003"/>
        <a:ext cx="3400226" cy="20401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42EB9-2C36-4544-866E-BBDC2C2993D5}">
      <dsp:nvSpPr>
        <dsp:cNvPr id="0" name=""/>
        <dsp:cNvSpPr/>
      </dsp:nvSpPr>
      <dsp:spPr>
        <a:xfrm>
          <a:off x="251124" y="361685"/>
          <a:ext cx="917029" cy="91702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AA2EA642-01C7-41FE-9E14-DDAB4F850D95}">
      <dsp:nvSpPr>
        <dsp:cNvPr id="0" name=""/>
        <dsp:cNvSpPr/>
      </dsp:nvSpPr>
      <dsp:spPr>
        <a:xfrm>
          <a:off x="443700" y="554261"/>
          <a:ext cx="531876" cy="5318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17DB286-A3CC-4513-929F-533379C461D2}">
      <dsp:nvSpPr>
        <dsp:cNvPr id="0" name=""/>
        <dsp:cNvSpPr/>
      </dsp:nvSpPr>
      <dsp:spPr>
        <a:xfrm>
          <a:off x="1364660" y="361685"/>
          <a:ext cx="2161569" cy="917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Search</a:t>
          </a:r>
        </a:p>
      </dsp:txBody>
      <dsp:txXfrm>
        <a:off x="1364660" y="361685"/>
        <a:ext cx="2161569" cy="917029"/>
      </dsp:txXfrm>
    </dsp:sp>
    <dsp:sp modelId="{2143AD8A-16E6-404C-96C6-C13E85CBCFF8}">
      <dsp:nvSpPr>
        <dsp:cNvPr id="0" name=""/>
        <dsp:cNvSpPr/>
      </dsp:nvSpPr>
      <dsp:spPr>
        <a:xfrm>
          <a:off x="3902866" y="361685"/>
          <a:ext cx="917029" cy="91702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B114D7DA-0D57-481A-8CE3-6DC9D45BA548}">
      <dsp:nvSpPr>
        <dsp:cNvPr id="0" name=""/>
        <dsp:cNvSpPr/>
      </dsp:nvSpPr>
      <dsp:spPr>
        <a:xfrm>
          <a:off x="4095442" y="554261"/>
          <a:ext cx="531876" cy="53187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CAC511E-FA64-4859-B6D6-60E5A123B314}">
      <dsp:nvSpPr>
        <dsp:cNvPr id="0" name=""/>
        <dsp:cNvSpPr/>
      </dsp:nvSpPr>
      <dsp:spPr>
        <a:xfrm>
          <a:off x="5016401" y="361685"/>
          <a:ext cx="2161569" cy="917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Count</a:t>
          </a:r>
        </a:p>
      </dsp:txBody>
      <dsp:txXfrm>
        <a:off x="5016401" y="361685"/>
        <a:ext cx="2161569" cy="917029"/>
      </dsp:txXfrm>
    </dsp:sp>
    <dsp:sp modelId="{28283C7B-CF6F-4B62-BB57-630B1B639B20}">
      <dsp:nvSpPr>
        <dsp:cNvPr id="0" name=""/>
        <dsp:cNvSpPr/>
      </dsp:nvSpPr>
      <dsp:spPr>
        <a:xfrm>
          <a:off x="7554607" y="361685"/>
          <a:ext cx="917029" cy="91702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8D34D91-BB5B-4E85-8CF6-8B0BE81B9B7D}">
      <dsp:nvSpPr>
        <dsp:cNvPr id="0" name=""/>
        <dsp:cNvSpPr/>
      </dsp:nvSpPr>
      <dsp:spPr>
        <a:xfrm>
          <a:off x="7747183" y="554261"/>
          <a:ext cx="531876" cy="5318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10FE0EB-1ADC-41E2-8EAB-AA57C8478683}">
      <dsp:nvSpPr>
        <dsp:cNvPr id="0" name=""/>
        <dsp:cNvSpPr/>
      </dsp:nvSpPr>
      <dsp:spPr>
        <a:xfrm>
          <a:off x="8668143" y="361685"/>
          <a:ext cx="2161569" cy="917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Take</a:t>
          </a:r>
        </a:p>
      </dsp:txBody>
      <dsp:txXfrm>
        <a:off x="8668143" y="361685"/>
        <a:ext cx="2161569" cy="917029"/>
      </dsp:txXfrm>
    </dsp:sp>
    <dsp:sp modelId="{704E3D71-6A87-4812-8DE8-B87123CE9956}">
      <dsp:nvSpPr>
        <dsp:cNvPr id="0" name=""/>
        <dsp:cNvSpPr/>
      </dsp:nvSpPr>
      <dsp:spPr>
        <a:xfrm>
          <a:off x="251124" y="2173651"/>
          <a:ext cx="917029" cy="91702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9C276CAE-4451-4277-9F0E-49061F825587}">
      <dsp:nvSpPr>
        <dsp:cNvPr id="0" name=""/>
        <dsp:cNvSpPr/>
      </dsp:nvSpPr>
      <dsp:spPr>
        <a:xfrm>
          <a:off x="443700" y="2366227"/>
          <a:ext cx="531876" cy="53187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A8EC222-A87B-4398-AF14-916AA68C6AFA}">
      <dsp:nvSpPr>
        <dsp:cNvPr id="0" name=""/>
        <dsp:cNvSpPr/>
      </dsp:nvSpPr>
      <dsp:spPr>
        <a:xfrm>
          <a:off x="1364660" y="2173651"/>
          <a:ext cx="2161569" cy="917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Join</a:t>
          </a:r>
        </a:p>
      </dsp:txBody>
      <dsp:txXfrm>
        <a:off x="1364660" y="2173651"/>
        <a:ext cx="2161569" cy="917029"/>
      </dsp:txXfrm>
    </dsp:sp>
    <dsp:sp modelId="{A1107F18-70C3-44C7-8B0D-1DB19E161968}">
      <dsp:nvSpPr>
        <dsp:cNvPr id="0" name=""/>
        <dsp:cNvSpPr/>
      </dsp:nvSpPr>
      <dsp:spPr>
        <a:xfrm>
          <a:off x="3902866" y="2173651"/>
          <a:ext cx="917029" cy="91702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05ACFEDC-E3AF-499E-8F5A-462CAA949A21}">
      <dsp:nvSpPr>
        <dsp:cNvPr id="0" name=""/>
        <dsp:cNvSpPr/>
      </dsp:nvSpPr>
      <dsp:spPr>
        <a:xfrm>
          <a:off x="4095442" y="2366227"/>
          <a:ext cx="531876" cy="53187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E53292B-BD57-4DB3-B5B9-58F047095302}">
      <dsp:nvSpPr>
        <dsp:cNvPr id="0" name=""/>
        <dsp:cNvSpPr/>
      </dsp:nvSpPr>
      <dsp:spPr>
        <a:xfrm>
          <a:off x="5016401" y="2173651"/>
          <a:ext cx="2161569" cy="917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Project</a:t>
          </a:r>
        </a:p>
      </dsp:txBody>
      <dsp:txXfrm>
        <a:off x="5016401" y="2173651"/>
        <a:ext cx="2161569" cy="917029"/>
      </dsp:txXfrm>
    </dsp:sp>
    <dsp:sp modelId="{B2C7D294-7D1A-445E-A0EE-AC3869244F22}">
      <dsp:nvSpPr>
        <dsp:cNvPr id="0" name=""/>
        <dsp:cNvSpPr/>
      </dsp:nvSpPr>
      <dsp:spPr>
        <a:xfrm>
          <a:off x="7554607" y="2173651"/>
          <a:ext cx="917029" cy="91702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D879B30B-D64F-486E-8539-8E11C2ADE263}">
      <dsp:nvSpPr>
        <dsp:cNvPr id="0" name=""/>
        <dsp:cNvSpPr/>
      </dsp:nvSpPr>
      <dsp:spPr>
        <a:xfrm>
          <a:off x="7747183" y="2366227"/>
          <a:ext cx="531876" cy="531876"/>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A4D7D31-EA2C-41B8-A195-697C51E71A5D}">
      <dsp:nvSpPr>
        <dsp:cNvPr id="0" name=""/>
        <dsp:cNvSpPr/>
      </dsp:nvSpPr>
      <dsp:spPr>
        <a:xfrm>
          <a:off x="8668143" y="2173651"/>
          <a:ext cx="2161569" cy="917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Extend</a:t>
          </a:r>
        </a:p>
      </dsp:txBody>
      <dsp:txXfrm>
        <a:off x="8668143" y="2173651"/>
        <a:ext cx="2161569" cy="917029"/>
      </dsp:txXfrm>
    </dsp:sp>
    <dsp:sp modelId="{14922F17-EB07-4807-9AAE-EC5F7EABEA56}">
      <dsp:nvSpPr>
        <dsp:cNvPr id="0" name=""/>
        <dsp:cNvSpPr/>
      </dsp:nvSpPr>
      <dsp:spPr>
        <a:xfrm>
          <a:off x="251124" y="3985617"/>
          <a:ext cx="917029" cy="91702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EAC7AC6-3C85-49DC-9721-4FCE71CC9ECF}">
      <dsp:nvSpPr>
        <dsp:cNvPr id="0" name=""/>
        <dsp:cNvSpPr/>
      </dsp:nvSpPr>
      <dsp:spPr>
        <a:xfrm>
          <a:off x="443700" y="4178193"/>
          <a:ext cx="531876" cy="53187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2F0CFEB-4EB4-413F-B494-4C48FA58B647}">
      <dsp:nvSpPr>
        <dsp:cNvPr id="0" name=""/>
        <dsp:cNvSpPr/>
      </dsp:nvSpPr>
      <dsp:spPr>
        <a:xfrm>
          <a:off x="1364660" y="3985617"/>
          <a:ext cx="2161569" cy="917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Summarize</a:t>
          </a:r>
        </a:p>
      </dsp:txBody>
      <dsp:txXfrm>
        <a:off x="1364660" y="3985617"/>
        <a:ext cx="2161569" cy="917029"/>
      </dsp:txXfrm>
    </dsp:sp>
    <dsp:sp modelId="{2065DEE2-4214-425B-B1CE-218668854780}">
      <dsp:nvSpPr>
        <dsp:cNvPr id="0" name=""/>
        <dsp:cNvSpPr/>
      </dsp:nvSpPr>
      <dsp:spPr>
        <a:xfrm>
          <a:off x="3902866" y="3985617"/>
          <a:ext cx="917029" cy="91702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375ADFA4-D9B9-419E-B7FA-EDCD4311B04A}">
      <dsp:nvSpPr>
        <dsp:cNvPr id="0" name=""/>
        <dsp:cNvSpPr/>
      </dsp:nvSpPr>
      <dsp:spPr>
        <a:xfrm>
          <a:off x="4095442" y="4178193"/>
          <a:ext cx="531876" cy="531876"/>
        </a:xfrm>
        <a:prstGeom prst="rect">
          <a:avLst/>
        </a:prstGeom>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265A7CA-9085-481D-B3D7-D01B74E56918}">
      <dsp:nvSpPr>
        <dsp:cNvPr id="0" name=""/>
        <dsp:cNvSpPr/>
      </dsp:nvSpPr>
      <dsp:spPr>
        <a:xfrm>
          <a:off x="5016401" y="3985617"/>
          <a:ext cx="2161569" cy="917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Distinct</a:t>
          </a:r>
        </a:p>
      </dsp:txBody>
      <dsp:txXfrm>
        <a:off x="5016401" y="3985617"/>
        <a:ext cx="2161569" cy="9170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FB021-6A33-4834-8B96-441B2F75D61F}">
      <dsp:nvSpPr>
        <dsp:cNvPr id="0" name=""/>
        <dsp:cNvSpPr/>
      </dsp:nvSpPr>
      <dsp:spPr>
        <a:xfrm>
          <a:off x="0" y="124155"/>
          <a:ext cx="11121791" cy="90908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baseline="0"/>
            <a:t>Summarize groups together rows that have the same values in the by clause, and then uses an aggregation function (for example, count) to combine each group in a single row.</a:t>
          </a:r>
          <a:endParaRPr lang="en-US" sz="2100" kern="1200"/>
        </a:p>
      </dsp:txBody>
      <dsp:txXfrm>
        <a:off x="44378" y="168533"/>
        <a:ext cx="11033035" cy="8203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FB021-6A33-4834-8B96-441B2F75D61F}">
      <dsp:nvSpPr>
        <dsp:cNvPr id="0" name=""/>
        <dsp:cNvSpPr/>
      </dsp:nvSpPr>
      <dsp:spPr>
        <a:xfrm>
          <a:off x="0" y="22779"/>
          <a:ext cx="11121791" cy="90908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kumimoji="0" lang="en-US" sz="2100" b="0" i="0" u="none" strike="noStrike" kern="1200" cap="none" spc="0" normalizeH="0" baseline="0" noProof="0" dirty="0">
              <a:ln>
                <a:noFill/>
              </a:ln>
              <a:solidFill>
                <a:schemeClr val="bg1"/>
              </a:solidFill>
              <a:effectLst/>
              <a:uLnTx/>
              <a:uFillTx/>
              <a:latin typeface="Segoe UI" panose="020B0502040204020203" pitchFamily="34" charset="0"/>
              <a:ea typeface="+mn-ea"/>
              <a:cs typeface="+mn-cs"/>
            </a:rPr>
            <a:t>We can use scalar (numeric, time, or interval) values in the by clause, but you'll want to put the values into bins by using the bin() function:</a:t>
          </a:r>
          <a:endParaRPr lang="en-US" sz="2100" kern="1200" dirty="0">
            <a:solidFill>
              <a:schemeClr val="bg1"/>
            </a:solidFill>
          </a:endParaRPr>
        </a:p>
      </dsp:txBody>
      <dsp:txXfrm>
        <a:off x="44378" y="67157"/>
        <a:ext cx="11033035" cy="820333"/>
      </dsp:txXfrm>
    </dsp:sp>
    <dsp:sp modelId="{BCC31129-C3E1-4643-BD97-F1521635FA5C}">
      <dsp:nvSpPr>
        <dsp:cNvPr id="0" name=""/>
        <dsp:cNvSpPr/>
      </dsp:nvSpPr>
      <dsp:spPr>
        <a:xfrm>
          <a:off x="0" y="992349"/>
          <a:ext cx="11121791" cy="90908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kumimoji="0" lang="en-US" sz="2100" b="0" i="0" u="none" strike="noStrike" kern="1200" cap="none" spc="0" normalizeH="0" baseline="0" noProof="0" dirty="0">
              <a:ln>
                <a:noFill/>
              </a:ln>
              <a:solidFill>
                <a:schemeClr val="bg1"/>
              </a:solidFill>
              <a:effectLst/>
              <a:uLnTx/>
              <a:uFillTx/>
              <a:latin typeface="Segoe UI" panose="020B0502040204020203" pitchFamily="34" charset="0"/>
              <a:ea typeface="+mn-ea"/>
              <a:cs typeface="+mn-cs"/>
            </a:rPr>
            <a:t>bin() function simply reduces every value to the nearest multiple of the </a:t>
          </a:r>
          <a:r>
            <a:rPr lang="en-US" sz="2100" kern="1200" dirty="0">
              <a:solidFill>
                <a:schemeClr val="bg1"/>
              </a:solidFill>
              <a:latin typeface="Segoe UI" panose="020B0502040204020203" pitchFamily="34" charset="0"/>
            </a:rPr>
            <a:t>value</a:t>
          </a:r>
          <a:r>
            <a:rPr kumimoji="0" lang="en-US" sz="2100" b="0" i="0" u="none" strike="noStrike" kern="1200" cap="none" spc="0" normalizeH="0" baseline="0" noProof="0" dirty="0">
              <a:ln>
                <a:noFill/>
              </a:ln>
              <a:solidFill>
                <a:schemeClr val="bg1"/>
              </a:solidFill>
              <a:effectLst/>
              <a:uLnTx/>
              <a:uFillTx/>
              <a:latin typeface="Segoe UI" panose="020B0502040204020203" pitchFamily="34" charset="0"/>
              <a:ea typeface="+mn-ea"/>
              <a:cs typeface="+mn-cs"/>
            </a:rPr>
            <a:t> that you supply, so that summarize can assign the rows to groups.</a:t>
          </a:r>
        </a:p>
      </dsp:txBody>
      <dsp:txXfrm>
        <a:off x="44378" y="1036727"/>
        <a:ext cx="11033035" cy="8203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3/7/2022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sql/relational-databases/security/sql-server-certificates-and-asymmetric-keys?view=sql-server-ver15"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sql/relational-databases/security/sql-server-certificates-and-asymmetric-keys?view=sql-server-ver15"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sql/relational-databases/security/sql-server-certificates-and-asymmetric-keys?view=sql-server-ver15"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sql/relational-databases/security/sql-server-certificates-and-asymmetric-keys?view=sql-server-ver15"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sql/relational-databases/security/sql-server-certificates-and-asymmetric-keys?view=sql-server-ver15"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sql/relational-databases/security/sql-server-certificates-and-asymmetric-keys?view=sql-server-ver15"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sql/relational-databases/security/sql-server-certificates-and-asymmetric-keys?view=sql-server-ver15"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sql/relational-databases/security/sql-server-certificates-and-asymmetric-keys?view=sql-server-ver15"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ql/relational-databases/security/sql-server-certificates-and-asymmetric-keys?view=sql-server-ver15"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overview-of-key-management-for-always-encrypted?view=sql-server-ver15"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sql/relational-databases/security/sql-server-certificates-and-asymmetric-keys?view=sql-server-ver15"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E97690-D681-4B47-8FD4-7300C9E579A2}" type="slidenum">
              <a:rPr lang="en-US" smtClean="0"/>
              <a:t>1</a:t>
            </a:fld>
            <a:endParaRPr lang="en-US"/>
          </a:p>
        </p:txBody>
      </p:sp>
    </p:spTree>
    <p:extLst>
      <p:ext uri="{BB962C8B-B14F-4D97-AF65-F5344CB8AC3E}">
        <p14:creationId xmlns:p14="http://schemas.microsoft.com/office/powerpoint/2010/main" val="2197008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0000" lnSpcReduction="20000"/>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a:solidFill>
                  <a:srgbClr val="E3E3E3"/>
                </a:solidFill>
                <a:effectLst/>
                <a:latin typeface="Segoe UI" panose="020B0502040204020203" pitchFamily="34" charset="0"/>
              </a:rPr>
              <a:t>SQL Server Certificates and Asymmetric Keys: </a:t>
            </a:r>
            <a:r>
              <a:rPr lang="en-US" sz="4800">
                <a:hlinkClick r:id="rId3"/>
              </a:rPr>
              <a:t>https://docs.microsoft.com/en-us/sql/relational-databases/security/sql-server-certificates-and-asymmetric-keys?view=sql-server-ver15</a:t>
            </a:r>
            <a:endParaRPr lang="en-US" sz="2000" b="1" i="0">
              <a:solidFill>
                <a:srgbClr val="E3E3E3"/>
              </a:solidFill>
              <a:effectLst/>
              <a:latin typeface="Segoe UI"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Certificates</a:t>
            </a:r>
          </a:p>
          <a:p>
            <a:r>
              <a:rPr lang="en-US">
                <a:effectLst/>
                <a:latin typeface="Segoe UI Light" panose="020B0502040204020203" pitchFamily="34" charset="0"/>
                <a:cs typeface="Segoe UI Light" panose="020B0502040204020203" pitchFamily="34" charset="0"/>
              </a:rPr>
              <a:t>A certificate is a digitally signed document that consists of a public/private key pair. You make the public part of the key available to anyone with whom you want to securely communicate, but</a:t>
            </a:r>
            <a:r>
              <a:rPr lang="en-US" baseline="0">
                <a:effectLst/>
                <a:latin typeface="Segoe UI Light" panose="020B0502040204020203" pitchFamily="34" charset="0"/>
                <a:cs typeface="Segoe UI Light" panose="020B0502040204020203" pitchFamily="34" charset="0"/>
              </a:rPr>
              <a:t> </a:t>
            </a:r>
            <a:r>
              <a:rPr lang="en-US">
                <a:effectLst/>
                <a:latin typeface="Segoe UI Light" panose="020B0502040204020203" pitchFamily="34" charset="0"/>
                <a:cs typeface="Segoe UI Light" panose="020B0502040204020203" pitchFamily="34" charset="0"/>
              </a:rPr>
              <a:t>you must keep the private part of the key secure and accessible only by you. You can use digital certificates to authenticate and/or encrypt messages between two parties. These certificates contain information that can either verify the sender of a message or encrypt and decrypt algorithms.</a:t>
            </a:r>
          </a:p>
          <a:p>
            <a:endParaRPr lang="en-US">
              <a:effectLst/>
              <a:latin typeface="Segoe UI Light" panose="020B0502040204020203" pitchFamily="34"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Authentication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97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Messages signed with your private key identify you as the sender of the message. A third party can use your public key to ensure that the message was signed by the person or organization named in the certificate and not someone impersonating you. </a:t>
            </a:r>
          </a:p>
          <a:p>
            <a:pPr marL="15240" marR="0" indent="-6350">
              <a:lnSpc>
                <a:spcPct val="103000"/>
              </a:lnSpc>
              <a:spcBef>
                <a:spcPts val="0"/>
              </a:spcBef>
              <a:spcAft>
                <a:spcPts val="80"/>
              </a:spcAft>
            </a:pPr>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Encryption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You can also use certificates to encrypt and decrypt information. If a message is encrypted by using a public key, it can only be decrypted by using the corresponding private key. Similarly, if data is encrypted by using the private key, it can only be decrypted by using the public key. </a:t>
            </a:r>
          </a:p>
          <a:p>
            <a:pPr marL="15240" marR="8255" indent="-6350">
              <a:lnSpc>
                <a:spcPct val="103000"/>
              </a:lnSpc>
              <a:spcBef>
                <a:spcPts val="0"/>
              </a:spcBef>
              <a:spcAft>
                <a:spcPts val="9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This mechanism helps ensure that only services to which you make your public key available can decrypt the messages that you send. For example, if you send information over a public network such as the Internet, that information can be decrypted only by organizations that have a copy of your public key. If they then want to send you secure information, they can encrypt the information by using your public key, and only you can decrypt it by using your private key.</a:t>
            </a:r>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3/7/2022 8:15 PM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761579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0000" lnSpcReduction="20000"/>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a:solidFill>
                  <a:srgbClr val="E3E3E3"/>
                </a:solidFill>
                <a:effectLst/>
                <a:latin typeface="Segoe UI" panose="020B0502040204020203" pitchFamily="34" charset="0"/>
              </a:rPr>
              <a:t>SQL Server Certificates and Asymmetric Keys: </a:t>
            </a:r>
            <a:r>
              <a:rPr lang="en-US" sz="4800">
                <a:hlinkClick r:id="rId3"/>
              </a:rPr>
              <a:t>https://docs.microsoft.com/en-us/sql/relational-databases/security/sql-server-certificates-and-asymmetric-keys?view=sql-server-ver15</a:t>
            </a:r>
            <a:endParaRPr lang="en-US" sz="2000" b="1" i="0">
              <a:solidFill>
                <a:srgbClr val="E3E3E3"/>
              </a:solidFill>
              <a:effectLst/>
              <a:latin typeface="Segoe UI"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Certificates</a:t>
            </a:r>
          </a:p>
          <a:p>
            <a:r>
              <a:rPr lang="en-US">
                <a:effectLst/>
                <a:latin typeface="Segoe UI Light" panose="020B0502040204020203" pitchFamily="34" charset="0"/>
                <a:cs typeface="Segoe UI Light" panose="020B0502040204020203" pitchFamily="34" charset="0"/>
              </a:rPr>
              <a:t>A certificate is a digitally signed document that consists of a public/private key pair. You make the public part of the key available to anyone with whom you want to securely communicate, but</a:t>
            </a:r>
            <a:r>
              <a:rPr lang="en-US" baseline="0">
                <a:effectLst/>
                <a:latin typeface="Segoe UI Light" panose="020B0502040204020203" pitchFamily="34" charset="0"/>
                <a:cs typeface="Segoe UI Light" panose="020B0502040204020203" pitchFamily="34" charset="0"/>
              </a:rPr>
              <a:t> </a:t>
            </a:r>
            <a:r>
              <a:rPr lang="en-US">
                <a:effectLst/>
                <a:latin typeface="Segoe UI Light" panose="020B0502040204020203" pitchFamily="34" charset="0"/>
                <a:cs typeface="Segoe UI Light" panose="020B0502040204020203" pitchFamily="34" charset="0"/>
              </a:rPr>
              <a:t>you must keep the private part of the key secure and accessible only by you. You can use digital certificates to authenticate and/or encrypt messages between two parties. These certificates contain information that can either verify the sender of a message or encrypt and decrypt algorithms.</a:t>
            </a:r>
          </a:p>
          <a:p>
            <a:endParaRPr lang="en-US">
              <a:effectLst/>
              <a:latin typeface="Segoe UI Light" panose="020B0502040204020203" pitchFamily="34"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Authentication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97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Messages signed with your private key identify you as the sender of the message. A third party can use your public key to ensure that the message was signed by the person or organization named in the certificate and not someone impersonating you. </a:t>
            </a:r>
          </a:p>
          <a:p>
            <a:pPr marL="15240" marR="0" indent="-6350">
              <a:lnSpc>
                <a:spcPct val="103000"/>
              </a:lnSpc>
              <a:spcBef>
                <a:spcPts val="0"/>
              </a:spcBef>
              <a:spcAft>
                <a:spcPts val="80"/>
              </a:spcAft>
            </a:pPr>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Encryption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You can also use certificates to encrypt and decrypt information. If a message is encrypted by using a public key, it can only be decrypted by using the corresponding private key. Similarly, if data is encrypted by using the private key, it can only be decrypted by using the public key. </a:t>
            </a:r>
          </a:p>
          <a:p>
            <a:pPr marL="15240" marR="8255" indent="-6350">
              <a:lnSpc>
                <a:spcPct val="103000"/>
              </a:lnSpc>
              <a:spcBef>
                <a:spcPts val="0"/>
              </a:spcBef>
              <a:spcAft>
                <a:spcPts val="9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This mechanism helps ensure that only services to which you make your public key available can decrypt the messages that you send. For example, if you send information over a public network such as the Internet, that information can be decrypted only by organizations that have a copy of your public key. If they then want to send you secure information, they can encrypt the information by using your public key, and only you can decrypt it by using your private key.</a:t>
            </a:r>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3/7/2022 8:19 PM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071849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0000" lnSpcReduction="20000"/>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a:solidFill>
                  <a:srgbClr val="E3E3E3"/>
                </a:solidFill>
                <a:effectLst/>
                <a:latin typeface="Segoe UI" panose="020B0502040204020203" pitchFamily="34" charset="0"/>
              </a:rPr>
              <a:t>SQL Server Certificates and Asymmetric Keys: </a:t>
            </a:r>
            <a:r>
              <a:rPr lang="en-US" sz="4800">
                <a:hlinkClick r:id="rId3"/>
              </a:rPr>
              <a:t>https://docs.microsoft.com/en-us/sql/relational-databases/security/sql-server-certificates-and-asymmetric-keys?view=sql-server-ver15</a:t>
            </a:r>
            <a:endParaRPr lang="en-US" sz="2000" b="1" i="0">
              <a:solidFill>
                <a:srgbClr val="E3E3E3"/>
              </a:solidFill>
              <a:effectLst/>
              <a:latin typeface="Segoe UI"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Certificates</a:t>
            </a:r>
          </a:p>
          <a:p>
            <a:r>
              <a:rPr lang="en-US">
                <a:effectLst/>
                <a:latin typeface="Segoe UI Light" panose="020B0502040204020203" pitchFamily="34" charset="0"/>
                <a:cs typeface="Segoe UI Light" panose="020B0502040204020203" pitchFamily="34" charset="0"/>
              </a:rPr>
              <a:t>A certificate is a digitally signed document that consists of a public/private key pair. You make the public part of the key available to anyone with whom you want to securely communicate, but</a:t>
            </a:r>
            <a:r>
              <a:rPr lang="en-US" baseline="0">
                <a:effectLst/>
                <a:latin typeface="Segoe UI Light" panose="020B0502040204020203" pitchFamily="34" charset="0"/>
                <a:cs typeface="Segoe UI Light" panose="020B0502040204020203" pitchFamily="34" charset="0"/>
              </a:rPr>
              <a:t> </a:t>
            </a:r>
            <a:r>
              <a:rPr lang="en-US">
                <a:effectLst/>
                <a:latin typeface="Segoe UI Light" panose="020B0502040204020203" pitchFamily="34" charset="0"/>
                <a:cs typeface="Segoe UI Light" panose="020B0502040204020203" pitchFamily="34" charset="0"/>
              </a:rPr>
              <a:t>you must keep the private part of the key secure and accessible only by you. You can use digital certificates to authenticate and/or encrypt messages between two parties. These certificates contain information that can either verify the sender of a message or encrypt and decrypt algorithms.</a:t>
            </a:r>
          </a:p>
          <a:p>
            <a:endParaRPr lang="en-US">
              <a:effectLst/>
              <a:latin typeface="Segoe UI Light" panose="020B0502040204020203" pitchFamily="34"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Authentication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97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Messages signed with your private key identify you as the sender of the message. A third party can use your public key to ensure that the message was signed by the person or organization named in the certificate and not someone impersonating you. </a:t>
            </a:r>
          </a:p>
          <a:p>
            <a:pPr marL="15240" marR="0" indent="-6350">
              <a:lnSpc>
                <a:spcPct val="103000"/>
              </a:lnSpc>
              <a:spcBef>
                <a:spcPts val="0"/>
              </a:spcBef>
              <a:spcAft>
                <a:spcPts val="80"/>
              </a:spcAft>
            </a:pPr>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Encryption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You can also use certificates to encrypt and decrypt information. If a message is encrypted by using a public key, it can only be decrypted by using the corresponding private key. Similarly, if data is encrypted by using the private key, it can only be decrypted by using the public key. </a:t>
            </a:r>
          </a:p>
          <a:p>
            <a:pPr marL="15240" marR="8255" indent="-6350">
              <a:lnSpc>
                <a:spcPct val="103000"/>
              </a:lnSpc>
              <a:spcBef>
                <a:spcPts val="0"/>
              </a:spcBef>
              <a:spcAft>
                <a:spcPts val="9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This mechanism helps ensure that only services to which you make your public key available can decrypt the messages that you send. For example, if you send information over a public network such as the Internet, that information can be decrypted only by organizations that have a copy of your public key. If they then want to send you secure information, they can encrypt the information by using your public key, and only you can decrypt it by using your private key.</a:t>
            </a:r>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3/7/2022 8:20 PM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291427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0000" lnSpcReduction="20000"/>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a:solidFill>
                  <a:srgbClr val="E3E3E3"/>
                </a:solidFill>
                <a:effectLst/>
                <a:latin typeface="Segoe UI" panose="020B0502040204020203" pitchFamily="34" charset="0"/>
              </a:rPr>
              <a:t>SQL Server Certificates and Asymmetric Keys: </a:t>
            </a:r>
            <a:r>
              <a:rPr lang="en-US" sz="4800">
                <a:hlinkClick r:id="rId3"/>
              </a:rPr>
              <a:t>https://docs.microsoft.com/en-us/sql/relational-databases/security/sql-server-certificates-and-asymmetric-keys?view=sql-server-ver15</a:t>
            </a:r>
            <a:endParaRPr lang="en-US" sz="2000" b="1" i="0">
              <a:solidFill>
                <a:srgbClr val="E3E3E3"/>
              </a:solidFill>
              <a:effectLst/>
              <a:latin typeface="Segoe UI"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Certificates</a:t>
            </a:r>
          </a:p>
          <a:p>
            <a:r>
              <a:rPr lang="en-US">
                <a:effectLst/>
                <a:latin typeface="Segoe UI Light" panose="020B0502040204020203" pitchFamily="34" charset="0"/>
                <a:cs typeface="Segoe UI Light" panose="020B0502040204020203" pitchFamily="34" charset="0"/>
              </a:rPr>
              <a:t>A certificate is a digitally signed document that consists of a public/private key pair. You make the public part of the key available to anyone with whom you want to securely communicate, but</a:t>
            </a:r>
            <a:r>
              <a:rPr lang="en-US" baseline="0">
                <a:effectLst/>
                <a:latin typeface="Segoe UI Light" panose="020B0502040204020203" pitchFamily="34" charset="0"/>
                <a:cs typeface="Segoe UI Light" panose="020B0502040204020203" pitchFamily="34" charset="0"/>
              </a:rPr>
              <a:t> </a:t>
            </a:r>
            <a:r>
              <a:rPr lang="en-US">
                <a:effectLst/>
                <a:latin typeface="Segoe UI Light" panose="020B0502040204020203" pitchFamily="34" charset="0"/>
                <a:cs typeface="Segoe UI Light" panose="020B0502040204020203" pitchFamily="34" charset="0"/>
              </a:rPr>
              <a:t>you must keep the private part of the key secure and accessible only by you. You can use digital certificates to authenticate and/or encrypt messages between two parties. These certificates contain information that can either verify the sender of a message or encrypt and decrypt algorithms.</a:t>
            </a:r>
          </a:p>
          <a:p>
            <a:endParaRPr lang="en-US">
              <a:effectLst/>
              <a:latin typeface="Segoe UI Light" panose="020B0502040204020203" pitchFamily="34"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Authentication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97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Messages signed with your private key identify you as the sender of the message. A third party can use your public key to ensure that the message was signed by the person or organization named in the certificate and not someone impersonating you. </a:t>
            </a:r>
          </a:p>
          <a:p>
            <a:pPr marL="15240" marR="0" indent="-6350">
              <a:lnSpc>
                <a:spcPct val="103000"/>
              </a:lnSpc>
              <a:spcBef>
                <a:spcPts val="0"/>
              </a:spcBef>
              <a:spcAft>
                <a:spcPts val="80"/>
              </a:spcAft>
            </a:pPr>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Encryption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You can also use certificates to encrypt and decrypt information. If a message is encrypted by using a public key, it can only be decrypted by using the corresponding private key. Similarly, if data is encrypted by using the private key, it can only be decrypted by using the public key. </a:t>
            </a:r>
          </a:p>
          <a:p>
            <a:pPr marL="15240" marR="8255" indent="-6350">
              <a:lnSpc>
                <a:spcPct val="103000"/>
              </a:lnSpc>
              <a:spcBef>
                <a:spcPts val="0"/>
              </a:spcBef>
              <a:spcAft>
                <a:spcPts val="9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This mechanism helps ensure that only services to which you make your public key available can decrypt the messages that you send. For example, if you send information over a public network such as the Internet, that information can be decrypted only by organizations that have a copy of your public key. If they then want to send you secure information, they can encrypt the information by using your public key, and only you can decrypt it by using your private key.</a:t>
            </a:r>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3/7/2022 8:33 PM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685215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0000" lnSpcReduction="20000"/>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a:solidFill>
                  <a:srgbClr val="E3E3E3"/>
                </a:solidFill>
                <a:effectLst/>
                <a:latin typeface="Segoe UI" panose="020B0502040204020203" pitchFamily="34" charset="0"/>
              </a:rPr>
              <a:t>SQL Server Certificates and Asymmetric Keys: </a:t>
            </a:r>
            <a:r>
              <a:rPr lang="en-US" sz="4800">
                <a:hlinkClick r:id="rId3"/>
              </a:rPr>
              <a:t>https://docs.microsoft.com/en-us/sql/relational-databases/security/sql-server-certificates-and-asymmetric-keys?view=sql-server-ver15</a:t>
            </a:r>
            <a:endParaRPr lang="en-US" sz="2000" b="1" i="0">
              <a:solidFill>
                <a:srgbClr val="E3E3E3"/>
              </a:solidFill>
              <a:effectLst/>
              <a:latin typeface="Segoe UI"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Certificates</a:t>
            </a:r>
          </a:p>
          <a:p>
            <a:r>
              <a:rPr lang="en-US">
                <a:effectLst/>
                <a:latin typeface="Segoe UI Light" panose="020B0502040204020203" pitchFamily="34" charset="0"/>
                <a:cs typeface="Segoe UI Light" panose="020B0502040204020203" pitchFamily="34" charset="0"/>
              </a:rPr>
              <a:t>A certificate is a digitally signed document that consists of a public/private key pair. You make the public part of the key available to anyone with whom you want to securely communicate, but</a:t>
            </a:r>
            <a:r>
              <a:rPr lang="en-US" baseline="0">
                <a:effectLst/>
                <a:latin typeface="Segoe UI Light" panose="020B0502040204020203" pitchFamily="34" charset="0"/>
                <a:cs typeface="Segoe UI Light" panose="020B0502040204020203" pitchFamily="34" charset="0"/>
              </a:rPr>
              <a:t> </a:t>
            </a:r>
            <a:r>
              <a:rPr lang="en-US">
                <a:effectLst/>
                <a:latin typeface="Segoe UI Light" panose="020B0502040204020203" pitchFamily="34" charset="0"/>
                <a:cs typeface="Segoe UI Light" panose="020B0502040204020203" pitchFamily="34" charset="0"/>
              </a:rPr>
              <a:t>you must keep the private part of the key secure and accessible only by you. You can use digital certificates to authenticate and/or encrypt messages between two parties. These certificates contain information that can either verify the sender of a message or encrypt and decrypt algorithms.</a:t>
            </a:r>
          </a:p>
          <a:p>
            <a:endParaRPr lang="en-US">
              <a:effectLst/>
              <a:latin typeface="Segoe UI Light" panose="020B0502040204020203" pitchFamily="34"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Authentication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97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Messages signed with your private key identify you as the sender of the message. A third party can use your public key to ensure that the message was signed by the person or organization named in the certificate and not someone impersonating you. </a:t>
            </a:r>
          </a:p>
          <a:p>
            <a:pPr marL="15240" marR="0" indent="-6350">
              <a:lnSpc>
                <a:spcPct val="103000"/>
              </a:lnSpc>
              <a:spcBef>
                <a:spcPts val="0"/>
              </a:spcBef>
              <a:spcAft>
                <a:spcPts val="80"/>
              </a:spcAft>
            </a:pPr>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Encryption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You can also use certificates to encrypt and decrypt information. If a message is encrypted by using a public key, it can only be decrypted by using the corresponding private key. Similarly, if data is encrypted by using the private key, it can only be decrypted by using the public key. </a:t>
            </a:r>
          </a:p>
          <a:p>
            <a:pPr marL="15240" marR="8255" indent="-6350">
              <a:lnSpc>
                <a:spcPct val="103000"/>
              </a:lnSpc>
              <a:spcBef>
                <a:spcPts val="0"/>
              </a:spcBef>
              <a:spcAft>
                <a:spcPts val="9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This mechanism helps ensure that only services to which you make your public key available can decrypt the messages that you send. For example, if you send information over a public network such as the Internet, that information can be decrypted only by organizations that have a copy of your public key. If they then want to send you secure information, they can encrypt the information by using your public key, and only you can decrypt it by using your private key.</a:t>
            </a:r>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3/7/2022 8:22 PM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918507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0000" lnSpcReduction="20000"/>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a:solidFill>
                  <a:srgbClr val="E3E3E3"/>
                </a:solidFill>
                <a:effectLst/>
                <a:latin typeface="Segoe UI" panose="020B0502040204020203" pitchFamily="34" charset="0"/>
              </a:rPr>
              <a:t>SQL Server Certificates and Asymmetric Keys: </a:t>
            </a:r>
            <a:r>
              <a:rPr lang="en-US" sz="4800">
                <a:hlinkClick r:id="rId3"/>
              </a:rPr>
              <a:t>https://docs.microsoft.com/en-us/sql/relational-databases/security/sql-server-certificates-and-asymmetric-keys?view=sql-server-ver15</a:t>
            </a:r>
            <a:endParaRPr lang="en-US" sz="2000" b="1" i="0">
              <a:solidFill>
                <a:srgbClr val="E3E3E3"/>
              </a:solidFill>
              <a:effectLst/>
              <a:latin typeface="Segoe UI"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Certificates</a:t>
            </a:r>
          </a:p>
          <a:p>
            <a:r>
              <a:rPr lang="en-US">
                <a:effectLst/>
                <a:latin typeface="Segoe UI Light" panose="020B0502040204020203" pitchFamily="34" charset="0"/>
                <a:cs typeface="Segoe UI Light" panose="020B0502040204020203" pitchFamily="34" charset="0"/>
              </a:rPr>
              <a:t>A certificate is a digitally signed document that consists of a public/private key pair. You make the public part of the key available to anyone with whom you want to securely communicate, but</a:t>
            </a:r>
            <a:r>
              <a:rPr lang="en-US" baseline="0">
                <a:effectLst/>
                <a:latin typeface="Segoe UI Light" panose="020B0502040204020203" pitchFamily="34" charset="0"/>
                <a:cs typeface="Segoe UI Light" panose="020B0502040204020203" pitchFamily="34" charset="0"/>
              </a:rPr>
              <a:t> </a:t>
            </a:r>
            <a:r>
              <a:rPr lang="en-US">
                <a:effectLst/>
                <a:latin typeface="Segoe UI Light" panose="020B0502040204020203" pitchFamily="34" charset="0"/>
                <a:cs typeface="Segoe UI Light" panose="020B0502040204020203" pitchFamily="34" charset="0"/>
              </a:rPr>
              <a:t>you must keep the private part of the key secure and accessible only by you. You can use digital certificates to authenticate and/or encrypt messages between two parties. These certificates contain information that can either verify the sender of a message or encrypt and decrypt algorithms.</a:t>
            </a:r>
          </a:p>
          <a:p>
            <a:endParaRPr lang="en-US">
              <a:effectLst/>
              <a:latin typeface="Segoe UI Light" panose="020B0502040204020203" pitchFamily="34"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Authentication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97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Messages signed with your private key identify you as the sender of the message. A third party can use your public key to ensure that the message was signed by the person or organization named in the certificate and not someone impersonating you. </a:t>
            </a:r>
          </a:p>
          <a:p>
            <a:pPr marL="15240" marR="0" indent="-6350">
              <a:lnSpc>
                <a:spcPct val="103000"/>
              </a:lnSpc>
              <a:spcBef>
                <a:spcPts val="0"/>
              </a:spcBef>
              <a:spcAft>
                <a:spcPts val="80"/>
              </a:spcAft>
            </a:pPr>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Encryption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You can also use certificates to encrypt and decrypt information. If a message is encrypted by using a public key, it can only be decrypted by using the corresponding private key. Similarly, if data is encrypted by using the private key, it can only be decrypted by using the public key. </a:t>
            </a:r>
          </a:p>
          <a:p>
            <a:pPr marL="15240" marR="8255" indent="-6350">
              <a:lnSpc>
                <a:spcPct val="103000"/>
              </a:lnSpc>
              <a:spcBef>
                <a:spcPts val="0"/>
              </a:spcBef>
              <a:spcAft>
                <a:spcPts val="9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This mechanism helps ensure that only services to which you make your public key available can decrypt the messages that you send. For example, if you send information over a public network such as the Internet, that information can be decrypted only by organizations that have a copy of your public key. If they then want to send you secure information, they can encrypt the information by using your public key, and only you can decrypt it by using your private key.</a:t>
            </a:r>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3/7/2022 8:37 PM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812573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09229F-6F41-4CC3-A51C-EB832A3392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6113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090669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93482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all this has been running, several other parts of SQLOS have been active:</a:t>
            </a:r>
          </a:p>
          <a:p>
            <a:pPr lvl="1"/>
            <a:r>
              <a:rPr lang="en-US" b="1" dirty="0"/>
              <a:t>Monitoring</a:t>
            </a:r>
            <a:r>
              <a:rPr lang="en-US" dirty="0"/>
              <a:t>: DMVs, Extended Events (</a:t>
            </a:r>
            <a:r>
              <a:rPr lang="en-US" dirty="0" err="1"/>
              <a:t>xEvents</a:t>
            </a:r>
            <a:r>
              <a:rPr lang="en-US" dirty="0"/>
              <a:t>), and so on.</a:t>
            </a:r>
          </a:p>
          <a:p>
            <a:pPr lvl="1"/>
            <a:r>
              <a:rPr lang="en-US" b="1" dirty="0"/>
              <a:t>Deadlock</a:t>
            </a:r>
            <a:r>
              <a:rPr lang="en-US" dirty="0"/>
              <a:t> </a:t>
            </a:r>
            <a:r>
              <a:rPr lang="en-US" b="1" dirty="0"/>
              <a:t>Monitor</a:t>
            </a:r>
            <a:r>
              <a:rPr lang="en-US" dirty="0"/>
              <a:t> thread: Monitors for and deals with deadlocks.</a:t>
            </a:r>
          </a:p>
          <a:p>
            <a:pPr lvl="1"/>
            <a:r>
              <a:rPr lang="en-US" b="1" dirty="0"/>
              <a:t>Lazy</a:t>
            </a:r>
            <a:r>
              <a:rPr lang="en-US" dirty="0"/>
              <a:t> </a:t>
            </a:r>
            <a:r>
              <a:rPr lang="en-US" b="1" dirty="0"/>
              <a:t>Writer</a:t>
            </a:r>
            <a:r>
              <a:rPr lang="en-US" dirty="0"/>
              <a:t> threads: Clock sweeping the buffer pool to maintain the free lists and responsible for writing dirty pages to disk between checkpoints.</a:t>
            </a:r>
          </a:p>
          <a:p>
            <a:pPr lvl="1"/>
            <a:r>
              <a:rPr lang="en-US" b="1" dirty="0"/>
              <a:t>Scheduler</a:t>
            </a:r>
            <a:r>
              <a:rPr lang="en-US" dirty="0"/>
              <a:t> </a:t>
            </a:r>
            <a:r>
              <a:rPr lang="en-US" b="1" dirty="0"/>
              <a:t>Monitor</a:t>
            </a:r>
            <a:r>
              <a:rPr lang="en-US" dirty="0"/>
              <a:t> thread: Monitors scheduler health and detects issues such as non-yielding scenarios.</a:t>
            </a:r>
          </a:p>
          <a:p>
            <a:pPr lvl="1"/>
            <a:r>
              <a:rPr lang="en-US" b="1" dirty="0"/>
              <a:t>Resource</a:t>
            </a:r>
            <a:r>
              <a:rPr lang="en-US" dirty="0"/>
              <a:t> </a:t>
            </a:r>
            <a:r>
              <a:rPr lang="en-US" b="1" dirty="0"/>
              <a:t>Monitor</a:t>
            </a:r>
            <a:r>
              <a:rPr lang="en-US" dirty="0"/>
              <a:t> thread: Monitors available memory from operating system and internal to SQL Server and notifies the Clerks.</a:t>
            </a:r>
          </a:p>
          <a:p>
            <a:endParaRPr lang="en-US" dirty="0"/>
          </a:p>
          <a:p>
            <a:r>
              <a:rPr lang="en-US" dirty="0"/>
              <a:t>The Hosting APIs for external components interface with Microsoft Data Access Components (MDAC) and common language runtime (CLR).</a:t>
            </a:r>
          </a:p>
          <a:p>
            <a:endParaRPr lang="en-GB" dirty="0"/>
          </a:p>
          <a:p>
            <a:pPr marL="171450" indent="-171450">
              <a:buFont typeface="Arial" panose="020B0604020202020204" pitchFamily="34" charset="0"/>
              <a:buChar char="•"/>
            </a:pPr>
            <a:r>
              <a:rPr lang="en-US" dirty="0"/>
              <a:t>The </a:t>
            </a:r>
            <a:r>
              <a:rPr lang="en-US" b="1" dirty="0"/>
              <a:t>Storage Engine</a:t>
            </a:r>
            <a:r>
              <a:rPr lang="en-US" dirty="0"/>
              <a:t> manages all data access, both through transaction-based commands (with the Transaction Manager) and bulk operations such as backup, bulk insert, and certain </a:t>
            </a:r>
            <a:r>
              <a:rPr lang="en-US" dirty="0">
                <a:solidFill>
                  <a:srgbClr val="FF0000"/>
                </a:solidFill>
              </a:rPr>
              <a:t>Database Console Command (DBCC) commands.</a:t>
            </a:r>
          </a:p>
          <a:p>
            <a:pPr marL="171450" indent="-171450">
              <a:buFont typeface="Arial" panose="020B0604020202020204" pitchFamily="34" charset="0"/>
              <a:buChar char="•"/>
            </a:pPr>
            <a:r>
              <a:rPr lang="en-US" b="1" dirty="0"/>
              <a:t>Access Methods</a:t>
            </a:r>
            <a:r>
              <a:rPr lang="en-US" dirty="0"/>
              <a:t> is an important component of the Storage Engine, and contains components to open a table, retrieve qualified data, and update data. </a:t>
            </a:r>
          </a:p>
          <a:p>
            <a:pPr marL="171450" indent="-171450">
              <a:buFont typeface="Arial" panose="020B0604020202020204" pitchFamily="34" charset="0"/>
              <a:buChar char="•"/>
            </a:pPr>
            <a:r>
              <a:rPr lang="en-US" dirty="0"/>
              <a:t>The Access Methods code does not actually retrieve the pages, it will make a request to the </a:t>
            </a:r>
            <a:r>
              <a:rPr lang="en-US" b="1" dirty="0"/>
              <a:t>Buffer Manager</a:t>
            </a:r>
            <a:r>
              <a:rPr lang="en-US" dirty="0"/>
              <a:t>, which holds a copy of the requested data pages in memory (and if the requested page is not in memory, it will retrieve it from disk). By memory, we mean specifically the </a:t>
            </a:r>
            <a:r>
              <a:rPr lang="en-US" b="1" dirty="0"/>
              <a:t>Buffer Pool</a:t>
            </a:r>
            <a:r>
              <a:rPr lang="en-US" dirty="0"/>
              <a:t>, which is part of the SQLOS.</a:t>
            </a:r>
          </a:p>
          <a:p>
            <a:pPr marL="171450" indent="-171450">
              <a:buFont typeface="Arial" panose="020B0604020202020204" pitchFamily="34" charset="0"/>
              <a:buChar char="•"/>
            </a:pPr>
            <a:r>
              <a:rPr lang="en-US" dirty="0"/>
              <a:t>The </a:t>
            </a:r>
            <a:r>
              <a:rPr lang="en-US" b="1" dirty="0"/>
              <a:t>Transaction Manager</a:t>
            </a:r>
            <a:r>
              <a:rPr lang="en-US" dirty="0"/>
              <a:t> ensures that transactions adhere to the ACID properties: atomicity, consistency, isolation, and durability. </a:t>
            </a:r>
          </a:p>
          <a:p>
            <a:pPr marL="171450" indent="-171450">
              <a:buFont typeface="Arial" panose="020B0604020202020204" pitchFamily="34" charset="0"/>
              <a:buChar char="•"/>
            </a:pPr>
            <a:r>
              <a:rPr lang="en-US" dirty="0"/>
              <a:t>It also outlines the boundaries of statements that must be grouped together to form an operation, and it allows “nested” transactions by managing </a:t>
            </a:r>
            <a:r>
              <a:rPr lang="en-US" dirty="0" err="1"/>
              <a:t>savepoints</a:t>
            </a:r>
            <a:r>
              <a:rPr lang="en-US" dirty="0"/>
              <a:t>, if any. Furthermore, it also coordinates with the Lock Manager regarding when locks can be released, based on the isolation level in effect. It also coordinates with Access Methods to determine when old versions of rows are no longer needed and can be removed from the version store.</a:t>
            </a:r>
          </a:p>
          <a:p>
            <a:pPr marL="171450" indent="-171450">
              <a:buFont typeface="Arial" panose="020B0604020202020204" pitchFamily="34" charset="0"/>
              <a:buChar char="•"/>
            </a:pPr>
            <a:r>
              <a:rPr lang="en-US" dirty="0"/>
              <a:t>The </a:t>
            </a:r>
            <a:r>
              <a:rPr lang="en-US" b="1" dirty="0"/>
              <a:t>File Manager</a:t>
            </a:r>
            <a:r>
              <a:rPr lang="en-US" dirty="0"/>
              <a:t> handles actual physical access to data and log files, as well as access to backup devices.</a:t>
            </a:r>
          </a:p>
          <a:p>
            <a:pPr marL="171450" indent="-171450">
              <a:buFont typeface="Arial" panose="020B0604020202020204" pitchFamily="34" charset="0"/>
              <a:buChar char="•"/>
            </a:pPr>
            <a:r>
              <a:rPr lang="en-US" dirty="0"/>
              <a:t>Also included in the storage engine are components for controlling </a:t>
            </a:r>
            <a:r>
              <a:rPr lang="en-US" b="1" dirty="0"/>
              <a:t>utilities</a:t>
            </a:r>
            <a:r>
              <a:rPr lang="en-US" dirty="0"/>
              <a:t> such as Bulk Load, DBCC commands, and Backup/Restore operations.</a:t>
            </a:r>
          </a:p>
          <a:p>
            <a:pPr marL="171450" indent="-171450">
              <a:buFont typeface="Arial" panose="020B0604020202020204" pitchFamily="34" charset="0"/>
              <a:buChar char="•"/>
            </a:pPr>
            <a:r>
              <a:rPr lang="en-US" dirty="0"/>
              <a:t>The </a:t>
            </a:r>
            <a:r>
              <a:rPr lang="en-US" b="1" dirty="0"/>
              <a:t>SQLOS</a:t>
            </a:r>
            <a:r>
              <a:rPr lang="en-US" dirty="0"/>
              <a:t> </a:t>
            </a:r>
            <a:r>
              <a:rPr lang="en-US" b="1" dirty="0"/>
              <a:t>layer</a:t>
            </a:r>
            <a:r>
              <a:rPr lang="en-US" dirty="0"/>
              <a:t> handles activities that are normally considered to be operating system-like responsibilities, such as </a:t>
            </a:r>
            <a:r>
              <a:rPr lang="en-US" b="1" dirty="0"/>
              <a:t>Thread Scheduling</a:t>
            </a:r>
            <a:r>
              <a:rPr lang="en-US" dirty="0"/>
              <a:t>, </a:t>
            </a:r>
            <a:r>
              <a:rPr lang="en-US" b="1" dirty="0"/>
              <a:t>Synchronization services</a:t>
            </a:r>
            <a:r>
              <a:rPr lang="en-US" dirty="0"/>
              <a:t> (latching and deadlock detection), </a:t>
            </a:r>
            <a:r>
              <a:rPr lang="en-US" b="1" dirty="0"/>
              <a:t>Memory management</a:t>
            </a:r>
            <a:r>
              <a:rPr lang="en-US" dirty="0"/>
              <a:t> (including the Buffer Pool), </a:t>
            </a:r>
            <a:r>
              <a:rPr lang="en-US" b="1" dirty="0"/>
              <a:t>Lock management</a:t>
            </a:r>
            <a:r>
              <a:rPr lang="en-US" dirty="0"/>
              <a:t>, </a:t>
            </a:r>
            <a:r>
              <a:rPr lang="en-US" b="1" dirty="0"/>
              <a:t>I/O management</a:t>
            </a:r>
            <a:r>
              <a:rPr lang="en-US" dirty="0"/>
              <a:t> (which establish the completion routines for read/write operations from memory to disk and vice-versa) , and Monitoring (such as DMVs and </a:t>
            </a:r>
            <a:r>
              <a:rPr lang="en-US" dirty="0" err="1"/>
              <a:t>xEvents</a:t>
            </a:r>
            <a:r>
              <a:rPr lang="en-US" dirty="0"/>
              <a:t>).</a:t>
            </a:r>
          </a:p>
          <a:p>
            <a:pPr marL="171450" indent="-171450">
              <a:buFont typeface="Arial" panose="020B0604020202020204" pitchFamily="34" charset="0"/>
              <a:buChar char="•"/>
            </a:pPr>
            <a:r>
              <a:rPr lang="en-US" dirty="0"/>
              <a:t>Locking is a crucial function of a multi-user Remote Desktop Management Services (RDMS) such as SQL Server, even if you are operating an optimistic concurrency model such as snapshot isolation level, to help ensure the isolation and consistency properties of ACID. This is handled by the </a:t>
            </a:r>
            <a:r>
              <a:rPr lang="en-US" b="1" dirty="0"/>
              <a:t>Lock Manager</a:t>
            </a:r>
            <a:r>
              <a:rPr lang="en-US" dirty="0"/>
              <a:t>, whose main job is to provide hierarchical access to data in a concurrent fashion (as allowed by the Isolation Level of the transaction), by managing compatibility between the lock types. It also resolves deadlocks (with the aid of the </a:t>
            </a:r>
            <a:r>
              <a:rPr lang="en-US" b="1" dirty="0"/>
              <a:t>Deadlock Monitor</a:t>
            </a:r>
            <a:r>
              <a:rPr lang="en-US" dirty="0"/>
              <a:t> thread), and escalates locks if needed. Other components such as the other threads in the figure will be explained in an upcoming lesson in this module. </a:t>
            </a:r>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Slide Number Placeholder 8"/>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254730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CA"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3/7/2022 8:06 PM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211431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E97690-D681-4B47-8FD4-7300C9E579A2}" type="slidenum">
              <a:rPr lang="en-US" smtClean="0"/>
              <a:t>4</a:t>
            </a:fld>
            <a:endParaRPr lang="en-US"/>
          </a:p>
        </p:txBody>
      </p:sp>
    </p:spTree>
    <p:extLst>
      <p:ext uri="{BB962C8B-B14F-4D97-AF65-F5344CB8AC3E}">
        <p14:creationId xmlns:p14="http://schemas.microsoft.com/office/powerpoint/2010/main" val="1601915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0000" lnSpcReduction="20000"/>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a:solidFill>
                  <a:srgbClr val="E3E3E3"/>
                </a:solidFill>
                <a:effectLst/>
                <a:latin typeface="Segoe UI" panose="020B0502040204020203" pitchFamily="34" charset="0"/>
              </a:rPr>
              <a:t>SQL Server Certificates and Asymmetric Keys: </a:t>
            </a:r>
            <a:r>
              <a:rPr lang="en-US" sz="4800">
                <a:hlinkClick r:id="rId3"/>
              </a:rPr>
              <a:t>https://docs.microsoft.com/en-us/sql/relational-databases/security/sql-server-certificates-and-asymmetric-keys?view=sql-server-ver15</a:t>
            </a:r>
            <a:endParaRPr lang="en-US" sz="2000" b="1" i="0">
              <a:solidFill>
                <a:srgbClr val="E3E3E3"/>
              </a:solidFill>
              <a:effectLst/>
              <a:latin typeface="Segoe UI"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Certificates</a:t>
            </a:r>
          </a:p>
          <a:p>
            <a:r>
              <a:rPr lang="en-US">
                <a:effectLst/>
                <a:latin typeface="Segoe UI Light" panose="020B0502040204020203" pitchFamily="34" charset="0"/>
                <a:cs typeface="Segoe UI Light" panose="020B0502040204020203" pitchFamily="34" charset="0"/>
              </a:rPr>
              <a:t>A certificate is a digitally signed document that consists of a public/private key pair. You make the public part of the key available to anyone with whom you want to securely communicate, but</a:t>
            </a:r>
            <a:r>
              <a:rPr lang="en-US" baseline="0">
                <a:effectLst/>
                <a:latin typeface="Segoe UI Light" panose="020B0502040204020203" pitchFamily="34" charset="0"/>
                <a:cs typeface="Segoe UI Light" panose="020B0502040204020203" pitchFamily="34" charset="0"/>
              </a:rPr>
              <a:t> </a:t>
            </a:r>
            <a:r>
              <a:rPr lang="en-US">
                <a:effectLst/>
                <a:latin typeface="Segoe UI Light" panose="020B0502040204020203" pitchFamily="34" charset="0"/>
                <a:cs typeface="Segoe UI Light" panose="020B0502040204020203" pitchFamily="34" charset="0"/>
              </a:rPr>
              <a:t>you must keep the private part of the key secure and accessible only by you. You can use digital certificates to authenticate and/or encrypt messages between two parties. These certificates contain information that can either verify the sender of a message or encrypt and decrypt algorithms.</a:t>
            </a:r>
          </a:p>
          <a:p>
            <a:endParaRPr lang="en-US">
              <a:effectLst/>
              <a:latin typeface="Segoe UI Light" panose="020B0502040204020203" pitchFamily="34"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Authentication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97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Messages signed with your private key identify you as the sender of the message. A third party can use your public key to ensure that the message was signed by the person or organization named in the certificate and not someone impersonating you. </a:t>
            </a:r>
          </a:p>
          <a:p>
            <a:pPr marL="15240" marR="0" indent="-6350">
              <a:lnSpc>
                <a:spcPct val="103000"/>
              </a:lnSpc>
              <a:spcBef>
                <a:spcPts val="0"/>
              </a:spcBef>
              <a:spcAft>
                <a:spcPts val="80"/>
              </a:spcAft>
            </a:pPr>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Encryption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You can also use certificates to encrypt and decrypt information. If a message is encrypted by using a public key, it can only be decrypted by using the corresponding private key. Similarly, if data is encrypted by using the private key, it can only be decrypted by using the public key. </a:t>
            </a:r>
          </a:p>
          <a:p>
            <a:pPr marL="15240" marR="8255" indent="-6350">
              <a:lnSpc>
                <a:spcPct val="103000"/>
              </a:lnSpc>
              <a:spcBef>
                <a:spcPts val="0"/>
              </a:spcBef>
              <a:spcAft>
                <a:spcPts val="9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This mechanism helps ensure that only services to which you make your public key available can decrypt the messages that you send. For example, if you send information over a public network such as the Internet, that information can be decrypted only by organizations that have a copy of your public key. If they then want to send you secure information, they can encrypt the information by using your public key, and only you can decrypt it by using your private key.</a:t>
            </a:r>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3/7/2022 8:06 PM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034835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0000" lnSpcReduction="20000"/>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a:solidFill>
                  <a:srgbClr val="E3E3E3"/>
                </a:solidFill>
                <a:effectLst/>
                <a:latin typeface="Segoe UI" panose="020B0502040204020203" pitchFamily="34" charset="0"/>
              </a:rPr>
              <a:t>SQL Server Certificates and Asymmetric Keys: </a:t>
            </a:r>
            <a:r>
              <a:rPr lang="en-US" sz="4800">
                <a:hlinkClick r:id="rId3"/>
              </a:rPr>
              <a:t>https://docs.microsoft.com/en-us/sql/relational-databases/security/sql-server-certificates-and-asymmetric-keys?view=sql-server-ver15</a:t>
            </a:r>
            <a:endParaRPr lang="en-US" sz="2000" b="1" i="0">
              <a:solidFill>
                <a:srgbClr val="E3E3E3"/>
              </a:solidFill>
              <a:effectLst/>
              <a:latin typeface="Segoe UI"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Certificates</a:t>
            </a:r>
          </a:p>
          <a:p>
            <a:r>
              <a:rPr lang="en-US">
                <a:effectLst/>
                <a:latin typeface="Segoe UI Light" panose="020B0502040204020203" pitchFamily="34" charset="0"/>
                <a:cs typeface="Segoe UI Light" panose="020B0502040204020203" pitchFamily="34" charset="0"/>
              </a:rPr>
              <a:t>A certificate is a digitally signed document that consists of a public/private key pair. You make the public part of the key available to anyone with whom you want to securely communicate, but</a:t>
            </a:r>
            <a:r>
              <a:rPr lang="en-US" baseline="0">
                <a:effectLst/>
                <a:latin typeface="Segoe UI Light" panose="020B0502040204020203" pitchFamily="34" charset="0"/>
                <a:cs typeface="Segoe UI Light" panose="020B0502040204020203" pitchFamily="34" charset="0"/>
              </a:rPr>
              <a:t> </a:t>
            </a:r>
            <a:r>
              <a:rPr lang="en-US">
                <a:effectLst/>
                <a:latin typeface="Segoe UI Light" panose="020B0502040204020203" pitchFamily="34" charset="0"/>
                <a:cs typeface="Segoe UI Light" panose="020B0502040204020203" pitchFamily="34" charset="0"/>
              </a:rPr>
              <a:t>you must keep the private part of the key secure and accessible only by you. You can use digital certificates to authenticate and/or encrypt messages between two parties. These certificates contain information that can either verify the sender of a message or encrypt and decrypt algorithms.</a:t>
            </a:r>
          </a:p>
          <a:p>
            <a:endParaRPr lang="en-US">
              <a:effectLst/>
              <a:latin typeface="Segoe UI Light" panose="020B0502040204020203" pitchFamily="34"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Authentication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97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Messages signed with your private key identify you as the sender of the message. A third party can use your public key to ensure that the message was signed by the person or organization named in the certificate and not someone impersonating you. </a:t>
            </a:r>
          </a:p>
          <a:p>
            <a:pPr marL="15240" marR="0" indent="-6350">
              <a:lnSpc>
                <a:spcPct val="103000"/>
              </a:lnSpc>
              <a:spcBef>
                <a:spcPts val="0"/>
              </a:spcBef>
              <a:spcAft>
                <a:spcPts val="80"/>
              </a:spcAft>
            </a:pPr>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Encryption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You can also use certificates to encrypt and decrypt information. If a message is encrypted by using a public key, it can only be decrypted by using the corresponding private key. Similarly, if data is encrypted by using the private key, it can only be decrypted by using the public key. </a:t>
            </a:r>
          </a:p>
          <a:p>
            <a:pPr marL="15240" marR="8255" indent="-6350">
              <a:lnSpc>
                <a:spcPct val="103000"/>
              </a:lnSpc>
              <a:spcBef>
                <a:spcPts val="0"/>
              </a:spcBef>
              <a:spcAft>
                <a:spcPts val="9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This mechanism helps ensure that only services to which you make your public key available can decrypt the messages that you send. For example, if you send information over a public network such as the Internet, that information can be decrypted only by organizations that have a copy of your public key. If they then want to send you secure information, they can encrypt the information by using your public key, and only you can decrypt it by using your private key.</a:t>
            </a:r>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3/7/2022 8:06 PM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506928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0000" lnSpcReduction="20000"/>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a:solidFill>
                  <a:srgbClr val="E3E3E3"/>
                </a:solidFill>
                <a:effectLst/>
                <a:latin typeface="Segoe UI" panose="020B0502040204020203" pitchFamily="34" charset="0"/>
              </a:rPr>
              <a:t>SQL Server Certificates and Asymmetric Keys: </a:t>
            </a:r>
            <a:r>
              <a:rPr lang="en-US" sz="4800">
                <a:hlinkClick r:id="rId3"/>
              </a:rPr>
              <a:t>https://docs.microsoft.com/en-us/sql/relational-databases/security/sql-server-certificates-and-asymmetric-keys?view=sql-server-ver15</a:t>
            </a:r>
            <a:endParaRPr lang="en-US" sz="2000" b="1" i="0">
              <a:solidFill>
                <a:srgbClr val="E3E3E3"/>
              </a:solidFill>
              <a:effectLst/>
              <a:latin typeface="Segoe UI"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Certificates</a:t>
            </a:r>
          </a:p>
          <a:p>
            <a:r>
              <a:rPr lang="en-US">
                <a:effectLst/>
                <a:latin typeface="Segoe UI Light" panose="020B0502040204020203" pitchFamily="34" charset="0"/>
                <a:cs typeface="Segoe UI Light" panose="020B0502040204020203" pitchFamily="34" charset="0"/>
              </a:rPr>
              <a:t>A certificate is a digitally signed document that consists of a public/private key pair. You make the public part of the key available to anyone with whom you want to securely communicate, but</a:t>
            </a:r>
            <a:r>
              <a:rPr lang="en-US" baseline="0">
                <a:effectLst/>
                <a:latin typeface="Segoe UI Light" panose="020B0502040204020203" pitchFamily="34" charset="0"/>
                <a:cs typeface="Segoe UI Light" panose="020B0502040204020203" pitchFamily="34" charset="0"/>
              </a:rPr>
              <a:t> </a:t>
            </a:r>
            <a:r>
              <a:rPr lang="en-US">
                <a:effectLst/>
                <a:latin typeface="Segoe UI Light" panose="020B0502040204020203" pitchFamily="34" charset="0"/>
                <a:cs typeface="Segoe UI Light" panose="020B0502040204020203" pitchFamily="34" charset="0"/>
              </a:rPr>
              <a:t>you must keep the private part of the key secure and accessible only by you. You can use digital certificates to authenticate and/or encrypt messages between two parties. These certificates contain information that can either verify the sender of a message or encrypt and decrypt algorithms.</a:t>
            </a:r>
          </a:p>
          <a:p>
            <a:endParaRPr lang="en-US">
              <a:effectLst/>
              <a:latin typeface="Segoe UI Light" panose="020B0502040204020203" pitchFamily="34"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Authentication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97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Messages signed with your private key identify you as the sender of the message. A third party can use your public key to ensure that the message was signed by the person or organization named in the certificate and not someone impersonating you. </a:t>
            </a:r>
          </a:p>
          <a:p>
            <a:pPr marL="15240" marR="0" indent="-6350">
              <a:lnSpc>
                <a:spcPct val="103000"/>
              </a:lnSpc>
              <a:spcBef>
                <a:spcPts val="0"/>
              </a:spcBef>
              <a:spcAft>
                <a:spcPts val="80"/>
              </a:spcAft>
            </a:pPr>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Encryption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You can also use certificates to encrypt and decrypt information. If a message is encrypted by using a public key, it can only be decrypted by using the corresponding private key. Similarly, if data is encrypted by using the private key, it can only be decrypted by using the public key. </a:t>
            </a:r>
          </a:p>
          <a:p>
            <a:pPr marL="15240" marR="8255" indent="-6350">
              <a:lnSpc>
                <a:spcPct val="103000"/>
              </a:lnSpc>
              <a:spcBef>
                <a:spcPts val="0"/>
              </a:spcBef>
              <a:spcAft>
                <a:spcPts val="9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This mechanism helps ensure that only services to which you make your public key available can decrypt the messages that you send. For example, if you send information over a public network such as the Internet, that information can be decrypted only by organizations that have a copy of your public key. If they then want to send you secure information, they can encrypt the information by using your public key, and only you can decrypt it by using your private key.</a:t>
            </a:r>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3/7/2022 8:06 PM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406828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i="0">
                <a:solidFill>
                  <a:srgbClr val="E3E3E3"/>
                </a:solidFill>
                <a:effectLst/>
                <a:latin typeface="Segoe UI" panose="020B0502040204020203" pitchFamily="34" charset="0"/>
              </a:rPr>
              <a:t>Overview of key management for Always Encrypted: </a:t>
            </a:r>
            <a:r>
              <a:rPr lang="en-US">
                <a:hlinkClick r:id="rId3"/>
              </a:rPr>
              <a:t>https://docs.microsoft.com/en-us/sql/relational-databases/security/encryption/overview-of-key-management-for-always-encrypted?view=sql-server-ver15</a:t>
            </a:r>
            <a:endParaRPr lang="en-US" b="1" i="0">
              <a:solidFill>
                <a:srgbClr val="E3E3E3"/>
              </a:solidFill>
              <a:effectLst/>
              <a:latin typeface="Segoe UI" panose="020B0502040204020203" pitchFamily="34" charset="0"/>
            </a:endParaRPr>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3/7/2022 8:06 PM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232015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0000" lnSpcReduction="20000"/>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a:solidFill>
                  <a:srgbClr val="E3E3E3"/>
                </a:solidFill>
                <a:effectLst/>
                <a:latin typeface="Segoe UI" panose="020B0502040204020203" pitchFamily="34" charset="0"/>
              </a:rPr>
              <a:t>SQL Server Certificates and Asymmetric Keys: </a:t>
            </a:r>
            <a:r>
              <a:rPr lang="en-US" sz="4800">
                <a:hlinkClick r:id="rId3"/>
              </a:rPr>
              <a:t>https://docs.microsoft.com/en-us/sql/relational-databases/security/sql-server-certificates-and-asymmetric-keys?view=sql-server-ver15</a:t>
            </a:r>
            <a:endParaRPr lang="en-US" sz="2000" b="1" i="0">
              <a:solidFill>
                <a:srgbClr val="E3E3E3"/>
              </a:solidFill>
              <a:effectLst/>
              <a:latin typeface="Segoe UI"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Certificates</a:t>
            </a:r>
          </a:p>
          <a:p>
            <a:r>
              <a:rPr lang="en-US">
                <a:effectLst/>
                <a:latin typeface="Segoe UI Light" panose="020B0502040204020203" pitchFamily="34" charset="0"/>
                <a:cs typeface="Segoe UI Light" panose="020B0502040204020203" pitchFamily="34" charset="0"/>
              </a:rPr>
              <a:t>A certificate is a digitally signed document that consists of a public/private key pair. You make the public part of the key available to anyone with whom you want to securely communicate, but</a:t>
            </a:r>
            <a:r>
              <a:rPr lang="en-US" baseline="0">
                <a:effectLst/>
                <a:latin typeface="Segoe UI Light" panose="020B0502040204020203" pitchFamily="34" charset="0"/>
                <a:cs typeface="Segoe UI Light" panose="020B0502040204020203" pitchFamily="34" charset="0"/>
              </a:rPr>
              <a:t> </a:t>
            </a:r>
            <a:r>
              <a:rPr lang="en-US">
                <a:effectLst/>
                <a:latin typeface="Segoe UI Light" panose="020B0502040204020203" pitchFamily="34" charset="0"/>
                <a:cs typeface="Segoe UI Light" panose="020B0502040204020203" pitchFamily="34" charset="0"/>
              </a:rPr>
              <a:t>you must keep the private part of the key secure and accessible only by you. You can use digital certificates to authenticate and/or encrypt messages between two parties. These certificates contain information that can either verify the sender of a message or encrypt and decrypt algorithms.</a:t>
            </a:r>
          </a:p>
          <a:p>
            <a:endParaRPr lang="en-US">
              <a:effectLst/>
              <a:latin typeface="Segoe UI Light" panose="020B0502040204020203" pitchFamily="34"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Authentication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97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Messages signed with your private key identify you as the sender of the message. A third party can use your public key to ensure that the message was signed by the person or organization named in the certificate and not someone impersonating you. </a:t>
            </a:r>
          </a:p>
          <a:p>
            <a:pPr marL="15240" marR="0" indent="-6350">
              <a:lnSpc>
                <a:spcPct val="103000"/>
              </a:lnSpc>
              <a:spcBef>
                <a:spcPts val="0"/>
              </a:spcBef>
              <a:spcAft>
                <a:spcPts val="80"/>
              </a:spcAft>
            </a:pPr>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Encryption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You can also use certificates to encrypt and decrypt information. If a message is encrypted by using a public key, it can only be decrypted by using the corresponding private key. Similarly, if data is encrypted by using the private key, it can only be decrypted by using the public key. </a:t>
            </a:r>
          </a:p>
          <a:p>
            <a:pPr marL="15240" marR="8255" indent="-6350">
              <a:lnSpc>
                <a:spcPct val="103000"/>
              </a:lnSpc>
              <a:spcBef>
                <a:spcPts val="0"/>
              </a:spcBef>
              <a:spcAft>
                <a:spcPts val="9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This mechanism helps ensure that only services to which you make your public key available can decrypt the messages that you send. For example, if you send information over a public network such as the Internet, that information can be decrypted only by organizations that have a copy of your public key. If they then want to send you secure information, they can encrypt the information by using your public key, and only you can decrypt it by using your private key.</a:t>
            </a:r>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3/7/2022 8:06 PM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683384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5326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35" name="Footer Placeholder 4">
            <a:extLst>
              <a:ext uri="{FF2B5EF4-FFF2-40B4-BE49-F238E27FC236}">
                <a16:creationId xmlns:a16="http://schemas.microsoft.com/office/drawing/2014/main" id="{8C64960A-4B61-43E6-B400-13FC4850F81A}"/>
              </a:ext>
            </a:extLst>
          </p:cNvPr>
          <p:cNvSpPr>
            <a:spLocks noGrp="1"/>
          </p:cNvSpPr>
          <p:nvPr userDrawn="1">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36" name="Slide Number Placeholder 5">
            <a:extLst>
              <a:ext uri="{FF2B5EF4-FFF2-40B4-BE49-F238E27FC236}">
                <a16:creationId xmlns:a16="http://schemas.microsoft.com/office/drawing/2014/main" id="{4333FB6F-5C99-40E2-8D4E-1E9EE410072E}"/>
              </a:ext>
            </a:extLst>
          </p:cNvPr>
          <p:cNvSpPr>
            <a:spLocks noGrp="1"/>
          </p:cNvSpPr>
          <p:nvPr userDrawn="1">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74BEDE68-1D2D-4A40-A3F4-F77A41DD2BC0}"/>
              </a:ext>
            </a:extLst>
          </p:cNvPr>
          <p:cNvSpPr/>
          <p:nvPr userDrawn="1"/>
        </p:nvSpPr>
        <p:spPr bwMode="auto">
          <a:xfrm>
            <a:off x="1" y="0"/>
            <a:ext cx="37084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8AAF1AEC-5837-427A-AB77-EF89A45999B0}"/>
              </a:ext>
            </a:extLst>
          </p:cNvPr>
          <p:cNvSpPr>
            <a:spLocks noGrp="1"/>
          </p:cNvSpPr>
          <p:nvPr userDrawn="1">
            <p:ph type="body" sz="quarter" idx="39" hasCustomPrompt="1"/>
          </p:nvPr>
        </p:nvSpPr>
        <p:spPr>
          <a:xfrm>
            <a:off x="571500" y="3121224"/>
            <a:ext cx="2824014" cy="615553"/>
          </a:xfrm>
        </p:spPr>
        <p:txBody>
          <a:bodyPr/>
          <a:lstStyle>
            <a:lvl1pPr marL="0" indent="0">
              <a:buNone/>
              <a:defRPr sz="4000">
                <a:solidFill>
                  <a:schemeClr val="bg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Agenda</a:t>
            </a:r>
          </a:p>
        </p:txBody>
      </p:sp>
    </p:spTree>
    <p:extLst>
      <p:ext uri="{BB962C8B-B14F-4D97-AF65-F5344CB8AC3E}">
        <p14:creationId xmlns:p14="http://schemas.microsoft.com/office/powerpoint/2010/main" val="2257117802"/>
      </p:ext>
    </p:extLst>
  </p:cSld>
  <p:clrMapOvr>
    <a:masterClrMapping/>
  </p:clrMapOvr>
  <p:transition>
    <p:fade/>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3" name="Footer Placeholder 4">
            <a:extLst>
              <a:ext uri="{FF2B5EF4-FFF2-40B4-BE49-F238E27FC236}">
                <a16:creationId xmlns:a16="http://schemas.microsoft.com/office/drawing/2014/main" id="{3CB9224E-20A8-4184-BE63-F7ADC102413F}"/>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ACDA2FAA-F591-4C59-93CB-5FDE50ECC642}"/>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366800995"/>
      </p:ext>
    </p:extLst>
  </p:cSld>
  <p:clrMapOvr>
    <a:masterClrMapping/>
  </p:clrMapOvr>
  <p:transition>
    <p:fade/>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_Blue Bar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A4EE01-A11E-4E94-BD8C-0E370CC84335}"/>
              </a:ext>
              <a:ext uri="{C183D7F6-B498-43B3-948B-1728B52AA6E4}">
                <adec:decorative xmlns:adec="http://schemas.microsoft.com/office/drawing/2017/decorative" val="1"/>
              </a:ext>
            </a:extLst>
          </p:cNvPr>
          <p:cNvSpPr/>
          <p:nvPr userDrawn="1"/>
        </p:nvSpPr>
        <p:spPr bwMode="auto">
          <a:xfrm>
            <a:off x="0" y="2"/>
            <a:ext cx="12192000" cy="159067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849DBB57-EFF8-4672-A1A8-6F5D20C83EAE}"/>
              </a:ext>
              <a:ext uri="{C183D7F6-B498-43B3-948B-1728B52AA6E4}">
                <adec:decorative xmlns:adec="http://schemas.microsoft.com/office/drawing/2017/decorative" val="1"/>
              </a:ext>
            </a:extLst>
          </p:cNvPr>
          <p:cNvSpPr/>
          <p:nvPr userDrawn="1"/>
        </p:nvSpPr>
        <p:spPr bwMode="auto">
          <a:xfrm>
            <a:off x="0" y="1590676"/>
            <a:ext cx="12192000" cy="4923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915194114"/>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Blue Bar_Placeholder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F141C64-E920-4DE9-A440-152373BCBA3E}"/>
              </a:ext>
              <a:ext uri="{C183D7F6-B498-43B3-948B-1728B52AA6E4}">
                <adec:decorative xmlns:adec="http://schemas.microsoft.com/office/drawing/2017/decorative" val="1"/>
              </a:ext>
            </a:extLst>
          </p:cNvPr>
          <p:cNvSpPr/>
          <p:nvPr/>
        </p:nvSpPr>
        <p:spPr bwMode="auto">
          <a:xfrm>
            <a:off x="0" y="2"/>
            <a:ext cx="12192000" cy="142904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3" name="Footer Placeholder 4">
            <a:extLst>
              <a:ext uri="{FF2B5EF4-FFF2-40B4-BE49-F238E27FC236}">
                <a16:creationId xmlns:a16="http://schemas.microsoft.com/office/drawing/2014/main" id="{3CB9224E-20A8-4184-BE63-F7ADC102413F}"/>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ACDA2FAA-F591-4C59-93CB-5FDE50ECC642}"/>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Content Placeholder 8">
            <a:extLst>
              <a:ext uri="{FF2B5EF4-FFF2-40B4-BE49-F238E27FC236}">
                <a16:creationId xmlns:a16="http://schemas.microsoft.com/office/drawing/2014/main" id="{42582AC2-DA98-4BCB-8380-34C382DED89F}"/>
              </a:ext>
            </a:extLst>
          </p:cNvPr>
          <p:cNvSpPr>
            <a:spLocks noGrp="1"/>
          </p:cNvSpPr>
          <p:nvPr>
            <p:ph sz="quarter" idx="10" hasCustomPrompt="1"/>
          </p:nvPr>
        </p:nvSpPr>
        <p:spPr>
          <a:xfrm>
            <a:off x="6019800" y="1871663"/>
            <a:ext cx="5600700" cy="4397375"/>
          </a:xfrm>
          <a:ln w="6350">
            <a:solidFill>
              <a:schemeClr val="bg1">
                <a:lumMod val="85000"/>
              </a:schemeClr>
            </a:solidFill>
          </a:ln>
        </p:spPr>
        <p:txBody>
          <a:bodyPr/>
          <a:lstStyle>
            <a:lvl1pPr marL="0" indent="0" algn="ctr">
              <a:buNone/>
              <a:defRPr sz="1800"/>
            </a:lvl1pPr>
          </a:lstStyle>
          <a:p>
            <a:pPr lvl="0"/>
            <a:r>
              <a:rPr lang="en-US"/>
              <a:t>Place holder for report and illustration </a:t>
            </a:r>
          </a:p>
        </p:txBody>
      </p:sp>
      <p:sp>
        <p:nvSpPr>
          <p:cNvPr id="11" name="Rectangle 10">
            <a:extLst>
              <a:ext uri="{FF2B5EF4-FFF2-40B4-BE49-F238E27FC236}">
                <a16:creationId xmlns:a16="http://schemas.microsoft.com/office/drawing/2014/main" id="{3CBE3747-AB42-4DD5-A33C-42C4A70E8A91}"/>
              </a:ext>
              <a:ext uri="{C183D7F6-B498-43B3-948B-1728B52AA6E4}">
                <adec:decorative xmlns:adec="http://schemas.microsoft.com/office/drawing/2017/decorative" val="1"/>
              </a:ext>
            </a:extLst>
          </p:cNvPr>
          <p:cNvSpPr/>
          <p:nvPr userDrawn="1"/>
        </p:nvSpPr>
        <p:spPr bwMode="auto">
          <a:xfrm>
            <a:off x="0" y="1429048"/>
            <a:ext cx="12192000" cy="4923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925840690"/>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Subtitle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3" name="Text Placeholder 4">
            <a:extLst>
              <a:ext uri="{FF2B5EF4-FFF2-40B4-BE49-F238E27FC236}">
                <a16:creationId xmlns:a16="http://schemas.microsoft.com/office/drawing/2014/main" id="{6EC02201-A897-0144-8522-F40E06456BE8}"/>
              </a:ext>
            </a:extLst>
          </p:cNvPr>
          <p:cNvSpPr>
            <a:spLocks noGrp="1"/>
          </p:cNvSpPr>
          <p:nvPr>
            <p:ph type="body" sz="quarter" idx="12" hasCustomPrompt="1"/>
          </p:nvPr>
        </p:nvSpPr>
        <p:spPr>
          <a:xfrm>
            <a:off x="584201" y="1310646"/>
            <a:ext cx="11018520" cy="276999"/>
          </a:xfrm>
          <a:noFill/>
        </p:spPr>
        <p:txBody>
          <a:bodyPr wrap="square" lIns="0" tIns="0" rIns="0" bIns="0">
            <a:spAutoFit/>
          </a:bodyPr>
          <a:lstStyle>
            <a:lvl1pPr marL="0" indent="0">
              <a:spcBef>
                <a:spcPts val="0"/>
              </a:spcBef>
              <a:buNone/>
              <a:defRPr sz="1800" spc="0" baseline="0">
                <a:solidFill>
                  <a:schemeClr val="accent6"/>
                </a:solidFill>
                <a:latin typeface="+mn-lt"/>
                <a:cs typeface="Segoe UI" panose="020B0502040204020203" pitchFamily="34" charset="0"/>
              </a:defRPr>
            </a:lvl1pPr>
          </a:lstStyle>
          <a:p>
            <a:pPr lvl="0"/>
            <a:r>
              <a:rPr lang="en-US"/>
              <a:t>Subtitle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917836223"/>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Subtitle_Blue Bar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A4EE01-A11E-4E94-BD8C-0E370CC84335}"/>
              </a:ext>
              <a:ext uri="{C183D7F6-B498-43B3-948B-1728B52AA6E4}">
                <adec:decorative xmlns:adec="http://schemas.microsoft.com/office/drawing/2017/decorative" val="1"/>
              </a:ext>
            </a:extLst>
          </p:cNvPr>
          <p:cNvSpPr/>
          <p:nvPr userDrawn="1"/>
        </p:nvSpPr>
        <p:spPr bwMode="auto">
          <a:xfrm>
            <a:off x="0" y="1"/>
            <a:ext cx="12192000" cy="18578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849DBB57-EFF8-4672-A1A8-6F5D20C83EAE}"/>
              </a:ext>
              <a:ext uri="{C183D7F6-B498-43B3-948B-1728B52AA6E4}">
                <adec:decorative xmlns:adec="http://schemas.microsoft.com/office/drawing/2017/decorative" val="1"/>
              </a:ext>
            </a:extLst>
          </p:cNvPr>
          <p:cNvSpPr/>
          <p:nvPr userDrawn="1"/>
        </p:nvSpPr>
        <p:spPr bwMode="auto">
          <a:xfrm>
            <a:off x="0" y="1808596"/>
            <a:ext cx="12192000" cy="4923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3" name="Text Placeholder 4">
            <a:extLst>
              <a:ext uri="{FF2B5EF4-FFF2-40B4-BE49-F238E27FC236}">
                <a16:creationId xmlns:a16="http://schemas.microsoft.com/office/drawing/2014/main" id="{6EC02201-A897-0144-8522-F40E06456BE8}"/>
              </a:ext>
            </a:extLst>
          </p:cNvPr>
          <p:cNvSpPr>
            <a:spLocks noGrp="1"/>
          </p:cNvSpPr>
          <p:nvPr>
            <p:ph type="body" sz="quarter" idx="12" hasCustomPrompt="1"/>
          </p:nvPr>
        </p:nvSpPr>
        <p:spPr>
          <a:xfrm>
            <a:off x="584201" y="1310646"/>
            <a:ext cx="11018520" cy="276999"/>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Subtitle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520416239"/>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Image Layout">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FCC52691-475D-43F1-A919-4B156DB9EB3B}"/>
              </a:ext>
            </a:extLst>
          </p:cNvPr>
          <p:cNvSpPr>
            <a:spLocks/>
          </p:cNvSpPr>
          <p:nvPr userDrawn="1"/>
        </p:nvSpPr>
        <p:spPr bwMode="auto">
          <a:xfrm>
            <a:off x="0" y="801983"/>
            <a:ext cx="6720842" cy="11212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5D652719-B081-48FC-940C-093D3CF71ACF}"/>
              </a:ext>
            </a:extLst>
          </p:cNvPr>
          <p:cNvSpPr>
            <a:spLocks/>
          </p:cNvSpPr>
          <p:nvPr userDrawn="1"/>
        </p:nvSpPr>
        <p:spPr bwMode="auto">
          <a:xfrm>
            <a:off x="0" y="1923213"/>
            <a:ext cx="6720842" cy="546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1085599"/>
            <a:ext cx="5854348" cy="553998"/>
          </a:xfrm>
        </p:spPr>
        <p:txBody>
          <a:bodyPr wrap="square">
            <a:spAutoFit/>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a:t>
            </a:r>
          </a:p>
        </p:txBody>
      </p:sp>
      <p:sp>
        <p:nvSpPr>
          <p:cNvPr id="12" name="Content Placeholder 10">
            <a:extLst>
              <a:ext uri="{FF2B5EF4-FFF2-40B4-BE49-F238E27FC236}">
                <a16:creationId xmlns:a16="http://schemas.microsoft.com/office/drawing/2014/main" id="{87392304-E6C1-4312-930D-A6D4819615F6}"/>
              </a:ext>
            </a:extLst>
          </p:cNvPr>
          <p:cNvSpPr>
            <a:spLocks noGrp="1"/>
          </p:cNvSpPr>
          <p:nvPr>
            <p:ph sz="quarter" idx="11"/>
          </p:nvPr>
        </p:nvSpPr>
        <p:spPr>
          <a:xfrm>
            <a:off x="6720843" y="0"/>
            <a:ext cx="5471157" cy="6858000"/>
          </a:xfrm>
          <a:ln w="6350">
            <a:solidFill>
              <a:schemeClr val="bg1">
                <a:lumMod val="75000"/>
              </a:schemeClr>
            </a:solidFill>
          </a:ln>
        </p:spPr>
        <p:txBody>
          <a:bodyPr/>
          <a:lstStyle>
            <a:lvl1pPr marL="0" indent="0" algn="ctr">
              <a:buNone/>
              <a:defRPr sz="2400"/>
            </a:lvl1pPr>
          </a:lstStyle>
          <a:p>
            <a:pPr lvl="0"/>
            <a:r>
              <a:rPr lang="en-US"/>
              <a:t>Click to edit Master text styles</a:t>
            </a:r>
          </a:p>
        </p:txBody>
      </p:sp>
    </p:spTree>
    <p:extLst>
      <p:ext uri="{BB962C8B-B14F-4D97-AF65-F5344CB8AC3E}">
        <p14:creationId xmlns:p14="http://schemas.microsoft.com/office/powerpoint/2010/main" val="1638898754"/>
      </p:ext>
    </p:extLst>
  </p:cSld>
  <p:clrMapOvr>
    <a:masterClrMapping/>
  </p:clrMapOvr>
  <p:transition>
    <p:fade/>
  </p:transition>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alf Image_Blue Bar Layout">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FCC52691-475D-43F1-A919-4B156DB9EB3B}"/>
              </a:ext>
            </a:extLst>
          </p:cNvPr>
          <p:cNvSpPr/>
          <p:nvPr userDrawn="1"/>
        </p:nvSpPr>
        <p:spPr bwMode="auto">
          <a:xfrm>
            <a:off x="0" y="801983"/>
            <a:ext cx="6019800" cy="11212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5D652719-B081-48FC-940C-093D3CF71ACF}"/>
              </a:ext>
            </a:extLst>
          </p:cNvPr>
          <p:cNvSpPr/>
          <p:nvPr userDrawn="1"/>
        </p:nvSpPr>
        <p:spPr bwMode="auto">
          <a:xfrm>
            <a:off x="0" y="1923213"/>
            <a:ext cx="6019800" cy="546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1085599"/>
            <a:ext cx="4555319" cy="553998"/>
          </a:xfrm>
        </p:spPr>
        <p:txBody>
          <a:bodyPr>
            <a:spAutoFit/>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a:t>
            </a:r>
          </a:p>
        </p:txBody>
      </p:sp>
      <p:sp>
        <p:nvSpPr>
          <p:cNvPr id="12" name="Content Placeholder 10">
            <a:extLst>
              <a:ext uri="{FF2B5EF4-FFF2-40B4-BE49-F238E27FC236}">
                <a16:creationId xmlns:a16="http://schemas.microsoft.com/office/drawing/2014/main" id="{87392304-E6C1-4312-930D-A6D4819615F6}"/>
              </a:ext>
            </a:extLst>
          </p:cNvPr>
          <p:cNvSpPr>
            <a:spLocks noGrp="1"/>
          </p:cNvSpPr>
          <p:nvPr>
            <p:ph sz="quarter" idx="11"/>
          </p:nvPr>
        </p:nvSpPr>
        <p:spPr>
          <a:xfrm>
            <a:off x="6019800" y="585788"/>
            <a:ext cx="5600700" cy="5686424"/>
          </a:xfrm>
          <a:ln w="6350">
            <a:solidFill>
              <a:schemeClr val="bg1">
                <a:lumMod val="75000"/>
              </a:schemeClr>
            </a:solidFill>
          </a:ln>
        </p:spPr>
        <p:txBody>
          <a:bodyPr/>
          <a:lstStyle>
            <a:lvl1pPr marL="0" indent="0" algn="ctr">
              <a:buNone/>
              <a:defRPr sz="2400"/>
            </a:lvl1pPr>
          </a:lstStyle>
          <a:p>
            <a:pPr lvl="0"/>
            <a:r>
              <a:rPr lang="en-US"/>
              <a:t>Click to edit Master text styles</a:t>
            </a:r>
          </a:p>
        </p:txBody>
      </p:sp>
    </p:spTree>
    <p:extLst>
      <p:ext uri="{BB962C8B-B14F-4D97-AF65-F5344CB8AC3E}">
        <p14:creationId xmlns:p14="http://schemas.microsoft.com/office/powerpoint/2010/main" val="685035673"/>
      </p:ext>
    </p:extLst>
  </p:cSld>
  <p:clrMapOvr>
    <a:masterClrMapping/>
  </p:clrMapOvr>
  <p:transition>
    <p:fade/>
  </p:transition>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ue Bar Layout">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FCC52691-475D-43F1-A919-4B156DB9EB3B}"/>
              </a:ext>
            </a:extLst>
          </p:cNvPr>
          <p:cNvSpPr>
            <a:spLocks/>
          </p:cNvSpPr>
          <p:nvPr userDrawn="1"/>
        </p:nvSpPr>
        <p:spPr bwMode="auto">
          <a:xfrm>
            <a:off x="0" y="801983"/>
            <a:ext cx="12192000" cy="11212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5D652719-B081-48FC-940C-093D3CF71ACF}"/>
              </a:ext>
            </a:extLst>
          </p:cNvPr>
          <p:cNvSpPr>
            <a:spLocks/>
          </p:cNvSpPr>
          <p:nvPr userDrawn="1"/>
        </p:nvSpPr>
        <p:spPr bwMode="auto">
          <a:xfrm>
            <a:off x="0" y="1923213"/>
            <a:ext cx="12192000" cy="546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1085599"/>
            <a:ext cx="11045019" cy="553998"/>
          </a:xfrm>
        </p:spPr>
        <p:txBody>
          <a:bodyPr wrap="square">
            <a:spAutoFit/>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a:t>
            </a:r>
          </a:p>
        </p:txBody>
      </p:sp>
    </p:spTree>
    <p:extLst>
      <p:ext uri="{BB962C8B-B14F-4D97-AF65-F5344CB8AC3E}">
        <p14:creationId xmlns:p14="http://schemas.microsoft.com/office/powerpoint/2010/main" val="3513450740"/>
      </p:ext>
    </p:extLst>
  </p:cSld>
  <p:clrMapOvr>
    <a:masterClrMapping/>
  </p:clrMapOvr>
  <p:transition>
    <p:fade/>
  </p:transition>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4555319" cy="1107996"/>
          </a:xfrm>
        </p:spPr>
        <p:txBody>
          <a:bodyPr>
            <a:spAutoFit/>
          </a:bodyPr>
          <a:lstStyle>
            <a:lvl1pPr algn="l" defTabSz="932742" rtl="0" eaLnBrk="1" latinLnBrk="0" hangingPunct="1">
              <a:lnSpc>
                <a:spcPct val="100000"/>
              </a:lnSpc>
              <a:spcBef>
                <a:spcPct val="0"/>
              </a:spcBef>
              <a:buNone/>
              <a:defRPr lang="en-US" sz="36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7" name="Media Placeholder 6">
            <a:extLst>
              <a:ext uri="{FF2B5EF4-FFF2-40B4-BE49-F238E27FC236}">
                <a16:creationId xmlns:a16="http://schemas.microsoft.com/office/drawing/2014/main" id="{40EC17C2-B72D-4F57-AB81-A8295D570494}"/>
              </a:ext>
            </a:extLst>
          </p:cNvPr>
          <p:cNvSpPr>
            <a:spLocks noGrp="1"/>
          </p:cNvSpPr>
          <p:nvPr>
            <p:ph type="media" sz="quarter" idx="10"/>
          </p:nvPr>
        </p:nvSpPr>
        <p:spPr>
          <a:xfrm>
            <a:off x="6019800" y="585789"/>
            <a:ext cx="5595938" cy="5683249"/>
          </a:xfrm>
          <a:solidFill>
            <a:schemeClr val="bg1">
              <a:lumMod val="95000"/>
            </a:schemeClr>
          </a:solidFill>
          <a:ln w="6350">
            <a:solidFill>
              <a:schemeClr val="bg1">
                <a:lumMod val="75000"/>
              </a:schemeClr>
            </a:solidFill>
          </a:ln>
        </p:spPr>
        <p:txBody>
          <a:bodyPr/>
          <a:lstStyle>
            <a:lvl1pPr marL="0" indent="0" algn="ctr">
              <a:buNone/>
              <a:defRPr sz="2400"/>
            </a:lvl1pPr>
          </a:lstStyle>
          <a:p>
            <a:endParaRPr lang="en-US"/>
          </a:p>
        </p:txBody>
      </p:sp>
    </p:spTree>
    <p:extLst>
      <p:ext uri="{BB962C8B-B14F-4D97-AF65-F5344CB8AC3E}">
        <p14:creationId xmlns:p14="http://schemas.microsoft.com/office/powerpoint/2010/main" val="2337063405"/>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864880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_ Subtitle_Imag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4610668" cy="1231106"/>
          </a:xfrm>
        </p:spPr>
        <p:txBody>
          <a:bodyPr/>
          <a:lstStyle>
            <a:lvl1pPr algn="l" defTabSz="932742" rtl="0" eaLnBrk="1" latinLnBrk="0" hangingPunct="1">
              <a:lnSpc>
                <a:spcPct val="100000"/>
              </a:lnSpc>
              <a:spcBef>
                <a:spcPct val="0"/>
              </a:spcBef>
              <a:buNone/>
              <a:defRPr lang="en-US" sz="40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 name="Text Placeholder 4">
            <a:extLst>
              <a:ext uri="{FF2B5EF4-FFF2-40B4-BE49-F238E27FC236}">
                <a16:creationId xmlns:a16="http://schemas.microsoft.com/office/drawing/2014/main" id="{91F01542-314B-B94E-9E8F-3A1DCF0A8DB6}"/>
              </a:ext>
            </a:extLst>
          </p:cNvPr>
          <p:cNvSpPr>
            <a:spLocks noGrp="1"/>
          </p:cNvSpPr>
          <p:nvPr>
            <p:ph type="body" sz="quarter" idx="12" hasCustomPrompt="1"/>
          </p:nvPr>
        </p:nvSpPr>
        <p:spPr>
          <a:xfrm>
            <a:off x="584201" y="2021455"/>
            <a:ext cx="4574654" cy="246221"/>
          </a:xfrm>
          <a:noFill/>
        </p:spPr>
        <p:txBody>
          <a:bodyPr wrap="square" lIns="0" tIns="0" rIns="0" bIns="0">
            <a:spAutoFit/>
          </a:bodyPr>
          <a:lstStyle>
            <a:lvl1pPr marL="0" indent="0">
              <a:spcBef>
                <a:spcPts val="0"/>
              </a:spcBef>
              <a:buNone/>
              <a:defRPr sz="1600" spc="0" baseline="0">
                <a:solidFill>
                  <a:schemeClr val="accent6"/>
                </a:solidFill>
                <a:latin typeface="+mn-lt"/>
                <a:cs typeface="Segoe UI" panose="020B0502040204020203" pitchFamily="34" charset="0"/>
              </a:defRPr>
            </a:lvl1pPr>
          </a:lstStyle>
          <a:p>
            <a:pPr lvl="0"/>
            <a:r>
              <a:rPr lang="en-US"/>
              <a:t>Subtitle</a:t>
            </a:r>
          </a:p>
        </p:txBody>
      </p:sp>
      <p:sp>
        <p:nvSpPr>
          <p:cNvPr id="5" name="Footer Placeholder 4">
            <a:extLst>
              <a:ext uri="{FF2B5EF4-FFF2-40B4-BE49-F238E27FC236}">
                <a16:creationId xmlns:a16="http://schemas.microsoft.com/office/drawing/2014/main" id="{9981877A-366D-46E8-9609-C14F4158122B}"/>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6" name="Slide Number Placeholder 5">
            <a:extLst>
              <a:ext uri="{FF2B5EF4-FFF2-40B4-BE49-F238E27FC236}">
                <a16:creationId xmlns:a16="http://schemas.microsoft.com/office/drawing/2014/main" id="{452A6145-AE34-4B2D-8774-7F9781432832}"/>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86367392"/>
      </p:ext>
    </p:extLst>
  </p:cSld>
  <p:clrMapOvr>
    <a:masterClrMapping/>
  </p:clrMapOvr>
  <p:transition>
    <p:fade/>
  </p:transition>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_Subtitle_Conten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4610668" cy="1231106"/>
          </a:xfrm>
        </p:spPr>
        <p:txBody>
          <a:bodyPr/>
          <a:lstStyle>
            <a:lvl1pPr algn="l" defTabSz="932742" rtl="0" eaLnBrk="1" latinLnBrk="0" hangingPunct="1">
              <a:lnSpc>
                <a:spcPct val="100000"/>
              </a:lnSpc>
              <a:spcBef>
                <a:spcPct val="0"/>
              </a:spcBef>
              <a:buNone/>
              <a:defRPr lang="en-US" sz="40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cxnSp>
        <p:nvCxnSpPr>
          <p:cNvPr id="9" name="Straight Connector 8">
            <a:extLst>
              <a:ext uri="{FF2B5EF4-FFF2-40B4-BE49-F238E27FC236}">
                <a16:creationId xmlns:a16="http://schemas.microsoft.com/office/drawing/2014/main" id="{6F2A71D1-F09E-8842-AD05-950FE1498381}"/>
              </a:ext>
            </a:extLst>
          </p:cNvPr>
          <p:cNvCxnSpPr>
            <a:cxnSpLocks/>
          </p:cNvCxnSpPr>
          <p:nvPr/>
        </p:nvCxnSpPr>
        <p:spPr>
          <a:xfrm>
            <a:off x="6134100" y="585968"/>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DB10EA9-1316-2045-BA8E-85DFEBC1CDE2}"/>
              </a:ext>
            </a:extLst>
          </p:cNvPr>
          <p:cNvCxnSpPr>
            <a:cxnSpLocks/>
          </p:cNvCxnSpPr>
          <p:nvPr/>
        </p:nvCxnSpPr>
        <p:spPr>
          <a:xfrm>
            <a:off x="6134100" y="1830139"/>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65D8CB-54F7-4447-8E24-547CD549E6B4}"/>
              </a:ext>
            </a:extLst>
          </p:cNvPr>
          <p:cNvCxnSpPr>
            <a:cxnSpLocks/>
          </p:cNvCxnSpPr>
          <p:nvPr/>
        </p:nvCxnSpPr>
        <p:spPr>
          <a:xfrm>
            <a:off x="6134100" y="2067045"/>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8CD7834-4D7C-9D47-9858-3F2CCB9CB277}"/>
              </a:ext>
            </a:extLst>
          </p:cNvPr>
          <p:cNvCxnSpPr>
            <a:cxnSpLocks/>
          </p:cNvCxnSpPr>
          <p:nvPr/>
        </p:nvCxnSpPr>
        <p:spPr>
          <a:xfrm>
            <a:off x="6134100" y="3311216"/>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0AAA53A-6964-724E-8791-53DB0D3A9CBE}"/>
              </a:ext>
            </a:extLst>
          </p:cNvPr>
          <p:cNvCxnSpPr>
            <a:cxnSpLocks/>
          </p:cNvCxnSpPr>
          <p:nvPr/>
        </p:nvCxnSpPr>
        <p:spPr>
          <a:xfrm>
            <a:off x="6134100" y="3548122"/>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C9BCD5-4167-604D-974D-68A3F8999BF9}"/>
              </a:ext>
            </a:extLst>
          </p:cNvPr>
          <p:cNvCxnSpPr>
            <a:cxnSpLocks/>
          </p:cNvCxnSpPr>
          <p:nvPr/>
        </p:nvCxnSpPr>
        <p:spPr>
          <a:xfrm>
            <a:off x="6134100" y="4792293"/>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25880F-4EDA-2B41-BA63-105ABFF6A823}"/>
              </a:ext>
            </a:extLst>
          </p:cNvPr>
          <p:cNvCxnSpPr>
            <a:cxnSpLocks/>
          </p:cNvCxnSpPr>
          <p:nvPr/>
        </p:nvCxnSpPr>
        <p:spPr>
          <a:xfrm>
            <a:off x="6134100" y="5029200"/>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61EB7D1-AE0B-C24F-8957-3260EC322FDA}"/>
              </a:ext>
            </a:extLst>
          </p:cNvPr>
          <p:cNvCxnSpPr>
            <a:cxnSpLocks/>
          </p:cNvCxnSpPr>
          <p:nvPr/>
        </p:nvCxnSpPr>
        <p:spPr>
          <a:xfrm>
            <a:off x="6134100" y="6273371"/>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6" name="Text Placeholder 4">
            <a:extLst>
              <a:ext uri="{FF2B5EF4-FFF2-40B4-BE49-F238E27FC236}">
                <a16:creationId xmlns:a16="http://schemas.microsoft.com/office/drawing/2014/main" id="{E3D5A23B-648C-AC47-B8BD-EE892612B02C}"/>
              </a:ext>
            </a:extLst>
          </p:cNvPr>
          <p:cNvSpPr>
            <a:spLocks noGrp="1"/>
          </p:cNvSpPr>
          <p:nvPr>
            <p:ph type="body" sz="quarter" idx="13" hasCustomPrompt="1"/>
          </p:nvPr>
        </p:nvSpPr>
        <p:spPr>
          <a:xfrm>
            <a:off x="7378275" y="2314728"/>
            <a:ext cx="4242225" cy="742369"/>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28" name="Text Placeholder 4">
            <a:extLst>
              <a:ext uri="{FF2B5EF4-FFF2-40B4-BE49-F238E27FC236}">
                <a16:creationId xmlns:a16="http://schemas.microsoft.com/office/drawing/2014/main" id="{052991E3-3AF8-7242-AF14-580FCDDA4CF5}"/>
              </a:ext>
            </a:extLst>
          </p:cNvPr>
          <p:cNvSpPr>
            <a:spLocks noGrp="1"/>
          </p:cNvSpPr>
          <p:nvPr>
            <p:ph type="body" sz="quarter" idx="15" hasCustomPrompt="1"/>
          </p:nvPr>
        </p:nvSpPr>
        <p:spPr>
          <a:xfrm>
            <a:off x="7378275" y="838200"/>
            <a:ext cx="4242225" cy="742369"/>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30" name="Text Placeholder 4">
            <a:extLst>
              <a:ext uri="{FF2B5EF4-FFF2-40B4-BE49-F238E27FC236}">
                <a16:creationId xmlns:a16="http://schemas.microsoft.com/office/drawing/2014/main" id="{C1C221DA-B39D-734F-9219-6D344EDE4326}"/>
              </a:ext>
            </a:extLst>
          </p:cNvPr>
          <p:cNvSpPr>
            <a:spLocks noGrp="1"/>
          </p:cNvSpPr>
          <p:nvPr>
            <p:ph type="body" sz="quarter" idx="17" hasCustomPrompt="1"/>
          </p:nvPr>
        </p:nvSpPr>
        <p:spPr>
          <a:xfrm>
            <a:off x="7378275" y="3810000"/>
            <a:ext cx="4242225" cy="742369"/>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32" name="Text Placeholder 4">
            <a:extLst>
              <a:ext uri="{FF2B5EF4-FFF2-40B4-BE49-F238E27FC236}">
                <a16:creationId xmlns:a16="http://schemas.microsoft.com/office/drawing/2014/main" id="{7AD49206-9AA1-9545-B8DE-768C479CE37B}"/>
              </a:ext>
            </a:extLst>
          </p:cNvPr>
          <p:cNvSpPr>
            <a:spLocks noGrp="1"/>
          </p:cNvSpPr>
          <p:nvPr>
            <p:ph type="body" sz="quarter" idx="19" hasCustomPrompt="1"/>
          </p:nvPr>
        </p:nvSpPr>
        <p:spPr>
          <a:xfrm>
            <a:off x="7378275" y="5257800"/>
            <a:ext cx="4242225" cy="742369"/>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54" name="Title 1">
            <a:extLst>
              <a:ext uri="{FF2B5EF4-FFF2-40B4-BE49-F238E27FC236}">
                <a16:creationId xmlns:a16="http://schemas.microsoft.com/office/drawing/2014/main" id="{C749ABB7-E94C-644E-AB3E-CA66A14994E4}"/>
              </a:ext>
            </a:extLst>
          </p:cNvPr>
          <p:cNvSpPr txBox="1">
            <a:spLocks/>
          </p:cNvSpPr>
          <p:nvPr userDrawn="1"/>
        </p:nvSpPr>
        <p:spPr>
          <a:xfrm>
            <a:off x="6144904" y="655945"/>
            <a:ext cx="1172719" cy="1112383"/>
          </a:xfrm>
          <a:prstGeom prst="rect">
            <a:avLst/>
          </a:prstGeom>
        </p:spPr>
        <p:txBody>
          <a:bodyPr lIns="0"/>
          <a:lst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a:ln w="3175">
                  <a:noFill/>
                </a:ln>
                <a:solidFill>
                  <a:srgbClr val="243A5E"/>
                </a:solidFill>
                <a:effectLst/>
                <a:uLnTx/>
                <a:uFillTx/>
                <a:latin typeface="Segoe UI Semibold" panose="020B0502040204020203" pitchFamily="34" charset="0"/>
                <a:ea typeface="+mn-ea"/>
                <a:cs typeface="Segoe UI Semibold" panose="020B0502040204020203" pitchFamily="34" charset="0"/>
              </a:rPr>
              <a:t>01</a:t>
            </a:r>
          </a:p>
        </p:txBody>
      </p:sp>
      <p:sp>
        <p:nvSpPr>
          <p:cNvPr id="55" name="Title 1">
            <a:extLst>
              <a:ext uri="{FF2B5EF4-FFF2-40B4-BE49-F238E27FC236}">
                <a16:creationId xmlns:a16="http://schemas.microsoft.com/office/drawing/2014/main" id="{AED658B1-2D11-6B40-9AC8-F40A2E8C428E}"/>
              </a:ext>
            </a:extLst>
          </p:cNvPr>
          <p:cNvSpPr txBox="1">
            <a:spLocks/>
          </p:cNvSpPr>
          <p:nvPr userDrawn="1"/>
        </p:nvSpPr>
        <p:spPr>
          <a:xfrm>
            <a:off x="6144904" y="2142655"/>
            <a:ext cx="1172719" cy="1112383"/>
          </a:xfrm>
          <a:prstGeom prst="rect">
            <a:avLst/>
          </a:prstGeom>
        </p:spPr>
        <p:txBody>
          <a:bodyPr lIns="0"/>
          <a:lst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a:ln w="3175">
                  <a:noFill/>
                </a:ln>
                <a:solidFill>
                  <a:srgbClr val="243A5E"/>
                </a:solidFill>
                <a:effectLst/>
                <a:uLnTx/>
                <a:uFillTx/>
                <a:latin typeface="Segoe UI Semibold" panose="020B0502040204020203" pitchFamily="34" charset="0"/>
                <a:ea typeface="+mn-ea"/>
                <a:cs typeface="Segoe UI Semibold" panose="020B0502040204020203" pitchFamily="34" charset="0"/>
              </a:rPr>
              <a:t>02</a:t>
            </a:r>
          </a:p>
        </p:txBody>
      </p:sp>
      <p:sp>
        <p:nvSpPr>
          <p:cNvPr id="56" name="Title 1">
            <a:extLst>
              <a:ext uri="{FF2B5EF4-FFF2-40B4-BE49-F238E27FC236}">
                <a16:creationId xmlns:a16="http://schemas.microsoft.com/office/drawing/2014/main" id="{BF28F184-936F-734E-82FF-11CF771C79D1}"/>
              </a:ext>
            </a:extLst>
          </p:cNvPr>
          <p:cNvSpPr txBox="1">
            <a:spLocks/>
          </p:cNvSpPr>
          <p:nvPr userDrawn="1"/>
        </p:nvSpPr>
        <p:spPr>
          <a:xfrm>
            <a:off x="6144904" y="3673111"/>
            <a:ext cx="1172719" cy="1112383"/>
          </a:xfrm>
          <a:prstGeom prst="rect">
            <a:avLst/>
          </a:prstGeom>
        </p:spPr>
        <p:txBody>
          <a:bodyPr lIns="0"/>
          <a:lst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a:ln w="3175">
                  <a:noFill/>
                </a:ln>
                <a:solidFill>
                  <a:srgbClr val="243A5E"/>
                </a:solidFill>
                <a:effectLst/>
                <a:uLnTx/>
                <a:uFillTx/>
                <a:latin typeface="Segoe UI Semibold" panose="020B0502040204020203" pitchFamily="34" charset="0"/>
                <a:ea typeface="+mn-ea"/>
                <a:cs typeface="Segoe UI Semibold" panose="020B0502040204020203" pitchFamily="34" charset="0"/>
              </a:rPr>
              <a:t>03</a:t>
            </a:r>
          </a:p>
        </p:txBody>
      </p:sp>
      <p:sp>
        <p:nvSpPr>
          <p:cNvPr id="57" name="Title 1">
            <a:extLst>
              <a:ext uri="{FF2B5EF4-FFF2-40B4-BE49-F238E27FC236}">
                <a16:creationId xmlns:a16="http://schemas.microsoft.com/office/drawing/2014/main" id="{50B655BD-0C6C-E84E-8F2B-004B34E870DC}"/>
              </a:ext>
            </a:extLst>
          </p:cNvPr>
          <p:cNvSpPr txBox="1">
            <a:spLocks/>
          </p:cNvSpPr>
          <p:nvPr userDrawn="1"/>
        </p:nvSpPr>
        <p:spPr>
          <a:xfrm>
            <a:off x="6144904" y="5156655"/>
            <a:ext cx="1222567" cy="1112383"/>
          </a:xfrm>
          <a:prstGeom prst="rect">
            <a:avLst/>
          </a:prstGeom>
        </p:spPr>
        <p:txBody>
          <a:bodyPr lIns="0" tIns="0" rIns="0" bIns="0"/>
          <a:lst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a:ln w="3175">
                  <a:noFill/>
                </a:ln>
                <a:solidFill>
                  <a:srgbClr val="243A5E"/>
                </a:solidFill>
                <a:effectLst/>
                <a:uLnTx/>
                <a:uFillTx/>
                <a:latin typeface="Segoe UI Semibold" panose="020B0502040204020203" pitchFamily="34" charset="0"/>
                <a:ea typeface="+mn-ea"/>
                <a:cs typeface="Segoe UI Semibold" panose="020B0502040204020203" pitchFamily="34" charset="0"/>
              </a:rPr>
              <a:t>04</a:t>
            </a:r>
          </a:p>
        </p:txBody>
      </p:sp>
      <p:sp>
        <p:nvSpPr>
          <p:cNvPr id="59" name="Text Placeholder 4">
            <a:extLst>
              <a:ext uri="{FF2B5EF4-FFF2-40B4-BE49-F238E27FC236}">
                <a16:creationId xmlns:a16="http://schemas.microsoft.com/office/drawing/2014/main" id="{1CEA2372-B756-9B49-B735-65CC0C7086CE}"/>
              </a:ext>
            </a:extLst>
          </p:cNvPr>
          <p:cNvSpPr>
            <a:spLocks noGrp="1"/>
          </p:cNvSpPr>
          <p:nvPr>
            <p:ph type="body" sz="quarter" idx="12" hasCustomPrompt="1"/>
          </p:nvPr>
        </p:nvSpPr>
        <p:spPr>
          <a:xfrm>
            <a:off x="584201" y="2150957"/>
            <a:ext cx="4574654" cy="246221"/>
          </a:xfrm>
          <a:noFill/>
        </p:spPr>
        <p:txBody>
          <a:bodyPr wrap="square" lIns="0" tIns="0" rIns="0" bIns="0">
            <a:spAutoFit/>
          </a:bodyPr>
          <a:lstStyle>
            <a:lvl1pPr marL="0" indent="0">
              <a:spcBef>
                <a:spcPts val="0"/>
              </a:spcBef>
              <a:buNone/>
              <a:defRPr sz="1600" spc="0" baseline="0">
                <a:solidFill>
                  <a:schemeClr val="accent6"/>
                </a:solidFill>
                <a:latin typeface="+mn-lt"/>
                <a:cs typeface="Segoe UI" panose="020B0502040204020203" pitchFamily="34" charset="0"/>
              </a:defRPr>
            </a:lvl1pPr>
          </a:lstStyle>
          <a:p>
            <a:pPr lvl="0"/>
            <a:r>
              <a:rPr lang="en-US"/>
              <a:t>Subtitle</a:t>
            </a:r>
          </a:p>
        </p:txBody>
      </p:sp>
      <p:sp>
        <p:nvSpPr>
          <p:cNvPr id="21" name="Footer Placeholder 4">
            <a:extLst>
              <a:ext uri="{FF2B5EF4-FFF2-40B4-BE49-F238E27FC236}">
                <a16:creationId xmlns:a16="http://schemas.microsoft.com/office/drawing/2014/main" id="{26601A05-B18A-4B66-A601-446933C6B148}"/>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22" name="Slide Number Placeholder 5">
            <a:extLst>
              <a:ext uri="{FF2B5EF4-FFF2-40B4-BE49-F238E27FC236}">
                <a16:creationId xmlns:a16="http://schemas.microsoft.com/office/drawing/2014/main" id="{2AF7A1D5-4923-435E-A787-BD20E0820261}"/>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05423022"/>
      </p:ext>
    </p:extLst>
  </p:cSld>
  <p:clrMapOvr>
    <a:masterClrMapping/>
  </p:clrMapOvr>
  <p:transition>
    <p:fade/>
  </p:transition>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 shape_Title_Subtitle_Content_3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C115828-A4B2-4C63-9284-3EE9A55A556B}"/>
              </a:ext>
            </a:extLst>
          </p:cNvPr>
          <p:cNvSpPr/>
          <p:nvPr userDrawn="1"/>
        </p:nvSpPr>
        <p:spPr bwMode="auto">
          <a:xfrm>
            <a:off x="4583114" y="3477729"/>
            <a:ext cx="1704220" cy="2781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42F95E0F-9554-4E8E-BECB-491620008177}"/>
              </a:ext>
            </a:extLst>
          </p:cNvPr>
          <p:cNvSpPr/>
          <p:nvPr userDrawn="1"/>
        </p:nvSpPr>
        <p:spPr bwMode="auto">
          <a:xfrm>
            <a:off x="4583114" y="585788"/>
            <a:ext cx="1704220" cy="2781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cxnSp>
        <p:nvCxnSpPr>
          <p:cNvPr id="50" name="Straight Connector 49">
            <a:extLst>
              <a:ext uri="{FF2B5EF4-FFF2-40B4-BE49-F238E27FC236}">
                <a16:creationId xmlns:a16="http://schemas.microsoft.com/office/drawing/2014/main" id="{491ECCFF-A78D-1C4C-B06A-287BFFD18C0B}"/>
              </a:ext>
            </a:extLst>
          </p:cNvPr>
          <p:cNvCxnSpPr>
            <a:cxnSpLocks/>
          </p:cNvCxnSpPr>
          <p:nvPr/>
        </p:nvCxnSpPr>
        <p:spPr>
          <a:xfrm>
            <a:off x="4583114" y="585968"/>
            <a:ext cx="7037386"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18E73C-187A-004E-9315-F4550400997B}"/>
              </a:ext>
            </a:extLst>
          </p:cNvPr>
          <p:cNvCxnSpPr>
            <a:cxnSpLocks/>
          </p:cNvCxnSpPr>
          <p:nvPr/>
        </p:nvCxnSpPr>
        <p:spPr>
          <a:xfrm>
            <a:off x="4583114" y="3366839"/>
            <a:ext cx="7037386"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E210D2-07B9-CE46-BAA5-0149E8DEF15F}"/>
              </a:ext>
            </a:extLst>
          </p:cNvPr>
          <p:cNvCxnSpPr>
            <a:cxnSpLocks/>
          </p:cNvCxnSpPr>
          <p:nvPr/>
        </p:nvCxnSpPr>
        <p:spPr>
          <a:xfrm>
            <a:off x="4583114" y="3477726"/>
            <a:ext cx="7037386"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77354CA-AA42-3C4F-BC8C-E5000F50D104}"/>
              </a:ext>
            </a:extLst>
          </p:cNvPr>
          <p:cNvCxnSpPr>
            <a:cxnSpLocks/>
          </p:cNvCxnSpPr>
          <p:nvPr/>
        </p:nvCxnSpPr>
        <p:spPr>
          <a:xfrm>
            <a:off x="4583114" y="6258776"/>
            <a:ext cx="7037386"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1" name="Text Placeholder 4">
            <a:extLst>
              <a:ext uri="{FF2B5EF4-FFF2-40B4-BE49-F238E27FC236}">
                <a16:creationId xmlns:a16="http://schemas.microsoft.com/office/drawing/2014/main" id="{4BD19EB2-7D8F-AC41-A8B6-1914246DD12A}"/>
              </a:ext>
            </a:extLst>
          </p:cNvPr>
          <p:cNvSpPr>
            <a:spLocks noGrp="1"/>
          </p:cNvSpPr>
          <p:nvPr userDrawn="1">
            <p:ph type="body" sz="quarter" idx="15" hasCustomPrompt="1"/>
          </p:nvPr>
        </p:nvSpPr>
        <p:spPr>
          <a:xfrm>
            <a:off x="6573838" y="853214"/>
            <a:ext cx="5130057" cy="2246194"/>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62" name="Text Placeholder 4">
            <a:extLst>
              <a:ext uri="{FF2B5EF4-FFF2-40B4-BE49-F238E27FC236}">
                <a16:creationId xmlns:a16="http://schemas.microsoft.com/office/drawing/2014/main" id="{E7593565-8F64-304B-8C7E-9439401DD389}"/>
              </a:ext>
            </a:extLst>
          </p:cNvPr>
          <p:cNvSpPr>
            <a:spLocks noGrp="1"/>
          </p:cNvSpPr>
          <p:nvPr userDrawn="1">
            <p:ph type="body" sz="quarter" idx="16" hasCustomPrompt="1"/>
          </p:nvPr>
        </p:nvSpPr>
        <p:spPr>
          <a:xfrm>
            <a:off x="4739127" y="853214"/>
            <a:ext cx="1392195" cy="2246194"/>
          </a:xfrm>
          <a:noFill/>
        </p:spPr>
        <p:txBody>
          <a:bodyPr wrap="square" lIns="0" tIns="0" rIns="0" bIns="0" anchor="ctr">
            <a:noAutofit/>
          </a:bodyPr>
          <a:lstStyle>
            <a:lvl1pPr marL="0" indent="0">
              <a:spcBef>
                <a:spcPts val="0"/>
              </a:spcBef>
              <a:buNone/>
              <a:defRPr sz="1600" spc="0" baseline="0">
                <a:solidFill>
                  <a:schemeClr val="tx2"/>
                </a:solidFill>
                <a:latin typeface="+mj-lt"/>
                <a:cs typeface="Segoe UI" panose="020B0502040204020203" pitchFamily="34" charset="0"/>
              </a:defRPr>
            </a:lvl1pPr>
          </a:lstStyle>
          <a:p>
            <a:pPr lvl="0"/>
            <a:r>
              <a:rPr lang="en-US"/>
              <a:t>Title here</a:t>
            </a:r>
          </a:p>
        </p:txBody>
      </p:sp>
      <p:sp>
        <p:nvSpPr>
          <p:cNvPr id="63" name="Text Placeholder 4">
            <a:extLst>
              <a:ext uri="{FF2B5EF4-FFF2-40B4-BE49-F238E27FC236}">
                <a16:creationId xmlns:a16="http://schemas.microsoft.com/office/drawing/2014/main" id="{A5C784BF-DD0C-4145-AFF6-60E0CD019133}"/>
              </a:ext>
            </a:extLst>
          </p:cNvPr>
          <p:cNvSpPr>
            <a:spLocks noGrp="1"/>
          </p:cNvSpPr>
          <p:nvPr userDrawn="1">
            <p:ph type="body" sz="quarter" idx="17" hasCustomPrompt="1"/>
          </p:nvPr>
        </p:nvSpPr>
        <p:spPr>
          <a:xfrm>
            <a:off x="6573838" y="3745155"/>
            <a:ext cx="5130057" cy="2246194"/>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64" name="Text Placeholder 4">
            <a:extLst>
              <a:ext uri="{FF2B5EF4-FFF2-40B4-BE49-F238E27FC236}">
                <a16:creationId xmlns:a16="http://schemas.microsoft.com/office/drawing/2014/main" id="{2EA836EF-2EB8-5E4E-B346-EC54002F09DC}"/>
              </a:ext>
            </a:extLst>
          </p:cNvPr>
          <p:cNvSpPr>
            <a:spLocks noGrp="1"/>
          </p:cNvSpPr>
          <p:nvPr userDrawn="1">
            <p:ph type="body" sz="quarter" idx="18" hasCustomPrompt="1"/>
          </p:nvPr>
        </p:nvSpPr>
        <p:spPr>
          <a:xfrm>
            <a:off x="4739127" y="3745155"/>
            <a:ext cx="1392195" cy="2246194"/>
          </a:xfrm>
          <a:noFill/>
        </p:spPr>
        <p:txBody>
          <a:bodyPr wrap="square" lIns="0" tIns="0" rIns="0" bIns="0" anchor="ctr">
            <a:noAutofit/>
          </a:bodyPr>
          <a:lstStyle>
            <a:lvl1pPr marL="0" indent="0">
              <a:spcBef>
                <a:spcPts val="0"/>
              </a:spcBef>
              <a:buNone/>
              <a:defRPr sz="1600" spc="0" baseline="0">
                <a:solidFill>
                  <a:schemeClr val="tx2"/>
                </a:solidFill>
                <a:latin typeface="+mj-lt"/>
                <a:cs typeface="Segoe UI" panose="020B0502040204020203" pitchFamily="34" charset="0"/>
              </a:defRPr>
            </a:lvl1pPr>
          </a:lstStyle>
          <a:p>
            <a:pPr lvl="0"/>
            <a:r>
              <a:rPr lang="en-US"/>
              <a:t>Title here</a:t>
            </a:r>
          </a:p>
        </p:txBody>
      </p:sp>
      <p:sp>
        <p:nvSpPr>
          <p:cNvPr id="14" name="Footer Placeholder 4">
            <a:extLst>
              <a:ext uri="{FF2B5EF4-FFF2-40B4-BE49-F238E27FC236}">
                <a16:creationId xmlns:a16="http://schemas.microsoft.com/office/drawing/2014/main" id="{6611CD12-3411-4A81-9E8C-BDCA5C7E737F}"/>
              </a:ext>
            </a:extLst>
          </p:cNvPr>
          <p:cNvSpPr>
            <a:spLocks noGrp="1"/>
          </p:cNvSpPr>
          <p:nvPr userDrawn="1">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15" name="Slide Number Placeholder 5">
            <a:extLst>
              <a:ext uri="{FF2B5EF4-FFF2-40B4-BE49-F238E27FC236}">
                <a16:creationId xmlns:a16="http://schemas.microsoft.com/office/drawing/2014/main" id="{FEBB3A48-4E52-4A27-9CA2-92707D5471FC}"/>
              </a:ext>
            </a:extLst>
          </p:cNvPr>
          <p:cNvSpPr>
            <a:spLocks noGrp="1"/>
          </p:cNvSpPr>
          <p:nvPr userDrawn="1">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19" name="Rectangle 18">
            <a:extLst>
              <a:ext uri="{FF2B5EF4-FFF2-40B4-BE49-F238E27FC236}">
                <a16:creationId xmlns:a16="http://schemas.microsoft.com/office/drawing/2014/main" id="{06D5A150-7E2C-414D-B68B-9C94D25E39DC}"/>
              </a:ext>
            </a:extLst>
          </p:cNvPr>
          <p:cNvSpPr/>
          <p:nvPr userDrawn="1"/>
        </p:nvSpPr>
        <p:spPr bwMode="auto">
          <a:xfrm>
            <a:off x="0" y="0"/>
            <a:ext cx="43053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0" name="Title 1">
            <a:extLst>
              <a:ext uri="{FF2B5EF4-FFF2-40B4-BE49-F238E27FC236}">
                <a16:creationId xmlns:a16="http://schemas.microsoft.com/office/drawing/2014/main" id="{12AE0041-F3F5-4B38-BA5A-7E919381E285}"/>
              </a:ext>
            </a:extLst>
          </p:cNvPr>
          <p:cNvSpPr>
            <a:spLocks noGrp="1"/>
          </p:cNvSpPr>
          <p:nvPr>
            <p:ph type="title"/>
          </p:nvPr>
        </p:nvSpPr>
        <p:spPr>
          <a:xfrm>
            <a:off x="575481" y="2141575"/>
            <a:ext cx="3463119" cy="1846659"/>
          </a:xfrm>
        </p:spPr>
        <p:txBody>
          <a:bodyPr wrap="square">
            <a:spAutoFit/>
          </a:bodyPr>
          <a:lstStyle>
            <a:lvl1pPr algn="l" defTabSz="932742" rtl="0" eaLnBrk="1" latinLnBrk="0" hangingPunct="1">
              <a:lnSpc>
                <a:spcPct val="100000"/>
              </a:lnSpc>
              <a:spcBef>
                <a:spcPct val="0"/>
              </a:spcBef>
              <a:buNone/>
              <a:defRPr lang="en-US" sz="40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21" name="Text Placeholder 4">
            <a:extLst>
              <a:ext uri="{FF2B5EF4-FFF2-40B4-BE49-F238E27FC236}">
                <a16:creationId xmlns:a16="http://schemas.microsoft.com/office/drawing/2014/main" id="{5D456B66-B037-4653-AFA9-F989D2754329}"/>
              </a:ext>
            </a:extLst>
          </p:cNvPr>
          <p:cNvSpPr>
            <a:spLocks noGrp="1"/>
          </p:cNvSpPr>
          <p:nvPr>
            <p:ph type="body" sz="quarter" idx="12" hasCustomPrompt="1"/>
          </p:nvPr>
        </p:nvSpPr>
        <p:spPr>
          <a:xfrm>
            <a:off x="584201" y="4120945"/>
            <a:ext cx="3463119" cy="276999"/>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Subtitle</a:t>
            </a:r>
          </a:p>
        </p:txBody>
      </p:sp>
    </p:spTree>
    <p:extLst>
      <p:ext uri="{BB962C8B-B14F-4D97-AF65-F5344CB8AC3E}">
        <p14:creationId xmlns:p14="http://schemas.microsoft.com/office/powerpoint/2010/main" val="750720105"/>
      </p:ext>
    </p:extLst>
  </p:cSld>
  <p:clrMapOvr>
    <a:masterClrMapping/>
  </p:clrMapOvr>
  <p:transition>
    <p:fade/>
  </p:transition>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_1">
    <p:bg>
      <p:bgPr>
        <a:solidFill>
          <a:schemeClr val="accent2"/>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2D547BD7-AC55-6C40-A7CB-C9142C95C562}"/>
              </a:ext>
            </a:extLst>
          </p:cNvPr>
          <p:cNvSpPr>
            <a:spLocks noGrp="1"/>
          </p:cNvSpPr>
          <p:nvPr>
            <p:ph type="title"/>
          </p:nvPr>
        </p:nvSpPr>
        <p:spPr>
          <a:xfrm>
            <a:off x="584200" y="4334637"/>
            <a:ext cx="9169400"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endParaRPr lang="en-US"/>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A6196947-EDB7-4F31-A405-9AE6EFA4C476}"/>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8" name="Slide Number Placeholder 5">
            <a:extLst>
              <a:ext uri="{FF2B5EF4-FFF2-40B4-BE49-F238E27FC236}">
                <a16:creationId xmlns:a16="http://schemas.microsoft.com/office/drawing/2014/main" id="{4D2DA863-F774-4788-9D62-D8BDC08571C6}"/>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871232078"/>
      </p:ext>
    </p:extLst>
  </p:cSld>
  <p:clrMapOvr>
    <a:masterClrMapping/>
  </p:clrMapOvr>
  <p:transition>
    <p:fade/>
  </p:transition>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ivider_1">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60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01</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4EC9115C-86E9-F143-8EB8-9CE9C70F9C8A}"/>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697980201"/>
      </p:ext>
    </p:extLst>
  </p:cSld>
  <p:clrMapOvr>
    <a:masterClrMapping/>
  </p:clrMapOvr>
  <p:transition>
    <p:fade/>
  </p:transition>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_2">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02</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C40025DA-5880-5949-A056-5F0F19F396D7}"/>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8523866"/>
      </p:ext>
    </p:extLst>
  </p:cSld>
  <p:clrMapOvr>
    <a:masterClrMapping/>
  </p:clrMapOvr>
  <p:transition>
    <p:fade/>
  </p:transition>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_3">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03</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30E57CC7-163C-B847-9127-71FEC21CB88A}"/>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048620023"/>
      </p:ext>
    </p:extLst>
  </p:cSld>
  <p:clrMapOvr>
    <a:masterClrMapping/>
  </p:clrMapOvr>
  <p:transition>
    <p:fad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_4">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04</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C127E473-81C3-9141-8742-48EFD1E9E45A}"/>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464583450"/>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_5">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05</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A9BCC3FF-9212-1A4D-B6CC-E7BAB6E34917}"/>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138109327"/>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_6">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06</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E0746CF9-0210-E241-8CC0-D4536C169E5A}"/>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397311202"/>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736962960"/>
      </p:ext>
    </p:extLst>
  </p:cSld>
  <p:clrMapOvr>
    <a:masterClrMapping/>
  </p:clrMapOvr>
  <p:hf sldNum="0"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A8330118-7E69-4295-8E46-2D3C12A6145D}"/>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05BBAA7F-5B33-4C2D-834A-3AA3431DEAD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696039577"/>
      </p:ext>
    </p:extLst>
  </p:cSld>
  <p:clrMapOvr>
    <a:masterClrMapping/>
  </p:clrMapOvr>
  <p:transition>
    <p:fade/>
  </p:transition>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lank_Navy">
    <p:bg>
      <p:bgPr>
        <a:solidFill>
          <a:schemeClr val="accent2"/>
        </a:solidFill>
        <a:effectLst/>
      </p:bgPr>
    </p:bg>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F729F02E-C568-4079-80DB-8AF35FDEB748}"/>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96A942DB-9933-4199-B223-8A9AF3F212C7}"/>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812822089"/>
      </p:ext>
    </p:extLst>
  </p:cSld>
  <p:clrMapOvr>
    <a:masterClrMapping/>
  </p:clrMapOvr>
  <p:transition>
    <p:fade/>
  </p:transition>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8979C7A1-5DB9-493E-B3C9-715A64CE0317}"/>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013BE040-8B17-4BFF-A007-D82BBBEDF8BE}"/>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718222211"/>
      </p:ext>
    </p:extLst>
  </p:cSld>
  <p:clrMapOvr>
    <a:masterClrMapping/>
  </p:clrMapOvr>
  <p:transition>
    <p:fade/>
  </p:transition>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_Green">
    <p:bg>
      <p:bgPr>
        <a:solidFill>
          <a:schemeClr val="accent4"/>
        </a:solidFill>
        <a:effectLst/>
      </p:bgPr>
    </p:bg>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69CC2AF9-DDBE-4701-8765-2DD4889CA32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5B23B171-018F-4FCA-888B-6B7146E7C9C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86193912"/>
      </p:ext>
    </p:extLst>
  </p:cSld>
  <p:clrMapOvr>
    <a:masterClrMapping/>
  </p:clrMapOvr>
  <p:transition>
    <p:fade/>
  </p:transition>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_Numbered_Content">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682348"/>
            <a:ext cx="159543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38400" y="1682348"/>
            <a:ext cx="16271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17259" y="1682348"/>
            <a:ext cx="1645987"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133759" y="1682348"/>
            <a:ext cx="1701695"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000999" y="1682348"/>
            <a:ext cx="1719262"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9867900" y="1682348"/>
            <a:ext cx="17414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4035023"/>
            <a:ext cx="159543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38400" y="4035023"/>
            <a:ext cx="16271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17259" y="4035023"/>
            <a:ext cx="1645987"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133759" y="4035023"/>
            <a:ext cx="1701695"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000999" y="4035023"/>
            <a:ext cx="1719262"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9867900" y="4035023"/>
            <a:ext cx="17414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715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384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05300" y="2382803"/>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134100" y="2382803"/>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0010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9867900" y="2382803"/>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754780"/>
            <a:ext cx="17399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38400" y="4754780"/>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05300" y="4754780"/>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134100" y="4754780"/>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001000" y="4754780"/>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9867900" y="4754780"/>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263373"/>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38400" y="2263373"/>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13488" y="2260900"/>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134206" y="2263373"/>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7997572" y="2263373"/>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610764"/>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38400" y="4610764"/>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13488" y="4608291"/>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134206" y="4610764"/>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7997572" y="4610764"/>
            <a:ext cx="175602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214ADD-C013-AD4B-9259-B4C0DF103505}"/>
              </a:ext>
            </a:extLst>
          </p:cNvPr>
          <p:cNvCxnSpPr>
            <a:cxnSpLocks/>
          </p:cNvCxnSpPr>
          <p:nvPr userDrawn="1"/>
        </p:nvCxnSpPr>
        <p:spPr>
          <a:xfrm>
            <a:off x="9886697" y="2252487"/>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60070C8-183F-C043-835B-D2D13758DA7B}"/>
              </a:ext>
            </a:extLst>
          </p:cNvPr>
          <p:cNvCxnSpPr>
            <a:cxnSpLocks/>
          </p:cNvCxnSpPr>
          <p:nvPr userDrawn="1"/>
        </p:nvCxnSpPr>
        <p:spPr>
          <a:xfrm>
            <a:off x="9886697" y="4599878"/>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A121B5B0-D86E-714A-AD4D-AE5C81179484}"/>
              </a:ext>
            </a:extLst>
          </p:cNvPr>
          <p:cNvSpPr>
            <a:spLocks noGrp="1"/>
          </p:cNvSpPr>
          <p:nvPr>
            <p:ph type="title"/>
          </p:nvPr>
        </p:nvSpPr>
        <p:spPr>
          <a:xfrm>
            <a:off x="575481" y="599436"/>
            <a:ext cx="11018520" cy="677108"/>
          </a:xfrm>
        </p:spPr>
        <p:txBody>
          <a:bodyPr/>
          <a:lstStyle>
            <a:lvl1pPr algn="l" defTabSz="932742" rtl="0" eaLnBrk="1" latinLnBrk="0" hangingPunct="1">
              <a:lnSpc>
                <a:spcPct val="100000"/>
              </a:lnSpc>
              <a:spcBef>
                <a:spcPct val="0"/>
              </a:spcBef>
              <a:buNone/>
              <a:defRPr lang="en-US" sz="44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1" name="Footer Placeholder 4">
            <a:extLst>
              <a:ext uri="{FF2B5EF4-FFF2-40B4-BE49-F238E27FC236}">
                <a16:creationId xmlns:a16="http://schemas.microsoft.com/office/drawing/2014/main" id="{2533A365-6B39-4527-855B-F6BC2552BB05}"/>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2" name="Slide Number Placeholder 5">
            <a:extLst>
              <a:ext uri="{FF2B5EF4-FFF2-40B4-BE49-F238E27FC236}">
                <a16:creationId xmlns:a16="http://schemas.microsoft.com/office/drawing/2014/main" id="{F34E0601-1B6B-4C1C-BC8D-DB3DC9ACA0E6}"/>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6419847"/>
      </p:ext>
    </p:extLst>
  </p:cSld>
  <p:clrMapOvr>
    <a:masterClrMapping/>
  </p:clrMapOvr>
  <p:transition>
    <p:fade/>
  </p:transition>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_Month_Content">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682348"/>
            <a:ext cx="159543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38400" y="1682348"/>
            <a:ext cx="16271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17259" y="1682348"/>
            <a:ext cx="1645987"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133759" y="1682348"/>
            <a:ext cx="1701695"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000999" y="1682348"/>
            <a:ext cx="1719262"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9867900" y="1682348"/>
            <a:ext cx="17414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4035023"/>
            <a:ext cx="159543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38400" y="4035023"/>
            <a:ext cx="16271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17259" y="4035023"/>
            <a:ext cx="1645987"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Sept</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133759" y="4035023"/>
            <a:ext cx="1701695"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000999" y="4035023"/>
            <a:ext cx="1719262"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9867900" y="4035023"/>
            <a:ext cx="17414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715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384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05300" y="2382803"/>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134100" y="2382803"/>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0010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9867900" y="2382803"/>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754780"/>
            <a:ext cx="17399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38400" y="4754780"/>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05300" y="4754780"/>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134100" y="4754780"/>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001000" y="4754780"/>
            <a:ext cx="1719263"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9867900" y="4754780"/>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263373"/>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38400" y="2263373"/>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13488" y="2260900"/>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134206" y="2263373"/>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7997572" y="2263373"/>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610764"/>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38400" y="4610764"/>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13488" y="4608291"/>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134206" y="4610764"/>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7997572" y="4610764"/>
            <a:ext cx="175602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214ADD-C013-AD4B-9259-B4C0DF103505}"/>
              </a:ext>
            </a:extLst>
          </p:cNvPr>
          <p:cNvCxnSpPr>
            <a:cxnSpLocks/>
          </p:cNvCxnSpPr>
          <p:nvPr userDrawn="1"/>
        </p:nvCxnSpPr>
        <p:spPr>
          <a:xfrm>
            <a:off x="9886697" y="2252487"/>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60070C8-183F-C043-835B-D2D13758DA7B}"/>
              </a:ext>
            </a:extLst>
          </p:cNvPr>
          <p:cNvCxnSpPr>
            <a:cxnSpLocks/>
          </p:cNvCxnSpPr>
          <p:nvPr userDrawn="1"/>
        </p:nvCxnSpPr>
        <p:spPr>
          <a:xfrm>
            <a:off x="9886697" y="4599878"/>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A121B5B0-D86E-714A-AD4D-AE5C81179484}"/>
              </a:ext>
            </a:extLst>
          </p:cNvPr>
          <p:cNvSpPr>
            <a:spLocks noGrp="1"/>
          </p:cNvSpPr>
          <p:nvPr>
            <p:ph type="title"/>
          </p:nvPr>
        </p:nvSpPr>
        <p:spPr>
          <a:xfrm>
            <a:off x="575481" y="599436"/>
            <a:ext cx="11018520" cy="677108"/>
          </a:xfrm>
        </p:spPr>
        <p:txBody>
          <a:bodyPr/>
          <a:lstStyle>
            <a:lvl1pPr algn="l" defTabSz="932742" rtl="0" eaLnBrk="1" latinLnBrk="0" hangingPunct="1">
              <a:lnSpc>
                <a:spcPct val="100000"/>
              </a:lnSpc>
              <a:spcBef>
                <a:spcPct val="0"/>
              </a:spcBef>
              <a:buNone/>
              <a:defRPr lang="en-US" sz="44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1" name="Footer Placeholder 4">
            <a:extLst>
              <a:ext uri="{FF2B5EF4-FFF2-40B4-BE49-F238E27FC236}">
                <a16:creationId xmlns:a16="http://schemas.microsoft.com/office/drawing/2014/main" id="{1CB59D0E-3483-4788-94CE-219A5C05F734}"/>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2" name="Slide Number Placeholder 5">
            <a:extLst>
              <a:ext uri="{FF2B5EF4-FFF2-40B4-BE49-F238E27FC236}">
                <a16:creationId xmlns:a16="http://schemas.microsoft.com/office/drawing/2014/main" id="{26E36EA7-CB06-4ADF-8688-B244FE6316DF}"/>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062172689"/>
      </p:ext>
    </p:extLst>
  </p:cSld>
  <p:clrMapOvr>
    <a:masterClrMapping/>
  </p:clrMapOvr>
  <p:transition>
    <p:fade/>
  </p:transition>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Week_Content">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801504"/>
            <a:ext cx="159543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38400" y="1801504"/>
            <a:ext cx="162718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17258" y="1801504"/>
            <a:ext cx="1645987"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133758" y="1801504"/>
            <a:ext cx="1701695"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000999" y="1801504"/>
            <a:ext cx="1719262"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9867900" y="1801504"/>
            <a:ext cx="174148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4154179"/>
            <a:ext cx="159543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38400" y="4154179"/>
            <a:ext cx="162718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17258" y="4154179"/>
            <a:ext cx="1645987"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133758" y="4154179"/>
            <a:ext cx="1701695"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000999" y="4154179"/>
            <a:ext cx="1719262"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9867900" y="4154179"/>
            <a:ext cx="174148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715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384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05300" y="2382803"/>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134100" y="2382803"/>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0010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9867900" y="2382803"/>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754780"/>
            <a:ext cx="17399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38400" y="4754780"/>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05300" y="4754780"/>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134100" y="4754780"/>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001000" y="4754780"/>
            <a:ext cx="1719263"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9867900" y="4754780"/>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263373"/>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38400" y="2263373"/>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13488" y="2260900"/>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134206" y="2263373"/>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7997572" y="2263373"/>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610764"/>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38400" y="4610764"/>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13488" y="4608291"/>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134206" y="4610764"/>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7997572" y="4610764"/>
            <a:ext cx="175602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214ADD-C013-AD4B-9259-B4C0DF103505}"/>
              </a:ext>
            </a:extLst>
          </p:cNvPr>
          <p:cNvCxnSpPr>
            <a:cxnSpLocks/>
          </p:cNvCxnSpPr>
          <p:nvPr userDrawn="1"/>
        </p:nvCxnSpPr>
        <p:spPr>
          <a:xfrm>
            <a:off x="9886697" y="2252487"/>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60070C8-183F-C043-835B-D2D13758DA7B}"/>
              </a:ext>
            </a:extLst>
          </p:cNvPr>
          <p:cNvCxnSpPr>
            <a:cxnSpLocks/>
          </p:cNvCxnSpPr>
          <p:nvPr userDrawn="1"/>
        </p:nvCxnSpPr>
        <p:spPr>
          <a:xfrm>
            <a:off x="9886697" y="4599878"/>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A121B5B0-D86E-714A-AD4D-AE5C81179484}"/>
              </a:ext>
            </a:extLst>
          </p:cNvPr>
          <p:cNvSpPr>
            <a:spLocks noGrp="1"/>
          </p:cNvSpPr>
          <p:nvPr>
            <p:ph type="title"/>
          </p:nvPr>
        </p:nvSpPr>
        <p:spPr>
          <a:xfrm>
            <a:off x="575481" y="599436"/>
            <a:ext cx="11018520" cy="677108"/>
          </a:xfrm>
        </p:spPr>
        <p:txBody>
          <a:bodyPr/>
          <a:lstStyle>
            <a:lvl1pPr algn="l" defTabSz="932742" rtl="0" eaLnBrk="1" latinLnBrk="0" hangingPunct="1">
              <a:lnSpc>
                <a:spcPct val="100000"/>
              </a:lnSpc>
              <a:spcBef>
                <a:spcPct val="0"/>
              </a:spcBef>
              <a:buNone/>
              <a:defRPr lang="en-US" sz="44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1" name="Footer Placeholder 4">
            <a:extLst>
              <a:ext uri="{FF2B5EF4-FFF2-40B4-BE49-F238E27FC236}">
                <a16:creationId xmlns:a16="http://schemas.microsoft.com/office/drawing/2014/main" id="{878CC1B1-AA6B-463B-A774-049792B3AC10}"/>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2" name="Slide Number Placeholder 5">
            <a:extLst>
              <a:ext uri="{FF2B5EF4-FFF2-40B4-BE49-F238E27FC236}">
                <a16:creationId xmlns:a16="http://schemas.microsoft.com/office/drawing/2014/main" id="{028E4364-080D-4863-8D44-AEE3D29D134E}"/>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318093933"/>
      </p:ext>
    </p:extLst>
  </p:cSld>
  <p:clrMapOvr>
    <a:masterClrMapping/>
  </p:clrMapOvr>
  <p:transition>
    <p:fade/>
  </p:transition>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7" name="Text Placeholder 6">
            <a:extLst>
              <a:ext uri="{FF2B5EF4-FFF2-40B4-BE49-F238E27FC236}">
                <a16:creationId xmlns:a16="http://schemas.microsoft.com/office/drawing/2014/main" id="{3501B1E1-4A0C-4426-8AC4-8B354CF116CE}"/>
              </a:ext>
            </a:extLst>
          </p:cNvPr>
          <p:cNvSpPr>
            <a:spLocks noGrp="1"/>
          </p:cNvSpPr>
          <p:nvPr>
            <p:ph type="body" sz="quarter" idx="10" hasCustomPrompt="1"/>
          </p:nvPr>
        </p:nvSpPr>
        <p:spPr>
          <a:xfrm>
            <a:off x="0" y="6294769"/>
            <a:ext cx="12192000" cy="563231"/>
          </a:xfrm>
          <a:solidFill>
            <a:srgbClr val="FFFF99"/>
          </a:solidFill>
        </p:spPr>
        <p:txBody>
          <a:bodyPr lIns="91440" tIns="91440" rIns="91440" bIns="91440">
            <a:noAutofit/>
          </a:bodyPr>
          <a:lstStyle>
            <a:lvl1pPr marL="0" indent="0" algn="r">
              <a:buNone/>
              <a:defRPr sz="2400"/>
            </a:lvl1pPr>
          </a:lstStyle>
          <a:p>
            <a:pPr lvl="0"/>
            <a:r>
              <a:rPr lang="en-US"/>
              <a:t>Next</a:t>
            </a:r>
          </a:p>
        </p:txBody>
      </p:sp>
    </p:spTree>
    <p:extLst>
      <p:ext uri="{BB962C8B-B14F-4D97-AF65-F5344CB8AC3E}">
        <p14:creationId xmlns:p14="http://schemas.microsoft.com/office/powerpoint/2010/main" val="3967295232"/>
      </p:ext>
    </p:extLst>
  </p:cSld>
  <p:clrMapOvr>
    <a:masterClrMapping/>
  </p:clrMapOvr>
  <p:transition>
    <p:fade/>
  </p:transition>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You">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5" name="Title 1">
            <a:extLst>
              <a:ext uri="{FF2B5EF4-FFF2-40B4-BE49-F238E27FC236}">
                <a16:creationId xmlns:a16="http://schemas.microsoft.com/office/drawing/2014/main" id="{FA05CAAB-C386-EF47-9672-99832E904412}"/>
              </a:ext>
            </a:extLst>
          </p:cNvPr>
          <p:cNvSpPr>
            <a:spLocks noGrp="1"/>
          </p:cNvSpPr>
          <p:nvPr>
            <p:ph type="title" hasCustomPrompt="1"/>
          </p:nvPr>
        </p:nvSpPr>
        <p:spPr>
          <a:xfrm>
            <a:off x="584200" y="4075330"/>
            <a:ext cx="7298437" cy="1015663"/>
          </a:xfrm>
        </p:spPr>
        <p:txBody>
          <a:bodyPr wrap="square" anchor="b" anchorCtr="0">
            <a:spAutoFit/>
          </a:bodyPr>
          <a:lstStyle>
            <a:lvl1pPr>
              <a:defRPr sz="6600" b="1" i="0" spc="0">
                <a:solidFill>
                  <a:schemeClr val="tx1"/>
                </a:solidFill>
                <a:latin typeface="Segoe UI Semibold" panose="020B0502040204020203" pitchFamily="34" charset="0"/>
                <a:cs typeface="Segoe UI Semibold" panose="020B0502040204020203" pitchFamily="34" charset="0"/>
              </a:defRPr>
            </a:lvl1pPr>
          </a:lstStyle>
          <a:p>
            <a:r>
              <a:rPr lang="en-US"/>
              <a:t>Thank you.</a:t>
            </a:r>
          </a:p>
        </p:txBody>
      </p:sp>
      <p:cxnSp>
        <p:nvCxnSpPr>
          <p:cNvPr id="6" name="Straight Connector 5">
            <a:extLst>
              <a:ext uri="{FF2B5EF4-FFF2-40B4-BE49-F238E27FC236}">
                <a16:creationId xmlns:a16="http://schemas.microsoft.com/office/drawing/2014/main" id="{88EA4229-0086-E64D-A616-33062EF62B34}"/>
              </a:ext>
            </a:extLst>
          </p:cNvPr>
          <p:cNvCxnSpPr>
            <a:cxnSpLocks/>
          </p:cNvCxnSpPr>
          <p:nvPr userDrawn="1"/>
        </p:nvCxnSpPr>
        <p:spPr>
          <a:xfrm>
            <a:off x="584200" y="6007781"/>
            <a:ext cx="11025188"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F990A1EA-0184-4AE1-8858-D03AFEEF9B8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10" name="Slide Number Placeholder 5">
            <a:extLst>
              <a:ext uri="{FF2B5EF4-FFF2-40B4-BE49-F238E27FC236}">
                <a16:creationId xmlns:a16="http://schemas.microsoft.com/office/drawing/2014/main" id="{162410B6-6E3D-4CB2-A003-281A600A92F3}"/>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5759865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273286594"/>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20209771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6653094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8416992"/>
      </p:ext>
    </p:extLst>
  </p:cSld>
  <p:clrMapOvr>
    <a:masterClrMapping/>
  </p:clrMapOvr>
  <p:hf sldNum="0" hdr="0" ftr="0" dt="0"/>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177543081"/>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quare phot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4200" y="2303312"/>
            <a:ext cx="7298437" cy="3046988"/>
          </a:xfrm>
        </p:spPr>
        <p:txBody>
          <a:bodyPr wrap="square" anchor="b" anchorCtr="0">
            <a:spAutoFit/>
          </a:bodyPr>
          <a:lstStyle>
            <a:lvl1pPr>
              <a:defRPr sz="6600" b="1" i="0" spc="0">
                <a:solidFill>
                  <a:schemeClr val="tx1"/>
                </a:solidFill>
                <a:latin typeface="Segoe UI Semibold" panose="020B0502040204020203" pitchFamily="34" charset="0"/>
                <a:cs typeface="Segoe UI Semibold" panose="020B0502040204020203" pitchFamily="34" charset="0"/>
              </a:defRPr>
            </a:lvl1pPr>
          </a:lstStyle>
          <a:p>
            <a:r>
              <a:rPr lang="en-US"/>
              <a:t>Event name </a:t>
            </a:r>
            <a:br>
              <a:rPr lang="en-US"/>
            </a:br>
            <a:r>
              <a:rPr lang="en-US"/>
              <a:t>or presentation title here</a:t>
            </a:r>
          </a:p>
        </p:txBody>
      </p:sp>
      <p:sp>
        <p:nvSpPr>
          <p:cNvPr id="5" name="Text Placeholder 4"/>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cxnSp>
        <p:nvCxnSpPr>
          <p:cNvPr id="4" name="Straight Connector 3">
            <a:extLst>
              <a:ext uri="{FF2B5EF4-FFF2-40B4-BE49-F238E27FC236}">
                <a16:creationId xmlns:a16="http://schemas.microsoft.com/office/drawing/2014/main" id="{CBA263C4-3326-E64B-9789-EDA19734D864}"/>
              </a:ext>
            </a:extLst>
          </p:cNvPr>
          <p:cNvCxnSpPr>
            <a:cxnSpLocks/>
          </p:cNvCxnSpPr>
          <p:nvPr userDrawn="1"/>
        </p:nvCxnSpPr>
        <p:spPr>
          <a:xfrm>
            <a:off x="584200" y="6267088"/>
            <a:ext cx="11025188"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050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C35E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7.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29" Type="http://schemas.openxmlformats.org/officeDocument/2006/relationships/slideLayout" Target="../slideLayouts/slideLayout37.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theme" Target="../theme/theme3.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715163223"/>
      </p:ext>
    </p:extLst>
  </p:cSld>
  <p:clrMap bg1="lt1" tx1="dk1" bg2="lt2" tx2="dk2" accent1="accent1" accent2="accent2" accent3="accent3" accent4="accent4" accent5="accent5" accent6="accent6" hlink="hlink" folHlink="folHlink"/>
  <p:sldLayoutIdLst>
    <p:sldLayoutId id="2147484922" r:id="rId1"/>
    <p:sldLayoutId id="2147485356" r:id="rId2"/>
    <p:sldLayoutId id="2147485357" r:id="rId3"/>
    <p:sldLayoutId id="2147485358" r:id="rId4"/>
    <p:sldLayoutId id="2147485301" r:id="rId5"/>
    <p:sldLayoutId id="2147485367" r:id="rId6"/>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7"/>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19342993"/>
      </p:ext>
    </p:extLst>
  </p:cSld>
  <p:clrMap bg1="lt1" tx1="dk1" bg2="lt2" tx2="dk2" accent1="accent1" accent2="accent2" accent3="accent3" accent4="accent4" accent5="accent5" accent6="accent6" hlink="hlink" folHlink="folHlink"/>
  <p:sldLayoutIdLst>
    <p:sldLayoutId id="2147484984" r:id="rId1"/>
    <p:sldLayoutId id="2147484986" r:id="rId2"/>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507432"/>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771C3853-B766-4422-BD2B-65A999523B3C}"/>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6" name="Slide Number Placeholder 5">
            <a:extLst>
              <a:ext uri="{FF2B5EF4-FFF2-40B4-BE49-F238E27FC236}">
                <a16:creationId xmlns:a16="http://schemas.microsoft.com/office/drawing/2014/main" id="{6AB66A86-D476-4B82-BD63-F20B61D610B4}"/>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269607146"/>
      </p:ext>
    </p:extLst>
  </p:cSld>
  <p:clrMap bg1="lt1" tx1="dk1" bg2="lt2" tx2="dk2" accent1="accent1" accent2="accent2" accent3="accent3" accent4="accent4" accent5="accent5" accent6="accent6" hlink="hlink" folHlink="folHlink"/>
  <p:sldLayoutIdLst>
    <p:sldLayoutId id="2147485369" r:id="rId1"/>
    <p:sldLayoutId id="2147485370" r:id="rId2"/>
    <p:sldLayoutId id="2147485371" r:id="rId3"/>
    <p:sldLayoutId id="2147485372" r:id="rId4"/>
    <p:sldLayoutId id="2147485373" r:id="rId5"/>
    <p:sldLayoutId id="2147485374" r:id="rId6"/>
    <p:sldLayoutId id="2147485375" r:id="rId7"/>
    <p:sldLayoutId id="2147485376" r:id="rId8"/>
    <p:sldLayoutId id="2147485377" r:id="rId9"/>
    <p:sldLayoutId id="2147485378" r:id="rId10"/>
    <p:sldLayoutId id="2147485379" r:id="rId11"/>
    <p:sldLayoutId id="2147485380" r:id="rId12"/>
    <p:sldLayoutId id="2147485381" r:id="rId13"/>
    <p:sldLayoutId id="2147485382" r:id="rId14"/>
    <p:sldLayoutId id="2147485383" r:id="rId15"/>
    <p:sldLayoutId id="2147485384" r:id="rId16"/>
    <p:sldLayoutId id="2147485385" r:id="rId17"/>
    <p:sldLayoutId id="2147485386" r:id="rId18"/>
    <p:sldLayoutId id="2147485387" r:id="rId19"/>
    <p:sldLayoutId id="2147485388" r:id="rId20"/>
    <p:sldLayoutId id="2147485389" r:id="rId21"/>
    <p:sldLayoutId id="2147485390" r:id="rId22"/>
    <p:sldLayoutId id="2147485391" r:id="rId23"/>
    <p:sldLayoutId id="2147485392" r:id="rId24"/>
    <p:sldLayoutId id="2147485393" r:id="rId25"/>
    <p:sldLayoutId id="2147485394" r:id="rId26"/>
    <p:sldLayoutId id="2147485395" r:id="rId27"/>
    <p:sldLayoutId id="2147485396" r:id="rId28"/>
    <p:sldLayoutId id="2147485397" r:id="rId29"/>
    <p:sldLayoutId id="2147485398" r:id="rId30"/>
  </p:sldLayoutIdLst>
  <p:transition>
    <p:fade/>
  </p:transition>
  <p:hf hdr="0" dt="0"/>
  <p:txStyles>
    <p:title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guide id="31" pos="1464">
          <p15:clr>
            <a:srgbClr val="F26B43"/>
          </p15:clr>
        </p15:guide>
        <p15:guide id="32" pos="1536">
          <p15:clr>
            <a:srgbClr val="F26B43"/>
          </p15:clr>
        </p15:guide>
        <p15:guide id="33" pos="2640">
          <p15:clr>
            <a:srgbClr val="F26B43"/>
          </p15:clr>
        </p15:guide>
        <p15:guide id="34" pos="2712">
          <p15:clr>
            <a:srgbClr val="F26B43"/>
          </p15:clr>
        </p15:guide>
        <p15:guide id="35" pos="3792">
          <p15:clr>
            <a:srgbClr val="F26B43"/>
          </p15:clr>
        </p15:guide>
        <p15:guide id="36" pos="4968">
          <p15:clr>
            <a:srgbClr val="F26B43"/>
          </p15:clr>
        </p15:guide>
        <p15:guide id="37" pos="3864">
          <p15:clr>
            <a:srgbClr val="F26B43"/>
          </p15:clr>
        </p15:guide>
        <p15:guide id="38" pos="5040">
          <p15:clr>
            <a:srgbClr val="F26B43"/>
          </p15:clr>
        </p15:guide>
        <p15:guide id="39" pos="6144">
          <p15:clr>
            <a:srgbClr val="F26B43"/>
          </p15:clr>
        </p15:guide>
        <p15:guide id="40" pos="62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data-explorer/kusto/query/count-aggfunction"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s://docs.microsoft.com/en-us/azure/data-explorer/kusto/query/distinctoperator" TargetMode="External"/><Relationship Id="rId4" Type="http://schemas.openxmlformats.org/officeDocument/2006/relationships/hyperlink" Target="https://docs.microsoft.com/en-us/azure/data-explorer/kusto/query/takeoperator"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kusto.azurewebsites.net/docs/kusto/query/projectoperator.html" TargetMode="External"/><Relationship Id="rId7" Type="http://schemas.openxmlformats.org/officeDocument/2006/relationships/hyperlink" Target="https://docs.microsoft.com/en-us/azure/data-explorer/kusto/query/extendoperator"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docs.microsoft.com/en-us/azure/data-explorer/kusto/query/topoperator" TargetMode="External"/><Relationship Id="rId5" Type="http://schemas.openxmlformats.org/officeDocument/2006/relationships/hyperlink" Target="https://docs.microsoft.com/en-us/azure/data-explorer/kusto/query/sortoperator" TargetMode="External"/><Relationship Id="rId4" Type="http://schemas.openxmlformats.org/officeDocument/2006/relationships/hyperlink" Target="https://docs.microsoft.com/en-us/azure/data-explorer/kusto/query/projectoperator" TargetMode="Externa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s://docs.microsoft.com/en-us/azure/data-explorer/kusto/query/dcountif-aggfunction" TargetMode="External"/><Relationship Id="rId13" Type="http://schemas.openxmlformats.org/officeDocument/2006/relationships/hyperlink" Target="https://docs.microsoft.com/en-us/azure/data-explorer/kusto/query/minif-aggfunction" TargetMode="External"/><Relationship Id="rId18" Type="http://schemas.openxmlformats.org/officeDocument/2006/relationships/hyperlink" Target="https://docs.microsoft.com/en-us/azure/data-explorer/kusto/query/variance-aggfunction" TargetMode="External"/><Relationship Id="rId3" Type="http://schemas.openxmlformats.org/officeDocument/2006/relationships/hyperlink" Target="https://docs.microsoft.com/en-us/azure/data-explorer/kusto/query/avg-aggfunction" TargetMode="External"/><Relationship Id="rId7" Type="http://schemas.openxmlformats.org/officeDocument/2006/relationships/hyperlink" Target="https://docs.microsoft.com/en-us/azure/data-explorer/kusto/query/dcount-aggfunction" TargetMode="External"/><Relationship Id="rId12" Type="http://schemas.openxmlformats.org/officeDocument/2006/relationships/hyperlink" Target="https://docs.microsoft.com/en-us/azure/data-explorer/kusto/query/min-aggfunction" TargetMode="External"/><Relationship Id="rId17" Type="http://schemas.openxmlformats.org/officeDocument/2006/relationships/hyperlink" Target="https://docs.microsoft.com/en-us/azure/data-explorer/kusto/query/sumif-aggfunction" TargetMode="External"/><Relationship Id="rId2" Type="http://schemas.openxmlformats.org/officeDocument/2006/relationships/notesSlide" Target="../notesSlides/notesSlide14.xml"/><Relationship Id="rId16" Type="http://schemas.openxmlformats.org/officeDocument/2006/relationships/hyperlink" Target="https://docs.microsoft.com/en-us/azure/data-explorer/kusto/query/sum-aggfunction" TargetMode="External"/><Relationship Id="rId1" Type="http://schemas.openxmlformats.org/officeDocument/2006/relationships/slideLayout" Target="../slideLayouts/slideLayout3.xml"/><Relationship Id="rId6" Type="http://schemas.openxmlformats.org/officeDocument/2006/relationships/hyperlink" Target="https://docs.microsoft.com/en-us/azure/data-explorer/kusto/query/countif-aggfunction" TargetMode="External"/><Relationship Id="rId11" Type="http://schemas.openxmlformats.org/officeDocument/2006/relationships/hyperlink" Target="https://docs.microsoft.com/en-us/azure/data-explorer/kusto/query/tdigest-merge-aggfunction" TargetMode="External"/><Relationship Id="rId5" Type="http://schemas.openxmlformats.org/officeDocument/2006/relationships/hyperlink" Target="https://docs.microsoft.com/en-us/azure/data-explorer/kusto/query/count-aggfunction" TargetMode="External"/><Relationship Id="rId15" Type="http://schemas.openxmlformats.org/officeDocument/2006/relationships/hyperlink" Target="https://docs.microsoft.com/en-us/azure/data-explorer/kusto/query/stdevif-aggfunction" TargetMode="External"/><Relationship Id="rId10" Type="http://schemas.openxmlformats.org/officeDocument/2006/relationships/hyperlink" Target="https://docs.microsoft.com/en-us/azure/data-explorer/kusto/query/maxif-aggfunction" TargetMode="External"/><Relationship Id="rId19" Type="http://schemas.openxmlformats.org/officeDocument/2006/relationships/hyperlink" Target="https://docs.microsoft.com/en-us/azure/data-explorer/kusto/query/varianceif-aggfunction" TargetMode="External"/><Relationship Id="rId4" Type="http://schemas.openxmlformats.org/officeDocument/2006/relationships/hyperlink" Target="https://docs.microsoft.com/en-us/azure/data-explorer/kusto/query/avgif-aggfunction" TargetMode="External"/><Relationship Id="rId9" Type="http://schemas.openxmlformats.org/officeDocument/2006/relationships/hyperlink" Target="https://docs.microsoft.com/en-us/azure/data-explorer/kusto/query/max-aggfunction" TargetMode="External"/><Relationship Id="rId14" Type="http://schemas.openxmlformats.org/officeDocument/2006/relationships/hyperlink" Target="https://docs.microsoft.com/en-us/azure/data-explorer/kusto/query/stdev-aggfunction"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docs.microsoft.com/en-us/azure/data-explorer/kusto/query/iiffunction" TargetMode="External"/><Relationship Id="rId3" Type="http://schemas.openxmlformats.org/officeDocument/2006/relationships/hyperlink" Target="https://docs.microsoft.com/en-us/azure/data-explorer/kusto/query/agofunction" TargetMode="External"/><Relationship Id="rId7" Type="http://schemas.openxmlformats.org/officeDocument/2006/relationships/hyperlink" Target="https://docs.microsoft.com/en-us/azure/data-explorer/kusto/query/coalescefunction"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docs.microsoft.com/en-us/azure/data-explorer/kusto/query/casefunction" TargetMode="External"/><Relationship Id="rId5" Type="http://schemas.openxmlformats.org/officeDocument/2006/relationships/hyperlink" Target="https://docs.microsoft.com/en-us/azure/data-explorer/kusto/query/nowfunction" TargetMode="External"/><Relationship Id="rId4" Type="http://schemas.openxmlformats.org/officeDocument/2006/relationships/hyperlink" Target="https://docs.microsoft.com/en-us/azure/data-explorer/kusto/query/datetime-addfunctio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data-explorer/kusto/query/sqlcheatsheet" TargetMode="External"/><Relationship Id="rId2" Type="http://schemas.openxmlformats.org/officeDocument/2006/relationships/hyperlink" Target="https://docs.microsoft.com/en-us/azure/data-explorer/kql-quick-reference" TargetMode="External"/><Relationship Id="rId1" Type="http://schemas.openxmlformats.org/officeDocument/2006/relationships/slideLayout" Target="../slideLayouts/slideLayout4.xml"/><Relationship Id="rId6" Type="http://schemas.openxmlformats.org/officeDocument/2006/relationships/hyperlink" Target="https://docs.microsoft.com/en-us/azure/data-explorer/kusto/query/tutorial?pivots=azuredataexplorer" TargetMode="External"/><Relationship Id="rId5" Type="http://schemas.openxmlformats.org/officeDocument/2006/relationships/hyperlink" Target="https://dataexplorer.azure.com/oneclick" TargetMode="External"/><Relationship Id="rId4" Type="http://schemas.openxmlformats.org/officeDocument/2006/relationships/hyperlink" Target="https://aka.ms/lademo"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2.xml"/><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10.jp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AB89-AB1C-44D8-8D6A-2B1C42E2043F}"/>
              </a:ext>
            </a:extLst>
          </p:cNvPr>
          <p:cNvSpPr>
            <a:spLocks noGrp="1"/>
          </p:cNvSpPr>
          <p:nvPr>
            <p:ph type="title"/>
          </p:nvPr>
        </p:nvSpPr>
        <p:spPr>
          <a:xfrm>
            <a:off x="222739" y="2722358"/>
            <a:ext cx="5379064" cy="1772793"/>
          </a:xfrm>
        </p:spPr>
        <p:txBody>
          <a:bodyPr/>
          <a:lstStyle/>
          <a:p>
            <a:r>
              <a:rPr lang="en-US"/>
              <a:t>Introduction to </a:t>
            </a:r>
            <a:br>
              <a:rPr lang="en-US"/>
            </a:br>
            <a:r>
              <a:rPr lang="en-US"/>
              <a:t>Kusto Query Language (KQL)</a:t>
            </a:r>
            <a:br>
              <a:rPr lang="en-US"/>
            </a:br>
            <a:endParaRPr lang="en-US" dirty="0"/>
          </a:p>
        </p:txBody>
      </p:sp>
      <p:sp>
        <p:nvSpPr>
          <p:cNvPr id="3" name="Title 1">
            <a:extLst>
              <a:ext uri="{FF2B5EF4-FFF2-40B4-BE49-F238E27FC236}">
                <a16:creationId xmlns:a16="http://schemas.microsoft.com/office/drawing/2014/main" id="{12FF1984-1622-4090-B657-5545BFED10A4}"/>
              </a:ext>
            </a:extLst>
          </p:cNvPr>
          <p:cNvSpPr txBox="1">
            <a:spLocks/>
          </p:cNvSpPr>
          <p:nvPr/>
        </p:nvSpPr>
        <p:spPr>
          <a:xfrm>
            <a:off x="496113" y="5210574"/>
            <a:ext cx="5199473" cy="886397"/>
          </a:xfrm>
          <a:prstGeom prst="rect">
            <a:avLst/>
          </a:prstGeom>
        </p:spPr>
        <p:txBody>
          <a:bodyPr vert="horz" wrap="square" lIns="0" tIns="0" rIns="0" bIns="0" rtlCol="0" anchor="b" anchorCtr="0">
            <a:spAutoFit/>
          </a:bodyPr>
          <a:lstStyle>
            <a:lvl1pPr algn="l" defTabSz="914367" rtl="0" eaLnBrk="1" latinLnBrk="0" hangingPunct="1">
              <a:lnSpc>
                <a:spcPct val="90000"/>
              </a:lnSpc>
              <a:spcBef>
                <a:spcPct val="0"/>
              </a:spcBef>
              <a:buNone/>
              <a:defRPr lang="en-US" sz="3200" b="0" kern="1200" cap="none" spc="0" baseline="0">
                <a:ln w="3175">
                  <a:noFill/>
                </a:ln>
                <a:solidFill>
                  <a:schemeClr val="tx1"/>
                </a:solidFill>
                <a:effectLst/>
                <a:latin typeface="+mj-lt"/>
                <a:ea typeface="+mn-ea"/>
                <a:cs typeface="Segoe UI" pitchFamily="34" charset="0"/>
              </a:defRPr>
            </a:lvl1pPr>
          </a:lstStyle>
          <a:p>
            <a:r>
              <a:rPr lang="en-US"/>
              <a:t>John Deardurff</a:t>
            </a:r>
            <a:br>
              <a:rPr lang="en-US"/>
            </a:br>
            <a:endParaRPr lang="en-US" dirty="0"/>
          </a:p>
        </p:txBody>
      </p:sp>
    </p:spTree>
    <p:extLst>
      <p:ext uri="{BB962C8B-B14F-4D97-AF65-F5344CB8AC3E}">
        <p14:creationId xmlns:p14="http://schemas.microsoft.com/office/powerpoint/2010/main" val="412570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994" y="166985"/>
            <a:ext cx="10880725" cy="461665"/>
          </a:xfrm>
        </p:spPr>
        <p:txBody>
          <a:bodyPr wrap="square" anchor="t">
            <a:normAutofit/>
          </a:bodyPr>
          <a:lstStyle/>
          <a:p>
            <a:r>
              <a:rPr lang="en-US" dirty="0"/>
              <a:t>KQL Language Concepts</a:t>
            </a:r>
          </a:p>
        </p:txBody>
      </p:sp>
      <p:graphicFrame>
        <p:nvGraphicFramePr>
          <p:cNvPr id="4" name="Table 9">
            <a:extLst>
              <a:ext uri="{FF2B5EF4-FFF2-40B4-BE49-F238E27FC236}">
                <a16:creationId xmlns:a16="http://schemas.microsoft.com/office/drawing/2014/main" id="{86E2A229-364A-4AB3-8894-B755782B4364}"/>
              </a:ext>
            </a:extLst>
          </p:cNvPr>
          <p:cNvGraphicFramePr>
            <a:graphicFrameLocks noGrp="1"/>
          </p:cNvGraphicFramePr>
          <p:nvPr>
            <p:extLst>
              <p:ext uri="{D42A27DB-BD31-4B8C-83A1-F6EECF244321}">
                <p14:modId xmlns:p14="http://schemas.microsoft.com/office/powerpoint/2010/main" val="2388733487"/>
              </p:ext>
            </p:extLst>
          </p:nvPr>
        </p:nvGraphicFramePr>
        <p:xfrm>
          <a:off x="201020" y="942975"/>
          <a:ext cx="11530012" cy="5765465"/>
        </p:xfrm>
        <a:graphic>
          <a:graphicData uri="http://schemas.openxmlformats.org/drawingml/2006/table">
            <a:tbl>
              <a:tblPr firstRow="1" bandRow="1">
                <a:tableStyleId>{00A15C55-8517-42AA-B614-E9B94910E393}</a:tableStyleId>
              </a:tblPr>
              <a:tblGrid>
                <a:gridCol w="4212153">
                  <a:extLst>
                    <a:ext uri="{9D8B030D-6E8A-4147-A177-3AD203B41FA5}">
                      <a16:colId xmlns:a16="http://schemas.microsoft.com/office/drawing/2014/main" val="3677373455"/>
                    </a:ext>
                  </a:extLst>
                </a:gridCol>
                <a:gridCol w="7317859">
                  <a:extLst>
                    <a:ext uri="{9D8B030D-6E8A-4147-A177-3AD203B41FA5}">
                      <a16:colId xmlns:a16="http://schemas.microsoft.com/office/drawing/2014/main" val="399128126"/>
                    </a:ext>
                  </a:extLst>
                </a:gridCol>
              </a:tblGrid>
              <a:tr h="343001">
                <a:tc>
                  <a:txBody>
                    <a:bodyPr/>
                    <a:lstStyle/>
                    <a:p>
                      <a:r>
                        <a:rPr lang="en-GB"/>
                        <a:t>Operation</a:t>
                      </a:r>
                    </a:p>
                  </a:txBody>
                  <a:tcPr/>
                </a:tc>
                <a:tc>
                  <a:txBody>
                    <a:bodyPr/>
                    <a:lstStyle/>
                    <a:p>
                      <a:r>
                        <a:rPr lang="en-GB" dirty="0"/>
                        <a:t>KQL Query</a:t>
                      </a:r>
                    </a:p>
                  </a:txBody>
                  <a:tcPr/>
                </a:tc>
                <a:extLst>
                  <a:ext uri="{0D108BD9-81ED-4DB2-BD59-A6C34878D82A}">
                    <a16:rowId xmlns:a16="http://schemas.microsoft.com/office/drawing/2014/main" val="1577071685"/>
                  </a:ext>
                </a:extLst>
              </a:tr>
              <a:tr h="1791795">
                <a:tc>
                  <a:txBody>
                    <a:bodyPr/>
                    <a:lstStyle/>
                    <a:p>
                      <a:r>
                        <a:rPr lang="en-GB" sz="1400" dirty="0"/>
                        <a:t>Count Rows : keyword </a:t>
                      </a:r>
                      <a:r>
                        <a:rPr lang="en-GB" sz="1400" b="1" dirty="0"/>
                        <a:t>count</a:t>
                      </a:r>
                    </a:p>
                    <a:p>
                      <a:endParaRPr lang="en-GB" sz="1400" b="1" dirty="0"/>
                    </a:p>
                    <a:p>
                      <a:r>
                        <a:rPr lang="en-GB" sz="1400" b="1" dirty="0"/>
                        <a:t>Ref : </a:t>
                      </a:r>
                      <a:r>
                        <a:rPr lang="en-GB" sz="1400" dirty="0">
                          <a:hlinkClick r:id="rId3"/>
                        </a:rPr>
                        <a:t>count() (aggregation function) - Azure Data Explorer | Microsoft Docs</a:t>
                      </a:r>
                      <a:endParaRPr lang="en-GB" sz="1400" b="1" dirty="0"/>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u="none" strike="noStrike" cap="none" normalizeH="0" baseline="0" dirty="0" err="1">
                          <a:ln>
                            <a:noFill/>
                          </a:ln>
                          <a:solidFill>
                            <a:srgbClr val="9932CC"/>
                          </a:solidFill>
                          <a:effectLst/>
                        </a:rPr>
                        <a:t>StormEvents</a:t>
                      </a:r>
                      <a:r>
                        <a:rPr kumimoji="0" lang="en-US" altLang="en-US" sz="1400" b="0" u="none" strike="noStrike" cap="none" normalizeH="0" baseline="0" dirty="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u="none" strike="noStrike" cap="none" normalizeH="0" baseline="0" dirty="0">
                          <a:ln>
                            <a:noFill/>
                          </a:ln>
                          <a:solidFill>
                            <a:srgbClr val="333333"/>
                          </a:solidFill>
                          <a:effectLst/>
                        </a:rPr>
                        <a:t>| </a:t>
                      </a:r>
                      <a:r>
                        <a:rPr kumimoji="0" lang="en-US" altLang="en-US" sz="1400" b="0" u="none" strike="noStrike" cap="none" normalizeH="0" baseline="0" dirty="0">
                          <a:ln>
                            <a:noFill/>
                          </a:ln>
                          <a:solidFill>
                            <a:srgbClr val="FF0000"/>
                          </a:solidFill>
                          <a:effectLst/>
                        </a:rPr>
                        <a:t>count</a:t>
                      </a:r>
                      <a:r>
                        <a:rPr kumimoji="0" lang="en-US" altLang="en-US" sz="1400" b="0" u="none" strike="noStrike" cap="none" normalizeH="0" baseline="0" dirty="0">
                          <a:ln>
                            <a:noFill/>
                          </a:ln>
                          <a:solidFill>
                            <a:srgbClr val="333333"/>
                          </a:solidFill>
                          <a:effectLst/>
                        </a:rPr>
                        <a:t> </a:t>
                      </a:r>
                      <a:endParaRPr kumimoji="0" lang="en-US" altLang="en-US" sz="1400" b="0" u="none" strike="noStrike" cap="none" normalizeH="0" baseline="0" dirty="0">
                        <a:ln>
                          <a:noFill/>
                        </a:ln>
                        <a:solidFill>
                          <a:schemeClr val="tx1"/>
                        </a:solidFill>
                        <a:effectLst/>
                      </a:endParaRPr>
                    </a:p>
                    <a:p>
                      <a:pPr marL="0" indent="0" defTabSz="914400" eaLnBrk="0" fontAlgn="base" hangingPunct="0">
                        <a:spcBef>
                          <a:spcPct val="0"/>
                        </a:spcBef>
                        <a:spcAft>
                          <a:spcPct val="0"/>
                        </a:spcAft>
                        <a:buSzTx/>
                        <a:buFontTx/>
                        <a:buNone/>
                      </a:pPr>
                      <a:endParaRPr lang="en-US" altLang="en-US" sz="1400" dirty="0">
                        <a:solidFill>
                          <a:srgbClr val="9932CC"/>
                        </a:solidFill>
                      </a:endParaRPr>
                    </a:p>
                    <a:p>
                      <a:pPr marL="0" indent="0" defTabSz="914400" eaLnBrk="0" fontAlgn="base" hangingPunct="0">
                        <a:spcBef>
                          <a:spcPct val="0"/>
                        </a:spcBef>
                        <a:spcAft>
                          <a:spcPct val="0"/>
                        </a:spcAft>
                        <a:buSzTx/>
                        <a:buFontTx/>
                        <a:buNone/>
                      </a:pPr>
                      <a:r>
                        <a:rPr lang="en-US" altLang="en-US" sz="1400" dirty="0" err="1">
                          <a:solidFill>
                            <a:srgbClr val="9932CC"/>
                          </a:solidFill>
                        </a:rPr>
                        <a:t>StormEvents</a:t>
                      </a:r>
                      <a:r>
                        <a:rPr lang="en-US" altLang="en-US" sz="1400" dirty="0">
                          <a:solidFill>
                            <a:srgbClr val="333333"/>
                          </a:solidFill>
                        </a:rPr>
                        <a:t> </a:t>
                      </a:r>
                    </a:p>
                    <a:p>
                      <a:pPr marL="0" indent="0" defTabSz="914400" eaLnBrk="0" fontAlgn="base" hangingPunct="0">
                        <a:spcBef>
                          <a:spcPct val="0"/>
                        </a:spcBef>
                        <a:spcAft>
                          <a:spcPct val="0"/>
                        </a:spcAft>
                        <a:buSzTx/>
                        <a:buFontTx/>
                        <a:buNone/>
                      </a:pPr>
                      <a:r>
                        <a:rPr lang="en-US" altLang="en-US" sz="1400" dirty="0">
                          <a:solidFill>
                            <a:srgbClr val="333333"/>
                          </a:solidFill>
                        </a:rPr>
                        <a:t>| </a:t>
                      </a:r>
                      <a:r>
                        <a:rPr lang="en-US" altLang="en-US" sz="1400" dirty="0">
                          <a:solidFill>
                            <a:srgbClr val="FF0000"/>
                          </a:solidFill>
                        </a:rPr>
                        <a:t>where</a:t>
                      </a:r>
                      <a:r>
                        <a:rPr lang="en-US" altLang="en-US" sz="1400" dirty="0">
                          <a:solidFill>
                            <a:srgbClr val="333333"/>
                          </a:solidFill>
                        </a:rPr>
                        <a:t> </a:t>
                      </a:r>
                      <a:r>
                        <a:rPr lang="en-US" altLang="en-US" sz="1400" dirty="0" err="1">
                          <a:solidFill>
                            <a:srgbClr val="C71585"/>
                          </a:solidFill>
                        </a:rPr>
                        <a:t>StartTime</a:t>
                      </a:r>
                      <a:r>
                        <a:rPr lang="en-US" altLang="en-US" sz="1400" dirty="0">
                          <a:solidFill>
                            <a:srgbClr val="333333"/>
                          </a:solidFill>
                        </a:rPr>
                        <a:t> &gt;= </a:t>
                      </a:r>
                      <a:r>
                        <a:rPr lang="en-US" altLang="en-US" sz="1400" dirty="0">
                          <a:solidFill>
                            <a:srgbClr val="0000FF"/>
                          </a:solidFill>
                        </a:rPr>
                        <a:t>datetime</a:t>
                      </a:r>
                      <a:r>
                        <a:rPr lang="en-US" altLang="en-US" sz="1400" dirty="0">
                          <a:solidFill>
                            <a:srgbClr val="333333"/>
                          </a:solidFill>
                        </a:rPr>
                        <a:t>(2007-11-01) </a:t>
                      </a:r>
                      <a:r>
                        <a:rPr lang="en-US" altLang="en-US" sz="1400" dirty="0">
                          <a:solidFill>
                            <a:srgbClr val="0000FF"/>
                          </a:solidFill>
                        </a:rPr>
                        <a:t>and</a:t>
                      </a:r>
                      <a:r>
                        <a:rPr lang="en-US" altLang="en-US" sz="1400" dirty="0">
                          <a:solidFill>
                            <a:srgbClr val="333333"/>
                          </a:solidFill>
                        </a:rPr>
                        <a:t> </a:t>
                      </a:r>
                      <a:r>
                        <a:rPr lang="en-US" altLang="en-US" sz="1400" dirty="0" err="1">
                          <a:solidFill>
                            <a:srgbClr val="C71585"/>
                          </a:solidFill>
                        </a:rPr>
                        <a:t>StartTime</a:t>
                      </a:r>
                      <a:r>
                        <a:rPr lang="en-US" altLang="en-US" sz="1400" dirty="0">
                          <a:solidFill>
                            <a:srgbClr val="333333"/>
                          </a:solidFill>
                        </a:rPr>
                        <a:t> &lt; </a:t>
                      </a:r>
                      <a:r>
                        <a:rPr lang="en-US" altLang="en-US" sz="1400" dirty="0">
                          <a:solidFill>
                            <a:srgbClr val="0000FF"/>
                          </a:solidFill>
                        </a:rPr>
                        <a:t>datetime</a:t>
                      </a:r>
                      <a:r>
                        <a:rPr lang="en-US" altLang="en-US" sz="1400" dirty="0">
                          <a:solidFill>
                            <a:srgbClr val="333333"/>
                          </a:solidFill>
                        </a:rPr>
                        <a:t>(2007-12-01) </a:t>
                      </a:r>
                    </a:p>
                    <a:p>
                      <a:pPr marL="0" indent="0" defTabSz="914400" eaLnBrk="0" fontAlgn="base" hangingPunct="0">
                        <a:spcBef>
                          <a:spcPct val="0"/>
                        </a:spcBef>
                        <a:spcAft>
                          <a:spcPct val="0"/>
                        </a:spcAft>
                        <a:buSzTx/>
                        <a:buFontTx/>
                        <a:buNone/>
                      </a:pPr>
                      <a:r>
                        <a:rPr lang="en-US" altLang="en-US" sz="1400" dirty="0">
                          <a:solidFill>
                            <a:srgbClr val="333333"/>
                          </a:solidFill>
                        </a:rPr>
                        <a:t>| </a:t>
                      </a:r>
                      <a:r>
                        <a:rPr lang="en-US" altLang="en-US" sz="1400" dirty="0">
                          <a:solidFill>
                            <a:srgbClr val="FF0000"/>
                          </a:solidFill>
                        </a:rPr>
                        <a:t>where</a:t>
                      </a:r>
                      <a:r>
                        <a:rPr lang="en-US" altLang="en-US" sz="1400" dirty="0">
                          <a:solidFill>
                            <a:srgbClr val="333333"/>
                          </a:solidFill>
                        </a:rPr>
                        <a:t> </a:t>
                      </a:r>
                      <a:r>
                        <a:rPr lang="en-US" altLang="en-US" sz="1400" dirty="0">
                          <a:solidFill>
                            <a:srgbClr val="C71585"/>
                          </a:solidFill>
                        </a:rPr>
                        <a:t>State</a:t>
                      </a:r>
                      <a:r>
                        <a:rPr lang="en-US" altLang="en-US" sz="1400" dirty="0">
                          <a:solidFill>
                            <a:srgbClr val="333333"/>
                          </a:solidFill>
                        </a:rPr>
                        <a:t> == </a:t>
                      </a:r>
                      <a:r>
                        <a:rPr lang="en-US" altLang="en-US" sz="1400" dirty="0">
                          <a:solidFill>
                            <a:srgbClr val="B22222"/>
                          </a:solidFill>
                        </a:rPr>
                        <a:t>"FLORIDA"</a:t>
                      </a:r>
                      <a:r>
                        <a:rPr lang="en-US" altLang="en-US" sz="1400" dirty="0">
                          <a:solidFill>
                            <a:srgbClr val="333333"/>
                          </a:solidFill>
                        </a:rPr>
                        <a:t> </a:t>
                      </a:r>
                    </a:p>
                    <a:p>
                      <a:pPr marL="0" indent="0" defTabSz="914400" eaLnBrk="0" fontAlgn="base" hangingPunct="0">
                        <a:spcBef>
                          <a:spcPct val="0"/>
                        </a:spcBef>
                        <a:spcAft>
                          <a:spcPct val="0"/>
                        </a:spcAft>
                        <a:buSzTx/>
                        <a:buFontTx/>
                        <a:buNone/>
                      </a:pPr>
                      <a:r>
                        <a:rPr lang="en-US" altLang="en-US" sz="1400" dirty="0">
                          <a:solidFill>
                            <a:srgbClr val="333333"/>
                          </a:solidFill>
                        </a:rPr>
                        <a:t>| </a:t>
                      </a:r>
                      <a:r>
                        <a:rPr lang="en-US" altLang="en-US" sz="1400" dirty="0">
                          <a:solidFill>
                            <a:srgbClr val="FF0000"/>
                          </a:solidFill>
                        </a:rPr>
                        <a:t>count </a:t>
                      </a:r>
                      <a:r>
                        <a:rPr lang="en-US" altLang="en-US" sz="1400" dirty="0">
                          <a:solidFill>
                            <a:schemeClr val="accent3"/>
                          </a:solidFill>
                        </a:rPr>
                        <a:t>// inline comment</a:t>
                      </a:r>
                      <a:endParaRPr lang="en-US" altLang="en-US" sz="1400" dirty="0">
                        <a:solidFill>
                          <a:schemeClr val="accent3"/>
                        </a:solidFill>
                        <a:latin typeface="Consolas" panose="020B0609020204030204" pitchFamily="49" charset="0"/>
                      </a:endParaRPr>
                    </a:p>
                  </a:txBody>
                  <a:tcPr/>
                </a:tc>
                <a:extLst>
                  <a:ext uri="{0D108BD9-81ED-4DB2-BD59-A6C34878D82A}">
                    <a16:rowId xmlns:a16="http://schemas.microsoft.com/office/drawing/2014/main" val="990781174"/>
                  </a:ext>
                </a:extLst>
              </a:tr>
              <a:tr h="2035394">
                <a:tc>
                  <a:txBody>
                    <a:bodyPr/>
                    <a:lstStyle/>
                    <a:p>
                      <a:r>
                        <a:rPr lang="en-GB" sz="1400" dirty="0"/>
                        <a:t>Show n rows : Keyword </a:t>
                      </a:r>
                      <a:r>
                        <a:rPr lang="en-GB" sz="1400" b="1" dirty="0"/>
                        <a:t>take</a:t>
                      </a:r>
                    </a:p>
                    <a:p>
                      <a:endParaRPr lang="en-GB" sz="1400" b="1" dirty="0"/>
                    </a:p>
                    <a:p>
                      <a:r>
                        <a:rPr lang="en-GB" sz="1400" b="1" dirty="0"/>
                        <a:t>Ref: </a:t>
                      </a:r>
                      <a:r>
                        <a:rPr lang="en-GB" sz="1400" dirty="0">
                          <a:hlinkClick r:id="rId4"/>
                        </a:rPr>
                        <a:t>take operator - Azure Data Explorer | Microsoft Docs</a:t>
                      </a:r>
                      <a:endParaRPr lang="en-GB" sz="1400" dirty="0"/>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kern="1200" dirty="0">
                          <a:solidFill>
                            <a:schemeClr val="accent3"/>
                          </a:solidFill>
                        </a:rPr>
                        <a:t>// take 5 rows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u="none" strike="noStrike" cap="none" normalizeH="0" baseline="0" dirty="0" err="1">
                          <a:ln>
                            <a:noFill/>
                          </a:ln>
                          <a:solidFill>
                            <a:srgbClr val="9932CC"/>
                          </a:solidFill>
                          <a:effectLst/>
                        </a:rPr>
                        <a:t>StormEvents</a:t>
                      </a:r>
                      <a:r>
                        <a:rPr kumimoji="0" lang="en-US" altLang="en-US" sz="1400" b="0" u="none" strike="noStrike" cap="none" normalizeH="0" baseline="0" dirty="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u="none" strike="noStrike" cap="none" normalizeH="0" baseline="0" dirty="0">
                          <a:ln>
                            <a:noFill/>
                          </a:ln>
                          <a:solidFill>
                            <a:srgbClr val="333333"/>
                          </a:solidFill>
                          <a:effectLst/>
                        </a:rPr>
                        <a:t>| take 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u="none" strike="noStrike" cap="none" normalizeH="0" baseline="0" dirty="0">
                        <a:ln>
                          <a:noFill/>
                        </a:ln>
                        <a:solidFill>
                          <a:srgbClr val="333333"/>
                        </a:solidFill>
                        <a:effectLst/>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GB" sz="1400" kern="1200" dirty="0">
                          <a:solidFill>
                            <a:schemeClr val="accent3"/>
                          </a:solidFill>
                        </a:rPr>
                        <a:t>//Take n rows and select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u="none" strike="noStrike" cap="none" normalizeH="0" baseline="0" dirty="0" err="1">
                          <a:ln>
                            <a:noFill/>
                          </a:ln>
                          <a:solidFill>
                            <a:srgbClr val="9932CC"/>
                          </a:solidFill>
                          <a:effectLst/>
                        </a:rPr>
                        <a:t>StormEvents</a:t>
                      </a:r>
                      <a:r>
                        <a:rPr kumimoji="0" lang="en-US" altLang="en-US" sz="1400" b="0" u="none" strike="noStrike" cap="none" normalizeH="0" baseline="0" dirty="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u="none" strike="noStrike" cap="none" normalizeH="0" baseline="0" dirty="0">
                          <a:ln>
                            <a:noFill/>
                          </a:ln>
                          <a:solidFill>
                            <a:srgbClr val="333333"/>
                          </a:solidFill>
                          <a:effectLst/>
                        </a:rPr>
                        <a:t>| take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u="none" strike="noStrike" cap="none" normalizeH="0" baseline="0" dirty="0">
                          <a:ln>
                            <a:noFill/>
                          </a:ln>
                          <a:solidFill>
                            <a:srgbClr val="333333"/>
                          </a:solidFill>
                          <a:effectLst/>
                        </a:rPr>
                        <a:t>| </a:t>
                      </a:r>
                      <a:r>
                        <a:rPr kumimoji="0" lang="en-US" altLang="en-US" sz="1400" b="0" u="none" strike="noStrike" cap="none" normalizeH="0" baseline="0" dirty="0">
                          <a:ln>
                            <a:noFill/>
                          </a:ln>
                          <a:solidFill>
                            <a:srgbClr val="FF0000"/>
                          </a:solidFill>
                          <a:effectLst/>
                        </a:rPr>
                        <a:t>project</a:t>
                      </a:r>
                      <a:r>
                        <a:rPr kumimoji="0" lang="en-US" altLang="en-US" sz="1400" b="0" u="none" strike="noStrike" cap="none" normalizeH="0" baseline="0" dirty="0">
                          <a:ln>
                            <a:noFill/>
                          </a:ln>
                          <a:solidFill>
                            <a:srgbClr val="333333"/>
                          </a:solidFill>
                          <a:effectLst/>
                        </a:rPr>
                        <a:t> </a:t>
                      </a:r>
                      <a:r>
                        <a:rPr kumimoji="0" lang="en-US" altLang="en-US" sz="1400" b="0" u="none" strike="noStrike" cap="none" normalizeH="0" baseline="0" dirty="0" err="1">
                          <a:ln>
                            <a:noFill/>
                          </a:ln>
                          <a:solidFill>
                            <a:srgbClr val="C71585"/>
                          </a:solidFill>
                          <a:effectLst/>
                        </a:rPr>
                        <a:t>StartTime</a:t>
                      </a:r>
                      <a:r>
                        <a:rPr kumimoji="0" lang="en-US" altLang="en-US" sz="1400" b="0" u="none" strike="noStrike" cap="none" normalizeH="0" baseline="0" dirty="0">
                          <a:ln>
                            <a:noFill/>
                          </a:ln>
                          <a:solidFill>
                            <a:srgbClr val="333333"/>
                          </a:solidFill>
                          <a:effectLst/>
                        </a:rPr>
                        <a:t>, </a:t>
                      </a:r>
                      <a:r>
                        <a:rPr kumimoji="0" lang="en-US" altLang="en-US" sz="1400" b="0" u="none" strike="noStrike" cap="none" normalizeH="0" baseline="0" dirty="0" err="1">
                          <a:ln>
                            <a:noFill/>
                          </a:ln>
                          <a:solidFill>
                            <a:srgbClr val="C71585"/>
                          </a:solidFill>
                          <a:effectLst/>
                        </a:rPr>
                        <a:t>EndTime</a:t>
                      </a:r>
                      <a:r>
                        <a:rPr kumimoji="0" lang="en-US" altLang="en-US" sz="1400" b="0" u="none" strike="noStrike" cap="none" normalizeH="0" baseline="0" dirty="0">
                          <a:ln>
                            <a:noFill/>
                          </a:ln>
                          <a:solidFill>
                            <a:srgbClr val="333333"/>
                          </a:solidFill>
                          <a:effectLst/>
                        </a:rPr>
                        <a:t> , </a:t>
                      </a:r>
                      <a:r>
                        <a:rPr kumimoji="0" lang="en-US" altLang="en-US" sz="1400" b="0" u="none" strike="noStrike" cap="none" normalizeH="0" baseline="0" dirty="0">
                          <a:ln>
                            <a:noFill/>
                          </a:ln>
                          <a:solidFill>
                            <a:srgbClr val="C71585"/>
                          </a:solidFill>
                          <a:effectLst/>
                        </a:rPr>
                        <a:t>State</a:t>
                      </a:r>
                      <a:r>
                        <a:rPr kumimoji="0" lang="en-US" altLang="en-US" sz="1400" b="0" u="none" strike="noStrike" cap="none" normalizeH="0" baseline="0" dirty="0">
                          <a:ln>
                            <a:noFill/>
                          </a:ln>
                          <a:solidFill>
                            <a:srgbClr val="333333"/>
                          </a:solidFill>
                          <a:effectLst/>
                        </a:rPr>
                        <a:t> , </a:t>
                      </a:r>
                      <a:r>
                        <a:rPr kumimoji="0" lang="en-US" altLang="en-US" sz="1400" b="0" u="none" strike="noStrike" cap="none" normalizeH="0" baseline="0" dirty="0" err="1">
                          <a:ln>
                            <a:noFill/>
                          </a:ln>
                          <a:solidFill>
                            <a:srgbClr val="C71585"/>
                          </a:solidFill>
                          <a:effectLst/>
                        </a:rPr>
                        <a:t>EventType</a:t>
                      </a:r>
                      <a:r>
                        <a:rPr kumimoji="0" lang="en-US" altLang="en-US" sz="1400" b="0" u="none" strike="noStrike" cap="none" normalizeH="0" baseline="0" dirty="0">
                          <a:ln>
                            <a:noFill/>
                          </a:ln>
                          <a:solidFill>
                            <a:srgbClr val="333333"/>
                          </a:solidFill>
                          <a:effectLst/>
                        </a:rPr>
                        <a:t> , </a:t>
                      </a:r>
                      <a:r>
                        <a:rPr kumimoji="0" lang="en-US" altLang="en-US" sz="1400" b="0" u="none" strike="noStrike" cap="none" normalizeH="0" baseline="0" dirty="0" err="1">
                          <a:ln>
                            <a:noFill/>
                          </a:ln>
                          <a:solidFill>
                            <a:srgbClr val="C71585"/>
                          </a:solidFill>
                          <a:effectLst/>
                        </a:rPr>
                        <a:t>EpisodeNarrative</a:t>
                      </a:r>
                      <a:endParaRPr lang="en-GB"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a:tc>
                <a:extLst>
                  <a:ext uri="{0D108BD9-81ED-4DB2-BD59-A6C34878D82A}">
                    <a16:rowId xmlns:a16="http://schemas.microsoft.com/office/drawing/2014/main" val="2437855711"/>
                  </a:ext>
                </a:extLst>
              </a:tr>
              <a:tr h="1577850">
                <a:tc>
                  <a:txBody>
                    <a:bodyPr/>
                    <a:lstStyle/>
                    <a:p>
                      <a:r>
                        <a:rPr lang="en-GB" sz="1400" dirty="0"/>
                        <a:t>Show Distinct values: </a:t>
                      </a:r>
                      <a:r>
                        <a:rPr lang="en-GB" sz="1400" b="1" dirty="0"/>
                        <a:t>distinct</a:t>
                      </a:r>
                      <a:r>
                        <a:rPr lang="en-GB" sz="1400" dirty="0"/>
                        <a:t> Operator</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400" dirty="0"/>
                        <a:t>Produces a table with the distinct combination of the provided columns of the input table.</a:t>
                      </a:r>
                    </a:p>
                    <a:p>
                      <a:endParaRPr lang="en-GB" sz="1400" dirty="0"/>
                    </a:p>
                    <a:p>
                      <a:r>
                        <a:rPr lang="en-GB" sz="1400" b="1" dirty="0"/>
                        <a:t>Ref: </a:t>
                      </a:r>
                      <a:r>
                        <a:rPr lang="en-GB" sz="1400" dirty="0">
                          <a:hlinkClick r:id="rId5"/>
                        </a:rPr>
                        <a:t>distinct operator - Azure Data Explorer | Microsoft Docs</a:t>
                      </a:r>
                      <a:endParaRPr lang="en-GB" sz="1400" dirty="0"/>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kern="1200" dirty="0">
                          <a:solidFill>
                            <a:schemeClr val="accent3"/>
                          </a:solidFill>
                        </a:rPr>
                        <a:t>// show distinct State in </a:t>
                      </a:r>
                      <a:r>
                        <a:rPr lang="en-US" altLang="en-US" sz="1400" kern="1200" dirty="0" err="1">
                          <a:solidFill>
                            <a:schemeClr val="accent3"/>
                          </a:solidFill>
                        </a:rPr>
                        <a:t>StormEvents</a:t>
                      </a:r>
                      <a:endParaRPr lang="en-US" altLang="en-US" sz="1400" kern="1200" dirty="0">
                        <a:solidFill>
                          <a:schemeClr val="accent3"/>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u="none" strike="noStrike" cap="none" normalizeH="0" baseline="0" dirty="0" err="1">
                          <a:ln>
                            <a:noFill/>
                          </a:ln>
                          <a:solidFill>
                            <a:srgbClr val="9932CC"/>
                          </a:solidFill>
                          <a:effectLst/>
                        </a:rPr>
                        <a:t>StormEvents</a:t>
                      </a:r>
                      <a:r>
                        <a:rPr kumimoji="0" lang="en-US" altLang="en-US" sz="1400" b="0" u="none" strike="noStrike" cap="none" normalizeH="0" baseline="0" dirty="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u="none" strike="noStrike" cap="none" normalizeH="0" baseline="0" dirty="0">
                          <a:ln>
                            <a:noFill/>
                          </a:ln>
                          <a:solidFill>
                            <a:srgbClr val="333333"/>
                          </a:solidFill>
                          <a:effectLst/>
                        </a:rPr>
                        <a:t>| </a:t>
                      </a:r>
                      <a:r>
                        <a:rPr kumimoji="0" lang="en-US" altLang="en-US" sz="1400" b="0" u="none" strike="noStrike" cap="none" normalizeH="0" baseline="0" dirty="0">
                          <a:ln>
                            <a:noFill/>
                          </a:ln>
                          <a:solidFill>
                            <a:srgbClr val="FF0000"/>
                          </a:solidFill>
                          <a:effectLst/>
                        </a:rPr>
                        <a:t>distinct</a:t>
                      </a:r>
                      <a:r>
                        <a:rPr kumimoji="0" lang="en-US" altLang="en-US" sz="1400" b="0" u="none" strike="noStrike" cap="none" normalizeH="0" baseline="0" dirty="0">
                          <a:ln>
                            <a:noFill/>
                          </a:ln>
                          <a:solidFill>
                            <a:srgbClr val="333333"/>
                          </a:solidFill>
                          <a:effectLst/>
                        </a:rPr>
                        <a:t> </a:t>
                      </a:r>
                      <a:r>
                        <a:rPr kumimoji="0" lang="en-US" altLang="en-US" sz="1400" b="0" u="none" strike="noStrike" cap="none" normalizeH="0" baseline="0" dirty="0">
                          <a:ln>
                            <a:noFill/>
                          </a:ln>
                          <a:solidFill>
                            <a:srgbClr val="C71585"/>
                          </a:solidFill>
                          <a:effectLst/>
                        </a:rPr>
                        <a:t>State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u="none" strike="noStrike" cap="none" normalizeH="0" baseline="0" dirty="0">
                        <a:ln>
                          <a:noFill/>
                        </a:ln>
                        <a:solidFill>
                          <a:srgbClr val="C71585"/>
                        </a:solidFill>
                        <a:effectLst/>
                      </a:endParaRPr>
                    </a:p>
                  </a:txBody>
                  <a:tcPr/>
                </a:tc>
                <a:extLst>
                  <a:ext uri="{0D108BD9-81ED-4DB2-BD59-A6C34878D82A}">
                    <a16:rowId xmlns:a16="http://schemas.microsoft.com/office/drawing/2014/main" val="2844878178"/>
                  </a:ext>
                </a:extLst>
              </a:tr>
            </a:tbl>
          </a:graphicData>
        </a:graphic>
      </p:graphicFrame>
    </p:spTree>
    <p:extLst>
      <p:ext uri="{BB962C8B-B14F-4D97-AF65-F5344CB8AC3E}">
        <p14:creationId xmlns:p14="http://schemas.microsoft.com/office/powerpoint/2010/main" val="679645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994" y="166985"/>
            <a:ext cx="10880725" cy="461665"/>
          </a:xfrm>
        </p:spPr>
        <p:txBody>
          <a:bodyPr wrap="square" anchor="t">
            <a:normAutofit/>
          </a:bodyPr>
          <a:lstStyle/>
          <a:p>
            <a:r>
              <a:rPr lang="en-US" dirty="0"/>
              <a:t>KQL Language Concepts</a:t>
            </a:r>
          </a:p>
        </p:txBody>
      </p:sp>
      <p:graphicFrame>
        <p:nvGraphicFramePr>
          <p:cNvPr id="3" name="Table 6">
            <a:extLst>
              <a:ext uri="{FF2B5EF4-FFF2-40B4-BE49-F238E27FC236}">
                <a16:creationId xmlns:a16="http://schemas.microsoft.com/office/drawing/2014/main" id="{AD088E8F-1896-4476-9BC5-AF4F9494A040}"/>
              </a:ext>
            </a:extLst>
          </p:cNvPr>
          <p:cNvGraphicFramePr>
            <a:graphicFrameLocks noGrp="1"/>
          </p:cNvGraphicFramePr>
          <p:nvPr>
            <p:extLst>
              <p:ext uri="{D42A27DB-BD31-4B8C-83A1-F6EECF244321}">
                <p14:modId xmlns:p14="http://schemas.microsoft.com/office/powerpoint/2010/main" val="2142963104"/>
              </p:ext>
            </p:extLst>
          </p:nvPr>
        </p:nvGraphicFramePr>
        <p:xfrm>
          <a:off x="330994" y="1396721"/>
          <a:ext cx="11709801" cy="4370950"/>
        </p:xfrm>
        <a:graphic>
          <a:graphicData uri="http://schemas.openxmlformats.org/drawingml/2006/table">
            <a:tbl>
              <a:tblPr firstRow="1" bandRow="1">
                <a:tableStyleId>{00A15C55-8517-42AA-B614-E9B94910E393}</a:tableStyleId>
              </a:tblPr>
              <a:tblGrid>
                <a:gridCol w="4433080">
                  <a:extLst>
                    <a:ext uri="{9D8B030D-6E8A-4147-A177-3AD203B41FA5}">
                      <a16:colId xmlns:a16="http://schemas.microsoft.com/office/drawing/2014/main" val="2943299726"/>
                    </a:ext>
                  </a:extLst>
                </a:gridCol>
                <a:gridCol w="7276721">
                  <a:extLst>
                    <a:ext uri="{9D8B030D-6E8A-4147-A177-3AD203B41FA5}">
                      <a16:colId xmlns:a16="http://schemas.microsoft.com/office/drawing/2014/main" val="2956059170"/>
                    </a:ext>
                  </a:extLst>
                </a:gridCol>
              </a:tblGrid>
              <a:tr h="380693">
                <a:tc>
                  <a:txBody>
                    <a:bodyPr/>
                    <a:lstStyle/>
                    <a:p>
                      <a:r>
                        <a:rPr lang="en-GB" sz="1400" dirty="0"/>
                        <a:t>Operation</a:t>
                      </a:r>
                    </a:p>
                  </a:txBody>
                  <a:tcPr/>
                </a:tc>
                <a:tc>
                  <a:txBody>
                    <a:bodyPr/>
                    <a:lstStyle/>
                    <a:p>
                      <a:r>
                        <a:rPr lang="en-GB" sz="1400" dirty="0"/>
                        <a:t>KQL Query</a:t>
                      </a:r>
                    </a:p>
                  </a:txBody>
                  <a:tcPr/>
                </a:tc>
                <a:extLst>
                  <a:ext uri="{0D108BD9-81ED-4DB2-BD59-A6C34878D82A}">
                    <a16:rowId xmlns:a16="http://schemas.microsoft.com/office/drawing/2014/main" val="2011803203"/>
                  </a:ext>
                </a:extLst>
              </a:tr>
              <a:tr h="1287334">
                <a:tc>
                  <a:txBody>
                    <a:bodyPr/>
                    <a:lstStyle/>
                    <a:p>
                      <a:r>
                        <a:rPr lang="en-GB" sz="1200" dirty="0"/>
                        <a:t>Select a subset of columns: </a:t>
                      </a:r>
                      <a:r>
                        <a:rPr lang="en-GB" sz="1200" b="1" dirty="0"/>
                        <a:t>project</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b="0" dirty="0">
                          <a:solidFill>
                            <a:srgbClr val="333333"/>
                          </a:solidFill>
                          <a:effectLst/>
                        </a:rPr>
                        <a:t>Use </a:t>
                      </a:r>
                      <a:r>
                        <a:rPr lang="en-US" sz="1200" b="0" u="none" strike="noStrike" dirty="0">
                          <a:solidFill>
                            <a:srgbClr val="337AB7"/>
                          </a:solidFill>
                          <a:effectLst/>
                          <a:hlinkClick r:id="rId3"/>
                        </a:rPr>
                        <a:t>project</a:t>
                      </a:r>
                      <a:r>
                        <a:rPr lang="en-US" sz="1200" b="0" dirty="0">
                          <a:solidFill>
                            <a:srgbClr val="333333"/>
                          </a:solidFill>
                          <a:effectLst/>
                        </a:rPr>
                        <a:t> to pick out only the columns you want. </a:t>
                      </a:r>
                      <a:endParaRPr lang="en-US" sz="1200" dirty="0"/>
                    </a:p>
                    <a:p>
                      <a:endParaRPr lang="en-GB" sz="1200" dirty="0"/>
                    </a:p>
                    <a:p>
                      <a:r>
                        <a:rPr lang="en-GB" sz="1200" b="1" dirty="0"/>
                        <a:t>Ref : </a:t>
                      </a:r>
                      <a:r>
                        <a:rPr lang="en-GB" sz="1200" dirty="0">
                          <a:hlinkClick r:id="rId4"/>
                        </a:rPr>
                        <a:t>Project operator - Azure Data Explorer | Microsoft Docs</a:t>
                      </a:r>
                      <a:endParaRPr lang="en-GB" sz="1200" dirty="0"/>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kern="1200" dirty="0">
                          <a:solidFill>
                            <a:schemeClr val="accent3"/>
                          </a:solidFill>
                        </a:rPr>
                        <a:t>//Project specific columns</a:t>
                      </a:r>
                    </a:p>
                    <a:p>
                      <a:pPr marL="0" marR="0" lvl="0" indent="0" algn="l" rtl="0" eaLnBrk="0" fontAlgn="base" latinLnBrk="0" hangingPunct="0">
                        <a:lnSpc>
                          <a:spcPct val="100000"/>
                        </a:lnSpc>
                        <a:spcBef>
                          <a:spcPct val="0"/>
                        </a:spcBef>
                        <a:spcAft>
                          <a:spcPct val="0"/>
                        </a:spcAft>
                        <a:buClrTx/>
                        <a:buSzTx/>
                        <a:buFontTx/>
                        <a:buNone/>
                      </a:pPr>
                      <a:r>
                        <a:rPr kumimoji="0" lang="en-US" altLang="en-US" sz="1200" b="0" u="none" strike="noStrike" cap="none" normalizeH="0" baseline="0" dirty="0" err="1">
                          <a:ln>
                            <a:noFill/>
                          </a:ln>
                          <a:solidFill>
                            <a:srgbClr val="9932CC"/>
                          </a:solidFill>
                          <a:effectLst/>
                        </a:rPr>
                        <a:t>StormEvents</a:t>
                      </a:r>
                      <a:r>
                        <a:rPr lang="en-US" altLang="en-US" sz="1200" b="0" u="none" strike="noStrike" cap="none" normalizeH="0" baseline="0" dirty="0">
                          <a:ln>
                            <a:noFill/>
                          </a:ln>
                          <a:solidFill>
                            <a:srgbClr val="333333"/>
                          </a:solidFill>
                          <a:effectLst/>
                        </a:rPr>
                        <a:t> </a:t>
                      </a:r>
                      <a:endParaRPr kumimoji="0" lang="en-US" altLang="en-US" sz="1200" b="0" u="none" strike="noStrike" cap="none" normalizeH="0" baseline="0" dirty="0">
                        <a:ln>
                          <a:noFill/>
                        </a:ln>
                        <a:solidFill>
                          <a:srgbClr val="333333"/>
                        </a:solidFill>
                        <a:effectLst/>
                      </a:endParaRPr>
                    </a:p>
                    <a:p>
                      <a:pPr marL="0" marR="0" lvl="0" indent="0" algn="l" rtl="0" eaLnBrk="0" fontAlgn="base" latinLnBrk="0" hangingPunct="0">
                        <a:lnSpc>
                          <a:spcPct val="100000"/>
                        </a:lnSpc>
                        <a:spcBef>
                          <a:spcPct val="0"/>
                        </a:spcBef>
                        <a:spcAft>
                          <a:spcPct val="0"/>
                        </a:spcAft>
                        <a:buClrTx/>
                        <a:buSzTx/>
                        <a:buFontTx/>
                        <a:buNone/>
                      </a:pP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a:ln>
                            <a:noFill/>
                          </a:ln>
                          <a:solidFill>
                            <a:srgbClr val="FF0000"/>
                          </a:solidFill>
                          <a:effectLst/>
                        </a:rPr>
                        <a:t>where</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err="1">
                          <a:ln>
                            <a:noFill/>
                          </a:ln>
                          <a:solidFill>
                            <a:srgbClr val="C71585"/>
                          </a:solidFill>
                          <a:effectLst/>
                        </a:rPr>
                        <a:t>StartTime</a:t>
                      </a:r>
                      <a:r>
                        <a:rPr kumimoji="0" lang="en-US" altLang="en-US" sz="1200" b="0" u="none" strike="noStrike" cap="none" normalizeH="0" baseline="0" dirty="0">
                          <a:ln>
                            <a:noFill/>
                          </a:ln>
                          <a:solidFill>
                            <a:srgbClr val="333333"/>
                          </a:solidFill>
                          <a:effectLst/>
                        </a:rPr>
                        <a:t> &gt; </a:t>
                      </a:r>
                      <a:r>
                        <a:rPr kumimoji="0" lang="en-US" altLang="en-US" sz="1200" b="0" u="none" strike="noStrike" cap="none" normalizeH="0" baseline="0" dirty="0">
                          <a:ln>
                            <a:noFill/>
                          </a:ln>
                          <a:solidFill>
                            <a:srgbClr val="0000FF"/>
                          </a:solidFill>
                          <a:effectLst/>
                        </a:rPr>
                        <a:t>datetime</a:t>
                      </a:r>
                      <a:r>
                        <a:rPr kumimoji="0" lang="en-US" altLang="en-US" sz="1200" b="0" u="none" strike="noStrike" cap="none" normalizeH="0" baseline="0" dirty="0">
                          <a:ln>
                            <a:noFill/>
                          </a:ln>
                          <a:solidFill>
                            <a:srgbClr val="333333"/>
                          </a:solidFill>
                          <a:effectLst/>
                        </a:rPr>
                        <a:t>(2007-02-01) </a:t>
                      </a:r>
                      <a:r>
                        <a:rPr kumimoji="0" lang="en-US" altLang="en-US" sz="1200" b="0" u="none" strike="noStrike" cap="none" normalizeH="0" baseline="0" dirty="0">
                          <a:ln>
                            <a:noFill/>
                          </a:ln>
                          <a:solidFill>
                            <a:srgbClr val="0000FF"/>
                          </a:solidFill>
                          <a:effectLst/>
                        </a:rPr>
                        <a:t>and</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err="1">
                          <a:ln>
                            <a:noFill/>
                          </a:ln>
                          <a:solidFill>
                            <a:srgbClr val="C71585"/>
                          </a:solidFill>
                          <a:effectLst/>
                        </a:rPr>
                        <a:t>StartTime</a:t>
                      </a:r>
                      <a:r>
                        <a:rPr kumimoji="0" lang="en-US" altLang="en-US" sz="1200" b="0" u="none" strike="noStrike" cap="none" normalizeH="0" baseline="0" dirty="0">
                          <a:ln>
                            <a:noFill/>
                          </a:ln>
                          <a:solidFill>
                            <a:srgbClr val="333333"/>
                          </a:solidFill>
                          <a:effectLst/>
                        </a:rPr>
                        <a:t> &lt; </a:t>
                      </a:r>
                      <a:r>
                        <a:rPr kumimoji="0" lang="en-US" altLang="en-US" sz="1200" b="0" u="none" strike="noStrike" cap="none" normalizeH="0" baseline="0" dirty="0">
                          <a:ln>
                            <a:noFill/>
                          </a:ln>
                          <a:solidFill>
                            <a:srgbClr val="0000FF"/>
                          </a:solidFill>
                          <a:effectLst/>
                        </a:rPr>
                        <a:t>datetime</a:t>
                      </a:r>
                      <a:r>
                        <a:rPr kumimoji="0" lang="en-US" altLang="en-US" sz="1200" b="0" u="none" strike="noStrike" cap="none" normalizeH="0" baseline="0" dirty="0">
                          <a:ln>
                            <a:noFill/>
                          </a:ln>
                          <a:solidFill>
                            <a:srgbClr val="333333"/>
                          </a:solidFill>
                          <a:effectLst/>
                        </a:rPr>
                        <a:t>(2007-03-01)</a:t>
                      </a:r>
                      <a:r>
                        <a:rPr lang="en-US" altLang="en-US" sz="1200" b="0" u="none" strike="noStrike" cap="none" normalizeH="0" baseline="0" dirty="0">
                          <a:ln>
                            <a:noFill/>
                          </a:ln>
                          <a:solidFill>
                            <a:srgbClr val="333333"/>
                          </a:solidFill>
                          <a:effectLst/>
                        </a:rPr>
                        <a:t> </a:t>
                      </a:r>
                      <a:endParaRPr kumimoji="0" lang="en-US" altLang="en-US" sz="1200" b="0" u="none" strike="noStrike" cap="none" normalizeH="0" baseline="0" dirty="0">
                        <a:ln>
                          <a:noFill/>
                        </a:ln>
                        <a:solidFill>
                          <a:srgbClr val="333333"/>
                        </a:solidFill>
                        <a:effectLst/>
                      </a:endParaRPr>
                    </a:p>
                    <a:p>
                      <a:pPr marL="0" marR="0" lvl="0" indent="0" algn="l" rtl="0" eaLnBrk="0" fontAlgn="base" latinLnBrk="0" hangingPunct="0">
                        <a:lnSpc>
                          <a:spcPct val="100000"/>
                        </a:lnSpc>
                        <a:spcBef>
                          <a:spcPct val="0"/>
                        </a:spcBef>
                        <a:spcAft>
                          <a:spcPct val="0"/>
                        </a:spcAft>
                        <a:buClrTx/>
                        <a:buSzTx/>
                        <a:buFontTx/>
                        <a:buNone/>
                      </a:pP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a:ln>
                            <a:noFill/>
                          </a:ln>
                          <a:solidFill>
                            <a:srgbClr val="FF0000"/>
                          </a:solidFill>
                          <a:effectLst/>
                        </a:rPr>
                        <a:t>where</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err="1">
                          <a:ln>
                            <a:noFill/>
                          </a:ln>
                          <a:solidFill>
                            <a:srgbClr val="C71585"/>
                          </a:solidFill>
                          <a:effectLst/>
                        </a:rPr>
                        <a:t>EventType</a:t>
                      </a:r>
                      <a:r>
                        <a:rPr kumimoji="0" lang="en-US" altLang="en-US" sz="1200" b="0" u="none" strike="noStrike" cap="none" normalizeH="0" baseline="0" dirty="0">
                          <a:ln>
                            <a:noFill/>
                          </a:ln>
                          <a:solidFill>
                            <a:srgbClr val="333333"/>
                          </a:solidFill>
                          <a:effectLst/>
                        </a:rPr>
                        <a:t> == </a:t>
                      </a:r>
                      <a:r>
                        <a:rPr kumimoji="0" lang="en-US" altLang="en-US" sz="1200" b="0" u="none" strike="noStrike" cap="none" normalizeH="0" baseline="0" dirty="0">
                          <a:ln>
                            <a:noFill/>
                          </a:ln>
                          <a:solidFill>
                            <a:srgbClr val="B22222"/>
                          </a:solidFill>
                          <a:effectLst/>
                        </a:rPr>
                        <a:t>'Flood'</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a:ln>
                            <a:noFill/>
                          </a:ln>
                          <a:solidFill>
                            <a:srgbClr val="0000FF"/>
                          </a:solidFill>
                          <a:effectLst/>
                        </a:rPr>
                        <a:t>and</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a:ln>
                            <a:noFill/>
                          </a:ln>
                          <a:solidFill>
                            <a:srgbClr val="C71585"/>
                          </a:solidFill>
                          <a:effectLst/>
                        </a:rPr>
                        <a:t>State</a:t>
                      </a:r>
                      <a:r>
                        <a:rPr kumimoji="0" lang="en-US" altLang="en-US" sz="1200" b="0" u="none" strike="noStrike" cap="none" normalizeH="0" baseline="0" dirty="0">
                          <a:ln>
                            <a:noFill/>
                          </a:ln>
                          <a:solidFill>
                            <a:srgbClr val="333333"/>
                          </a:solidFill>
                          <a:effectLst/>
                        </a:rPr>
                        <a:t> == </a:t>
                      </a:r>
                      <a:r>
                        <a:rPr kumimoji="0" lang="en-US" altLang="en-US" sz="1200" b="0" u="none" strike="noStrike" cap="none" normalizeH="0" baseline="0" dirty="0">
                          <a:ln>
                            <a:noFill/>
                          </a:ln>
                          <a:solidFill>
                            <a:srgbClr val="B22222"/>
                          </a:solidFill>
                          <a:effectLst/>
                        </a:rPr>
                        <a:t>'CALIFORNIA’</a:t>
                      </a:r>
                      <a:r>
                        <a:rPr lang="en-US" altLang="en-US" sz="1200" b="0" u="none" strike="noStrike" cap="none" normalizeH="0" baseline="0" dirty="0">
                          <a:ln>
                            <a:noFill/>
                          </a:ln>
                          <a:solidFill>
                            <a:srgbClr val="333333"/>
                          </a:solidFill>
                          <a:effectLst/>
                        </a:rPr>
                        <a:t> </a:t>
                      </a:r>
                      <a:endParaRPr kumimoji="0" lang="en-US" altLang="en-US" sz="1200" b="0" u="none" strike="noStrike" cap="none" normalizeH="0" baseline="0" dirty="0">
                        <a:ln>
                          <a:noFill/>
                        </a:ln>
                        <a:solidFill>
                          <a:srgbClr val="333333"/>
                        </a:solidFill>
                        <a:effectLst/>
                      </a:endParaRPr>
                    </a:p>
                    <a:p>
                      <a:pPr marL="0" marR="0" lvl="0" indent="0" algn="l" rtl="0" eaLnBrk="0" fontAlgn="base" latinLnBrk="0" hangingPunct="0">
                        <a:lnSpc>
                          <a:spcPct val="100000"/>
                        </a:lnSpc>
                        <a:spcBef>
                          <a:spcPct val="0"/>
                        </a:spcBef>
                        <a:spcAft>
                          <a:spcPct val="0"/>
                        </a:spcAft>
                        <a:buClrTx/>
                        <a:buSzTx/>
                        <a:buFontTx/>
                        <a:buNone/>
                      </a:pP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a:ln>
                            <a:noFill/>
                          </a:ln>
                          <a:solidFill>
                            <a:srgbClr val="FF0000"/>
                          </a:solidFill>
                          <a:effectLst/>
                        </a:rPr>
                        <a:t>project</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err="1">
                          <a:ln>
                            <a:noFill/>
                          </a:ln>
                          <a:solidFill>
                            <a:srgbClr val="C71585"/>
                          </a:solidFill>
                          <a:effectLst/>
                        </a:rPr>
                        <a:t>StartTime</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err="1">
                          <a:ln>
                            <a:noFill/>
                          </a:ln>
                          <a:solidFill>
                            <a:srgbClr val="C71585"/>
                          </a:solidFill>
                          <a:effectLst/>
                        </a:rPr>
                        <a:t>EndTime</a:t>
                      </a:r>
                      <a:r>
                        <a:rPr kumimoji="0" lang="en-US" altLang="en-US" sz="1200" b="0" u="none" strike="noStrike" cap="none" normalizeH="0" baseline="0" dirty="0">
                          <a:ln>
                            <a:noFill/>
                          </a:ln>
                          <a:solidFill>
                            <a:srgbClr val="333333"/>
                          </a:solidFill>
                          <a:effectLst/>
                        </a:rPr>
                        <a:t> , </a:t>
                      </a:r>
                      <a:r>
                        <a:rPr kumimoji="0" lang="en-US" altLang="en-US" sz="1200" b="0" u="none" strike="noStrike" cap="none" normalizeH="0" baseline="0" dirty="0">
                          <a:ln>
                            <a:noFill/>
                          </a:ln>
                          <a:solidFill>
                            <a:srgbClr val="C71585"/>
                          </a:solidFill>
                          <a:effectLst/>
                        </a:rPr>
                        <a:t>State</a:t>
                      </a:r>
                      <a:r>
                        <a:rPr kumimoji="0" lang="en-US" altLang="en-US" sz="1200" b="0" u="none" strike="noStrike" cap="none" normalizeH="0" baseline="0" dirty="0">
                          <a:ln>
                            <a:noFill/>
                          </a:ln>
                          <a:solidFill>
                            <a:srgbClr val="333333"/>
                          </a:solidFill>
                          <a:effectLst/>
                        </a:rPr>
                        <a:t> , </a:t>
                      </a:r>
                      <a:r>
                        <a:rPr kumimoji="0" lang="en-US" altLang="en-US" sz="1200" b="0" u="none" strike="noStrike" cap="none" normalizeH="0" baseline="0" dirty="0" err="1">
                          <a:ln>
                            <a:noFill/>
                          </a:ln>
                          <a:solidFill>
                            <a:srgbClr val="C71585"/>
                          </a:solidFill>
                          <a:effectLst/>
                        </a:rPr>
                        <a:t>EventType</a:t>
                      </a:r>
                      <a:r>
                        <a:rPr kumimoji="0" lang="en-US" altLang="en-US" sz="1200" b="0" u="none" strike="noStrike" cap="none" normalizeH="0" baseline="0" dirty="0">
                          <a:ln>
                            <a:noFill/>
                          </a:ln>
                          <a:solidFill>
                            <a:srgbClr val="333333"/>
                          </a:solidFill>
                          <a:effectLst/>
                        </a:rPr>
                        <a:t> , </a:t>
                      </a:r>
                      <a:r>
                        <a:rPr kumimoji="0" lang="en-US" altLang="en-US" sz="1200" b="0" u="none" strike="noStrike" cap="none" normalizeH="0" baseline="0" dirty="0" err="1">
                          <a:ln>
                            <a:noFill/>
                          </a:ln>
                          <a:solidFill>
                            <a:srgbClr val="C71585"/>
                          </a:solidFill>
                          <a:effectLst/>
                        </a:rPr>
                        <a:t>EpisodeNarrative</a:t>
                      </a:r>
                      <a:r>
                        <a:rPr lang="en-US" altLang="en-US" sz="1200" b="0" u="none" strike="noStrike" cap="none" normalizeH="0" baseline="0" dirty="0">
                          <a:ln>
                            <a:noFill/>
                          </a:ln>
                          <a:solidFill>
                            <a:schemeClr val="tx1"/>
                          </a:solidFill>
                          <a:effectLst/>
                        </a:rPr>
                        <a:t> </a:t>
                      </a:r>
                      <a:endParaRPr kumimoji="0" lang="en-US" altLang="en-US" sz="1200" b="0" u="none" strike="noStrike" cap="none" normalizeH="0" baseline="0" dirty="0">
                        <a:ln>
                          <a:noFill/>
                        </a:ln>
                        <a:solidFill>
                          <a:schemeClr val="tx1"/>
                        </a:solidFill>
                        <a:effectLst/>
                      </a:endParaRPr>
                    </a:p>
                  </a:txBody>
                  <a:tcPr/>
                </a:tc>
                <a:extLst>
                  <a:ext uri="{0D108BD9-81ED-4DB2-BD59-A6C34878D82A}">
                    <a16:rowId xmlns:a16="http://schemas.microsoft.com/office/drawing/2014/main" val="1132065237"/>
                  </a:ext>
                </a:extLst>
              </a:tr>
              <a:tr h="1827328">
                <a:tc>
                  <a:txBody>
                    <a:bodyPr/>
                    <a:lstStyle/>
                    <a:p>
                      <a:r>
                        <a:rPr lang="en-US" sz="1200" b="0" dirty="0">
                          <a:solidFill>
                            <a:srgbClr val="333333"/>
                          </a:solidFill>
                          <a:effectLst/>
                        </a:rPr>
                        <a:t>Order results: </a:t>
                      </a:r>
                      <a:r>
                        <a:rPr lang="en-US" sz="1200" b="1" dirty="0">
                          <a:solidFill>
                            <a:srgbClr val="333333"/>
                          </a:solidFill>
                          <a:effectLst/>
                        </a:rPr>
                        <a:t>sort, top</a:t>
                      </a:r>
                    </a:p>
                    <a:p>
                      <a:endParaRPr lang="en-US" sz="1200" b="1" dirty="0">
                        <a:solidFill>
                          <a:srgbClr val="333333"/>
                        </a:solidFill>
                        <a:effectLst/>
                      </a:endParaRPr>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b="0" dirty="0">
                          <a:solidFill>
                            <a:srgbClr val="333333"/>
                          </a:solidFill>
                          <a:effectLst/>
                        </a:rPr>
                        <a:t>Show me the first n rows, ordered by a specific column:</a:t>
                      </a:r>
                      <a:endParaRPr lang="en-US" sz="1200" dirty="0"/>
                    </a:p>
                    <a:p>
                      <a:endParaRPr lang="en-GB" sz="1200" b="1" dirty="0"/>
                    </a:p>
                    <a:p>
                      <a:r>
                        <a:rPr lang="en-GB" sz="1200" b="1" dirty="0"/>
                        <a:t>Ref : </a:t>
                      </a:r>
                      <a:endParaRPr lang="en-GB" sz="1200"/>
                    </a:p>
                    <a:p>
                      <a:r>
                        <a:rPr lang="en-GB" sz="1200" dirty="0">
                          <a:hlinkClick r:id="rId5"/>
                        </a:rPr>
                        <a:t>sort operator - Azure Data Explorer | Microsoft Docs</a:t>
                      </a:r>
                      <a:endParaRPr lang="en-GB" sz="1200" dirty="0"/>
                    </a:p>
                    <a:p>
                      <a:r>
                        <a:rPr lang="en-GB" sz="1200" dirty="0">
                          <a:hlinkClick r:id="rId6"/>
                        </a:rPr>
                        <a:t>top operator - Azure Data Explorer | Microsoft Docs</a:t>
                      </a:r>
                      <a:endParaRPr lang="en-GB" sz="1200" b="1"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kern="1200" dirty="0">
                          <a:solidFill>
                            <a:schemeClr val="accent3"/>
                          </a:solidFill>
                        </a:rPr>
                        <a:t>//Show me the first n rows, ordered by a specific column:</a:t>
                      </a:r>
                    </a:p>
                    <a:p>
                      <a:pPr marL="0" marR="0" lvl="0" indent="0" algn="l" rtl="0" eaLnBrk="0" fontAlgn="base" latinLnBrk="0" hangingPunct="0">
                        <a:lnSpc>
                          <a:spcPct val="100000"/>
                        </a:lnSpc>
                        <a:spcBef>
                          <a:spcPct val="0"/>
                        </a:spcBef>
                        <a:spcAft>
                          <a:spcPct val="0"/>
                        </a:spcAft>
                        <a:buClrTx/>
                        <a:buSzTx/>
                        <a:buFontTx/>
                        <a:buNone/>
                      </a:pPr>
                      <a:r>
                        <a:rPr kumimoji="0" lang="en-US" altLang="en-US" sz="1200" b="0" u="none" strike="noStrike" cap="none" normalizeH="0" baseline="0" dirty="0" err="1">
                          <a:ln>
                            <a:noFill/>
                          </a:ln>
                          <a:solidFill>
                            <a:srgbClr val="9932CC"/>
                          </a:solidFill>
                          <a:effectLst/>
                        </a:rPr>
                        <a:t>StormEvents</a:t>
                      </a:r>
                      <a:r>
                        <a:rPr lang="en-US" altLang="en-US" sz="1200" b="0" u="none" strike="noStrike" cap="none" normalizeH="0" baseline="0" dirty="0">
                          <a:ln>
                            <a:noFill/>
                          </a:ln>
                          <a:solidFill>
                            <a:srgbClr val="333333"/>
                          </a:solidFill>
                          <a:effectLst/>
                        </a:rPr>
                        <a:t> </a:t>
                      </a:r>
                      <a:endParaRPr kumimoji="0" lang="en-US" altLang="en-US" sz="1200" b="0" u="none" strike="noStrike" cap="none" normalizeH="0" baseline="0" dirty="0">
                        <a:ln>
                          <a:noFill/>
                        </a:ln>
                        <a:solidFill>
                          <a:srgbClr val="333333"/>
                        </a:solidFill>
                        <a:effectLst/>
                      </a:endParaRPr>
                    </a:p>
                    <a:p>
                      <a:pPr marL="0" marR="0" lvl="0" indent="0" algn="l" rtl="0" eaLnBrk="0" fontAlgn="base" latinLnBrk="0" hangingPunct="0">
                        <a:lnSpc>
                          <a:spcPct val="100000"/>
                        </a:lnSpc>
                        <a:spcBef>
                          <a:spcPct val="0"/>
                        </a:spcBef>
                        <a:spcAft>
                          <a:spcPct val="0"/>
                        </a:spcAft>
                        <a:buClrTx/>
                        <a:buSzTx/>
                        <a:buFontTx/>
                        <a:buNone/>
                      </a:pP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a:ln>
                            <a:noFill/>
                          </a:ln>
                          <a:solidFill>
                            <a:srgbClr val="FF0000"/>
                          </a:solidFill>
                          <a:effectLst/>
                        </a:rPr>
                        <a:t>top</a:t>
                      </a:r>
                      <a:r>
                        <a:rPr kumimoji="0" lang="en-US" altLang="en-US" sz="1200" b="0" u="none" strike="noStrike" cap="none" normalizeH="0" baseline="0" dirty="0">
                          <a:ln>
                            <a:noFill/>
                          </a:ln>
                          <a:solidFill>
                            <a:srgbClr val="333333"/>
                          </a:solidFill>
                          <a:effectLst/>
                        </a:rPr>
                        <a:t> 5 </a:t>
                      </a:r>
                      <a:r>
                        <a:rPr kumimoji="0" lang="en-US" altLang="en-US" sz="1200" b="0" u="none" strike="noStrike" cap="none" normalizeH="0" baseline="0" dirty="0">
                          <a:ln>
                            <a:noFill/>
                          </a:ln>
                          <a:solidFill>
                            <a:srgbClr val="0000FF"/>
                          </a:solidFill>
                          <a:effectLst/>
                        </a:rPr>
                        <a:t>by</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err="1">
                          <a:ln>
                            <a:noFill/>
                          </a:ln>
                          <a:solidFill>
                            <a:srgbClr val="C71585"/>
                          </a:solidFill>
                          <a:effectLst/>
                        </a:rPr>
                        <a:t>StartTime</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a:ln>
                            <a:noFill/>
                          </a:ln>
                          <a:solidFill>
                            <a:srgbClr val="0000FF"/>
                          </a:solidFill>
                          <a:effectLst/>
                        </a:rPr>
                        <a:t>desc</a:t>
                      </a:r>
                      <a:r>
                        <a:rPr lang="en-US" altLang="en-US" sz="1200" b="0" u="none" strike="noStrike" cap="none" normalizeH="0" baseline="0" dirty="0">
                          <a:ln>
                            <a:noFill/>
                          </a:ln>
                          <a:solidFill>
                            <a:srgbClr val="333333"/>
                          </a:solidFill>
                          <a:effectLst/>
                        </a:rPr>
                        <a:t> </a:t>
                      </a:r>
                      <a:endParaRPr kumimoji="0" lang="en-US" altLang="en-US" sz="1200" b="0" u="none" strike="noStrike" cap="none" normalizeH="0" baseline="0" dirty="0">
                        <a:ln>
                          <a:noFill/>
                        </a:ln>
                        <a:solidFill>
                          <a:srgbClr val="333333"/>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a:ln>
                            <a:noFill/>
                          </a:ln>
                          <a:solidFill>
                            <a:srgbClr val="FF0000"/>
                          </a:solidFill>
                          <a:effectLst/>
                        </a:rPr>
                        <a:t>project</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err="1">
                          <a:ln>
                            <a:noFill/>
                          </a:ln>
                          <a:solidFill>
                            <a:srgbClr val="C71585"/>
                          </a:solidFill>
                          <a:effectLst/>
                        </a:rPr>
                        <a:t>StartTime</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err="1">
                          <a:ln>
                            <a:noFill/>
                          </a:ln>
                          <a:solidFill>
                            <a:srgbClr val="C71585"/>
                          </a:solidFill>
                          <a:effectLst/>
                        </a:rPr>
                        <a:t>EndTime</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err="1">
                          <a:ln>
                            <a:noFill/>
                          </a:ln>
                          <a:solidFill>
                            <a:srgbClr val="C71585"/>
                          </a:solidFill>
                          <a:effectLst/>
                        </a:rPr>
                        <a:t>EventType</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a:ln>
                            <a:noFill/>
                          </a:ln>
                          <a:solidFill>
                            <a:srgbClr val="C71585"/>
                          </a:solidFill>
                          <a:effectLst/>
                        </a:rPr>
                        <a:t>State</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err="1">
                          <a:ln>
                            <a:noFill/>
                          </a:ln>
                          <a:solidFill>
                            <a:srgbClr val="C71585"/>
                          </a:solidFill>
                          <a:effectLst/>
                        </a:rPr>
                        <a:t>EventNarrative</a:t>
                      </a:r>
                      <a:endParaRPr kumimoji="0" lang="en-US" altLang="en-US" sz="1200" b="0" u="none" strike="noStrike" cap="none" normalizeH="0" baseline="0" dirty="0">
                        <a:ln>
                          <a:noFill/>
                        </a:ln>
                        <a:solidFill>
                          <a:srgbClr val="C71585"/>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sz="1200" dirty="0"/>
                    </a:p>
                    <a:p>
                      <a:pPr marL="0" marR="0" lvl="0" indent="0" algn="l" rtl="0" eaLnBrk="0" fontAlgn="base" latinLnBrk="0" hangingPunct="0">
                        <a:lnSpc>
                          <a:spcPct val="100000"/>
                        </a:lnSpc>
                        <a:spcBef>
                          <a:spcPct val="0"/>
                        </a:spcBef>
                        <a:spcAft>
                          <a:spcPct val="0"/>
                        </a:spcAft>
                        <a:buClrTx/>
                        <a:buSzTx/>
                        <a:buFontTx/>
                        <a:buNone/>
                      </a:pPr>
                      <a:r>
                        <a:rPr kumimoji="0" lang="en-US" altLang="en-US" sz="1200" b="0" u="none" strike="noStrike" cap="none" normalizeH="0" baseline="0" dirty="0" err="1">
                          <a:ln>
                            <a:noFill/>
                          </a:ln>
                          <a:solidFill>
                            <a:srgbClr val="9932CC"/>
                          </a:solidFill>
                          <a:effectLst/>
                        </a:rPr>
                        <a:t>StormEvents</a:t>
                      </a:r>
                      <a:r>
                        <a:rPr lang="en-US" altLang="en-US" sz="1200" b="0" u="none" strike="noStrike" cap="none" normalizeH="0" baseline="0" dirty="0">
                          <a:ln>
                            <a:noFill/>
                          </a:ln>
                          <a:solidFill>
                            <a:srgbClr val="333333"/>
                          </a:solidFill>
                          <a:effectLst/>
                        </a:rPr>
                        <a:t> </a:t>
                      </a:r>
                      <a:endParaRPr kumimoji="0" lang="en-US" altLang="en-US" sz="1200" b="0" u="none" strike="noStrike" cap="none" normalizeH="0" baseline="0" dirty="0">
                        <a:ln>
                          <a:noFill/>
                        </a:ln>
                        <a:solidFill>
                          <a:srgbClr val="333333"/>
                        </a:solidFill>
                        <a:effectLst/>
                      </a:endParaRPr>
                    </a:p>
                    <a:p>
                      <a:pPr marL="0" marR="0" lvl="0" indent="0" algn="l" rtl="0" eaLnBrk="0" fontAlgn="base" latinLnBrk="0" hangingPunct="0">
                        <a:lnSpc>
                          <a:spcPct val="100000"/>
                        </a:lnSpc>
                        <a:spcBef>
                          <a:spcPct val="0"/>
                        </a:spcBef>
                        <a:spcAft>
                          <a:spcPct val="0"/>
                        </a:spcAft>
                        <a:buClrTx/>
                        <a:buSzTx/>
                        <a:buFontTx/>
                        <a:buNone/>
                      </a:pP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a:ln>
                            <a:noFill/>
                          </a:ln>
                          <a:solidFill>
                            <a:srgbClr val="FF0000"/>
                          </a:solidFill>
                          <a:effectLst/>
                        </a:rPr>
                        <a:t>sort</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a:ln>
                            <a:noFill/>
                          </a:ln>
                          <a:solidFill>
                            <a:srgbClr val="0000FF"/>
                          </a:solidFill>
                          <a:effectLst/>
                        </a:rPr>
                        <a:t>by</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err="1">
                          <a:ln>
                            <a:noFill/>
                          </a:ln>
                          <a:solidFill>
                            <a:srgbClr val="C71585"/>
                          </a:solidFill>
                          <a:effectLst/>
                        </a:rPr>
                        <a:t>StartTime</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a:ln>
                            <a:noFill/>
                          </a:ln>
                          <a:solidFill>
                            <a:srgbClr val="0000FF"/>
                          </a:solidFill>
                          <a:effectLst/>
                        </a:rPr>
                        <a:t>desc</a:t>
                      </a:r>
                      <a:r>
                        <a:rPr lang="en-US" altLang="en-US" sz="1200" b="0" u="none" strike="noStrike" cap="none" normalizeH="0" baseline="0" dirty="0">
                          <a:ln>
                            <a:noFill/>
                          </a:ln>
                          <a:solidFill>
                            <a:srgbClr val="333333"/>
                          </a:solidFill>
                          <a:effectLst/>
                        </a:rPr>
                        <a:t> </a:t>
                      </a:r>
                      <a:endParaRPr kumimoji="0" lang="en-US" altLang="en-US" sz="1200" b="0" u="none" strike="noStrike" cap="none" normalizeH="0" baseline="0" dirty="0">
                        <a:ln>
                          <a:noFill/>
                        </a:ln>
                        <a:solidFill>
                          <a:srgbClr val="333333"/>
                        </a:solidFill>
                        <a:effectLst/>
                      </a:endParaRPr>
                    </a:p>
                    <a:p>
                      <a:pPr marL="0" marR="0" lvl="0" indent="0" algn="l" rtl="0" eaLnBrk="0" fontAlgn="base" latinLnBrk="0" hangingPunct="0">
                        <a:lnSpc>
                          <a:spcPct val="100000"/>
                        </a:lnSpc>
                        <a:spcBef>
                          <a:spcPct val="0"/>
                        </a:spcBef>
                        <a:spcAft>
                          <a:spcPct val="0"/>
                        </a:spcAft>
                        <a:buClrTx/>
                        <a:buSzTx/>
                        <a:buFontTx/>
                        <a:buNone/>
                      </a:pP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a:ln>
                            <a:noFill/>
                          </a:ln>
                          <a:solidFill>
                            <a:srgbClr val="FF0000"/>
                          </a:solidFill>
                          <a:effectLst/>
                        </a:rPr>
                        <a:t>take</a:t>
                      </a:r>
                      <a:r>
                        <a:rPr kumimoji="0" lang="en-US" altLang="en-US" sz="1200" b="0" u="none" strike="noStrike" cap="none" normalizeH="0" baseline="0" dirty="0">
                          <a:ln>
                            <a:noFill/>
                          </a:ln>
                          <a:solidFill>
                            <a:srgbClr val="333333"/>
                          </a:solidFill>
                          <a:effectLst/>
                        </a:rPr>
                        <a:t> 5</a:t>
                      </a:r>
                      <a:r>
                        <a:rPr lang="en-US" altLang="en-US" sz="1200" b="0" u="none" strike="noStrike" cap="none" normalizeH="0" baseline="0" dirty="0">
                          <a:ln>
                            <a:noFill/>
                          </a:ln>
                          <a:solidFill>
                            <a:srgbClr val="333333"/>
                          </a:solidFill>
                          <a:effectLst/>
                        </a:rPr>
                        <a:t> </a:t>
                      </a:r>
                      <a:endParaRPr kumimoji="0" lang="en-US" altLang="en-US" sz="1200" b="0" u="none" strike="noStrike" cap="none" normalizeH="0" baseline="0" dirty="0">
                        <a:ln>
                          <a:noFill/>
                        </a:ln>
                        <a:solidFill>
                          <a:srgbClr val="333333"/>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a:ln>
                            <a:noFill/>
                          </a:ln>
                          <a:solidFill>
                            <a:srgbClr val="FF0000"/>
                          </a:solidFill>
                          <a:effectLst/>
                        </a:rPr>
                        <a:t>project</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err="1">
                          <a:ln>
                            <a:noFill/>
                          </a:ln>
                          <a:solidFill>
                            <a:srgbClr val="C71585"/>
                          </a:solidFill>
                          <a:effectLst/>
                        </a:rPr>
                        <a:t>StartTime</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err="1">
                          <a:ln>
                            <a:noFill/>
                          </a:ln>
                          <a:solidFill>
                            <a:srgbClr val="C71585"/>
                          </a:solidFill>
                          <a:effectLst/>
                        </a:rPr>
                        <a:t>EndTime</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err="1">
                          <a:ln>
                            <a:noFill/>
                          </a:ln>
                          <a:solidFill>
                            <a:srgbClr val="C71585"/>
                          </a:solidFill>
                          <a:effectLst/>
                        </a:rPr>
                        <a:t>EventType</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a:ln>
                            <a:noFill/>
                          </a:ln>
                          <a:solidFill>
                            <a:srgbClr val="C71585"/>
                          </a:solidFill>
                          <a:effectLst/>
                        </a:rPr>
                        <a:t>State</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err="1">
                          <a:ln>
                            <a:noFill/>
                          </a:ln>
                          <a:solidFill>
                            <a:srgbClr val="C71585"/>
                          </a:solidFill>
                          <a:effectLst/>
                        </a:rPr>
                        <a:t>EventNarrative</a:t>
                      </a:r>
                      <a:endParaRPr lang="en-GB" sz="1200" dirty="0">
                        <a:latin typeface="Consolas"/>
                      </a:endParaRPr>
                    </a:p>
                  </a:txBody>
                  <a:tcPr/>
                </a:tc>
                <a:extLst>
                  <a:ext uri="{0D108BD9-81ED-4DB2-BD59-A6C34878D82A}">
                    <a16:rowId xmlns:a16="http://schemas.microsoft.com/office/drawing/2014/main" val="2918028581"/>
                  </a:ext>
                </a:extLst>
              </a:tr>
              <a:tr h="875595">
                <a:tc>
                  <a:txBody>
                    <a:bodyPr/>
                    <a:lstStyle/>
                    <a:p>
                      <a:r>
                        <a:rPr lang="en-GB" sz="1200" dirty="0"/>
                        <a:t>Compute Derived Columns : </a:t>
                      </a:r>
                      <a:r>
                        <a:rPr lang="en-GB" sz="1200" b="1" dirty="0"/>
                        <a:t>extend</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b="0" dirty="0">
                          <a:solidFill>
                            <a:srgbClr val="333333"/>
                          </a:solidFill>
                          <a:effectLst/>
                        </a:rPr>
                        <a:t>Create a new column by computing a value in every row</a:t>
                      </a:r>
                      <a:endParaRPr lang="en-US" sz="1200" dirty="0"/>
                    </a:p>
                    <a:p>
                      <a:r>
                        <a:rPr lang="en-GB" sz="1200" b="1" dirty="0"/>
                        <a:t>Ref : </a:t>
                      </a:r>
                      <a:r>
                        <a:rPr lang="en-GB" sz="1200" dirty="0">
                          <a:hlinkClick r:id="rId7"/>
                        </a:rPr>
                        <a:t>extend operator - Azure Data Explorer | Microsoft Docs</a:t>
                      </a:r>
                      <a:endParaRPr lang="en-GB" sz="1200" b="1" dirty="0"/>
                    </a:p>
                  </a:txBody>
                  <a:tcPr/>
                </a:tc>
                <a:tc>
                  <a:txBody>
                    <a:bodyPr/>
                    <a:lstStyle/>
                    <a:p>
                      <a:pPr marL="0" marR="0" lvl="0" indent="0" algn="l" rtl="0" eaLnBrk="0" fontAlgn="base" latinLnBrk="0" hangingPunct="0">
                        <a:lnSpc>
                          <a:spcPct val="100000"/>
                        </a:lnSpc>
                        <a:spcBef>
                          <a:spcPct val="0"/>
                        </a:spcBef>
                        <a:spcAft>
                          <a:spcPct val="0"/>
                        </a:spcAft>
                        <a:buClrTx/>
                        <a:buSzTx/>
                        <a:buFontTx/>
                        <a:buNone/>
                      </a:pPr>
                      <a:r>
                        <a:rPr kumimoji="0" lang="en-US" altLang="en-US" sz="1200" b="0" u="none" strike="noStrike" cap="none" normalizeH="0" baseline="0" dirty="0" err="1">
                          <a:ln>
                            <a:noFill/>
                          </a:ln>
                          <a:solidFill>
                            <a:srgbClr val="9932CC"/>
                          </a:solidFill>
                          <a:effectLst/>
                        </a:rPr>
                        <a:t>StormEvents</a:t>
                      </a:r>
                      <a:r>
                        <a:rPr lang="en-US" altLang="en-US" sz="1200" b="0" u="none" strike="noStrike" cap="none" normalizeH="0" baseline="0" dirty="0">
                          <a:ln>
                            <a:noFill/>
                          </a:ln>
                          <a:solidFill>
                            <a:srgbClr val="333333"/>
                          </a:solidFill>
                          <a:effectLst/>
                        </a:rPr>
                        <a:t> </a:t>
                      </a:r>
                      <a:endParaRPr kumimoji="0" lang="en-US" altLang="en-US" sz="1200" b="0" u="none" strike="noStrike" cap="none" normalizeH="0" baseline="0" dirty="0">
                        <a:ln>
                          <a:noFill/>
                        </a:ln>
                        <a:solidFill>
                          <a:srgbClr val="333333"/>
                        </a:solidFill>
                        <a:effectLst/>
                      </a:endParaRPr>
                    </a:p>
                    <a:p>
                      <a:pPr marL="0" marR="0" lvl="0" indent="0" algn="l" rtl="0" eaLnBrk="0" fontAlgn="base" latinLnBrk="0" hangingPunct="0">
                        <a:lnSpc>
                          <a:spcPct val="100000"/>
                        </a:lnSpc>
                        <a:spcBef>
                          <a:spcPct val="0"/>
                        </a:spcBef>
                        <a:spcAft>
                          <a:spcPct val="0"/>
                        </a:spcAft>
                        <a:buClrTx/>
                        <a:buSzTx/>
                        <a:buFontTx/>
                        <a:buNone/>
                      </a:pP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a:ln>
                            <a:noFill/>
                          </a:ln>
                          <a:solidFill>
                            <a:srgbClr val="FF0000"/>
                          </a:solidFill>
                          <a:effectLst/>
                        </a:rPr>
                        <a:t>limit</a:t>
                      </a:r>
                      <a:r>
                        <a:rPr kumimoji="0" lang="en-US" altLang="en-US" sz="1200" b="0" u="none" strike="noStrike" cap="none" normalizeH="0" baseline="0" dirty="0">
                          <a:ln>
                            <a:noFill/>
                          </a:ln>
                          <a:solidFill>
                            <a:srgbClr val="333333"/>
                          </a:solidFill>
                          <a:effectLst/>
                        </a:rPr>
                        <a:t> 5</a:t>
                      </a:r>
                      <a:r>
                        <a:rPr lang="en-US" altLang="en-US" sz="1200" b="0" u="none" strike="noStrike" cap="none" normalizeH="0" baseline="0" dirty="0">
                          <a:ln>
                            <a:noFill/>
                          </a:ln>
                          <a:solidFill>
                            <a:srgbClr val="333333"/>
                          </a:solidFill>
                          <a:effectLst/>
                        </a:rPr>
                        <a:t> </a:t>
                      </a:r>
                      <a:endParaRPr kumimoji="0" lang="en-US" altLang="en-US" sz="1200" b="0" u="none" strike="noStrike" cap="none" normalizeH="0" baseline="0" dirty="0">
                        <a:ln>
                          <a:noFill/>
                        </a:ln>
                        <a:solidFill>
                          <a:srgbClr val="333333"/>
                        </a:solidFill>
                        <a:effectLst/>
                      </a:endParaRPr>
                    </a:p>
                    <a:p>
                      <a:pPr marL="0" marR="0" lvl="0" indent="0" algn="l" rtl="0" eaLnBrk="0" fontAlgn="base" latinLnBrk="0" hangingPunct="0">
                        <a:lnSpc>
                          <a:spcPct val="100000"/>
                        </a:lnSpc>
                        <a:spcBef>
                          <a:spcPct val="0"/>
                        </a:spcBef>
                        <a:spcAft>
                          <a:spcPct val="0"/>
                        </a:spcAft>
                        <a:buClrTx/>
                        <a:buSzTx/>
                        <a:buFontTx/>
                        <a:buNone/>
                      </a:pP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a:ln>
                            <a:noFill/>
                          </a:ln>
                          <a:solidFill>
                            <a:srgbClr val="FF0000"/>
                          </a:solidFill>
                          <a:effectLst/>
                        </a:rPr>
                        <a:t>extend</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a:ln>
                            <a:noFill/>
                          </a:ln>
                          <a:solidFill>
                            <a:srgbClr val="800080"/>
                          </a:solidFill>
                          <a:effectLst/>
                        </a:rPr>
                        <a:t>Duration</a:t>
                      </a:r>
                      <a:r>
                        <a:rPr kumimoji="0" lang="en-US" altLang="en-US" sz="1200" b="0" u="none" strike="noStrike" cap="none" normalizeH="0" baseline="0" dirty="0">
                          <a:ln>
                            <a:noFill/>
                          </a:ln>
                          <a:solidFill>
                            <a:srgbClr val="333333"/>
                          </a:solidFill>
                          <a:effectLst/>
                        </a:rPr>
                        <a:t> = </a:t>
                      </a:r>
                      <a:r>
                        <a:rPr kumimoji="0" lang="en-US" altLang="en-US" sz="1200" b="0" u="none" strike="noStrike" cap="none" normalizeH="0" baseline="0" dirty="0" err="1">
                          <a:ln>
                            <a:noFill/>
                          </a:ln>
                          <a:solidFill>
                            <a:srgbClr val="C71585"/>
                          </a:solidFill>
                          <a:effectLst/>
                        </a:rPr>
                        <a:t>EndTime</a:t>
                      </a:r>
                      <a:r>
                        <a:rPr kumimoji="0" lang="en-US" altLang="en-US" sz="1200" b="0" u="none" strike="noStrike" cap="none" normalizeH="0" baseline="0" dirty="0">
                          <a:ln>
                            <a:noFill/>
                          </a:ln>
                          <a:solidFill>
                            <a:srgbClr val="333333"/>
                          </a:solidFill>
                          <a:effectLst/>
                        </a:rPr>
                        <a:t> - </a:t>
                      </a:r>
                      <a:r>
                        <a:rPr kumimoji="0" lang="en-US" altLang="en-US" sz="1200" b="0" u="none" strike="noStrike" cap="none" normalizeH="0" baseline="0" dirty="0" err="1">
                          <a:ln>
                            <a:noFill/>
                          </a:ln>
                          <a:solidFill>
                            <a:srgbClr val="C71585"/>
                          </a:solidFill>
                          <a:effectLst/>
                        </a:rPr>
                        <a:t>StartTime</a:t>
                      </a:r>
                      <a:r>
                        <a:rPr lang="en-US" altLang="en-US" sz="1200" b="0" u="none" strike="noStrike" cap="none" normalizeH="0" baseline="0" dirty="0">
                          <a:ln>
                            <a:noFill/>
                          </a:ln>
                          <a:solidFill>
                            <a:srgbClr val="333333"/>
                          </a:solidFill>
                          <a:effectLst/>
                        </a:rPr>
                        <a:t> </a:t>
                      </a:r>
                      <a:endParaRPr kumimoji="0" lang="en-US" altLang="en-US" sz="1200" b="0" u="none" strike="noStrike" cap="none" normalizeH="0" baseline="0" dirty="0">
                        <a:ln>
                          <a:noFill/>
                        </a:ln>
                        <a:solidFill>
                          <a:srgbClr val="333333"/>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a:ln>
                            <a:noFill/>
                          </a:ln>
                          <a:solidFill>
                            <a:srgbClr val="FF0000"/>
                          </a:solidFill>
                          <a:effectLst/>
                        </a:rPr>
                        <a:t>project</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err="1">
                          <a:ln>
                            <a:noFill/>
                          </a:ln>
                          <a:solidFill>
                            <a:srgbClr val="C71585"/>
                          </a:solidFill>
                          <a:effectLst/>
                        </a:rPr>
                        <a:t>StartTime</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err="1">
                          <a:ln>
                            <a:noFill/>
                          </a:ln>
                          <a:solidFill>
                            <a:srgbClr val="C71585"/>
                          </a:solidFill>
                          <a:effectLst/>
                        </a:rPr>
                        <a:t>EndTime</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a:ln>
                            <a:noFill/>
                          </a:ln>
                          <a:solidFill>
                            <a:srgbClr val="800080"/>
                          </a:solidFill>
                          <a:effectLst/>
                        </a:rPr>
                        <a:t>Duration</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err="1">
                          <a:ln>
                            <a:noFill/>
                          </a:ln>
                          <a:solidFill>
                            <a:srgbClr val="C71585"/>
                          </a:solidFill>
                          <a:effectLst/>
                        </a:rPr>
                        <a:t>EventType</a:t>
                      </a:r>
                      <a:r>
                        <a:rPr kumimoji="0" lang="en-US" altLang="en-US" sz="1200" b="0" u="none" strike="noStrike" cap="none" normalizeH="0" baseline="0" dirty="0">
                          <a:ln>
                            <a:noFill/>
                          </a:ln>
                          <a:solidFill>
                            <a:srgbClr val="333333"/>
                          </a:solidFill>
                          <a:effectLst/>
                        </a:rPr>
                        <a:t>, </a:t>
                      </a:r>
                      <a:r>
                        <a:rPr kumimoji="0" lang="en-US" altLang="en-US" sz="1200" b="0" u="none" strike="noStrike" cap="none" normalizeH="0" baseline="0" dirty="0">
                          <a:ln>
                            <a:noFill/>
                          </a:ln>
                          <a:solidFill>
                            <a:srgbClr val="C71585"/>
                          </a:solidFill>
                          <a:effectLst/>
                        </a:rPr>
                        <a:t>State</a:t>
                      </a:r>
                      <a:endParaRPr kumimoji="0" lang="en-US" altLang="en-US" sz="1200" b="0" i="0" u="none" strike="noStrike" cap="none" normalizeH="0" baseline="0" dirty="0">
                        <a:ln>
                          <a:noFill/>
                        </a:ln>
                        <a:solidFill>
                          <a:schemeClr val="tx1"/>
                        </a:solidFill>
                        <a:effectLst/>
                        <a:latin typeface="Consolas"/>
                      </a:endParaRPr>
                    </a:p>
                  </a:txBody>
                  <a:tcPr/>
                </a:tc>
                <a:extLst>
                  <a:ext uri="{0D108BD9-81ED-4DB2-BD59-A6C34878D82A}">
                    <a16:rowId xmlns:a16="http://schemas.microsoft.com/office/drawing/2014/main" val="62942549"/>
                  </a:ext>
                </a:extLst>
              </a:tr>
            </a:tbl>
          </a:graphicData>
        </a:graphic>
      </p:graphicFrame>
    </p:spTree>
    <p:extLst>
      <p:ext uri="{BB962C8B-B14F-4D97-AF65-F5344CB8AC3E}">
        <p14:creationId xmlns:p14="http://schemas.microsoft.com/office/powerpoint/2010/main" val="183316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994" y="166985"/>
            <a:ext cx="10880725" cy="461665"/>
          </a:xfrm>
        </p:spPr>
        <p:txBody>
          <a:bodyPr wrap="square" anchor="t">
            <a:normAutofit/>
          </a:bodyPr>
          <a:lstStyle/>
          <a:p>
            <a:r>
              <a:rPr lang="en-US" dirty="0"/>
              <a:t>Aggregate groups of rows: summarize</a:t>
            </a:r>
          </a:p>
        </p:txBody>
      </p:sp>
      <p:graphicFrame>
        <p:nvGraphicFramePr>
          <p:cNvPr id="10" name="Diagram 9">
            <a:extLst>
              <a:ext uri="{FF2B5EF4-FFF2-40B4-BE49-F238E27FC236}">
                <a16:creationId xmlns:a16="http://schemas.microsoft.com/office/drawing/2014/main" id="{A4B00A73-6F7E-4431-B614-6B09955C7DB5}"/>
              </a:ext>
            </a:extLst>
          </p:cNvPr>
          <p:cNvGraphicFramePr/>
          <p:nvPr>
            <p:extLst>
              <p:ext uri="{D42A27DB-BD31-4B8C-83A1-F6EECF244321}">
                <p14:modId xmlns:p14="http://schemas.microsoft.com/office/powerpoint/2010/main" val="2841949942"/>
              </p:ext>
            </p:extLst>
          </p:nvPr>
        </p:nvGraphicFramePr>
        <p:xfrm>
          <a:off x="330994" y="1050094"/>
          <a:ext cx="11121791" cy="11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1">
            <a:extLst>
              <a:ext uri="{FF2B5EF4-FFF2-40B4-BE49-F238E27FC236}">
                <a16:creationId xmlns:a16="http://schemas.microsoft.com/office/drawing/2014/main" id="{AD88CFDC-4805-4370-B2A3-05BD8F78B613}"/>
              </a:ext>
            </a:extLst>
          </p:cNvPr>
          <p:cNvSpPr>
            <a:spLocks noChangeArrowheads="1"/>
          </p:cNvSpPr>
          <p:nvPr/>
        </p:nvSpPr>
        <p:spPr bwMode="auto">
          <a:xfrm>
            <a:off x="460044" y="2980088"/>
            <a:ext cx="6214685" cy="64760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err="1">
                <a:ln>
                  <a:noFill/>
                </a:ln>
                <a:solidFill>
                  <a:srgbClr val="9932CC"/>
                </a:solidFill>
                <a:effectLst/>
                <a:uLnTx/>
                <a:uFillTx/>
                <a:latin typeface="Consolas" panose="020B0609020204030204" pitchFamily="49" charset="0"/>
                <a:ea typeface="+mn-ea"/>
                <a:cs typeface="+mn-cs"/>
              </a:rPr>
              <a:t>StormEvents</a:t>
            </a:r>
            <a:r>
              <a:rPr kumimoji="0" lang="en-US" altLang="en-US" sz="2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summarize</a:t>
            </a:r>
            <a:r>
              <a:rPr kumimoji="0" lang="en-US" altLang="en-US" sz="2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srgbClr val="800080"/>
                </a:solidFill>
                <a:effectLst/>
                <a:uLnTx/>
                <a:uFillTx/>
                <a:latin typeface="Consolas" panose="020B0609020204030204" pitchFamily="49" charset="0"/>
                <a:ea typeface="+mn-ea"/>
                <a:cs typeface="+mn-cs"/>
              </a:rPr>
              <a:t>event_count</a:t>
            </a:r>
            <a:r>
              <a:rPr kumimoji="0" lang="en-US" altLang="en-US" sz="2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 </a:t>
            </a:r>
            <a:r>
              <a:rPr kumimoji="0" lang="en-US" altLang="en-US" sz="20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count</a:t>
            </a:r>
            <a:r>
              <a:rPr kumimoji="0" lang="en-US" altLang="en-US" sz="2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by</a:t>
            </a:r>
            <a:r>
              <a:rPr kumimoji="0" lang="en-US" altLang="en-US" sz="2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a:ln>
                  <a:noFill/>
                </a:ln>
                <a:solidFill>
                  <a:srgbClr val="C71585"/>
                </a:solidFill>
                <a:effectLst/>
                <a:uLnTx/>
                <a:uFillTx/>
                <a:latin typeface="Consolas" panose="020B0609020204030204" pitchFamily="49" charset="0"/>
                <a:ea typeface="+mn-ea"/>
                <a:cs typeface="+mn-cs"/>
              </a:rPr>
              <a:t>State</a:t>
            </a:r>
            <a:r>
              <a:rPr kumimoji="0" lang="en-US" altLang="en-US" sz="2000" b="0" i="0" u="none" strike="noStrike" kern="1200" cap="none" spc="0" normalizeH="0" baseline="0" noProof="0" dirty="0">
                <a:ln>
                  <a:noFill/>
                </a:ln>
                <a:solidFill>
                  <a:srgbClr val="000000"/>
                </a:solidFill>
                <a:effectLst/>
                <a:uLnTx/>
                <a:uFillTx/>
                <a:latin typeface="Segoe UI"/>
                <a:ea typeface="+mn-ea"/>
                <a:cs typeface="+mn-cs"/>
              </a:rPr>
              <a:t> </a:t>
            </a: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1E44C65B-BCBD-4ECF-B654-B77110C41B71}"/>
              </a:ext>
            </a:extLst>
          </p:cNvPr>
          <p:cNvSpPr>
            <a:spLocks noChangeArrowheads="1"/>
          </p:cNvSpPr>
          <p:nvPr/>
        </p:nvSpPr>
        <p:spPr bwMode="auto">
          <a:xfrm>
            <a:off x="460044" y="4163892"/>
            <a:ext cx="10856275" cy="95538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err="1">
                <a:ln>
                  <a:noFill/>
                </a:ln>
                <a:solidFill>
                  <a:srgbClr val="9932CC"/>
                </a:solidFill>
                <a:effectLst/>
                <a:uLnTx/>
                <a:uFillTx/>
                <a:latin typeface="Consolas" panose="020B0609020204030204" pitchFamily="49" charset="0"/>
                <a:ea typeface="+mn-ea"/>
                <a:cs typeface="+mn-cs"/>
              </a:rPr>
              <a:t>StormEvents</a:t>
            </a:r>
            <a:r>
              <a:rPr kumimoji="0" lang="en-US" altLang="en-US" sz="20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summarize</a:t>
            </a:r>
            <a:r>
              <a:rPr kumimoji="0" lang="en-US" altLang="en-US" sz="20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err="1">
                <a:ln>
                  <a:noFill/>
                </a:ln>
                <a:solidFill>
                  <a:srgbClr val="800080"/>
                </a:solidFill>
                <a:effectLst/>
                <a:uLnTx/>
                <a:uFillTx/>
                <a:latin typeface="Consolas" panose="020B0609020204030204" pitchFamily="49" charset="0"/>
                <a:ea typeface="+mn-ea"/>
                <a:cs typeface="+mn-cs"/>
              </a:rPr>
              <a:t>StormCount</a:t>
            </a:r>
            <a:r>
              <a:rPr kumimoji="0" lang="en-US" altLang="en-US" sz="20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 = </a:t>
            </a:r>
            <a:r>
              <a:rPr kumimoji="0" lang="en-US" alt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count</a:t>
            </a:r>
            <a:r>
              <a:rPr kumimoji="0" lang="en-US" altLang="en-US" sz="20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err="1">
                <a:ln>
                  <a:noFill/>
                </a:ln>
                <a:solidFill>
                  <a:srgbClr val="800080"/>
                </a:solidFill>
                <a:effectLst/>
                <a:uLnTx/>
                <a:uFillTx/>
                <a:latin typeface="Consolas" panose="020B0609020204030204" pitchFamily="49" charset="0"/>
                <a:ea typeface="+mn-ea"/>
                <a:cs typeface="+mn-cs"/>
              </a:rPr>
              <a:t>TypeOfStorms</a:t>
            </a:r>
            <a:r>
              <a:rPr kumimoji="0" lang="en-US" altLang="en-US" sz="20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 = </a:t>
            </a:r>
            <a:r>
              <a:rPr kumimoji="0" lang="en-US" altLang="en-US" sz="2000" b="0" i="0" u="none" strike="noStrike" kern="1200" cap="none" spc="0" normalizeH="0" baseline="0" noProof="0" err="1">
                <a:ln>
                  <a:noFill/>
                </a:ln>
                <a:solidFill>
                  <a:srgbClr val="0000FF"/>
                </a:solidFill>
                <a:effectLst/>
                <a:uLnTx/>
                <a:uFillTx/>
                <a:latin typeface="Consolas" panose="020B0609020204030204" pitchFamily="49" charset="0"/>
                <a:ea typeface="+mn-ea"/>
                <a:cs typeface="+mn-cs"/>
              </a:rPr>
              <a:t>dcount</a:t>
            </a:r>
            <a:r>
              <a:rPr kumimoji="0" lang="en-US" altLang="en-US" sz="20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err="1">
                <a:ln>
                  <a:noFill/>
                </a:ln>
                <a:solidFill>
                  <a:srgbClr val="C71585"/>
                </a:solidFill>
                <a:effectLst/>
                <a:uLnTx/>
                <a:uFillTx/>
                <a:latin typeface="Consolas" panose="020B0609020204030204" pitchFamily="49" charset="0"/>
                <a:ea typeface="+mn-ea"/>
                <a:cs typeface="+mn-cs"/>
              </a:rPr>
              <a:t>EventType</a:t>
            </a:r>
            <a:r>
              <a:rPr kumimoji="0" lang="en-US" altLang="en-US" sz="20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by</a:t>
            </a:r>
            <a:r>
              <a:rPr kumimoji="0" lang="en-US" altLang="en-US" sz="20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a:ln>
                  <a:noFill/>
                </a:ln>
                <a:solidFill>
                  <a:srgbClr val="C71585"/>
                </a:solidFill>
                <a:effectLst/>
                <a:uLnTx/>
                <a:uFillTx/>
                <a:latin typeface="Consolas" panose="020B0609020204030204" pitchFamily="49" charset="0"/>
                <a:ea typeface="+mn-ea"/>
                <a:cs typeface="+mn-cs"/>
              </a:rPr>
              <a:t>State</a:t>
            </a:r>
            <a:r>
              <a:rPr kumimoji="0" lang="en-US" altLang="en-US" sz="20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top</a:t>
            </a:r>
            <a:r>
              <a:rPr kumimoji="0" lang="en-US" altLang="en-US" sz="20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 5 </a:t>
            </a:r>
            <a:r>
              <a:rPr kumimoji="0" lang="en-US" alt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by</a:t>
            </a:r>
            <a:r>
              <a:rPr kumimoji="0" lang="en-US" altLang="en-US" sz="20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err="1">
                <a:ln>
                  <a:noFill/>
                </a:ln>
                <a:solidFill>
                  <a:srgbClr val="800080"/>
                </a:solidFill>
                <a:effectLst/>
                <a:uLnTx/>
                <a:uFillTx/>
                <a:latin typeface="Consolas" panose="020B0609020204030204" pitchFamily="49" charset="0"/>
                <a:ea typeface="+mn-ea"/>
                <a:cs typeface="+mn-cs"/>
              </a:rPr>
              <a:t>StormCount</a:t>
            </a:r>
            <a:r>
              <a:rPr kumimoji="0" lang="en-US" altLang="en-US" sz="20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desc</a:t>
            </a:r>
            <a:r>
              <a:rPr kumimoji="0" lang="en-US" altLang="en-US" sz="2000" b="0" i="0" u="none" strike="noStrike" kern="1200" cap="none" spc="0" normalizeH="0" baseline="0" noProof="0">
                <a:ln>
                  <a:noFill/>
                </a:ln>
                <a:solidFill>
                  <a:srgbClr val="000000"/>
                </a:solidFill>
                <a:effectLst/>
                <a:uLnTx/>
                <a:uFillTx/>
                <a:latin typeface="Segoe UI"/>
                <a:ea typeface="+mn-ea"/>
                <a:cs typeface="+mn-cs"/>
              </a:rPr>
              <a:t> </a:t>
            </a: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3043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994" y="166985"/>
            <a:ext cx="10880725" cy="461665"/>
          </a:xfrm>
        </p:spPr>
        <p:txBody>
          <a:bodyPr wrap="square" anchor="t">
            <a:normAutofit/>
          </a:bodyPr>
          <a:lstStyle/>
          <a:p>
            <a:r>
              <a:rPr lang="en-US" dirty="0"/>
              <a:t>Aggregate groups of rows: summarize by scalar values</a:t>
            </a:r>
          </a:p>
        </p:txBody>
      </p:sp>
      <p:graphicFrame>
        <p:nvGraphicFramePr>
          <p:cNvPr id="10" name="Diagram 9">
            <a:extLst>
              <a:ext uri="{FF2B5EF4-FFF2-40B4-BE49-F238E27FC236}">
                <a16:creationId xmlns:a16="http://schemas.microsoft.com/office/drawing/2014/main" id="{A4B00A73-6F7E-4431-B614-6B09955C7DB5}"/>
              </a:ext>
            </a:extLst>
          </p:cNvPr>
          <p:cNvGraphicFramePr/>
          <p:nvPr>
            <p:extLst>
              <p:ext uri="{D42A27DB-BD31-4B8C-83A1-F6EECF244321}">
                <p14:modId xmlns:p14="http://schemas.microsoft.com/office/powerpoint/2010/main" val="2978929431"/>
              </p:ext>
            </p:extLst>
          </p:nvPr>
        </p:nvGraphicFramePr>
        <p:xfrm>
          <a:off x="330994" y="1050094"/>
          <a:ext cx="11121791" cy="19242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1">
            <a:extLst>
              <a:ext uri="{FF2B5EF4-FFF2-40B4-BE49-F238E27FC236}">
                <a16:creationId xmlns:a16="http://schemas.microsoft.com/office/drawing/2014/main" id="{D2706609-FC52-4085-AA9F-1F9EFC54C354}"/>
              </a:ext>
            </a:extLst>
          </p:cNvPr>
          <p:cNvSpPr>
            <a:spLocks noChangeArrowheads="1"/>
          </p:cNvSpPr>
          <p:nvPr/>
        </p:nvSpPr>
        <p:spPr bwMode="auto">
          <a:xfrm>
            <a:off x="773935" y="3988843"/>
            <a:ext cx="10846565" cy="95538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err="1">
                <a:ln>
                  <a:noFill/>
                </a:ln>
                <a:solidFill>
                  <a:srgbClr val="9932CC"/>
                </a:solidFill>
                <a:effectLst/>
                <a:uLnTx/>
                <a:uFillTx/>
                <a:latin typeface="Consolas" panose="020B0609020204030204" pitchFamily="49" charset="0"/>
                <a:ea typeface="+mn-ea"/>
                <a:cs typeface="+mn-cs"/>
              </a:rPr>
              <a:t>StormEvents</a:t>
            </a:r>
            <a:r>
              <a:rPr kumimoji="0" lang="en-US" altLang="en-US" sz="2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where</a:t>
            </a:r>
            <a:r>
              <a:rPr kumimoji="0" lang="en-US" altLang="en-US" sz="2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srgbClr val="C71585"/>
                </a:solidFill>
                <a:effectLst/>
                <a:uLnTx/>
                <a:uFillTx/>
                <a:latin typeface="Consolas" panose="020B0609020204030204" pitchFamily="49" charset="0"/>
                <a:ea typeface="+mn-ea"/>
                <a:cs typeface="+mn-cs"/>
              </a:rPr>
              <a:t>StartTime</a:t>
            </a:r>
            <a:r>
              <a:rPr kumimoji="0" lang="en-US" altLang="en-US" sz="2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&gt; </a:t>
            </a:r>
            <a:r>
              <a:rPr kumimoji="0" lang="en-US" altLang="en-US" sz="20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datetime</a:t>
            </a:r>
            <a:r>
              <a:rPr kumimoji="0" lang="en-US" altLang="en-US" sz="2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(2007-02-14) </a:t>
            </a:r>
            <a:r>
              <a:rPr kumimoji="0" lang="en-US" altLang="en-US" sz="20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and</a:t>
            </a:r>
            <a:r>
              <a:rPr kumimoji="0" lang="en-US" altLang="en-US" sz="2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srgbClr val="C71585"/>
                </a:solidFill>
                <a:effectLst/>
                <a:uLnTx/>
                <a:uFillTx/>
                <a:latin typeface="Consolas" panose="020B0609020204030204" pitchFamily="49" charset="0"/>
                <a:ea typeface="+mn-ea"/>
                <a:cs typeface="+mn-cs"/>
              </a:rPr>
              <a:t>StartTime</a:t>
            </a:r>
            <a:r>
              <a:rPr kumimoji="0" lang="en-US" altLang="en-US" sz="2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&lt; </a:t>
            </a:r>
            <a:r>
              <a:rPr kumimoji="0" lang="en-US" altLang="en-US" sz="20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datetime</a:t>
            </a:r>
            <a:r>
              <a:rPr kumimoji="0" lang="en-US" altLang="en-US" sz="2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(2007-02-21)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summarize</a:t>
            </a:r>
            <a:r>
              <a:rPr kumimoji="0" lang="en-US" altLang="en-US" sz="2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srgbClr val="800080"/>
                </a:solidFill>
                <a:effectLst/>
                <a:uLnTx/>
                <a:uFillTx/>
                <a:latin typeface="Consolas" panose="020B0609020204030204" pitchFamily="49" charset="0"/>
                <a:ea typeface="+mn-ea"/>
                <a:cs typeface="+mn-cs"/>
              </a:rPr>
              <a:t>event_count</a:t>
            </a:r>
            <a:r>
              <a:rPr kumimoji="0" lang="en-US" altLang="en-US" sz="2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 </a:t>
            </a:r>
            <a:r>
              <a:rPr kumimoji="0" lang="en-US" altLang="en-US" sz="20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count</a:t>
            </a:r>
            <a:r>
              <a:rPr kumimoji="0" lang="en-US" altLang="en-US" sz="2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by</a:t>
            </a:r>
            <a:r>
              <a:rPr kumimoji="0" lang="en-US" altLang="en-US" sz="2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bin</a:t>
            </a:r>
            <a:r>
              <a:rPr kumimoji="0" lang="en-US" altLang="en-US" sz="2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err="1">
                <a:ln>
                  <a:noFill/>
                </a:ln>
                <a:solidFill>
                  <a:srgbClr val="C71585"/>
                </a:solidFill>
                <a:effectLst/>
                <a:uLnTx/>
                <a:uFillTx/>
                <a:latin typeface="Consolas" panose="020B0609020204030204" pitchFamily="49" charset="0"/>
                <a:ea typeface="+mn-ea"/>
                <a:cs typeface="+mn-cs"/>
              </a:rPr>
              <a:t>StartTime</a:t>
            </a:r>
            <a:r>
              <a:rPr kumimoji="0" lang="en-US" altLang="en-US" sz="2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1d)</a:t>
            </a:r>
            <a:r>
              <a:rPr kumimoji="0" lang="en-US" altLang="en-US" sz="2000" b="0" i="0" u="none" strike="noStrike" kern="1200" cap="none" spc="0" normalizeH="0" baseline="0" noProof="0" dirty="0">
                <a:ln>
                  <a:noFill/>
                </a:ln>
                <a:solidFill>
                  <a:srgbClr val="000000"/>
                </a:solidFill>
                <a:effectLst/>
                <a:uLnTx/>
                <a:uFillTx/>
                <a:latin typeface="Segoe UI"/>
                <a:ea typeface="+mn-ea"/>
                <a:cs typeface="+mn-cs"/>
              </a:rPr>
              <a:t> </a:t>
            </a: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33866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994" y="166985"/>
            <a:ext cx="10880725" cy="461665"/>
          </a:xfrm>
        </p:spPr>
        <p:txBody>
          <a:bodyPr wrap="square" anchor="t">
            <a:normAutofit/>
          </a:bodyPr>
          <a:lstStyle/>
          <a:p>
            <a:r>
              <a:rPr lang="en-US" dirty="0"/>
              <a:t>Commonly Used Aggregate Functions</a:t>
            </a:r>
          </a:p>
        </p:txBody>
      </p:sp>
      <p:graphicFrame>
        <p:nvGraphicFramePr>
          <p:cNvPr id="3" name="Table 2">
            <a:extLst>
              <a:ext uri="{FF2B5EF4-FFF2-40B4-BE49-F238E27FC236}">
                <a16:creationId xmlns:a16="http://schemas.microsoft.com/office/drawing/2014/main" id="{15C4CA21-5F80-4724-A211-36A97BFF74E3}"/>
              </a:ext>
            </a:extLst>
          </p:cNvPr>
          <p:cNvGraphicFramePr>
            <a:graphicFrameLocks noGrp="1"/>
          </p:cNvGraphicFramePr>
          <p:nvPr>
            <p:extLst>
              <p:ext uri="{D42A27DB-BD31-4B8C-83A1-F6EECF244321}">
                <p14:modId xmlns:p14="http://schemas.microsoft.com/office/powerpoint/2010/main" val="514045102"/>
              </p:ext>
            </p:extLst>
          </p:nvPr>
        </p:nvGraphicFramePr>
        <p:xfrm>
          <a:off x="432079" y="894304"/>
          <a:ext cx="11265192" cy="4364733"/>
        </p:xfrm>
        <a:graphic>
          <a:graphicData uri="http://schemas.openxmlformats.org/drawingml/2006/table">
            <a:tbl>
              <a:tblPr>
                <a:tableStyleId>{ED083AE6-46FA-4A59-8FB0-9F97EB10719F}</a:tableStyleId>
              </a:tblPr>
              <a:tblGrid>
                <a:gridCol w="2803318">
                  <a:extLst>
                    <a:ext uri="{9D8B030D-6E8A-4147-A177-3AD203B41FA5}">
                      <a16:colId xmlns:a16="http://schemas.microsoft.com/office/drawing/2014/main" val="2522181551"/>
                    </a:ext>
                  </a:extLst>
                </a:gridCol>
                <a:gridCol w="8461874">
                  <a:extLst>
                    <a:ext uri="{9D8B030D-6E8A-4147-A177-3AD203B41FA5}">
                      <a16:colId xmlns:a16="http://schemas.microsoft.com/office/drawing/2014/main" val="568228188"/>
                    </a:ext>
                  </a:extLst>
                </a:gridCol>
              </a:tblGrid>
              <a:tr h="183715">
                <a:tc>
                  <a:txBody>
                    <a:bodyPr/>
                    <a:lstStyle/>
                    <a:p>
                      <a:pPr algn="l" fontAlgn="t"/>
                      <a:r>
                        <a:rPr lang="en-GB" sz="2000" u="none" strike="noStrike">
                          <a:solidFill>
                            <a:schemeClr val="bg1"/>
                          </a:solidFill>
                          <a:effectLst/>
                        </a:rPr>
                        <a:t>Function Name</a:t>
                      </a:r>
                      <a:endParaRPr lang="en-GB" sz="2000" b="1" i="0" u="none" strike="noStrike" dirty="0">
                        <a:solidFill>
                          <a:schemeClr val="bg1"/>
                        </a:solidFill>
                        <a:effectLst/>
                        <a:latin typeface="Segoe UI" panose="020B0502040204020203" pitchFamily="34" charset="0"/>
                      </a:endParaRPr>
                    </a:p>
                  </a:txBody>
                  <a:tcPr marL="1367" marR="1367" marT="1367" marB="0">
                    <a:solidFill>
                      <a:schemeClr val="accent1">
                        <a:lumMod val="60000"/>
                        <a:lumOff val="40000"/>
                      </a:schemeClr>
                    </a:solidFill>
                  </a:tcPr>
                </a:tc>
                <a:tc>
                  <a:txBody>
                    <a:bodyPr/>
                    <a:lstStyle/>
                    <a:p>
                      <a:pPr algn="l" fontAlgn="t"/>
                      <a:r>
                        <a:rPr lang="en-GB" sz="2000" u="none" strike="noStrike" dirty="0">
                          <a:solidFill>
                            <a:schemeClr val="bg1"/>
                          </a:solidFill>
                          <a:effectLst/>
                        </a:rPr>
                        <a:t>Description</a:t>
                      </a:r>
                      <a:endParaRPr lang="en-GB" sz="2000" b="1" i="0" u="none" strike="noStrike" dirty="0">
                        <a:solidFill>
                          <a:schemeClr val="bg1"/>
                        </a:solidFill>
                        <a:effectLst/>
                        <a:latin typeface="Segoe UI" panose="020B0502040204020203" pitchFamily="34" charset="0"/>
                      </a:endParaRPr>
                    </a:p>
                  </a:txBody>
                  <a:tcPr marL="1367" marR="1367" marT="1367" marB="0">
                    <a:solidFill>
                      <a:schemeClr val="accent1">
                        <a:lumMod val="60000"/>
                        <a:lumOff val="40000"/>
                      </a:schemeClr>
                    </a:solidFill>
                  </a:tcPr>
                </a:tc>
                <a:extLst>
                  <a:ext uri="{0D108BD9-81ED-4DB2-BD59-A6C34878D82A}">
                    <a16:rowId xmlns:a16="http://schemas.microsoft.com/office/drawing/2014/main" val="1235296727"/>
                  </a:ext>
                </a:extLst>
              </a:tr>
              <a:tr h="183715">
                <a:tc>
                  <a:txBody>
                    <a:bodyPr/>
                    <a:lstStyle/>
                    <a:p>
                      <a:pPr algn="l" fontAlgn="t"/>
                      <a:r>
                        <a:rPr lang="en-GB" sz="2000" u="sng" strike="noStrike">
                          <a:effectLst/>
                          <a:hlinkClick r:id="rId3"/>
                        </a:rPr>
                        <a:t>avg()</a:t>
                      </a:r>
                      <a:endParaRPr lang="en-GB" sz="2000" b="0" i="0" u="sng" strike="noStrike" dirty="0">
                        <a:solidFill>
                          <a:srgbClr val="0563C1"/>
                        </a:solidFill>
                        <a:effectLst/>
                        <a:latin typeface="Calibri" panose="020F0502020204030204" pitchFamily="34" charset="0"/>
                      </a:endParaRPr>
                    </a:p>
                  </a:txBody>
                  <a:tcPr marL="1367" marR="1367" marT="1367" marB="0"/>
                </a:tc>
                <a:tc>
                  <a:txBody>
                    <a:bodyPr/>
                    <a:lstStyle/>
                    <a:p>
                      <a:pPr algn="l" fontAlgn="t"/>
                      <a:r>
                        <a:rPr lang="en-GB" sz="2000" u="none" strike="noStrike">
                          <a:effectLst/>
                        </a:rPr>
                        <a:t>Returns an average value across the group.</a:t>
                      </a:r>
                      <a:endParaRPr lang="en-GB" sz="2000" b="0" i="0" u="none" strike="noStrike" dirty="0">
                        <a:solidFill>
                          <a:srgbClr val="171717"/>
                        </a:solidFill>
                        <a:effectLst/>
                        <a:latin typeface="Segoe UI" panose="020B0502040204020203" pitchFamily="34" charset="0"/>
                      </a:endParaRPr>
                    </a:p>
                  </a:txBody>
                  <a:tcPr marL="1367" marR="1367" marT="1367" marB="0"/>
                </a:tc>
                <a:extLst>
                  <a:ext uri="{0D108BD9-81ED-4DB2-BD59-A6C34878D82A}">
                    <a16:rowId xmlns:a16="http://schemas.microsoft.com/office/drawing/2014/main" val="3357072992"/>
                  </a:ext>
                </a:extLst>
              </a:tr>
              <a:tr h="183715">
                <a:tc>
                  <a:txBody>
                    <a:bodyPr/>
                    <a:lstStyle/>
                    <a:p>
                      <a:pPr algn="l" fontAlgn="t"/>
                      <a:r>
                        <a:rPr lang="en-GB" sz="2000" u="sng" strike="noStrike">
                          <a:effectLst/>
                          <a:hlinkClick r:id="rId4"/>
                        </a:rPr>
                        <a:t>avgif()</a:t>
                      </a:r>
                      <a:endParaRPr lang="en-GB" sz="2000" b="0" i="0" u="sng" strike="noStrike" dirty="0">
                        <a:solidFill>
                          <a:srgbClr val="0563C1"/>
                        </a:solidFill>
                        <a:effectLst/>
                        <a:latin typeface="Calibri" panose="020F0502020204030204" pitchFamily="34" charset="0"/>
                      </a:endParaRPr>
                    </a:p>
                  </a:txBody>
                  <a:tcPr marL="1367" marR="1367" marT="1367" marB="0"/>
                </a:tc>
                <a:tc>
                  <a:txBody>
                    <a:bodyPr/>
                    <a:lstStyle/>
                    <a:p>
                      <a:pPr algn="l" fontAlgn="t"/>
                      <a:r>
                        <a:rPr lang="en-GB" sz="2000" u="none" strike="noStrike">
                          <a:effectLst/>
                        </a:rPr>
                        <a:t>Returns an average value across the group (with predicate).</a:t>
                      </a:r>
                      <a:endParaRPr lang="en-GB" sz="2000" b="0" i="0" u="none" strike="noStrike" dirty="0">
                        <a:solidFill>
                          <a:srgbClr val="171717"/>
                        </a:solidFill>
                        <a:effectLst/>
                        <a:latin typeface="Segoe UI" panose="020B0502040204020203" pitchFamily="34" charset="0"/>
                      </a:endParaRPr>
                    </a:p>
                  </a:txBody>
                  <a:tcPr marL="1367" marR="1367" marT="1367" marB="0"/>
                </a:tc>
                <a:extLst>
                  <a:ext uri="{0D108BD9-81ED-4DB2-BD59-A6C34878D82A}">
                    <a16:rowId xmlns:a16="http://schemas.microsoft.com/office/drawing/2014/main" val="2383607747"/>
                  </a:ext>
                </a:extLst>
              </a:tr>
              <a:tr h="183715">
                <a:tc>
                  <a:txBody>
                    <a:bodyPr/>
                    <a:lstStyle/>
                    <a:p>
                      <a:pPr algn="l" fontAlgn="t"/>
                      <a:r>
                        <a:rPr lang="en-GB" sz="2000" u="none" strike="noStrike">
                          <a:effectLst/>
                          <a:hlinkClick r:id="rId5"/>
                        </a:rPr>
                        <a:t>count()</a:t>
                      </a:r>
                      <a:r>
                        <a:rPr lang="en-GB" sz="2000" u="none" strike="noStrike">
                          <a:effectLst/>
                        </a:rPr>
                        <a:t>, </a:t>
                      </a:r>
                      <a:r>
                        <a:rPr lang="en-GB" sz="2000" u="none" strike="noStrike">
                          <a:effectLst/>
                          <a:hlinkClick r:id="rId6"/>
                        </a:rPr>
                        <a:t>countif()</a:t>
                      </a:r>
                      <a:endParaRPr lang="en-GB" sz="2000" b="0" i="0" u="none" strike="noStrike">
                        <a:solidFill>
                          <a:srgbClr val="171717"/>
                        </a:solidFill>
                        <a:effectLst/>
                        <a:latin typeface="Segoe UI" panose="020B0502040204020203" pitchFamily="34" charset="0"/>
                      </a:endParaRPr>
                    </a:p>
                  </a:txBody>
                  <a:tcPr marL="1367" marR="1367" marT="1367" marB="0"/>
                </a:tc>
                <a:tc>
                  <a:txBody>
                    <a:bodyPr/>
                    <a:lstStyle/>
                    <a:p>
                      <a:pPr algn="l" fontAlgn="t"/>
                      <a:r>
                        <a:rPr lang="en-GB" sz="2000" u="none" strike="noStrike">
                          <a:effectLst/>
                        </a:rPr>
                        <a:t>Returns a count of the group without/with a predicate.</a:t>
                      </a:r>
                      <a:endParaRPr lang="en-GB" sz="2000" b="0" i="0" u="none" strike="noStrike" dirty="0">
                        <a:solidFill>
                          <a:srgbClr val="171717"/>
                        </a:solidFill>
                        <a:effectLst/>
                        <a:latin typeface="Segoe UI" panose="020B0502040204020203" pitchFamily="34" charset="0"/>
                      </a:endParaRPr>
                    </a:p>
                  </a:txBody>
                  <a:tcPr marL="1367" marR="1367" marT="1367" marB="0"/>
                </a:tc>
                <a:extLst>
                  <a:ext uri="{0D108BD9-81ED-4DB2-BD59-A6C34878D82A}">
                    <a16:rowId xmlns:a16="http://schemas.microsoft.com/office/drawing/2014/main" val="1044174579"/>
                  </a:ext>
                </a:extLst>
              </a:tr>
              <a:tr h="357244">
                <a:tc>
                  <a:txBody>
                    <a:bodyPr/>
                    <a:lstStyle/>
                    <a:p>
                      <a:pPr algn="l" fontAlgn="t"/>
                      <a:r>
                        <a:rPr lang="en-GB" sz="2000" u="none" strike="noStrike">
                          <a:effectLst/>
                          <a:hlinkClick r:id="rId7"/>
                        </a:rPr>
                        <a:t>dcount()</a:t>
                      </a:r>
                      <a:r>
                        <a:rPr lang="en-GB" sz="2000" u="none" strike="noStrike">
                          <a:effectLst/>
                        </a:rPr>
                        <a:t>, </a:t>
                      </a:r>
                      <a:r>
                        <a:rPr lang="en-GB" sz="2000" u="none" strike="noStrike">
                          <a:effectLst/>
                          <a:hlinkClick r:id="rId8"/>
                        </a:rPr>
                        <a:t>dcountif()</a:t>
                      </a:r>
                      <a:endParaRPr lang="en-GB" sz="2000" b="0" i="0" u="none" strike="noStrike">
                        <a:solidFill>
                          <a:srgbClr val="171717"/>
                        </a:solidFill>
                        <a:effectLst/>
                        <a:latin typeface="Segoe UI" panose="020B0502040204020203" pitchFamily="34" charset="0"/>
                      </a:endParaRPr>
                    </a:p>
                  </a:txBody>
                  <a:tcPr marL="1367" marR="1367" marT="1367" marB="0"/>
                </a:tc>
                <a:tc>
                  <a:txBody>
                    <a:bodyPr/>
                    <a:lstStyle/>
                    <a:p>
                      <a:pPr algn="l" fontAlgn="t"/>
                      <a:r>
                        <a:rPr lang="en-GB" sz="2000" u="none" strike="noStrike">
                          <a:effectLst/>
                        </a:rPr>
                        <a:t>Returns an approximate distinct count of the group elements without/with a predicate.</a:t>
                      </a:r>
                      <a:endParaRPr lang="en-GB" sz="2000" b="0" i="0" u="none" strike="noStrike" dirty="0">
                        <a:solidFill>
                          <a:srgbClr val="171717"/>
                        </a:solidFill>
                        <a:effectLst/>
                        <a:latin typeface="Segoe UI" panose="020B0502040204020203" pitchFamily="34" charset="0"/>
                      </a:endParaRPr>
                    </a:p>
                  </a:txBody>
                  <a:tcPr marL="1367" marR="1367" marT="1367" marB="0"/>
                </a:tc>
                <a:extLst>
                  <a:ext uri="{0D108BD9-81ED-4DB2-BD59-A6C34878D82A}">
                    <a16:rowId xmlns:a16="http://schemas.microsoft.com/office/drawing/2014/main" val="608676733"/>
                  </a:ext>
                </a:extLst>
              </a:tr>
              <a:tr h="326791">
                <a:tc>
                  <a:txBody>
                    <a:bodyPr/>
                    <a:lstStyle/>
                    <a:p>
                      <a:pPr algn="l" fontAlgn="t"/>
                      <a:r>
                        <a:rPr lang="en-GB" sz="2000" u="none" strike="noStrike">
                          <a:effectLst/>
                          <a:hlinkClick r:id="rId9"/>
                        </a:rPr>
                        <a:t>max()</a:t>
                      </a:r>
                      <a:r>
                        <a:rPr lang="en-GB" sz="2000" u="none" strike="noStrike">
                          <a:effectLst/>
                        </a:rPr>
                        <a:t>, </a:t>
                      </a:r>
                      <a:r>
                        <a:rPr lang="en-GB" sz="2000" u="none" strike="noStrike">
                          <a:effectLst/>
                          <a:hlinkClick r:id="rId10"/>
                        </a:rPr>
                        <a:t>maxif()</a:t>
                      </a:r>
                      <a:endParaRPr lang="en-GB" sz="2000" b="0" i="0" u="none" strike="noStrike">
                        <a:solidFill>
                          <a:srgbClr val="171717"/>
                        </a:solidFill>
                        <a:effectLst/>
                        <a:latin typeface="Segoe UI" panose="020B0502040204020203" pitchFamily="34" charset="0"/>
                      </a:endParaRPr>
                    </a:p>
                  </a:txBody>
                  <a:tcPr marL="1367" marR="1367" marT="1367" marB="0"/>
                </a:tc>
                <a:tc>
                  <a:txBody>
                    <a:bodyPr/>
                    <a:lstStyle/>
                    <a:p>
                      <a:pPr algn="l" fontAlgn="t"/>
                      <a:r>
                        <a:rPr lang="en-GB" sz="2000" u="none" strike="noStrike" dirty="0">
                          <a:effectLst/>
                        </a:rPr>
                        <a:t>Returns the maximum value across the group without/with a predicate.</a:t>
                      </a:r>
                      <a:endParaRPr lang="en-GB" sz="2000" b="0" i="0" u="none" strike="noStrike" dirty="0">
                        <a:solidFill>
                          <a:srgbClr val="171717"/>
                        </a:solidFill>
                        <a:effectLst/>
                        <a:latin typeface="Segoe UI" panose="020B0502040204020203" pitchFamily="34" charset="0"/>
                      </a:endParaRPr>
                    </a:p>
                  </a:txBody>
                  <a:tcPr marL="1367" marR="1367" marT="1367" marB="0"/>
                </a:tc>
                <a:extLst>
                  <a:ext uri="{0D108BD9-81ED-4DB2-BD59-A6C34878D82A}">
                    <a16:rowId xmlns:a16="http://schemas.microsoft.com/office/drawing/2014/main" val="3196496926"/>
                  </a:ext>
                </a:extLst>
              </a:tr>
              <a:tr h="326791">
                <a:tc>
                  <a:txBody>
                    <a:bodyPr/>
                    <a:lstStyle/>
                    <a:p>
                      <a:pPr algn="l" fontAlgn="t"/>
                      <a:r>
                        <a:rPr lang="en-GB" sz="2000" u="sng" strike="noStrike" dirty="0" err="1">
                          <a:effectLst/>
                          <a:hlinkClick r:id="rId11"/>
                        </a:rPr>
                        <a:t>merge_tdigest</a:t>
                      </a:r>
                      <a:r>
                        <a:rPr lang="en-GB" sz="2000" u="sng" strike="noStrike" dirty="0">
                          <a:effectLst/>
                          <a:hlinkClick r:id="rId11"/>
                        </a:rPr>
                        <a:t>()</a:t>
                      </a:r>
                      <a:endParaRPr lang="en-GB" sz="2000" b="0" i="0" u="sng" strike="noStrike" dirty="0">
                        <a:solidFill>
                          <a:srgbClr val="0563C1"/>
                        </a:solidFill>
                        <a:effectLst/>
                        <a:latin typeface="Calibri" panose="020F0502020204030204" pitchFamily="34" charset="0"/>
                      </a:endParaRPr>
                    </a:p>
                  </a:txBody>
                  <a:tcPr marL="1367" marR="1367" marT="1367" marB="0"/>
                </a:tc>
                <a:tc>
                  <a:txBody>
                    <a:bodyPr/>
                    <a:lstStyle/>
                    <a:p>
                      <a:pPr algn="l" fontAlgn="t"/>
                      <a:r>
                        <a:rPr lang="en-GB" sz="2000" u="none" strike="noStrike" dirty="0">
                          <a:effectLst/>
                        </a:rPr>
                        <a:t>Returns the merged </a:t>
                      </a:r>
                      <a:r>
                        <a:rPr lang="en-GB" sz="2000" u="none" strike="noStrike" dirty="0" err="1">
                          <a:effectLst/>
                        </a:rPr>
                        <a:t>tdigest</a:t>
                      </a:r>
                      <a:r>
                        <a:rPr lang="en-GB" sz="2000" u="none" strike="noStrike" dirty="0">
                          <a:effectLst/>
                        </a:rPr>
                        <a:t> value across the group, is an alias of </a:t>
                      </a:r>
                      <a:r>
                        <a:rPr lang="en-GB" sz="2000" u="none" strike="noStrike" dirty="0" err="1">
                          <a:effectLst/>
                        </a:rPr>
                        <a:t>tdigest_merge</a:t>
                      </a:r>
                      <a:r>
                        <a:rPr lang="en-GB" sz="2000" u="none" strike="noStrike" dirty="0">
                          <a:effectLst/>
                        </a:rPr>
                        <a:t>.</a:t>
                      </a:r>
                      <a:endParaRPr lang="en-GB" sz="2000" b="0" i="0" u="none" strike="noStrike" dirty="0">
                        <a:solidFill>
                          <a:srgbClr val="171717"/>
                        </a:solidFill>
                        <a:effectLst/>
                        <a:latin typeface="Segoe UI" panose="020B0502040204020203" pitchFamily="34" charset="0"/>
                      </a:endParaRPr>
                    </a:p>
                  </a:txBody>
                  <a:tcPr marL="1367" marR="1367" marT="1367" marB="0"/>
                </a:tc>
                <a:extLst>
                  <a:ext uri="{0D108BD9-81ED-4DB2-BD59-A6C34878D82A}">
                    <a16:rowId xmlns:a16="http://schemas.microsoft.com/office/drawing/2014/main" val="2969302111"/>
                  </a:ext>
                </a:extLst>
              </a:tr>
              <a:tr h="326791">
                <a:tc>
                  <a:txBody>
                    <a:bodyPr/>
                    <a:lstStyle/>
                    <a:p>
                      <a:pPr algn="l" fontAlgn="t"/>
                      <a:r>
                        <a:rPr lang="en-GB" sz="2000" u="none" strike="noStrike">
                          <a:effectLst/>
                          <a:hlinkClick r:id="rId12"/>
                        </a:rPr>
                        <a:t>min()</a:t>
                      </a:r>
                      <a:r>
                        <a:rPr lang="en-GB" sz="2000" u="none" strike="noStrike">
                          <a:effectLst/>
                        </a:rPr>
                        <a:t>, </a:t>
                      </a:r>
                      <a:r>
                        <a:rPr lang="en-GB" sz="2000" u="none" strike="noStrike">
                          <a:effectLst/>
                          <a:hlinkClick r:id="rId13"/>
                        </a:rPr>
                        <a:t>minif()</a:t>
                      </a:r>
                      <a:endParaRPr lang="en-GB" sz="2000" b="0" i="0" u="none" strike="noStrike">
                        <a:solidFill>
                          <a:srgbClr val="171717"/>
                        </a:solidFill>
                        <a:effectLst/>
                        <a:latin typeface="Segoe UI" panose="020B0502040204020203" pitchFamily="34" charset="0"/>
                      </a:endParaRPr>
                    </a:p>
                  </a:txBody>
                  <a:tcPr marL="1367" marR="1367" marT="1367" marB="0"/>
                </a:tc>
                <a:tc>
                  <a:txBody>
                    <a:bodyPr/>
                    <a:lstStyle/>
                    <a:p>
                      <a:pPr algn="l" fontAlgn="t"/>
                      <a:r>
                        <a:rPr lang="en-GB" sz="2000" u="none" strike="noStrike" dirty="0">
                          <a:effectLst/>
                        </a:rPr>
                        <a:t>Returns the minimum value across the group without/with a predicate.</a:t>
                      </a:r>
                      <a:endParaRPr lang="en-GB" sz="2000" b="0" i="0" u="none" strike="noStrike" dirty="0">
                        <a:solidFill>
                          <a:srgbClr val="171717"/>
                        </a:solidFill>
                        <a:effectLst/>
                        <a:latin typeface="Segoe UI" panose="020B0502040204020203" pitchFamily="34" charset="0"/>
                      </a:endParaRPr>
                    </a:p>
                  </a:txBody>
                  <a:tcPr marL="1367" marR="1367" marT="1367" marB="0"/>
                </a:tc>
                <a:extLst>
                  <a:ext uri="{0D108BD9-81ED-4DB2-BD59-A6C34878D82A}">
                    <a16:rowId xmlns:a16="http://schemas.microsoft.com/office/drawing/2014/main" val="3745358172"/>
                  </a:ext>
                </a:extLst>
              </a:tr>
              <a:tr h="326791">
                <a:tc>
                  <a:txBody>
                    <a:bodyPr/>
                    <a:lstStyle/>
                    <a:p>
                      <a:pPr algn="l" fontAlgn="t"/>
                      <a:r>
                        <a:rPr lang="en-GB" sz="2000" u="none" strike="noStrike">
                          <a:effectLst/>
                          <a:hlinkClick r:id="rId14"/>
                        </a:rPr>
                        <a:t>stdev()</a:t>
                      </a:r>
                      <a:r>
                        <a:rPr lang="en-GB" sz="2000" u="none" strike="noStrike">
                          <a:effectLst/>
                        </a:rPr>
                        <a:t>, </a:t>
                      </a:r>
                      <a:r>
                        <a:rPr lang="en-GB" sz="2000" u="none" strike="noStrike">
                          <a:effectLst/>
                          <a:hlinkClick r:id="rId15"/>
                        </a:rPr>
                        <a:t>stdevif()</a:t>
                      </a:r>
                      <a:endParaRPr lang="en-GB" sz="2000" b="0" i="0" u="none" strike="noStrike">
                        <a:solidFill>
                          <a:srgbClr val="171717"/>
                        </a:solidFill>
                        <a:effectLst/>
                        <a:latin typeface="Segoe UI" panose="020B0502040204020203" pitchFamily="34" charset="0"/>
                      </a:endParaRPr>
                    </a:p>
                  </a:txBody>
                  <a:tcPr marL="1367" marR="1367" marT="1367" marB="0"/>
                </a:tc>
                <a:tc>
                  <a:txBody>
                    <a:bodyPr/>
                    <a:lstStyle/>
                    <a:p>
                      <a:pPr algn="l" fontAlgn="t"/>
                      <a:r>
                        <a:rPr lang="en-GB" sz="2000" u="none" strike="noStrike" dirty="0">
                          <a:effectLst/>
                        </a:rPr>
                        <a:t>Returns the standard deviation across the group for a population that is considered a sample without/with a predicate.</a:t>
                      </a:r>
                      <a:endParaRPr lang="en-GB" sz="2000" b="0" i="0" u="none" strike="noStrike" dirty="0">
                        <a:solidFill>
                          <a:srgbClr val="171717"/>
                        </a:solidFill>
                        <a:effectLst/>
                        <a:latin typeface="Segoe UI" panose="020B0502040204020203" pitchFamily="34" charset="0"/>
                      </a:endParaRPr>
                    </a:p>
                  </a:txBody>
                  <a:tcPr marL="1367" marR="1367" marT="1367" marB="0"/>
                </a:tc>
                <a:extLst>
                  <a:ext uri="{0D108BD9-81ED-4DB2-BD59-A6C34878D82A}">
                    <a16:rowId xmlns:a16="http://schemas.microsoft.com/office/drawing/2014/main" val="2347210970"/>
                  </a:ext>
                </a:extLst>
              </a:tr>
              <a:tr h="326791">
                <a:tc>
                  <a:txBody>
                    <a:bodyPr/>
                    <a:lstStyle/>
                    <a:p>
                      <a:pPr algn="l" fontAlgn="t"/>
                      <a:r>
                        <a:rPr lang="en-GB" sz="2000" u="none" strike="noStrike">
                          <a:effectLst/>
                          <a:hlinkClick r:id="rId16"/>
                        </a:rPr>
                        <a:t>sum()</a:t>
                      </a:r>
                      <a:r>
                        <a:rPr lang="en-GB" sz="2000" u="none" strike="noStrike">
                          <a:effectLst/>
                        </a:rPr>
                        <a:t>, </a:t>
                      </a:r>
                      <a:r>
                        <a:rPr lang="en-GB" sz="2000" u="none" strike="noStrike">
                          <a:effectLst/>
                          <a:hlinkClick r:id="rId17"/>
                        </a:rPr>
                        <a:t>sumif()</a:t>
                      </a:r>
                      <a:endParaRPr lang="en-GB" sz="2000" b="0" i="0" u="none" strike="noStrike">
                        <a:solidFill>
                          <a:srgbClr val="171717"/>
                        </a:solidFill>
                        <a:effectLst/>
                        <a:latin typeface="Segoe UI" panose="020B0502040204020203" pitchFamily="34" charset="0"/>
                      </a:endParaRPr>
                    </a:p>
                  </a:txBody>
                  <a:tcPr marL="1367" marR="1367" marT="1367" marB="0"/>
                </a:tc>
                <a:tc>
                  <a:txBody>
                    <a:bodyPr/>
                    <a:lstStyle/>
                    <a:p>
                      <a:pPr algn="l" fontAlgn="t"/>
                      <a:r>
                        <a:rPr lang="en-GB" sz="2000" u="none" strike="noStrike" dirty="0">
                          <a:effectLst/>
                        </a:rPr>
                        <a:t>Returns the sum of the elements within the group without/with a predicate.</a:t>
                      </a:r>
                      <a:endParaRPr lang="en-GB" sz="2000" b="0" i="0" u="none" strike="noStrike" dirty="0">
                        <a:solidFill>
                          <a:srgbClr val="171717"/>
                        </a:solidFill>
                        <a:effectLst/>
                        <a:latin typeface="Segoe UI" panose="020B0502040204020203" pitchFamily="34" charset="0"/>
                      </a:endParaRPr>
                    </a:p>
                  </a:txBody>
                  <a:tcPr marL="1367" marR="1367" marT="1367" marB="0"/>
                </a:tc>
                <a:extLst>
                  <a:ext uri="{0D108BD9-81ED-4DB2-BD59-A6C34878D82A}">
                    <a16:rowId xmlns:a16="http://schemas.microsoft.com/office/drawing/2014/main" val="1561783364"/>
                  </a:ext>
                </a:extLst>
              </a:tr>
              <a:tr h="326791">
                <a:tc>
                  <a:txBody>
                    <a:bodyPr/>
                    <a:lstStyle/>
                    <a:p>
                      <a:pPr algn="l" fontAlgn="t"/>
                      <a:r>
                        <a:rPr lang="en-GB" sz="2000" u="none" strike="noStrike">
                          <a:effectLst/>
                          <a:hlinkClick r:id="rId18"/>
                        </a:rPr>
                        <a:t>variance()</a:t>
                      </a:r>
                      <a:r>
                        <a:rPr lang="en-GB" sz="2000" u="none" strike="noStrike">
                          <a:effectLst/>
                        </a:rPr>
                        <a:t>, </a:t>
                      </a:r>
                      <a:r>
                        <a:rPr lang="en-GB" sz="2000" u="none" strike="noStrike">
                          <a:effectLst/>
                          <a:hlinkClick r:id="rId19"/>
                        </a:rPr>
                        <a:t>varianceif()</a:t>
                      </a:r>
                      <a:endParaRPr lang="en-GB" sz="2000" b="0" i="0" u="none" strike="noStrike">
                        <a:solidFill>
                          <a:srgbClr val="171717"/>
                        </a:solidFill>
                        <a:effectLst/>
                        <a:latin typeface="Segoe UI" panose="020B0502040204020203" pitchFamily="34" charset="0"/>
                      </a:endParaRPr>
                    </a:p>
                  </a:txBody>
                  <a:tcPr marL="1367" marR="1367" marT="1367" marB="0"/>
                </a:tc>
                <a:tc>
                  <a:txBody>
                    <a:bodyPr/>
                    <a:lstStyle/>
                    <a:p>
                      <a:pPr algn="l" fontAlgn="t"/>
                      <a:r>
                        <a:rPr lang="en-GB" sz="2000" u="none" strike="noStrike" dirty="0">
                          <a:effectLst/>
                        </a:rPr>
                        <a:t>Returns the variance across the group without/with a predicate.</a:t>
                      </a:r>
                      <a:endParaRPr lang="en-GB" sz="2000" b="0" i="0" u="none" strike="noStrike" dirty="0">
                        <a:solidFill>
                          <a:srgbClr val="171717"/>
                        </a:solidFill>
                        <a:effectLst/>
                        <a:latin typeface="Segoe UI" panose="020B0502040204020203" pitchFamily="34" charset="0"/>
                      </a:endParaRPr>
                    </a:p>
                  </a:txBody>
                  <a:tcPr marL="1367" marR="1367" marT="1367" marB="0"/>
                </a:tc>
                <a:extLst>
                  <a:ext uri="{0D108BD9-81ED-4DB2-BD59-A6C34878D82A}">
                    <a16:rowId xmlns:a16="http://schemas.microsoft.com/office/drawing/2014/main" val="1552816850"/>
                  </a:ext>
                </a:extLst>
              </a:tr>
            </a:tbl>
          </a:graphicData>
        </a:graphic>
      </p:graphicFrame>
    </p:spTree>
    <p:extLst>
      <p:ext uri="{BB962C8B-B14F-4D97-AF65-F5344CB8AC3E}">
        <p14:creationId xmlns:p14="http://schemas.microsoft.com/office/powerpoint/2010/main" val="2048593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994" y="166985"/>
            <a:ext cx="10880725" cy="461665"/>
          </a:xfrm>
        </p:spPr>
        <p:txBody>
          <a:bodyPr wrap="square" anchor="t">
            <a:normAutofit/>
          </a:bodyPr>
          <a:lstStyle/>
          <a:p>
            <a:r>
              <a:rPr lang="en-US" dirty="0"/>
              <a:t>Frequently Used Functions</a:t>
            </a:r>
          </a:p>
        </p:txBody>
      </p:sp>
      <p:graphicFrame>
        <p:nvGraphicFramePr>
          <p:cNvPr id="3" name="Table 2">
            <a:extLst>
              <a:ext uri="{FF2B5EF4-FFF2-40B4-BE49-F238E27FC236}">
                <a16:creationId xmlns:a16="http://schemas.microsoft.com/office/drawing/2014/main" id="{15C4CA21-5F80-4724-A211-36A97BFF74E3}"/>
              </a:ext>
            </a:extLst>
          </p:cNvPr>
          <p:cNvGraphicFramePr>
            <a:graphicFrameLocks noGrp="1"/>
          </p:cNvGraphicFramePr>
          <p:nvPr>
            <p:extLst>
              <p:ext uri="{D42A27DB-BD31-4B8C-83A1-F6EECF244321}">
                <p14:modId xmlns:p14="http://schemas.microsoft.com/office/powerpoint/2010/main" val="382051321"/>
              </p:ext>
            </p:extLst>
          </p:nvPr>
        </p:nvGraphicFramePr>
        <p:xfrm>
          <a:off x="401934" y="894304"/>
          <a:ext cx="11295337" cy="5325626"/>
        </p:xfrm>
        <a:graphic>
          <a:graphicData uri="http://schemas.openxmlformats.org/drawingml/2006/table">
            <a:tbl>
              <a:tblPr>
                <a:tableStyleId>{ED083AE6-46FA-4A59-8FB0-9F97EB10719F}</a:tableStyleId>
              </a:tblPr>
              <a:tblGrid>
                <a:gridCol w="2810819">
                  <a:extLst>
                    <a:ext uri="{9D8B030D-6E8A-4147-A177-3AD203B41FA5}">
                      <a16:colId xmlns:a16="http://schemas.microsoft.com/office/drawing/2014/main" val="2522181551"/>
                    </a:ext>
                  </a:extLst>
                </a:gridCol>
                <a:gridCol w="8484518">
                  <a:extLst>
                    <a:ext uri="{9D8B030D-6E8A-4147-A177-3AD203B41FA5}">
                      <a16:colId xmlns:a16="http://schemas.microsoft.com/office/drawing/2014/main" val="568228188"/>
                    </a:ext>
                  </a:extLst>
                </a:gridCol>
              </a:tblGrid>
              <a:tr h="391831">
                <a:tc>
                  <a:txBody>
                    <a:bodyPr/>
                    <a:lstStyle/>
                    <a:p>
                      <a:pPr algn="l" fontAlgn="t"/>
                      <a:r>
                        <a:rPr lang="en-GB" sz="2000" u="none" strike="noStrike">
                          <a:solidFill>
                            <a:schemeClr val="bg1"/>
                          </a:solidFill>
                          <a:effectLst/>
                        </a:rPr>
                        <a:t>Function Name</a:t>
                      </a:r>
                      <a:endParaRPr lang="en-GB" sz="2000" b="1" i="0" u="none" strike="noStrike" dirty="0">
                        <a:solidFill>
                          <a:schemeClr val="bg1"/>
                        </a:solidFill>
                        <a:effectLst/>
                        <a:latin typeface="Segoe UI" panose="020B0502040204020203" pitchFamily="34" charset="0"/>
                      </a:endParaRPr>
                    </a:p>
                  </a:txBody>
                  <a:tcPr marL="1367" marR="1367" marT="1367" marB="0">
                    <a:solidFill>
                      <a:schemeClr val="accent1">
                        <a:lumMod val="60000"/>
                        <a:lumOff val="40000"/>
                      </a:schemeClr>
                    </a:solidFill>
                  </a:tcPr>
                </a:tc>
                <a:tc>
                  <a:txBody>
                    <a:bodyPr/>
                    <a:lstStyle/>
                    <a:p>
                      <a:pPr algn="l" fontAlgn="t"/>
                      <a:r>
                        <a:rPr lang="en-GB" sz="2000" u="none" strike="noStrike" dirty="0">
                          <a:solidFill>
                            <a:schemeClr val="bg1"/>
                          </a:solidFill>
                          <a:effectLst/>
                        </a:rPr>
                        <a:t>Description</a:t>
                      </a:r>
                      <a:endParaRPr lang="en-GB" sz="2000" b="1" i="0" u="none" strike="noStrike" dirty="0">
                        <a:solidFill>
                          <a:schemeClr val="bg1"/>
                        </a:solidFill>
                        <a:effectLst/>
                        <a:latin typeface="Segoe UI" panose="020B0502040204020203" pitchFamily="34" charset="0"/>
                      </a:endParaRPr>
                    </a:p>
                  </a:txBody>
                  <a:tcPr marL="1367" marR="1367" marT="1367" marB="0">
                    <a:solidFill>
                      <a:schemeClr val="accent1">
                        <a:lumMod val="60000"/>
                        <a:lumOff val="40000"/>
                      </a:schemeClr>
                    </a:solidFill>
                  </a:tcPr>
                </a:tc>
                <a:extLst>
                  <a:ext uri="{0D108BD9-81ED-4DB2-BD59-A6C34878D82A}">
                    <a16:rowId xmlns:a16="http://schemas.microsoft.com/office/drawing/2014/main" val="1235296727"/>
                  </a:ext>
                </a:extLst>
              </a:tr>
              <a:tr h="353419">
                <a:tc>
                  <a:txBody>
                    <a:bodyPr/>
                    <a:lstStyle/>
                    <a:p>
                      <a:pPr algn="l" fontAlgn="t"/>
                      <a:r>
                        <a:rPr lang="en-GB" sz="1800" u="sng" strike="noStrike">
                          <a:effectLst/>
                          <a:hlinkClick r:id="rId3"/>
                        </a:rPr>
                        <a:t>ago()</a:t>
                      </a:r>
                      <a:endParaRPr lang="en-GB" sz="1800" b="0" i="0" u="sng" strike="noStrike">
                        <a:solidFill>
                          <a:srgbClr val="0563C1"/>
                        </a:solidFill>
                        <a:effectLst/>
                        <a:latin typeface="Calibri" panose="020F0502020204030204" pitchFamily="34" charset="0"/>
                      </a:endParaRPr>
                    </a:p>
                  </a:txBody>
                  <a:tcPr marL="1833" marR="1833" marT="1833" marB="0"/>
                </a:tc>
                <a:tc>
                  <a:txBody>
                    <a:bodyPr/>
                    <a:lstStyle/>
                    <a:p>
                      <a:pPr algn="l" fontAlgn="t"/>
                      <a:r>
                        <a:rPr lang="en-GB" sz="1800" u="none" strike="noStrike">
                          <a:effectLst/>
                        </a:rPr>
                        <a:t>Subtracts the given timespan from the current UTC clock time.</a:t>
                      </a:r>
                      <a:endParaRPr lang="en-GB" sz="1800" b="0" i="0" u="none" strike="noStrike">
                        <a:solidFill>
                          <a:srgbClr val="171717"/>
                        </a:solidFill>
                        <a:effectLst/>
                        <a:latin typeface="Segoe UI" panose="020B0502040204020203" pitchFamily="34" charset="0"/>
                      </a:endParaRPr>
                    </a:p>
                  </a:txBody>
                  <a:tcPr marL="1833" marR="1833" marT="1833" marB="0"/>
                </a:tc>
                <a:extLst>
                  <a:ext uri="{0D108BD9-81ED-4DB2-BD59-A6C34878D82A}">
                    <a16:rowId xmlns:a16="http://schemas.microsoft.com/office/drawing/2014/main" val="1753859885"/>
                  </a:ext>
                </a:extLst>
              </a:tr>
              <a:tr h="704493">
                <a:tc>
                  <a:txBody>
                    <a:bodyPr/>
                    <a:lstStyle/>
                    <a:p>
                      <a:pPr algn="l" fontAlgn="t"/>
                      <a:r>
                        <a:rPr lang="en-GB" sz="1800" u="sng" strike="noStrike" dirty="0" err="1">
                          <a:effectLst/>
                          <a:hlinkClick r:id="rId4"/>
                        </a:rPr>
                        <a:t>datetime_add</a:t>
                      </a:r>
                      <a:r>
                        <a:rPr lang="en-GB" sz="1800" u="sng" strike="noStrike" dirty="0">
                          <a:effectLst/>
                          <a:hlinkClick r:id="rId4"/>
                        </a:rPr>
                        <a:t>()</a:t>
                      </a:r>
                      <a:endParaRPr lang="en-GB" sz="1800" b="0" i="0" u="sng" strike="noStrike" dirty="0">
                        <a:solidFill>
                          <a:srgbClr val="0563C1"/>
                        </a:solidFill>
                        <a:effectLst/>
                        <a:latin typeface="Calibri" panose="020F0502020204030204" pitchFamily="34" charset="0"/>
                      </a:endParaRPr>
                    </a:p>
                  </a:txBody>
                  <a:tcPr marL="1833" marR="1833" marT="1833" marB="0"/>
                </a:tc>
                <a:tc>
                  <a:txBody>
                    <a:bodyPr/>
                    <a:lstStyle/>
                    <a:p>
                      <a:pPr algn="l" fontAlgn="t"/>
                      <a:r>
                        <a:rPr lang="en-GB" sz="1800" u="none" strike="noStrike">
                          <a:effectLst/>
                        </a:rPr>
                        <a:t>Calculates a new datetime from a specified datepart multiplied by a specified amount, added to a specified datetime.</a:t>
                      </a:r>
                      <a:endParaRPr lang="en-GB" sz="1800" b="0" i="0" u="none" strike="noStrike">
                        <a:solidFill>
                          <a:srgbClr val="171717"/>
                        </a:solidFill>
                        <a:effectLst/>
                        <a:latin typeface="Segoe UI" panose="020B0502040204020203" pitchFamily="34" charset="0"/>
                      </a:endParaRPr>
                    </a:p>
                  </a:txBody>
                  <a:tcPr marL="1833" marR="1833" marT="1833" marB="0"/>
                </a:tc>
                <a:extLst>
                  <a:ext uri="{0D108BD9-81ED-4DB2-BD59-A6C34878D82A}">
                    <a16:rowId xmlns:a16="http://schemas.microsoft.com/office/drawing/2014/main" val="1892898424"/>
                  </a:ext>
                </a:extLst>
              </a:tr>
              <a:tr h="353419">
                <a:tc>
                  <a:txBody>
                    <a:bodyPr/>
                    <a:lstStyle/>
                    <a:p>
                      <a:pPr algn="l" fontAlgn="t"/>
                      <a:r>
                        <a:rPr lang="en-GB" sz="1800" u="sng" strike="noStrike">
                          <a:effectLst/>
                          <a:hlinkClick r:id="rId5"/>
                        </a:rPr>
                        <a:t>now()</a:t>
                      </a:r>
                      <a:endParaRPr lang="en-GB" sz="1800" b="0" i="0" u="sng" strike="noStrike">
                        <a:solidFill>
                          <a:srgbClr val="0563C1"/>
                        </a:solidFill>
                        <a:effectLst/>
                        <a:latin typeface="Calibri" panose="020F0502020204030204" pitchFamily="34" charset="0"/>
                      </a:endParaRPr>
                    </a:p>
                  </a:txBody>
                  <a:tcPr marL="1833" marR="1833" marT="1833" marB="0"/>
                </a:tc>
                <a:tc>
                  <a:txBody>
                    <a:bodyPr/>
                    <a:lstStyle/>
                    <a:p>
                      <a:pPr algn="l" fontAlgn="t"/>
                      <a:r>
                        <a:rPr lang="en-GB" sz="1800" u="none" strike="noStrike">
                          <a:effectLst/>
                        </a:rPr>
                        <a:t>Returns the current UTC clock time, optionally offset by a given timespan.</a:t>
                      </a:r>
                      <a:endParaRPr lang="en-GB" sz="1800" b="0" i="0" u="none" strike="noStrike">
                        <a:solidFill>
                          <a:srgbClr val="171717"/>
                        </a:solidFill>
                        <a:effectLst/>
                        <a:latin typeface="Segoe UI" panose="020B0502040204020203" pitchFamily="34" charset="0"/>
                      </a:endParaRPr>
                    </a:p>
                  </a:txBody>
                  <a:tcPr marL="1833" marR="1833" marT="1833" marB="0"/>
                </a:tc>
                <a:extLst>
                  <a:ext uri="{0D108BD9-81ED-4DB2-BD59-A6C34878D82A}">
                    <a16:rowId xmlns:a16="http://schemas.microsoft.com/office/drawing/2014/main" val="2360925687"/>
                  </a:ext>
                </a:extLst>
              </a:tr>
              <a:tr h="704493">
                <a:tc>
                  <a:txBody>
                    <a:bodyPr/>
                    <a:lstStyle/>
                    <a:p>
                      <a:pPr algn="l" fontAlgn="t"/>
                      <a:r>
                        <a:rPr lang="en-GB" sz="1800" u="sng" strike="noStrike">
                          <a:effectLst/>
                          <a:hlinkClick r:id="rId6"/>
                        </a:rPr>
                        <a:t>case()</a:t>
                      </a:r>
                      <a:endParaRPr lang="en-GB" sz="1800" b="0" i="0" u="sng" strike="noStrike">
                        <a:solidFill>
                          <a:srgbClr val="0563C1"/>
                        </a:solidFill>
                        <a:effectLst/>
                        <a:latin typeface="Calibri" panose="020F0502020204030204" pitchFamily="34" charset="0"/>
                      </a:endParaRPr>
                    </a:p>
                  </a:txBody>
                  <a:tcPr marL="1833" marR="1833" marT="1833" marB="0"/>
                </a:tc>
                <a:tc>
                  <a:txBody>
                    <a:bodyPr/>
                    <a:lstStyle/>
                    <a:p>
                      <a:pPr algn="l" fontAlgn="t"/>
                      <a:r>
                        <a:rPr lang="en-GB" sz="1800" u="none" strike="noStrike">
                          <a:effectLst/>
                        </a:rPr>
                        <a:t>Evaluates a list of predicates and returns the first result expression whose predicate is satisfied.</a:t>
                      </a:r>
                      <a:endParaRPr lang="en-GB" sz="1800" b="0" i="0" u="none" strike="noStrike">
                        <a:solidFill>
                          <a:srgbClr val="171717"/>
                        </a:solidFill>
                        <a:effectLst/>
                        <a:latin typeface="Segoe UI" panose="020B0502040204020203" pitchFamily="34" charset="0"/>
                      </a:endParaRPr>
                    </a:p>
                  </a:txBody>
                  <a:tcPr marL="1833" marR="1833" marT="1833" marB="0"/>
                </a:tc>
                <a:extLst>
                  <a:ext uri="{0D108BD9-81ED-4DB2-BD59-A6C34878D82A}">
                    <a16:rowId xmlns:a16="http://schemas.microsoft.com/office/drawing/2014/main" val="3797590430"/>
                  </a:ext>
                </a:extLst>
              </a:tr>
              <a:tr h="704493">
                <a:tc>
                  <a:txBody>
                    <a:bodyPr/>
                    <a:lstStyle/>
                    <a:p>
                      <a:pPr algn="l" fontAlgn="t"/>
                      <a:r>
                        <a:rPr lang="en-GB" sz="1800" u="sng" strike="noStrike">
                          <a:effectLst/>
                          <a:hlinkClick r:id="rId7"/>
                        </a:rPr>
                        <a:t>coalesce()</a:t>
                      </a:r>
                      <a:endParaRPr lang="en-GB" sz="1800" b="0" i="0" u="sng" strike="noStrike">
                        <a:solidFill>
                          <a:srgbClr val="0563C1"/>
                        </a:solidFill>
                        <a:effectLst/>
                        <a:latin typeface="Calibri" panose="020F0502020204030204" pitchFamily="34" charset="0"/>
                      </a:endParaRPr>
                    </a:p>
                  </a:txBody>
                  <a:tcPr marL="1833" marR="1833" marT="1833" marB="0"/>
                </a:tc>
                <a:tc>
                  <a:txBody>
                    <a:bodyPr/>
                    <a:lstStyle/>
                    <a:p>
                      <a:pPr algn="l" fontAlgn="t"/>
                      <a:r>
                        <a:rPr lang="en-GB" sz="1800" u="none" strike="noStrike">
                          <a:effectLst/>
                        </a:rPr>
                        <a:t>Evaluates a list of expressions and returns the first non-null (or non-empty for string) expression.</a:t>
                      </a:r>
                      <a:endParaRPr lang="en-GB" sz="1800" b="0" i="0" u="none" strike="noStrike">
                        <a:solidFill>
                          <a:srgbClr val="171717"/>
                        </a:solidFill>
                        <a:effectLst/>
                        <a:latin typeface="Segoe UI" panose="020B0502040204020203" pitchFamily="34" charset="0"/>
                      </a:endParaRPr>
                    </a:p>
                  </a:txBody>
                  <a:tcPr marL="1833" marR="1833" marT="1833" marB="0"/>
                </a:tc>
                <a:extLst>
                  <a:ext uri="{0D108BD9-81ED-4DB2-BD59-A6C34878D82A}">
                    <a16:rowId xmlns:a16="http://schemas.microsoft.com/office/drawing/2014/main" val="1315693010"/>
                  </a:ext>
                </a:extLst>
              </a:tr>
              <a:tr h="1055566">
                <a:tc>
                  <a:txBody>
                    <a:bodyPr/>
                    <a:lstStyle/>
                    <a:p>
                      <a:pPr algn="l" fontAlgn="t"/>
                      <a:r>
                        <a:rPr lang="en-GB" sz="1800" u="sng" strike="noStrike">
                          <a:effectLst/>
                          <a:hlinkClick r:id="rId8"/>
                        </a:rPr>
                        <a:t>iif()/iff()</a:t>
                      </a:r>
                      <a:endParaRPr lang="en-GB" sz="1800" b="0" i="0" u="sng" strike="noStrike">
                        <a:solidFill>
                          <a:srgbClr val="0563C1"/>
                        </a:solidFill>
                        <a:effectLst/>
                        <a:latin typeface="Calibri" panose="020F0502020204030204" pitchFamily="34" charset="0"/>
                      </a:endParaRPr>
                    </a:p>
                  </a:txBody>
                  <a:tcPr marL="1833" marR="1833" marT="1833" marB="0"/>
                </a:tc>
                <a:tc>
                  <a:txBody>
                    <a:bodyPr/>
                    <a:lstStyle/>
                    <a:p>
                      <a:pPr algn="l" fontAlgn="t"/>
                      <a:r>
                        <a:rPr lang="en-GB" sz="1800" u="none" strike="noStrike" dirty="0">
                          <a:effectLst/>
                        </a:rPr>
                        <a:t>Evaluates the first argument (the predicate), and returns the value of either the second or third arguments, depending on whether the predicate evaluated to true (second) or false (third).</a:t>
                      </a:r>
                      <a:endParaRPr lang="en-GB" sz="1800" b="0" i="0" u="none" strike="noStrike" dirty="0">
                        <a:solidFill>
                          <a:srgbClr val="171717"/>
                        </a:solidFill>
                        <a:effectLst/>
                        <a:latin typeface="Segoe UI" panose="020B0502040204020203" pitchFamily="34" charset="0"/>
                      </a:endParaRPr>
                    </a:p>
                  </a:txBody>
                  <a:tcPr marL="1833" marR="1833" marT="1833" marB="0"/>
                </a:tc>
                <a:extLst>
                  <a:ext uri="{0D108BD9-81ED-4DB2-BD59-A6C34878D82A}">
                    <a16:rowId xmlns:a16="http://schemas.microsoft.com/office/drawing/2014/main" val="4031093396"/>
                  </a:ext>
                </a:extLst>
              </a:tr>
              <a:tr h="353419">
                <a:tc>
                  <a:txBody>
                    <a:bodyPr/>
                    <a:lstStyle/>
                    <a:p>
                      <a:pPr algn="l" fontAlgn="t"/>
                      <a:r>
                        <a:rPr lang="en-GB" sz="1800" u="sng" strike="noStrike">
                          <a:effectLst/>
                          <a:hlinkClick r:id="rId5"/>
                        </a:rPr>
                        <a:t>now()</a:t>
                      </a:r>
                      <a:endParaRPr lang="en-GB" sz="1800" b="0" i="0" u="sng" strike="noStrike">
                        <a:solidFill>
                          <a:srgbClr val="0563C1"/>
                        </a:solidFill>
                        <a:effectLst/>
                        <a:latin typeface="Calibri" panose="020F0502020204030204" pitchFamily="34" charset="0"/>
                      </a:endParaRPr>
                    </a:p>
                  </a:txBody>
                  <a:tcPr marL="1833" marR="1833" marT="1833" marB="0"/>
                </a:tc>
                <a:tc>
                  <a:txBody>
                    <a:bodyPr/>
                    <a:lstStyle/>
                    <a:p>
                      <a:pPr algn="l" fontAlgn="t"/>
                      <a:r>
                        <a:rPr lang="en-GB" sz="1800" u="none" strike="noStrike" dirty="0">
                          <a:effectLst/>
                        </a:rPr>
                        <a:t>Returns the current UTC clock time, optionally offset by a given timespan.</a:t>
                      </a:r>
                      <a:endParaRPr lang="en-GB" sz="1800" b="0" i="0" u="none" strike="noStrike" dirty="0">
                        <a:solidFill>
                          <a:srgbClr val="171717"/>
                        </a:solidFill>
                        <a:effectLst/>
                        <a:latin typeface="Segoe UI" panose="020B0502040204020203" pitchFamily="34" charset="0"/>
                      </a:endParaRPr>
                    </a:p>
                  </a:txBody>
                  <a:tcPr marL="1833" marR="1833" marT="1833" marB="0"/>
                </a:tc>
                <a:extLst>
                  <a:ext uri="{0D108BD9-81ED-4DB2-BD59-A6C34878D82A}">
                    <a16:rowId xmlns:a16="http://schemas.microsoft.com/office/drawing/2014/main" val="1448137182"/>
                  </a:ext>
                </a:extLst>
              </a:tr>
              <a:tr h="704493">
                <a:tc>
                  <a:txBody>
                    <a:bodyPr/>
                    <a:lstStyle/>
                    <a:p>
                      <a:pPr algn="l" fontAlgn="t"/>
                      <a:r>
                        <a:rPr lang="en-GB" sz="1800" u="sng" strike="noStrike">
                          <a:effectLst/>
                          <a:hlinkClick r:id="rId6"/>
                        </a:rPr>
                        <a:t>case()</a:t>
                      </a:r>
                      <a:endParaRPr lang="en-GB" sz="1800" b="0" i="0" u="sng" strike="noStrike">
                        <a:solidFill>
                          <a:srgbClr val="0563C1"/>
                        </a:solidFill>
                        <a:effectLst/>
                        <a:latin typeface="Calibri" panose="020F0502020204030204" pitchFamily="34" charset="0"/>
                      </a:endParaRPr>
                    </a:p>
                  </a:txBody>
                  <a:tcPr marL="1833" marR="1833" marT="1833" marB="0"/>
                </a:tc>
                <a:tc>
                  <a:txBody>
                    <a:bodyPr/>
                    <a:lstStyle/>
                    <a:p>
                      <a:pPr algn="l" fontAlgn="t"/>
                      <a:r>
                        <a:rPr lang="en-GB" sz="1800" u="none" strike="noStrike" dirty="0">
                          <a:effectLst/>
                        </a:rPr>
                        <a:t>Evaluates a list of predicates and returns the first result expression whose predicate is satisfied.</a:t>
                      </a:r>
                      <a:endParaRPr lang="en-GB" sz="1800" b="0" i="0" u="none" strike="noStrike" dirty="0">
                        <a:solidFill>
                          <a:srgbClr val="171717"/>
                        </a:solidFill>
                        <a:effectLst/>
                        <a:latin typeface="Segoe UI" panose="020B0502040204020203" pitchFamily="34" charset="0"/>
                      </a:endParaRPr>
                    </a:p>
                  </a:txBody>
                  <a:tcPr marL="1833" marR="1833" marT="1833" marB="0"/>
                </a:tc>
                <a:extLst>
                  <a:ext uri="{0D108BD9-81ED-4DB2-BD59-A6C34878D82A}">
                    <a16:rowId xmlns:a16="http://schemas.microsoft.com/office/drawing/2014/main" val="3372452409"/>
                  </a:ext>
                </a:extLst>
              </a:tr>
            </a:tbl>
          </a:graphicData>
        </a:graphic>
      </p:graphicFrame>
    </p:spTree>
    <p:extLst>
      <p:ext uri="{BB962C8B-B14F-4D97-AF65-F5344CB8AC3E}">
        <p14:creationId xmlns:p14="http://schemas.microsoft.com/office/powerpoint/2010/main" val="2896661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0910F4-DFBD-4F1C-A2F1-AA41E1DF17BA}"/>
              </a:ext>
            </a:extLst>
          </p:cNvPr>
          <p:cNvSpPr>
            <a:spLocks noGrp="1"/>
          </p:cNvSpPr>
          <p:nvPr>
            <p:ph type="title"/>
          </p:nvPr>
        </p:nvSpPr>
        <p:spPr/>
        <p:txBody>
          <a:bodyPr/>
          <a:lstStyle/>
          <a:p>
            <a:r>
              <a:rPr lang="en-GB"/>
              <a:t>Display a Chart or table : render</a:t>
            </a:r>
          </a:p>
        </p:txBody>
      </p:sp>
      <p:sp>
        <p:nvSpPr>
          <p:cNvPr id="5" name="Content Placeholder 4">
            <a:extLst>
              <a:ext uri="{FF2B5EF4-FFF2-40B4-BE49-F238E27FC236}">
                <a16:creationId xmlns:a16="http://schemas.microsoft.com/office/drawing/2014/main" id="{60FB49E9-567B-4B6A-9B04-148BC70011A4}"/>
              </a:ext>
            </a:extLst>
          </p:cNvPr>
          <p:cNvSpPr txBox="1">
            <a:spLocks/>
          </p:cNvSpPr>
          <p:nvPr/>
        </p:nvSpPr>
        <p:spPr>
          <a:xfrm>
            <a:off x="247616" y="2213052"/>
            <a:ext cx="11182384" cy="892325"/>
          </a:xfrm>
          <a:prstGeom prst="rect">
            <a:avLst/>
          </a:prstGeom>
        </p:spPr>
        <p:txBody>
          <a:bodyPr>
            <a:normAutofit lnSpcReduction="1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a:ln>
                  <a:noFill/>
                </a:ln>
                <a:solidFill>
                  <a:srgbClr val="333333"/>
                </a:solidFill>
                <a:effectLst/>
                <a:uLnTx/>
                <a:uFillTx/>
                <a:latin typeface="Segoe UI" panose="020B0502040204020203" pitchFamily="34" charset="0"/>
                <a:ea typeface="+mn-ea"/>
                <a:cs typeface="Segoe UI" panose="020B0502040204020203" pitchFamily="34" charset="0"/>
              </a:rPr>
              <a:t>We can project two columns and use them as the x-axis and the y-axis of a chart:</a:t>
            </a:r>
            <a:endParaRPr kumimoji="0" lang="en-US" sz="2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7" name="Rectangle 1">
            <a:extLst>
              <a:ext uri="{FF2B5EF4-FFF2-40B4-BE49-F238E27FC236}">
                <a16:creationId xmlns:a16="http://schemas.microsoft.com/office/drawing/2014/main" id="{005040F4-AACE-4356-9F47-22B4B45DE933}"/>
              </a:ext>
            </a:extLst>
          </p:cNvPr>
          <p:cNvSpPr>
            <a:spLocks noChangeArrowheads="1"/>
          </p:cNvSpPr>
          <p:nvPr/>
        </p:nvSpPr>
        <p:spPr bwMode="auto">
          <a:xfrm>
            <a:off x="247616" y="3247295"/>
            <a:ext cx="5795044" cy="28020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9932CC"/>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9932CC"/>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9932CC"/>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err="1">
                <a:ln>
                  <a:noFill/>
                </a:ln>
                <a:solidFill>
                  <a:srgbClr val="9932CC"/>
                </a:solidFill>
                <a:effectLst/>
                <a:uLnTx/>
                <a:uFillTx/>
                <a:latin typeface="Consolas" panose="020B0609020204030204" pitchFamily="49" charset="0"/>
                <a:ea typeface="+mn-ea"/>
                <a:cs typeface="+mn-cs"/>
              </a:rPr>
              <a:t>StormEvents</a:t>
            </a: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summarize</a:t>
            </a: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err="1">
                <a:ln>
                  <a:noFill/>
                </a:ln>
                <a:solidFill>
                  <a:srgbClr val="800080"/>
                </a:solidFill>
                <a:effectLst/>
                <a:uLnTx/>
                <a:uFillTx/>
                <a:latin typeface="Consolas" panose="020B0609020204030204" pitchFamily="49" charset="0"/>
                <a:ea typeface="+mn-ea"/>
                <a:cs typeface="+mn-cs"/>
              </a:rPr>
              <a:t>event_count</a:t>
            </a: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a:t>
            </a:r>
            <a:r>
              <a:rPr kumimoji="0" lang="en-US" alt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count</a:t>
            </a: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a:ln>
                  <a:noFill/>
                </a:ln>
                <a:solidFill>
                  <a:srgbClr val="800080"/>
                </a:solidFill>
                <a:effectLst/>
                <a:uLnTx/>
                <a:uFillTx/>
                <a:latin typeface="Consolas" panose="020B0609020204030204" pitchFamily="49" charset="0"/>
                <a:ea typeface="+mn-ea"/>
                <a:cs typeface="+mn-cs"/>
              </a:rPr>
              <a:t>mid</a:t>
            </a: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 </a:t>
            </a:r>
            <a:r>
              <a:rPr kumimoji="0" lang="en-US" alt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avg</a:t>
            </a: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a:t>
            </a:r>
            <a:r>
              <a:rPr kumimoji="0" lang="en-US" altLang="en-US" sz="1200" b="0" i="0" u="none" strike="noStrike" kern="1200" cap="none" spc="0" normalizeH="0" baseline="0" noProof="0" dirty="0" err="1">
                <a:ln>
                  <a:noFill/>
                </a:ln>
                <a:solidFill>
                  <a:srgbClr val="C71585"/>
                </a:solidFill>
                <a:effectLst/>
                <a:uLnTx/>
                <a:uFillTx/>
                <a:latin typeface="Consolas" panose="020B0609020204030204" pitchFamily="49" charset="0"/>
                <a:ea typeface="+mn-ea"/>
                <a:cs typeface="+mn-cs"/>
              </a:rPr>
              <a:t>BeginLat</a:t>
            </a: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by</a:t>
            </a: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a:ln>
                  <a:noFill/>
                </a:ln>
                <a:solidFill>
                  <a:srgbClr val="C71585"/>
                </a:solidFill>
                <a:effectLst/>
                <a:uLnTx/>
                <a:uFillTx/>
                <a:latin typeface="Consolas" panose="020B0609020204030204" pitchFamily="49" charset="0"/>
                <a:ea typeface="+mn-ea"/>
                <a:cs typeface="+mn-cs"/>
              </a:rPr>
              <a:t>State</a:t>
            </a: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sort</a:t>
            </a: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by</a:t>
            </a: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a:ln>
                  <a:noFill/>
                </a:ln>
                <a:solidFill>
                  <a:srgbClr val="800080"/>
                </a:solidFill>
                <a:effectLst/>
                <a:uLnTx/>
                <a:uFillTx/>
                <a:latin typeface="Consolas" panose="020B0609020204030204" pitchFamily="49" charset="0"/>
                <a:ea typeface="+mn-ea"/>
                <a:cs typeface="+mn-cs"/>
              </a:rPr>
              <a:t>mid</a:t>
            </a: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where</a:t>
            </a: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err="1">
                <a:ln>
                  <a:noFill/>
                </a:ln>
                <a:solidFill>
                  <a:srgbClr val="800080"/>
                </a:solidFill>
                <a:effectLst/>
                <a:uLnTx/>
                <a:uFillTx/>
                <a:latin typeface="Consolas" panose="020B0609020204030204" pitchFamily="49" charset="0"/>
                <a:ea typeface="+mn-ea"/>
                <a:cs typeface="+mn-cs"/>
              </a:rPr>
              <a:t>event_count</a:t>
            </a: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&gt; 1800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project</a:t>
            </a: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a:ln>
                  <a:noFill/>
                </a:ln>
                <a:solidFill>
                  <a:srgbClr val="C71585"/>
                </a:solidFill>
                <a:effectLst/>
                <a:uLnTx/>
                <a:uFillTx/>
                <a:latin typeface="Consolas" panose="020B0609020204030204" pitchFamily="49" charset="0"/>
                <a:ea typeface="+mn-ea"/>
                <a:cs typeface="+mn-cs"/>
              </a:rPr>
              <a:t>State</a:t>
            </a: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err="1">
                <a:ln>
                  <a:noFill/>
                </a:ln>
                <a:solidFill>
                  <a:srgbClr val="800080"/>
                </a:solidFill>
                <a:effectLst/>
                <a:uLnTx/>
                <a:uFillTx/>
                <a:latin typeface="Consolas" panose="020B0609020204030204" pitchFamily="49" charset="0"/>
                <a:ea typeface="+mn-ea"/>
                <a:cs typeface="+mn-cs"/>
              </a:rPr>
              <a:t>event_count</a:t>
            </a: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render</a:t>
            </a:r>
            <a:r>
              <a:rPr kumimoji="0" lang="en-US" altLang="en-US" sz="12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columnchart</a:t>
            </a:r>
            <a:endPar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9" name="Picture 8">
            <a:extLst>
              <a:ext uri="{FF2B5EF4-FFF2-40B4-BE49-F238E27FC236}">
                <a16:creationId xmlns:a16="http://schemas.microsoft.com/office/drawing/2014/main" id="{C352F896-62BD-4F03-A7AD-5E477724DED2}"/>
              </a:ext>
            </a:extLst>
          </p:cNvPr>
          <p:cNvPicPr>
            <a:picLocks noChangeAspect="1"/>
          </p:cNvPicPr>
          <p:nvPr/>
        </p:nvPicPr>
        <p:blipFill>
          <a:blip r:embed="rId3"/>
          <a:stretch>
            <a:fillRect/>
          </a:stretch>
        </p:blipFill>
        <p:spPr>
          <a:xfrm>
            <a:off x="6301740" y="3307080"/>
            <a:ext cx="5642644" cy="2851342"/>
          </a:xfrm>
          <a:prstGeom prst="rect">
            <a:avLst/>
          </a:prstGeom>
        </p:spPr>
      </p:pic>
    </p:spTree>
    <p:extLst>
      <p:ext uri="{BB962C8B-B14F-4D97-AF65-F5344CB8AC3E}">
        <p14:creationId xmlns:p14="http://schemas.microsoft.com/office/powerpoint/2010/main" val="16237079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7327D8-6F9C-45EC-8828-FB36504ABC92}"/>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4" name="Title 3">
            <a:extLst>
              <a:ext uri="{FF2B5EF4-FFF2-40B4-BE49-F238E27FC236}">
                <a16:creationId xmlns:a16="http://schemas.microsoft.com/office/drawing/2014/main" id="{C01AEE12-574B-4080-8011-FC47ADBE069A}"/>
              </a:ext>
            </a:extLst>
          </p:cNvPr>
          <p:cNvSpPr>
            <a:spLocks noGrp="1"/>
          </p:cNvSpPr>
          <p:nvPr>
            <p:ph type="title"/>
          </p:nvPr>
        </p:nvSpPr>
        <p:spPr/>
        <p:txBody>
          <a:bodyPr/>
          <a:lstStyle/>
          <a:p>
            <a:r>
              <a:rPr lang="en-US" b="0" i="0">
                <a:effectLst/>
                <a:latin typeface="Segoe UI" panose="020B0502040204020203" pitchFamily="34" charset="0"/>
              </a:rPr>
              <a:t>Display a chart or table: </a:t>
            </a:r>
            <a:r>
              <a:rPr lang="en-US" b="0" i="0" err="1">
                <a:effectLst/>
                <a:latin typeface="Segoe UI" panose="020B0502040204020203" pitchFamily="34" charset="0"/>
              </a:rPr>
              <a:t>Timecharts</a:t>
            </a:r>
            <a:endParaRPr lang="en-GB"/>
          </a:p>
        </p:txBody>
      </p:sp>
      <p:sp>
        <p:nvSpPr>
          <p:cNvPr id="5" name="Content Placeholder 4">
            <a:extLst>
              <a:ext uri="{FF2B5EF4-FFF2-40B4-BE49-F238E27FC236}">
                <a16:creationId xmlns:a16="http://schemas.microsoft.com/office/drawing/2014/main" id="{FA6ED4B1-039C-4EE0-9DD4-0D2C5728EBC1}"/>
              </a:ext>
            </a:extLst>
          </p:cNvPr>
          <p:cNvSpPr txBox="1">
            <a:spLocks/>
          </p:cNvSpPr>
          <p:nvPr/>
        </p:nvSpPr>
        <p:spPr>
          <a:xfrm>
            <a:off x="369536" y="2129232"/>
            <a:ext cx="10687084" cy="892325"/>
          </a:xfrm>
          <a:prstGeom prst="rect">
            <a:avLst/>
          </a:prstGeom>
        </p:spPr>
        <p:txBody>
          <a:bodyPr>
            <a:normAutofit lnSpcReduction="1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a:ln>
                  <a:noFill/>
                </a:ln>
                <a:solidFill>
                  <a:srgbClr val="333333"/>
                </a:solidFill>
                <a:effectLst/>
                <a:uLnTx/>
                <a:uFillTx/>
                <a:latin typeface="Segoe UI" panose="020B0502040204020203" pitchFamily="34" charset="0"/>
                <a:ea typeface="+mn-ea"/>
                <a:cs typeface="Segoe UI" panose="020B0502040204020203" pitchFamily="34" charset="0"/>
              </a:rPr>
              <a:t>We can project two columns and use them as the x-axis and the y-axis of a chart:</a:t>
            </a:r>
            <a:endParaRPr kumimoji="0" lang="en-US" sz="2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7" name="Rectangle 1">
            <a:extLst>
              <a:ext uri="{FF2B5EF4-FFF2-40B4-BE49-F238E27FC236}">
                <a16:creationId xmlns:a16="http://schemas.microsoft.com/office/drawing/2014/main" id="{8988DFFC-E079-42CE-B196-7969B02EDD6A}"/>
              </a:ext>
            </a:extLst>
          </p:cNvPr>
          <p:cNvSpPr>
            <a:spLocks noChangeArrowheads="1"/>
          </p:cNvSpPr>
          <p:nvPr/>
        </p:nvSpPr>
        <p:spPr bwMode="auto">
          <a:xfrm>
            <a:off x="259080" y="3713718"/>
            <a:ext cx="4533899" cy="212493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9932CC"/>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9932CC"/>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err="1">
                <a:ln>
                  <a:noFill/>
                </a:ln>
                <a:solidFill>
                  <a:srgbClr val="9932CC"/>
                </a:solidFill>
                <a:effectLst/>
                <a:uLnTx/>
                <a:uFillTx/>
                <a:latin typeface="Consolas" panose="020B0609020204030204" pitchFamily="49" charset="0"/>
                <a:ea typeface="+mn-ea"/>
                <a:cs typeface="+mn-cs"/>
              </a:rPr>
              <a:t>StormEvents</a:t>
            </a:r>
            <a:r>
              <a:rPr kumimoji="0" lang="en-US" altLang="en-US" sz="12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summarize</a:t>
            </a:r>
            <a:r>
              <a:rPr kumimoji="0" lang="en-US" altLang="en-US" sz="12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err="1">
                <a:ln>
                  <a:noFill/>
                </a:ln>
                <a:solidFill>
                  <a:srgbClr val="800080"/>
                </a:solidFill>
                <a:effectLst/>
                <a:uLnTx/>
                <a:uFillTx/>
                <a:latin typeface="Consolas" panose="020B0609020204030204" pitchFamily="49" charset="0"/>
                <a:ea typeface="+mn-ea"/>
                <a:cs typeface="+mn-cs"/>
              </a:rPr>
              <a:t>event_count</a:t>
            </a:r>
            <a:r>
              <a:rPr kumimoji="0" lang="en-US" altLang="en-US" sz="12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a:t>
            </a:r>
            <a:r>
              <a:rPr kumimoji="0" lang="en-US" altLang="en-US" sz="12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count</a:t>
            </a:r>
            <a:r>
              <a:rPr kumimoji="0" lang="en-US" altLang="en-US" sz="12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by</a:t>
            </a:r>
            <a:r>
              <a:rPr kumimoji="0" lang="en-US" altLang="en-US" sz="12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bin</a:t>
            </a:r>
            <a:r>
              <a:rPr kumimoji="0" lang="en-US" altLang="en-US" sz="12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a:t>
            </a:r>
            <a:r>
              <a:rPr kumimoji="0" lang="en-US" altLang="en-US" sz="1200" b="0" i="0" u="none" strike="noStrike" kern="1200" cap="none" spc="0" normalizeH="0" baseline="0" noProof="0" err="1">
                <a:ln>
                  <a:noFill/>
                </a:ln>
                <a:solidFill>
                  <a:srgbClr val="C71585"/>
                </a:solidFill>
                <a:effectLst/>
                <a:uLnTx/>
                <a:uFillTx/>
                <a:latin typeface="Consolas" panose="020B0609020204030204" pitchFamily="49" charset="0"/>
                <a:ea typeface="+mn-ea"/>
                <a:cs typeface="+mn-cs"/>
              </a:rPr>
              <a:t>StartTime</a:t>
            </a:r>
            <a:r>
              <a:rPr kumimoji="0" lang="en-US" altLang="en-US" sz="12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 1d)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render</a:t>
            </a:r>
            <a:r>
              <a:rPr kumimoji="0" lang="en-US" altLang="en-US" sz="1200" b="0" i="0" u="none" strike="noStrike" kern="1200" cap="none" spc="0" normalizeH="0" baseline="0" noProof="0">
                <a:ln>
                  <a:noFill/>
                </a:ln>
                <a:solidFill>
                  <a:srgbClr val="333333"/>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err="1">
                <a:ln>
                  <a:noFill/>
                </a:ln>
                <a:solidFill>
                  <a:srgbClr val="0000FF"/>
                </a:solidFill>
                <a:effectLst/>
                <a:uLnTx/>
                <a:uFillTx/>
                <a:latin typeface="Consolas" panose="020B0609020204030204" pitchFamily="49" charset="0"/>
                <a:ea typeface="+mn-ea"/>
                <a:cs typeface="+mn-cs"/>
              </a:rPr>
              <a:t>timechart</a:t>
            </a:r>
            <a:endParaRPr kumimoji="0" lang="en-US" altLang="en-US" sz="12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9" name="Picture 8">
            <a:extLst>
              <a:ext uri="{FF2B5EF4-FFF2-40B4-BE49-F238E27FC236}">
                <a16:creationId xmlns:a16="http://schemas.microsoft.com/office/drawing/2014/main" id="{FAB42566-1041-424C-877C-541AE1B5B567}"/>
              </a:ext>
            </a:extLst>
          </p:cNvPr>
          <p:cNvPicPr>
            <a:picLocks noChangeAspect="1"/>
          </p:cNvPicPr>
          <p:nvPr/>
        </p:nvPicPr>
        <p:blipFill>
          <a:blip r:embed="rId2"/>
          <a:stretch>
            <a:fillRect/>
          </a:stretch>
        </p:blipFill>
        <p:spPr>
          <a:xfrm>
            <a:off x="4869180" y="3238837"/>
            <a:ext cx="7063740" cy="2804177"/>
          </a:xfrm>
          <a:prstGeom prst="rect">
            <a:avLst/>
          </a:prstGeom>
        </p:spPr>
      </p:pic>
    </p:spTree>
    <p:extLst>
      <p:ext uri="{BB962C8B-B14F-4D97-AF65-F5344CB8AC3E}">
        <p14:creationId xmlns:p14="http://schemas.microsoft.com/office/powerpoint/2010/main" val="27368730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915E0-A4F2-4820-A72F-E20600716BE1}"/>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72CAE6F3-3966-45D8-9C1B-1D98717836A5}"/>
              </a:ext>
            </a:extLst>
          </p:cNvPr>
          <p:cNvSpPr>
            <a:spLocks noGrp="1"/>
          </p:cNvSpPr>
          <p:nvPr>
            <p:ph sz="quarter" idx="13"/>
          </p:nvPr>
        </p:nvSpPr>
        <p:spPr>
          <a:xfrm>
            <a:off x="655638" y="1408114"/>
            <a:ext cx="10880726" cy="2991588"/>
          </a:xfrm>
        </p:spPr>
        <p:txBody>
          <a:bodyPr/>
          <a:lstStyle/>
          <a:p>
            <a:r>
              <a:rPr lang="en-US" dirty="0">
                <a:hlinkClick r:id="rId2"/>
              </a:rPr>
              <a:t>KQL Quick Reference</a:t>
            </a:r>
            <a:endParaRPr lang="en-US" dirty="0">
              <a:hlinkClick r:id="rId3"/>
            </a:endParaRPr>
          </a:p>
          <a:p>
            <a:endParaRPr lang="en-US" dirty="0">
              <a:hlinkClick r:id="rId3"/>
            </a:endParaRPr>
          </a:p>
          <a:p>
            <a:r>
              <a:rPr lang="en-US" dirty="0">
                <a:hlinkClick r:id="rId3"/>
              </a:rPr>
              <a:t>SQL to Kusto query translation </a:t>
            </a:r>
            <a:endParaRPr lang="en-US" dirty="0"/>
          </a:p>
          <a:p>
            <a:endParaRPr lang="en-US" dirty="0">
              <a:hlinkClick r:id="rId4"/>
            </a:endParaRPr>
          </a:p>
          <a:p>
            <a:r>
              <a:rPr lang="en-US" dirty="0">
                <a:hlinkClick r:id="rId4"/>
              </a:rPr>
              <a:t>Log Analytics Demo: https://aka.ms/lademo</a:t>
            </a:r>
            <a:endParaRPr lang="en-US" dirty="0"/>
          </a:p>
          <a:p>
            <a:endParaRPr lang="en-US" dirty="0"/>
          </a:p>
          <a:p>
            <a:r>
              <a:rPr lang="en-US" dirty="0">
                <a:hlinkClick r:id="rId5"/>
              </a:rPr>
              <a:t>Azure Data Explorer Demo</a:t>
            </a:r>
            <a:endParaRPr lang="en-US" dirty="0"/>
          </a:p>
          <a:p>
            <a:endParaRPr lang="en-US" dirty="0"/>
          </a:p>
          <a:p>
            <a:r>
              <a:rPr lang="en-US" dirty="0">
                <a:hlinkClick r:id="rId6"/>
              </a:rPr>
              <a:t>Tutorial: Using Kusto Queries in Azure Data Explorer</a:t>
            </a:r>
            <a:endParaRPr lang="en-US" dirty="0"/>
          </a:p>
        </p:txBody>
      </p:sp>
    </p:spTree>
    <p:extLst>
      <p:ext uri="{BB962C8B-B14F-4D97-AF65-F5344CB8AC3E}">
        <p14:creationId xmlns:p14="http://schemas.microsoft.com/office/powerpoint/2010/main" val="511921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blackboard, plaque&#10;&#10;Description automatically generated">
            <a:extLst>
              <a:ext uri="{FF2B5EF4-FFF2-40B4-BE49-F238E27FC236}">
                <a16:creationId xmlns:a16="http://schemas.microsoft.com/office/drawing/2014/main" id="{726B78C8-40C4-412A-8706-6CF868A47D2B}"/>
              </a:ext>
            </a:extLst>
          </p:cNvPr>
          <p:cNvPicPr>
            <a:picLocks noChangeAspect="1"/>
          </p:cNvPicPr>
          <p:nvPr/>
        </p:nvPicPr>
        <p:blipFill rotWithShape="1">
          <a:blip r:embed="rId4">
            <a:extLst>
              <a:ext uri="{28A0092B-C50C-407E-A947-70E740481C1C}">
                <a14:useLocalDpi xmlns:a14="http://schemas.microsoft.com/office/drawing/2010/main" val="0"/>
              </a:ext>
            </a:extLst>
          </a:blip>
          <a:srcRect r="1779" b="1"/>
          <a:stretch/>
        </p:blipFill>
        <p:spPr>
          <a:xfrm>
            <a:off x="20" y="10"/>
            <a:ext cx="12191980" cy="6857990"/>
          </a:xfrm>
          <a:prstGeom prst="rect">
            <a:avLst/>
          </a:prstGeom>
          <a:noFill/>
        </p:spPr>
      </p:pic>
    </p:spTree>
    <p:custDataLst>
      <p:tags r:id="rId1"/>
    </p:custDataLst>
    <p:extLst>
      <p:ext uri="{BB962C8B-B14F-4D97-AF65-F5344CB8AC3E}">
        <p14:creationId xmlns:p14="http://schemas.microsoft.com/office/powerpoint/2010/main" val="292804315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5C3EA"/>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895DE7-8142-4F4B-A6BC-24319628C14F}"/>
              </a:ext>
            </a:extLst>
          </p:cNvPr>
          <p:cNvSpPr/>
          <p:nvPr/>
        </p:nvSpPr>
        <p:spPr bwMode="auto">
          <a:xfrm>
            <a:off x="269524" y="690282"/>
            <a:ext cx="11748763" cy="36307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2" descr="Image result for mvp reconnect logo">
            <a:extLst>
              <a:ext uri="{FF2B5EF4-FFF2-40B4-BE49-F238E27FC236}">
                <a16:creationId xmlns:a16="http://schemas.microsoft.com/office/drawing/2014/main" id="{AC96F93F-0C0B-4E9F-9020-F3A82BC900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524" y="4964595"/>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57AFFFB-2FF6-4E89-98AF-192F25EAB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2377" y="4602877"/>
            <a:ext cx="1576068" cy="1576068"/>
          </a:xfrm>
          <a:prstGeom prst="rect">
            <a:avLst/>
          </a:prstGeom>
        </p:spPr>
      </p:pic>
      <p:sp>
        <p:nvSpPr>
          <p:cNvPr id="8" name="TextBox 7">
            <a:extLst>
              <a:ext uri="{FF2B5EF4-FFF2-40B4-BE49-F238E27FC236}">
                <a16:creationId xmlns:a16="http://schemas.microsoft.com/office/drawing/2014/main" id="{26025B8D-586C-40E2-813B-D44DD4CA4556}"/>
              </a:ext>
            </a:extLst>
          </p:cNvPr>
          <p:cNvSpPr txBox="1"/>
          <p:nvPr/>
        </p:nvSpPr>
        <p:spPr>
          <a:xfrm>
            <a:off x="4043903" y="950497"/>
            <a:ext cx="7974384"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GitHub: github.com\SQLMCT</a:t>
            </a:r>
          </a:p>
        </p:txBody>
      </p:sp>
      <p:pic>
        <p:nvPicPr>
          <p:cNvPr id="14" name="Picture 13" descr="A person wearing glasses and looking at the camera&#10;&#10;Description automatically generated">
            <a:extLst>
              <a:ext uri="{FF2B5EF4-FFF2-40B4-BE49-F238E27FC236}">
                <a16:creationId xmlns:a16="http://schemas.microsoft.com/office/drawing/2014/main" id="{4BF1FCD6-B874-43C1-B7DC-00D8BA7597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275" y="950497"/>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40" name="Picture 2">
            <a:extLst>
              <a:ext uri="{FF2B5EF4-FFF2-40B4-BE49-F238E27FC236}">
                <a16:creationId xmlns:a16="http://schemas.microsoft.com/office/drawing/2014/main" id="{BA556E9C-C257-46F8-806F-23A52BB5A3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8991" y="4594534"/>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a:extLst>
              <a:ext uri="{FF2B5EF4-FFF2-40B4-BE49-F238E27FC236}">
                <a16:creationId xmlns:a16="http://schemas.microsoft.com/office/drawing/2014/main" id="{1BCF9874-B55B-4EFC-BBD2-EC31BB5138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42219" y="4627860"/>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a:extLst>
              <a:ext uri="{FF2B5EF4-FFF2-40B4-BE49-F238E27FC236}">
                <a16:creationId xmlns:a16="http://schemas.microsoft.com/office/drawing/2014/main" id="{CD6C68E0-AA3D-4089-A9D8-76DB3F1D13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25605" y="4602877"/>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a:extLst>
              <a:ext uri="{FF2B5EF4-FFF2-40B4-BE49-F238E27FC236}">
                <a16:creationId xmlns:a16="http://schemas.microsoft.com/office/drawing/2014/main" id="{225638B0-3CDF-4AA9-9C43-F417F187C4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1130" y="4581653"/>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27932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461963"/>
          </a:xfrm>
        </p:spPr>
        <p:txBody>
          <a:bodyPr/>
          <a:lstStyle/>
          <a:p>
            <a:r>
              <a:rPr lang="en-US">
                <a:noFill/>
              </a:rPr>
              <a:t>Microsoft</a:t>
            </a:r>
          </a:p>
        </p:txBody>
      </p:sp>
    </p:spTree>
    <p:custDataLst>
      <p:tags r:id="rId1"/>
    </p:custDataLst>
    <p:extLst>
      <p:ext uri="{BB962C8B-B14F-4D97-AF65-F5344CB8AC3E}">
        <p14:creationId xmlns:p14="http://schemas.microsoft.com/office/powerpoint/2010/main" val="226095314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rmAutofit/>
          </a:bodyPr>
          <a:lstStyle/>
          <a:p>
            <a:r>
              <a:rPr lang="en-US" dirty="0"/>
              <a:t>What is in the session?</a:t>
            </a:r>
          </a:p>
        </p:txBody>
      </p:sp>
      <p:graphicFrame>
        <p:nvGraphicFramePr>
          <p:cNvPr id="6" name="Content Placeholder 5">
            <a:extLst>
              <a:ext uri="{FF2B5EF4-FFF2-40B4-BE49-F238E27FC236}">
                <a16:creationId xmlns:a16="http://schemas.microsoft.com/office/drawing/2014/main" id="{474A3D77-97D4-4929-BC73-31BCC8C15AC9}"/>
              </a:ext>
            </a:extLst>
          </p:cNvPr>
          <p:cNvGraphicFramePr>
            <a:graphicFrameLocks noGrp="1"/>
          </p:cNvGraphicFramePr>
          <p:nvPr>
            <p:ph sz="quarter" idx="13"/>
            <p:extLst>
              <p:ext uri="{D42A27DB-BD31-4B8C-83A1-F6EECF244321}">
                <p14:modId xmlns:p14="http://schemas.microsoft.com/office/powerpoint/2010/main" val="355744390"/>
              </p:ext>
            </p:extLst>
          </p:nvPr>
        </p:nvGraphicFramePr>
        <p:xfrm>
          <a:off x="655638" y="1011676"/>
          <a:ext cx="10880725" cy="55262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683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FDD25DC-901F-4F78-A6D8-D6406C0A1346}"/>
              </a:ext>
            </a:extLst>
          </p:cNvPr>
          <p:cNvSpPr txBox="1">
            <a:spLocks/>
          </p:cNvSpPr>
          <p:nvPr/>
        </p:nvSpPr>
        <p:spPr>
          <a:xfrm>
            <a:off x="655638" y="320040"/>
            <a:ext cx="10880725" cy="461665"/>
          </a:xfrm>
          <a:prstGeom prst="rect">
            <a:avLst/>
          </a:prstGeom>
          <a:solidFill>
            <a:schemeClr val="bg1"/>
          </a:solidFill>
        </p:spPr>
        <p:txBody>
          <a:bodyPr vert="horz" wrap="square" lIns="0" tIns="0" rIns="0" bIns="0" rtlCol="0" anchor="t">
            <a:normAutofit/>
          </a:bodyPr>
          <a:lstStyle>
            <a:lvl1pPr algn="l" defTabSz="914367" rtl="0" eaLnBrk="1" latinLnBrk="0" hangingPunct="1">
              <a:lnSpc>
                <a:spcPct val="90000"/>
              </a:lnSpc>
              <a:spcBef>
                <a:spcPct val="0"/>
              </a:spcBef>
              <a:buNone/>
              <a:defRPr lang="en-US" sz="3200" b="0" kern="1200" cap="none" spc="0" baseline="0">
                <a:ln w="3175">
                  <a:noFill/>
                </a:ln>
                <a:solidFill>
                  <a:srgbClr val="000000"/>
                </a:solidFill>
                <a:effectLst/>
                <a:latin typeface="+mj-lt"/>
                <a:ea typeface="+mn-ea"/>
                <a:cs typeface="Segoe UI" pitchFamily="34" charset="0"/>
              </a:defRPr>
            </a:lvl1pPr>
          </a:lstStyle>
          <a:p>
            <a:pPr>
              <a:spcAft>
                <a:spcPts val="600"/>
              </a:spcAft>
            </a:pPr>
            <a:r>
              <a:rPr lang="en-US" b="0" kern="1200" cap="none" spc="0" baseline="0">
                <a:ln w="3175">
                  <a:noFill/>
                </a:ln>
                <a:effectLst/>
                <a:latin typeface="+mj-lt"/>
                <a:ea typeface="+mn-ea"/>
                <a:cs typeface="Segoe UI" pitchFamily="34" charset="0"/>
              </a:rPr>
              <a:t>Kusto Query Language</a:t>
            </a:r>
          </a:p>
        </p:txBody>
      </p:sp>
      <p:pic>
        <p:nvPicPr>
          <p:cNvPr id="11" name="Picture 8" descr="Yellow question mark">
            <a:extLst>
              <a:ext uri="{FF2B5EF4-FFF2-40B4-BE49-F238E27FC236}">
                <a16:creationId xmlns:a16="http://schemas.microsoft.com/office/drawing/2014/main" id="{D7EDBA53-B62E-49CA-ACD1-7ECD76E2A5C1}"/>
              </a:ext>
            </a:extLst>
          </p:cNvPr>
          <p:cNvPicPr>
            <a:picLocks noChangeAspect="1"/>
          </p:cNvPicPr>
          <p:nvPr/>
        </p:nvPicPr>
        <p:blipFill rotWithShape="1">
          <a:blip r:embed="rId3"/>
          <a:srcRect t="4680" r="1" b="21495"/>
          <a:stretch/>
        </p:blipFill>
        <p:spPr>
          <a:xfrm>
            <a:off x="655636" y="1066801"/>
            <a:ext cx="10880726" cy="5231302"/>
          </a:xfrm>
          <a:prstGeom prst="rect">
            <a:avLst/>
          </a:prstGeom>
          <a:noFill/>
        </p:spPr>
      </p:pic>
    </p:spTree>
    <p:extLst>
      <p:ext uri="{BB962C8B-B14F-4D97-AF65-F5344CB8AC3E}">
        <p14:creationId xmlns:p14="http://schemas.microsoft.com/office/powerpoint/2010/main" val="411122586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What is Kusto Query Language (KQL)?</a:t>
            </a:r>
          </a:p>
        </p:txBody>
      </p:sp>
      <p:graphicFrame>
        <p:nvGraphicFramePr>
          <p:cNvPr id="8" name="Content Placeholder 1">
            <a:extLst>
              <a:ext uri="{FF2B5EF4-FFF2-40B4-BE49-F238E27FC236}">
                <a16:creationId xmlns:a16="http://schemas.microsoft.com/office/drawing/2014/main" id="{C81BDCA1-A536-49D8-8ED9-602C00F91899}"/>
              </a:ext>
            </a:extLst>
          </p:cNvPr>
          <p:cNvGraphicFramePr>
            <a:graphicFrameLocks/>
          </p:cNvGraphicFramePr>
          <p:nvPr>
            <p:extLst>
              <p:ext uri="{D42A27DB-BD31-4B8C-83A1-F6EECF244321}">
                <p14:modId xmlns:p14="http://schemas.microsoft.com/office/powerpoint/2010/main" val="4038184437"/>
              </p:ext>
            </p:extLst>
          </p:nvPr>
        </p:nvGraphicFramePr>
        <p:xfrm>
          <a:off x="655636" y="1024932"/>
          <a:ext cx="10880726" cy="5202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7221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KQL Language Concepts</a:t>
            </a:r>
          </a:p>
        </p:txBody>
      </p:sp>
      <p:graphicFrame>
        <p:nvGraphicFramePr>
          <p:cNvPr id="8" name="Content Placeholder 1">
            <a:extLst>
              <a:ext uri="{FF2B5EF4-FFF2-40B4-BE49-F238E27FC236}">
                <a16:creationId xmlns:a16="http://schemas.microsoft.com/office/drawing/2014/main" id="{C81BDCA1-A536-49D8-8ED9-602C00F91899}"/>
              </a:ext>
            </a:extLst>
          </p:cNvPr>
          <p:cNvGraphicFramePr>
            <a:graphicFrameLocks/>
          </p:cNvGraphicFramePr>
          <p:nvPr>
            <p:extLst>
              <p:ext uri="{D42A27DB-BD31-4B8C-83A1-F6EECF244321}">
                <p14:modId xmlns:p14="http://schemas.microsoft.com/office/powerpoint/2010/main" val="819165613"/>
              </p:ext>
            </p:extLst>
          </p:nvPr>
        </p:nvGraphicFramePr>
        <p:xfrm>
          <a:off x="655636" y="1024932"/>
          <a:ext cx="10880726" cy="5202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910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KQL Language Concepts</a:t>
            </a:r>
          </a:p>
        </p:txBody>
      </p:sp>
      <p:graphicFrame>
        <p:nvGraphicFramePr>
          <p:cNvPr id="8" name="Content Placeholder 1">
            <a:extLst>
              <a:ext uri="{FF2B5EF4-FFF2-40B4-BE49-F238E27FC236}">
                <a16:creationId xmlns:a16="http://schemas.microsoft.com/office/drawing/2014/main" id="{C81BDCA1-A536-49D8-8ED9-602C00F91899}"/>
              </a:ext>
            </a:extLst>
          </p:cNvPr>
          <p:cNvGraphicFramePr>
            <a:graphicFrameLocks/>
          </p:cNvGraphicFramePr>
          <p:nvPr>
            <p:extLst>
              <p:ext uri="{D42A27DB-BD31-4B8C-83A1-F6EECF244321}">
                <p14:modId xmlns:p14="http://schemas.microsoft.com/office/powerpoint/2010/main" val="3746998341"/>
              </p:ext>
            </p:extLst>
          </p:nvPr>
        </p:nvGraphicFramePr>
        <p:xfrm>
          <a:off x="655637" y="781705"/>
          <a:ext cx="10880726" cy="3004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1">
            <a:extLst>
              <a:ext uri="{FF2B5EF4-FFF2-40B4-BE49-F238E27FC236}">
                <a16:creationId xmlns:a16="http://schemas.microsoft.com/office/drawing/2014/main" id="{3A7F0695-8068-49CD-B97C-4A2D921641CF}"/>
              </a:ext>
            </a:extLst>
          </p:cNvPr>
          <p:cNvSpPr txBox="1">
            <a:spLocks noChangeArrowheads="1"/>
          </p:cNvSpPr>
          <p:nvPr/>
        </p:nvSpPr>
        <p:spPr bwMode="auto">
          <a:xfrm>
            <a:off x="2426969" y="3637633"/>
            <a:ext cx="7517131" cy="2904631"/>
          </a:xfrm>
          <a:prstGeom prst="rect">
            <a:avLst/>
          </a:prstGeom>
          <a:solidFill>
            <a:srgbClr val="F5F5F5"/>
          </a:solidFill>
          <a:ln>
            <a:noFill/>
          </a:ln>
          <a:effectLst>
            <a:glow rad="63500">
              <a:schemeClr val="accent4">
                <a:satMod val="175000"/>
                <a:alpha val="40000"/>
              </a:schemeClr>
            </a:glow>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31740" numCol="1" rtlCol="0" anchor="ctr" anchorCtr="0" compatLnSpc="1">
            <a:prstTxWarp prst="textNoShape">
              <a:avLst/>
            </a:prstTxWarp>
            <a:sp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000" b="0" dirty="0" err="1">
                <a:solidFill>
                  <a:srgbClr val="000000"/>
                </a:solidFill>
                <a:effectLst/>
                <a:latin typeface="Consolas" panose="020B0609020204030204" pitchFamily="49" charset="0"/>
              </a:rPr>
              <a:t>StormEvents</a:t>
            </a: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//let's list 10 sampling rows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CC3700"/>
                </a:solidFill>
                <a:effectLst/>
                <a:latin typeface="Consolas" panose="020B0609020204030204" pitchFamily="49" charset="0"/>
              </a:rPr>
              <a:t>take</a:t>
            </a:r>
            <a:r>
              <a:rPr lang="en-US" sz="2000" b="0" dirty="0">
                <a:solidFill>
                  <a:srgbClr val="000000"/>
                </a:solidFill>
                <a:effectLst/>
                <a:latin typeface="Consolas" panose="020B0609020204030204" pitchFamily="49" charset="0"/>
              </a:rPr>
              <a:t> </a:t>
            </a:r>
            <a:r>
              <a:rPr lang="en-US" sz="2000" b="0" dirty="0">
                <a:solidFill>
                  <a:srgbClr val="191970"/>
                </a:solidFill>
                <a:effectLst/>
                <a:latin typeface="Consolas" panose="020B0609020204030204" pitchFamily="49" charset="0"/>
              </a:rPr>
              <a:t>10</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StormEvents</a:t>
            </a: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//same query taking wrong command name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00"/>
                </a:solidFill>
                <a:effectLst/>
                <a:highlight>
                  <a:srgbClr val="FFFF00"/>
                </a:highlight>
                <a:latin typeface="Consolas" panose="020B0609020204030204" pitchFamily="49" charset="0"/>
              </a:rPr>
              <a:t>Take</a:t>
            </a:r>
            <a:r>
              <a:rPr lang="en-US" sz="2000" b="0" dirty="0">
                <a:solidFill>
                  <a:srgbClr val="000000"/>
                </a:solidFill>
                <a:effectLst/>
                <a:latin typeface="Consolas" panose="020B0609020204030204" pitchFamily="49" charset="0"/>
              </a:rPr>
              <a:t> </a:t>
            </a:r>
            <a:r>
              <a:rPr lang="en-US" sz="2000" b="0" dirty="0">
                <a:solidFill>
                  <a:srgbClr val="191970"/>
                </a:solidFill>
                <a:effectLst/>
                <a:latin typeface="Consolas" panose="020B0609020204030204" pitchFamily="49" charset="0"/>
              </a:rPr>
              <a:t>10</a:t>
            </a:r>
            <a:r>
              <a:rPr lang="en-US" sz="2000" b="0" dirty="0">
                <a:solidFill>
                  <a:srgbClr val="000000"/>
                </a:solidFill>
                <a:effectLst/>
                <a:latin typeface="Consolas" panose="020B0609020204030204" pitchFamily="49" charset="0"/>
              </a:rPr>
              <a:t> </a:t>
            </a:r>
          </a:p>
          <a:p>
            <a:pPr marL="0" indent="0" eaLnBrk="0" fontAlgn="base" hangingPunct="0">
              <a:lnSpc>
                <a:spcPct val="100000"/>
              </a:lnSpc>
              <a:spcBef>
                <a:spcPct val="0"/>
              </a:spcBef>
              <a:spcAft>
                <a:spcPct val="0"/>
              </a:spcAft>
              <a:buClrTx/>
              <a:buSzTx/>
              <a:buFontTx/>
              <a:buNone/>
            </a:pPr>
            <a:endParaRPr lang="en-US" altLang="en-US" sz="2000" dirty="0">
              <a:solidFill>
                <a:srgbClr val="FF0000"/>
              </a:solidFill>
              <a:latin typeface="Consolas" panose="020B0609020204030204" pitchFamily="49" charset="0"/>
            </a:endParaRPr>
          </a:p>
          <a:p>
            <a:pPr marL="0" indent="0" eaLnBrk="0" fontAlgn="base" hangingPunct="0">
              <a:lnSpc>
                <a:spcPct val="100000"/>
              </a:lnSpc>
              <a:spcBef>
                <a:spcPct val="0"/>
              </a:spcBef>
              <a:spcAft>
                <a:spcPct val="0"/>
              </a:spcAft>
              <a:buClrTx/>
              <a:buSzTx/>
              <a:buFontTx/>
              <a:buNone/>
            </a:pPr>
            <a:r>
              <a:rPr lang="en-US" altLang="en-US" sz="2000" dirty="0">
                <a:solidFill>
                  <a:srgbClr val="333333"/>
                </a:solidFill>
                <a:latin typeface="Consolas" panose="020B0609020204030204" pitchFamily="49" charset="0"/>
              </a:rPr>
              <a:t> </a:t>
            </a:r>
            <a:endParaRPr lang="en-US" altLang="en-US" sz="2000" dirty="0">
              <a:solidFill>
                <a:schemeClr val="tx1"/>
              </a:solidFill>
              <a:latin typeface="Arial" panose="020B0604020202020204" pitchFamily="34" charset="0"/>
            </a:endParaRPr>
          </a:p>
        </p:txBody>
      </p:sp>
      <p:pic>
        <p:nvPicPr>
          <p:cNvPr id="11" name="Picture 10">
            <a:extLst>
              <a:ext uri="{FF2B5EF4-FFF2-40B4-BE49-F238E27FC236}">
                <a16:creationId xmlns:a16="http://schemas.microsoft.com/office/drawing/2014/main" id="{DAD94E77-17E2-4A4A-A5B6-04C5B7D8E2B6}"/>
              </a:ext>
            </a:extLst>
          </p:cNvPr>
          <p:cNvPicPr>
            <a:picLocks noChangeAspect="1"/>
          </p:cNvPicPr>
          <p:nvPr/>
        </p:nvPicPr>
        <p:blipFill>
          <a:blip r:embed="rId8"/>
          <a:stretch>
            <a:fillRect/>
          </a:stretch>
        </p:blipFill>
        <p:spPr>
          <a:xfrm>
            <a:off x="6391274" y="5574965"/>
            <a:ext cx="3224675" cy="106681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14810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7" y="410475"/>
            <a:ext cx="10880725" cy="461665"/>
          </a:xfrm>
        </p:spPr>
        <p:txBody>
          <a:bodyPr wrap="square" anchor="t">
            <a:normAutofit/>
          </a:bodyPr>
          <a:lstStyle/>
          <a:p>
            <a:r>
              <a:rPr lang="en-US" dirty="0"/>
              <a:t>Basic operators</a:t>
            </a:r>
          </a:p>
        </p:txBody>
      </p:sp>
      <p:graphicFrame>
        <p:nvGraphicFramePr>
          <p:cNvPr id="5" name="Content Placeholder 4">
            <a:extLst>
              <a:ext uri="{FF2B5EF4-FFF2-40B4-BE49-F238E27FC236}">
                <a16:creationId xmlns:a16="http://schemas.microsoft.com/office/drawing/2014/main" id="{EFA5BE1C-6C01-4F05-A178-1E2AC6710B94}"/>
              </a:ext>
            </a:extLst>
          </p:cNvPr>
          <p:cNvGraphicFramePr>
            <a:graphicFrameLocks noGrp="1"/>
          </p:cNvGraphicFramePr>
          <p:nvPr>
            <p:ph sz="quarter" idx="13"/>
            <p:extLst>
              <p:ext uri="{D42A27DB-BD31-4B8C-83A1-F6EECF244321}">
                <p14:modId xmlns:p14="http://schemas.microsoft.com/office/powerpoint/2010/main" val="2228179310"/>
              </p:ext>
            </p:extLst>
          </p:nvPr>
        </p:nvGraphicFramePr>
        <p:xfrm>
          <a:off x="555581" y="1183193"/>
          <a:ext cx="11080837" cy="5264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8918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994" y="166985"/>
            <a:ext cx="10880725" cy="461665"/>
          </a:xfrm>
        </p:spPr>
        <p:txBody>
          <a:bodyPr wrap="square" anchor="t">
            <a:normAutofit/>
          </a:bodyPr>
          <a:lstStyle/>
          <a:p>
            <a:r>
              <a:rPr lang="en-US" dirty="0"/>
              <a:t>KQL Language Concepts</a:t>
            </a:r>
          </a:p>
        </p:txBody>
      </p:sp>
      <p:sp>
        <p:nvSpPr>
          <p:cNvPr id="12" name="TextBox 11">
            <a:extLst>
              <a:ext uri="{FF2B5EF4-FFF2-40B4-BE49-F238E27FC236}">
                <a16:creationId xmlns:a16="http://schemas.microsoft.com/office/drawing/2014/main" id="{0142FE1B-1C71-45C5-86C8-2B1E79B025EB}"/>
              </a:ext>
            </a:extLst>
          </p:cNvPr>
          <p:cNvSpPr txBox="1"/>
          <p:nvPr/>
        </p:nvSpPr>
        <p:spPr>
          <a:xfrm>
            <a:off x="1865058" y="1317063"/>
            <a:ext cx="7469860" cy="4401205"/>
          </a:xfrm>
          <a:prstGeom prst="rect">
            <a:avLst/>
          </a:prstGeom>
          <a:noFill/>
          <a:ln>
            <a:solidFill>
              <a:schemeClr val="accent4"/>
            </a:solidFill>
          </a:ln>
          <a:effectLst>
            <a:glow rad="101600">
              <a:schemeClr val="accent4">
                <a:satMod val="175000"/>
                <a:alpha val="40000"/>
              </a:schemeClr>
            </a:glow>
            <a:outerShdw blurRad="63500" sx="102000" sy="102000" algn="ctr" rotWithShape="0">
              <a:prstClr val="black">
                <a:alpha val="40000"/>
              </a:prstClr>
            </a:outerShdw>
          </a:effectLst>
        </p:spPr>
        <p:txBody>
          <a:bodyPr wrap="square">
            <a:spAutoFit/>
          </a:bodyPr>
          <a:lstStyle/>
          <a:p>
            <a:r>
              <a:rPr lang="en-US" sz="2800" b="0" dirty="0" err="1">
                <a:solidFill>
                  <a:srgbClr val="000000"/>
                </a:solidFill>
                <a:effectLst/>
                <a:latin typeface="Consolas" panose="020B0609020204030204" pitchFamily="49" charset="0"/>
              </a:rPr>
              <a:t>StormEvents</a:t>
            </a:r>
            <a:endParaRPr lang="en-US" sz="2800" b="0" dirty="0">
              <a:solidFill>
                <a:srgbClr val="000000"/>
              </a:solidFill>
              <a:effectLst/>
              <a:latin typeface="Consolas" panose="020B0609020204030204" pitchFamily="49" charset="0"/>
            </a:endParaRPr>
          </a:p>
          <a:p>
            <a:r>
              <a:rPr lang="en-US" sz="2800" b="0" dirty="0">
                <a:solidFill>
                  <a:srgbClr val="000000"/>
                </a:solidFill>
                <a:effectLst/>
                <a:latin typeface="Consolas" panose="020B0609020204030204" pitchFamily="49" charset="0"/>
              </a:rPr>
              <a:t>|</a:t>
            </a:r>
            <a:r>
              <a:rPr lang="en-US" sz="2800" b="0" dirty="0">
                <a:solidFill>
                  <a:srgbClr val="0000FF"/>
                </a:solidFill>
                <a:effectLst/>
                <a:latin typeface="Consolas" panose="020B0609020204030204" pitchFamily="49" charset="0"/>
              </a:rPr>
              <a:t>search</a:t>
            </a:r>
            <a:r>
              <a:rPr lang="en-US" sz="2800" b="0" dirty="0">
                <a:solidFill>
                  <a:srgbClr val="000000"/>
                </a:solidFill>
                <a:effectLst/>
                <a:latin typeface="Consolas" panose="020B0609020204030204" pitchFamily="49" charset="0"/>
              </a:rPr>
              <a:t> </a:t>
            </a:r>
            <a:r>
              <a:rPr lang="en-US" sz="2800" b="0" dirty="0">
                <a:solidFill>
                  <a:srgbClr val="B22222"/>
                </a:solidFill>
                <a:effectLst/>
                <a:latin typeface="Consolas" panose="020B0609020204030204" pitchFamily="49" charset="0"/>
              </a:rPr>
              <a:t>'Indiana'</a:t>
            </a:r>
            <a:endParaRPr lang="en-US" sz="2800" b="0" dirty="0">
              <a:solidFill>
                <a:srgbClr val="000000"/>
              </a:solidFill>
              <a:effectLst/>
              <a:latin typeface="Consolas" panose="020B0609020204030204" pitchFamily="49" charset="0"/>
            </a:endParaRPr>
          </a:p>
          <a:p>
            <a:r>
              <a:rPr lang="en-US" sz="2800" b="0" dirty="0">
                <a:solidFill>
                  <a:srgbClr val="000000"/>
                </a:solidFill>
                <a:effectLst/>
                <a:latin typeface="Consolas" panose="020B0609020204030204" pitchFamily="49" charset="0"/>
              </a:rPr>
              <a:t>|</a:t>
            </a:r>
            <a:r>
              <a:rPr lang="en-US" sz="2800" b="0" dirty="0">
                <a:solidFill>
                  <a:srgbClr val="CC3700"/>
                </a:solidFill>
                <a:effectLst/>
                <a:latin typeface="Consolas" panose="020B0609020204030204" pitchFamily="49" charset="0"/>
              </a:rPr>
              <a:t>count</a:t>
            </a:r>
            <a:r>
              <a:rPr lang="en-US" sz="2800" b="0" dirty="0">
                <a:solidFill>
                  <a:srgbClr val="000000"/>
                </a:solidFill>
                <a:effectLst/>
                <a:latin typeface="Consolas" panose="020B0609020204030204" pitchFamily="49" charset="0"/>
              </a:rPr>
              <a:t> </a:t>
            </a:r>
          </a:p>
          <a:p>
            <a:br>
              <a:rPr lang="en-US" sz="2800" b="0" dirty="0">
                <a:solidFill>
                  <a:srgbClr val="000000"/>
                </a:solidFill>
                <a:effectLst/>
                <a:latin typeface="Consolas" panose="020B0609020204030204" pitchFamily="49" charset="0"/>
              </a:rPr>
            </a:br>
            <a:r>
              <a:rPr lang="en-US" sz="2800" b="0" dirty="0" err="1">
                <a:solidFill>
                  <a:srgbClr val="000000"/>
                </a:solidFill>
                <a:effectLst/>
                <a:latin typeface="Consolas" panose="020B0609020204030204" pitchFamily="49" charset="0"/>
              </a:rPr>
              <a:t>StormEvents</a:t>
            </a:r>
            <a:r>
              <a:rPr lang="en-US" sz="2800" b="0" dirty="0">
                <a:solidFill>
                  <a:srgbClr val="000000"/>
                </a:solidFill>
                <a:effectLst/>
                <a:latin typeface="Consolas" panose="020B0609020204030204" pitchFamily="49" charset="0"/>
              </a:rPr>
              <a:t> </a:t>
            </a:r>
          </a:p>
          <a:p>
            <a:r>
              <a:rPr lang="en-US" sz="2800" b="0" dirty="0">
                <a:solidFill>
                  <a:srgbClr val="000000"/>
                </a:solidFill>
                <a:effectLst/>
                <a:latin typeface="Consolas" panose="020B0609020204030204" pitchFamily="49" charset="0"/>
              </a:rPr>
              <a:t>|</a:t>
            </a:r>
            <a:r>
              <a:rPr lang="en-US" sz="2800" b="0" dirty="0">
                <a:solidFill>
                  <a:srgbClr val="CC3700"/>
                </a:solidFill>
                <a:effectLst/>
                <a:latin typeface="Consolas" panose="020B0609020204030204" pitchFamily="49" charset="0"/>
              </a:rPr>
              <a:t>count</a:t>
            </a:r>
            <a:r>
              <a:rPr lang="en-US" sz="2800" b="0" dirty="0">
                <a:solidFill>
                  <a:srgbClr val="000000"/>
                </a:solidFill>
                <a:effectLst/>
                <a:latin typeface="Consolas" panose="020B0609020204030204" pitchFamily="49" charset="0"/>
              </a:rPr>
              <a:t> </a:t>
            </a:r>
          </a:p>
          <a:p>
            <a:br>
              <a:rPr lang="en-US" sz="2800" b="0" dirty="0">
                <a:solidFill>
                  <a:srgbClr val="000000"/>
                </a:solidFill>
                <a:effectLst/>
                <a:latin typeface="Consolas" panose="020B0609020204030204" pitchFamily="49" charset="0"/>
              </a:rPr>
            </a:br>
            <a:r>
              <a:rPr lang="en-US" sz="2800" b="0" dirty="0" err="1">
                <a:solidFill>
                  <a:srgbClr val="000000"/>
                </a:solidFill>
                <a:effectLst/>
                <a:latin typeface="Consolas" panose="020B0609020204030204" pitchFamily="49" charset="0"/>
              </a:rPr>
              <a:t>StormEvents</a:t>
            </a:r>
            <a:r>
              <a:rPr lang="en-US" sz="2800" b="0" dirty="0">
                <a:solidFill>
                  <a:srgbClr val="000000"/>
                </a:solidFill>
                <a:effectLst/>
                <a:latin typeface="Consolas" panose="020B0609020204030204" pitchFamily="49" charset="0"/>
              </a:rPr>
              <a:t> </a:t>
            </a:r>
          </a:p>
          <a:p>
            <a:r>
              <a:rPr lang="en-US" sz="2800" b="0" dirty="0">
                <a:solidFill>
                  <a:srgbClr val="000000"/>
                </a:solidFill>
                <a:effectLst/>
                <a:latin typeface="Consolas" panose="020B0609020204030204" pitchFamily="49" charset="0"/>
              </a:rPr>
              <a:t>|</a:t>
            </a:r>
            <a:r>
              <a:rPr lang="en-US" sz="2800" b="0" dirty="0">
                <a:solidFill>
                  <a:srgbClr val="CC3700"/>
                </a:solidFill>
                <a:effectLst/>
                <a:latin typeface="Consolas" panose="020B0609020204030204" pitchFamily="49" charset="0"/>
              </a:rPr>
              <a:t>where</a:t>
            </a:r>
            <a:r>
              <a:rPr lang="en-US" sz="2800" b="0" dirty="0">
                <a:solidFill>
                  <a:srgbClr val="000000"/>
                </a:solidFill>
                <a:effectLst/>
                <a:latin typeface="Consolas" panose="020B0609020204030204" pitchFamily="49" charset="0"/>
              </a:rPr>
              <a:t> State == </a:t>
            </a:r>
            <a:r>
              <a:rPr lang="en-US" sz="2800" b="0" dirty="0">
                <a:solidFill>
                  <a:srgbClr val="B22222"/>
                </a:solidFill>
                <a:effectLst/>
                <a:latin typeface="Consolas" panose="020B0609020204030204" pitchFamily="49" charset="0"/>
              </a:rPr>
              <a:t>'INDIANA'</a:t>
            </a:r>
            <a:endParaRPr lang="en-US" sz="2800" b="0" dirty="0">
              <a:solidFill>
                <a:srgbClr val="000000"/>
              </a:solidFill>
              <a:effectLst/>
              <a:latin typeface="Consolas" panose="020B0609020204030204" pitchFamily="49" charset="0"/>
            </a:endParaRPr>
          </a:p>
          <a:p>
            <a:r>
              <a:rPr lang="en-US" sz="2800" b="0" dirty="0">
                <a:solidFill>
                  <a:srgbClr val="000000"/>
                </a:solidFill>
                <a:effectLst/>
                <a:latin typeface="Consolas" panose="020B0609020204030204" pitchFamily="49" charset="0"/>
              </a:rPr>
              <a:t>|</a:t>
            </a:r>
            <a:r>
              <a:rPr lang="en-US" sz="2800" b="0" dirty="0">
                <a:solidFill>
                  <a:srgbClr val="CC3700"/>
                </a:solidFill>
                <a:effectLst/>
                <a:latin typeface="Consolas" panose="020B0609020204030204" pitchFamily="49" charset="0"/>
              </a:rPr>
              <a:t>count</a:t>
            </a:r>
            <a:r>
              <a:rPr lang="en-US" sz="28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1242100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heme/theme1.xml><?xml version="1.0" encoding="utf-8"?>
<a:theme xmlns:a="http://schemas.openxmlformats.org/drawingml/2006/main" name="Microsoft 365 PPT Template - 2018">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2.xml><?xml version="1.0" encoding="utf-8"?>
<a:theme xmlns:a="http://schemas.openxmlformats.org/drawingml/2006/main" name="1_Dark Blue">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3.xml><?xml version="1.0" encoding="utf-8"?>
<a:theme xmlns:a="http://schemas.openxmlformats.org/drawingml/2006/main" name="White Template">
  <a:themeElements>
    <a:clrScheme name="Custom 2">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000000"/>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FY22 Unified Support Deck_R2" id="{87F4FB34-706C-3B40-A2F5-AAB55F65BD79}" vid="{83F148C1-8898-3D42-A66A-0DC42327C72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5661E963-C7D3-4B9F-9461-10E39CE650BB}">
  <ds:schemaRefs>
    <ds:schemaRef ds:uri="Strauss.PersonalizationDefinition"/>
  </ds:schemaRefs>
</ds:datastoreItem>
</file>

<file path=customXml/itemProps2.xml><?xml version="1.0" encoding="utf-8"?>
<ds:datastoreItem xmlns:ds="http://schemas.openxmlformats.org/officeDocument/2006/customXml" ds:itemID="{434351B0-8B7B-4F43-B026-BFEAB1482897}">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5413</Words>
  <Application>Microsoft Office PowerPoint</Application>
  <PresentationFormat>Widescreen</PresentationFormat>
  <Paragraphs>405</Paragraphs>
  <Slides>20</Slides>
  <Notes>18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20</vt:i4>
      </vt:variant>
    </vt:vector>
  </HeadingPairs>
  <TitlesOfParts>
    <vt:vector size="31" baseType="lpstr">
      <vt:lpstr>Arial</vt:lpstr>
      <vt:lpstr>Calibri</vt:lpstr>
      <vt:lpstr>Consolas</vt:lpstr>
      <vt:lpstr>Segoe UI</vt:lpstr>
      <vt:lpstr>Segoe UI Light</vt:lpstr>
      <vt:lpstr>Segoe UI Semibold</vt:lpstr>
      <vt:lpstr>Ubuntu</vt:lpstr>
      <vt:lpstr>Wingdings</vt:lpstr>
      <vt:lpstr>Microsoft 365 PPT Template - 2018</vt:lpstr>
      <vt:lpstr>1_Dark Blue</vt:lpstr>
      <vt:lpstr>White Template</vt:lpstr>
      <vt:lpstr>Introduction to  Kusto Query Language (KQL) </vt:lpstr>
      <vt:lpstr>PowerPoint Presentation</vt:lpstr>
      <vt:lpstr>What is in the session?</vt:lpstr>
      <vt:lpstr>PowerPoint Presentation</vt:lpstr>
      <vt:lpstr>What is Kusto Query Language (KQL)?</vt:lpstr>
      <vt:lpstr>KQL Language Concepts</vt:lpstr>
      <vt:lpstr>KQL Language Concepts</vt:lpstr>
      <vt:lpstr>Basic operators</vt:lpstr>
      <vt:lpstr>KQL Language Concepts</vt:lpstr>
      <vt:lpstr>KQL Language Concepts</vt:lpstr>
      <vt:lpstr>KQL Language Concepts</vt:lpstr>
      <vt:lpstr>Aggregate groups of rows: summarize</vt:lpstr>
      <vt:lpstr>Aggregate groups of rows: summarize by scalar values</vt:lpstr>
      <vt:lpstr>Commonly Used Aggregate Functions</vt:lpstr>
      <vt:lpstr>Frequently Used Functions</vt:lpstr>
      <vt:lpstr>Display a Chart or table : render</vt:lpstr>
      <vt:lpstr>Display a chart or table: Timecharts</vt:lpstr>
      <vt:lpstr>Additional Resources</vt:lpstr>
      <vt:lpstr>PowerPoint Presentation</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2022-03-08T01:56:26Z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