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3.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99" r:id="rId3"/>
    <p:sldMasterId id="2147483749" r:id="rId4"/>
  </p:sldMasterIdLst>
  <p:notesMasterIdLst>
    <p:notesMasterId r:id="rId27"/>
  </p:notesMasterIdLst>
  <p:sldIdLst>
    <p:sldId id="2103813174" r:id="rId5"/>
    <p:sldId id="11112" r:id="rId6"/>
    <p:sldId id="509" r:id="rId7"/>
    <p:sldId id="512" r:id="rId8"/>
    <p:sldId id="511" r:id="rId9"/>
    <p:sldId id="458" r:id="rId10"/>
    <p:sldId id="528" r:id="rId11"/>
    <p:sldId id="422" r:id="rId12"/>
    <p:sldId id="526" r:id="rId13"/>
    <p:sldId id="527" r:id="rId14"/>
    <p:sldId id="513" r:id="rId15"/>
    <p:sldId id="532" r:id="rId16"/>
    <p:sldId id="533" r:id="rId17"/>
    <p:sldId id="534" r:id="rId18"/>
    <p:sldId id="541" r:id="rId19"/>
    <p:sldId id="544" r:id="rId20"/>
    <p:sldId id="546" r:id="rId21"/>
    <p:sldId id="548" r:id="rId22"/>
    <p:sldId id="549" r:id="rId23"/>
    <p:sldId id="539" r:id="rId24"/>
    <p:sldId id="531" r:id="rId25"/>
    <p:sldId id="53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90A446-3B26-4C38-AF62-6D3814FB1D94}" v="1" dt="2022-01-21T10:30:05.3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autoAdjust="0"/>
    <p:restoredTop sz="94658" autoAdjust="0"/>
  </p:normalViewPr>
  <p:slideViewPr>
    <p:cSldViewPr snapToGrid="0">
      <p:cViewPr varScale="1">
        <p:scale>
          <a:sx n="77" d="100"/>
          <a:sy n="77" d="100"/>
        </p:scale>
        <p:origin x="22" y="3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eardurff" userId="a22eae058e899168" providerId="LiveId" clId="{AB2FBF7A-3D3A-4577-AE36-423A902ECC36}"/>
    <pc:docChg chg="undo custSel addSld delSld modSld sldOrd modMainMaster">
      <pc:chgData name="John Deardurff" userId="a22eae058e899168" providerId="LiveId" clId="{AB2FBF7A-3D3A-4577-AE36-423A902ECC36}" dt="2019-07-03T14:59:37.940" v="1587"/>
      <pc:docMkLst>
        <pc:docMk/>
      </pc:docMkLst>
      <pc:sldChg chg="modSp modTransition">
        <pc:chgData name="John Deardurff" userId="a22eae058e899168" providerId="LiveId" clId="{AB2FBF7A-3D3A-4577-AE36-423A902ECC36}" dt="2019-07-03T14:02:46.035" v="175" actId="20577"/>
        <pc:sldMkLst>
          <pc:docMk/>
          <pc:sldMk cId="281098369" sldId="422"/>
        </pc:sldMkLst>
        <pc:spChg chg="mod">
          <ac:chgData name="John Deardurff" userId="a22eae058e899168" providerId="LiveId" clId="{AB2FBF7A-3D3A-4577-AE36-423A902ECC36}" dt="2019-07-03T14:02:46.035" v="175" actId="20577"/>
          <ac:spMkLst>
            <pc:docMk/>
            <pc:sldMk cId="281098369" sldId="422"/>
            <ac:spMk id="3" creationId="{8973E342-6C6B-47B8-B4B4-5B44DE13EAC4}"/>
          </ac:spMkLst>
        </pc:spChg>
      </pc:sldChg>
      <pc:sldChg chg="modTransition">
        <pc:chgData name="John Deardurff" userId="a22eae058e899168" providerId="LiveId" clId="{AB2FBF7A-3D3A-4577-AE36-423A902ECC36}" dt="2019-07-03T14:03:30.852" v="176"/>
        <pc:sldMkLst>
          <pc:docMk/>
          <pc:sldMk cId="2924301555" sldId="423"/>
        </pc:sldMkLst>
      </pc:sldChg>
      <pc:sldChg chg="modTransition">
        <pc:chgData name="John Deardurff" userId="a22eae058e899168" providerId="LiveId" clId="{AB2FBF7A-3D3A-4577-AE36-423A902ECC36}" dt="2019-07-03T14:03:30.852" v="176"/>
        <pc:sldMkLst>
          <pc:docMk/>
          <pc:sldMk cId="1832416632" sldId="424"/>
        </pc:sldMkLst>
      </pc:sldChg>
      <pc:sldChg chg="modTransition">
        <pc:chgData name="John Deardurff" userId="a22eae058e899168" providerId="LiveId" clId="{AB2FBF7A-3D3A-4577-AE36-423A902ECC36}" dt="2019-07-03T14:03:30.852" v="176"/>
        <pc:sldMkLst>
          <pc:docMk/>
          <pc:sldMk cId="982462033" sldId="425"/>
        </pc:sldMkLst>
      </pc:sldChg>
      <pc:sldChg chg="addSp delSp modSp">
        <pc:chgData name="John Deardurff" userId="a22eae058e899168" providerId="LiveId" clId="{AB2FBF7A-3D3A-4577-AE36-423A902ECC36}" dt="2019-07-03T14:06:53.217" v="268" actId="1076"/>
        <pc:sldMkLst>
          <pc:docMk/>
          <pc:sldMk cId="3305371302" sldId="457"/>
        </pc:sldMkLst>
        <pc:spChg chg="mod">
          <ac:chgData name="John Deardurff" userId="a22eae058e899168" providerId="LiveId" clId="{AB2FBF7A-3D3A-4577-AE36-423A902ECC36}" dt="2019-07-03T14:04:01.425" v="208" actId="20577"/>
          <ac:spMkLst>
            <pc:docMk/>
            <pc:sldMk cId="3305371302" sldId="457"/>
            <ac:spMk id="3" creationId="{772D9EC5-AF19-4384-AC0D-2267FEE5AAF2}"/>
          </ac:spMkLst>
        </pc:spChg>
        <pc:spChg chg="mod">
          <ac:chgData name="John Deardurff" userId="a22eae058e899168" providerId="LiveId" clId="{AB2FBF7A-3D3A-4577-AE36-423A902ECC36}" dt="2019-07-03T14:06:48.220" v="267" actId="1035"/>
          <ac:spMkLst>
            <pc:docMk/>
            <pc:sldMk cId="3305371302" sldId="457"/>
            <ac:spMk id="4" creationId="{00000000-0000-0000-0000-000000000000}"/>
          </ac:spMkLst>
        </pc:spChg>
        <pc:spChg chg="mod">
          <ac:chgData name="John Deardurff" userId="a22eae058e899168" providerId="LiveId" clId="{AB2FBF7A-3D3A-4577-AE36-423A902ECC36}" dt="2019-07-03T14:06:48.220" v="267" actId="1035"/>
          <ac:spMkLst>
            <pc:docMk/>
            <pc:sldMk cId="3305371302" sldId="457"/>
            <ac:spMk id="6" creationId="{00000000-0000-0000-0000-000000000000}"/>
          </ac:spMkLst>
        </pc:spChg>
        <pc:spChg chg="mod">
          <ac:chgData name="John Deardurff" userId="a22eae058e899168" providerId="LiveId" clId="{AB2FBF7A-3D3A-4577-AE36-423A902ECC36}" dt="2019-07-03T14:04:09.275" v="216" actId="20577"/>
          <ac:spMkLst>
            <pc:docMk/>
            <pc:sldMk cId="3305371302" sldId="457"/>
            <ac:spMk id="10" creationId="{5F7BE854-245E-436A-92BF-B13064459293}"/>
          </ac:spMkLst>
        </pc:spChg>
        <pc:picChg chg="del">
          <ac:chgData name="John Deardurff" userId="a22eae058e899168" providerId="LiveId" clId="{AB2FBF7A-3D3A-4577-AE36-423A902ECC36}" dt="2019-07-03T14:04:39.790" v="217" actId="478"/>
          <ac:picMkLst>
            <pc:docMk/>
            <pc:sldMk cId="3305371302" sldId="457"/>
            <ac:picMk id="12" creationId="{487CF4CC-4E66-4F26-B956-1BDEBC9540FE}"/>
          </ac:picMkLst>
        </pc:picChg>
        <pc:picChg chg="add mod">
          <ac:chgData name="John Deardurff" userId="a22eae058e899168" providerId="LiveId" clId="{AB2FBF7A-3D3A-4577-AE36-423A902ECC36}" dt="2019-07-03T14:05:19.757" v="219" actId="14861"/>
          <ac:picMkLst>
            <pc:docMk/>
            <pc:sldMk cId="3305371302" sldId="457"/>
            <ac:picMk id="13" creationId="{4D9B8CAD-A28A-4CBC-BEB2-325089F381F1}"/>
          </ac:picMkLst>
        </pc:picChg>
        <pc:picChg chg="mod">
          <ac:chgData name="John Deardurff" userId="a22eae058e899168" providerId="LiveId" clId="{AB2FBF7A-3D3A-4577-AE36-423A902ECC36}" dt="2019-07-03T14:06:53.217" v="268" actId="1076"/>
          <ac:picMkLst>
            <pc:docMk/>
            <pc:sldMk cId="3305371302" sldId="457"/>
            <ac:picMk id="1026" creationId="{5F4A8CD3-D5A8-4143-9E3A-4F0707267DA8}"/>
          </ac:picMkLst>
        </pc:picChg>
        <pc:cxnChg chg="mod">
          <ac:chgData name="John Deardurff" userId="a22eae058e899168" providerId="LiveId" clId="{AB2FBF7A-3D3A-4577-AE36-423A902ECC36}" dt="2019-07-03T14:06:48.220" v="267" actId="1035"/>
          <ac:cxnSpMkLst>
            <pc:docMk/>
            <pc:sldMk cId="3305371302" sldId="457"/>
            <ac:cxnSpMk id="11" creationId="{00000000-0000-0000-0000-000000000000}"/>
          </ac:cxnSpMkLst>
        </pc:cxnChg>
      </pc:sldChg>
      <pc:sldChg chg="delSp modSp add ord modTransition">
        <pc:chgData name="John Deardurff" userId="a22eae058e899168" providerId="LiveId" clId="{AB2FBF7A-3D3A-4577-AE36-423A902ECC36}" dt="2019-07-03T14:00:57.697" v="130"/>
        <pc:sldMkLst>
          <pc:docMk/>
          <pc:sldMk cId="917508339" sldId="458"/>
        </pc:sldMkLst>
        <pc:spChg chg="mod">
          <ac:chgData name="John Deardurff" userId="a22eae058e899168" providerId="LiveId" clId="{AB2FBF7A-3D3A-4577-AE36-423A902ECC36}" dt="2019-07-03T14:00:45.556" v="129" actId="20577"/>
          <ac:spMkLst>
            <pc:docMk/>
            <pc:sldMk cId="917508339" sldId="458"/>
            <ac:spMk id="3" creationId="{8973E342-6C6B-47B8-B4B4-5B44DE13EAC4}"/>
          </ac:spMkLst>
        </pc:spChg>
        <pc:spChg chg="mod">
          <ac:chgData name="John Deardurff" userId="a22eae058e899168" providerId="LiveId" clId="{AB2FBF7A-3D3A-4577-AE36-423A902ECC36}" dt="2019-07-03T13:59:41.761" v="59" actId="554"/>
          <ac:spMkLst>
            <pc:docMk/>
            <pc:sldMk cId="917508339" sldId="458"/>
            <ac:spMk id="10" creationId="{2AC9BCDC-4164-4F36-9F2D-21B77AD34682}"/>
          </ac:spMkLst>
        </pc:spChg>
        <pc:spChg chg="mod">
          <ac:chgData name="John Deardurff" userId="a22eae058e899168" providerId="LiveId" clId="{AB2FBF7A-3D3A-4577-AE36-423A902ECC36}" dt="2019-07-03T13:59:41.761" v="59" actId="554"/>
          <ac:spMkLst>
            <pc:docMk/>
            <pc:sldMk cId="917508339" sldId="458"/>
            <ac:spMk id="11" creationId="{C07CC66E-097C-4086-9351-DCCC0718D824}"/>
          </ac:spMkLst>
        </pc:spChg>
        <pc:picChg chg="del">
          <ac:chgData name="John Deardurff" userId="a22eae058e899168" providerId="LiveId" clId="{AB2FBF7A-3D3A-4577-AE36-423A902ECC36}" dt="2019-07-03T13:58:07.212" v="40" actId="478"/>
          <ac:picMkLst>
            <pc:docMk/>
            <pc:sldMk cId="917508339" sldId="458"/>
            <ac:picMk id="2" creationId="{B757C3EC-5937-416A-8688-A2FA6D791495}"/>
          </ac:picMkLst>
        </pc:picChg>
        <pc:picChg chg="mod">
          <ac:chgData name="John Deardurff" userId="a22eae058e899168" providerId="LiveId" clId="{AB2FBF7A-3D3A-4577-AE36-423A902ECC36}" dt="2019-07-03T14:00:15.530" v="60" actId="12789"/>
          <ac:picMkLst>
            <pc:docMk/>
            <pc:sldMk cId="917508339" sldId="458"/>
            <ac:picMk id="4" creationId="{E8ECC290-CFE8-4DE5-A2E3-CD2A803D0124}"/>
          </ac:picMkLst>
        </pc:picChg>
        <pc:picChg chg="mod">
          <ac:chgData name="John Deardurff" userId="a22eae058e899168" providerId="LiveId" clId="{AB2FBF7A-3D3A-4577-AE36-423A902ECC36}" dt="2019-07-03T14:00:15.530" v="60" actId="12789"/>
          <ac:picMkLst>
            <pc:docMk/>
            <pc:sldMk cId="917508339" sldId="458"/>
            <ac:picMk id="9" creationId="{C1B78127-751D-4470-AEBB-AC3C08AEDABE}"/>
          </ac:picMkLst>
        </pc:picChg>
        <pc:cxnChg chg="del">
          <ac:chgData name="John Deardurff" userId="a22eae058e899168" providerId="LiveId" clId="{AB2FBF7A-3D3A-4577-AE36-423A902ECC36}" dt="2019-07-03T13:58:09.375" v="41" actId="478"/>
          <ac:cxnSpMkLst>
            <pc:docMk/>
            <pc:sldMk cId="917508339" sldId="458"/>
            <ac:cxnSpMk id="13" creationId="{454CF0FC-20F4-46CC-B68F-FC071F6975F3}"/>
          </ac:cxnSpMkLst>
        </pc:cxnChg>
        <pc:cxnChg chg="del">
          <ac:chgData name="John Deardurff" userId="a22eae058e899168" providerId="LiveId" clId="{AB2FBF7A-3D3A-4577-AE36-423A902ECC36}" dt="2019-07-03T13:58:10.625" v="42" actId="478"/>
          <ac:cxnSpMkLst>
            <pc:docMk/>
            <pc:sldMk cId="917508339" sldId="458"/>
            <ac:cxnSpMk id="16" creationId="{3F792482-71F3-44F7-A395-31FA01A9AEBF}"/>
          </ac:cxnSpMkLst>
        </pc:cxnChg>
      </pc:sldChg>
      <pc:sldChg chg="modSp add del modTransition">
        <pc:chgData name="John Deardurff" userId="a22eae058e899168" providerId="LiveId" clId="{AB2FBF7A-3D3A-4577-AE36-423A902ECC36}" dt="2019-07-03T14:52:55.816" v="1551"/>
        <pc:sldMkLst>
          <pc:docMk/>
          <pc:sldMk cId="2867766257" sldId="509"/>
        </pc:sldMkLst>
        <pc:graphicFrameChg chg="mod">
          <ac:chgData name="John Deardurff" userId="a22eae058e899168" providerId="LiveId" clId="{AB2FBF7A-3D3A-4577-AE36-423A902ECC36}" dt="2019-07-03T14:28:36.701" v="511"/>
          <ac:graphicFrameMkLst>
            <pc:docMk/>
            <pc:sldMk cId="2867766257" sldId="509"/>
            <ac:graphicFrameMk id="2" creationId="{15845F8F-E666-4C81-8545-9803D889234C}"/>
          </ac:graphicFrameMkLst>
        </pc:graphicFrameChg>
      </pc:sldChg>
      <pc:sldChg chg="addSp delSp modSp add del">
        <pc:chgData name="John Deardurff" userId="a22eae058e899168" providerId="LiveId" clId="{AB2FBF7A-3D3A-4577-AE36-423A902ECC36}" dt="2019-07-03T14:34:59.883" v="615" actId="47"/>
        <pc:sldMkLst>
          <pc:docMk/>
          <pc:sldMk cId="1923042448" sldId="510"/>
        </pc:sldMkLst>
        <pc:spChg chg="mod">
          <ac:chgData name="John Deardurff" userId="a22eae058e899168" providerId="LiveId" clId="{AB2FBF7A-3D3A-4577-AE36-423A902ECC36}" dt="2019-07-03T14:30:52.149" v="555" actId="20577"/>
          <ac:spMkLst>
            <pc:docMk/>
            <pc:sldMk cId="1923042448" sldId="510"/>
            <ac:spMk id="3" creationId="{D37B4494-DBBE-403A-BCB8-10BD3D001AE6}"/>
          </ac:spMkLst>
        </pc:spChg>
        <pc:spChg chg="add mod">
          <ac:chgData name="John Deardurff" userId="a22eae058e899168" providerId="LiveId" clId="{AB2FBF7A-3D3A-4577-AE36-423A902ECC36}" dt="2019-07-03T14:32:19.170" v="613" actId="20577"/>
          <ac:spMkLst>
            <pc:docMk/>
            <pc:sldMk cId="1923042448" sldId="510"/>
            <ac:spMk id="4" creationId="{DC053A9A-8050-4C2F-9095-BF3806DAF26C}"/>
          </ac:spMkLst>
        </pc:spChg>
        <pc:graphicFrameChg chg="del">
          <ac:chgData name="John Deardurff" userId="a22eae058e899168" providerId="LiveId" clId="{AB2FBF7A-3D3A-4577-AE36-423A902ECC36}" dt="2019-07-03T14:29:42.170" v="515" actId="478"/>
          <ac:graphicFrameMkLst>
            <pc:docMk/>
            <pc:sldMk cId="1923042448" sldId="510"/>
            <ac:graphicFrameMk id="2" creationId="{15845F8F-E666-4C81-8545-9803D889234C}"/>
          </ac:graphicFrameMkLst>
        </pc:graphicFrameChg>
      </pc:sldChg>
      <pc:sldChg chg="delSp modSp add ord modTransition">
        <pc:chgData name="John Deardurff" userId="a22eae058e899168" providerId="LiveId" clId="{AB2FBF7A-3D3A-4577-AE36-423A902ECC36}" dt="2019-07-03T14:58:15.713" v="1579" actId="20577"/>
        <pc:sldMkLst>
          <pc:docMk/>
          <pc:sldMk cId="3529295485" sldId="511"/>
        </pc:sldMkLst>
        <pc:spChg chg="mod">
          <ac:chgData name="John Deardurff" userId="a22eae058e899168" providerId="LiveId" clId="{AB2FBF7A-3D3A-4577-AE36-423A902ECC36}" dt="2019-07-03T14:58:15.713" v="1579" actId="20577"/>
          <ac:spMkLst>
            <pc:docMk/>
            <pc:sldMk cId="3529295485" sldId="511"/>
            <ac:spMk id="3" creationId="{D37B4494-DBBE-403A-BCB8-10BD3D001AE6}"/>
          </ac:spMkLst>
        </pc:spChg>
        <pc:spChg chg="del">
          <ac:chgData name="John Deardurff" userId="a22eae058e899168" providerId="LiveId" clId="{AB2FBF7A-3D3A-4577-AE36-423A902ECC36}" dt="2019-07-03T14:38:51.758" v="854"/>
          <ac:spMkLst>
            <pc:docMk/>
            <pc:sldMk cId="3529295485" sldId="511"/>
            <ac:spMk id="4" creationId="{CD769492-48B6-46EE-9259-F0A5BD296A1D}"/>
          </ac:spMkLst>
        </pc:spChg>
        <pc:graphicFrameChg chg="mod">
          <ac:chgData name="John Deardurff" userId="a22eae058e899168" providerId="LiveId" clId="{AB2FBF7A-3D3A-4577-AE36-423A902ECC36}" dt="2019-07-03T14:49:29.977" v="1460" actId="20577"/>
          <ac:graphicFrameMkLst>
            <pc:docMk/>
            <pc:sldMk cId="3529295485" sldId="511"/>
            <ac:graphicFrameMk id="2" creationId="{15845F8F-E666-4C81-8545-9803D889234C}"/>
          </ac:graphicFrameMkLst>
        </pc:graphicFrameChg>
      </pc:sldChg>
      <pc:sldChg chg="addSp modSp add modTransition">
        <pc:chgData name="John Deardurff" userId="a22eae058e899168" providerId="LiveId" clId="{AB2FBF7A-3D3A-4577-AE36-423A902ECC36}" dt="2019-07-03T14:53:09.316" v="1552"/>
        <pc:sldMkLst>
          <pc:docMk/>
          <pc:sldMk cId="3101257811" sldId="512"/>
        </pc:sldMkLst>
        <pc:spChg chg="mod">
          <ac:chgData name="John Deardurff" userId="a22eae058e899168" providerId="LiveId" clId="{AB2FBF7A-3D3A-4577-AE36-423A902ECC36}" dt="2019-07-03T14:40:53.073" v="1030" actId="20577"/>
          <ac:spMkLst>
            <pc:docMk/>
            <pc:sldMk cId="3101257811" sldId="512"/>
            <ac:spMk id="2" creationId="{FDE78F7D-1722-47EB-BC71-EB1BD7474B9A}"/>
          </ac:spMkLst>
        </pc:spChg>
        <pc:spChg chg="add mod">
          <ac:chgData name="John Deardurff" userId="a22eae058e899168" providerId="LiveId" clId="{AB2FBF7A-3D3A-4577-AE36-423A902ECC36}" dt="2019-07-03T14:40:43.132" v="1029" actId="207"/>
          <ac:spMkLst>
            <pc:docMk/>
            <pc:sldMk cId="3101257811" sldId="512"/>
            <ac:spMk id="3" creationId="{92FC9B9A-6B99-4A8D-8E85-12CE5424E0FF}"/>
          </ac:spMkLst>
        </pc:spChg>
      </pc:sldChg>
      <pc:sldChg chg="modSp">
        <pc:chgData name="John Deardurff" userId="a22eae058e899168" providerId="LiveId" clId="{AB2FBF7A-3D3A-4577-AE36-423A902ECC36}" dt="2019-07-03T14:50:45.174" v="1510" actId="20577"/>
        <pc:sldMkLst>
          <pc:docMk/>
          <pc:sldMk cId="3319436321" sldId="513"/>
        </pc:sldMkLst>
        <pc:spChg chg="mod">
          <ac:chgData name="John Deardurff" userId="a22eae058e899168" providerId="LiveId" clId="{AB2FBF7A-3D3A-4577-AE36-423A902ECC36}" dt="2019-07-03T14:50:21.373" v="1492" actId="20577"/>
          <ac:spMkLst>
            <pc:docMk/>
            <pc:sldMk cId="3319436321" sldId="513"/>
            <ac:spMk id="2" creationId="{FDE78F7D-1722-47EB-BC71-EB1BD7474B9A}"/>
          </ac:spMkLst>
        </pc:spChg>
        <pc:spChg chg="mod">
          <ac:chgData name="John Deardurff" userId="a22eae058e899168" providerId="LiveId" clId="{AB2FBF7A-3D3A-4577-AE36-423A902ECC36}" dt="2019-07-03T14:50:45.174" v="1510" actId="20577"/>
          <ac:spMkLst>
            <pc:docMk/>
            <pc:sldMk cId="3319436321" sldId="513"/>
            <ac:spMk id="3" creationId="{92FC9B9A-6B99-4A8D-8E85-12CE5424E0FF}"/>
          </ac:spMkLst>
        </pc:spChg>
      </pc:sldChg>
      <pc:sldChg chg="modSp">
        <pc:chgData name="John Deardurff" userId="a22eae058e899168" providerId="LiveId" clId="{AB2FBF7A-3D3A-4577-AE36-423A902ECC36}" dt="2019-07-03T14:51:14.127" v="1540" actId="5793"/>
        <pc:sldMkLst>
          <pc:docMk/>
          <pc:sldMk cId="3672006807" sldId="514"/>
        </pc:sldMkLst>
        <pc:spChg chg="mod">
          <ac:chgData name="John Deardurff" userId="a22eae058e899168" providerId="LiveId" clId="{AB2FBF7A-3D3A-4577-AE36-423A902ECC36}" dt="2019-07-03T14:51:14.127" v="1540" actId="5793"/>
          <ac:spMkLst>
            <pc:docMk/>
            <pc:sldMk cId="3672006807" sldId="514"/>
            <ac:spMk id="3" creationId="{D37B4494-DBBE-403A-BCB8-10BD3D001AE6}"/>
          </ac:spMkLst>
        </pc:spChg>
      </pc:sldChg>
      <pc:sldChg chg="modSp add modTransition">
        <pc:chgData name="John Deardurff" userId="a22eae058e899168" providerId="LiveId" clId="{AB2FBF7A-3D3A-4577-AE36-423A902ECC36}" dt="2019-07-03T14:52:55.816" v="1551"/>
        <pc:sldMkLst>
          <pc:docMk/>
          <pc:sldMk cId="2396167339" sldId="515"/>
        </pc:sldMkLst>
        <pc:graphicFrameChg chg="mod">
          <ac:chgData name="John Deardurff" userId="a22eae058e899168" providerId="LiveId" clId="{AB2FBF7A-3D3A-4577-AE36-423A902ECC36}" dt="2019-07-03T14:52:09.185" v="1544" actId="207"/>
          <ac:graphicFrameMkLst>
            <pc:docMk/>
            <pc:sldMk cId="2396167339" sldId="515"/>
            <ac:graphicFrameMk id="2" creationId="{15845F8F-E666-4C81-8545-9803D889234C}"/>
          </ac:graphicFrameMkLst>
        </pc:graphicFrameChg>
      </pc:sldChg>
      <pc:sldChg chg="modSp add modTransition">
        <pc:chgData name="John Deardurff" userId="a22eae058e899168" providerId="LiveId" clId="{AB2FBF7A-3D3A-4577-AE36-423A902ECC36}" dt="2019-07-03T14:52:55.816" v="1551"/>
        <pc:sldMkLst>
          <pc:docMk/>
          <pc:sldMk cId="327321133" sldId="516"/>
        </pc:sldMkLst>
        <pc:graphicFrameChg chg="mod">
          <ac:chgData name="John Deardurff" userId="a22eae058e899168" providerId="LiveId" clId="{AB2FBF7A-3D3A-4577-AE36-423A902ECC36}" dt="2019-07-03T14:52:14.780" v="1545" actId="207"/>
          <ac:graphicFrameMkLst>
            <pc:docMk/>
            <pc:sldMk cId="327321133" sldId="516"/>
            <ac:graphicFrameMk id="2" creationId="{15845F8F-E666-4C81-8545-9803D889234C}"/>
          </ac:graphicFrameMkLst>
        </pc:graphicFrameChg>
      </pc:sldChg>
      <pc:sldChg chg="modSp add modTransition">
        <pc:chgData name="John Deardurff" userId="a22eae058e899168" providerId="LiveId" clId="{AB2FBF7A-3D3A-4577-AE36-423A902ECC36}" dt="2019-07-03T14:52:55.816" v="1551"/>
        <pc:sldMkLst>
          <pc:docMk/>
          <pc:sldMk cId="1242204705" sldId="517"/>
        </pc:sldMkLst>
        <pc:graphicFrameChg chg="mod">
          <ac:chgData name="John Deardurff" userId="a22eae058e899168" providerId="LiveId" clId="{AB2FBF7A-3D3A-4577-AE36-423A902ECC36}" dt="2019-07-03T14:52:21.754" v="1546" actId="207"/>
          <ac:graphicFrameMkLst>
            <pc:docMk/>
            <pc:sldMk cId="1242204705" sldId="517"/>
            <ac:graphicFrameMk id="2" creationId="{15845F8F-E666-4C81-8545-9803D889234C}"/>
          </ac:graphicFrameMkLst>
        </pc:graphicFrameChg>
      </pc:sldChg>
      <pc:sldChg chg="modSp add ord modTransition">
        <pc:chgData name="John Deardurff" userId="a22eae058e899168" providerId="LiveId" clId="{AB2FBF7A-3D3A-4577-AE36-423A902ECC36}" dt="2019-07-03T14:52:55.816" v="1551"/>
        <pc:sldMkLst>
          <pc:docMk/>
          <pc:sldMk cId="3160272975" sldId="518"/>
        </pc:sldMkLst>
        <pc:graphicFrameChg chg="mod">
          <ac:chgData name="John Deardurff" userId="a22eae058e899168" providerId="LiveId" clId="{AB2FBF7A-3D3A-4577-AE36-423A902ECC36}" dt="2019-07-03T14:52:44.649" v="1550" actId="207"/>
          <ac:graphicFrameMkLst>
            <pc:docMk/>
            <pc:sldMk cId="3160272975" sldId="518"/>
            <ac:graphicFrameMk id="2" creationId="{15845F8F-E666-4C81-8545-9803D889234C}"/>
          </ac:graphicFrameMkLst>
        </pc:graphicFrameChg>
      </pc:sldChg>
      <pc:sldChg chg="add modTransition">
        <pc:chgData name="John Deardurff" userId="a22eae058e899168" providerId="LiveId" clId="{AB2FBF7A-3D3A-4577-AE36-423A902ECC36}" dt="2019-07-03T14:52:55.816" v="1551"/>
        <pc:sldMkLst>
          <pc:docMk/>
          <pc:sldMk cId="4039244779" sldId="519"/>
        </pc:sldMkLst>
      </pc:sldChg>
      <pc:sldChg chg="modSp add">
        <pc:chgData name="John Deardurff" userId="a22eae058e899168" providerId="LiveId" clId="{AB2FBF7A-3D3A-4577-AE36-423A902ECC36}" dt="2019-07-03T14:58:55.724" v="1584" actId="207"/>
        <pc:sldMkLst>
          <pc:docMk/>
          <pc:sldMk cId="1794061513" sldId="520"/>
        </pc:sldMkLst>
        <pc:graphicFrameChg chg="mod">
          <ac:chgData name="John Deardurff" userId="a22eae058e899168" providerId="LiveId" clId="{AB2FBF7A-3D3A-4577-AE36-423A902ECC36}" dt="2019-07-03T14:58:55.724" v="1584" actId="207"/>
          <ac:graphicFrameMkLst>
            <pc:docMk/>
            <pc:sldMk cId="1794061513" sldId="520"/>
            <ac:graphicFrameMk id="2" creationId="{15845F8F-E666-4C81-8545-9803D889234C}"/>
          </ac:graphicFrameMkLst>
        </pc:graphicFrameChg>
      </pc:sldChg>
      <pc:sldChg chg="modSp add">
        <pc:chgData name="John Deardurff" userId="a22eae058e899168" providerId="LiveId" clId="{AB2FBF7A-3D3A-4577-AE36-423A902ECC36}" dt="2019-07-03T14:59:01.394" v="1585" actId="207"/>
        <pc:sldMkLst>
          <pc:docMk/>
          <pc:sldMk cId="3583827461" sldId="521"/>
        </pc:sldMkLst>
        <pc:graphicFrameChg chg="mod">
          <ac:chgData name="John Deardurff" userId="a22eae058e899168" providerId="LiveId" clId="{AB2FBF7A-3D3A-4577-AE36-423A902ECC36}" dt="2019-07-03T14:59:01.394" v="1585" actId="207"/>
          <ac:graphicFrameMkLst>
            <pc:docMk/>
            <pc:sldMk cId="3583827461" sldId="521"/>
            <ac:graphicFrameMk id="2" creationId="{15845F8F-E666-4C81-8545-9803D889234C}"/>
          </ac:graphicFrameMkLst>
        </pc:graphicFrameChg>
      </pc:sldChg>
      <pc:sldChg chg="add">
        <pc:chgData name="John Deardurff" userId="a22eae058e899168" providerId="LiveId" clId="{AB2FBF7A-3D3A-4577-AE36-423A902ECC36}" dt="2019-07-03T14:58:37.502" v="1582"/>
        <pc:sldMkLst>
          <pc:docMk/>
          <pc:sldMk cId="1434188899" sldId="522"/>
        </pc:sldMkLst>
      </pc:sldChg>
      <pc:sldChg chg="modSp add ord">
        <pc:chgData name="John Deardurff" userId="a22eae058e899168" providerId="LiveId" clId="{AB2FBF7A-3D3A-4577-AE36-423A902ECC36}" dt="2019-07-03T14:59:37.940" v="1587"/>
        <pc:sldMkLst>
          <pc:docMk/>
          <pc:sldMk cId="2303872760" sldId="523"/>
        </pc:sldMkLst>
        <pc:graphicFrameChg chg="mod">
          <ac:chgData name="John Deardurff" userId="a22eae058e899168" providerId="LiveId" clId="{AB2FBF7A-3D3A-4577-AE36-423A902ECC36}" dt="2019-07-03T14:59:07.863" v="1586" actId="207"/>
          <ac:graphicFrameMkLst>
            <pc:docMk/>
            <pc:sldMk cId="2303872760" sldId="523"/>
            <ac:graphicFrameMk id="2" creationId="{15845F8F-E666-4C81-8545-9803D889234C}"/>
          </ac:graphicFrameMkLst>
        </pc:graphicFrameChg>
      </pc:sldChg>
      <pc:sldMasterChg chg="addSp delSp modSp modSldLayout">
        <pc:chgData name="John Deardurff" userId="a22eae058e899168" providerId="LiveId" clId="{AB2FBF7A-3D3A-4577-AE36-423A902ECC36}" dt="2019-07-03T14:13:18.566" v="299" actId="1035"/>
        <pc:sldMasterMkLst>
          <pc:docMk/>
          <pc:sldMasterMk cId="2961596853" sldId="2147483660"/>
        </pc:sldMasterMkLst>
        <pc:spChg chg="add mod">
          <ac:chgData name="John Deardurff" userId="a22eae058e899168" providerId="LiveId" clId="{AB2FBF7A-3D3A-4577-AE36-423A902ECC36}" dt="2019-07-03T14:13:18.566" v="299" actId="1035"/>
          <ac:spMkLst>
            <pc:docMk/>
            <pc:sldMasterMk cId="2961596853" sldId="2147483660"/>
            <ac:spMk id="7" creationId="{86B374D5-5744-4147-B311-13B6E1E8798F}"/>
          </ac:spMkLst>
        </pc:spChg>
        <pc:spChg chg="mod">
          <ac:chgData name="John Deardurff" userId="a22eae058e899168" providerId="LiveId" clId="{AB2FBF7A-3D3A-4577-AE36-423A902ECC36}" dt="2019-07-03T14:11:40.495" v="289" actId="1076"/>
          <ac:spMkLst>
            <pc:docMk/>
            <pc:sldMasterMk cId="2961596853" sldId="2147483660"/>
            <ac:spMk id="8" creationId="{366AA394-BFB9-4EC5-BE48-0F9705F817FF}"/>
          </ac:spMkLst>
        </pc:spChg>
        <pc:spChg chg="del">
          <ac:chgData name="John Deardurff" userId="a22eae058e899168" providerId="LiveId" clId="{AB2FBF7A-3D3A-4577-AE36-423A902ECC36}" dt="2019-07-03T14:07:55.849" v="277" actId="478"/>
          <ac:spMkLst>
            <pc:docMk/>
            <pc:sldMasterMk cId="2961596853" sldId="2147483660"/>
            <ac:spMk id="11" creationId="{6C770997-4A99-4043-97DC-DA94969F2B06}"/>
          </ac:spMkLst>
        </pc:spChg>
        <pc:sldLayoutChg chg="modSp">
          <pc:chgData name="John Deardurff" userId="a22eae058e899168" providerId="LiveId" clId="{AB2FBF7A-3D3A-4577-AE36-423A902ECC36}" dt="2019-07-03T14:07:42.593" v="276" actId="14100"/>
          <pc:sldLayoutMkLst>
            <pc:docMk/>
            <pc:sldMasterMk cId="2961596853" sldId="2147483660"/>
            <pc:sldLayoutMk cId="48157692" sldId="2147483666"/>
          </pc:sldLayoutMkLst>
          <pc:spChg chg="mod">
            <ac:chgData name="John Deardurff" userId="a22eae058e899168" providerId="LiveId" clId="{AB2FBF7A-3D3A-4577-AE36-423A902ECC36}" dt="2019-07-03T14:07:23.418" v="271" actId="14100"/>
            <ac:spMkLst>
              <pc:docMk/>
              <pc:sldMasterMk cId="2961596853" sldId="2147483660"/>
              <pc:sldLayoutMk cId="48157692" sldId="2147483666"/>
              <ac:spMk id="10" creationId="{00000000-0000-0000-0000-000000000000}"/>
            </ac:spMkLst>
          </pc:spChg>
          <pc:picChg chg="mod">
            <ac:chgData name="John Deardurff" userId="a22eae058e899168" providerId="LiveId" clId="{AB2FBF7A-3D3A-4577-AE36-423A902ECC36}" dt="2019-07-03T14:07:42.593" v="276" actId="14100"/>
            <ac:picMkLst>
              <pc:docMk/>
              <pc:sldMasterMk cId="2961596853" sldId="2147483660"/>
              <pc:sldLayoutMk cId="48157692" sldId="2147483666"/>
              <ac:picMk id="8" creationId="{00000000-0000-0000-0000-000000000000}"/>
            </ac:picMkLst>
          </pc:picChg>
        </pc:sldLayoutChg>
      </pc:sldMasterChg>
    </pc:docChg>
  </pc:docChgLst>
  <pc:docChgLst>
    <pc:chgData name="John Deardurff" userId="a22eae058e899168" providerId="LiveId" clId="{3C52B463-EEA4-4DD5-96E3-886E74B04ADA}"/>
    <pc:docChg chg="addSld delSld modSld">
      <pc:chgData name="John Deardurff" userId="a22eae058e899168" providerId="LiveId" clId="{3C52B463-EEA4-4DD5-96E3-886E74B04ADA}" dt="2020-05-18T15:44:53.526" v="50" actId="1076"/>
      <pc:docMkLst>
        <pc:docMk/>
      </pc:docMkLst>
      <pc:sldChg chg="del">
        <pc:chgData name="John Deardurff" userId="a22eae058e899168" providerId="LiveId" clId="{3C52B463-EEA4-4DD5-96E3-886E74B04ADA}" dt="2020-05-18T15:44:12.331" v="1" actId="47"/>
        <pc:sldMkLst>
          <pc:docMk/>
          <pc:sldMk cId="3723777344" sldId="329"/>
        </pc:sldMkLst>
      </pc:sldChg>
      <pc:sldChg chg="del">
        <pc:chgData name="John Deardurff" userId="a22eae058e899168" providerId="LiveId" clId="{3C52B463-EEA4-4DD5-96E3-886E74B04ADA}" dt="2020-05-18T15:44:13.324" v="2" actId="47"/>
        <pc:sldMkLst>
          <pc:docMk/>
          <pc:sldMk cId="3944157988" sldId="525"/>
        </pc:sldMkLst>
      </pc:sldChg>
      <pc:sldChg chg="modSp add mod">
        <pc:chgData name="John Deardurff" userId="a22eae058e899168" providerId="LiveId" clId="{3C52B463-EEA4-4DD5-96E3-886E74B04ADA}" dt="2020-05-18T15:44:53.526" v="50" actId="1076"/>
        <pc:sldMkLst>
          <pc:docMk/>
          <pc:sldMk cId="4022223415" sldId="550"/>
        </pc:sldMkLst>
        <pc:spChg chg="mod">
          <ac:chgData name="John Deardurff" userId="a22eae058e899168" providerId="LiveId" clId="{3C52B463-EEA4-4DD5-96E3-886E74B04ADA}" dt="2020-05-18T15:44:53.526" v="50" actId="1076"/>
          <ac:spMkLst>
            <pc:docMk/>
            <pc:sldMk cId="4022223415" sldId="550"/>
            <ac:spMk id="4" creationId="{F72ED843-5A1B-4DAC-9648-7313D2F0EF97}"/>
          </ac:spMkLst>
        </pc:spChg>
      </pc:sldChg>
      <pc:sldChg chg="add">
        <pc:chgData name="John Deardurff" userId="a22eae058e899168" providerId="LiveId" clId="{3C52B463-EEA4-4DD5-96E3-886E74B04ADA}" dt="2020-05-18T15:44:09.904" v="0" actId="22"/>
        <pc:sldMkLst>
          <pc:docMk/>
          <pc:sldMk cId="3251618147" sldId="551"/>
        </pc:sldMkLst>
      </pc:sldChg>
      <pc:sldMasterChg chg="addSldLayout">
        <pc:chgData name="John Deardurff" userId="a22eae058e899168" providerId="LiveId" clId="{3C52B463-EEA4-4DD5-96E3-886E74B04ADA}" dt="2020-05-18T15:44:09.904" v="0" actId="22"/>
        <pc:sldMasterMkLst>
          <pc:docMk/>
          <pc:sldMasterMk cId="2961596853" sldId="2147483660"/>
        </pc:sldMasterMkLst>
        <pc:sldLayoutChg chg="add replId">
          <pc:chgData name="John Deardurff" userId="a22eae058e899168" providerId="LiveId" clId="{3C52B463-EEA4-4DD5-96E3-886E74B04ADA}" dt="2020-05-18T15:44:09.904" v="0" actId="22"/>
          <pc:sldLayoutMkLst>
            <pc:docMk/>
            <pc:sldMasterMk cId="2961596853" sldId="2147483660"/>
            <pc:sldLayoutMk cId="1962865599" sldId="2147483698"/>
          </pc:sldLayoutMkLst>
        </pc:sldLayoutChg>
      </pc:sldMasterChg>
      <pc:sldMasterChg chg="delSldLayout">
        <pc:chgData name="John Deardurff" userId="a22eae058e899168" providerId="LiveId" clId="{3C52B463-EEA4-4DD5-96E3-886E74B04ADA}" dt="2020-05-18T15:44:12.331" v="1" actId="47"/>
        <pc:sldMasterMkLst>
          <pc:docMk/>
          <pc:sldMasterMk cId="1389521925" sldId="2147483667"/>
        </pc:sldMasterMkLst>
        <pc:sldLayoutChg chg="del">
          <pc:chgData name="John Deardurff" userId="a22eae058e899168" providerId="LiveId" clId="{3C52B463-EEA4-4DD5-96E3-886E74B04ADA}" dt="2020-05-18T15:44:12.331" v="1" actId="47"/>
          <pc:sldLayoutMkLst>
            <pc:docMk/>
            <pc:sldMasterMk cId="1389521925" sldId="2147483667"/>
            <pc:sldLayoutMk cId="1976282613" sldId="2147483696"/>
          </pc:sldLayoutMkLst>
        </pc:sldLayoutChg>
      </pc:sldMasterChg>
    </pc:docChg>
  </pc:docChgLst>
  <pc:docChgLst>
    <pc:chgData name="John Deardurff" userId="a22eae058e899168" providerId="LiveId" clId="{6590A446-3B26-4C38-AF62-6D3814FB1D94}"/>
    <pc:docChg chg="addSld delSld modSld">
      <pc:chgData name="John Deardurff" userId="a22eae058e899168" providerId="LiveId" clId="{6590A446-3B26-4C38-AF62-6D3814FB1D94}" dt="2022-01-21T10:30:05.361" v="1"/>
      <pc:docMkLst>
        <pc:docMk/>
      </pc:docMkLst>
      <pc:sldChg chg="add del">
        <pc:chgData name="John Deardurff" userId="a22eae058e899168" providerId="LiveId" clId="{6590A446-3B26-4C38-AF62-6D3814FB1D94}" dt="2022-01-21T10:30:05.361" v="1"/>
        <pc:sldMkLst>
          <pc:docMk/>
          <pc:sldMk cId="281098369" sldId="422"/>
        </pc:sldMkLst>
      </pc:sldChg>
      <pc:sldChg chg="add del">
        <pc:chgData name="John Deardurff" userId="a22eae058e899168" providerId="LiveId" clId="{6590A446-3B26-4C38-AF62-6D3814FB1D94}" dt="2022-01-21T10:30:05.361" v="1"/>
        <pc:sldMkLst>
          <pc:docMk/>
          <pc:sldMk cId="752883999" sldId="526"/>
        </pc:sldMkLst>
      </pc:sldChg>
      <pc:sldChg chg="add del">
        <pc:chgData name="John Deardurff" userId="a22eae058e899168" providerId="LiveId" clId="{6590A446-3B26-4C38-AF62-6D3814FB1D94}" dt="2022-01-21T10:30:05.361" v="1"/>
        <pc:sldMkLst>
          <pc:docMk/>
          <pc:sldMk cId="353688836" sldId="527"/>
        </pc:sldMkLst>
      </pc:sldChg>
      <pc:sldChg chg="add del">
        <pc:chgData name="John Deardurff" userId="a22eae058e899168" providerId="LiveId" clId="{6590A446-3B26-4C38-AF62-6D3814FB1D94}" dt="2022-01-21T10:30:05.361" v="1"/>
        <pc:sldMkLst>
          <pc:docMk/>
          <pc:sldMk cId="577993633" sldId="52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solidFill>
          <a:schemeClr val="accent4">
            <a:lumMod val="75000"/>
          </a:schemeClr>
        </a:solidFill>
      </dgm:spPr>
      <dgm:t>
        <a:bodyPr/>
        <a:lstStyle/>
        <a:p>
          <a:r>
            <a:rPr lang="en-US" sz="3600" b="0" i="0" baseline="0" dirty="0"/>
            <a:t>What is Row-Level Security?</a:t>
          </a:r>
          <a:endParaRPr lang="en-US" sz="3600" dirty="0"/>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55F66497-B41F-458F-BE0F-83DCE0E8E50E}">
      <dgm:prSet custT="1"/>
      <dgm:spPr>
        <a:solidFill>
          <a:schemeClr val="accent4">
            <a:lumMod val="75000"/>
          </a:schemeClr>
        </a:solidFill>
      </dgm:spPr>
      <dgm:t>
        <a:bodyPr/>
        <a:lstStyle/>
        <a:p>
          <a:r>
            <a:rPr lang="en-US" sz="3600" dirty="0"/>
            <a:t>Demo: Implementing</a:t>
          </a:r>
          <a:r>
            <a:rPr lang="en-US" sz="3600" baseline="0" dirty="0"/>
            <a:t> Row-Level Security</a:t>
          </a:r>
          <a:endParaRPr lang="en-US" sz="3600" dirty="0"/>
        </a:p>
      </dgm:t>
    </dgm:pt>
    <dgm:pt modelId="{FCC6DE80-C34E-4965-9C42-549488322652}" type="parTrans" cxnId="{B6B78DE8-C420-491C-808C-96E256FE26E2}">
      <dgm:prSet/>
      <dgm:spPr/>
      <dgm:t>
        <a:bodyPr/>
        <a:lstStyle/>
        <a:p>
          <a:endParaRPr lang="en-US"/>
        </a:p>
      </dgm:t>
    </dgm:pt>
    <dgm:pt modelId="{F07B156D-AAA1-4F25-8334-78CC51F4D586}" type="sibTrans" cxnId="{B6B78DE8-C420-491C-808C-96E256FE26E2}">
      <dgm:prSet/>
      <dgm:spPr/>
      <dgm:t>
        <a:bodyPr/>
        <a:lstStyle/>
        <a:p>
          <a:endParaRPr lang="en-US"/>
        </a:p>
      </dgm:t>
    </dgm:pt>
    <dgm:pt modelId="{4BD4FAF8-946A-41E9-9381-61F0E7ADA6D6}">
      <dgm:prSet custT="1"/>
      <dgm:spPr>
        <a:solidFill>
          <a:schemeClr val="accent4">
            <a:lumMod val="75000"/>
          </a:schemeClr>
        </a:solidFill>
      </dgm:spPr>
      <dgm:t>
        <a:bodyPr/>
        <a:lstStyle/>
        <a:p>
          <a:r>
            <a:rPr lang="en-US" sz="3600" dirty="0"/>
            <a:t>What is Dynamic Data Masking?</a:t>
          </a:r>
        </a:p>
      </dgm:t>
    </dgm:pt>
    <dgm:pt modelId="{F099D6F3-1298-4833-AF84-2AB04632F0A7}" type="parTrans" cxnId="{75A56FE4-8917-4D91-A31B-A0D21E2804E1}">
      <dgm:prSet/>
      <dgm:spPr/>
      <dgm:t>
        <a:bodyPr/>
        <a:lstStyle/>
        <a:p>
          <a:endParaRPr lang="en-US"/>
        </a:p>
      </dgm:t>
    </dgm:pt>
    <dgm:pt modelId="{38361396-6BC7-4A21-9592-0F4DDF0403C4}" type="sibTrans" cxnId="{75A56FE4-8917-4D91-A31B-A0D21E2804E1}">
      <dgm:prSet/>
      <dgm:spPr/>
      <dgm:t>
        <a:bodyPr/>
        <a:lstStyle/>
        <a:p>
          <a:endParaRPr lang="en-US"/>
        </a:p>
      </dgm:t>
    </dgm:pt>
    <dgm:pt modelId="{2485FC33-335E-4886-A0AF-2B54E7E872DF}">
      <dgm:prSet custT="1"/>
      <dgm:spPr>
        <a:solidFill>
          <a:schemeClr val="accent4">
            <a:lumMod val="75000"/>
          </a:schemeClr>
        </a:solidFill>
      </dgm:spPr>
      <dgm:t>
        <a:bodyPr/>
        <a:lstStyle/>
        <a:p>
          <a:r>
            <a:rPr lang="en-US" sz="3600" dirty="0"/>
            <a:t>Demo: Implementing</a:t>
          </a:r>
          <a:r>
            <a:rPr lang="en-US" sz="3600" baseline="0" dirty="0"/>
            <a:t> Dynamic Data Masking</a:t>
          </a:r>
          <a:endParaRPr lang="en-US" sz="3600" dirty="0"/>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4" custLinFactY="3319" custLinFactNeighborX="558" custLinFactNeighborY="100000">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4" custLinFactNeighborY="60540">
        <dgm:presLayoutVars>
          <dgm:chMax val="0"/>
          <dgm:bulletEnabled val="1"/>
        </dgm:presLayoutVars>
      </dgm:prSet>
      <dgm:spPr/>
    </dgm:pt>
    <dgm:pt modelId="{E9613EBB-B728-4088-BC43-A4365FB7F868}" type="pres">
      <dgm:prSet presAssocID="{F07B156D-AAA1-4F25-8334-78CC51F4D586}" presName="spacer" presStyleCnt="0"/>
      <dgm:spPr/>
    </dgm:pt>
    <dgm:pt modelId="{B71E38B3-5E14-40AF-B7A1-8EC8EFF8C325}" type="pres">
      <dgm:prSet presAssocID="{4BD4FAF8-946A-41E9-9381-61F0E7ADA6D6}" presName="parentText" presStyleLbl="node1" presStyleIdx="2" presStyleCnt="4">
        <dgm:presLayoutVars>
          <dgm:chMax val="0"/>
          <dgm:bulletEnabled val="1"/>
        </dgm:presLayoutVars>
      </dgm:prSet>
      <dgm:spPr/>
    </dgm:pt>
    <dgm:pt modelId="{14B44B68-AD3C-4828-AC65-A6758C68B3F0}" type="pres">
      <dgm:prSet presAssocID="{38361396-6BC7-4A21-9592-0F4DDF0403C4}" presName="spacer" presStyleCnt="0"/>
      <dgm:spPr/>
    </dgm:pt>
    <dgm:pt modelId="{E2743CF6-A306-4E6D-9045-E03190369147}" type="pres">
      <dgm:prSet presAssocID="{2485FC33-335E-4886-A0AF-2B54E7E872DF}" presName="parentText" presStyleLbl="node1" presStyleIdx="3" presStyleCnt="4"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EBC7F721-7E7B-433E-AD5B-3FFEFACDECA9}" type="presOf" srcId="{4BD4FAF8-946A-41E9-9381-61F0E7ADA6D6}" destId="{B71E38B3-5E14-40AF-B7A1-8EC8EFF8C325}"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FCC6D670-C38E-43EE-BEFB-6467E7F05192}" type="presOf" srcId="{55F66497-B41F-458F-BE0F-83DCE0E8E50E}" destId="{54130A14-0DE4-44B1-B9EC-80A3DCC50B7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3" destOrd="0" parTransId="{C197E17E-52D4-43DF-AC71-D57A4727E3AF}" sibTransId="{C2BB889C-62AF-436A-80A8-FCC5869B189E}"/>
    <dgm:cxn modelId="{75A56FE4-8917-4D91-A31B-A0D21E2804E1}" srcId="{E0727030-A103-47B3-9948-2C3FB6249167}" destId="{4BD4FAF8-946A-41E9-9381-61F0E7ADA6D6}" srcOrd="2" destOrd="0" parTransId="{F099D6F3-1298-4833-AF84-2AB04632F0A7}" sibTransId="{38361396-6BC7-4A21-9592-0F4DDF0403C4}"/>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6F01EDB4-BDB6-4A38-81F5-AAE2691A286A}" type="presParOf" srcId="{920A3D74-469C-4EDC-8C5F-FD4FFD16E171}" destId="{B71E38B3-5E14-40AF-B7A1-8EC8EFF8C325}" srcOrd="4" destOrd="0" presId="urn:microsoft.com/office/officeart/2005/8/layout/vList2"/>
    <dgm:cxn modelId="{44DE0AA5-DD3D-4C57-AEC6-B0D9421AC2E2}" type="presParOf" srcId="{920A3D74-469C-4EDC-8C5F-FD4FFD16E171}" destId="{14B44B68-AD3C-4828-AC65-A6758C68B3F0}" srcOrd="5" destOrd="0" presId="urn:microsoft.com/office/officeart/2005/8/layout/vList2"/>
    <dgm:cxn modelId="{1F0AFDB4-BCD7-4C2E-844B-C1D95F8F7BA6}" type="presParOf" srcId="{920A3D74-469C-4EDC-8C5F-FD4FFD16E171}" destId="{E2743CF6-A306-4E6D-9045-E0319036914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solidFill>
          <a:schemeClr val="accent4">
            <a:lumMod val="75000"/>
          </a:schemeClr>
        </a:solidFill>
      </dgm:spPr>
      <dgm:t>
        <a:bodyPr/>
        <a:lstStyle/>
        <a:p>
          <a:r>
            <a:rPr lang="en-US" sz="3600" b="0" i="0" baseline="0" dirty="0"/>
            <a:t>What is Row-Level Security?</a:t>
          </a:r>
          <a:endParaRPr lang="en-US" sz="3600" dirty="0"/>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55F66497-B41F-458F-BE0F-83DCE0E8E50E}">
      <dgm:prSet custT="1"/>
      <dgm:spPr>
        <a:solidFill>
          <a:schemeClr val="accent4">
            <a:lumMod val="75000"/>
          </a:schemeClr>
        </a:solidFill>
      </dgm:spPr>
      <dgm:t>
        <a:bodyPr/>
        <a:lstStyle/>
        <a:p>
          <a:r>
            <a:rPr lang="en-US" sz="3600" dirty="0"/>
            <a:t>Demo: Implementing</a:t>
          </a:r>
          <a:r>
            <a:rPr lang="en-US" sz="3600" baseline="0" dirty="0"/>
            <a:t> Row-Level Security</a:t>
          </a:r>
          <a:endParaRPr lang="en-US" sz="3600" dirty="0"/>
        </a:p>
      </dgm:t>
    </dgm:pt>
    <dgm:pt modelId="{FCC6DE80-C34E-4965-9C42-549488322652}" type="parTrans" cxnId="{B6B78DE8-C420-491C-808C-96E256FE26E2}">
      <dgm:prSet/>
      <dgm:spPr/>
      <dgm:t>
        <a:bodyPr/>
        <a:lstStyle/>
        <a:p>
          <a:endParaRPr lang="en-US"/>
        </a:p>
      </dgm:t>
    </dgm:pt>
    <dgm:pt modelId="{F07B156D-AAA1-4F25-8334-78CC51F4D586}" type="sibTrans" cxnId="{B6B78DE8-C420-491C-808C-96E256FE26E2}">
      <dgm:prSet/>
      <dgm:spPr/>
      <dgm:t>
        <a:bodyPr/>
        <a:lstStyle/>
        <a:p>
          <a:endParaRPr lang="en-US"/>
        </a:p>
      </dgm:t>
    </dgm:pt>
    <dgm:pt modelId="{4BD4FAF8-946A-41E9-9381-61F0E7ADA6D6}">
      <dgm:prSet custT="1"/>
      <dgm:spPr>
        <a:solidFill>
          <a:schemeClr val="accent4">
            <a:lumMod val="75000"/>
          </a:schemeClr>
        </a:solidFill>
      </dgm:spPr>
      <dgm:t>
        <a:bodyPr/>
        <a:lstStyle/>
        <a:p>
          <a:r>
            <a:rPr lang="en-US" sz="3600" dirty="0"/>
            <a:t>What is Dynamic Data Masking?</a:t>
          </a:r>
        </a:p>
      </dgm:t>
    </dgm:pt>
    <dgm:pt modelId="{F099D6F3-1298-4833-AF84-2AB04632F0A7}" type="parTrans" cxnId="{75A56FE4-8917-4D91-A31B-A0D21E2804E1}">
      <dgm:prSet/>
      <dgm:spPr/>
      <dgm:t>
        <a:bodyPr/>
        <a:lstStyle/>
        <a:p>
          <a:endParaRPr lang="en-US"/>
        </a:p>
      </dgm:t>
    </dgm:pt>
    <dgm:pt modelId="{38361396-6BC7-4A21-9592-0F4DDF0403C4}" type="sibTrans" cxnId="{75A56FE4-8917-4D91-A31B-A0D21E2804E1}">
      <dgm:prSet/>
      <dgm:spPr/>
      <dgm:t>
        <a:bodyPr/>
        <a:lstStyle/>
        <a:p>
          <a:endParaRPr lang="en-US"/>
        </a:p>
      </dgm:t>
    </dgm:pt>
    <dgm:pt modelId="{2485FC33-335E-4886-A0AF-2B54E7E872DF}">
      <dgm:prSet custT="1"/>
      <dgm:spPr>
        <a:solidFill>
          <a:schemeClr val="accent4">
            <a:lumMod val="75000"/>
          </a:schemeClr>
        </a:solidFill>
      </dgm:spPr>
      <dgm:t>
        <a:bodyPr/>
        <a:lstStyle/>
        <a:p>
          <a:r>
            <a:rPr lang="en-US" sz="3600" dirty="0"/>
            <a:t>Demo: Implementing</a:t>
          </a:r>
          <a:r>
            <a:rPr lang="en-US" sz="3600" baseline="0" dirty="0"/>
            <a:t> Dynamic Data Masking</a:t>
          </a:r>
          <a:endParaRPr lang="en-US" sz="3600" dirty="0"/>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4" custLinFactY="3319" custLinFactNeighborX="558" custLinFactNeighborY="100000">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4" custLinFactNeighborY="60540">
        <dgm:presLayoutVars>
          <dgm:chMax val="0"/>
          <dgm:bulletEnabled val="1"/>
        </dgm:presLayoutVars>
      </dgm:prSet>
      <dgm:spPr/>
    </dgm:pt>
    <dgm:pt modelId="{E9613EBB-B728-4088-BC43-A4365FB7F868}" type="pres">
      <dgm:prSet presAssocID="{F07B156D-AAA1-4F25-8334-78CC51F4D586}" presName="spacer" presStyleCnt="0"/>
      <dgm:spPr/>
    </dgm:pt>
    <dgm:pt modelId="{B71E38B3-5E14-40AF-B7A1-8EC8EFF8C325}" type="pres">
      <dgm:prSet presAssocID="{4BD4FAF8-946A-41E9-9381-61F0E7ADA6D6}" presName="parentText" presStyleLbl="node1" presStyleIdx="2" presStyleCnt="4">
        <dgm:presLayoutVars>
          <dgm:chMax val="0"/>
          <dgm:bulletEnabled val="1"/>
        </dgm:presLayoutVars>
      </dgm:prSet>
      <dgm:spPr/>
    </dgm:pt>
    <dgm:pt modelId="{14B44B68-AD3C-4828-AC65-A6758C68B3F0}" type="pres">
      <dgm:prSet presAssocID="{38361396-6BC7-4A21-9592-0F4DDF0403C4}" presName="spacer" presStyleCnt="0"/>
      <dgm:spPr/>
    </dgm:pt>
    <dgm:pt modelId="{E2743CF6-A306-4E6D-9045-E03190369147}" type="pres">
      <dgm:prSet presAssocID="{2485FC33-335E-4886-A0AF-2B54E7E872DF}" presName="parentText" presStyleLbl="node1" presStyleIdx="3" presStyleCnt="4"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EBC7F721-7E7B-433E-AD5B-3FFEFACDECA9}" type="presOf" srcId="{4BD4FAF8-946A-41E9-9381-61F0E7ADA6D6}" destId="{B71E38B3-5E14-40AF-B7A1-8EC8EFF8C325}"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FCC6D670-C38E-43EE-BEFB-6467E7F05192}" type="presOf" srcId="{55F66497-B41F-458F-BE0F-83DCE0E8E50E}" destId="{54130A14-0DE4-44B1-B9EC-80A3DCC50B7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3" destOrd="0" parTransId="{C197E17E-52D4-43DF-AC71-D57A4727E3AF}" sibTransId="{C2BB889C-62AF-436A-80A8-FCC5869B189E}"/>
    <dgm:cxn modelId="{75A56FE4-8917-4D91-A31B-A0D21E2804E1}" srcId="{E0727030-A103-47B3-9948-2C3FB6249167}" destId="{4BD4FAF8-946A-41E9-9381-61F0E7ADA6D6}" srcOrd="2" destOrd="0" parTransId="{F099D6F3-1298-4833-AF84-2AB04632F0A7}" sibTransId="{38361396-6BC7-4A21-9592-0F4DDF0403C4}"/>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6F01EDB4-BDB6-4A38-81F5-AAE2691A286A}" type="presParOf" srcId="{920A3D74-469C-4EDC-8C5F-FD4FFD16E171}" destId="{B71E38B3-5E14-40AF-B7A1-8EC8EFF8C325}" srcOrd="4" destOrd="0" presId="urn:microsoft.com/office/officeart/2005/8/layout/vList2"/>
    <dgm:cxn modelId="{44DE0AA5-DD3D-4C57-AEC6-B0D9421AC2E2}" type="presParOf" srcId="{920A3D74-469C-4EDC-8C5F-FD4FFD16E171}" destId="{14B44B68-AD3C-4828-AC65-A6758C68B3F0}" srcOrd="5" destOrd="0" presId="urn:microsoft.com/office/officeart/2005/8/layout/vList2"/>
    <dgm:cxn modelId="{1F0AFDB4-BCD7-4C2E-844B-C1D95F8F7BA6}" type="presParOf" srcId="{920A3D74-469C-4EDC-8C5F-FD4FFD16E171}" destId="{E2743CF6-A306-4E6D-9045-E0319036914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noFill/>
        <a:ln>
          <a:noFill/>
        </a:ln>
      </dgm:spPr>
      <dgm:t>
        <a:bodyPr/>
        <a:lstStyle/>
        <a:p>
          <a:r>
            <a:rPr lang="en-US" sz="3600" b="0" i="0" baseline="0" dirty="0">
              <a:solidFill>
                <a:schemeClr val="accent4">
                  <a:lumMod val="75000"/>
                </a:schemeClr>
              </a:solidFill>
            </a:rPr>
            <a:t>A hospital can restrict doctors and nurses to only view data about their specific patients.</a:t>
          </a:r>
          <a:endParaRPr lang="en-US" sz="3600" dirty="0">
            <a:solidFill>
              <a:schemeClr val="accent4">
                <a:lumMod val="75000"/>
              </a:schemeClr>
            </a:solidFill>
          </a:endParaRP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55F66497-B41F-458F-BE0F-83DCE0E8E50E}">
      <dgm:prSet custT="1"/>
      <dgm:spPr>
        <a:noFill/>
        <a:ln>
          <a:noFill/>
        </a:ln>
      </dgm:spPr>
      <dgm:t>
        <a:bodyPr/>
        <a:lstStyle/>
        <a:p>
          <a:r>
            <a:rPr lang="en-US" sz="3600" dirty="0">
              <a:solidFill>
                <a:schemeClr val="accent4">
                  <a:lumMod val="75000"/>
                </a:schemeClr>
              </a:solidFill>
            </a:rPr>
            <a:t>A bank can restrict access to data based on the location of their branch offices.</a:t>
          </a:r>
        </a:p>
      </dgm:t>
    </dgm:pt>
    <dgm:pt modelId="{FCC6DE80-C34E-4965-9C42-549488322652}" type="parTrans" cxnId="{B6B78DE8-C420-491C-808C-96E256FE26E2}">
      <dgm:prSet/>
      <dgm:spPr/>
      <dgm:t>
        <a:bodyPr/>
        <a:lstStyle/>
        <a:p>
          <a:endParaRPr lang="en-US"/>
        </a:p>
      </dgm:t>
    </dgm:pt>
    <dgm:pt modelId="{F07B156D-AAA1-4F25-8334-78CC51F4D586}" type="sibTrans" cxnId="{B6B78DE8-C420-491C-808C-96E256FE26E2}">
      <dgm:prSet/>
      <dgm:spPr/>
      <dgm:t>
        <a:bodyPr/>
        <a:lstStyle/>
        <a:p>
          <a:endParaRPr lang="en-US"/>
        </a:p>
      </dgm:t>
    </dgm:pt>
    <dgm:pt modelId="{2485FC33-335E-4886-A0AF-2B54E7E872DF}">
      <dgm:prSet custT="1"/>
      <dgm:spPr>
        <a:noFill/>
        <a:ln>
          <a:noFill/>
        </a:ln>
      </dgm:spPr>
      <dgm:t>
        <a:bodyPr/>
        <a:lstStyle/>
        <a:p>
          <a:r>
            <a:rPr lang="en-US" sz="3600" dirty="0">
              <a:solidFill>
                <a:schemeClr val="accent4">
                  <a:lumMod val="75000"/>
                </a:schemeClr>
              </a:solidFill>
            </a:rPr>
            <a:t>A bicycle company can restrict sales leads to only specific salespeople.</a:t>
          </a:r>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3" custLinFactNeighborX="6798" custLinFactNeighborY="86978">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3" custLinFactNeighborY="7450">
        <dgm:presLayoutVars>
          <dgm:chMax val="0"/>
          <dgm:bulletEnabled val="1"/>
        </dgm:presLayoutVars>
      </dgm:prSet>
      <dgm:spPr/>
    </dgm:pt>
    <dgm:pt modelId="{E9613EBB-B728-4088-BC43-A4365FB7F868}" type="pres">
      <dgm:prSet presAssocID="{F07B156D-AAA1-4F25-8334-78CC51F4D586}" presName="spacer" presStyleCnt="0"/>
      <dgm:spPr/>
    </dgm:pt>
    <dgm:pt modelId="{E2743CF6-A306-4E6D-9045-E03190369147}" type="pres">
      <dgm:prSet presAssocID="{2485FC33-335E-4886-A0AF-2B54E7E872DF}" presName="parentText" presStyleLbl="node1" presStyleIdx="2" presStyleCnt="3" custLinFactNeighborX="-44389"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FCC6D670-C38E-43EE-BEFB-6467E7F05192}" type="presOf" srcId="{55F66497-B41F-458F-BE0F-83DCE0E8E50E}" destId="{54130A14-0DE4-44B1-B9EC-80A3DCC50B7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2" destOrd="0" parTransId="{C197E17E-52D4-43DF-AC71-D57A4727E3AF}" sibTransId="{C2BB889C-62AF-436A-80A8-FCC5869B189E}"/>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1F0AFDB4-BCD7-4C2E-844B-C1D95F8F7BA6}" type="presParOf" srcId="{920A3D74-469C-4EDC-8C5F-FD4FFD16E171}" destId="{E2743CF6-A306-4E6D-9045-E0319036914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noFill/>
        <a:ln>
          <a:noFill/>
        </a:ln>
      </dgm:spPr>
      <dgm:t>
        <a:bodyPr/>
        <a:lstStyle/>
        <a:p>
          <a:r>
            <a:rPr lang="en-US" sz="3600" b="0" i="0" baseline="0" dirty="0">
              <a:solidFill>
                <a:schemeClr val="accent4">
                  <a:lumMod val="75000"/>
                </a:schemeClr>
              </a:solidFill>
            </a:rPr>
            <a:t>Developers can troubleshoot production data without viewing sensitive information.</a:t>
          </a:r>
          <a:endParaRPr lang="en-US" sz="3600" dirty="0">
            <a:solidFill>
              <a:schemeClr val="accent4">
                <a:lumMod val="75000"/>
              </a:schemeClr>
            </a:solidFill>
          </a:endParaRP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55F66497-B41F-458F-BE0F-83DCE0E8E50E}">
      <dgm:prSet custT="1"/>
      <dgm:spPr>
        <a:noFill/>
        <a:ln>
          <a:noFill/>
        </a:ln>
      </dgm:spPr>
      <dgm:t>
        <a:bodyPr/>
        <a:lstStyle/>
        <a:p>
          <a:r>
            <a:rPr lang="en-US" sz="3600" dirty="0">
              <a:solidFill>
                <a:schemeClr val="accent4">
                  <a:lumMod val="75000"/>
                </a:schemeClr>
              </a:solidFill>
            </a:rPr>
            <a:t>Customer Service representatives can view parts of sensitive data like credit card information.</a:t>
          </a:r>
        </a:p>
      </dgm:t>
    </dgm:pt>
    <dgm:pt modelId="{FCC6DE80-C34E-4965-9C42-549488322652}" type="parTrans" cxnId="{B6B78DE8-C420-491C-808C-96E256FE26E2}">
      <dgm:prSet/>
      <dgm:spPr/>
      <dgm:t>
        <a:bodyPr/>
        <a:lstStyle/>
        <a:p>
          <a:endParaRPr lang="en-US"/>
        </a:p>
      </dgm:t>
    </dgm:pt>
    <dgm:pt modelId="{F07B156D-AAA1-4F25-8334-78CC51F4D586}" type="sibTrans" cxnId="{B6B78DE8-C420-491C-808C-96E256FE26E2}">
      <dgm:prSet/>
      <dgm:spPr/>
      <dgm:t>
        <a:bodyPr/>
        <a:lstStyle/>
        <a:p>
          <a:endParaRPr lang="en-US"/>
        </a:p>
      </dgm:t>
    </dgm:pt>
    <dgm:pt modelId="{2485FC33-335E-4886-A0AF-2B54E7E872DF}">
      <dgm:prSet custT="1"/>
      <dgm:spPr>
        <a:noFill/>
        <a:ln>
          <a:noFill/>
        </a:ln>
      </dgm:spPr>
      <dgm:t>
        <a:bodyPr/>
        <a:lstStyle/>
        <a:p>
          <a:r>
            <a:rPr lang="en-US" sz="3600" dirty="0">
              <a:solidFill>
                <a:schemeClr val="accent4">
                  <a:lumMod val="75000"/>
                </a:schemeClr>
              </a:solidFill>
            </a:rPr>
            <a:t>Reports can be distributed with sensitive data obfuscated at the data layer.</a:t>
          </a:r>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3" custLinFactNeighborX="6798" custLinFactNeighborY="86978">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3" custLinFactNeighborY="7450">
        <dgm:presLayoutVars>
          <dgm:chMax val="0"/>
          <dgm:bulletEnabled val="1"/>
        </dgm:presLayoutVars>
      </dgm:prSet>
      <dgm:spPr/>
    </dgm:pt>
    <dgm:pt modelId="{E9613EBB-B728-4088-BC43-A4365FB7F868}" type="pres">
      <dgm:prSet presAssocID="{F07B156D-AAA1-4F25-8334-78CC51F4D586}" presName="spacer" presStyleCnt="0"/>
      <dgm:spPr/>
    </dgm:pt>
    <dgm:pt modelId="{E2743CF6-A306-4E6D-9045-E03190369147}" type="pres">
      <dgm:prSet presAssocID="{2485FC33-335E-4886-A0AF-2B54E7E872DF}" presName="parentText" presStyleLbl="node1" presStyleIdx="2" presStyleCnt="3" custLinFactNeighborX="-44389"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FCC6D670-C38E-43EE-BEFB-6467E7F05192}" type="presOf" srcId="{55F66497-B41F-458F-BE0F-83DCE0E8E50E}" destId="{54130A14-0DE4-44B1-B9EC-80A3DCC50B7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2" destOrd="0" parTransId="{C197E17E-52D4-43DF-AC71-D57A4727E3AF}" sibTransId="{C2BB889C-62AF-436A-80A8-FCC5869B189E}"/>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1F0AFDB4-BCD7-4C2E-844B-C1D95F8F7BA6}" type="presParOf" srcId="{920A3D74-469C-4EDC-8C5F-FD4FFD16E171}" destId="{E2743CF6-A306-4E6D-9045-E0319036914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Default</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F945E65F-83FB-4705-93DF-A68488981945}">
      <dgm:prSet phldrT="[Text]"/>
      <dgm:spPr/>
      <dgm:t>
        <a:bodyPr/>
        <a:lstStyle/>
        <a:p>
          <a:r>
            <a:rPr lang="en-US" dirty="0"/>
            <a:t>Random</a:t>
          </a:r>
        </a:p>
      </dgm:t>
    </dgm:pt>
    <dgm:pt modelId="{E2871423-58C7-40E2-8FE0-5ADA4B386205}" type="parTrans" cxnId="{FC153061-C7E5-4069-902E-D399DDCAEB92}">
      <dgm:prSet/>
      <dgm:spPr/>
      <dgm:t>
        <a:bodyPr/>
        <a:lstStyle/>
        <a:p>
          <a:endParaRPr lang="en-US"/>
        </a:p>
      </dgm:t>
    </dgm:pt>
    <dgm:pt modelId="{C6C2340B-FA94-4688-A6BA-A419DA190D10}" type="sibTrans" cxnId="{FC153061-C7E5-4069-902E-D399DDCAEB92}">
      <dgm:prSet/>
      <dgm:spPr/>
      <dgm:t>
        <a:bodyPr/>
        <a:lstStyle/>
        <a:p>
          <a:endParaRPr lang="en-US"/>
        </a:p>
      </dgm:t>
    </dgm:pt>
    <dgm:pt modelId="{A373429D-8420-4E54-9626-54AB982B11E1}">
      <dgm:prSet phldrT="[Text]"/>
      <dgm:spPr/>
      <dgm:t>
        <a:bodyPr/>
        <a:lstStyle/>
        <a:p>
          <a:r>
            <a:rPr lang="en-US" dirty="0"/>
            <a:t>Custom</a:t>
          </a:r>
        </a:p>
      </dgm:t>
    </dgm:pt>
    <dgm:pt modelId="{C903FB93-17DA-40C9-9B0A-A7713C6EC5BC}" type="parTrans" cxnId="{800B4BE4-F614-4C0E-B2DC-BBAA9AD82FF7}">
      <dgm:prSet/>
      <dgm:spPr/>
      <dgm:t>
        <a:bodyPr/>
        <a:lstStyle/>
        <a:p>
          <a:endParaRPr lang="en-US"/>
        </a:p>
      </dgm:t>
    </dgm:pt>
    <dgm:pt modelId="{54661CDB-F81E-4B01-AE94-F680BEB73270}" type="sibTrans" cxnId="{800B4BE4-F614-4C0E-B2DC-BBAA9AD82FF7}">
      <dgm:prSet/>
      <dgm:spPr/>
      <dgm:t>
        <a:bodyPr/>
        <a:lstStyle/>
        <a:p>
          <a:endParaRPr lang="en-US"/>
        </a:p>
      </dgm:t>
    </dgm:pt>
    <dgm:pt modelId="{9F7C09B0-7691-4005-B0DE-29359EC678AE}">
      <dgm:prSet phldrT="[Text]"/>
      <dgm:spPr/>
      <dgm:t>
        <a:bodyPr/>
        <a:lstStyle/>
        <a:p>
          <a:r>
            <a:rPr lang="en-US" dirty="0"/>
            <a:t>Email</a:t>
          </a:r>
        </a:p>
      </dgm:t>
    </dgm:pt>
    <dgm:pt modelId="{A6C3138E-28D3-489F-8EDE-C3EFF867F2DD}" type="parTrans" cxnId="{61480D92-B93C-4E6A-89BD-D06B759C9E46}">
      <dgm:prSet/>
      <dgm:spPr/>
      <dgm:t>
        <a:bodyPr/>
        <a:lstStyle/>
        <a:p>
          <a:endParaRPr lang="en-US"/>
        </a:p>
      </dgm:t>
    </dgm:pt>
    <dgm:pt modelId="{D38F3676-3CE8-4B07-8497-D21AE6C4B51A}" type="sibTrans" cxnId="{61480D92-B93C-4E6A-89BD-D06B759C9E46}">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4">
        <dgm:presLayoutVars>
          <dgm:bulletEnabled val="1"/>
        </dgm:presLayoutVars>
      </dgm:prSet>
      <dgm:spPr/>
    </dgm:pt>
    <dgm:pt modelId="{CC6706E0-35C3-4878-B68D-D443AC7A3D31}" type="pres">
      <dgm:prSet presAssocID="{FC5CC36C-01B3-4A3E-9B72-3F7BEB1497DF}" presName="sibTrans" presStyleCnt="0"/>
      <dgm:spPr/>
    </dgm:pt>
    <dgm:pt modelId="{456DB214-B522-46F8-8822-F8F8CE8CDFC1}" type="pres">
      <dgm:prSet presAssocID="{F945E65F-83FB-4705-93DF-A68488981945}" presName="node" presStyleLbl="node1" presStyleIdx="1" presStyleCnt="4">
        <dgm:presLayoutVars>
          <dgm:bulletEnabled val="1"/>
        </dgm:presLayoutVars>
      </dgm:prSet>
      <dgm:spPr/>
    </dgm:pt>
    <dgm:pt modelId="{E3AC0D1B-3218-41E0-A2F5-8ED47A18C432}" type="pres">
      <dgm:prSet presAssocID="{C6C2340B-FA94-4688-A6BA-A419DA190D10}" presName="sibTrans" presStyleCnt="0"/>
      <dgm:spPr/>
    </dgm:pt>
    <dgm:pt modelId="{77B996EE-C8A0-42F6-ADAF-5626DD7FF638}" type="pres">
      <dgm:prSet presAssocID="{A373429D-8420-4E54-9626-54AB982B11E1}" presName="node" presStyleLbl="node1" presStyleIdx="2" presStyleCnt="4">
        <dgm:presLayoutVars>
          <dgm:bulletEnabled val="1"/>
        </dgm:presLayoutVars>
      </dgm:prSet>
      <dgm:spPr/>
    </dgm:pt>
    <dgm:pt modelId="{84465936-7CDE-443D-88AF-5F303D1CDBCA}" type="pres">
      <dgm:prSet presAssocID="{54661CDB-F81E-4B01-AE94-F680BEB73270}" presName="sibTrans" presStyleCnt="0"/>
      <dgm:spPr/>
    </dgm:pt>
    <dgm:pt modelId="{21F495B9-4D21-45FF-953D-2427BEFC6758}" type="pres">
      <dgm:prSet presAssocID="{9F7C09B0-7691-4005-B0DE-29359EC678AE}" presName="node" presStyleLbl="node1" presStyleIdx="3" presStyleCnt="4">
        <dgm:presLayoutVars>
          <dgm:bulletEnabled val="1"/>
        </dgm:presLayoutVars>
      </dgm:prSet>
      <dgm:spPr/>
    </dgm:pt>
  </dgm:ptLst>
  <dgm:cxnLst>
    <dgm:cxn modelId="{FC153061-C7E5-4069-902E-D399DDCAEB92}" srcId="{1336F487-FE2D-4331-ACA9-B73477C0F63B}" destId="{F945E65F-83FB-4705-93DF-A68488981945}" srcOrd="1" destOrd="0" parTransId="{E2871423-58C7-40E2-8FE0-5ADA4B386205}" sibTransId="{C6C2340B-FA94-4688-A6BA-A419DA190D10}"/>
    <dgm:cxn modelId="{4B9EC652-D40A-40FA-BF99-C4741CEC7F9D}" type="presOf" srcId="{1336F487-FE2D-4331-ACA9-B73477C0F63B}" destId="{001C1AA6-3F04-4360-BE5A-941E4ECA1201}" srcOrd="0" destOrd="0" presId="urn:microsoft.com/office/officeart/2005/8/layout/default"/>
    <dgm:cxn modelId="{3769D990-7104-4FD3-B25F-60C59BCE4CBA}" type="presOf" srcId="{9F7C09B0-7691-4005-B0DE-29359EC678AE}" destId="{21F495B9-4D21-45FF-953D-2427BEFC6758}" srcOrd="0" destOrd="0" presId="urn:microsoft.com/office/officeart/2005/8/layout/default"/>
    <dgm:cxn modelId="{61480D92-B93C-4E6A-89BD-D06B759C9E46}" srcId="{1336F487-FE2D-4331-ACA9-B73477C0F63B}" destId="{9F7C09B0-7691-4005-B0DE-29359EC678AE}" srcOrd="3" destOrd="0" parTransId="{A6C3138E-28D3-489F-8EDE-C3EFF867F2DD}" sibTransId="{D38F3676-3CE8-4B07-8497-D21AE6C4B51A}"/>
    <dgm:cxn modelId="{4AAF6293-F1A4-4218-8BB6-75B0D92BAC77}" srcId="{1336F487-FE2D-4331-ACA9-B73477C0F63B}" destId="{8FE0590B-B251-4F93-8F14-C5E3149549BF}" srcOrd="0" destOrd="0" parTransId="{0A12E6A7-1B60-4B45-8C33-1D5A20DBD3A1}" sibTransId="{FC5CC36C-01B3-4A3E-9B72-3F7BEB1497DF}"/>
    <dgm:cxn modelId="{95CB7396-DCDC-4B9E-A550-B064FCA3EB41}" type="presOf" srcId="{F945E65F-83FB-4705-93DF-A68488981945}" destId="{456DB214-B522-46F8-8822-F8F8CE8CDFC1}" srcOrd="0" destOrd="0" presId="urn:microsoft.com/office/officeart/2005/8/layout/default"/>
    <dgm:cxn modelId="{2A2EB0D7-D731-45F4-B7DA-091BD7B04E9E}" type="presOf" srcId="{A373429D-8420-4E54-9626-54AB982B11E1}" destId="{77B996EE-C8A0-42F6-ADAF-5626DD7FF638}" srcOrd="0" destOrd="0" presId="urn:microsoft.com/office/officeart/2005/8/layout/default"/>
    <dgm:cxn modelId="{800B4BE4-F614-4C0E-B2DC-BBAA9AD82FF7}" srcId="{1336F487-FE2D-4331-ACA9-B73477C0F63B}" destId="{A373429D-8420-4E54-9626-54AB982B11E1}" srcOrd="2" destOrd="0" parTransId="{C903FB93-17DA-40C9-9B0A-A7713C6EC5BC}" sibTransId="{54661CDB-F81E-4B01-AE94-F680BEB73270}"/>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 modelId="{6FC2C511-5654-4ED8-9301-704F6A9595D3}" type="presParOf" srcId="{001C1AA6-3F04-4360-BE5A-941E4ECA1201}" destId="{CC6706E0-35C3-4878-B68D-D443AC7A3D31}" srcOrd="1" destOrd="0" presId="urn:microsoft.com/office/officeart/2005/8/layout/default"/>
    <dgm:cxn modelId="{F6AABB1C-E964-492C-BB25-36BC48A1A1ED}" type="presParOf" srcId="{001C1AA6-3F04-4360-BE5A-941E4ECA1201}" destId="{456DB214-B522-46F8-8822-F8F8CE8CDFC1}" srcOrd="2" destOrd="0" presId="urn:microsoft.com/office/officeart/2005/8/layout/default"/>
    <dgm:cxn modelId="{70A4B961-8DE3-43A5-9FD7-96CCA18F6BA7}" type="presParOf" srcId="{001C1AA6-3F04-4360-BE5A-941E4ECA1201}" destId="{E3AC0D1B-3218-41E0-A2F5-8ED47A18C432}" srcOrd="3" destOrd="0" presId="urn:microsoft.com/office/officeart/2005/8/layout/default"/>
    <dgm:cxn modelId="{6E329AB8-C99B-44FB-82F8-3DE28335F03E}" type="presParOf" srcId="{001C1AA6-3F04-4360-BE5A-941E4ECA1201}" destId="{77B996EE-C8A0-42F6-ADAF-5626DD7FF638}" srcOrd="4" destOrd="0" presId="urn:microsoft.com/office/officeart/2005/8/layout/default"/>
    <dgm:cxn modelId="{AF6D664F-4FD5-442C-93B5-C0BD0374B68D}" type="presParOf" srcId="{001C1AA6-3F04-4360-BE5A-941E4ECA1201}" destId="{84465936-7CDE-443D-88AF-5F303D1CDBCA}" srcOrd="5" destOrd="0" presId="urn:microsoft.com/office/officeart/2005/8/layout/default"/>
    <dgm:cxn modelId="{4792A167-B6F4-4326-9952-5EC07371EBEC}" type="presParOf" srcId="{001C1AA6-3F04-4360-BE5A-941E4ECA1201}" destId="{21F495B9-4D21-45FF-953D-2427BEFC675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Default</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1" custLinFactNeighborX="-10486" custLinFactNeighborY="-7350">
        <dgm:presLayoutVars>
          <dgm:bulletEnabled val="1"/>
        </dgm:presLayoutVars>
      </dgm:prSet>
      <dgm:spPr/>
    </dgm:pt>
  </dgm:ptLst>
  <dgm:cxnLst>
    <dgm:cxn modelId="{4B9EC652-D40A-40FA-BF99-C4741CEC7F9D}" type="presOf" srcId="{1336F487-FE2D-4331-ACA9-B73477C0F63B}" destId="{001C1AA6-3F04-4360-BE5A-941E4ECA1201}" srcOrd="0" destOrd="0" presId="urn:microsoft.com/office/officeart/2005/8/layout/default"/>
    <dgm:cxn modelId="{4AAF6293-F1A4-4218-8BB6-75B0D92BAC77}" srcId="{1336F487-FE2D-4331-ACA9-B73477C0F63B}" destId="{8FE0590B-B251-4F93-8F14-C5E3149549BF}" srcOrd="0" destOrd="0" parTransId="{0A12E6A7-1B60-4B45-8C33-1D5A20DBD3A1}" sibTransId="{FC5CC36C-01B3-4A3E-9B72-3F7BEB1497DF}"/>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Random</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1" custLinFactNeighborX="-10486" custLinFactNeighborY="-7350">
        <dgm:presLayoutVars>
          <dgm:bulletEnabled val="1"/>
        </dgm:presLayoutVars>
      </dgm:prSet>
      <dgm:spPr/>
    </dgm:pt>
  </dgm:ptLst>
  <dgm:cxnLst>
    <dgm:cxn modelId="{4B9EC652-D40A-40FA-BF99-C4741CEC7F9D}" type="presOf" srcId="{1336F487-FE2D-4331-ACA9-B73477C0F63B}" destId="{001C1AA6-3F04-4360-BE5A-941E4ECA1201}" srcOrd="0" destOrd="0" presId="urn:microsoft.com/office/officeart/2005/8/layout/default"/>
    <dgm:cxn modelId="{4AAF6293-F1A4-4218-8BB6-75B0D92BAC77}" srcId="{1336F487-FE2D-4331-ACA9-B73477C0F63B}" destId="{8FE0590B-B251-4F93-8F14-C5E3149549BF}" srcOrd="0" destOrd="0" parTransId="{0A12E6A7-1B60-4B45-8C33-1D5A20DBD3A1}" sibTransId="{FC5CC36C-01B3-4A3E-9B72-3F7BEB1497DF}"/>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Custom</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1" custLinFactNeighborX="-10486" custLinFactNeighborY="-7350">
        <dgm:presLayoutVars>
          <dgm:bulletEnabled val="1"/>
        </dgm:presLayoutVars>
      </dgm:prSet>
      <dgm:spPr/>
    </dgm:pt>
  </dgm:ptLst>
  <dgm:cxnLst>
    <dgm:cxn modelId="{4B9EC652-D40A-40FA-BF99-C4741CEC7F9D}" type="presOf" srcId="{1336F487-FE2D-4331-ACA9-B73477C0F63B}" destId="{001C1AA6-3F04-4360-BE5A-941E4ECA1201}" srcOrd="0" destOrd="0" presId="urn:microsoft.com/office/officeart/2005/8/layout/default"/>
    <dgm:cxn modelId="{4AAF6293-F1A4-4218-8BB6-75B0D92BAC77}" srcId="{1336F487-FE2D-4331-ACA9-B73477C0F63B}" destId="{8FE0590B-B251-4F93-8F14-C5E3149549BF}" srcOrd="0" destOrd="0" parTransId="{0A12E6A7-1B60-4B45-8C33-1D5A20DBD3A1}" sibTransId="{FC5CC36C-01B3-4A3E-9B72-3F7BEB1497DF}"/>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Email</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1" custLinFactNeighborX="-10486" custLinFactNeighborY="-7350">
        <dgm:presLayoutVars>
          <dgm:bulletEnabled val="1"/>
        </dgm:presLayoutVars>
      </dgm:prSet>
      <dgm:spPr/>
    </dgm:pt>
  </dgm:ptLst>
  <dgm:cxnLst>
    <dgm:cxn modelId="{4B9EC652-D40A-40FA-BF99-C4741CEC7F9D}" type="presOf" srcId="{1336F487-FE2D-4331-ACA9-B73477C0F63B}" destId="{001C1AA6-3F04-4360-BE5A-941E4ECA1201}" srcOrd="0" destOrd="0" presId="urn:microsoft.com/office/officeart/2005/8/layout/default"/>
    <dgm:cxn modelId="{4AAF6293-F1A4-4218-8BB6-75B0D92BAC77}" srcId="{1336F487-FE2D-4331-ACA9-B73477C0F63B}" destId="{8FE0590B-B251-4F93-8F14-C5E3149549BF}" srcOrd="0" destOrd="0" parTransId="{0A12E6A7-1B60-4B45-8C33-1D5A20DBD3A1}" sibTransId="{FC5CC36C-01B3-4A3E-9B72-3F7BEB1497DF}"/>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336F487-FE2D-4331-ACA9-B73477C0F63B}"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8FE0590B-B251-4F93-8F14-C5E3149549BF}">
      <dgm:prSet phldrT="[Text]"/>
      <dgm:spPr/>
      <dgm:t>
        <a:bodyPr/>
        <a:lstStyle/>
        <a:p>
          <a:r>
            <a:rPr lang="en-US" dirty="0"/>
            <a:t>Default</a:t>
          </a:r>
        </a:p>
      </dgm:t>
    </dgm:pt>
    <dgm:pt modelId="{0A12E6A7-1B60-4B45-8C33-1D5A20DBD3A1}" type="parTrans" cxnId="{4AAF6293-F1A4-4218-8BB6-75B0D92BAC77}">
      <dgm:prSet/>
      <dgm:spPr/>
      <dgm:t>
        <a:bodyPr/>
        <a:lstStyle/>
        <a:p>
          <a:endParaRPr lang="en-US"/>
        </a:p>
      </dgm:t>
    </dgm:pt>
    <dgm:pt modelId="{FC5CC36C-01B3-4A3E-9B72-3F7BEB1497DF}" type="sibTrans" cxnId="{4AAF6293-F1A4-4218-8BB6-75B0D92BAC77}">
      <dgm:prSet/>
      <dgm:spPr/>
      <dgm:t>
        <a:bodyPr/>
        <a:lstStyle/>
        <a:p>
          <a:endParaRPr lang="en-US"/>
        </a:p>
      </dgm:t>
    </dgm:pt>
    <dgm:pt modelId="{F945E65F-83FB-4705-93DF-A68488981945}">
      <dgm:prSet phldrT="[Text]"/>
      <dgm:spPr/>
      <dgm:t>
        <a:bodyPr/>
        <a:lstStyle/>
        <a:p>
          <a:r>
            <a:rPr lang="en-US" dirty="0"/>
            <a:t>Random</a:t>
          </a:r>
        </a:p>
      </dgm:t>
    </dgm:pt>
    <dgm:pt modelId="{E2871423-58C7-40E2-8FE0-5ADA4B386205}" type="parTrans" cxnId="{FC153061-C7E5-4069-902E-D399DDCAEB92}">
      <dgm:prSet/>
      <dgm:spPr/>
      <dgm:t>
        <a:bodyPr/>
        <a:lstStyle/>
        <a:p>
          <a:endParaRPr lang="en-US"/>
        </a:p>
      </dgm:t>
    </dgm:pt>
    <dgm:pt modelId="{C6C2340B-FA94-4688-A6BA-A419DA190D10}" type="sibTrans" cxnId="{FC153061-C7E5-4069-902E-D399DDCAEB92}">
      <dgm:prSet/>
      <dgm:spPr/>
      <dgm:t>
        <a:bodyPr/>
        <a:lstStyle/>
        <a:p>
          <a:endParaRPr lang="en-US"/>
        </a:p>
      </dgm:t>
    </dgm:pt>
    <dgm:pt modelId="{A373429D-8420-4E54-9626-54AB982B11E1}">
      <dgm:prSet phldrT="[Text]"/>
      <dgm:spPr/>
      <dgm:t>
        <a:bodyPr/>
        <a:lstStyle/>
        <a:p>
          <a:r>
            <a:rPr lang="en-US" dirty="0"/>
            <a:t>Custom</a:t>
          </a:r>
        </a:p>
      </dgm:t>
    </dgm:pt>
    <dgm:pt modelId="{C903FB93-17DA-40C9-9B0A-A7713C6EC5BC}" type="parTrans" cxnId="{800B4BE4-F614-4C0E-B2DC-BBAA9AD82FF7}">
      <dgm:prSet/>
      <dgm:spPr/>
      <dgm:t>
        <a:bodyPr/>
        <a:lstStyle/>
        <a:p>
          <a:endParaRPr lang="en-US"/>
        </a:p>
      </dgm:t>
    </dgm:pt>
    <dgm:pt modelId="{54661CDB-F81E-4B01-AE94-F680BEB73270}" type="sibTrans" cxnId="{800B4BE4-F614-4C0E-B2DC-BBAA9AD82FF7}">
      <dgm:prSet/>
      <dgm:spPr/>
      <dgm:t>
        <a:bodyPr/>
        <a:lstStyle/>
        <a:p>
          <a:endParaRPr lang="en-US"/>
        </a:p>
      </dgm:t>
    </dgm:pt>
    <dgm:pt modelId="{9F7C09B0-7691-4005-B0DE-29359EC678AE}">
      <dgm:prSet phldrT="[Text]"/>
      <dgm:spPr/>
      <dgm:t>
        <a:bodyPr/>
        <a:lstStyle/>
        <a:p>
          <a:r>
            <a:rPr lang="en-US" dirty="0"/>
            <a:t>Email</a:t>
          </a:r>
        </a:p>
      </dgm:t>
    </dgm:pt>
    <dgm:pt modelId="{A6C3138E-28D3-489F-8EDE-C3EFF867F2DD}" type="parTrans" cxnId="{61480D92-B93C-4E6A-89BD-D06B759C9E46}">
      <dgm:prSet/>
      <dgm:spPr/>
      <dgm:t>
        <a:bodyPr/>
        <a:lstStyle/>
        <a:p>
          <a:endParaRPr lang="en-US"/>
        </a:p>
      </dgm:t>
    </dgm:pt>
    <dgm:pt modelId="{D38F3676-3CE8-4B07-8497-D21AE6C4B51A}" type="sibTrans" cxnId="{61480D92-B93C-4E6A-89BD-D06B759C9E46}">
      <dgm:prSet/>
      <dgm:spPr/>
      <dgm:t>
        <a:bodyPr/>
        <a:lstStyle/>
        <a:p>
          <a:endParaRPr lang="en-US"/>
        </a:p>
      </dgm:t>
    </dgm:pt>
    <dgm:pt modelId="{001C1AA6-3F04-4360-BE5A-941E4ECA1201}" type="pres">
      <dgm:prSet presAssocID="{1336F487-FE2D-4331-ACA9-B73477C0F63B}" presName="diagram" presStyleCnt="0">
        <dgm:presLayoutVars>
          <dgm:dir/>
          <dgm:resizeHandles val="exact"/>
        </dgm:presLayoutVars>
      </dgm:prSet>
      <dgm:spPr/>
    </dgm:pt>
    <dgm:pt modelId="{E32C3D6D-1490-4D4C-B324-E938D9C61FC2}" type="pres">
      <dgm:prSet presAssocID="{8FE0590B-B251-4F93-8F14-C5E3149549BF}" presName="node" presStyleLbl="node1" presStyleIdx="0" presStyleCnt="4">
        <dgm:presLayoutVars>
          <dgm:bulletEnabled val="1"/>
        </dgm:presLayoutVars>
      </dgm:prSet>
      <dgm:spPr/>
    </dgm:pt>
    <dgm:pt modelId="{CC6706E0-35C3-4878-B68D-D443AC7A3D31}" type="pres">
      <dgm:prSet presAssocID="{FC5CC36C-01B3-4A3E-9B72-3F7BEB1497DF}" presName="sibTrans" presStyleCnt="0"/>
      <dgm:spPr/>
    </dgm:pt>
    <dgm:pt modelId="{456DB214-B522-46F8-8822-F8F8CE8CDFC1}" type="pres">
      <dgm:prSet presAssocID="{F945E65F-83FB-4705-93DF-A68488981945}" presName="node" presStyleLbl="node1" presStyleIdx="1" presStyleCnt="4">
        <dgm:presLayoutVars>
          <dgm:bulletEnabled val="1"/>
        </dgm:presLayoutVars>
      </dgm:prSet>
      <dgm:spPr/>
    </dgm:pt>
    <dgm:pt modelId="{E3AC0D1B-3218-41E0-A2F5-8ED47A18C432}" type="pres">
      <dgm:prSet presAssocID="{C6C2340B-FA94-4688-A6BA-A419DA190D10}" presName="sibTrans" presStyleCnt="0"/>
      <dgm:spPr/>
    </dgm:pt>
    <dgm:pt modelId="{77B996EE-C8A0-42F6-ADAF-5626DD7FF638}" type="pres">
      <dgm:prSet presAssocID="{A373429D-8420-4E54-9626-54AB982B11E1}" presName="node" presStyleLbl="node1" presStyleIdx="2" presStyleCnt="4">
        <dgm:presLayoutVars>
          <dgm:bulletEnabled val="1"/>
        </dgm:presLayoutVars>
      </dgm:prSet>
      <dgm:spPr/>
    </dgm:pt>
    <dgm:pt modelId="{84465936-7CDE-443D-88AF-5F303D1CDBCA}" type="pres">
      <dgm:prSet presAssocID="{54661CDB-F81E-4B01-AE94-F680BEB73270}" presName="sibTrans" presStyleCnt="0"/>
      <dgm:spPr/>
    </dgm:pt>
    <dgm:pt modelId="{21F495B9-4D21-45FF-953D-2427BEFC6758}" type="pres">
      <dgm:prSet presAssocID="{9F7C09B0-7691-4005-B0DE-29359EC678AE}" presName="node" presStyleLbl="node1" presStyleIdx="3" presStyleCnt="4">
        <dgm:presLayoutVars>
          <dgm:bulletEnabled val="1"/>
        </dgm:presLayoutVars>
      </dgm:prSet>
      <dgm:spPr/>
    </dgm:pt>
  </dgm:ptLst>
  <dgm:cxnLst>
    <dgm:cxn modelId="{FC153061-C7E5-4069-902E-D399DDCAEB92}" srcId="{1336F487-FE2D-4331-ACA9-B73477C0F63B}" destId="{F945E65F-83FB-4705-93DF-A68488981945}" srcOrd="1" destOrd="0" parTransId="{E2871423-58C7-40E2-8FE0-5ADA4B386205}" sibTransId="{C6C2340B-FA94-4688-A6BA-A419DA190D10}"/>
    <dgm:cxn modelId="{4B9EC652-D40A-40FA-BF99-C4741CEC7F9D}" type="presOf" srcId="{1336F487-FE2D-4331-ACA9-B73477C0F63B}" destId="{001C1AA6-3F04-4360-BE5A-941E4ECA1201}" srcOrd="0" destOrd="0" presId="urn:microsoft.com/office/officeart/2005/8/layout/default"/>
    <dgm:cxn modelId="{3769D990-7104-4FD3-B25F-60C59BCE4CBA}" type="presOf" srcId="{9F7C09B0-7691-4005-B0DE-29359EC678AE}" destId="{21F495B9-4D21-45FF-953D-2427BEFC6758}" srcOrd="0" destOrd="0" presId="urn:microsoft.com/office/officeart/2005/8/layout/default"/>
    <dgm:cxn modelId="{61480D92-B93C-4E6A-89BD-D06B759C9E46}" srcId="{1336F487-FE2D-4331-ACA9-B73477C0F63B}" destId="{9F7C09B0-7691-4005-B0DE-29359EC678AE}" srcOrd="3" destOrd="0" parTransId="{A6C3138E-28D3-489F-8EDE-C3EFF867F2DD}" sibTransId="{D38F3676-3CE8-4B07-8497-D21AE6C4B51A}"/>
    <dgm:cxn modelId="{4AAF6293-F1A4-4218-8BB6-75B0D92BAC77}" srcId="{1336F487-FE2D-4331-ACA9-B73477C0F63B}" destId="{8FE0590B-B251-4F93-8F14-C5E3149549BF}" srcOrd="0" destOrd="0" parTransId="{0A12E6A7-1B60-4B45-8C33-1D5A20DBD3A1}" sibTransId="{FC5CC36C-01B3-4A3E-9B72-3F7BEB1497DF}"/>
    <dgm:cxn modelId="{95CB7396-DCDC-4B9E-A550-B064FCA3EB41}" type="presOf" srcId="{F945E65F-83FB-4705-93DF-A68488981945}" destId="{456DB214-B522-46F8-8822-F8F8CE8CDFC1}" srcOrd="0" destOrd="0" presId="urn:microsoft.com/office/officeart/2005/8/layout/default"/>
    <dgm:cxn modelId="{2A2EB0D7-D731-45F4-B7DA-091BD7B04E9E}" type="presOf" srcId="{A373429D-8420-4E54-9626-54AB982B11E1}" destId="{77B996EE-C8A0-42F6-ADAF-5626DD7FF638}" srcOrd="0" destOrd="0" presId="urn:microsoft.com/office/officeart/2005/8/layout/default"/>
    <dgm:cxn modelId="{800B4BE4-F614-4C0E-B2DC-BBAA9AD82FF7}" srcId="{1336F487-FE2D-4331-ACA9-B73477C0F63B}" destId="{A373429D-8420-4E54-9626-54AB982B11E1}" srcOrd="2" destOrd="0" parTransId="{C903FB93-17DA-40C9-9B0A-A7713C6EC5BC}" sibTransId="{54661CDB-F81E-4B01-AE94-F680BEB73270}"/>
    <dgm:cxn modelId="{564911E6-008E-4104-9D8E-D6590666C033}" type="presOf" srcId="{8FE0590B-B251-4F93-8F14-C5E3149549BF}" destId="{E32C3D6D-1490-4D4C-B324-E938D9C61FC2}" srcOrd="0" destOrd="0" presId="urn:microsoft.com/office/officeart/2005/8/layout/default"/>
    <dgm:cxn modelId="{DCFA0FB0-C23F-4E9C-BA3E-E49D0723946D}" type="presParOf" srcId="{001C1AA6-3F04-4360-BE5A-941E4ECA1201}" destId="{E32C3D6D-1490-4D4C-B324-E938D9C61FC2}" srcOrd="0" destOrd="0" presId="urn:microsoft.com/office/officeart/2005/8/layout/default"/>
    <dgm:cxn modelId="{6FC2C511-5654-4ED8-9301-704F6A9595D3}" type="presParOf" srcId="{001C1AA6-3F04-4360-BE5A-941E4ECA1201}" destId="{CC6706E0-35C3-4878-B68D-D443AC7A3D31}" srcOrd="1" destOrd="0" presId="urn:microsoft.com/office/officeart/2005/8/layout/default"/>
    <dgm:cxn modelId="{F6AABB1C-E964-492C-BB25-36BC48A1A1ED}" type="presParOf" srcId="{001C1AA6-3F04-4360-BE5A-941E4ECA1201}" destId="{456DB214-B522-46F8-8822-F8F8CE8CDFC1}" srcOrd="2" destOrd="0" presId="urn:microsoft.com/office/officeart/2005/8/layout/default"/>
    <dgm:cxn modelId="{70A4B961-8DE3-43A5-9FD7-96CCA18F6BA7}" type="presParOf" srcId="{001C1AA6-3F04-4360-BE5A-941E4ECA1201}" destId="{E3AC0D1B-3218-41E0-A2F5-8ED47A18C432}" srcOrd="3" destOrd="0" presId="urn:microsoft.com/office/officeart/2005/8/layout/default"/>
    <dgm:cxn modelId="{6E329AB8-C99B-44FB-82F8-3DE28335F03E}" type="presParOf" srcId="{001C1AA6-3F04-4360-BE5A-941E4ECA1201}" destId="{77B996EE-C8A0-42F6-ADAF-5626DD7FF638}" srcOrd="4" destOrd="0" presId="urn:microsoft.com/office/officeart/2005/8/layout/default"/>
    <dgm:cxn modelId="{AF6D664F-4FD5-442C-93B5-C0BD0374B68D}" type="presParOf" srcId="{001C1AA6-3F04-4360-BE5A-941E4ECA1201}" destId="{84465936-7CDE-443D-88AF-5F303D1CDBCA}" srcOrd="5" destOrd="0" presId="urn:microsoft.com/office/officeart/2005/8/layout/default"/>
    <dgm:cxn modelId="{4792A167-B6F4-4326-9952-5EC07371EBEC}" type="presParOf" srcId="{001C1AA6-3F04-4360-BE5A-941E4ECA1201}" destId="{21F495B9-4D21-45FF-953D-2427BEFC675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218295"/>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t>What is Row-Level Security?</a:t>
          </a:r>
          <a:endParaRPr lang="en-US" sz="3600" kern="1200" dirty="0"/>
        </a:p>
      </dsp:txBody>
      <dsp:txXfrm>
        <a:off x="52089" y="270384"/>
        <a:ext cx="10289246" cy="962862"/>
      </dsp:txXfrm>
    </dsp:sp>
    <dsp:sp modelId="{54130A14-0DE4-44B1-B9EC-80A3DCC50B7F}">
      <dsp:nvSpPr>
        <dsp:cNvPr id="0" name=""/>
        <dsp:cNvSpPr/>
      </dsp:nvSpPr>
      <dsp:spPr>
        <a:xfrm>
          <a:off x="0" y="1349302"/>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Demo: Implementing</a:t>
          </a:r>
          <a:r>
            <a:rPr lang="en-US" sz="3600" kern="1200" baseline="0" dirty="0"/>
            <a:t> Row-Level Security</a:t>
          </a:r>
          <a:endParaRPr lang="en-US" sz="3600" kern="1200" dirty="0"/>
        </a:p>
      </dsp:txBody>
      <dsp:txXfrm>
        <a:off x="52089" y="1401391"/>
        <a:ext cx="10289246" cy="962862"/>
      </dsp:txXfrm>
    </dsp:sp>
    <dsp:sp modelId="{B71E38B3-5E14-40AF-B7A1-8EC8EFF8C325}">
      <dsp:nvSpPr>
        <dsp:cNvPr id="0" name=""/>
        <dsp:cNvSpPr/>
      </dsp:nvSpPr>
      <dsp:spPr>
        <a:xfrm>
          <a:off x="0" y="2481120"/>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What is Dynamic Data Masking?</a:t>
          </a:r>
        </a:p>
      </dsp:txBody>
      <dsp:txXfrm>
        <a:off x="52089" y="2533209"/>
        <a:ext cx="10289246" cy="962862"/>
      </dsp:txXfrm>
    </dsp:sp>
    <dsp:sp modelId="{E2743CF6-A306-4E6D-9045-E03190369147}">
      <dsp:nvSpPr>
        <dsp:cNvPr id="0" name=""/>
        <dsp:cNvSpPr/>
      </dsp:nvSpPr>
      <dsp:spPr>
        <a:xfrm>
          <a:off x="0" y="3612937"/>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Demo: Implementing</a:t>
          </a:r>
          <a:r>
            <a:rPr lang="en-US" sz="3600" kern="1200" baseline="0" dirty="0"/>
            <a:t> Dynamic Data Masking</a:t>
          </a:r>
          <a:endParaRPr lang="en-US" sz="3600" kern="1200" dirty="0"/>
        </a:p>
      </dsp:txBody>
      <dsp:txXfrm>
        <a:off x="52089" y="3665026"/>
        <a:ext cx="10289246" cy="9628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218295"/>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t>What is Row-Level Security?</a:t>
          </a:r>
          <a:endParaRPr lang="en-US" sz="3600" kern="1200" dirty="0"/>
        </a:p>
      </dsp:txBody>
      <dsp:txXfrm>
        <a:off x="52089" y="270384"/>
        <a:ext cx="10289246" cy="962862"/>
      </dsp:txXfrm>
    </dsp:sp>
    <dsp:sp modelId="{54130A14-0DE4-44B1-B9EC-80A3DCC50B7F}">
      <dsp:nvSpPr>
        <dsp:cNvPr id="0" name=""/>
        <dsp:cNvSpPr/>
      </dsp:nvSpPr>
      <dsp:spPr>
        <a:xfrm>
          <a:off x="0" y="1349302"/>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Demo: Implementing</a:t>
          </a:r>
          <a:r>
            <a:rPr lang="en-US" sz="3600" kern="1200" baseline="0" dirty="0"/>
            <a:t> Row-Level Security</a:t>
          </a:r>
          <a:endParaRPr lang="en-US" sz="3600" kern="1200" dirty="0"/>
        </a:p>
      </dsp:txBody>
      <dsp:txXfrm>
        <a:off x="52089" y="1401391"/>
        <a:ext cx="10289246" cy="962862"/>
      </dsp:txXfrm>
    </dsp:sp>
    <dsp:sp modelId="{B71E38B3-5E14-40AF-B7A1-8EC8EFF8C325}">
      <dsp:nvSpPr>
        <dsp:cNvPr id="0" name=""/>
        <dsp:cNvSpPr/>
      </dsp:nvSpPr>
      <dsp:spPr>
        <a:xfrm>
          <a:off x="0" y="2481120"/>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What is Dynamic Data Masking?</a:t>
          </a:r>
        </a:p>
      </dsp:txBody>
      <dsp:txXfrm>
        <a:off x="52089" y="2533209"/>
        <a:ext cx="10289246" cy="962862"/>
      </dsp:txXfrm>
    </dsp:sp>
    <dsp:sp modelId="{E2743CF6-A306-4E6D-9045-E03190369147}">
      <dsp:nvSpPr>
        <dsp:cNvPr id="0" name=""/>
        <dsp:cNvSpPr/>
      </dsp:nvSpPr>
      <dsp:spPr>
        <a:xfrm>
          <a:off x="0" y="3612937"/>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Demo: Implementing</a:t>
          </a:r>
          <a:r>
            <a:rPr lang="en-US" sz="3600" kern="1200" baseline="0" dirty="0"/>
            <a:t> Dynamic Data Masking</a:t>
          </a:r>
          <a:endParaRPr lang="en-US" sz="3600" kern="1200" dirty="0"/>
        </a:p>
      </dsp:txBody>
      <dsp:txXfrm>
        <a:off x="52089" y="3665026"/>
        <a:ext cx="10289246" cy="962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200323"/>
          <a:ext cx="9856457" cy="1521000"/>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solidFill>
                <a:schemeClr val="accent4">
                  <a:lumMod val="75000"/>
                </a:schemeClr>
              </a:solidFill>
            </a:rPr>
            <a:t>A hospital can restrict doctors and nurses to only view data about their specific patients.</a:t>
          </a:r>
          <a:endParaRPr lang="en-US" sz="3600" kern="1200" dirty="0">
            <a:solidFill>
              <a:schemeClr val="accent4">
                <a:lumMod val="75000"/>
              </a:schemeClr>
            </a:solidFill>
          </a:endParaRPr>
        </a:p>
      </dsp:txBody>
      <dsp:txXfrm>
        <a:off x="74249" y="274572"/>
        <a:ext cx="9707959" cy="1372502"/>
      </dsp:txXfrm>
    </dsp:sp>
    <dsp:sp modelId="{54130A14-0DE4-44B1-B9EC-80A3DCC50B7F}">
      <dsp:nvSpPr>
        <dsp:cNvPr id="0" name=""/>
        <dsp:cNvSpPr/>
      </dsp:nvSpPr>
      <dsp:spPr>
        <a:xfrm>
          <a:off x="0" y="1759647"/>
          <a:ext cx="9856457" cy="1521000"/>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4">
                  <a:lumMod val="75000"/>
                </a:schemeClr>
              </a:solidFill>
            </a:rPr>
            <a:t>A bank can restrict access to data based on the location of their branch offices.</a:t>
          </a:r>
        </a:p>
      </dsp:txBody>
      <dsp:txXfrm>
        <a:off x="74249" y="1833896"/>
        <a:ext cx="9707959" cy="1372502"/>
      </dsp:txXfrm>
    </dsp:sp>
    <dsp:sp modelId="{E2743CF6-A306-4E6D-9045-E03190369147}">
      <dsp:nvSpPr>
        <dsp:cNvPr id="0" name=""/>
        <dsp:cNvSpPr/>
      </dsp:nvSpPr>
      <dsp:spPr>
        <a:xfrm>
          <a:off x="0" y="3340570"/>
          <a:ext cx="9856457" cy="1521000"/>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4">
                  <a:lumMod val="75000"/>
                </a:schemeClr>
              </a:solidFill>
            </a:rPr>
            <a:t>A bicycle company can restrict sales leads to only specific salespeople.</a:t>
          </a:r>
        </a:p>
      </dsp:txBody>
      <dsp:txXfrm>
        <a:off x="74249" y="3414819"/>
        <a:ext cx="9707959" cy="13725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12640"/>
          <a:ext cx="9856457" cy="1661144"/>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solidFill>
                <a:schemeClr val="accent4">
                  <a:lumMod val="75000"/>
                </a:schemeClr>
              </a:solidFill>
            </a:rPr>
            <a:t>Developers can troubleshoot production data without viewing sensitive information.</a:t>
          </a:r>
          <a:endParaRPr lang="en-US" sz="3600" kern="1200" dirty="0">
            <a:solidFill>
              <a:schemeClr val="accent4">
                <a:lumMod val="75000"/>
              </a:schemeClr>
            </a:solidFill>
          </a:endParaRPr>
        </a:p>
      </dsp:txBody>
      <dsp:txXfrm>
        <a:off x="81090" y="93730"/>
        <a:ext cx="9694277" cy="1498964"/>
      </dsp:txXfrm>
    </dsp:sp>
    <dsp:sp modelId="{54130A14-0DE4-44B1-B9EC-80A3DCC50B7F}">
      <dsp:nvSpPr>
        <dsp:cNvPr id="0" name=""/>
        <dsp:cNvSpPr/>
      </dsp:nvSpPr>
      <dsp:spPr>
        <a:xfrm>
          <a:off x="0" y="1676683"/>
          <a:ext cx="9856457" cy="1661144"/>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4">
                  <a:lumMod val="75000"/>
                </a:schemeClr>
              </a:solidFill>
            </a:rPr>
            <a:t>Customer Service representatives can view parts of sensitive data like credit card information.</a:t>
          </a:r>
        </a:p>
      </dsp:txBody>
      <dsp:txXfrm>
        <a:off x="81090" y="1757773"/>
        <a:ext cx="9694277" cy="1498964"/>
      </dsp:txXfrm>
    </dsp:sp>
    <dsp:sp modelId="{E2743CF6-A306-4E6D-9045-E03190369147}">
      <dsp:nvSpPr>
        <dsp:cNvPr id="0" name=""/>
        <dsp:cNvSpPr/>
      </dsp:nvSpPr>
      <dsp:spPr>
        <a:xfrm>
          <a:off x="0" y="3342361"/>
          <a:ext cx="9856457" cy="1661144"/>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4">
                  <a:lumMod val="75000"/>
                </a:schemeClr>
              </a:solidFill>
            </a:rPr>
            <a:t>Reports can be distributed with sensitive data obfuscated at the data layer.</a:t>
          </a:r>
        </a:p>
      </dsp:txBody>
      <dsp:txXfrm>
        <a:off x="81090" y="3423451"/>
        <a:ext cx="9694277" cy="14989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992" y="194138"/>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Default</a:t>
          </a:r>
        </a:p>
      </dsp:txBody>
      <dsp:txXfrm>
        <a:off x="992" y="194138"/>
        <a:ext cx="3869531" cy="2321718"/>
      </dsp:txXfrm>
    </dsp:sp>
    <dsp:sp modelId="{456DB214-B522-46F8-8822-F8F8CE8CDFC1}">
      <dsp:nvSpPr>
        <dsp:cNvPr id="0" name=""/>
        <dsp:cNvSpPr/>
      </dsp:nvSpPr>
      <dsp:spPr>
        <a:xfrm>
          <a:off x="4257476" y="194138"/>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Random</a:t>
          </a:r>
        </a:p>
      </dsp:txBody>
      <dsp:txXfrm>
        <a:off x="4257476" y="194138"/>
        <a:ext cx="3869531" cy="2321718"/>
      </dsp:txXfrm>
    </dsp:sp>
    <dsp:sp modelId="{77B996EE-C8A0-42F6-ADAF-5626DD7FF638}">
      <dsp:nvSpPr>
        <dsp:cNvPr id="0" name=""/>
        <dsp:cNvSpPr/>
      </dsp:nvSpPr>
      <dsp:spPr>
        <a:xfrm>
          <a:off x="992" y="2902810"/>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Custom</a:t>
          </a:r>
        </a:p>
      </dsp:txBody>
      <dsp:txXfrm>
        <a:off x="992" y="2902810"/>
        <a:ext cx="3869531" cy="2321718"/>
      </dsp:txXfrm>
    </dsp:sp>
    <dsp:sp modelId="{21F495B9-4D21-45FF-953D-2427BEFC6758}">
      <dsp:nvSpPr>
        <dsp:cNvPr id="0" name=""/>
        <dsp:cNvSpPr/>
      </dsp:nvSpPr>
      <dsp:spPr>
        <a:xfrm>
          <a:off x="4257476" y="2902810"/>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Email</a:t>
          </a:r>
        </a:p>
      </dsp:txBody>
      <dsp:txXfrm>
        <a:off x="4257476" y="2902810"/>
        <a:ext cx="3869531" cy="23217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0" y="0"/>
          <a:ext cx="3038764" cy="182325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US" sz="6300" kern="1200" dirty="0"/>
            <a:t>Default</a:t>
          </a:r>
        </a:p>
      </dsp:txBody>
      <dsp:txXfrm>
        <a:off x="0" y="0"/>
        <a:ext cx="3038764" cy="18232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0" y="0"/>
          <a:ext cx="3038764" cy="182325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Random</a:t>
          </a:r>
        </a:p>
      </dsp:txBody>
      <dsp:txXfrm>
        <a:off x="0" y="0"/>
        <a:ext cx="3038764" cy="182325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0" y="0"/>
          <a:ext cx="3038764" cy="182325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Custom</a:t>
          </a:r>
        </a:p>
      </dsp:txBody>
      <dsp:txXfrm>
        <a:off x="0" y="0"/>
        <a:ext cx="3038764" cy="18232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0" y="0"/>
          <a:ext cx="3038764" cy="182325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Email</a:t>
          </a:r>
        </a:p>
      </dsp:txBody>
      <dsp:txXfrm>
        <a:off x="0" y="0"/>
        <a:ext cx="3038764" cy="18232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C3D6D-1490-4D4C-B324-E938D9C61FC2}">
      <dsp:nvSpPr>
        <dsp:cNvPr id="0" name=""/>
        <dsp:cNvSpPr/>
      </dsp:nvSpPr>
      <dsp:spPr>
        <a:xfrm>
          <a:off x="992" y="194138"/>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Default</a:t>
          </a:r>
        </a:p>
      </dsp:txBody>
      <dsp:txXfrm>
        <a:off x="992" y="194138"/>
        <a:ext cx="3869531" cy="2321718"/>
      </dsp:txXfrm>
    </dsp:sp>
    <dsp:sp modelId="{456DB214-B522-46F8-8822-F8F8CE8CDFC1}">
      <dsp:nvSpPr>
        <dsp:cNvPr id="0" name=""/>
        <dsp:cNvSpPr/>
      </dsp:nvSpPr>
      <dsp:spPr>
        <a:xfrm>
          <a:off x="4257476" y="194138"/>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Random</a:t>
          </a:r>
        </a:p>
      </dsp:txBody>
      <dsp:txXfrm>
        <a:off x="4257476" y="194138"/>
        <a:ext cx="3869531" cy="2321718"/>
      </dsp:txXfrm>
    </dsp:sp>
    <dsp:sp modelId="{77B996EE-C8A0-42F6-ADAF-5626DD7FF638}">
      <dsp:nvSpPr>
        <dsp:cNvPr id="0" name=""/>
        <dsp:cNvSpPr/>
      </dsp:nvSpPr>
      <dsp:spPr>
        <a:xfrm>
          <a:off x="992" y="2902810"/>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Custom</a:t>
          </a:r>
        </a:p>
      </dsp:txBody>
      <dsp:txXfrm>
        <a:off x="992" y="2902810"/>
        <a:ext cx="3869531" cy="2321718"/>
      </dsp:txXfrm>
    </dsp:sp>
    <dsp:sp modelId="{21F495B9-4D21-45FF-953D-2427BEFC6758}">
      <dsp:nvSpPr>
        <dsp:cNvPr id="0" name=""/>
        <dsp:cNvSpPr/>
      </dsp:nvSpPr>
      <dsp:spPr>
        <a:xfrm>
          <a:off x="4257476" y="2902810"/>
          <a:ext cx="3869531" cy="232171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Email</a:t>
          </a:r>
        </a:p>
      </dsp:txBody>
      <dsp:txXfrm>
        <a:off x="4257476" y="2902810"/>
        <a:ext cx="3869531" cy="23217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8/3/2022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12</a:t>
            </a:fld>
            <a:endParaRPr lang="en-US"/>
          </a:p>
        </p:txBody>
      </p:sp>
    </p:spTree>
    <p:extLst>
      <p:ext uri="{BB962C8B-B14F-4D97-AF65-F5344CB8AC3E}">
        <p14:creationId xmlns:p14="http://schemas.microsoft.com/office/powerpoint/2010/main" val="224689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3.xml"/><Relationship Id="rId4" Type="http://schemas.openxmlformats.org/officeDocument/2006/relationships/image" Target="../media/image16.jpe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3.xml"/><Relationship Id="rId4" Type="http://schemas.openxmlformats.org/officeDocument/2006/relationships/image" Target="../media/image16.jpe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3.xml"/><Relationship Id="rId4" Type="http://schemas.openxmlformats.org/officeDocument/2006/relationships/image" Target="../media/image22.emf"/></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065007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332784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588565" y="6492876"/>
            <a:ext cx="2844800" cy="365125"/>
          </a:xfrm>
          <a:prstGeom prst="rect">
            <a:avLst/>
          </a:prstGeom>
        </p:spPr>
        <p:txBody>
          <a:bodyPr lIns="182871" tIns="45717" rIns="182871" bIns="45717"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78" dirty="0">
                <a:latin typeface="Segoe" panose="020B0502040504020203" pitchFamily="34" charset="0"/>
              </a:rPr>
              <a:t>Microsoft Confidential</a:t>
            </a:r>
          </a:p>
        </p:txBody>
      </p:sp>
    </p:spTree>
    <p:extLst>
      <p:ext uri="{BB962C8B-B14F-4D97-AF65-F5344CB8AC3E}">
        <p14:creationId xmlns:p14="http://schemas.microsoft.com/office/powerpoint/2010/main" val="37988006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543725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59998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314693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92124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0594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103653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39375434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9398905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977776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9311152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27614056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271555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46811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3"/>
          <p:cNvSpPr txBox="1">
            <a:spLocks/>
          </p:cNvSpPr>
          <p:nvPr userDrawn="1"/>
        </p:nvSpPr>
        <p:spPr>
          <a:xfrm>
            <a:off x="4588565" y="6492876"/>
            <a:ext cx="2844800" cy="365125"/>
          </a:xfrm>
          <a:prstGeom prst="rect">
            <a:avLst/>
          </a:prstGeom>
        </p:spPr>
        <p:txBody>
          <a:bodyPr lIns="182871" tIns="45717" rIns="182871" bIns="45717"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78" dirty="0">
                <a:latin typeface="Segoe" panose="020B0502040504020203" pitchFamily="34" charset="0"/>
              </a:rPr>
              <a:t>Microsoft Confidential</a:t>
            </a:r>
          </a:p>
        </p:txBody>
      </p:sp>
    </p:spTree>
    <p:extLst>
      <p:ext uri="{BB962C8B-B14F-4D97-AF65-F5344CB8AC3E}">
        <p14:creationId xmlns:p14="http://schemas.microsoft.com/office/powerpoint/2010/main" val="277048834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226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8761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967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425686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9331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dirty="0"/>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298458066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
        <p:nvSpPr>
          <p:cNvPr id="4" name="Slide Number Placeholder 3"/>
          <p:cNvSpPr txBox="1">
            <a:spLocks/>
          </p:cNvSpPr>
          <p:nvPr userDrawn="1"/>
        </p:nvSpPr>
        <p:spPr>
          <a:xfrm>
            <a:off x="4588565" y="6492876"/>
            <a:ext cx="2844800" cy="365125"/>
          </a:xfrm>
          <a:prstGeom prst="rect">
            <a:avLst/>
          </a:prstGeom>
        </p:spPr>
        <p:txBody>
          <a:bodyPr lIns="182871" tIns="45717" rIns="182871" bIns="45717"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78" dirty="0">
                <a:latin typeface="Segoe" panose="020B0502040504020203" pitchFamily="34" charset="0"/>
              </a:rPr>
              <a:t>Microsoft Confidential</a:t>
            </a:r>
          </a:p>
        </p:txBody>
      </p:sp>
    </p:spTree>
    <p:extLst>
      <p:ext uri="{BB962C8B-B14F-4D97-AF65-F5344CB8AC3E}">
        <p14:creationId xmlns:p14="http://schemas.microsoft.com/office/powerpoint/2010/main" val="237192803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19808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5113972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14" tIns="45706" rIns="91414" bIns="45706"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2018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550543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823017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19715878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8"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5" y="437137"/>
            <a:ext cx="896425" cy="190218"/>
          </a:xfrm>
          <a:prstGeom prst="rect">
            <a:avLst/>
          </a:prstGeom>
        </p:spPr>
      </p:pic>
    </p:spTree>
    <p:extLst>
      <p:ext uri="{BB962C8B-B14F-4D97-AF65-F5344CB8AC3E}">
        <p14:creationId xmlns:p14="http://schemas.microsoft.com/office/powerpoint/2010/main" val="405086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6" y="1202872"/>
            <a:ext cx="3632388" cy="1172553"/>
          </a:xfrm>
        </p:spPr>
        <p:txBody>
          <a:bodyPr lIns="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233"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54" indent="0">
              <a:buNone/>
              <a:defRPr sz="1765"/>
            </a:lvl2pPr>
            <a:lvl3pPr marL="448107" indent="0">
              <a:buNone/>
              <a:defRPr sz="1765"/>
            </a:lvl3pPr>
            <a:lvl4pPr marL="672161" indent="0">
              <a:buNone/>
              <a:defRPr sz="1765"/>
            </a:lvl4pPr>
            <a:lvl5pPr marL="896214"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334099760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19795971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8/3/2022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082194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lide blu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1125945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9"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2321670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400049865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3"/>
            <a:ext cx="11339774" cy="1223171"/>
          </a:xfrm>
        </p:spPr>
        <p:txBody>
          <a:bodyPr wrap="square" lIns="0" tIns="0" rIns="0" bIns="0">
            <a:spAutoFit/>
          </a:bodyPr>
          <a:lstStyle>
            <a:lvl1pPr marL="0" indent="0">
              <a:lnSpc>
                <a:spcPct val="90000"/>
              </a:lnSpc>
              <a:spcBef>
                <a:spcPts val="0"/>
              </a:spcBef>
              <a:spcAft>
                <a:spcPts val="1273"/>
              </a:spcAft>
              <a:buNone/>
              <a:defRPr sz="2549" b="0" i="0">
                <a:solidFill>
                  <a:srgbClr val="000000"/>
                </a:solidFill>
                <a:latin typeface="+mn-lt"/>
              </a:defRPr>
            </a:lvl1pPr>
            <a:lvl2pPr marL="224054" indent="0">
              <a:lnSpc>
                <a:spcPct val="90000"/>
              </a:lnSpc>
              <a:spcBef>
                <a:spcPts val="0"/>
              </a:spcBef>
              <a:spcAft>
                <a:spcPts val="1273"/>
              </a:spcAft>
              <a:buNone/>
              <a:defRPr sz="1961">
                <a:solidFill>
                  <a:srgbClr val="000000"/>
                </a:solidFill>
              </a:defRPr>
            </a:lvl2pPr>
            <a:lvl3pPr marL="448107" indent="0">
              <a:spcBef>
                <a:spcPts val="0"/>
              </a:spcBef>
              <a:spcAft>
                <a:spcPts val="1273"/>
              </a:spcAft>
              <a:buNone/>
              <a:defRPr sz="196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654F507-2F03-4699-B93F-0F69A51948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50377773"/>
      </p:ext>
    </p:extLst>
  </p:cSld>
  <p:clrMapOvr>
    <a:masterClrMapping/>
  </p:clrMapOvr>
  <p:transition>
    <p:fade/>
  </p:transition>
  <p:extLst>
    <p:ext uri="{DCECCB84-F9BA-43D5-87BE-67443E8EF086}">
      <p15:sldGuideLst xmlns:p15="http://schemas.microsoft.com/office/powerpoint/2012/main">
        <p15:guide id="1" pos="741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5"/>
            <a:ext cx="11339774" cy="1223171"/>
          </a:xfrm>
        </p:spPr>
        <p:txBody>
          <a:bodyPr wrap="square" lIns="0" tIns="0" rIns="0" bIns="0">
            <a:spAutoFit/>
          </a:bodyPr>
          <a:lstStyle>
            <a:lvl1pPr marL="268864" indent="-268864">
              <a:lnSpc>
                <a:spcPct val="90000"/>
              </a:lnSpc>
              <a:spcBef>
                <a:spcPts val="0"/>
              </a:spcBef>
              <a:spcAft>
                <a:spcPts val="1273"/>
              </a:spcAft>
              <a:buClr>
                <a:srgbClr val="000000"/>
              </a:buClr>
              <a:buSzPct val="77000"/>
              <a:buFont typeface="Arial" panose="020B0604020202020204" pitchFamily="34" charset="0"/>
              <a:buChar char="•"/>
              <a:defRPr sz="2549" b="0" i="0">
                <a:solidFill>
                  <a:srgbClr val="000000"/>
                </a:solidFill>
                <a:latin typeface="+mn-lt"/>
              </a:defRPr>
            </a:lvl1pPr>
            <a:lvl2pPr marL="537729" indent="-224054">
              <a:lnSpc>
                <a:spcPct val="90000"/>
              </a:lnSpc>
              <a:spcBef>
                <a:spcPts val="0"/>
              </a:spcBef>
              <a:spcAft>
                <a:spcPts val="1273"/>
              </a:spcAft>
              <a:buClr>
                <a:srgbClr val="000000"/>
              </a:buClr>
              <a:buSzPct val="77000"/>
              <a:buFont typeface="Arial" panose="020B0604020202020204" pitchFamily="34" charset="0"/>
              <a:buChar char="•"/>
              <a:defRPr sz="1961">
                <a:solidFill>
                  <a:srgbClr val="000000"/>
                </a:solidFill>
              </a:defRPr>
            </a:lvl2pPr>
            <a:lvl3pPr marL="806593" indent="-224054">
              <a:spcBef>
                <a:spcPts val="0"/>
              </a:spcBef>
              <a:spcAft>
                <a:spcPts val="1273"/>
              </a:spcAft>
              <a:buClr>
                <a:srgbClr val="000000"/>
              </a:buClr>
              <a:buSzPct val="77000"/>
              <a:buFont typeface="Arial" panose="020B0604020202020204" pitchFamily="34" charset="0"/>
              <a:buChar char="•"/>
              <a:defRPr sz="196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3"/>
              </a:spcAft>
              <a:buNone/>
              <a:defRPr sz="2549" b="0" i="0">
                <a:solidFill>
                  <a:srgbClr val="000000"/>
                </a:solidFill>
                <a:latin typeface="+mn-lt"/>
              </a:defRPr>
            </a:lvl1pPr>
            <a:lvl2pPr marL="224054" indent="0">
              <a:lnSpc>
                <a:spcPct val="90000"/>
              </a:lnSpc>
              <a:spcBef>
                <a:spcPts val="0"/>
              </a:spcBef>
              <a:spcAft>
                <a:spcPts val="1273"/>
              </a:spcAft>
              <a:buNone/>
              <a:defRPr sz="1961">
                <a:solidFill>
                  <a:schemeClr val="tx2"/>
                </a:solidFill>
              </a:defRPr>
            </a:lvl2pPr>
            <a:lvl3pPr marL="448107" indent="0">
              <a:spcBef>
                <a:spcPts val="0"/>
              </a:spcBef>
              <a:spcAft>
                <a:spcPts val="1273"/>
              </a:spcAft>
              <a:buNone/>
              <a:defRPr sz="1961"/>
            </a:lvl3pPr>
            <a:lvl4pPr marL="672161" indent="0">
              <a:spcBef>
                <a:spcPts val="0"/>
              </a:spcBef>
              <a:spcAft>
                <a:spcPts val="1273"/>
              </a:spcAft>
              <a:buNone/>
              <a:defRPr sz="1961"/>
            </a:lvl4pPr>
            <a:lvl5pPr marL="896214" indent="0">
              <a:buNone/>
              <a:defRPr/>
            </a:lvl5pPr>
          </a:lstStyle>
          <a:p>
            <a:pPr lvl="0"/>
            <a:r>
              <a:rPr lang="en-US"/>
              <a:t>Subtitle Segoe UI 26pt</a:t>
            </a:r>
          </a:p>
        </p:txBody>
      </p:sp>
    </p:spTree>
    <p:extLst>
      <p:ext uri="{BB962C8B-B14F-4D97-AF65-F5344CB8AC3E}">
        <p14:creationId xmlns:p14="http://schemas.microsoft.com/office/powerpoint/2010/main" val="205752007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6" y="440495"/>
            <a:ext cx="5555966"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2145842"/>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3370593988"/>
      </p:ext>
    </p:extLst>
  </p:cSld>
  <p:clrMapOvr>
    <a:masterClrMapping/>
  </p:clrMapOvr>
  <p:transition>
    <p:fade/>
  </p:transition>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5" y="2135538"/>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8"/>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4"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5" y="4927922"/>
            <a:ext cx="3630521"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4" y="4927922"/>
            <a:ext cx="3630521"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153428327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2"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2"/>
            <a:ext cx="513817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354379180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6"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1"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6" y="4927922"/>
            <a:ext cx="3627659"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3" y="4927922"/>
            <a:ext cx="3623051"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4" y="4927922"/>
            <a:ext cx="3635502"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377784933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7"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1"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4"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4"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1"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7"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13399924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654F507-2F03-4699-B93F-0F69A51948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16877061"/>
      </p:ext>
    </p:extLst>
  </p:cSld>
  <p:clrMapOvr>
    <a:masterClrMapping/>
  </p:clrMapOvr>
  <p:transition>
    <p:fade/>
  </p:transition>
  <p:extLst>
    <p:ext uri="{DCECCB84-F9BA-43D5-87BE-67443E8EF086}">
      <p15:sldGuideLst xmlns:p15="http://schemas.microsoft.com/office/powerpoint/2012/main">
        <p15:guide id="1" pos="7416">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4"/>
            <a:ext cx="11339774" cy="1223171"/>
          </a:xfrm>
        </p:spPr>
        <p:txBody>
          <a:bodyPr wrap="square" lIns="0" tIns="0" rIns="0" bIns="0">
            <a:spAutoFit/>
          </a:bodyPr>
          <a:lstStyle>
            <a:lvl1pPr marL="268916" indent="-268916">
              <a:lnSpc>
                <a:spcPct val="90000"/>
              </a:lnSpc>
              <a:spcBef>
                <a:spcPts val="0"/>
              </a:spcBef>
              <a:spcAft>
                <a:spcPts val="1274"/>
              </a:spcAft>
              <a:buClr>
                <a:srgbClr val="000000"/>
              </a:buClr>
              <a:buSzPct val="77000"/>
              <a:buFont typeface="Arial" panose="020B0604020202020204" pitchFamily="34" charset="0"/>
              <a:buChar char="•"/>
              <a:defRPr sz="2549"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961">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114710265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0"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5" y="440495"/>
            <a:ext cx="5555966"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2145841"/>
            <a:ext cx="555596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1882796012"/>
      </p:ext>
    </p:extLst>
  </p:cSld>
  <p:clrMapOvr>
    <a:masterClrMapping/>
  </p:clrMapOvr>
  <p:transition>
    <p:fade/>
  </p:transition>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4" y="2135537"/>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7"/>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3"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4" y="4927922"/>
            <a:ext cx="3630521"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3" y="4927922"/>
            <a:ext cx="363052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250063182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263604124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48632364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0"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3"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3"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0"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6"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390759811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190278100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762476514"/>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black">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chemeClr val="tx1"/>
                </a:solidFill>
              </a:defRPr>
            </a:lvl1pPr>
          </a:lstStyle>
          <a:p>
            <a:pPr marL="0" lvl="0">
              <a:lnSpc>
                <a:spcPts val="5489"/>
              </a:lnSpc>
            </a:pPr>
            <a:r>
              <a:rPr lang="en-US"/>
              <a:t>Section title</a:t>
            </a:r>
          </a:p>
        </p:txBody>
      </p:sp>
    </p:spTree>
    <p:extLst>
      <p:ext uri="{BB962C8B-B14F-4D97-AF65-F5344CB8AC3E}">
        <p14:creationId xmlns:p14="http://schemas.microsoft.com/office/powerpoint/2010/main" val="7158334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1245646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chemeClr val="tx1"/>
                </a:solidFill>
              </a:defRPr>
            </a:lvl1pPr>
          </a:lstStyle>
          <a:p>
            <a:pPr marL="0" lvl="0">
              <a:lnSpc>
                <a:spcPts val="5489"/>
              </a:lnSpc>
            </a:pPr>
            <a:r>
              <a:rPr lang="en-US"/>
              <a:t>Section title</a:t>
            </a:r>
          </a:p>
        </p:txBody>
      </p:sp>
    </p:spTree>
    <p:extLst>
      <p:ext uri="{BB962C8B-B14F-4D97-AF65-F5344CB8AC3E}">
        <p14:creationId xmlns:p14="http://schemas.microsoft.com/office/powerpoint/2010/main" val="42402755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1123706046"/>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3590802845"/>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ection title black">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13407240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Section title blue">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30507874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1878249217"/>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439559"/>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3"/>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5" y="437137"/>
            <a:ext cx="896425" cy="190218"/>
          </a:xfrm>
          <a:prstGeom prst="rect">
            <a:avLst/>
          </a:prstGeom>
        </p:spPr>
      </p:pic>
    </p:spTree>
    <p:extLst>
      <p:ext uri="{BB962C8B-B14F-4D97-AF65-F5344CB8AC3E}">
        <p14:creationId xmlns:p14="http://schemas.microsoft.com/office/powerpoint/2010/main" val="195182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hank you blu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3"/>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2" y="437140"/>
            <a:ext cx="896425" cy="191140"/>
          </a:xfrm>
          <a:prstGeom prst="rect">
            <a:avLst/>
          </a:prstGeom>
        </p:spPr>
      </p:pic>
    </p:spTree>
    <p:extLst>
      <p:ext uri="{BB962C8B-B14F-4D97-AF65-F5344CB8AC3E}">
        <p14:creationId xmlns:p14="http://schemas.microsoft.com/office/powerpoint/2010/main" val="3429979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85280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30329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hank you blu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Tree>
    <p:extLst>
      <p:ext uri="{BB962C8B-B14F-4D97-AF65-F5344CB8AC3E}">
        <p14:creationId xmlns:p14="http://schemas.microsoft.com/office/powerpoint/2010/main" val="317021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353"/>
            <a:ext cx="4159950" cy="1108121"/>
          </a:xfrm>
        </p:spPr>
        <p:txBody>
          <a:bodyPr anchor="ctr"/>
          <a:lstStyle>
            <a:lvl1pPr>
              <a:defRPr>
                <a:gradFill>
                  <a:gsLst>
                    <a:gs pos="1250">
                      <a:schemeClr val="tx1"/>
                    </a:gs>
                    <a:gs pos="100000">
                      <a:schemeClr val="tx1"/>
                    </a:gs>
                  </a:gsLst>
                  <a:lin ang="5400000" scaled="0"/>
                </a:gradFil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D1E7E43-E034-4449-B6D2-04DAB4D86A0A}"/>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6826564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sz="3600">
                <a:solidFill>
                  <a:schemeClr val="tx2"/>
                </a:solidFill>
              </a:defRPr>
            </a:lvl1pPr>
          </a:lstStyle>
          <a:p>
            <a:r>
              <a:rPr lang="en-US"/>
              <a:t>Title</a:t>
            </a:r>
          </a:p>
        </p:txBody>
      </p:sp>
    </p:spTree>
    <p:extLst>
      <p:ext uri="{BB962C8B-B14F-4D97-AF65-F5344CB8AC3E}">
        <p14:creationId xmlns:p14="http://schemas.microsoft.com/office/powerpoint/2010/main" val="2957687186"/>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6" y="222583"/>
            <a:ext cx="5555966" cy="758022"/>
          </a:xfrm>
          <a:prstGeom prst="rect">
            <a:avLst/>
          </a:prstGeom>
        </p:spPr>
        <p:txBody>
          <a:bodyPr vert="horz" wrap="square" lIns="0" tIns="164592" rIns="0" bIns="0" rtlCol="0" anchor="t">
            <a:noAutofit/>
          </a:bodyPr>
          <a:lstStyle>
            <a:lvl1pPr>
              <a:defRPr sz="3400"/>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4"/>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2290313023"/>
      </p:ext>
    </p:extLst>
  </p:cSld>
  <p:clrMapOvr>
    <a:masterClrMapping/>
  </p:clrMapOvr>
  <p:transition>
    <p:fade/>
  </p:transition>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3"/>
            <a:ext cx="11339774" cy="830997"/>
          </a:xfrm>
        </p:spPr>
        <p:txBody>
          <a:bodyPr wrap="square" lIns="0" tIns="0" rIns="0" bIns="0">
            <a:spAutoFit/>
          </a:bodyPr>
          <a:lstStyle>
            <a:lvl1pPr marL="0" indent="0">
              <a:lnSpc>
                <a:spcPct val="100000"/>
              </a:lnSpc>
              <a:spcBef>
                <a:spcPts val="0"/>
              </a:spcBef>
              <a:spcAft>
                <a:spcPts val="882"/>
              </a:spcAft>
              <a:buNone/>
              <a:defRPr sz="1800" b="0" i="0">
                <a:solidFill>
                  <a:srgbClr val="000000"/>
                </a:solidFill>
                <a:latin typeface="+mn-lt"/>
              </a:defRPr>
            </a:lvl1pPr>
            <a:lvl2pPr marL="224054" indent="0">
              <a:lnSpc>
                <a:spcPct val="100000"/>
              </a:lnSpc>
              <a:spcBef>
                <a:spcPts val="0"/>
              </a:spcBef>
              <a:spcAft>
                <a:spcPts val="1371"/>
              </a:spcAft>
              <a:buNone/>
              <a:defRPr sz="1765">
                <a:solidFill>
                  <a:srgbClr val="000000"/>
                </a:solidFill>
              </a:defRPr>
            </a:lvl2pPr>
            <a:lvl3pPr marL="448107" indent="0">
              <a:lnSpc>
                <a:spcPct val="100000"/>
              </a:lnSpc>
              <a:spcBef>
                <a:spcPts val="0"/>
              </a:spcBef>
              <a:spcAft>
                <a:spcPts val="1371"/>
              </a:spcAft>
              <a:buNone/>
              <a:defRPr sz="1371">
                <a:solidFill>
                  <a:srgbClr val="000000"/>
                </a:solidFill>
              </a:defRPr>
            </a:lvl3pPr>
            <a:lvl4pPr marL="672161" indent="0">
              <a:spcBef>
                <a:spcPts val="0"/>
              </a:spcBef>
              <a:spcAft>
                <a:spcPts val="1273"/>
              </a:spcAft>
              <a:buNone/>
              <a:defRPr sz="1961"/>
            </a:lvl4pPr>
            <a:lvl5pPr marL="896214"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6"/>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5" y="2313289"/>
            <a:ext cx="5555966" cy="2602491"/>
          </a:xfrm>
        </p:spPr>
        <p:txBody>
          <a:bodyPr lIns="0" tIns="0" rIns="0" bIns="0">
            <a:noAutofit/>
          </a:bodyPr>
          <a:lstStyle>
            <a:lvl1pPr marL="0" indent="0">
              <a:lnSpc>
                <a:spcPct val="100000"/>
              </a:lnSpc>
              <a:spcBef>
                <a:spcPts val="0"/>
              </a:spcBef>
              <a:spcAft>
                <a:spcPts val="686"/>
              </a:spcAft>
              <a:buNone/>
              <a:defRPr sz="1400"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400">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3" y="2313290"/>
            <a:ext cx="5547873" cy="2675091"/>
          </a:xfrm>
        </p:spPr>
        <p:txBody>
          <a:bodyPr lIns="0" tIns="0" rIns="0" bIns="0"/>
          <a:lstStyle>
            <a:lvl1pPr marL="0" indent="0">
              <a:lnSpc>
                <a:spcPct val="100000"/>
              </a:lnSpc>
              <a:spcBef>
                <a:spcPts val="0"/>
              </a:spcBef>
              <a:spcAft>
                <a:spcPts val="686"/>
              </a:spcAft>
              <a:buNone/>
              <a:defRPr sz="1400"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400">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Tree>
    <p:extLst>
      <p:ext uri="{BB962C8B-B14F-4D97-AF65-F5344CB8AC3E}">
        <p14:creationId xmlns:p14="http://schemas.microsoft.com/office/powerpoint/2010/main" val="395283734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851B-53DD-42DE-B98F-EF9833BA2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1F285-23AA-4DB8-8E36-C7A353394B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06130-252F-4873-AC60-0DEC35F31A95}"/>
              </a:ext>
            </a:extLst>
          </p:cNvPr>
          <p:cNvSpPr>
            <a:spLocks noGrp="1"/>
          </p:cNvSpPr>
          <p:nvPr>
            <p:ph type="dt" sz="half" idx="10"/>
          </p:nvPr>
        </p:nvSpPr>
        <p:spPr/>
        <p:txBody>
          <a:bodyPr/>
          <a:lstStyle/>
          <a:p>
            <a:fld id="{A8085009-E053-4CFC-B70B-71D82C275186}" type="datetimeFigureOut">
              <a:rPr lang="en-US" smtClean="0"/>
              <a:t>8/3/2022</a:t>
            </a:fld>
            <a:endParaRPr lang="en-US"/>
          </a:p>
        </p:txBody>
      </p:sp>
      <p:sp>
        <p:nvSpPr>
          <p:cNvPr id="5" name="Footer Placeholder 4">
            <a:extLst>
              <a:ext uri="{FF2B5EF4-FFF2-40B4-BE49-F238E27FC236}">
                <a16:creationId xmlns:a16="http://schemas.microsoft.com/office/drawing/2014/main" id="{5BBA483F-3C5E-46A7-A561-676168E03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7CB13-327A-4D39-9F62-1B27D551CDEC}"/>
              </a:ext>
            </a:extLst>
          </p:cNvPr>
          <p:cNvSpPr>
            <a:spLocks noGrp="1"/>
          </p:cNvSpPr>
          <p:nvPr>
            <p:ph type="sldNum" sz="quarter" idx="12"/>
          </p:nvPr>
        </p:nvSpPr>
        <p:spPr/>
        <p:txBody>
          <a:bodyPr/>
          <a:lstStyle/>
          <a:p>
            <a:fld id="{1A311F4F-3675-466E-9388-734BB41532D3}" type="slidenum">
              <a:rPr lang="en-US" smtClean="0"/>
              <a:t>‹#›</a:t>
            </a:fld>
            <a:endParaRPr lang="en-US"/>
          </a:p>
        </p:txBody>
      </p:sp>
    </p:spTree>
    <p:extLst>
      <p:ext uri="{BB962C8B-B14F-4D97-AF65-F5344CB8AC3E}">
        <p14:creationId xmlns:p14="http://schemas.microsoft.com/office/powerpoint/2010/main" val="56731437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2_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41394"/>
            <a:ext cx="5555965" cy="1084399"/>
          </a:xfrm>
        </p:spPr>
        <p:txBody>
          <a:bodyPr wrap="square" lIns="0" tIns="0" rIns="0" bIns="0">
            <a:spAutoFit/>
          </a:bodyPr>
          <a:lstStyle>
            <a:lvl1pPr marL="268916" indent="-268916">
              <a:lnSpc>
                <a:spcPct val="100000"/>
              </a:lnSpc>
              <a:spcBef>
                <a:spcPts val="0"/>
              </a:spcBef>
              <a:spcAft>
                <a:spcPts val="1274"/>
              </a:spcAft>
              <a:buClr>
                <a:srgbClr val="000000"/>
              </a:buClr>
              <a:buSzPct val="77000"/>
              <a:buFont typeface="Arial" panose="020B0604020202020204" pitchFamily="34" charset="0"/>
              <a:buChar char="•"/>
              <a:defRPr sz="2000"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600">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6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DB85004-280F-4799-80F3-A010178C281A}"/>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E3B1789B-555D-46D7-952B-62C662F79DCE}"/>
              </a:ext>
            </a:extLst>
          </p:cNvPr>
          <p:cNvSpPr>
            <a:spLocks noGrp="1"/>
          </p:cNvSpPr>
          <p:nvPr>
            <p:ph type="body" sz="quarter" idx="12" hasCustomPrompt="1"/>
          </p:nvPr>
        </p:nvSpPr>
        <p:spPr>
          <a:xfrm>
            <a:off x="426423" y="966265"/>
            <a:ext cx="11339774" cy="332399"/>
          </a:xfrm>
        </p:spPr>
        <p:txBody>
          <a:bodyPr wrap="square" lIns="0" tIns="0" rIns="0" bIns="0">
            <a:spAutoFit/>
          </a:bodyPr>
          <a:lstStyle>
            <a:lvl1pPr marL="0" indent="0">
              <a:lnSpc>
                <a:spcPct val="90000"/>
              </a:lnSpc>
              <a:spcBef>
                <a:spcPts val="0"/>
              </a:spcBef>
              <a:spcAft>
                <a:spcPts val="1274"/>
              </a:spcAft>
              <a:buNone/>
              <a:defRPr sz="2400" b="0" i="0">
                <a:solidFill>
                  <a:schemeClr val="tx2"/>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348221387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66265"/>
            <a:ext cx="11339774" cy="332399"/>
          </a:xfrm>
        </p:spPr>
        <p:txBody>
          <a:bodyPr wrap="square" lIns="0" tIns="0" rIns="0" bIns="0">
            <a:spAutoFit/>
          </a:bodyPr>
          <a:lstStyle>
            <a:lvl1pPr marL="0" indent="0">
              <a:lnSpc>
                <a:spcPct val="90000"/>
              </a:lnSpc>
              <a:spcBef>
                <a:spcPts val="0"/>
              </a:spcBef>
              <a:spcAft>
                <a:spcPts val="1274"/>
              </a:spcAft>
              <a:buNone/>
              <a:defRPr sz="2400" b="0" i="0">
                <a:solidFill>
                  <a:schemeClr val="tx2"/>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
        <p:nvSpPr>
          <p:cNvPr id="2" name="Title 1">
            <a:extLst>
              <a:ext uri="{FF2B5EF4-FFF2-40B4-BE49-F238E27FC236}">
                <a16:creationId xmlns:a16="http://schemas.microsoft.com/office/drawing/2014/main" id="{E472D8AF-1FC5-4847-9E7D-920E106072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80557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FBCC-E6E0-4D07-8D98-A5A61A66DEC4}"/>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8364221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004353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3525384364"/>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Blank 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3515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536904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963447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9899170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5">
            <a:extLst>
              <a:ext uri="{FF2B5EF4-FFF2-40B4-BE49-F238E27FC236}">
                <a16:creationId xmlns:a16="http://schemas.microsoft.com/office/drawing/2014/main" id="{B97B15E4-CDBA-4931-BA44-2308C213F725}"/>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508643549"/>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249657125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3569340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8/3/2022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181981909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10931420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2162225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1166685"/>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
        <p:nvSpPr>
          <p:cNvPr id="3" name="Rectangle 2">
            <a:extLst>
              <a:ext uri="{FF2B5EF4-FFF2-40B4-BE49-F238E27FC236}">
                <a16:creationId xmlns:a16="http://schemas.microsoft.com/office/drawing/2014/main" id="{42831091-A48F-48BB-AD7D-E929D0C062C1}"/>
              </a:ext>
            </a:extLst>
          </p:cNvPr>
          <p:cNvSpPr/>
          <p:nvPr userDrawn="1"/>
        </p:nvSpPr>
        <p:spPr>
          <a:xfrm>
            <a:off x="0" y="2698812"/>
            <a:ext cx="3870664" cy="41591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5174A23-19F6-4907-A7F6-4B2A1ECCF589}"/>
              </a:ext>
            </a:extLst>
          </p:cNvPr>
          <p:cNvSpPr/>
          <p:nvPr userDrawn="1"/>
        </p:nvSpPr>
        <p:spPr>
          <a:xfrm rot="5400000">
            <a:off x="1529920" y="2621130"/>
            <a:ext cx="2684755" cy="5744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5FB3BA-7A26-4890-A55F-398A4768CE1F}"/>
              </a:ext>
            </a:extLst>
          </p:cNvPr>
          <p:cNvSpPr/>
          <p:nvPr userDrawn="1"/>
        </p:nvSpPr>
        <p:spPr>
          <a:xfrm>
            <a:off x="1036305" y="3342877"/>
            <a:ext cx="3870664" cy="17931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42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3245847292"/>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107724698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a:t>Click to edit Master title style</a:t>
            </a:r>
          </a:p>
        </p:txBody>
      </p:sp>
    </p:spTree>
    <p:extLst>
      <p:ext uri="{BB962C8B-B14F-4D97-AF65-F5344CB8AC3E}">
        <p14:creationId xmlns:p14="http://schemas.microsoft.com/office/powerpoint/2010/main" val="5169487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6554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29" Type="http://schemas.openxmlformats.org/officeDocument/2006/relationships/slideLayout" Target="../slideLayouts/slideLayout34.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31" Type="http://schemas.openxmlformats.org/officeDocument/2006/relationships/image" Target="../media/image2.pn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9" Type="http://schemas.openxmlformats.org/officeDocument/2006/relationships/slideLayout" Target="../slideLayouts/slideLayout73.xml"/><Relationship Id="rId21" Type="http://schemas.openxmlformats.org/officeDocument/2006/relationships/slideLayout" Target="../slideLayouts/slideLayout55.xml"/><Relationship Id="rId34" Type="http://schemas.openxmlformats.org/officeDocument/2006/relationships/slideLayout" Target="../slideLayouts/slideLayout68.xml"/><Relationship Id="rId42" Type="http://schemas.openxmlformats.org/officeDocument/2006/relationships/slideLayout" Target="../slideLayouts/slideLayout76.xml"/><Relationship Id="rId47" Type="http://schemas.openxmlformats.org/officeDocument/2006/relationships/slideLayout" Target="../slideLayouts/slideLayout81.xml"/><Relationship Id="rId50" Type="http://schemas.openxmlformats.org/officeDocument/2006/relationships/theme" Target="../theme/theme3.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9" Type="http://schemas.openxmlformats.org/officeDocument/2006/relationships/slideLayout" Target="../slideLayouts/slideLayout63.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37" Type="http://schemas.openxmlformats.org/officeDocument/2006/relationships/slideLayout" Target="../slideLayouts/slideLayout71.xml"/><Relationship Id="rId40" Type="http://schemas.openxmlformats.org/officeDocument/2006/relationships/slideLayout" Target="../slideLayouts/slideLayout74.xml"/><Relationship Id="rId45" Type="http://schemas.openxmlformats.org/officeDocument/2006/relationships/slideLayout" Target="../slideLayouts/slideLayout79.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slideLayout" Target="../slideLayouts/slideLayout70.xml"/><Relationship Id="rId49" Type="http://schemas.openxmlformats.org/officeDocument/2006/relationships/slideLayout" Target="../slideLayouts/slideLayout83.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4" Type="http://schemas.openxmlformats.org/officeDocument/2006/relationships/slideLayout" Target="../slideLayouts/slideLayout78.xml"/><Relationship Id="rId52" Type="http://schemas.openxmlformats.org/officeDocument/2006/relationships/image" Target="../media/image9.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slideLayout" Target="../slideLayouts/slideLayout69.xml"/><Relationship Id="rId43" Type="http://schemas.openxmlformats.org/officeDocument/2006/relationships/slideLayout" Target="../slideLayouts/slideLayout77.xml"/><Relationship Id="rId48" Type="http://schemas.openxmlformats.org/officeDocument/2006/relationships/slideLayout" Target="../slideLayouts/slideLayout82.xml"/><Relationship Id="rId8" Type="http://schemas.openxmlformats.org/officeDocument/2006/relationships/slideLayout" Target="../slideLayouts/slideLayout42.xml"/><Relationship Id="rId51" Type="http://schemas.openxmlformats.org/officeDocument/2006/relationships/image" Target="../media/image8.emf"/><Relationship Id="rId3" Type="http://schemas.openxmlformats.org/officeDocument/2006/relationships/slideLayout" Target="../slideLayouts/slideLayout37.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38" Type="http://schemas.openxmlformats.org/officeDocument/2006/relationships/slideLayout" Target="../slideLayouts/slideLayout72.xml"/><Relationship Id="rId46" Type="http://schemas.openxmlformats.org/officeDocument/2006/relationships/slideLayout" Target="../slideLayouts/slideLayout80.xml"/><Relationship Id="rId20" Type="http://schemas.openxmlformats.org/officeDocument/2006/relationships/slideLayout" Target="../slideLayouts/slideLayout54.xml"/><Relationship Id="rId41" Type="http://schemas.openxmlformats.org/officeDocument/2006/relationships/slideLayout" Target="../slideLayouts/slideLayout75.xml"/><Relationship Id="rId1" Type="http://schemas.openxmlformats.org/officeDocument/2006/relationships/slideLayout" Target="../slideLayouts/slideLayout35.xml"/><Relationship Id="rId6"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image" Target="../media/image1.jpg"/><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theme" Target="../theme/theme4.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Implementing Row-Level Security and Dynamic Data Masking</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38952192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 id="2147483692" r:id="rId25"/>
    <p:sldLayoutId id="2147483693" r:id="rId26"/>
    <p:sldLayoutId id="2147483694" r:id="rId27"/>
    <p:sldLayoutId id="2147483695" r:id="rId28"/>
    <p:sldLayoutId id="2147483697"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51"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52"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65022817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 id="2147483740" r:id="rId41"/>
    <p:sldLayoutId id="2147483741" r:id="rId42"/>
    <p:sldLayoutId id="2147483742" r:id="rId43"/>
    <p:sldLayoutId id="2147483743" r:id="rId44"/>
    <p:sldLayoutId id="2147483744" r:id="rId45"/>
    <p:sldLayoutId id="2147483745" r:id="rId46"/>
    <p:sldLayoutId id="2147483746" r:id="rId47"/>
    <p:sldLayoutId id="2147483747" r:id="rId48"/>
    <p:sldLayoutId id="2147483748" r:id="rId49"/>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Accelerated Database Recovery</a:t>
            </a:r>
          </a:p>
        </p:txBody>
      </p:sp>
    </p:spTree>
    <p:extLst>
      <p:ext uri="{BB962C8B-B14F-4D97-AF65-F5344CB8AC3E}">
        <p14:creationId xmlns:p14="http://schemas.microsoft.com/office/powerpoint/2010/main" val="325068404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2.png"/><Relationship Id="rId1" Type="http://schemas.openxmlformats.org/officeDocument/2006/relationships/slideLayout" Target="../slideLayouts/slideLayout3.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diagramLayout" Target="../diagrams/layout3.xml"/><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openxmlformats.org/officeDocument/2006/relationships/image" Target="../media/image47.png"/><Relationship Id="rId5" Type="http://schemas.openxmlformats.org/officeDocument/2006/relationships/diagramColors" Target="../diagrams/colors3.xml"/><Relationship Id="rId10" Type="http://schemas.openxmlformats.org/officeDocument/2006/relationships/image" Target="../media/image46.svg"/><Relationship Id="rId4" Type="http://schemas.openxmlformats.org/officeDocument/2006/relationships/diagramQuickStyle" Target="../diagrams/quickStyle3.xml"/><Relationship Id="rId9"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89.xml"/><Relationship Id="rId6" Type="http://schemas.openxmlformats.org/officeDocument/2006/relationships/image" Target="../media/image28.png"/><Relationship Id="rId5" Type="http://schemas.openxmlformats.org/officeDocument/2006/relationships/image" Target="../media/image27.jpg"/><Relationship Id="rId4" Type="http://schemas.openxmlformats.org/officeDocument/2006/relationships/image" Target="../media/image26.png"/><Relationship Id="rId9" Type="http://schemas.openxmlformats.org/officeDocument/2006/relationships/image" Target="../media/image3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diagramLayout" Target="../diagrams/layout2.xml"/><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36.png"/><Relationship Id="rId5" Type="http://schemas.openxmlformats.org/officeDocument/2006/relationships/diagramColors" Target="../diagrams/colors2.xml"/><Relationship Id="rId10" Type="http://schemas.openxmlformats.org/officeDocument/2006/relationships/image" Target="../media/image35.svg"/><Relationship Id="rId4" Type="http://schemas.openxmlformats.org/officeDocument/2006/relationships/diagramQuickStyle" Target="../diagrams/quickStyle2.xml"/><Relationship Id="rId9" Type="http://schemas.openxmlformats.org/officeDocument/2006/relationships/image" Target="../media/image34.png"/></Relationships>
</file>

<file path=ppt/slides/_rels/slide6.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3.xml"/><Relationship Id="rId5" Type="http://schemas.openxmlformats.org/officeDocument/2006/relationships/image" Target="../media/image41.svg"/><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2.png"/><Relationship Id="rId1" Type="http://schemas.openxmlformats.org/officeDocument/2006/relationships/slideLayout" Target="../slideLayouts/slideLayout3.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2.png"/><Relationship Id="rId1" Type="http://schemas.openxmlformats.org/officeDocument/2006/relationships/slideLayout" Target="../slideLayouts/slideLayout3.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AB89-AB1C-44D8-8D6A-2B1C42E2043F}"/>
              </a:ext>
            </a:extLst>
          </p:cNvPr>
          <p:cNvSpPr>
            <a:spLocks noGrp="1"/>
          </p:cNvSpPr>
          <p:nvPr>
            <p:ph type="title"/>
          </p:nvPr>
        </p:nvSpPr>
        <p:spPr>
          <a:xfrm>
            <a:off x="446495" y="3015389"/>
            <a:ext cx="5199473" cy="1772793"/>
          </a:xfrm>
        </p:spPr>
        <p:txBody>
          <a:bodyPr/>
          <a:lstStyle/>
          <a:p>
            <a:r>
              <a:rPr lang="en-US" dirty="0"/>
              <a:t>Row Level Security </a:t>
            </a:r>
            <a:br>
              <a:rPr lang="en-US" dirty="0"/>
            </a:br>
            <a:r>
              <a:rPr lang="en-US" dirty="0"/>
              <a:t>and</a:t>
            </a:r>
            <a:br>
              <a:rPr lang="en-US" dirty="0"/>
            </a:br>
            <a:r>
              <a:rPr lang="en-US" dirty="0"/>
              <a:t>Dynamic Data Masking</a:t>
            </a:r>
            <a:br>
              <a:rPr lang="en-US" dirty="0"/>
            </a:br>
            <a:endParaRPr lang="en-US" dirty="0"/>
          </a:p>
        </p:txBody>
      </p:sp>
    </p:spTree>
    <p:extLst>
      <p:ext uri="{BB962C8B-B14F-4D97-AF65-F5344CB8AC3E}">
        <p14:creationId xmlns:p14="http://schemas.microsoft.com/office/powerpoint/2010/main" val="412570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2BCE58-6DF3-4782-BC4B-C8F63978BFA8}"/>
              </a:ext>
            </a:extLst>
          </p:cNvPr>
          <p:cNvPicPr>
            <a:picLocks noChangeAspect="1"/>
          </p:cNvPicPr>
          <p:nvPr/>
        </p:nvPicPr>
        <p:blipFill>
          <a:blip r:embed="rId2"/>
          <a:stretch>
            <a:fillRect/>
          </a:stretch>
        </p:blipFill>
        <p:spPr>
          <a:xfrm>
            <a:off x="4197551" y="1616821"/>
            <a:ext cx="7433040" cy="3801717"/>
          </a:xfrm>
          <a:prstGeom prst="rect">
            <a:avLst/>
          </a:prstGeom>
        </p:spPr>
      </p:pic>
      <p:pic>
        <p:nvPicPr>
          <p:cNvPr id="4" name="Graphic 3" descr="Man">
            <a:extLst>
              <a:ext uri="{FF2B5EF4-FFF2-40B4-BE49-F238E27FC236}">
                <a16:creationId xmlns:a16="http://schemas.microsoft.com/office/drawing/2014/main" id="{E8ECC290-CFE8-4DE5-A2E3-CD2A803D01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14156" y="1563508"/>
            <a:ext cx="1591515" cy="1591515"/>
          </a:xfrm>
          <a:prstGeom prst="rect">
            <a:avLst/>
          </a:prstGeom>
        </p:spPr>
      </p:pic>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9" name="Graphic 8" descr="Woman">
            <a:extLst>
              <a:ext uri="{FF2B5EF4-FFF2-40B4-BE49-F238E27FC236}">
                <a16:creationId xmlns:a16="http://schemas.microsoft.com/office/drawing/2014/main" id="{C1B78127-751D-4470-AEBB-AC3C08AEDA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14156" y="3994169"/>
            <a:ext cx="1591515" cy="1591515"/>
          </a:xfrm>
          <a:prstGeom prst="rect">
            <a:avLst/>
          </a:prstGeom>
        </p:spPr>
      </p:pic>
      <p:sp>
        <p:nvSpPr>
          <p:cNvPr id="10" name="Rectangle 9">
            <a:extLst>
              <a:ext uri="{FF2B5EF4-FFF2-40B4-BE49-F238E27FC236}">
                <a16:creationId xmlns:a16="http://schemas.microsoft.com/office/drawing/2014/main" id="{2AC9BCDC-4164-4F36-9F2D-21B77AD34682}"/>
              </a:ext>
            </a:extLst>
          </p:cNvPr>
          <p:cNvSpPr/>
          <p:nvPr/>
        </p:nvSpPr>
        <p:spPr>
          <a:xfrm>
            <a:off x="842699" y="2026643"/>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Jack</a:t>
            </a:r>
          </a:p>
        </p:txBody>
      </p:sp>
      <p:sp>
        <p:nvSpPr>
          <p:cNvPr id="11" name="Rectangle 10">
            <a:extLst>
              <a:ext uri="{FF2B5EF4-FFF2-40B4-BE49-F238E27FC236}">
                <a16:creationId xmlns:a16="http://schemas.microsoft.com/office/drawing/2014/main" id="{C07CC66E-097C-4086-9351-DCCC0718D824}"/>
              </a:ext>
            </a:extLst>
          </p:cNvPr>
          <p:cNvSpPr/>
          <p:nvPr/>
        </p:nvSpPr>
        <p:spPr>
          <a:xfrm>
            <a:off x="540334" y="4591836"/>
            <a:ext cx="1447871"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Diane</a:t>
            </a:r>
            <a:endParaRPr lang="en-US" sz="3600" b="0" cap="none" spc="0" dirty="0">
              <a:ln w="0"/>
              <a:solidFill>
                <a:schemeClr val="tx1"/>
              </a:solidFill>
              <a:effectLst>
                <a:outerShdw blurRad="38100" dist="19050" dir="2700000" algn="tl" rotWithShape="0">
                  <a:schemeClr val="dk1">
                    <a:alpha val="40000"/>
                  </a:schemeClr>
                </a:outerShdw>
              </a:effectLst>
            </a:endParaRPr>
          </a:p>
        </p:txBody>
      </p:sp>
      <p:cxnSp>
        <p:nvCxnSpPr>
          <p:cNvPr id="13" name="Straight Arrow Connector 12">
            <a:extLst>
              <a:ext uri="{FF2B5EF4-FFF2-40B4-BE49-F238E27FC236}">
                <a16:creationId xmlns:a16="http://schemas.microsoft.com/office/drawing/2014/main" id="{454CF0FC-20F4-46CC-B68F-FC071F6975F3}"/>
              </a:ext>
            </a:extLst>
          </p:cNvPr>
          <p:cNvCxnSpPr>
            <a:cxnSpLocks/>
          </p:cNvCxnSpPr>
          <p:nvPr/>
        </p:nvCxnSpPr>
        <p:spPr>
          <a:xfrm>
            <a:off x="3052359" y="2359266"/>
            <a:ext cx="879014" cy="32316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792482-71F3-44F7-A395-31FA01A9AEBF}"/>
              </a:ext>
            </a:extLst>
          </p:cNvPr>
          <p:cNvCxnSpPr>
            <a:cxnSpLocks/>
          </p:cNvCxnSpPr>
          <p:nvPr/>
        </p:nvCxnSpPr>
        <p:spPr>
          <a:xfrm flipV="1">
            <a:off x="2980085" y="4550480"/>
            <a:ext cx="951288" cy="36452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0E0BE84-23AB-46A5-9177-B3EE05E32469}"/>
              </a:ext>
            </a:extLst>
          </p:cNvPr>
          <p:cNvSpPr/>
          <p:nvPr/>
        </p:nvSpPr>
        <p:spPr>
          <a:xfrm>
            <a:off x="4242446" y="3753468"/>
            <a:ext cx="7409220" cy="1676736"/>
          </a:xfrm>
          <a:prstGeom prst="rect">
            <a:avLst/>
          </a:prstGeom>
          <a:solidFill>
            <a:schemeClr val="accent1">
              <a:lumMod val="60000"/>
              <a:lumOff val="40000"/>
              <a:alpha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53828D7-F732-4641-81A2-0F2D9267769D}"/>
              </a:ext>
            </a:extLst>
          </p:cNvPr>
          <p:cNvSpPr/>
          <p:nvPr/>
        </p:nvSpPr>
        <p:spPr>
          <a:xfrm>
            <a:off x="4242446" y="2026643"/>
            <a:ext cx="7409220" cy="1726825"/>
          </a:xfrm>
          <a:prstGeom prst="rect">
            <a:avLst/>
          </a:prstGeom>
          <a:solidFill>
            <a:schemeClr val="accent6">
              <a:lumMod val="60000"/>
              <a:lumOff val="40000"/>
              <a:alpha val="24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6A103A63-1FCB-46BB-88BB-81E5C97C2301}"/>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Salespeople for the Adventure Works Bicycle Company</a:t>
            </a:r>
          </a:p>
        </p:txBody>
      </p:sp>
    </p:spTree>
    <p:extLst>
      <p:ext uri="{BB962C8B-B14F-4D97-AF65-F5344CB8AC3E}">
        <p14:creationId xmlns:p14="http://schemas.microsoft.com/office/powerpoint/2010/main" val="353688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331943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8F7D-1722-47EB-BC71-EB1BD7474B9A}"/>
              </a:ext>
            </a:extLst>
          </p:cNvPr>
          <p:cNvSpPr>
            <a:spLocks noGrp="1"/>
          </p:cNvSpPr>
          <p:nvPr>
            <p:ph type="title"/>
          </p:nvPr>
        </p:nvSpPr>
        <p:spPr>
          <a:xfrm>
            <a:off x="420255" y="205366"/>
            <a:ext cx="10972800" cy="1143000"/>
          </a:xfrm>
        </p:spPr>
        <p:txBody>
          <a:bodyPr/>
          <a:lstStyle/>
          <a:p>
            <a:r>
              <a:rPr lang="en-US" sz="4400" dirty="0">
                <a:solidFill>
                  <a:schemeClr val="accent4">
                    <a:lumMod val="75000"/>
                  </a:schemeClr>
                </a:solidFill>
              </a:rPr>
              <a:t>What is Dynamic Data Masking?</a:t>
            </a:r>
          </a:p>
        </p:txBody>
      </p:sp>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528781" y="1025637"/>
            <a:ext cx="11134437" cy="5148470"/>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r>
              <a:rPr lang="en-US" sz="5400" kern="0" dirty="0">
                <a:solidFill>
                  <a:schemeClr val="accent4">
                    <a:lumMod val="75000"/>
                  </a:schemeClr>
                </a:solidFill>
                <a:ea typeface="Segoe UI" pitchFamily="34" charset="0"/>
                <a:cs typeface="Segoe UI" pitchFamily="34" charset="0"/>
              </a:rPr>
              <a:t>A security feature available in SQL Server 2016 or later that will restrict unauthorized users from viewing sensitive data.</a:t>
            </a:r>
          </a:p>
        </p:txBody>
      </p:sp>
    </p:spTree>
    <p:extLst>
      <p:ext uri="{BB962C8B-B14F-4D97-AF65-F5344CB8AC3E}">
        <p14:creationId xmlns:p14="http://schemas.microsoft.com/office/powerpoint/2010/main" val="328934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Dynamic Data Masking scenarios</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300505563"/>
              </p:ext>
            </p:extLst>
          </p:nvPr>
        </p:nvGraphicFramePr>
        <p:xfrm>
          <a:off x="2058452" y="971657"/>
          <a:ext cx="9856457" cy="5012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raphic 4" descr="Group of women">
            <a:extLst>
              <a:ext uri="{FF2B5EF4-FFF2-40B4-BE49-F238E27FC236}">
                <a16:creationId xmlns:a16="http://schemas.microsoft.com/office/drawing/2014/main" id="{1E4F4CAB-6727-48EE-98B6-D7FFB2CC219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7782" y="1384156"/>
            <a:ext cx="1013692" cy="1013692"/>
          </a:xfrm>
          <a:prstGeom prst="rect">
            <a:avLst/>
          </a:prstGeom>
        </p:spPr>
      </p:pic>
      <p:pic>
        <p:nvPicPr>
          <p:cNvPr id="7" name="Graphic 6" descr="Credit card">
            <a:extLst>
              <a:ext uri="{FF2B5EF4-FFF2-40B4-BE49-F238E27FC236}">
                <a16:creationId xmlns:a16="http://schemas.microsoft.com/office/drawing/2014/main" id="{28A719C9-8113-421D-BD2B-7EDC309571A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8510" y="2894445"/>
            <a:ext cx="1069109" cy="1069109"/>
          </a:xfrm>
          <a:prstGeom prst="rect">
            <a:avLst/>
          </a:prstGeom>
        </p:spPr>
      </p:pic>
      <p:pic>
        <p:nvPicPr>
          <p:cNvPr id="10" name="Graphic 9" descr="Classroom">
            <a:extLst>
              <a:ext uri="{FF2B5EF4-FFF2-40B4-BE49-F238E27FC236}">
                <a16:creationId xmlns:a16="http://schemas.microsoft.com/office/drawing/2014/main" id="{4945E90D-C73C-4E22-A6C7-E50537EE5A7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8510" y="4703618"/>
            <a:ext cx="1013692" cy="1013692"/>
          </a:xfrm>
          <a:prstGeom prst="rect">
            <a:avLst/>
          </a:prstGeom>
        </p:spPr>
      </p:pic>
    </p:spTree>
    <p:extLst>
      <p:ext uri="{BB962C8B-B14F-4D97-AF65-F5344CB8AC3E}">
        <p14:creationId xmlns:p14="http://schemas.microsoft.com/office/powerpoint/2010/main" val="108650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Dynamic Data Masking Functions</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extLst>
              <p:ext uri="{D42A27DB-BD31-4B8C-83A1-F6EECF244321}">
                <p14:modId xmlns:p14="http://schemas.microsoft.com/office/powerpoint/2010/main" val="85445287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297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98565" y="210106"/>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Default Data Masking Function</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extLst>
              <p:ext uri="{D42A27DB-BD31-4B8C-83A1-F6EECF244321}">
                <p14:modId xmlns:p14="http://schemas.microsoft.com/office/powerpoint/2010/main" val="1272602505"/>
              </p:ext>
            </p:extLst>
          </p:nvPr>
        </p:nvGraphicFramePr>
        <p:xfrm>
          <a:off x="711200" y="2475143"/>
          <a:ext cx="3038764" cy="2091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nip Diagonal Corner Rectangle 5">
            <a:extLst>
              <a:ext uri="{FF2B5EF4-FFF2-40B4-BE49-F238E27FC236}">
                <a16:creationId xmlns:a16="http://schemas.microsoft.com/office/drawing/2014/main" id="{3A9C8BA0-AA90-491C-9A2D-EFBCE2FC89F2}"/>
              </a:ext>
            </a:extLst>
          </p:cNvPr>
          <p:cNvSpPr/>
          <p:nvPr/>
        </p:nvSpPr>
        <p:spPr bwMode="auto">
          <a:xfrm>
            <a:off x="4087091" y="1156162"/>
            <a:ext cx="8183417" cy="2659671"/>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3200" dirty="0">
                <a:solidFill>
                  <a:schemeClr val="accent4">
                    <a:lumMod val="75000"/>
                  </a:schemeClr>
                </a:solidFill>
              </a:rPr>
              <a:t>The default function of Dynamic Data Masking masks data based on the column's data type.</a:t>
            </a:r>
          </a:p>
          <a:p>
            <a:endParaRPr lang="en-US" sz="3200" dirty="0">
              <a:solidFill>
                <a:schemeClr val="accent4">
                  <a:lumMod val="75000"/>
                </a:schemeClr>
              </a:solidFill>
            </a:endParaRPr>
          </a:p>
          <a:p>
            <a:r>
              <a:rPr lang="en-US" sz="2800" dirty="0">
                <a:solidFill>
                  <a:schemeClr val="accent4">
                    <a:lumMod val="75000"/>
                  </a:schemeClr>
                </a:solidFill>
              </a:rPr>
              <a:t>Data and Time – 1900-01-01 00:00:00.000 </a:t>
            </a:r>
          </a:p>
          <a:p>
            <a:endParaRPr lang="en-US" sz="2800" dirty="0">
              <a:solidFill>
                <a:schemeClr val="accent4">
                  <a:lumMod val="75000"/>
                </a:schemeClr>
              </a:solidFill>
            </a:endParaRPr>
          </a:p>
          <a:p>
            <a:r>
              <a:rPr lang="en-US" sz="2800" dirty="0">
                <a:solidFill>
                  <a:schemeClr val="accent4">
                    <a:lumMod val="75000"/>
                  </a:schemeClr>
                </a:solidFill>
              </a:rPr>
              <a:t>Numeric – 0</a:t>
            </a:r>
          </a:p>
          <a:p>
            <a:endParaRPr lang="en-US" sz="2800" dirty="0">
              <a:solidFill>
                <a:schemeClr val="accent4">
                  <a:lumMod val="75000"/>
                </a:schemeClr>
              </a:solidFill>
            </a:endParaRPr>
          </a:p>
          <a:p>
            <a:r>
              <a:rPr lang="en-US" sz="2800" dirty="0">
                <a:solidFill>
                  <a:schemeClr val="accent4">
                    <a:lumMod val="75000"/>
                  </a:schemeClr>
                </a:solidFill>
              </a:rPr>
              <a:t>String – Adds maximum of 4 X’s</a:t>
            </a:r>
          </a:p>
          <a:p>
            <a:endParaRPr lang="en-US" sz="3200" dirty="0">
              <a:solidFill>
                <a:schemeClr val="accent4">
                  <a:lumMod val="75000"/>
                </a:schemeClr>
              </a:solidFill>
            </a:endParaRPr>
          </a:p>
          <a:p>
            <a:endParaRPr lang="en-US" sz="3200" dirty="0">
              <a:solidFill>
                <a:schemeClr val="accent4">
                  <a:lumMod val="75000"/>
                </a:schemeClr>
              </a:solidFill>
            </a:endParaRPr>
          </a:p>
        </p:txBody>
      </p:sp>
    </p:spTree>
    <p:extLst>
      <p:ext uri="{BB962C8B-B14F-4D97-AF65-F5344CB8AC3E}">
        <p14:creationId xmlns:p14="http://schemas.microsoft.com/office/powerpoint/2010/main" val="2839810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98565" y="210106"/>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lang="en-US" altLang="en-US" dirty="0">
                <a:solidFill>
                  <a:schemeClr val="accent4">
                    <a:lumMod val="75000"/>
                  </a:schemeClr>
                </a:solidFill>
                <a:latin typeface="Segoe UI"/>
              </a:rPr>
              <a:t>Random</a:t>
            </a: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 Data Masking Function</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extLst>
              <p:ext uri="{D42A27DB-BD31-4B8C-83A1-F6EECF244321}">
                <p14:modId xmlns:p14="http://schemas.microsoft.com/office/powerpoint/2010/main" val="3390234240"/>
              </p:ext>
            </p:extLst>
          </p:nvPr>
        </p:nvGraphicFramePr>
        <p:xfrm>
          <a:off x="711200" y="2475143"/>
          <a:ext cx="3038764" cy="2091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nip Diagonal Corner Rectangle 5">
            <a:extLst>
              <a:ext uri="{FF2B5EF4-FFF2-40B4-BE49-F238E27FC236}">
                <a16:creationId xmlns:a16="http://schemas.microsoft.com/office/drawing/2014/main" id="{3A9C8BA0-AA90-491C-9A2D-EFBCE2FC89F2}"/>
              </a:ext>
            </a:extLst>
          </p:cNvPr>
          <p:cNvSpPr/>
          <p:nvPr/>
        </p:nvSpPr>
        <p:spPr bwMode="auto">
          <a:xfrm>
            <a:off x="4008583" y="1956001"/>
            <a:ext cx="8183417" cy="2659671"/>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3600" dirty="0">
                <a:solidFill>
                  <a:schemeClr val="accent4">
                    <a:lumMod val="75000"/>
                  </a:schemeClr>
                </a:solidFill>
              </a:rPr>
              <a:t>The Random Data Masking function is only applied on numeric data types. It displays a random value for the specified range.</a:t>
            </a:r>
          </a:p>
          <a:p>
            <a:endParaRPr lang="en-US" sz="3200" dirty="0">
              <a:solidFill>
                <a:schemeClr val="accent4">
                  <a:lumMod val="75000"/>
                </a:schemeClr>
              </a:solidFill>
            </a:endParaRPr>
          </a:p>
        </p:txBody>
      </p:sp>
    </p:spTree>
    <p:extLst>
      <p:ext uri="{BB962C8B-B14F-4D97-AF65-F5344CB8AC3E}">
        <p14:creationId xmlns:p14="http://schemas.microsoft.com/office/powerpoint/2010/main" val="2670438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98565" y="210106"/>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Custom Data Masking Function</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extLst>
              <p:ext uri="{D42A27DB-BD31-4B8C-83A1-F6EECF244321}">
                <p14:modId xmlns:p14="http://schemas.microsoft.com/office/powerpoint/2010/main" val="106473373"/>
              </p:ext>
            </p:extLst>
          </p:nvPr>
        </p:nvGraphicFramePr>
        <p:xfrm>
          <a:off x="711200" y="2475143"/>
          <a:ext cx="3038764" cy="2091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nip Diagonal Corner Rectangle 5">
            <a:extLst>
              <a:ext uri="{FF2B5EF4-FFF2-40B4-BE49-F238E27FC236}">
                <a16:creationId xmlns:a16="http://schemas.microsoft.com/office/drawing/2014/main" id="{3A9C8BA0-AA90-491C-9A2D-EFBCE2FC89F2}"/>
              </a:ext>
            </a:extLst>
          </p:cNvPr>
          <p:cNvSpPr/>
          <p:nvPr/>
        </p:nvSpPr>
        <p:spPr bwMode="auto">
          <a:xfrm>
            <a:off x="3957781" y="1025457"/>
            <a:ext cx="8183417" cy="4990638"/>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lvl="0" eaLnBrk="0" fontAlgn="base" hangingPunct="0">
              <a:spcBef>
                <a:spcPct val="0"/>
              </a:spcBef>
              <a:spcAft>
                <a:spcPct val="0"/>
              </a:spcAft>
            </a:pPr>
            <a:r>
              <a:rPr lang="en-US" altLang="en-US" sz="3200" dirty="0">
                <a:solidFill>
                  <a:schemeClr val="accent4">
                    <a:lumMod val="75000"/>
                  </a:schemeClr>
                </a:solidFill>
                <a:latin typeface="Roboto"/>
              </a:rPr>
              <a:t>The Custom masking function allows the ability to create a custom mask using the Partial function. </a:t>
            </a:r>
          </a:p>
          <a:p>
            <a:pPr lvl="0" eaLnBrk="0" fontAlgn="base" hangingPunct="0">
              <a:spcBef>
                <a:spcPct val="0"/>
              </a:spcBef>
              <a:spcAft>
                <a:spcPct val="0"/>
              </a:spcAft>
            </a:pPr>
            <a:endParaRPr lang="en-US" altLang="en-US" sz="800" dirty="0">
              <a:solidFill>
                <a:schemeClr val="accent4">
                  <a:lumMod val="75000"/>
                </a:schemeClr>
              </a:solidFill>
            </a:endParaRPr>
          </a:p>
          <a:p>
            <a:pPr lvl="0" eaLnBrk="0" fontAlgn="base" hangingPunct="0">
              <a:spcBef>
                <a:spcPct val="0"/>
              </a:spcBef>
              <a:spcAft>
                <a:spcPct val="0"/>
              </a:spcAft>
            </a:pPr>
            <a:r>
              <a:rPr lang="en-US" altLang="en-US" sz="2800" dirty="0">
                <a:solidFill>
                  <a:schemeClr val="accent4">
                    <a:lumMod val="75000"/>
                  </a:schemeClr>
                </a:solidFill>
                <a:cs typeface="Courier New" panose="02070309020205020404" pitchFamily="49" charset="0"/>
              </a:rPr>
              <a:t>Syntax :  Partial(prefix,[padding],suffix)</a:t>
            </a:r>
          </a:p>
          <a:p>
            <a:pPr lvl="0" eaLnBrk="0" fontAlgn="base" hangingPunct="0">
              <a:spcBef>
                <a:spcPct val="0"/>
              </a:spcBef>
              <a:spcAft>
                <a:spcPct val="0"/>
              </a:spcAft>
            </a:pPr>
            <a:endParaRPr lang="en-US" altLang="en-US" sz="2800" dirty="0">
              <a:solidFill>
                <a:schemeClr val="accent4">
                  <a:lumMod val="75000"/>
                </a:schemeClr>
              </a:solidFill>
            </a:endParaRPr>
          </a:p>
          <a:p>
            <a:pPr lvl="0" eaLnBrk="0" fontAlgn="base" hangingPunct="0">
              <a:spcBef>
                <a:spcPct val="0"/>
              </a:spcBef>
              <a:spcAft>
                <a:spcPct val="0"/>
              </a:spcAft>
            </a:pPr>
            <a:r>
              <a:rPr lang="en-US" altLang="en-US" sz="2800" b="1" dirty="0">
                <a:solidFill>
                  <a:schemeClr val="accent4">
                    <a:lumMod val="75000"/>
                  </a:schemeClr>
                </a:solidFill>
              </a:rPr>
              <a:t>Prefix –</a:t>
            </a:r>
            <a:r>
              <a:rPr lang="en-US" altLang="en-US" sz="2800" dirty="0">
                <a:solidFill>
                  <a:schemeClr val="accent4">
                    <a:lumMod val="75000"/>
                  </a:schemeClr>
                </a:solidFill>
              </a:rPr>
              <a:t> Starting characters to display.</a:t>
            </a:r>
          </a:p>
          <a:p>
            <a:pPr eaLnBrk="0" fontAlgn="base" hangingPunct="0">
              <a:spcBef>
                <a:spcPct val="0"/>
              </a:spcBef>
              <a:spcAft>
                <a:spcPct val="0"/>
              </a:spcAft>
            </a:pPr>
            <a:r>
              <a:rPr lang="en-US" altLang="en-US" sz="2800" b="1" dirty="0">
                <a:solidFill>
                  <a:schemeClr val="accent4">
                    <a:lumMod val="75000"/>
                  </a:schemeClr>
                </a:solidFill>
              </a:rPr>
              <a:t>Padding </a:t>
            </a:r>
            <a:r>
              <a:rPr lang="en-US" altLang="en-US" sz="2800" dirty="0">
                <a:solidFill>
                  <a:schemeClr val="accent4">
                    <a:lumMod val="75000"/>
                  </a:schemeClr>
                </a:solidFill>
              </a:rPr>
              <a:t>–Custom string for masking.</a:t>
            </a:r>
          </a:p>
          <a:p>
            <a:pPr lvl="0" eaLnBrk="0" fontAlgn="base" hangingPunct="0">
              <a:spcBef>
                <a:spcPct val="0"/>
              </a:spcBef>
              <a:spcAft>
                <a:spcPct val="0"/>
              </a:spcAft>
            </a:pPr>
            <a:r>
              <a:rPr lang="en-US" altLang="en-US" sz="2800" b="1" dirty="0">
                <a:solidFill>
                  <a:schemeClr val="accent4">
                    <a:lumMod val="75000"/>
                  </a:schemeClr>
                </a:solidFill>
              </a:rPr>
              <a:t>Suffix –</a:t>
            </a:r>
            <a:r>
              <a:rPr lang="en-US" altLang="en-US" sz="2800" dirty="0">
                <a:solidFill>
                  <a:schemeClr val="accent4">
                    <a:lumMod val="75000"/>
                  </a:schemeClr>
                </a:solidFill>
              </a:rPr>
              <a:t> Last characters to be displayed.</a:t>
            </a:r>
          </a:p>
          <a:p>
            <a:endParaRPr lang="en-US" sz="3200" dirty="0">
              <a:solidFill>
                <a:schemeClr val="accent4">
                  <a:lumMod val="75000"/>
                </a:schemeClr>
              </a:solidFill>
            </a:endParaRPr>
          </a:p>
          <a:p>
            <a:endParaRPr lang="en-US" sz="3200" dirty="0">
              <a:solidFill>
                <a:schemeClr val="accent4">
                  <a:lumMod val="75000"/>
                </a:schemeClr>
              </a:solidFill>
            </a:endParaRPr>
          </a:p>
        </p:txBody>
      </p:sp>
    </p:spTree>
    <p:extLst>
      <p:ext uri="{BB962C8B-B14F-4D97-AF65-F5344CB8AC3E}">
        <p14:creationId xmlns:p14="http://schemas.microsoft.com/office/powerpoint/2010/main" val="3747173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98565" y="210106"/>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lang="en-US" altLang="en-US" dirty="0">
                <a:solidFill>
                  <a:schemeClr val="accent4">
                    <a:lumMod val="75000"/>
                  </a:schemeClr>
                </a:solidFill>
                <a:latin typeface="Segoe UI"/>
              </a:rPr>
              <a:t>Email</a:t>
            </a: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 Data Masking Function</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extLst>
              <p:ext uri="{D42A27DB-BD31-4B8C-83A1-F6EECF244321}">
                <p14:modId xmlns:p14="http://schemas.microsoft.com/office/powerpoint/2010/main" val="1368013769"/>
              </p:ext>
            </p:extLst>
          </p:nvPr>
        </p:nvGraphicFramePr>
        <p:xfrm>
          <a:off x="711200" y="2475143"/>
          <a:ext cx="3038764" cy="2091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nip Diagonal Corner Rectangle 5">
            <a:extLst>
              <a:ext uri="{FF2B5EF4-FFF2-40B4-BE49-F238E27FC236}">
                <a16:creationId xmlns:a16="http://schemas.microsoft.com/office/drawing/2014/main" id="{3A9C8BA0-AA90-491C-9A2D-EFBCE2FC89F2}"/>
              </a:ext>
            </a:extLst>
          </p:cNvPr>
          <p:cNvSpPr/>
          <p:nvPr/>
        </p:nvSpPr>
        <p:spPr bwMode="auto">
          <a:xfrm>
            <a:off x="4008583" y="1353106"/>
            <a:ext cx="8183417" cy="2659671"/>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r>
              <a:rPr lang="en-US" sz="3200" dirty="0">
                <a:solidFill>
                  <a:schemeClr val="accent4">
                    <a:lumMod val="75000"/>
                  </a:schemeClr>
                </a:solidFill>
              </a:rPr>
              <a:t>The email masking function will display the first character of an email address and will then mask the rest of the address with XXX@XXXX and will include the .com email suffix.</a:t>
            </a:r>
          </a:p>
          <a:p>
            <a:endParaRPr lang="en-US" sz="3200" dirty="0">
              <a:solidFill>
                <a:schemeClr val="accent4">
                  <a:lumMod val="75000"/>
                </a:schemeClr>
              </a:solidFill>
            </a:endParaRPr>
          </a:p>
          <a:p>
            <a:r>
              <a:rPr lang="en-US" sz="3200" dirty="0">
                <a:solidFill>
                  <a:schemeClr val="accent4">
                    <a:lumMod val="75000"/>
                  </a:schemeClr>
                </a:solidFill>
              </a:rPr>
              <a:t>Example: JXXX@XXXX.com</a:t>
            </a:r>
          </a:p>
          <a:p>
            <a:endParaRPr lang="en-US" sz="3200" dirty="0">
              <a:solidFill>
                <a:schemeClr val="accent4">
                  <a:lumMod val="75000"/>
                </a:schemeClr>
              </a:solidFill>
            </a:endParaRPr>
          </a:p>
        </p:txBody>
      </p:sp>
    </p:spTree>
    <p:extLst>
      <p:ext uri="{BB962C8B-B14F-4D97-AF65-F5344CB8AC3E}">
        <p14:creationId xmlns:p14="http://schemas.microsoft.com/office/powerpoint/2010/main" val="2052748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973E342-6C6B-47B8-B4B4-5B44DE13EAC4}"/>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Dynamic Data Masking Functions</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2" name="Diagram 1">
            <a:extLst>
              <a:ext uri="{FF2B5EF4-FFF2-40B4-BE49-F238E27FC236}">
                <a16:creationId xmlns:a16="http://schemas.microsoft.com/office/drawing/2014/main" id="{999DB84C-5415-4ED0-9211-61CBD8363A16}"/>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888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37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720001" y="1414351"/>
            <a:ext cx="7974384"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8991" y="5179325"/>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E5684DD-3E09-4869-BDAD-AF76AA4219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2219"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9E05C38-6E25-47B1-A21C-A0665965F6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5605"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67D70A4-BBFF-4866-A1EC-54FCAA0D07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1130" y="5166444"/>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206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3381153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4400" b="0" i="0" u="none" strike="noStrike" kern="1200" cap="none" spc="0" normalizeH="0" baseline="0" noProof="0" dirty="0">
                <a:ln>
                  <a:noFill/>
                </a:ln>
                <a:solidFill>
                  <a:srgbClr val="2098D5">
                    <a:lumMod val="75000"/>
                  </a:srgbClr>
                </a:solidFill>
                <a:effectLst/>
                <a:uLnTx/>
                <a:uFillTx/>
                <a:latin typeface="Segoe UI"/>
                <a:ea typeface="+mj-ea"/>
                <a:cs typeface="Segoe UI Light"/>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nvGraphicFramePr>
        <p:xfrm>
          <a:off x="899288" y="980894"/>
          <a:ext cx="10393424" cy="479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760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2692571065"/>
              </p:ext>
            </p:extLst>
          </p:nvPr>
        </p:nvGraphicFramePr>
        <p:xfrm>
          <a:off x="899288" y="980894"/>
          <a:ext cx="10393424" cy="479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7766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8F7D-1722-47EB-BC71-EB1BD7474B9A}"/>
              </a:ext>
            </a:extLst>
          </p:cNvPr>
          <p:cNvSpPr>
            <a:spLocks noGrp="1"/>
          </p:cNvSpPr>
          <p:nvPr>
            <p:ph type="title"/>
          </p:nvPr>
        </p:nvSpPr>
        <p:spPr>
          <a:xfrm>
            <a:off x="420255" y="205366"/>
            <a:ext cx="10972800" cy="1143000"/>
          </a:xfrm>
        </p:spPr>
        <p:txBody>
          <a:bodyPr/>
          <a:lstStyle/>
          <a:p>
            <a:r>
              <a:rPr lang="en-US" sz="4400" dirty="0">
                <a:solidFill>
                  <a:schemeClr val="accent4">
                    <a:lumMod val="75000"/>
                  </a:schemeClr>
                </a:solidFill>
              </a:rPr>
              <a:t>What is Row-Level Security?</a:t>
            </a:r>
          </a:p>
        </p:txBody>
      </p:sp>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528781" y="1025637"/>
            <a:ext cx="11134437" cy="5148470"/>
          </a:xfrm>
          <a:prstGeom prst="snip2Diag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r>
              <a:rPr lang="en-US" sz="5400" kern="0" dirty="0">
                <a:solidFill>
                  <a:schemeClr val="accent4">
                    <a:lumMod val="75000"/>
                  </a:schemeClr>
                </a:solidFill>
                <a:ea typeface="Segoe UI" pitchFamily="34" charset="0"/>
                <a:cs typeface="Segoe UI" pitchFamily="34" charset="0"/>
              </a:rPr>
              <a:t>A security feature available in SQL Server 2016 or later that will restrict access to specific rows in a table based on values in a column.</a:t>
            </a:r>
          </a:p>
        </p:txBody>
      </p:sp>
    </p:spTree>
    <p:extLst>
      <p:ext uri="{BB962C8B-B14F-4D97-AF65-F5344CB8AC3E}">
        <p14:creationId xmlns:p14="http://schemas.microsoft.com/office/powerpoint/2010/main" val="3101257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Row-Level Security scenarios</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1013296798"/>
              </p:ext>
            </p:extLst>
          </p:nvPr>
        </p:nvGraphicFramePr>
        <p:xfrm>
          <a:off x="2058452" y="971657"/>
          <a:ext cx="9856457" cy="5012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Graphic 8" descr="Cycling">
            <a:extLst>
              <a:ext uri="{FF2B5EF4-FFF2-40B4-BE49-F238E27FC236}">
                <a16:creationId xmlns:a16="http://schemas.microsoft.com/office/drawing/2014/main" id="{AAF0CC9B-A4DE-49D3-9263-82F8AA0CCF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4217" y="4657159"/>
            <a:ext cx="1000114" cy="1000114"/>
          </a:xfrm>
          <a:prstGeom prst="rect">
            <a:avLst/>
          </a:prstGeom>
        </p:spPr>
      </p:pic>
      <p:pic>
        <p:nvPicPr>
          <p:cNvPr id="11" name="Graphic 10" descr="Stethoscope">
            <a:extLst>
              <a:ext uri="{FF2B5EF4-FFF2-40B4-BE49-F238E27FC236}">
                <a16:creationId xmlns:a16="http://schemas.microsoft.com/office/drawing/2014/main" id="{5575D12D-60C2-47D9-88B4-B1434A10D62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4217" y="1480127"/>
            <a:ext cx="1000114" cy="1000114"/>
          </a:xfrm>
          <a:prstGeom prst="rect">
            <a:avLst/>
          </a:prstGeom>
        </p:spPr>
      </p:pic>
      <p:pic>
        <p:nvPicPr>
          <p:cNvPr id="13" name="Graphic 12" descr="Safe">
            <a:extLst>
              <a:ext uri="{FF2B5EF4-FFF2-40B4-BE49-F238E27FC236}">
                <a16:creationId xmlns:a16="http://schemas.microsoft.com/office/drawing/2014/main" id="{D1A0234C-BE14-441B-9D80-310DADC66D0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14217" y="3068643"/>
            <a:ext cx="1000114" cy="1000114"/>
          </a:xfrm>
          <a:prstGeom prst="rect">
            <a:avLst/>
          </a:prstGeom>
        </p:spPr>
      </p:pic>
    </p:spTree>
    <p:extLst>
      <p:ext uri="{BB962C8B-B14F-4D97-AF65-F5344CB8AC3E}">
        <p14:creationId xmlns:p14="http://schemas.microsoft.com/office/powerpoint/2010/main" val="352929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an">
            <a:extLst>
              <a:ext uri="{FF2B5EF4-FFF2-40B4-BE49-F238E27FC236}">
                <a16:creationId xmlns:a16="http://schemas.microsoft.com/office/drawing/2014/main" id="{E8ECC290-CFE8-4DE5-A2E3-CD2A803D0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15763" y="1418071"/>
            <a:ext cx="3788269" cy="3788269"/>
          </a:xfrm>
          <a:prstGeom prst="rect">
            <a:avLst/>
          </a:prstGeom>
        </p:spPr>
      </p:pic>
      <p:sp>
        <p:nvSpPr>
          <p:cNvPr id="3" name="Title 1">
            <a:extLst>
              <a:ext uri="{FF2B5EF4-FFF2-40B4-BE49-F238E27FC236}">
                <a16:creationId xmlns:a16="http://schemas.microsoft.com/office/drawing/2014/main" id="{8973E342-6C6B-47B8-B4B4-5B44DE13EAC4}"/>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Salespeople for the Adventure Works Bicycle Company</a:t>
            </a:r>
          </a:p>
        </p:txBody>
      </p:sp>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9" name="Graphic 8" descr="Woman">
            <a:extLst>
              <a:ext uri="{FF2B5EF4-FFF2-40B4-BE49-F238E27FC236}">
                <a16:creationId xmlns:a16="http://schemas.microsoft.com/office/drawing/2014/main" id="{C1B78127-751D-4470-AEBB-AC3C08AEDA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65399" y="1418071"/>
            <a:ext cx="3788269" cy="3788269"/>
          </a:xfrm>
          <a:prstGeom prst="rect">
            <a:avLst/>
          </a:prstGeom>
        </p:spPr>
      </p:pic>
      <p:sp>
        <p:nvSpPr>
          <p:cNvPr id="10" name="Rectangle 9">
            <a:extLst>
              <a:ext uri="{FF2B5EF4-FFF2-40B4-BE49-F238E27FC236}">
                <a16:creationId xmlns:a16="http://schemas.microsoft.com/office/drawing/2014/main" id="{2AC9BCDC-4164-4F36-9F2D-21B77AD34682}"/>
              </a:ext>
            </a:extLst>
          </p:cNvPr>
          <p:cNvSpPr/>
          <p:nvPr/>
        </p:nvSpPr>
        <p:spPr>
          <a:xfrm>
            <a:off x="1075964" y="2850981"/>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Jack</a:t>
            </a:r>
          </a:p>
        </p:txBody>
      </p:sp>
      <p:sp>
        <p:nvSpPr>
          <p:cNvPr id="11" name="Rectangle 10">
            <a:extLst>
              <a:ext uri="{FF2B5EF4-FFF2-40B4-BE49-F238E27FC236}">
                <a16:creationId xmlns:a16="http://schemas.microsoft.com/office/drawing/2014/main" id="{C07CC66E-097C-4086-9351-DCCC0718D824}"/>
              </a:ext>
            </a:extLst>
          </p:cNvPr>
          <p:cNvSpPr/>
          <p:nvPr/>
        </p:nvSpPr>
        <p:spPr>
          <a:xfrm>
            <a:off x="6317671" y="2850981"/>
            <a:ext cx="1492362" cy="646331"/>
          </a:xfrm>
          <a:prstGeom prst="rect">
            <a:avLst/>
          </a:prstGeom>
          <a:noFill/>
        </p:spPr>
        <p:txBody>
          <a:bodyPr wrap="square" lIns="91440" tIns="45720" rIns="91440" bIns="45720">
            <a:spAutoFit/>
          </a:bodyPr>
          <a:lstStyle/>
          <a:p>
            <a:pPr algn="ctr"/>
            <a:r>
              <a:rPr lang="en-US" sz="3600" dirty="0">
                <a:ln w="0"/>
                <a:solidFill>
                  <a:srgbClr val="002060"/>
                </a:solidFill>
                <a:effectLst>
                  <a:outerShdw blurRad="38100" dist="19050" dir="2700000" algn="tl" rotWithShape="0">
                    <a:schemeClr val="dk1">
                      <a:alpha val="40000"/>
                    </a:schemeClr>
                  </a:outerShdw>
                </a:effectLst>
              </a:rPr>
              <a:t>Diane</a:t>
            </a:r>
            <a:endParaRPr lang="en-US" sz="3600" b="0" cap="none" spc="0" dirty="0">
              <a:ln w="0"/>
              <a:solidFill>
                <a:srgbClr val="00206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17508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an">
            <a:extLst>
              <a:ext uri="{FF2B5EF4-FFF2-40B4-BE49-F238E27FC236}">
                <a16:creationId xmlns:a16="http://schemas.microsoft.com/office/drawing/2014/main" id="{E8ECC290-CFE8-4DE5-A2E3-CD2A803D0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4156" y="1563508"/>
            <a:ext cx="1591515" cy="1591515"/>
          </a:xfrm>
          <a:prstGeom prst="rect">
            <a:avLst/>
          </a:prstGeom>
        </p:spPr>
      </p:pic>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9" name="Graphic 8" descr="Woman">
            <a:extLst>
              <a:ext uri="{FF2B5EF4-FFF2-40B4-BE49-F238E27FC236}">
                <a16:creationId xmlns:a16="http://schemas.microsoft.com/office/drawing/2014/main" id="{C1B78127-751D-4470-AEBB-AC3C08AEDA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4156" y="3994169"/>
            <a:ext cx="1591515" cy="1591515"/>
          </a:xfrm>
          <a:prstGeom prst="rect">
            <a:avLst/>
          </a:prstGeom>
        </p:spPr>
      </p:pic>
      <p:sp>
        <p:nvSpPr>
          <p:cNvPr id="10" name="Rectangle 9">
            <a:extLst>
              <a:ext uri="{FF2B5EF4-FFF2-40B4-BE49-F238E27FC236}">
                <a16:creationId xmlns:a16="http://schemas.microsoft.com/office/drawing/2014/main" id="{2AC9BCDC-4164-4F36-9F2D-21B77AD34682}"/>
              </a:ext>
            </a:extLst>
          </p:cNvPr>
          <p:cNvSpPr/>
          <p:nvPr/>
        </p:nvSpPr>
        <p:spPr>
          <a:xfrm>
            <a:off x="842699" y="2026643"/>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Jack</a:t>
            </a:r>
          </a:p>
        </p:txBody>
      </p:sp>
      <p:sp>
        <p:nvSpPr>
          <p:cNvPr id="11" name="Rectangle 10">
            <a:extLst>
              <a:ext uri="{FF2B5EF4-FFF2-40B4-BE49-F238E27FC236}">
                <a16:creationId xmlns:a16="http://schemas.microsoft.com/office/drawing/2014/main" id="{C07CC66E-097C-4086-9351-DCCC0718D824}"/>
              </a:ext>
            </a:extLst>
          </p:cNvPr>
          <p:cNvSpPr/>
          <p:nvPr/>
        </p:nvSpPr>
        <p:spPr>
          <a:xfrm>
            <a:off x="540334" y="4591836"/>
            <a:ext cx="1447871"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Diane</a:t>
            </a:r>
            <a:endParaRPr lang="en-US" sz="3600" b="0" cap="none" spc="0" dirty="0">
              <a:ln w="0"/>
              <a:solidFill>
                <a:schemeClr val="tx1"/>
              </a:solidFill>
              <a:effectLst>
                <a:outerShdw blurRad="38100" dist="19050" dir="2700000" algn="tl" rotWithShape="0">
                  <a:schemeClr val="dk1">
                    <a:alpha val="40000"/>
                  </a:schemeClr>
                </a:outerShdw>
              </a:effectLst>
            </a:endParaRPr>
          </a:p>
        </p:txBody>
      </p:sp>
      <p:cxnSp>
        <p:nvCxnSpPr>
          <p:cNvPr id="13" name="Straight Arrow Connector 12">
            <a:extLst>
              <a:ext uri="{FF2B5EF4-FFF2-40B4-BE49-F238E27FC236}">
                <a16:creationId xmlns:a16="http://schemas.microsoft.com/office/drawing/2014/main" id="{454CF0FC-20F4-46CC-B68F-FC071F6975F3}"/>
              </a:ext>
            </a:extLst>
          </p:cNvPr>
          <p:cNvCxnSpPr>
            <a:cxnSpLocks/>
          </p:cNvCxnSpPr>
          <p:nvPr/>
        </p:nvCxnSpPr>
        <p:spPr>
          <a:xfrm>
            <a:off x="3052359" y="2359266"/>
            <a:ext cx="879014" cy="32316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792482-71F3-44F7-A395-31FA01A9AEBF}"/>
              </a:ext>
            </a:extLst>
          </p:cNvPr>
          <p:cNvCxnSpPr>
            <a:cxnSpLocks/>
          </p:cNvCxnSpPr>
          <p:nvPr/>
        </p:nvCxnSpPr>
        <p:spPr>
          <a:xfrm flipV="1">
            <a:off x="2980085" y="4550480"/>
            <a:ext cx="951288" cy="36452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906CF2A1-CD2D-4A66-BCAF-5C90E2D86CD4}"/>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Salespeople for the Adventure Works Bicycle Company</a:t>
            </a:r>
          </a:p>
        </p:txBody>
      </p:sp>
      <p:pic>
        <p:nvPicPr>
          <p:cNvPr id="3" name="Picture 2">
            <a:extLst>
              <a:ext uri="{FF2B5EF4-FFF2-40B4-BE49-F238E27FC236}">
                <a16:creationId xmlns:a16="http://schemas.microsoft.com/office/drawing/2014/main" id="{9C53BE10-0F38-4310-8914-C677C46C76CA}"/>
              </a:ext>
            </a:extLst>
          </p:cNvPr>
          <p:cNvPicPr>
            <a:picLocks noChangeAspect="1"/>
          </p:cNvPicPr>
          <p:nvPr/>
        </p:nvPicPr>
        <p:blipFill>
          <a:blip r:embed="rId6"/>
          <a:stretch>
            <a:fillRect/>
          </a:stretch>
        </p:blipFill>
        <p:spPr>
          <a:xfrm>
            <a:off x="4197551" y="1616821"/>
            <a:ext cx="7433040" cy="3801717"/>
          </a:xfrm>
          <a:prstGeom prst="rect">
            <a:avLst/>
          </a:prstGeom>
        </p:spPr>
      </p:pic>
    </p:spTree>
    <p:extLst>
      <p:ext uri="{BB962C8B-B14F-4D97-AF65-F5344CB8AC3E}">
        <p14:creationId xmlns:p14="http://schemas.microsoft.com/office/powerpoint/2010/main" val="577993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A9AF8B-4A46-4053-A94F-EF7B3E56BE3A}"/>
              </a:ext>
            </a:extLst>
          </p:cNvPr>
          <p:cNvPicPr>
            <a:picLocks noChangeAspect="1"/>
          </p:cNvPicPr>
          <p:nvPr/>
        </p:nvPicPr>
        <p:blipFill>
          <a:blip r:embed="rId2"/>
          <a:stretch>
            <a:fillRect/>
          </a:stretch>
        </p:blipFill>
        <p:spPr>
          <a:xfrm>
            <a:off x="4197551" y="1616821"/>
            <a:ext cx="7433040" cy="3801717"/>
          </a:xfrm>
          <a:prstGeom prst="rect">
            <a:avLst/>
          </a:prstGeom>
        </p:spPr>
      </p:pic>
      <p:pic>
        <p:nvPicPr>
          <p:cNvPr id="4" name="Graphic 3" descr="Man">
            <a:extLst>
              <a:ext uri="{FF2B5EF4-FFF2-40B4-BE49-F238E27FC236}">
                <a16:creationId xmlns:a16="http://schemas.microsoft.com/office/drawing/2014/main" id="{E8ECC290-CFE8-4DE5-A2E3-CD2A803D01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14156" y="1563508"/>
            <a:ext cx="1591515" cy="1591515"/>
          </a:xfrm>
          <a:prstGeom prst="rect">
            <a:avLst/>
          </a:prstGeom>
        </p:spPr>
      </p:pic>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9" name="Graphic 8" descr="Woman">
            <a:extLst>
              <a:ext uri="{FF2B5EF4-FFF2-40B4-BE49-F238E27FC236}">
                <a16:creationId xmlns:a16="http://schemas.microsoft.com/office/drawing/2014/main" id="{C1B78127-751D-4470-AEBB-AC3C08AEDA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14156" y="3994169"/>
            <a:ext cx="1591515" cy="1591515"/>
          </a:xfrm>
          <a:prstGeom prst="rect">
            <a:avLst/>
          </a:prstGeom>
        </p:spPr>
      </p:pic>
      <p:sp>
        <p:nvSpPr>
          <p:cNvPr id="10" name="Rectangle 9">
            <a:extLst>
              <a:ext uri="{FF2B5EF4-FFF2-40B4-BE49-F238E27FC236}">
                <a16:creationId xmlns:a16="http://schemas.microsoft.com/office/drawing/2014/main" id="{2AC9BCDC-4164-4F36-9F2D-21B77AD34682}"/>
              </a:ext>
            </a:extLst>
          </p:cNvPr>
          <p:cNvSpPr/>
          <p:nvPr/>
        </p:nvSpPr>
        <p:spPr>
          <a:xfrm>
            <a:off x="842699" y="2026643"/>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Jack</a:t>
            </a:r>
          </a:p>
        </p:txBody>
      </p:sp>
      <p:sp>
        <p:nvSpPr>
          <p:cNvPr id="11" name="Rectangle 10">
            <a:extLst>
              <a:ext uri="{FF2B5EF4-FFF2-40B4-BE49-F238E27FC236}">
                <a16:creationId xmlns:a16="http://schemas.microsoft.com/office/drawing/2014/main" id="{C07CC66E-097C-4086-9351-DCCC0718D824}"/>
              </a:ext>
            </a:extLst>
          </p:cNvPr>
          <p:cNvSpPr/>
          <p:nvPr/>
        </p:nvSpPr>
        <p:spPr>
          <a:xfrm>
            <a:off x="540334" y="4591836"/>
            <a:ext cx="1447871"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Diane</a:t>
            </a:r>
            <a:endParaRPr lang="en-US" sz="3600" b="0" cap="none" spc="0" dirty="0">
              <a:ln w="0"/>
              <a:solidFill>
                <a:schemeClr val="tx1"/>
              </a:solidFill>
              <a:effectLst>
                <a:outerShdw blurRad="38100" dist="19050" dir="2700000" algn="tl" rotWithShape="0">
                  <a:schemeClr val="dk1">
                    <a:alpha val="40000"/>
                  </a:schemeClr>
                </a:outerShdw>
              </a:effectLst>
            </a:endParaRPr>
          </a:p>
        </p:txBody>
      </p:sp>
      <p:cxnSp>
        <p:nvCxnSpPr>
          <p:cNvPr id="13" name="Straight Arrow Connector 12">
            <a:extLst>
              <a:ext uri="{FF2B5EF4-FFF2-40B4-BE49-F238E27FC236}">
                <a16:creationId xmlns:a16="http://schemas.microsoft.com/office/drawing/2014/main" id="{454CF0FC-20F4-46CC-B68F-FC071F6975F3}"/>
              </a:ext>
            </a:extLst>
          </p:cNvPr>
          <p:cNvCxnSpPr>
            <a:cxnSpLocks/>
          </p:cNvCxnSpPr>
          <p:nvPr/>
        </p:nvCxnSpPr>
        <p:spPr>
          <a:xfrm>
            <a:off x="3052359" y="2359266"/>
            <a:ext cx="879014" cy="32316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792482-71F3-44F7-A395-31FA01A9AEBF}"/>
              </a:ext>
            </a:extLst>
          </p:cNvPr>
          <p:cNvCxnSpPr>
            <a:cxnSpLocks/>
          </p:cNvCxnSpPr>
          <p:nvPr/>
        </p:nvCxnSpPr>
        <p:spPr>
          <a:xfrm flipV="1">
            <a:off x="2980085" y="4550480"/>
            <a:ext cx="951288" cy="36452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53828D7-F732-4641-81A2-0F2D9267769D}"/>
              </a:ext>
            </a:extLst>
          </p:cNvPr>
          <p:cNvSpPr/>
          <p:nvPr/>
        </p:nvSpPr>
        <p:spPr>
          <a:xfrm>
            <a:off x="4242446" y="2012940"/>
            <a:ext cx="7409220" cy="1676736"/>
          </a:xfrm>
          <a:prstGeom prst="rect">
            <a:avLst/>
          </a:prstGeom>
          <a:solidFill>
            <a:schemeClr val="accent6">
              <a:lumMod val="60000"/>
              <a:lumOff val="40000"/>
              <a:alpha val="24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D610BACE-0EB0-456F-A167-011D568513D1}"/>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Salespeople for the Adventure Works Bicycle Company</a:t>
            </a:r>
          </a:p>
        </p:txBody>
      </p:sp>
    </p:spTree>
    <p:extLst>
      <p:ext uri="{BB962C8B-B14F-4D97-AF65-F5344CB8AC3E}">
        <p14:creationId xmlns:p14="http://schemas.microsoft.com/office/powerpoint/2010/main" val="281098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441178-0D89-43BB-83D7-1BCF0AFEDEEA}"/>
              </a:ext>
            </a:extLst>
          </p:cNvPr>
          <p:cNvPicPr>
            <a:picLocks noChangeAspect="1"/>
          </p:cNvPicPr>
          <p:nvPr/>
        </p:nvPicPr>
        <p:blipFill>
          <a:blip r:embed="rId2"/>
          <a:stretch>
            <a:fillRect/>
          </a:stretch>
        </p:blipFill>
        <p:spPr>
          <a:xfrm>
            <a:off x="4197551" y="1616821"/>
            <a:ext cx="7433040" cy="3801717"/>
          </a:xfrm>
          <a:prstGeom prst="rect">
            <a:avLst/>
          </a:prstGeom>
        </p:spPr>
      </p:pic>
      <p:pic>
        <p:nvPicPr>
          <p:cNvPr id="4" name="Graphic 3" descr="Man">
            <a:extLst>
              <a:ext uri="{FF2B5EF4-FFF2-40B4-BE49-F238E27FC236}">
                <a16:creationId xmlns:a16="http://schemas.microsoft.com/office/drawing/2014/main" id="{E8ECC290-CFE8-4DE5-A2E3-CD2A803D01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14156" y="1563508"/>
            <a:ext cx="1591515" cy="1591515"/>
          </a:xfrm>
          <a:prstGeom prst="rect">
            <a:avLst/>
          </a:prstGeom>
        </p:spPr>
      </p:pic>
      <p:sp>
        <p:nvSpPr>
          <p:cNvPr id="6" name="TextBox 5">
            <a:extLst>
              <a:ext uri="{FF2B5EF4-FFF2-40B4-BE49-F238E27FC236}">
                <a16:creationId xmlns:a16="http://schemas.microsoft.com/office/drawing/2014/main" id="{2154AF28-1FCB-4567-88C3-0B1B2D665396}"/>
              </a:ext>
            </a:extLst>
          </p:cNvPr>
          <p:cNvSpPr txBox="1"/>
          <p:nvPr/>
        </p:nvSpPr>
        <p:spPr>
          <a:xfrm>
            <a:off x="174625" y="6278562"/>
            <a:ext cx="59213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pic>
        <p:nvPicPr>
          <p:cNvPr id="9" name="Graphic 8" descr="Woman">
            <a:extLst>
              <a:ext uri="{FF2B5EF4-FFF2-40B4-BE49-F238E27FC236}">
                <a16:creationId xmlns:a16="http://schemas.microsoft.com/office/drawing/2014/main" id="{C1B78127-751D-4470-AEBB-AC3C08AEDAB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614156" y="3994169"/>
            <a:ext cx="1591515" cy="1591515"/>
          </a:xfrm>
          <a:prstGeom prst="rect">
            <a:avLst/>
          </a:prstGeom>
        </p:spPr>
      </p:pic>
      <p:sp>
        <p:nvSpPr>
          <p:cNvPr id="10" name="Rectangle 9">
            <a:extLst>
              <a:ext uri="{FF2B5EF4-FFF2-40B4-BE49-F238E27FC236}">
                <a16:creationId xmlns:a16="http://schemas.microsoft.com/office/drawing/2014/main" id="{2AC9BCDC-4164-4F36-9F2D-21B77AD34682}"/>
              </a:ext>
            </a:extLst>
          </p:cNvPr>
          <p:cNvSpPr/>
          <p:nvPr/>
        </p:nvSpPr>
        <p:spPr>
          <a:xfrm>
            <a:off x="842699" y="2026643"/>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Jack</a:t>
            </a:r>
          </a:p>
        </p:txBody>
      </p:sp>
      <p:sp>
        <p:nvSpPr>
          <p:cNvPr id="11" name="Rectangle 10">
            <a:extLst>
              <a:ext uri="{FF2B5EF4-FFF2-40B4-BE49-F238E27FC236}">
                <a16:creationId xmlns:a16="http://schemas.microsoft.com/office/drawing/2014/main" id="{C07CC66E-097C-4086-9351-DCCC0718D824}"/>
              </a:ext>
            </a:extLst>
          </p:cNvPr>
          <p:cNvSpPr/>
          <p:nvPr/>
        </p:nvSpPr>
        <p:spPr>
          <a:xfrm>
            <a:off x="540334" y="4591836"/>
            <a:ext cx="1447871"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Diane</a:t>
            </a:r>
            <a:endParaRPr lang="en-US" sz="3600" b="0" cap="none" spc="0" dirty="0">
              <a:ln w="0"/>
              <a:solidFill>
                <a:schemeClr val="tx1"/>
              </a:solidFill>
              <a:effectLst>
                <a:outerShdw blurRad="38100" dist="19050" dir="2700000" algn="tl" rotWithShape="0">
                  <a:schemeClr val="dk1">
                    <a:alpha val="40000"/>
                  </a:schemeClr>
                </a:outerShdw>
              </a:effectLst>
            </a:endParaRPr>
          </a:p>
        </p:txBody>
      </p:sp>
      <p:cxnSp>
        <p:nvCxnSpPr>
          <p:cNvPr id="13" name="Straight Arrow Connector 12">
            <a:extLst>
              <a:ext uri="{FF2B5EF4-FFF2-40B4-BE49-F238E27FC236}">
                <a16:creationId xmlns:a16="http://schemas.microsoft.com/office/drawing/2014/main" id="{454CF0FC-20F4-46CC-B68F-FC071F6975F3}"/>
              </a:ext>
            </a:extLst>
          </p:cNvPr>
          <p:cNvCxnSpPr>
            <a:cxnSpLocks/>
          </p:cNvCxnSpPr>
          <p:nvPr/>
        </p:nvCxnSpPr>
        <p:spPr>
          <a:xfrm>
            <a:off x="3052359" y="2359266"/>
            <a:ext cx="879014" cy="323166"/>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792482-71F3-44F7-A395-31FA01A9AEBF}"/>
              </a:ext>
            </a:extLst>
          </p:cNvPr>
          <p:cNvCxnSpPr>
            <a:cxnSpLocks/>
          </p:cNvCxnSpPr>
          <p:nvPr/>
        </p:nvCxnSpPr>
        <p:spPr>
          <a:xfrm flipV="1">
            <a:off x="2980085" y="4550480"/>
            <a:ext cx="951288" cy="364521"/>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0E0BE84-23AB-46A5-9177-B3EE05E32469}"/>
              </a:ext>
            </a:extLst>
          </p:cNvPr>
          <p:cNvSpPr/>
          <p:nvPr/>
        </p:nvSpPr>
        <p:spPr>
          <a:xfrm>
            <a:off x="4242446" y="3753468"/>
            <a:ext cx="7409220" cy="1676736"/>
          </a:xfrm>
          <a:prstGeom prst="rect">
            <a:avLst/>
          </a:prstGeom>
          <a:solidFill>
            <a:schemeClr val="accent1">
              <a:lumMod val="60000"/>
              <a:lumOff val="40000"/>
              <a:alpha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9FB95765-B6EF-40A6-814D-F1A40F7587FD}"/>
              </a:ext>
            </a:extLst>
          </p:cNvPr>
          <p:cNvSpPr txBox="1">
            <a:spLocks/>
          </p:cNvSpPr>
          <p:nvPr/>
        </p:nvSpPr>
        <p:spPr>
          <a:xfrm>
            <a:off x="289329" y="181999"/>
            <a:ext cx="11451756" cy="1143000"/>
          </a:xfrm>
          <a:prstGeom prst="rect">
            <a:avLst/>
          </a:prstGeom>
        </p:spPr>
        <p:txBody>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schemeClr val="accent4">
                    <a:lumMod val="75000"/>
                  </a:schemeClr>
                </a:solidFill>
                <a:effectLst/>
                <a:uLnTx/>
                <a:uFillTx/>
                <a:latin typeface="Segoe UI"/>
                <a:ea typeface="+mj-ea"/>
                <a:cs typeface="Segoe UI Light"/>
              </a:rPr>
              <a:t>Salespeople for the Adventure Works Bicycle Company</a:t>
            </a:r>
          </a:p>
        </p:txBody>
      </p:sp>
    </p:spTree>
    <p:extLst>
      <p:ext uri="{BB962C8B-B14F-4D97-AF65-F5344CB8AC3E}">
        <p14:creationId xmlns:p14="http://schemas.microsoft.com/office/powerpoint/2010/main" val="752883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COR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Microsoft 365 PPT Template - 2018">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4.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791</TotalTime>
  <Words>498</Words>
  <Application>Microsoft Office PowerPoint</Application>
  <PresentationFormat>Widescreen</PresentationFormat>
  <Paragraphs>91</Paragraphs>
  <Slides>22</Slides>
  <Notes>2</Notes>
  <HiddenSlides>1</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22</vt:i4>
      </vt:variant>
    </vt:vector>
  </HeadingPairs>
  <TitlesOfParts>
    <vt:vector size="37" baseType="lpstr">
      <vt:lpstr>Arial</vt:lpstr>
      <vt:lpstr>Calibri</vt:lpstr>
      <vt:lpstr>Calibri Light</vt:lpstr>
      <vt:lpstr>Century Gothic</vt:lpstr>
      <vt:lpstr>Consolas</vt:lpstr>
      <vt:lpstr>Roboto</vt:lpstr>
      <vt:lpstr>Segoe</vt:lpstr>
      <vt:lpstr>Segoe UI</vt:lpstr>
      <vt:lpstr>Segoe UI Light</vt:lpstr>
      <vt:lpstr>Segoe UI Semibold</vt:lpstr>
      <vt:lpstr>Wingdings</vt:lpstr>
      <vt:lpstr>PASS 2013_SpeakerTemplate_Final</vt:lpstr>
      <vt:lpstr>CORE TEMPLATE</vt:lpstr>
      <vt:lpstr>Microsoft 365 PPT Template - 2018</vt:lpstr>
      <vt:lpstr>1_PASS 2013_SpeakerTemplate_Final</vt:lpstr>
      <vt:lpstr>Row Level Security  and Dynamic Data Masking </vt:lpstr>
      <vt:lpstr>PowerPoint Presentation</vt:lpstr>
      <vt:lpstr>PowerPoint Presentation</vt:lpstr>
      <vt:lpstr>What is Row-Level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Dynamic Data Masking?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Deardurff</dc:creator>
  <cp:lastModifiedBy>John Deardurff</cp:lastModifiedBy>
  <cp:revision>52</cp:revision>
  <dcterms:created xsi:type="dcterms:W3CDTF">2019-01-15T13:20:16Z</dcterms:created>
  <dcterms:modified xsi:type="dcterms:W3CDTF">2022-08-03T16:55:27Z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2019-07-10T02:57:41.9612872Z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a24cdf95-a5ca-414e-8be7-78b655ddf918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