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3" r:id="rId2"/>
    <p:sldId id="257" r:id="rId3"/>
    <p:sldId id="264" r:id="rId4"/>
    <p:sldId id="322" r:id="rId5"/>
    <p:sldId id="337" r:id="rId6"/>
    <p:sldId id="331" r:id="rId7"/>
    <p:sldId id="336" r:id="rId8"/>
    <p:sldId id="314" r:id="rId9"/>
    <p:sldId id="315" r:id="rId10"/>
    <p:sldId id="316" r:id="rId11"/>
    <p:sldId id="317" r:id="rId12"/>
    <p:sldId id="318" r:id="rId13"/>
    <p:sldId id="325" r:id="rId14"/>
    <p:sldId id="324" r:id="rId15"/>
    <p:sldId id="326" r:id="rId16"/>
    <p:sldId id="327" r:id="rId17"/>
    <p:sldId id="329" r:id="rId18"/>
    <p:sldId id="335" r:id="rId19"/>
    <p:sldId id="334" r:id="rId20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291" autoAdjust="0"/>
  </p:normalViewPr>
  <p:slideViewPr>
    <p:cSldViewPr snapToGrid="0" snapToObjects="1">
      <p:cViewPr varScale="1">
        <p:scale>
          <a:sx n="69" d="100"/>
          <a:sy n="69" d="100"/>
        </p:scale>
        <p:origin x="702" y="7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924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NuGet" TargetMode="External"/><Relationship Id="rId1" Type="http://schemas.openxmlformats.org/officeDocument/2006/relationships/image" Target="../media/image9.png"/><Relationship Id="rId4" Type="http://schemas.openxmlformats.org/officeDocument/2006/relationships/hyperlink" Target="https://en.wikipedia.org/wiki/Chocolatey_%28software_package_manager%29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NuGet" TargetMode="External"/><Relationship Id="rId1" Type="http://schemas.openxmlformats.org/officeDocument/2006/relationships/image" Target="../media/image9.png"/><Relationship Id="rId4" Type="http://schemas.openxmlformats.org/officeDocument/2006/relationships/hyperlink" Target="https://en.wikipedia.org/wiki/Chocolatey_%28software_package_manager%2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E88D1D-AC0E-4907-907A-3E19676BEE0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E2F03A-BFCF-45BF-A934-9BBE0C91D1BB}">
      <dgm:prSet phldrT="[Text]"/>
      <dgm:spPr/>
      <dgm:t>
        <a:bodyPr/>
        <a:lstStyle/>
        <a:p>
          <a:r>
            <a:rPr lang="en-US" dirty="0"/>
            <a:t>Full Prod Data</a:t>
          </a:r>
        </a:p>
      </dgm:t>
    </dgm:pt>
    <dgm:pt modelId="{09905F2B-64DD-439A-BFD3-0C38BABB75D0}" type="parTrans" cxnId="{A8638F7D-8AE4-4197-8C5B-D95A2052A633}">
      <dgm:prSet/>
      <dgm:spPr/>
      <dgm:t>
        <a:bodyPr/>
        <a:lstStyle/>
        <a:p>
          <a:endParaRPr lang="en-US"/>
        </a:p>
      </dgm:t>
    </dgm:pt>
    <dgm:pt modelId="{F8A00A04-776E-44C0-8329-D1B5A7C68260}" type="sibTrans" cxnId="{A8638F7D-8AE4-4197-8C5B-D95A2052A633}">
      <dgm:prSet/>
      <dgm:spPr/>
      <dgm:t>
        <a:bodyPr/>
        <a:lstStyle/>
        <a:p>
          <a:endParaRPr lang="en-US"/>
        </a:p>
      </dgm:t>
    </dgm:pt>
    <dgm:pt modelId="{5ED9372C-7C53-4DC5-8D24-F29FA1FEECAF}">
      <dgm:prSet phldrT="[Text]"/>
      <dgm:spPr/>
      <dgm:t>
        <a:bodyPr/>
        <a:lstStyle/>
        <a:p>
          <a:r>
            <a:rPr lang="en-US" dirty="0"/>
            <a:t>Confidential  Data Removed</a:t>
          </a:r>
        </a:p>
      </dgm:t>
    </dgm:pt>
    <dgm:pt modelId="{DFA5C0F6-EECF-48DB-A7A1-AC9AC6C45886}" type="parTrans" cxnId="{06DE5C79-F5C3-4996-B154-9AAEA67A1925}">
      <dgm:prSet/>
      <dgm:spPr/>
      <dgm:t>
        <a:bodyPr/>
        <a:lstStyle/>
        <a:p>
          <a:endParaRPr lang="en-US"/>
        </a:p>
      </dgm:t>
    </dgm:pt>
    <dgm:pt modelId="{A4CB9B9D-4A9A-4267-AE3C-9E41E5CE49F3}" type="sibTrans" cxnId="{06DE5C79-F5C3-4996-B154-9AAEA67A1925}">
      <dgm:prSet/>
      <dgm:spPr/>
      <dgm:t>
        <a:bodyPr/>
        <a:lstStyle/>
        <a:p>
          <a:endParaRPr lang="en-US"/>
        </a:p>
      </dgm:t>
    </dgm:pt>
    <dgm:pt modelId="{6282C25E-0615-4966-A507-2C4A7364B42B}">
      <dgm:prSet phldrT="[Text]"/>
      <dgm:spPr/>
      <dgm:t>
        <a:bodyPr/>
        <a:lstStyle/>
        <a:p>
          <a:r>
            <a:rPr lang="en-US" dirty="0"/>
            <a:t>Full Data</a:t>
          </a:r>
        </a:p>
      </dgm:t>
    </dgm:pt>
    <dgm:pt modelId="{F20CA868-A098-481E-BCCD-C75908ED55D3}" type="parTrans" cxnId="{23E49F7B-D7DC-44EC-B90C-48CCD3B7729A}">
      <dgm:prSet/>
      <dgm:spPr/>
      <dgm:t>
        <a:bodyPr/>
        <a:lstStyle/>
        <a:p>
          <a:endParaRPr lang="en-US"/>
        </a:p>
      </dgm:t>
    </dgm:pt>
    <dgm:pt modelId="{EBDACEDD-D88A-4118-9E35-96BAAAD91842}" type="sibTrans" cxnId="{23E49F7B-D7DC-44EC-B90C-48CCD3B7729A}">
      <dgm:prSet/>
      <dgm:spPr/>
      <dgm:t>
        <a:bodyPr/>
        <a:lstStyle/>
        <a:p>
          <a:endParaRPr lang="en-US"/>
        </a:p>
      </dgm:t>
    </dgm:pt>
    <dgm:pt modelId="{635DE052-7CE1-4E93-BA73-281BB8584CAB}">
      <dgm:prSet phldrT="[Text]"/>
      <dgm:spPr/>
      <dgm:t>
        <a:bodyPr/>
        <a:lstStyle/>
        <a:p>
          <a:r>
            <a:rPr lang="en-US" dirty="0"/>
            <a:t>Pre-Production Image</a:t>
          </a:r>
        </a:p>
      </dgm:t>
    </dgm:pt>
    <dgm:pt modelId="{D6F47D94-1294-46B2-9B51-CE6B53C3C609}" type="parTrans" cxnId="{8501C80D-6F50-4857-93E5-8DF118C61C97}">
      <dgm:prSet/>
      <dgm:spPr/>
      <dgm:t>
        <a:bodyPr/>
        <a:lstStyle/>
        <a:p>
          <a:endParaRPr lang="en-US"/>
        </a:p>
      </dgm:t>
    </dgm:pt>
    <dgm:pt modelId="{D0829A93-1B53-4C64-A9A9-CCC085250AE0}" type="sibTrans" cxnId="{8501C80D-6F50-4857-93E5-8DF118C61C97}">
      <dgm:prSet/>
      <dgm:spPr/>
      <dgm:t>
        <a:bodyPr/>
        <a:lstStyle/>
        <a:p>
          <a:endParaRPr lang="en-US"/>
        </a:p>
      </dgm:t>
    </dgm:pt>
    <dgm:pt modelId="{D21DA7C2-28D6-453F-B2FE-5028A8CDE39F}">
      <dgm:prSet phldrT="[Text]"/>
      <dgm:spPr/>
      <dgm:t>
        <a:bodyPr/>
        <a:lstStyle/>
        <a:p>
          <a:r>
            <a:rPr lang="en-US" dirty="0"/>
            <a:t>Testing Image</a:t>
          </a:r>
        </a:p>
      </dgm:t>
    </dgm:pt>
    <dgm:pt modelId="{7C8121CB-90DE-4806-94D2-816C96A4C414}" type="parTrans" cxnId="{67667261-A1E4-48DA-9DC9-70C99822941E}">
      <dgm:prSet/>
      <dgm:spPr/>
      <dgm:t>
        <a:bodyPr/>
        <a:lstStyle/>
        <a:p>
          <a:endParaRPr lang="en-US"/>
        </a:p>
      </dgm:t>
    </dgm:pt>
    <dgm:pt modelId="{712E3657-240E-48DC-8D1C-26E1FE51F7D7}" type="sibTrans" cxnId="{67667261-A1E4-48DA-9DC9-70C99822941E}">
      <dgm:prSet/>
      <dgm:spPr/>
      <dgm:t>
        <a:bodyPr/>
        <a:lstStyle/>
        <a:p>
          <a:endParaRPr lang="en-US"/>
        </a:p>
      </dgm:t>
    </dgm:pt>
    <dgm:pt modelId="{5AE74FB7-7913-4262-8FA8-D31C993A2A63}">
      <dgm:prSet phldrT="[Text]"/>
      <dgm:spPr/>
      <dgm:t>
        <a:bodyPr/>
        <a:lstStyle/>
        <a:p>
          <a:r>
            <a:rPr lang="en-US" dirty="0"/>
            <a:t>Development image</a:t>
          </a:r>
        </a:p>
      </dgm:t>
    </dgm:pt>
    <dgm:pt modelId="{5CE77289-76C9-40EA-A115-8A9AE707B67A}" type="parTrans" cxnId="{86D5F63E-B00E-4B5D-863A-AA69FFD4F985}">
      <dgm:prSet/>
      <dgm:spPr/>
      <dgm:t>
        <a:bodyPr/>
        <a:lstStyle/>
        <a:p>
          <a:endParaRPr lang="en-US"/>
        </a:p>
      </dgm:t>
    </dgm:pt>
    <dgm:pt modelId="{5D489D29-91C0-4CC4-A8C7-5B20F983C9A9}" type="sibTrans" cxnId="{86D5F63E-B00E-4B5D-863A-AA69FFD4F985}">
      <dgm:prSet/>
      <dgm:spPr/>
      <dgm:t>
        <a:bodyPr/>
        <a:lstStyle/>
        <a:p>
          <a:endParaRPr lang="en-US"/>
        </a:p>
      </dgm:t>
    </dgm:pt>
    <dgm:pt modelId="{29B55B46-9495-47B3-8BEA-032E4104880B}">
      <dgm:prSet phldrT="[Text]"/>
      <dgm:spPr/>
      <dgm:t>
        <a:bodyPr/>
        <a:lstStyle/>
        <a:p>
          <a:r>
            <a:rPr lang="en-US" dirty="0"/>
            <a:t>90% Delete</a:t>
          </a:r>
        </a:p>
      </dgm:t>
    </dgm:pt>
    <dgm:pt modelId="{31FDEEFB-7FCF-4B97-8611-3D0A761E1D34}" type="parTrans" cxnId="{1E80B21E-96BD-4FFA-81B0-E0DC9BEF2AF0}">
      <dgm:prSet/>
      <dgm:spPr/>
      <dgm:t>
        <a:bodyPr/>
        <a:lstStyle/>
        <a:p>
          <a:endParaRPr lang="en-US"/>
        </a:p>
      </dgm:t>
    </dgm:pt>
    <dgm:pt modelId="{80589CD4-37B8-4FC2-904F-BEE620DEAC9B}" type="sibTrans" cxnId="{1E80B21E-96BD-4FFA-81B0-E0DC9BEF2AF0}">
      <dgm:prSet/>
      <dgm:spPr/>
      <dgm:t>
        <a:bodyPr/>
        <a:lstStyle/>
        <a:p>
          <a:endParaRPr lang="en-US"/>
        </a:p>
      </dgm:t>
    </dgm:pt>
    <dgm:pt modelId="{5E0CB81D-92DC-48BF-812B-9B92274F5783}">
      <dgm:prSet phldrT="[Text]"/>
      <dgm:spPr/>
      <dgm:t>
        <a:bodyPr/>
        <a:lstStyle/>
        <a:p>
          <a:r>
            <a:rPr lang="en-US" dirty="0"/>
            <a:t>Confidential  Data Removed</a:t>
          </a:r>
        </a:p>
      </dgm:t>
    </dgm:pt>
    <dgm:pt modelId="{9286C1B6-933A-42A2-94BB-04F60CA58BFA}" type="parTrans" cxnId="{78BBE129-072D-46CD-B7AC-94F22ECA4675}">
      <dgm:prSet/>
      <dgm:spPr/>
      <dgm:t>
        <a:bodyPr/>
        <a:lstStyle/>
        <a:p>
          <a:endParaRPr lang="en-US"/>
        </a:p>
      </dgm:t>
    </dgm:pt>
    <dgm:pt modelId="{925B3BB8-2907-4E05-A2EB-1397B59959E8}" type="sibTrans" cxnId="{78BBE129-072D-46CD-B7AC-94F22ECA4675}">
      <dgm:prSet/>
      <dgm:spPr/>
      <dgm:t>
        <a:bodyPr/>
        <a:lstStyle/>
        <a:p>
          <a:endParaRPr lang="en-US"/>
        </a:p>
      </dgm:t>
    </dgm:pt>
    <dgm:pt modelId="{09F7667F-8731-4FCE-A558-B445AE37CD37}" type="pres">
      <dgm:prSet presAssocID="{FBE88D1D-AC0E-4907-907A-3E19676BEE0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A48496-40C0-44AE-B19A-FB7927C96D54}" type="pres">
      <dgm:prSet presAssocID="{FBE88D1D-AC0E-4907-907A-3E19676BEE06}" presName="hierFlow" presStyleCnt="0"/>
      <dgm:spPr/>
    </dgm:pt>
    <dgm:pt modelId="{2DF03D85-7FCE-4EB8-851E-ACF7C3668293}" type="pres">
      <dgm:prSet presAssocID="{FBE88D1D-AC0E-4907-907A-3E19676BEE06}" presName="firstBuf" presStyleCnt="0"/>
      <dgm:spPr/>
    </dgm:pt>
    <dgm:pt modelId="{5CDD7611-99BC-4BF5-8B2E-E9D7E8B37CFA}" type="pres">
      <dgm:prSet presAssocID="{FBE88D1D-AC0E-4907-907A-3E19676BEE0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83BB478-1D9F-43E1-A681-3F293DF57705}" type="pres">
      <dgm:prSet presAssocID="{80E2F03A-BFCF-45BF-A934-9BBE0C91D1BB}" presName="Name14" presStyleCnt="0"/>
      <dgm:spPr/>
    </dgm:pt>
    <dgm:pt modelId="{75B2C75F-81AB-40DE-A938-6A5C93DD4B5F}" type="pres">
      <dgm:prSet presAssocID="{80E2F03A-BFCF-45BF-A934-9BBE0C91D1BB}" presName="level1Shape" presStyleLbl="node0" presStyleIdx="0" presStyleCnt="1">
        <dgm:presLayoutVars>
          <dgm:chPref val="3"/>
        </dgm:presLayoutVars>
      </dgm:prSet>
      <dgm:spPr/>
    </dgm:pt>
    <dgm:pt modelId="{286ADDDA-AEEE-4C2D-AC2A-8A044FE261F6}" type="pres">
      <dgm:prSet presAssocID="{80E2F03A-BFCF-45BF-A934-9BBE0C91D1BB}" presName="hierChild2" presStyleCnt="0"/>
      <dgm:spPr/>
    </dgm:pt>
    <dgm:pt modelId="{0648A92C-B390-43AD-8D42-3AA2F4E9DE66}" type="pres">
      <dgm:prSet presAssocID="{DFA5C0F6-EECF-48DB-A7A1-AC9AC6C45886}" presName="Name19" presStyleLbl="parChTrans1D2" presStyleIdx="0" presStyleCnt="2"/>
      <dgm:spPr/>
    </dgm:pt>
    <dgm:pt modelId="{3EB5300B-5140-4FD8-BA83-B274462F4737}" type="pres">
      <dgm:prSet presAssocID="{5ED9372C-7C53-4DC5-8D24-F29FA1FEECAF}" presName="Name21" presStyleCnt="0"/>
      <dgm:spPr/>
    </dgm:pt>
    <dgm:pt modelId="{A8DBD12C-0474-407D-9C2C-06A8BA8412A0}" type="pres">
      <dgm:prSet presAssocID="{5ED9372C-7C53-4DC5-8D24-F29FA1FEECAF}" presName="level2Shape" presStyleLbl="node2" presStyleIdx="0" presStyleCnt="2"/>
      <dgm:spPr/>
    </dgm:pt>
    <dgm:pt modelId="{266E59A7-4C88-434F-93A9-A32B0F2C6891}" type="pres">
      <dgm:prSet presAssocID="{5ED9372C-7C53-4DC5-8D24-F29FA1FEECAF}" presName="hierChild3" presStyleCnt="0"/>
      <dgm:spPr/>
    </dgm:pt>
    <dgm:pt modelId="{F647F5C2-DF77-4B58-8DEF-E7C6D82F930F}" type="pres">
      <dgm:prSet presAssocID="{9286C1B6-933A-42A2-94BB-04F60CA58BFA}" presName="Name19" presStyleLbl="parChTrans1D3" presStyleIdx="0" presStyleCnt="2"/>
      <dgm:spPr/>
    </dgm:pt>
    <dgm:pt modelId="{A83A7D8F-D682-4DB0-9480-25E104DF26AF}" type="pres">
      <dgm:prSet presAssocID="{5E0CB81D-92DC-48BF-812B-9B92274F5783}" presName="Name21" presStyleCnt="0"/>
      <dgm:spPr/>
    </dgm:pt>
    <dgm:pt modelId="{C6973C11-1F23-48B1-85AA-A006E84AA917}" type="pres">
      <dgm:prSet presAssocID="{5E0CB81D-92DC-48BF-812B-9B92274F5783}" presName="level2Shape" presStyleLbl="node3" presStyleIdx="0" presStyleCnt="2"/>
      <dgm:spPr/>
    </dgm:pt>
    <dgm:pt modelId="{1814AB2D-F296-49AB-A905-78F9B8AB6504}" type="pres">
      <dgm:prSet presAssocID="{5E0CB81D-92DC-48BF-812B-9B92274F5783}" presName="hierChild3" presStyleCnt="0"/>
      <dgm:spPr/>
    </dgm:pt>
    <dgm:pt modelId="{C0E44FF6-58BC-433E-B8AE-52D2A171EB44}" type="pres">
      <dgm:prSet presAssocID="{F20CA868-A098-481E-BCCD-C75908ED55D3}" presName="Name19" presStyleLbl="parChTrans1D2" presStyleIdx="1" presStyleCnt="2"/>
      <dgm:spPr/>
    </dgm:pt>
    <dgm:pt modelId="{93C83D10-F2D9-4A12-BFD8-EF76ED040BA5}" type="pres">
      <dgm:prSet presAssocID="{6282C25E-0615-4966-A507-2C4A7364B42B}" presName="Name21" presStyleCnt="0"/>
      <dgm:spPr/>
    </dgm:pt>
    <dgm:pt modelId="{9C272A9E-4C2E-4690-B125-491C46C6E50A}" type="pres">
      <dgm:prSet presAssocID="{6282C25E-0615-4966-A507-2C4A7364B42B}" presName="level2Shape" presStyleLbl="node2" presStyleIdx="1" presStyleCnt="2"/>
      <dgm:spPr/>
    </dgm:pt>
    <dgm:pt modelId="{ECE5DC3A-CEC6-443F-B9C5-415217109BA9}" type="pres">
      <dgm:prSet presAssocID="{6282C25E-0615-4966-A507-2C4A7364B42B}" presName="hierChild3" presStyleCnt="0"/>
      <dgm:spPr/>
    </dgm:pt>
    <dgm:pt modelId="{185A3A13-DDFF-449A-A976-5FA350A00299}" type="pres">
      <dgm:prSet presAssocID="{31FDEEFB-7FCF-4B97-8611-3D0A761E1D34}" presName="Name19" presStyleLbl="parChTrans1D3" presStyleIdx="1" presStyleCnt="2"/>
      <dgm:spPr/>
    </dgm:pt>
    <dgm:pt modelId="{8CDC6973-1442-46DA-AB89-89EFF5173A6C}" type="pres">
      <dgm:prSet presAssocID="{29B55B46-9495-47B3-8BEA-032E4104880B}" presName="Name21" presStyleCnt="0"/>
      <dgm:spPr/>
    </dgm:pt>
    <dgm:pt modelId="{021B1DB5-72F0-403C-860F-0FBE745A04C2}" type="pres">
      <dgm:prSet presAssocID="{29B55B46-9495-47B3-8BEA-032E4104880B}" presName="level2Shape" presStyleLbl="node3" presStyleIdx="1" presStyleCnt="2"/>
      <dgm:spPr/>
    </dgm:pt>
    <dgm:pt modelId="{862E4D88-A5DD-4AA0-B510-6981690406C1}" type="pres">
      <dgm:prSet presAssocID="{29B55B46-9495-47B3-8BEA-032E4104880B}" presName="hierChild3" presStyleCnt="0"/>
      <dgm:spPr/>
    </dgm:pt>
    <dgm:pt modelId="{16B31763-6AE8-4A4C-81D0-6B9FB9BFA6AC}" type="pres">
      <dgm:prSet presAssocID="{FBE88D1D-AC0E-4907-907A-3E19676BEE06}" presName="bgShapesFlow" presStyleCnt="0"/>
      <dgm:spPr/>
    </dgm:pt>
    <dgm:pt modelId="{21D626D2-6FD2-4DD4-AE8D-56DD1659FC59}" type="pres">
      <dgm:prSet presAssocID="{635DE052-7CE1-4E93-BA73-281BB8584CAB}" presName="rectComp" presStyleCnt="0"/>
      <dgm:spPr/>
    </dgm:pt>
    <dgm:pt modelId="{6852C548-7E56-4A46-BE7C-EA2137FA4703}" type="pres">
      <dgm:prSet presAssocID="{635DE052-7CE1-4E93-BA73-281BB8584CAB}" presName="bgRect" presStyleLbl="bgShp" presStyleIdx="0" presStyleCnt="3"/>
      <dgm:spPr/>
    </dgm:pt>
    <dgm:pt modelId="{E764CCE3-5148-4932-8A55-EE7C9359B31D}" type="pres">
      <dgm:prSet presAssocID="{635DE052-7CE1-4E93-BA73-281BB8584CAB}" presName="bgRectTx" presStyleLbl="bgShp" presStyleIdx="0" presStyleCnt="3">
        <dgm:presLayoutVars>
          <dgm:bulletEnabled val="1"/>
        </dgm:presLayoutVars>
      </dgm:prSet>
      <dgm:spPr/>
    </dgm:pt>
    <dgm:pt modelId="{6822C151-CE46-4E9B-8762-C187F3F92BDB}" type="pres">
      <dgm:prSet presAssocID="{635DE052-7CE1-4E93-BA73-281BB8584CAB}" presName="spComp" presStyleCnt="0"/>
      <dgm:spPr/>
    </dgm:pt>
    <dgm:pt modelId="{14311BA1-444B-4F84-943A-39AAF3A37F98}" type="pres">
      <dgm:prSet presAssocID="{635DE052-7CE1-4E93-BA73-281BB8584CAB}" presName="vSp" presStyleCnt="0"/>
      <dgm:spPr/>
    </dgm:pt>
    <dgm:pt modelId="{40B780B2-2B92-4C4A-96D6-3DB0F26E2A0E}" type="pres">
      <dgm:prSet presAssocID="{D21DA7C2-28D6-453F-B2FE-5028A8CDE39F}" presName="rectComp" presStyleCnt="0"/>
      <dgm:spPr/>
    </dgm:pt>
    <dgm:pt modelId="{19B3F8AA-EDD0-4160-AD14-3073D4F49C1B}" type="pres">
      <dgm:prSet presAssocID="{D21DA7C2-28D6-453F-B2FE-5028A8CDE39F}" presName="bgRect" presStyleLbl="bgShp" presStyleIdx="1" presStyleCnt="3"/>
      <dgm:spPr/>
    </dgm:pt>
    <dgm:pt modelId="{3E408B10-F8DE-4666-A5EE-A5399DC75C79}" type="pres">
      <dgm:prSet presAssocID="{D21DA7C2-28D6-453F-B2FE-5028A8CDE39F}" presName="bgRectTx" presStyleLbl="bgShp" presStyleIdx="1" presStyleCnt="3">
        <dgm:presLayoutVars>
          <dgm:bulletEnabled val="1"/>
        </dgm:presLayoutVars>
      </dgm:prSet>
      <dgm:spPr/>
    </dgm:pt>
    <dgm:pt modelId="{A891BB63-6919-4D08-BBB8-DAB6B7A29D7C}" type="pres">
      <dgm:prSet presAssocID="{D21DA7C2-28D6-453F-B2FE-5028A8CDE39F}" presName="spComp" presStyleCnt="0"/>
      <dgm:spPr/>
    </dgm:pt>
    <dgm:pt modelId="{87423DDE-09A4-422D-89D2-9D6F215BAE38}" type="pres">
      <dgm:prSet presAssocID="{D21DA7C2-28D6-453F-B2FE-5028A8CDE39F}" presName="vSp" presStyleCnt="0"/>
      <dgm:spPr/>
    </dgm:pt>
    <dgm:pt modelId="{5B245594-3714-497F-AD17-735ADD6A905B}" type="pres">
      <dgm:prSet presAssocID="{5AE74FB7-7913-4262-8FA8-D31C993A2A63}" presName="rectComp" presStyleCnt="0"/>
      <dgm:spPr/>
    </dgm:pt>
    <dgm:pt modelId="{9F59C48D-5BF4-489D-82C2-4AF5BBFE2053}" type="pres">
      <dgm:prSet presAssocID="{5AE74FB7-7913-4262-8FA8-D31C993A2A63}" presName="bgRect" presStyleLbl="bgShp" presStyleIdx="2" presStyleCnt="3"/>
      <dgm:spPr/>
    </dgm:pt>
    <dgm:pt modelId="{5C2E4884-DCEC-4299-96A4-0811968F2DD2}" type="pres">
      <dgm:prSet presAssocID="{5AE74FB7-7913-4262-8FA8-D31C993A2A63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AF4340A-E591-42C8-98DA-008D605B45A2}" type="presOf" srcId="{5AE74FB7-7913-4262-8FA8-D31C993A2A63}" destId="{9F59C48D-5BF4-489D-82C2-4AF5BBFE2053}" srcOrd="0" destOrd="0" presId="urn:microsoft.com/office/officeart/2005/8/layout/hierarchy6"/>
    <dgm:cxn modelId="{8501C80D-6F50-4857-93E5-8DF118C61C97}" srcId="{FBE88D1D-AC0E-4907-907A-3E19676BEE06}" destId="{635DE052-7CE1-4E93-BA73-281BB8584CAB}" srcOrd="1" destOrd="0" parTransId="{D6F47D94-1294-46B2-9B51-CE6B53C3C609}" sibTransId="{D0829A93-1B53-4C64-A9A9-CCC085250AE0}"/>
    <dgm:cxn modelId="{1E80B21E-96BD-4FFA-81B0-E0DC9BEF2AF0}" srcId="{6282C25E-0615-4966-A507-2C4A7364B42B}" destId="{29B55B46-9495-47B3-8BEA-032E4104880B}" srcOrd="0" destOrd="0" parTransId="{31FDEEFB-7FCF-4B97-8611-3D0A761E1D34}" sibTransId="{80589CD4-37B8-4FC2-904F-BEE620DEAC9B}"/>
    <dgm:cxn modelId="{78BBE129-072D-46CD-B7AC-94F22ECA4675}" srcId="{5ED9372C-7C53-4DC5-8D24-F29FA1FEECAF}" destId="{5E0CB81D-92DC-48BF-812B-9B92274F5783}" srcOrd="0" destOrd="0" parTransId="{9286C1B6-933A-42A2-94BB-04F60CA58BFA}" sibTransId="{925B3BB8-2907-4E05-A2EB-1397B59959E8}"/>
    <dgm:cxn modelId="{176BB72B-34B7-4D96-AECE-782413223937}" type="presOf" srcId="{9286C1B6-933A-42A2-94BB-04F60CA58BFA}" destId="{F647F5C2-DF77-4B58-8DEF-E7C6D82F930F}" srcOrd="0" destOrd="0" presId="urn:microsoft.com/office/officeart/2005/8/layout/hierarchy6"/>
    <dgm:cxn modelId="{C36BAB34-BE42-45F1-AD37-19DE3FFCDAC4}" type="presOf" srcId="{5AE74FB7-7913-4262-8FA8-D31C993A2A63}" destId="{5C2E4884-DCEC-4299-96A4-0811968F2DD2}" srcOrd="1" destOrd="0" presId="urn:microsoft.com/office/officeart/2005/8/layout/hierarchy6"/>
    <dgm:cxn modelId="{86D5F63E-B00E-4B5D-863A-AA69FFD4F985}" srcId="{FBE88D1D-AC0E-4907-907A-3E19676BEE06}" destId="{5AE74FB7-7913-4262-8FA8-D31C993A2A63}" srcOrd="3" destOrd="0" parTransId="{5CE77289-76C9-40EA-A115-8A9AE707B67A}" sibTransId="{5D489D29-91C0-4CC4-A8C7-5B20F983C9A9}"/>
    <dgm:cxn modelId="{67667261-A1E4-48DA-9DC9-70C99822941E}" srcId="{FBE88D1D-AC0E-4907-907A-3E19676BEE06}" destId="{D21DA7C2-28D6-453F-B2FE-5028A8CDE39F}" srcOrd="2" destOrd="0" parTransId="{7C8121CB-90DE-4806-94D2-816C96A4C414}" sibTransId="{712E3657-240E-48DC-8D1C-26E1FE51F7D7}"/>
    <dgm:cxn modelId="{DCA62454-C86C-4509-8B58-DF7E4F0D1E60}" type="presOf" srcId="{6282C25E-0615-4966-A507-2C4A7364B42B}" destId="{9C272A9E-4C2E-4690-B125-491C46C6E50A}" srcOrd="0" destOrd="0" presId="urn:microsoft.com/office/officeart/2005/8/layout/hierarchy6"/>
    <dgm:cxn modelId="{06DE5C79-F5C3-4996-B154-9AAEA67A1925}" srcId="{80E2F03A-BFCF-45BF-A934-9BBE0C91D1BB}" destId="{5ED9372C-7C53-4DC5-8D24-F29FA1FEECAF}" srcOrd="0" destOrd="0" parTransId="{DFA5C0F6-EECF-48DB-A7A1-AC9AC6C45886}" sibTransId="{A4CB9B9D-4A9A-4267-AE3C-9E41E5CE49F3}"/>
    <dgm:cxn modelId="{23E49F7B-D7DC-44EC-B90C-48CCD3B7729A}" srcId="{80E2F03A-BFCF-45BF-A934-9BBE0C91D1BB}" destId="{6282C25E-0615-4966-A507-2C4A7364B42B}" srcOrd="1" destOrd="0" parTransId="{F20CA868-A098-481E-BCCD-C75908ED55D3}" sibTransId="{EBDACEDD-D88A-4118-9E35-96BAAAD91842}"/>
    <dgm:cxn modelId="{A8638F7D-8AE4-4197-8C5B-D95A2052A633}" srcId="{FBE88D1D-AC0E-4907-907A-3E19676BEE06}" destId="{80E2F03A-BFCF-45BF-A934-9BBE0C91D1BB}" srcOrd="0" destOrd="0" parTransId="{09905F2B-64DD-439A-BFD3-0C38BABB75D0}" sibTransId="{F8A00A04-776E-44C0-8329-D1B5A7C68260}"/>
    <dgm:cxn modelId="{26522D7F-845A-43EC-B4A0-4531AB1797B2}" type="presOf" srcId="{D21DA7C2-28D6-453F-B2FE-5028A8CDE39F}" destId="{3E408B10-F8DE-4666-A5EE-A5399DC75C79}" srcOrd="1" destOrd="0" presId="urn:microsoft.com/office/officeart/2005/8/layout/hierarchy6"/>
    <dgm:cxn modelId="{386DEB83-21FB-4661-B327-8D38A4EF68A3}" type="presOf" srcId="{635DE052-7CE1-4E93-BA73-281BB8584CAB}" destId="{E764CCE3-5148-4932-8A55-EE7C9359B31D}" srcOrd="1" destOrd="0" presId="urn:microsoft.com/office/officeart/2005/8/layout/hierarchy6"/>
    <dgm:cxn modelId="{3EC4178C-AC5F-4EFB-82E0-68188D99F707}" type="presOf" srcId="{5E0CB81D-92DC-48BF-812B-9B92274F5783}" destId="{C6973C11-1F23-48B1-85AA-A006E84AA917}" srcOrd="0" destOrd="0" presId="urn:microsoft.com/office/officeart/2005/8/layout/hierarchy6"/>
    <dgm:cxn modelId="{552B51A7-C4B7-40A3-9686-9FA98467C715}" type="presOf" srcId="{5ED9372C-7C53-4DC5-8D24-F29FA1FEECAF}" destId="{A8DBD12C-0474-407D-9C2C-06A8BA8412A0}" srcOrd="0" destOrd="0" presId="urn:microsoft.com/office/officeart/2005/8/layout/hierarchy6"/>
    <dgm:cxn modelId="{B7C2B7B2-22A6-4304-899A-E36652AF2A0E}" type="presOf" srcId="{D21DA7C2-28D6-453F-B2FE-5028A8CDE39F}" destId="{19B3F8AA-EDD0-4160-AD14-3073D4F49C1B}" srcOrd="0" destOrd="0" presId="urn:microsoft.com/office/officeart/2005/8/layout/hierarchy6"/>
    <dgm:cxn modelId="{ECC0CCB7-7285-4E4B-A629-16BC4FDE13D5}" type="presOf" srcId="{DFA5C0F6-EECF-48DB-A7A1-AC9AC6C45886}" destId="{0648A92C-B390-43AD-8D42-3AA2F4E9DE66}" srcOrd="0" destOrd="0" presId="urn:microsoft.com/office/officeart/2005/8/layout/hierarchy6"/>
    <dgm:cxn modelId="{A815A3B8-2DBA-4D85-8187-70C3B8E10EFC}" type="presOf" srcId="{80E2F03A-BFCF-45BF-A934-9BBE0C91D1BB}" destId="{75B2C75F-81AB-40DE-A938-6A5C93DD4B5F}" srcOrd="0" destOrd="0" presId="urn:microsoft.com/office/officeart/2005/8/layout/hierarchy6"/>
    <dgm:cxn modelId="{320A3FD1-002C-46B4-8B59-DB47E52B1ADF}" type="presOf" srcId="{29B55B46-9495-47B3-8BEA-032E4104880B}" destId="{021B1DB5-72F0-403C-860F-0FBE745A04C2}" srcOrd="0" destOrd="0" presId="urn:microsoft.com/office/officeart/2005/8/layout/hierarchy6"/>
    <dgm:cxn modelId="{0D4EDAE0-DA6D-45EA-B26D-B91A04D29FA4}" type="presOf" srcId="{FBE88D1D-AC0E-4907-907A-3E19676BEE06}" destId="{09F7667F-8731-4FCE-A558-B445AE37CD37}" srcOrd="0" destOrd="0" presId="urn:microsoft.com/office/officeart/2005/8/layout/hierarchy6"/>
    <dgm:cxn modelId="{423407E9-795A-4B6E-AEC3-84C01E128FCA}" type="presOf" srcId="{F20CA868-A098-481E-BCCD-C75908ED55D3}" destId="{C0E44FF6-58BC-433E-B8AE-52D2A171EB44}" srcOrd="0" destOrd="0" presId="urn:microsoft.com/office/officeart/2005/8/layout/hierarchy6"/>
    <dgm:cxn modelId="{21D474F3-4E6A-4588-9547-61CEAC2B209F}" type="presOf" srcId="{635DE052-7CE1-4E93-BA73-281BB8584CAB}" destId="{6852C548-7E56-4A46-BE7C-EA2137FA4703}" srcOrd="0" destOrd="0" presId="urn:microsoft.com/office/officeart/2005/8/layout/hierarchy6"/>
    <dgm:cxn modelId="{5B6338F7-B65E-4FB9-B3BB-D65308D44966}" type="presOf" srcId="{31FDEEFB-7FCF-4B97-8611-3D0A761E1D34}" destId="{185A3A13-DDFF-449A-A976-5FA350A00299}" srcOrd="0" destOrd="0" presId="urn:microsoft.com/office/officeart/2005/8/layout/hierarchy6"/>
    <dgm:cxn modelId="{A91643AE-D7EF-408D-B307-83A66703E816}" type="presParOf" srcId="{09F7667F-8731-4FCE-A558-B445AE37CD37}" destId="{76A48496-40C0-44AE-B19A-FB7927C96D54}" srcOrd="0" destOrd="0" presId="urn:microsoft.com/office/officeart/2005/8/layout/hierarchy6"/>
    <dgm:cxn modelId="{90AB8276-7109-45D3-8F32-BD3D60B63140}" type="presParOf" srcId="{76A48496-40C0-44AE-B19A-FB7927C96D54}" destId="{2DF03D85-7FCE-4EB8-851E-ACF7C3668293}" srcOrd="0" destOrd="0" presId="urn:microsoft.com/office/officeart/2005/8/layout/hierarchy6"/>
    <dgm:cxn modelId="{9400FFA7-2316-4629-895D-B347EDCA35A1}" type="presParOf" srcId="{76A48496-40C0-44AE-B19A-FB7927C96D54}" destId="{5CDD7611-99BC-4BF5-8B2E-E9D7E8B37CFA}" srcOrd="1" destOrd="0" presId="urn:microsoft.com/office/officeart/2005/8/layout/hierarchy6"/>
    <dgm:cxn modelId="{4645738E-B454-47F4-A00F-A4A94B296882}" type="presParOf" srcId="{5CDD7611-99BC-4BF5-8B2E-E9D7E8B37CFA}" destId="{E83BB478-1D9F-43E1-A681-3F293DF57705}" srcOrd="0" destOrd="0" presId="urn:microsoft.com/office/officeart/2005/8/layout/hierarchy6"/>
    <dgm:cxn modelId="{F4C85678-98A4-41C5-82E4-EFD77C82BDBA}" type="presParOf" srcId="{E83BB478-1D9F-43E1-A681-3F293DF57705}" destId="{75B2C75F-81AB-40DE-A938-6A5C93DD4B5F}" srcOrd="0" destOrd="0" presId="urn:microsoft.com/office/officeart/2005/8/layout/hierarchy6"/>
    <dgm:cxn modelId="{54E6EDCF-C4EF-4FCF-8C9A-0322548813D0}" type="presParOf" srcId="{E83BB478-1D9F-43E1-A681-3F293DF57705}" destId="{286ADDDA-AEEE-4C2D-AC2A-8A044FE261F6}" srcOrd="1" destOrd="0" presId="urn:microsoft.com/office/officeart/2005/8/layout/hierarchy6"/>
    <dgm:cxn modelId="{84A38DBE-2DBC-4AF8-8179-908CF5CFB5B4}" type="presParOf" srcId="{286ADDDA-AEEE-4C2D-AC2A-8A044FE261F6}" destId="{0648A92C-B390-43AD-8D42-3AA2F4E9DE66}" srcOrd="0" destOrd="0" presId="urn:microsoft.com/office/officeart/2005/8/layout/hierarchy6"/>
    <dgm:cxn modelId="{89EA0212-DF11-4937-ADA3-044F813B8663}" type="presParOf" srcId="{286ADDDA-AEEE-4C2D-AC2A-8A044FE261F6}" destId="{3EB5300B-5140-4FD8-BA83-B274462F4737}" srcOrd="1" destOrd="0" presId="urn:microsoft.com/office/officeart/2005/8/layout/hierarchy6"/>
    <dgm:cxn modelId="{BB618E8A-FBB7-4E46-95DB-83DEB1767438}" type="presParOf" srcId="{3EB5300B-5140-4FD8-BA83-B274462F4737}" destId="{A8DBD12C-0474-407D-9C2C-06A8BA8412A0}" srcOrd="0" destOrd="0" presId="urn:microsoft.com/office/officeart/2005/8/layout/hierarchy6"/>
    <dgm:cxn modelId="{16BE4D8F-FD4E-4FA9-93CC-FD505D9EE4E3}" type="presParOf" srcId="{3EB5300B-5140-4FD8-BA83-B274462F4737}" destId="{266E59A7-4C88-434F-93A9-A32B0F2C6891}" srcOrd="1" destOrd="0" presId="urn:microsoft.com/office/officeart/2005/8/layout/hierarchy6"/>
    <dgm:cxn modelId="{E754EFD8-F23F-47DC-A299-6EE8E49A6E0A}" type="presParOf" srcId="{266E59A7-4C88-434F-93A9-A32B0F2C6891}" destId="{F647F5C2-DF77-4B58-8DEF-E7C6D82F930F}" srcOrd="0" destOrd="0" presId="urn:microsoft.com/office/officeart/2005/8/layout/hierarchy6"/>
    <dgm:cxn modelId="{59045E3C-8B68-41E4-8838-CBCC53A97F85}" type="presParOf" srcId="{266E59A7-4C88-434F-93A9-A32B0F2C6891}" destId="{A83A7D8F-D682-4DB0-9480-25E104DF26AF}" srcOrd="1" destOrd="0" presId="urn:microsoft.com/office/officeart/2005/8/layout/hierarchy6"/>
    <dgm:cxn modelId="{5A9F7781-6574-4E4B-8066-C0B120C4D798}" type="presParOf" srcId="{A83A7D8F-D682-4DB0-9480-25E104DF26AF}" destId="{C6973C11-1F23-48B1-85AA-A006E84AA917}" srcOrd="0" destOrd="0" presId="urn:microsoft.com/office/officeart/2005/8/layout/hierarchy6"/>
    <dgm:cxn modelId="{7102B2E3-82E6-4021-9E9D-10534A527D50}" type="presParOf" srcId="{A83A7D8F-D682-4DB0-9480-25E104DF26AF}" destId="{1814AB2D-F296-49AB-A905-78F9B8AB6504}" srcOrd="1" destOrd="0" presId="urn:microsoft.com/office/officeart/2005/8/layout/hierarchy6"/>
    <dgm:cxn modelId="{78053726-7AEC-4285-BAF2-79C312EF0DA1}" type="presParOf" srcId="{286ADDDA-AEEE-4C2D-AC2A-8A044FE261F6}" destId="{C0E44FF6-58BC-433E-B8AE-52D2A171EB44}" srcOrd="2" destOrd="0" presId="urn:microsoft.com/office/officeart/2005/8/layout/hierarchy6"/>
    <dgm:cxn modelId="{BFFD12B1-EA4B-4481-BBD2-F2866B78FCFF}" type="presParOf" srcId="{286ADDDA-AEEE-4C2D-AC2A-8A044FE261F6}" destId="{93C83D10-F2D9-4A12-BFD8-EF76ED040BA5}" srcOrd="3" destOrd="0" presId="urn:microsoft.com/office/officeart/2005/8/layout/hierarchy6"/>
    <dgm:cxn modelId="{4C91B8EE-D9FC-4624-A9C7-3C0099A97766}" type="presParOf" srcId="{93C83D10-F2D9-4A12-BFD8-EF76ED040BA5}" destId="{9C272A9E-4C2E-4690-B125-491C46C6E50A}" srcOrd="0" destOrd="0" presId="urn:microsoft.com/office/officeart/2005/8/layout/hierarchy6"/>
    <dgm:cxn modelId="{565AB8C5-3F4A-44C1-936A-EA2B01B2FDAA}" type="presParOf" srcId="{93C83D10-F2D9-4A12-BFD8-EF76ED040BA5}" destId="{ECE5DC3A-CEC6-443F-B9C5-415217109BA9}" srcOrd="1" destOrd="0" presId="urn:microsoft.com/office/officeart/2005/8/layout/hierarchy6"/>
    <dgm:cxn modelId="{01CCF85C-B66C-4C42-BFDC-74F88E941CD5}" type="presParOf" srcId="{ECE5DC3A-CEC6-443F-B9C5-415217109BA9}" destId="{185A3A13-DDFF-449A-A976-5FA350A00299}" srcOrd="0" destOrd="0" presId="urn:microsoft.com/office/officeart/2005/8/layout/hierarchy6"/>
    <dgm:cxn modelId="{6DCD52D4-2A81-46FA-87BE-E67770239EA5}" type="presParOf" srcId="{ECE5DC3A-CEC6-443F-B9C5-415217109BA9}" destId="{8CDC6973-1442-46DA-AB89-89EFF5173A6C}" srcOrd="1" destOrd="0" presId="urn:microsoft.com/office/officeart/2005/8/layout/hierarchy6"/>
    <dgm:cxn modelId="{A269C4E8-DB4D-4788-8AC6-4FE6F0E00C96}" type="presParOf" srcId="{8CDC6973-1442-46DA-AB89-89EFF5173A6C}" destId="{021B1DB5-72F0-403C-860F-0FBE745A04C2}" srcOrd="0" destOrd="0" presId="urn:microsoft.com/office/officeart/2005/8/layout/hierarchy6"/>
    <dgm:cxn modelId="{D0A16454-1EA4-4FB3-8615-6B9EDDDEFD32}" type="presParOf" srcId="{8CDC6973-1442-46DA-AB89-89EFF5173A6C}" destId="{862E4D88-A5DD-4AA0-B510-6981690406C1}" srcOrd="1" destOrd="0" presId="urn:microsoft.com/office/officeart/2005/8/layout/hierarchy6"/>
    <dgm:cxn modelId="{2117558F-45A0-427A-A7AA-BA76A0526FBC}" type="presParOf" srcId="{09F7667F-8731-4FCE-A558-B445AE37CD37}" destId="{16B31763-6AE8-4A4C-81D0-6B9FB9BFA6AC}" srcOrd="1" destOrd="0" presId="urn:microsoft.com/office/officeart/2005/8/layout/hierarchy6"/>
    <dgm:cxn modelId="{C528DCD6-AD8C-4C70-9D17-659217FA1A85}" type="presParOf" srcId="{16B31763-6AE8-4A4C-81D0-6B9FB9BFA6AC}" destId="{21D626D2-6FD2-4DD4-AE8D-56DD1659FC59}" srcOrd="0" destOrd="0" presId="urn:microsoft.com/office/officeart/2005/8/layout/hierarchy6"/>
    <dgm:cxn modelId="{54112590-55C1-407C-914F-383ABE893E39}" type="presParOf" srcId="{21D626D2-6FD2-4DD4-AE8D-56DD1659FC59}" destId="{6852C548-7E56-4A46-BE7C-EA2137FA4703}" srcOrd="0" destOrd="0" presId="urn:microsoft.com/office/officeart/2005/8/layout/hierarchy6"/>
    <dgm:cxn modelId="{4CF73996-E03D-4A14-AA85-48AC97D92730}" type="presParOf" srcId="{21D626D2-6FD2-4DD4-AE8D-56DD1659FC59}" destId="{E764CCE3-5148-4932-8A55-EE7C9359B31D}" srcOrd="1" destOrd="0" presId="urn:microsoft.com/office/officeart/2005/8/layout/hierarchy6"/>
    <dgm:cxn modelId="{FE215B1E-4461-4E33-8011-669BA3A362B7}" type="presParOf" srcId="{16B31763-6AE8-4A4C-81D0-6B9FB9BFA6AC}" destId="{6822C151-CE46-4E9B-8762-C187F3F92BDB}" srcOrd="1" destOrd="0" presId="urn:microsoft.com/office/officeart/2005/8/layout/hierarchy6"/>
    <dgm:cxn modelId="{D83CC609-552D-4F35-9DE9-76F620C3F2B1}" type="presParOf" srcId="{6822C151-CE46-4E9B-8762-C187F3F92BDB}" destId="{14311BA1-444B-4F84-943A-39AAF3A37F98}" srcOrd="0" destOrd="0" presId="urn:microsoft.com/office/officeart/2005/8/layout/hierarchy6"/>
    <dgm:cxn modelId="{8BB3B568-4122-410E-B021-F5F74C10A305}" type="presParOf" srcId="{16B31763-6AE8-4A4C-81D0-6B9FB9BFA6AC}" destId="{40B780B2-2B92-4C4A-96D6-3DB0F26E2A0E}" srcOrd="2" destOrd="0" presId="urn:microsoft.com/office/officeart/2005/8/layout/hierarchy6"/>
    <dgm:cxn modelId="{031CE8CE-919E-40EC-8D9A-04D02C7D746E}" type="presParOf" srcId="{40B780B2-2B92-4C4A-96D6-3DB0F26E2A0E}" destId="{19B3F8AA-EDD0-4160-AD14-3073D4F49C1B}" srcOrd="0" destOrd="0" presId="urn:microsoft.com/office/officeart/2005/8/layout/hierarchy6"/>
    <dgm:cxn modelId="{F3983EAB-860B-4C9A-96F5-089925AD28D0}" type="presParOf" srcId="{40B780B2-2B92-4C4A-96D6-3DB0F26E2A0E}" destId="{3E408B10-F8DE-4666-A5EE-A5399DC75C79}" srcOrd="1" destOrd="0" presId="urn:microsoft.com/office/officeart/2005/8/layout/hierarchy6"/>
    <dgm:cxn modelId="{8650BB03-127F-4513-BB48-1EF9B441238A}" type="presParOf" srcId="{16B31763-6AE8-4A4C-81D0-6B9FB9BFA6AC}" destId="{A891BB63-6919-4D08-BBB8-DAB6B7A29D7C}" srcOrd="3" destOrd="0" presId="urn:microsoft.com/office/officeart/2005/8/layout/hierarchy6"/>
    <dgm:cxn modelId="{BB761268-A4A2-477D-9AB8-C08E878F18D6}" type="presParOf" srcId="{A891BB63-6919-4D08-BBB8-DAB6B7A29D7C}" destId="{87423DDE-09A4-422D-89D2-9D6F215BAE38}" srcOrd="0" destOrd="0" presId="urn:microsoft.com/office/officeart/2005/8/layout/hierarchy6"/>
    <dgm:cxn modelId="{79A4D90E-6969-43BB-A6AC-92F58D0BFBB9}" type="presParOf" srcId="{16B31763-6AE8-4A4C-81D0-6B9FB9BFA6AC}" destId="{5B245594-3714-497F-AD17-735ADD6A905B}" srcOrd="4" destOrd="0" presId="urn:microsoft.com/office/officeart/2005/8/layout/hierarchy6"/>
    <dgm:cxn modelId="{2952579B-8288-44CC-BDF1-37C95CC291AF}" type="presParOf" srcId="{5B245594-3714-497F-AD17-735ADD6A905B}" destId="{9F59C48D-5BF4-489D-82C2-4AF5BBFE2053}" srcOrd="0" destOrd="0" presId="urn:microsoft.com/office/officeart/2005/8/layout/hierarchy6"/>
    <dgm:cxn modelId="{EC01C1F8-5FBE-4EC8-B6DA-03123E33B9F3}" type="presParOf" srcId="{5B245594-3714-497F-AD17-735ADD6A905B}" destId="{5C2E4884-DCEC-4299-96A4-0811968F2DD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388B0B-940E-4B44-A025-03F3E6F1C923}" type="doc">
      <dgm:prSet loTypeId="urn:microsoft.com/office/officeart/2005/8/layout/bList2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F38E-3148-46B7-9184-4A5746ACBBA5}">
      <dgm:prSet phldrT="[Text]"/>
      <dgm:spPr/>
      <dgm:t>
        <a:bodyPr/>
        <a:lstStyle/>
        <a:p>
          <a:r>
            <a:rPr lang="en-US" dirty="0"/>
            <a:t>NuGet</a:t>
          </a:r>
        </a:p>
      </dgm:t>
    </dgm:pt>
    <dgm:pt modelId="{E6567135-A675-44B8-9FD5-26B347FBBA69}" type="parTrans" cxnId="{1951CA4B-AFA2-40C9-A113-B03A362E62E0}">
      <dgm:prSet/>
      <dgm:spPr/>
      <dgm:t>
        <a:bodyPr/>
        <a:lstStyle/>
        <a:p>
          <a:endParaRPr lang="en-US"/>
        </a:p>
      </dgm:t>
    </dgm:pt>
    <dgm:pt modelId="{88100C87-EAFB-453A-920F-2EE76ABE2510}" type="sibTrans" cxnId="{1951CA4B-AFA2-40C9-A113-B03A362E62E0}">
      <dgm:prSet/>
      <dgm:spPr/>
      <dgm:t>
        <a:bodyPr/>
        <a:lstStyle/>
        <a:p>
          <a:endParaRPr lang="en-US"/>
        </a:p>
      </dgm:t>
    </dgm:pt>
    <dgm:pt modelId="{55B8CFB6-7BD9-4061-BAA7-F55A0B7AE52F}">
      <dgm:prSet phldrT="[Text]"/>
      <dgm:spPr/>
      <dgm:t>
        <a:bodyPr/>
        <a:lstStyle/>
        <a:p>
          <a:r>
            <a:rPr lang="en-US" dirty="0"/>
            <a:t>Chocolatey</a:t>
          </a:r>
        </a:p>
      </dgm:t>
    </dgm:pt>
    <dgm:pt modelId="{A845649E-14F4-4DE5-918B-A892C63CC27E}" type="parTrans" cxnId="{F97C0871-0A8C-477F-BA9C-D5A4844AD19D}">
      <dgm:prSet/>
      <dgm:spPr/>
      <dgm:t>
        <a:bodyPr/>
        <a:lstStyle/>
        <a:p>
          <a:endParaRPr lang="en-US"/>
        </a:p>
      </dgm:t>
    </dgm:pt>
    <dgm:pt modelId="{B9004825-B84E-48D2-B1CF-22DC0DFAE5B1}" type="sibTrans" cxnId="{F97C0871-0A8C-477F-BA9C-D5A4844AD19D}">
      <dgm:prSet/>
      <dgm:spPr/>
      <dgm:t>
        <a:bodyPr/>
        <a:lstStyle/>
        <a:p>
          <a:endParaRPr lang="en-US"/>
        </a:p>
      </dgm:t>
    </dgm:pt>
    <dgm:pt modelId="{CAAFA58A-054D-4CEF-94B8-29D661EC3E0C}">
      <dgm:prSet phldrT="[Text]"/>
      <dgm:spPr/>
      <dgm:t>
        <a:bodyPr/>
        <a:lstStyle/>
        <a:p>
          <a:r>
            <a:rPr lang="en-US" dirty="0"/>
            <a:t>Packaged Code</a:t>
          </a:r>
        </a:p>
      </dgm:t>
    </dgm:pt>
    <dgm:pt modelId="{48536757-6E04-4BCD-8A4E-98D388383C6A}" type="parTrans" cxnId="{8D99A0CA-B844-4FAD-B2B4-FBE601526300}">
      <dgm:prSet/>
      <dgm:spPr/>
      <dgm:t>
        <a:bodyPr/>
        <a:lstStyle/>
        <a:p>
          <a:endParaRPr lang="en-US"/>
        </a:p>
      </dgm:t>
    </dgm:pt>
    <dgm:pt modelId="{E9EAC64B-589C-40B8-907E-42F507A8A147}" type="sibTrans" cxnId="{8D99A0CA-B844-4FAD-B2B4-FBE601526300}">
      <dgm:prSet/>
      <dgm:spPr/>
      <dgm:t>
        <a:bodyPr/>
        <a:lstStyle/>
        <a:p>
          <a:endParaRPr lang="en-US"/>
        </a:p>
      </dgm:t>
    </dgm:pt>
    <dgm:pt modelId="{517FF3BE-3D44-430A-B2D3-691F46E5A08E}">
      <dgm:prSet phldrT="[Text]"/>
      <dgm:spPr/>
      <dgm:t>
        <a:bodyPr/>
        <a:lstStyle/>
        <a:p>
          <a:r>
            <a:rPr lang="en-US" dirty="0"/>
            <a:t>Pulls from NuGet Repos</a:t>
          </a:r>
        </a:p>
      </dgm:t>
    </dgm:pt>
    <dgm:pt modelId="{6A5353EC-D9D7-4E94-B509-0F774C483522}" type="parTrans" cxnId="{490E6A3D-E79B-4653-995D-FF82562C9EC9}">
      <dgm:prSet/>
      <dgm:spPr/>
      <dgm:t>
        <a:bodyPr/>
        <a:lstStyle/>
        <a:p>
          <a:endParaRPr lang="en-US"/>
        </a:p>
      </dgm:t>
    </dgm:pt>
    <dgm:pt modelId="{21680FCB-60BD-4E2F-8CC9-00E86D44558E}" type="sibTrans" cxnId="{490E6A3D-E79B-4653-995D-FF82562C9EC9}">
      <dgm:prSet/>
      <dgm:spPr/>
      <dgm:t>
        <a:bodyPr/>
        <a:lstStyle/>
        <a:p>
          <a:endParaRPr lang="en-US"/>
        </a:p>
      </dgm:t>
    </dgm:pt>
    <dgm:pt modelId="{44FC8FED-B246-4EDA-903E-322EB75A3EC1}">
      <dgm:prSet phldrT="[Text]"/>
      <dgm:spPr/>
      <dgm:t>
        <a:bodyPr/>
        <a:lstStyle/>
        <a:p>
          <a:r>
            <a:rPr lang="en-US" dirty="0"/>
            <a:t>Fully Configurable</a:t>
          </a:r>
        </a:p>
      </dgm:t>
    </dgm:pt>
    <dgm:pt modelId="{223AD773-7EDC-4FF5-9DCE-2BD8BF957113}" type="parTrans" cxnId="{BAF0CDF7-011C-4E32-B41E-109ED83D0F82}">
      <dgm:prSet/>
      <dgm:spPr/>
      <dgm:t>
        <a:bodyPr/>
        <a:lstStyle/>
        <a:p>
          <a:endParaRPr lang="en-US"/>
        </a:p>
      </dgm:t>
    </dgm:pt>
    <dgm:pt modelId="{EA8885D0-21C7-45F0-8B71-FD303C2F843B}" type="sibTrans" cxnId="{BAF0CDF7-011C-4E32-B41E-109ED83D0F82}">
      <dgm:prSet/>
      <dgm:spPr/>
      <dgm:t>
        <a:bodyPr/>
        <a:lstStyle/>
        <a:p>
          <a:endParaRPr lang="en-US"/>
        </a:p>
      </dgm:t>
    </dgm:pt>
    <dgm:pt modelId="{7A69387C-E870-4BA4-95B4-EE7FF669A2FF}">
      <dgm:prSet phldrT="[Text]"/>
      <dgm:spPr/>
      <dgm:t>
        <a:bodyPr/>
        <a:lstStyle/>
        <a:p>
          <a:r>
            <a:rPr lang="en-US" dirty="0"/>
            <a:t>Private Repo</a:t>
          </a:r>
        </a:p>
      </dgm:t>
    </dgm:pt>
    <dgm:pt modelId="{26D74BBE-7C71-4A18-BC11-2AA24DE40D7B}" type="parTrans" cxnId="{49239D8A-332D-4CF9-9608-BE0C3E093A49}">
      <dgm:prSet/>
      <dgm:spPr/>
      <dgm:t>
        <a:bodyPr/>
        <a:lstStyle/>
        <a:p>
          <a:endParaRPr lang="en-US"/>
        </a:p>
      </dgm:t>
    </dgm:pt>
    <dgm:pt modelId="{3EF78699-996F-419B-90EC-70FDAD3C1EED}" type="sibTrans" cxnId="{49239D8A-332D-4CF9-9608-BE0C3E093A49}">
      <dgm:prSet/>
      <dgm:spPr/>
      <dgm:t>
        <a:bodyPr/>
        <a:lstStyle/>
        <a:p>
          <a:endParaRPr lang="en-US"/>
        </a:p>
      </dgm:t>
    </dgm:pt>
    <dgm:pt modelId="{B0400FE5-ABCA-44BB-8F89-3AB49AE35D4F}">
      <dgm:prSet phldrT="[Text]"/>
      <dgm:spPr/>
      <dgm:t>
        <a:bodyPr/>
        <a:lstStyle/>
        <a:p>
          <a:r>
            <a:rPr lang="en-US" dirty="0"/>
            <a:t>Shared Components for reuse</a:t>
          </a:r>
        </a:p>
      </dgm:t>
    </dgm:pt>
    <dgm:pt modelId="{E90C6AEC-4A73-41B7-9757-AEAEF2C9E4B5}" type="parTrans" cxnId="{32EBCAC5-68B1-48C5-AE22-EBB69719EA71}">
      <dgm:prSet/>
      <dgm:spPr/>
      <dgm:t>
        <a:bodyPr/>
        <a:lstStyle/>
        <a:p>
          <a:endParaRPr lang="en-US"/>
        </a:p>
      </dgm:t>
    </dgm:pt>
    <dgm:pt modelId="{9F1C189C-5ACB-4F3E-B1A5-F3A2A8CB32F5}" type="sibTrans" cxnId="{32EBCAC5-68B1-48C5-AE22-EBB69719EA71}">
      <dgm:prSet/>
      <dgm:spPr/>
      <dgm:t>
        <a:bodyPr/>
        <a:lstStyle/>
        <a:p>
          <a:endParaRPr lang="en-US"/>
        </a:p>
      </dgm:t>
    </dgm:pt>
    <dgm:pt modelId="{E845B2CC-E210-4D80-9982-0EF82FF12001}">
      <dgm:prSet phldrT="[Text]"/>
      <dgm:spPr/>
      <dgm:t>
        <a:bodyPr/>
        <a:lstStyle/>
        <a:p>
          <a:endParaRPr lang="en-US" dirty="0"/>
        </a:p>
      </dgm:t>
    </dgm:pt>
    <dgm:pt modelId="{15D6FC56-EEA9-4CDA-899B-552F1F8D0046}" type="parTrans" cxnId="{939F3D6B-CB05-4045-B710-B64D3D236BEE}">
      <dgm:prSet/>
      <dgm:spPr/>
      <dgm:t>
        <a:bodyPr/>
        <a:lstStyle/>
        <a:p>
          <a:endParaRPr lang="en-US"/>
        </a:p>
      </dgm:t>
    </dgm:pt>
    <dgm:pt modelId="{102E26D0-4D57-43CF-B2D3-E8C3874B72F2}" type="sibTrans" cxnId="{939F3D6B-CB05-4045-B710-B64D3D236BEE}">
      <dgm:prSet/>
      <dgm:spPr/>
      <dgm:t>
        <a:bodyPr/>
        <a:lstStyle/>
        <a:p>
          <a:endParaRPr lang="en-US"/>
        </a:p>
      </dgm:t>
    </dgm:pt>
    <dgm:pt modelId="{770F37B9-36E4-41C5-8EA1-98B2790AA48E}" type="pres">
      <dgm:prSet presAssocID="{08388B0B-940E-4B44-A025-03F3E6F1C923}" presName="diagram" presStyleCnt="0">
        <dgm:presLayoutVars>
          <dgm:dir/>
          <dgm:animLvl val="lvl"/>
          <dgm:resizeHandles val="exact"/>
        </dgm:presLayoutVars>
      </dgm:prSet>
      <dgm:spPr/>
    </dgm:pt>
    <dgm:pt modelId="{DEE1D419-D462-4D2D-ABE7-2977E670E2D4}" type="pres">
      <dgm:prSet presAssocID="{63ACF38E-3148-46B7-9184-4A5746ACBBA5}" presName="compNode" presStyleCnt="0"/>
      <dgm:spPr/>
    </dgm:pt>
    <dgm:pt modelId="{34BD6800-E714-4381-9688-709DE20FB013}" type="pres">
      <dgm:prSet presAssocID="{63ACF38E-3148-46B7-9184-4A5746ACBBA5}" presName="childRect" presStyleLbl="bgAcc1" presStyleIdx="0" presStyleCnt="2">
        <dgm:presLayoutVars>
          <dgm:bulletEnabled val="1"/>
        </dgm:presLayoutVars>
      </dgm:prSet>
      <dgm:spPr/>
    </dgm:pt>
    <dgm:pt modelId="{A1236F31-FA53-4852-B581-0C35B7C67146}" type="pres">
      <dgm:prSet presAssocID="{63ACF38E-3148-46B7-9184-4A5746ACBBA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938DCB7-F71C-407C-ABFA-98CCB89D6C54}" type="pres">
      <dgm:prSet presAssocID="{63ACF38E-3148-46B7-9184-4A5746ACBBA5}" presName="parentRect" presStyleLbl="alignNode1" presStyleIdx="0" presStyleCnt="2"/>
      <dgm:spPr/>
    </dgm:pt>
    <dgm:pt modelId="{1FBE501D-6993-43B0-8905-CC019E50BFA6}" type="pres">
      <dgm:prSet presAssocID="{63ACF38E-3148-46B7-9184-4A5746ACBBA5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48BE6289-6FB4-4B43-8B5B-8D38FB1EEEA7}" type="pres">
      <dgm:prSet presAssocID="{88100C87-EAFB-453A-920F-2EE76ABE2510}" presName="sibTrans" presStyleLbl="sibTrans2D1" presStyleIdx="0" presStyleCnt="0"/>
      <dgm:spPr/>
    </dgm:pt>
    <dgm:pt modelId="{2A5ED250-FA65-4B4D-B5C7-B0C2046857FF}" type="pres">
      <dgm:prSet presAssocID="{55B8CFB6-7BD9-4061-BAA7-F55A0B7AE52F}" presName="compNode" presStyleCnt="0"/>
      <dgm:spPr/>
    </dgm:pt>
    <dgm:pt modelId="{297FCAB2-AE87-487F-9985-99058F913E47}" type="pres">
      <dgm:prSet presAssocID="{55B8CFB6-7BD9-4061-BAA7-F55A0B7AE52F}" presName="childRect" presStyleLbl="bgAcc1" presStyleIdx="1" presStyleCnt="2">
        <dgm:presLayoutVars>
          <dgm:bulletEnabled val="1"/>
        </dgm:presLayoutVars>
      </dgm:prSet>
      <dgm:spPr/>
    </dgm:pt>
    <dgm:pt modelId="{1B1FEE84-0023-4CDA-909F-ECB764870D44}" type="pres">
      <dgm:prSet presAssocID="{55B8CFB6-7BD9-4061-BAA7-F55A0B7AE52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DC1B6BA-F99D-4227-942C-4A458D45EBD6}" type="pres">
      <dgm:prSet presAssocID="{55B8CFB6-7BD9-4061-BAA7-F55A0B7AE52F}" presName="parentRect" presStyleLbl="alignNode1" presStyleIdx="1" presStyleCnt="2"/>
      <dgm:spPr/>
    </dgm:pt>
    <dgm:pt modelId="{BD5A1FC9-70A2-4A59-872A-60C69875949B}" type="pres">
      <dgm:prSet presAssocID="{55B8CFB6-7BD9-4061-BAA7-F55A0B7AE52F}" presName="adorn" presStyleLbl="fgAccFollow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</dgm:ptLst>
  <dgm:cxnLst>
    <dgm:cxn modelId="{07A7FC1B-7239-4393-86A7-64B44F3524CC}" type="presOf" srcId="{517FF3BE-3D44-430A-B2D3-691F46E5A08E}" destId="{297FCAB2-AE87-487F-9985-99058F913E47}" srcOrd="0" destOrd="0" presId="urn:microsoft.com/office/officeart/2005/8/layout/bList2"/>
    <dgm:cxn modelId="{4F60C129-31B3-4DD3-BC72-B7FF466BDE24}" type="presOf" srcId="{88100C87-EAFB-453A-920F-2EE76ABE2510}" destId="{48BE6289-6FB4-4B43-8B5B-8D38FB1EEEA7}" srcOrd="0" destOrd="0" presId="urn:microsoft.com/office/officeart/2005/8/layout/bList2"/>
    <dgm:cxn modelId="{C4804336-AB96-42C2-9614-FA618EA9C88E}" type="presOf" srcId="{55B8CFB6-7BD9-4061-BAA7-F55A0B7AE52F}" destId="{1B1FEE84-0023-4CDA-909F-ECB764870D44}" srcOrd="0" destOrd="0" presId="urn:microsoft.com/office/officeart/2005/8/layout/bList2"/>
    <dgm:cxn modelId="{490E6A3D-E79B-4653-995D-FF82562C9EC9}" srcId="{55B8CFB6-7BD9-4061-BAA7-F55A0B7AE52F}" destId="{517FF3BE-3D44-430A-B2D3-691F46E5A08E}" srcOrd="0" destOrd="0" parTransId="{6A5353EC-D9D7-4E94-B509-0F774C483522}" sibTransId="{21680FCB-60BD-4E2F-8CC9-00E86D44558E}"/>
    <dgm:cxn modelId="{939F3D6B-CB05-4045-B710-B64D3D236BEE}" srcId="{63ACF38E-3148-46B7-9184-4A5746ACBBA5}" destId="{E845B2CC-E210-4D80-9982-0EF82FF12001}" srcOrd="2" destOrd="0" parTransId="{15D6FC56-EEA9-4CDA-899B-552F1F8D0046}" sibTransId="{102E26D0-4D57-43CF-B2D3-E8C3874B72F2}"/>
    <dgm:cxn modelId="{1951CA4B-AFA2-40C9-A113-B03A362E62E0}" srcId="{08388B0B-940E-4B44-A025-03F3E6F1C923}" destId="{63ACF38E-3148-46B7-9184-4A5746ACBBA5}" srcOrd="0" destOrd="0" parTransId="{E6567135-A675-44B8-9FD5-26B347FBBA69}" sibTransId="{88100C87-EAFB-453A-920F-2EE76ABE2510}"/>
    <dgm:cxn modelId="{4C8DD56B-79B9-422A-8A69-C7984E9E03F6}" type="presOf" srcId="{55B8CFB6-7BD9-4061-BAA7-F55A0B7AE52F}" destId="{ADC1B6BA-F99D-4227-942C-4A458D45EBD6}" srcOrd="1" destOrd="0" presId="urn:microsoft.com/office/officeart/2005/8/layout/bList2"/>
    <dgm:cxn modelId="{F5EE5870-B301-41B1-8734-E9EBA4946EB2}" type="presOf" srcId="{63ACF38E-3148-46B7-9184-4A5746ACBBA5}" destId="{B938DCB7-F71C-407C-ABFA-98CCB89D6C54}" srcOrd="1" destOrd="0" presId="urn:microsoft.com/office/officeart/2005/8/layout/bList2"/>
    <dgm:cxn modelId="{F97C0871-0A8C-477F-BA9C-D5A4844AD19D}" srcId="{08388B0B-940E-4B44-A025-03F3E6F1C923}" destId="{55B8CFB6-7BD9-4061-BAA7-F55A0B7AE52F}" srcOrd="1" destOrd="0" parTransId="{A845649E-14F4-4DE5-918B-A892C63CC27E}" sibTransId="{B9004825-B84E-48D2-B1CF-22DC0DFAE5B1}"/>
    <dgm:cxn modelId="{3A694B78-25AB-45DE-91D0-AFE13B805008}" type="presOf" srcId="{E845B2CC-E210-4D80-9982-0EF82FF12001}" destId="{34BD6800-E714-4381-9688-709DE20FB013}" srcOrd="0" destOrd="2" presId="urn:microsoft.com/office/officeart/2005/8/layout/bList2"/>
    <dgm:cxn modelId="{147DF781-A05A-4D21-A088-6349FD132CBA}" type="presOf" srcId="{7A69387C-E870-4BA4-95B4-EE7FF669A2FF}" destId="{297FCAB2-AE87-487F-9985-99058F913E47}" srcOrd="0" destOrd="2" presId="urn:microsoft.com/office/officeart/2005/8/layout/bList2"/>
    <dgm:cxn modelId="{49239D8A-332D-4CF9-9608-BE0C3E093A49}" srcId="{55B8CFB6-7BD9-4061-BAA7-F55A0B7AE52F}" destId="{7A69387C-E870-4BA4-95B4-EE7FF669A2FF}" srcOrd="2" destOrd="0" parTransId="{26D74BBE-7C71-4A18-BC11-2AA24DE40D7B}" sibTransId="{3EF78699-996F-419B-90EC-70FDAD3C1EED}"/>
    <dgm:cxn modelId="{878F4B93-72D8-44EC-80F4-738CFEF7C7EA}" type="presOf" srcId="{08388B0B-940E-4B44-A025-03F3E6F1C923}" destId="{770F37B9-36E4-41C5-8EA1-98B2790AA48E}" srcOrd="0" destOrd="0" presId="urn:microsoft.com/office/officeart/2005/8/layout/bList2"/>
    <dgm:cxn modelId="{32EBCAC5-68B1-48C5-AE22-EBB69719EA71}" srcId="{63ACF38E-3148-46B7-9184-4A5746ACBBA5}" destId="{B0400FE5-ABCA-44BB-8F89-3AB49AE35D4F}" srcOrd="1" destOrd="0" parTransId="{E90C6AEC-4A73-41B7-9757-AEAEF2C9E4B5}" sibTransId="{9F1C189C-5ACB-4F3E-B1A5-F3A2A8CB32F5}"/>
    <dgm:cxn modelId="{8D99A0CA-B844-4FAD-B2B4-FBE601526300}" srcId="{63ACF38E-3148-46B7-9184-4A5746ACBBA5}" destId="{CAAFA58A-054D-4CEF-94B8-29D661EC3E0C}" srcOrd="0" destOrd="0" parTransId="{48536757-6E04-4BCD-8A4E-98D388383C6A}" sibTransId="{E9EAC64B-589C-40B8-907E-42F507A8A147}"/>
    <dgm:cxn modelId="{315216CF-6898-443C-A7D8-4CB7198EDD43}" type="presOf" srcId="{CAAFA58A-054D-4CEF-94B8-29D661EC3E0C}" destId="{34BD6800-E714-4381-9688-709DE20FB013}" srcOrd="0" destOrd="0" presId="urn:microsoft.com/office/officeart/2005/8/layout/bList2"/>
    <dgm:cxn modelId="{433099E7-651C-4F7B-86FA-BA62A3F6BB9C}" type="presOf" srcId="{B0400FE5-ABCA-44BB-8F89-3AB49AE35D4F}" destId="{34BD6800-E714-4381-9688-709DE20FB013}" srcOrd="0" destOrd="1" presId="urn:microsoft.com/office/officeart/2005/8/layout/bList2"/>
    <dgm:cxn modelId="{EAEF15EF-26BA-48C0-924C-475E2A2C3E35}" type="presOf" srcId="{63ACF38E-3148-46B7-9184-4A5746ACBBA5}" destId="{A1236F31-FA53-4852-B581-0C35B7C67146}" srcOrd="0" destOrd="0" presId="urn:microsoft.com/office/officeart/2005/8/layout/bList2"/>
    <dgm:cxn modelId="{BAF0CDF7-011C-4E32-B41E-109ED83D0F82}" srcId="{55B8CFB6-7BD9-4061-BAA7-F55A0B7AE52F}" destId="{44FC8FED-B246-4EDA-903E-322EB75A3EC1}" srcOrd="1" destOrd="0" parTransId="{223AD773-7EDC-4FF5-9DCE-2BD8BF957113}" sibTransId="{EA8885D0-21C7-45F0-8B71-FD303C2F843B}"/>
    <dgm:cxn modelId="{E42F22FE-516E-4ED3-A11F-0BB63E7767FC}" type="presOf" srcId="{44FC8FED-B246-4EDA-903E-322EB75A3EC1}" destId="{297FCAB2-AE87-487F-9985-99058F913E47}" srcOrd="0" destOrd="1" presId="urn:microsoft.com/office/officeart/2005/8/layout/bList2"/>
    <dgm:cxn modelId="{0280A816-77BE-4532-9CA2-98EA2F1396D2}" type="presParOf" srcId="{770F37B9-36E4-41C5-8EA1-98B2790AA48E}" destId="{DEE1D419-D462-4D2D-ABE7-2977E670E2D4}" srcOrd="0" destOrd="0" presId="urn:microsoft.com/office/officeart/2005/8/layout/bList2"/>
    <dgm:cxn modelId="{24687A25-3090-4A20-B11E-329F72389D0E}" type="presParOf" srcId="{DEE1D419-D462-4D2D-ABE7-2977E670E2D4}" destId="{34BD6800-E714-4381-9688-709DE20FB013}" srcOrd="0" destOrd="0" presId="urn:microsoft.com/office/officeart/2005/8/layout/bList2"/>
    <dgm:cxn modelId="{C6793E82-EF53-4C41-B2F4-4C3720A00BF5}" type="presParOf" srcId="{DEE1D419-D462-4D2D-ABE7-2977E670E2D4}" destId="{A1236F31-FA53-4852-B581-0C35B7C67146}" srcOrd="1" destOrd="0" presId="urn:microsoft.com/office/officeart/2005/8/layout/bList2"/>
    <dgm:cxn modelId="{2176AF96-6FB1-4539-B37B-6C81EE17489E}" type="presParOf" srcId="{DEE1D419-D462-4D2D-ABE7-2977E670E2D4}" destId="{B938DCB7-F71C-407C-ABFA-98CCB89D6C54}" srcOrd="2" destOrd="0" presId="urn:microsoft.com/office/officeart/2005/8/layout/bList2"/>
    <dgm:cxn modelId="{5F735789-942E-4A04-8537-784621697C7B}" type="presParOf" srcId="{DEE1D419-D462-4D2D-ABE7-2977E670E2D4}" destId="{1FBE501D-6993-43B0-8905-CC019E50BFA6}" srcOrd="3" destOrd="0" presId="urn:microsoft.com/office/officeart/2005/8/layout/bList2"/>
    <dgm:cxn modelId="{419827D9-5A07-4876-B0FD-EA0991ED742D}" type="presParOf" srcId="{770F37B9-36E4-41C5-8EA1-98B2790AA48E}" destId="{48BE6289-6FB4-4B43-8B5B-8D38FB1EEEA7}" srcOrd="1" destOrd="0" presId="urn:microsoft.com/office/officeart/2005/8/layout/bList2"/>
    <dgm:cxn modelId="{1938E015-10DF-4FA2-85FC-32F3129A9BD6}" type="presParOf" srcId="{770F37B9-36E4-41C5-8EA1-98B2790AA48E}" destId="{2A5ED250-FA65-4B4D-B5C7-B0C2046857FF}" srcOrd="2" destOrd="0" presId="urn:microsoft.com/office/officeart/2005/8/layout/bList2"/>
    <dgm:cxn modelId="{FF659F0E-9E7A-4132-BB32-1F1D9E39E62C}" type="presParOf" srcId="{2A5ED250-FA65-4B4D-B5C7-B0C2046857FF}" destId="{297FCAB2-AE87-487F-9985-99058F913E47}" srcOrd="0" destOrd="0" presId="urn:microsoft.com/office/officeart/2005/8/layout/bList2"/>
    <dgm:cxn modelId="{A131B80B-F09B-46A5-A202-912823271FCC}" type="presParOf" srcId="{2A5ED250-FA65-4B4D-B5C7-B0C2046857FF}" destId="{1B1FEE84-0023-4CDA-909F-ECB764870D44}" srcOrd="1" destOrd="0" presId="urn:microsoft.com/office/officeart/2005/8/layout/bList2"/>
    <dgm:cxn modelId="{E883D38D-08E6-437B-969F-3B858FEE43D2}" type="presParOf" srcId="{2A5ED250-FA65-4B4D-B5C7-B0C2046857FF}" destId="{ADC1B6BA-F99D-4227-942C-4A458D45EBD6}" srcOrd="2" destOrd="0" presId="urn:microsoft.com/office/officeart/2005/8/layout/bList2"/>
    <dgm:cxn modelId="{FC9B9A79-1167-4F7C-838A-0AF1FCA0CE28}" type="presParOf" srcId="{2A5ED250-FA65-4B4D-B5C7-B0C2046857FF}" destId="{BD5A1FC9-70A2-4A59-872A-60C69875949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9C48D-5BF4-489D-82C2-4AF5BBFE2053}">
      <dsp:nvSpPr>
        <dsp:cNvPr id="0" name=""/>
        <dsp:cNvSpPr/>
      </dsp:nvSpPr>
      <dsp:spPr>
        <a:xfrm>
          <a:off x="0" y="3276601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Development image</a:t>
          </a:r>
        </a:p>
      </dsp:txBody>
      <dsp:txXfrm>
        <a:off x="0" y="3276601"/>
        <a:ext cx="3239928" cy="1402872"/>
      </dsp:txXfrm>
    </dsp:sp>
    <dsp:sp modelId="{19B3F8AA-EDD0-4160-AD14-3073D4F49C1B}">
      <dsp:nvSpPr>
        <dsp:cNvPr id="0" name=""/>
        <dsp:cNvSpPr/>
      </dsp:nvSpPr>
      <dsp:spPr>
        <a:xfrm>
          <a:off x="0" y="1638538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Testing Image</a:t>
          </a:r>
        </a:p>
      </dsp:txBody>
      <dsp:txXfrm>
        <a:off x="0" y="1638538"/>
        <a:ext cx="3239928" cy="1402872"/>
      </dsp:txXfrm>
    </dsp:sp>
    <dsp:sp modelId="{6852C548-7E56-4A46-BE7C-EA2137FA4703}">
      <dsp:nvSpPr>
        <dsp:cNvPr id="0" name=""/>
        <dsp:cNvSpPr/>
      </dsp:nvSpPr>
      <dsp:spPr>
        <a:xfrm>
          <a:off x="0" y="476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Pre-Production Image</a:t>
          </a:r>
        </a:p>
      </dsp:txBody>
      <dsp:txXfrm>
        <a:off x="0" y="476"/>
        <a:ext cx="3239928" cy="1402872"/>
      </dsp:txXfrm>
    </dsp:sp>
    <dsp:sp modelId="{75B2C75F-81AB-40DE-A938-6A5C93DD4B5F}">
      <dsp:nvSpPr>
        <dsp:cNvPr id="0" name=""/>
        <dsp:cNvSpPr/>
      </dsp:nvSpPr>
      <dsp:spPr>
        <a:xfrm>
          <a:off x="6029884" y="118071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 Prod Data</a:t>
          </a:r>
        </a:p>
      </dsp:txBody>
      <dsp:txXfrm>
        <a:off x="6064326" y="152513"/>
        <a:ext cx="1695041" cy="1107066"/>
      </dsp:txXfrm>
    </dsp:sp>
    <dsp:sp modelId="{0648A92C-B390-43AD-8D42-3AA2F4E9DE66}">
      <dsp:nvSpPr>
        <dsp:cNvPr id="0" name=""/>
        <dsp:cNvSpPr/>
      </dsp:nvSpPr>
      <dsp:spPr>
        <a:xfrm>
          <a:off x="5765295" y="1294022"/>
          <a:ext cx="1146551" cy="470380"/>
        </a:xfrm>
        <a:custGeom>
          <a:avLst/>
          <a:gdLst/>
          <a:ahLst/>
          <a:cxnLst/>
          <a:rect l="0" t="0" r="0" b="0"/>
          <a:pathLst>
            <a:path>
              <a:moveTo>
                <a:pt x="1146551" y="0"/>
              </a:moveTo>
              <a:lnTo>
                <a:pt x="1146551" y="235190"/>
              </a:lnTo>
              <a:lnTo>
                <a:pt x="0" y="235190"/>
              </a:lnTo>
              <a:lnTo>
                <a:pt x="0" y="470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BD12C-0474-407D-9C2C-06A8BA8412A0}">
      <dsp:nvSpPr>
        <dsp:cNvPr id="0" name=""/>
        <dsp:cNvSpPr/>
      </dsp:nvSpPr>
      <dsp:spPr>
        <a:xfrm>
          <a:off x="4883332" y="1764402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Confidential  Data Removed</a:t>
          </a:r>
        </a:p>
      </dsp:txBody>
      <dsp:txXfrm>
        <a:off x="4917774" y="1798844"/>
        <a:ext cx="1695041" cy="1107066"/>
      </dsp:txXfrm>
    </dsp:sp>
    <dsp:sp modelId="{F647F5C2-DF77-4B58-8DEF-E7C6D82F930F}">
      <dsp:nvSpPr>
        <dsp:cNvPr id="0" name=""/>
        <dsp:cNvSpPr/>
      </dsp:nvSpPr>
      <dsp:spPr>
        <a:xfrm>
          <a:off x="5719575" y="2940352"/>
          <a:ext cx="91440" cy="47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3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73C11-1F23-48B1-85AA-A006E84AA917}">
      <dsp:nvSpPr>
        <dsp:cNvPr id="0" name=""/>
        <dsp:cNvSpPr/>
      </dsp:nvSpPr>
      <dsp:spPr>
        <a:xfrm>
          <a:off x="4883332" y="3410733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Confidential  Data Removed</a:t>
          </a:r>
        </a:p>
      </dsp:txBody>
      <dsp:txXfrm>
        <a:off x="4917774" y="3445175"/>
        <a:ext cx="1695041" cy="1107066"/>
      </dsp:txXfrm>
    </dsp:sp>
    <dsp:sp modelId="{C0E44FF6-58BC-433E-B8AE-52D2A171EB44}">
      <dsp:nvSpPr>
        <dsp:cNvPr id="0" name=""/>
        <dsp:cNvSpPr/>
      </dsp:nvSpPr>
      <dsp:spPr>
        <a:xfrm>
          <a:off x="6911847" y="1294022"/>
          <a:ext cx="1146551" cy="470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90"/>
              </a:lnTo>
              <a:lnTo>
                <a:pt x="1146551" y="235190"/>
              </a:lnTo>
              <a:lnTo>
                <a:pt x="1146551" y="470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72A9E-4C2E-4690-B125-491C46C6E50A}">
      <dsp:nvSpPr>
        <dsp:cNvPr id="0" name=""/>
        <dsp:cNvSpPr/>
      </dsp:nvSpPr>
      <dsp:spPr>
        <a:xfrm>
          <a:off x="7176436" y="1764402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 Data</a:t>
          </a:r>
        </a:p>
      </dsp:txBody>
      <dsp:txXfrm>
        <a:off x="7210878" y="1798844"/>
        <a:ext cx="1695041" cy="1107066"/>
      </dsp:txXfrm>
    </dsp:sp>
    <dsp:sp modelId="{185A3A13-DDFF-449A-A976-5FA350A00299}">
      <dsp:nvSpPr>
        <dsp:cNvPr id="0" name=""/>
        <dsp:cNvSpPr/>
      </dsp:nvSpPr>
      <dsp:spPr>
        <a:xfrm>
          <a:off x="8012679" y="2940352"/>
          <a:ext cx="91440" cy="47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3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B1DB5-72F0-403C-860F-0FBE745A04C2}">
      <dsp:nvSpPr>
        <dsp:cNvPr id="0" name=""/>
        <dsp:cNvSpPr/>
      </dsp:nvSpPr>
      <dsp:spPr>
        <a:xfrm>
          <a:off x="7176436" y="3410733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90% Delete</a:t>
          </a:r>
        </a:p>
      </dsp:txBody>
      <dsp:txXfrm>
        <a:off x="7210878" y="3445175"/>
        <a:ext cx="1695041" cy="1107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D6800-E714-4381-9688-709DE20FB013}">
      <dsp:nvSpPr>
        <dsp:cNvPr id="0" name=""/>
        <dsp:cNvSpPr/>
      </dsp:nvSpPr>
      <dsp:spPr>
        <a:xfrm>
          <a:off x="637392" y="3838"/>
          <a:ext cx="4131313" cy="30839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Packaged Code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Shared Components for reuse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709652" y="76098"/>
        <a:ext cx="3986793" cy="3011677"/>
      </dsp:txXfrm>
    </dsp:sp>
    <dsp:sp modelId="{B938DCB7-F71C-407C-ABFA-98CCB89D6C54}">
      <dsp:nvSpPr>
        <dsp:cNvPr id="0" name=""/>
        <dsp:cNvSpPr/>
      </dsp:nvSpPr>
      <dsp:spPr>
        <a:xfrm>
          <a:off x="637392" y="3087776"/>
          <a:ext cx="4131313" cy="13260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0" rIns="54610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NuGet</a:t>
          </a:r>
        </a:p>
      </dsp:txBody>
      <dsp:txXfrm>
        <a:off x="637392" y="3087776"/>
        <a:ext cx="2909375" cy="1326093"/>
      </dsp:txXfrm>
    </dsp:sp>
    <dsp:sp modelId="{1FBE501D-6993-43B0-8905-CC019E50BFA6}">
      <dsp:nvSpPr>
        <dsp:cNvPr id="0" name=""/>
        <dsp:cNvSpPr/>
      </dsp:nvSpPr>
      <dsp:spPr>
        <a:xfrm>
          <a:off x="3663636" y="3298414"/>
          <a:ext cx="1445959" cy="14459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FCAB2-AE87-487F-9985-99058F913E47}">
      <dsp:nvSpPr>
        <dsp:cNvPr id="0" name=""/>
        <dsp:cNvSpPr/>
      </dsp:nvSpPr>
      <dsp:spPr>
        <a:xfrm>
          <a:off x="5467823" y="3838"/>
          <a:ext cx="4131313" cy="30839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Pulls from NuGet Repos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Fully Configurable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Private Repo</a:t>
          </a:r>
        </a:p>
      </dsp:txBody>
      <dsp:txXfrm>
        <a:off x="5540083" y="76098"/>
        <a:ext cx="3986793" cy="3011677"/>
      </dsp:txXfrm>
    </dsp:sp>
    <dsp:sp modelId="{ADC1B6BA-F99D-4227-942C-4A458D45EBD6}">
      <dsp:nvSpPr>
        <dsp:cNvPr id="0" name=""/>
        <dsp:cNvSpPr/>
      </dsp:nvSpPr>
      <dsp:spPr>
        <a:xfrm>
          <a:off x="5467823" y="3087776"/>
          <a:ext cx="4131313" cy="13260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0" rIns="54610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Chocolatey</a:t>
          </a:r>
        </a:p>
      </dsp:txBody>
      <dsp:txXfrm>
        <a:off x="5467823" y="3087776"/>
        <a:ext cx="2909375" cy="1326093"/>
      </dsp:txXfrm>
    </dsp:sp>
    <dsp:sp modelId="{BD5A1FC9-70A2-4A59-872A-60C69875949B}">
      <dsp:nvSpPr>
        <dsp:cNvPr id="0" name=""/>
        <dsp:cNvSpPr/>
      </dsp:nvSpPr>
      <dsp:spPr>
        <a:xfrm>
          <a:off x="8494066" y="3298414"/>
          <a:ext cx="1445959" cy="144595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14A1E-46E5-4184-BEBF-7A52F35B4545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A968-C0E8-4160-9441-EB3EE2D57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Delivering business value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8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7.svg"/><Relationship Id="rId7" Type="http://schemas.openxmlformats.org/officeDocument/2006/relationships/image" Target="../media/image1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6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31.svg"/><Relationship Id="rId5" Type="http://schemas.openxmlformats.org/officeDocument/2006/relationships/image" Target="../media/image15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3.svg"/><Relationship Id="rId3" Type="http://schemas.openxmlformats.org/officeDocument/2006/relationships/image" Target="../media/image19.svg"/><Relationship Id="rId7" Type="http://schemas.openxmlformats.org/officeDocument/2006/relationships/image" Target="../media/image39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18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2.svg"/><Relationship Id="rId5" Type="http://schemas.openxmlformats.org/officeDocument/2006/relationships/image" Target="../media/image27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41.sv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7.svg"/><Relationship Id="rId7" Type="http://schemas.openxmlformats.org/officeDocument/2006/relationships/image" Target="../media/image41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6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19.svg"/><Relationship Id="rId5" Type="http://schemas.openxmlformats.org/officeDocument/2006/relationships/image" Target="../media/image39.svg"/><Relationship Id="rId15" Type="http://schemas.openxmlformats.org/officeDocument/2006/relationships/image" Target="../media/image35.svg"/><Relationship Id="rId10" Type="http://schemas.openxmlformats.org/officeDocument/2006/relationships/image" Target="../media/image18.png"/><Relationship Id="rId4" Type="http://schemas.openxmlformats.org/officeDocument/2006/relationships/image" Target="../media/image38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21.svg"/><Relationship Id="rId3" Type="http://schemas.openxmlformats.org/officeDocument/2006/relationships/image" Target="../media/image29.svg"/><Relationship Id="rId7" Type="http://schemas.openxmlformats.org/officeDocument/2006/relationships/image" Target="../media/image39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28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2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30.png"/><Relationship Id="rId4" Type="http://schemas.openxmlformats.org/officeDocument/2006/relationships/image" Target="../media/image12.png"/><Relationship Id="rId9" Type="http://schemas.openxmlformats.org/officeDocument/2006/relationships/image" Target="../media/image41.sv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github.com/SQLPioneer/" TargetMode="External"/><Relationship Id="rId4" Type="http://schemas.openxmlformats.org/officeDocument/2006/relationships/hyperlink" Target="http://www.linkedin.com/in/adam-anderson-db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github.com/SQLPioneer/" TargetMode="External"/><Relationship Id="rId4" Type="http://schemas.openxmlformats.org/officeDocument/2006/relationships/hyperlink" Target="http://www.linkedin.com/in/adam-anderson-db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ackblaze.com/blog/vm-vs-container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docker.com/engine/docker-overview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Automation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Anderson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901D-5653-4880-971A-32EBDD5A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32B4-E4C8-48D0-9912-741FC459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Single ZIP file with the .</a:t>
            </a:r>
            <a:r>
              <a:rPr lang="en-US" dirty="0" err="1"/>
              <a:t>nupkg</a:t>
            </a:r>
            <a:r>
              <a:rPr lang="en-US" dirty="0"/>
              <a:t> extension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Contains any files associated with package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Descriptive Manifest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Version Number format must be 1.0.2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6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4AEB-A1CF-43D8-A0E5-EFB1529C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497C-90EB-4462-9476-D85AB19D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3021105"/>
            <a:ext cx="10800000" cy="309870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Pulls packages from public and private repositories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NuGet packages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Works with common Configuration Managers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59E6C2-9CCE-4600-84D3-5E2E3A4B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91422"/>
            <a:ext cx="5988424" cy="25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E8BD-6F47-4CB4-BF90-9EE8886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3263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Setup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Volumes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Document">
            <a:extLst>
              <a:ext uri="{FF2B5EF4-FFF2-40B4-BE49-F238E27FC236}">
                <a16:creationId xmlns:a16="http://schemas.microsoft.com/office/drawing/2014/main" id="{D161DFD8-9DFA-46C7-8DA4-B1C3C1DE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CB191A4-1F06-4DD4-A63C-8F153E5A185C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33635CDB-BCE5-4865-AEEA-5F670DE8C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114CA73-7569-40B3-A954-AD9677D02156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94DB38-432F-4242-AB99-F4D201A02611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94" name="Graphic 93" descr="Database">
              <a:extLst>
                <a:ext uri="{FF2B5EF4-FFF2-40B4-BE49-F238E27FC236}">
                  <a16:creationId xmlns:a16="http://schemas.microsoft.com/office/drawing/2014/main" id="{C57FB4F3-6871-4058-BB64-C6D8996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D92D30-6350-4039-9FD9-0FDA522CC658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7FF7FB8C-0FB1-417D-9EB7-A87F167B3765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6FB5C2-7D1E-4FA5-B4BE-737D244D9E8C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5330920-4D04-47B4-927D-21F64F6EA3CA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48B0A7-BA61-4C03-8FEF-53F12EBA04AF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4B5F015-1A40-4799-874B-B493D5D5E83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01" name="Flowchart: Document 100">
                <a:extLst>
                  <a:ext uri="{FF2B5EF4-FFF2-40B4-BE49-F238E27FC236}">
                    <a16:creationId xmlns:a16="http://schemas.microsoft.com/office/drawing/2014/main" id="{1F1EB33F-3A53-458F-8590-12054D97DD00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F56422D-81A1-49B0-9EEB-94701823F008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05" name="Graphic 104" descr="Database">
                  <a:extLst>
                    <a:ext uri="{FF2B5EF4-FFF2-40B4-BE49-F238E27FC236}">
                      <a16:creationId xmlns:a16="http://schemas.microsoft.com/office/drawing/2014/main" id="{2647D538-2460-4175-9322-7CB4948D5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2FEB51-C543-4CE4-8943-5845B5E6795A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04" name="Double Brace 103">
                <a:extLst>
                  <a:ext uri="{FF2B5EF4-FFF2-40B4-BE49-F238E27FC236}">
                    <a16:creationId xmlns:a16="http://schemas.microsoft.com/office/drawing/2014/main" id="{86F9FA8C-0150-4D51-9F45-2E9E27034CD4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79E48-76B1-4CD2-8DB0-3E3CB379E849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ECC529-77B5-467F-A4E1-31D0DEFBEA07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931CD4-6EC2-4225-A40A-43F4A67DC178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CAA701-F7B7-4CD2-89E0-C162739AC144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B4E9271-8B08-4A7E-9A53-860C1601642E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9" name="Flowchart: Document 138">
                  <a:extLst>
                    <a:ext uri="{FF2B5EF4-FFF2-40B4-BE49-F238E27FC236}">
                      <a16:creationId xmlns:a16="http://schemas.microsoft.com/office/drawing/2014/main" id="{ADC3217F-98A4-4992-90E5-8E1C54AFC8A7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83E7A15-E3A0-495A-80F3-687BBE2D442F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44" name="Graphic 143" descr="Database">
                    <a:extLst>
                      <a:ext uri="{FF2B5EF4-FFF2-40B4-BE49-F238E27FC236}">
                        <a16:creationId xmlns:a16="http://schemas.microsoft.com/office/drawing/2014/main" id="{4E9CB483-082E-49FF-8674-B0776E09B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AFE2B02-8068-494D-9AD4-AFB3B6F8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43" name="Double Brace 142">
                  <a:extLst>
                    <a:ext uri="{FF2B5EF4-FFF2-40B4-BE49-F238E27FC236}">
                      <a16:creationId xmlns:a16="http://schemas.microsoft.com/office/drawing/2014/main" id="{06174AE1-3532-4693-8766-95B964F4E211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0DF327D-1FB1-4E81-B95A-B5EB31362897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1" name="Flowchart: Document 120">
                  <a:extLst>
                    <a:ext uri="{FF2B5EF4-FFF2-40B4-BE49-F238E27FC236}">
                      <a16:creationId xmlns:a16="http://schemas.microsoft.com/office/drawing/2014/main" id="{5D9E6688-26B9-4108-B06F-3C8153292860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ACF998E-8933-42DF-B445-C94E7356CA53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6" name="Graphic 135" descr="Database">
                    <a:extLst>
                      <a:ext uri="{FF2B5EF4-FFF2-40B4-BE49-F238E27FC236}">
                        <a16:creationId xmlns:a16="http://schemas.microsoft.com/office/drawing/2014/main" id="{82A73ECE-DDD6-4AEE-A739-76FACEFCD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43E2C4-55D7-4FD7-966C-A93FE5418BC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3" name="Double Brace 122">
                  <a:extLst>
                    <a:ext uri="{FF2B5EF4-FFF2-40B4-BE49-F238E27FC236}">
                      <a16:creationId xmlns:a16="http://schemas.microsoft.com/office/drawing/2014/main" id="{4E050D73-CF43-4AB9-93F4-81D79953A30C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339EDE1-6D8D-4E31-8EEE-09A3155A41C0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C3265BAB-7C18-4BE6-AC88-03500F42DAB8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3C985EE-A565-4F8B-928C-085BC7DE3799}"/>
              </a:ext>
            </a:extLst>
          </p:cNvPr>
          <p:cNvCxnSpPr>
            <a:cxnSpLocks/>
            <a:stCxn id="89" idx="1"/>
            <a:endCxn id="139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9" name="Graphic 148" descr="Folder">
            <a:extLst>
              <a:ext uri="{FF2B5EF4-FFF2-40B4-BE49-F238E27FC236}">
                <a16:creationId xmlns:a16="http://schemas.microsoft.com/office/drawing/2014/main" id="{928D0730-2F9C-4A05-992A-0B3AEE542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82F0D43-8C06-4F72-A6FA-4EF49B797193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51" name="Graphic 150" descr="Database">
              <a:extLst>
                <a:ext uri="{FF2B5EF4-FFF2-40B4-BE49-F238E27FC236}">
                  <a16:creationId xmlns:a16="http://schemas.microsoft.com/office/drawing/2014/main" id="{66A7E143-7027-4424-AD9B-1BE50680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7B5683-5AF7-45C4-9822-82AD25BC5660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BBA1C-6003-49FB-8841-C46B89D01FC5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8B20674-ABF4-4946-827C-93065904260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97792A1-B7EF-4DAD-B4DC-553E982F7E86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798F06D-428A-4207-B1EE-A00D10F507F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952359DB-D8FB-4C9B-AABA-67D0F7E5B2A2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E51079-884A-403B-BADC-E180BE01E21C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1E63AC-6570-4DD7-8C03-EC2FD73C8F03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54A4DB-D74A-478F-B46E-62F62D060CC8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162" name="Flowchart: Document 161">
              <a:extLst>
                <a:ext uri="{FF2B5EF4-FFF2-40B4-BE49-F238E27FC236}">
                  <a16:creationId xmlns:a16="http://schemas.microsoft.com/office/drawing/2014/main" id="{4703624A-A51B-4F29-BE5F-766BEC5889C3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Double Brace 162">
              <a:extLst>
                <a:ext uri="{FF2B5EF4-FFF2-40B4-BE49-F238E27FC236}">
                  <a16:creationId xmlns:a16="http://schemas.microsoft.com/office/drawing/2014/main" id="{25093A40-4B14-4154-B24D-5EE6D66EC14E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4D9809BF-88FE-485E-98BA-66FFC3C900B2}"/>
              </a:ext>
            </a:extLst>
          </p:cNvPr>
          <p:cNvCxnSpPr>
            <a:cxnSpLocks/>
            <a:stCxn id="152" idx="3"/>
            <a:endCxn id="162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5" name="Graphic 164" descr="Programmer">
            <a:extLst>
              <a:ext uri="{FF2B5EF4-FFF2-40B4-BE49-F238E27FC236}">
                <a16:creationId xmlns:a16="http://schemas.microsoft.com/office/drawing/2014/main" id="{CFD1D969-6056-43E4-A482-5D8F01669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FBC1BF90-CE27-4C87-A264-F9BB58EB9C3B}"/>
              </a:ext>
            </a:extLst>
          </p:cNvPr>
          <p:cNvCxnSpPr>
            <a:cxnSpLocks/>
            <a:stCxn id="165" idx="1"/>
            <a:endCxn id="143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7" name="Graphic 166" descr="Programmer">
            <a:extLst>
              <a:ext uri="{FF2B5EF4-FFF2-40B4-BE49-F238E27FC236}">
                <a16:creationId xmlns:a16="http://schemas.microsoft.com/office/drawing/2014/main" id="{99A8A56C-EC2C-41F7-9BFC-6F77166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8449837-BE45-4AD8-BBC2-56FD7EF0914A}"/>
              </a:ext>
            </a:extLst>
          </p:cNvPr>
          <p:cNvCxnSpPr>
            <a:cxnSpLocks/>
            <a:stCxn id="167" idx="2"/>
            <a:endCxn id="12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30DFBAC-DD30-45C2-881D-BC5664EF22D5}"/>
              </a:ext>
            </a:extLst>
          </p:cNvPr>
          <p:cNvCxnSpPr>
            <a:cxnSpLocks/>
            <a:stCxn id="89" idx="1"/>
            <a:endCxn id="12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0" name="Graphic 169" descr="List">
            <a:extLst>
              <a:ext uri="{FF2B5EF4-FFF2-40B4-BE49-F238E27FC236}">
                <a16:creationId xmlns:a16="http://schemas.microsoft.com/office/drawing/2014/main" id="{3C1A0212-6D27-406C-93F2-077BC30290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AB5696D-EA95-4194-9506-94CD72075F8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FAEDDE4E-2EAA-4B2A-9BDB-A03BE32D8262}"/>
              </a:ext>
            </a:extLst>
          </p:cNvPr>
          <p:cNvCxnSpPr>
            <a:cxnSpLocks/>
            <a:stCxn id="170" idx="1"/>
            <a:endCxn id="104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BC2CC25-A382-459E-8269-0B7520A6574B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4" name="Graphic 173" descr="Factory">
            <a:extLst>
              <a:ext uri="{FF2B5EF4-FFF2-40B4-BE49-F238E27FC236}">
                <a16:creationId xmlns:a16="http://schemas.microsoft.com/office/drawing/2014/main" id="{CE90D650-7CC1-430F-961C-1DC5A74543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C159DD6-5C43-4546-88B0-6EF17F5B1522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E960F35-6238-4FA8-ABF8-9F585C0F7CE1}"/>
              </a:ext>
            </a:extLst>
          </p:cNvPr>
          <p:cNvCxnSpPr>
            <a:cxnSpLocks/>
            <a:stCxn id="89" idx="3"/>
            <a:endCxn id="174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3D122AE-07ED-4D2F-824B-297DAAAC7176}"/>
              </a:ext>
            </a:extLst>
          </p:cNvPr>
          <p:cNvCxnSpPr>
            <a:cxnSpLocks/>
            <a:stCxn id="170" idx="3"/>
            <a:endCxn id="174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id="{11EB2A81-71AE-4565-A617-9CFCBBEBEC9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Images</a:t>
            </a:r>
          </a:p>
        </p:txBody>
      </p:sp>
      <p:pic>
        <p:nvPicPr>
          <p:cNvPr id="179" name="Graphic 178" descr="Programmer">
            <a:extLst>
              <a:ext uri="{FF2B5EF4-FFF2-40B4-BE49-F238E27FC236}">
                <a16:creationId xmlns:a16="http://schemas.microsoft.com/office/drawing/2014/main" id="{25B50E8F-D9CE-4A05-BA95-00F45588F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180" name="Graphic 179" descr="Programmer">
            <a:extLst>
              <a:ext uri="{FF2B5EF4-FFF2-40B4-BE49-F238E27FC236}">
                <a16:creationId xmlns:a16="http://schemas.microsoft.com/office/drawing/2014/main" id="{C94A49FE-30FF-4245-A72E-A427BE3D5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0D3FC62-BFA9-4469-82DF-75A7A8C06CFB}"/>
              </a:ext>
            </a:extLst>
          </p:cNvPr>
          <p:cNvCxnSpPr>
            <a:cxnSpLocks/>
            <a:stCxn id="179" idx="2"/>
            <a:endCxn id="104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77192423-D51D-4D70-8124-0AC6532619F2}"/>
              </a:ext>
            </a:extLst>
          </p:cNvPr>
          <p:cNvCxnSpPr>
            <a:cxnSpLocks/>
            <a:stCxn id="180" idx="2"/>
            <a:endCxn id="162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0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Containers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Document">
            <a:extLst>
              <a:ext uri="{FF2B5EF4-FFF2-40B4-BE49-F238E27FC236}">
                <a16:creationId xmlns:a16="http://schemas.microsoft.com/office/drawing/2014/main" id="{D161DFD8-9DFA-46C7-8DA4-B1C3C1DE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CB191A4-1F06-4DD4-A63C-8F153E5A185C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33635CDB-BCE5-4865-AEEA-5F670DE8C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114CA73-7569-40B3-A954-AD9677D02156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94DB38-432F-4242-AB99-F4D201A02611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94" name="Graphic 93" descr="Database">
              <a:extLst>
                <a:ext uri="{FF2B5EF4-FFF2-40B4-BE49-F238E27FC236}">
                  <a16:creationId xmlns:a16="http://schemas.microsoft.com/office/drawing/2014/main" id="{C57FB4F3-6871-4058-BB64-C6D8996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D92D30-6350-4039-9FD9-0FDA522CC658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6FB5C2-7D1E-4FA5-B4BE-737D244D9E8C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5330920-4D04-47B4-927D-21F64F6EA3CA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48B0A7-BA61-4C03-8FEF-53F12EBA04AF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4B5F015-1A40-4799-874B-B493D5D5E83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01" name="Flowchart: Document 100">
                <a:extLst>
                  <a:ext uri="{FF2B5EF4-FFF2-40B4-BE49-F238E27FC236}">
                    <a16:creationId xmlns:a16="http://schemas.microsoft.com/office/drawing/2014/main" id="{1F1EB33F-3A53-458F-8590-12054D97DD00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F56422D-81A1-49B0-9EEB-94701823F008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05" name="Graphic 104" descr="Database">
                  <a:extLst>
                    <a:ext uri="{FF2B5EF4-FFF2-40B4-BE49-F238E27FC236}">
                      <a16:creationId xmlns:a16="http://schemas.microsoft.com/office/drawing/2014/main" id="{2647D538-2460-4175-9322-7CB4948D5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2FEB51-C543-4CE4-8943-5845B5E6795A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04" name="Double Brace 103">
                <a:extLst>
                  <a:ext uri="{FF2B5EF4-FFF2-40B4-BE49-F238E27FC236}">
                    <a16:creationId xmlns:a16="http://schemas.microsoft.com/office/drawing/2014/main" id="{86F9FA8C-0150-4D51-9F45-2E9E27034CD4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79E48-76B1-4CD2-8DB0-3E3CB379E849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ECC529-77B5-467F-A4E1-31D0DEFBEA07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931CD4-6EC2-4225-A40A-43F4A67DC178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CAA701-F7B7-4CD2-89E0-C162739AC144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B4E9271-8B08-4A7E-9A53-860C1601642E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9" name="Flowchart: Document 138">
                  <a:extLst>
                    <a:ext uri="{FF2B5EF4-FFF2-40B4-BE49-F238E27FC236}">
                      <a16:creationId xmlns:a16="http://schemas.microsoft.com/office/drawing/2014/main" id="{ADC3217F-98A4-4992-90E5-8E1C54AFC8A7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83E7A15-E3A0-495A-80F3-687BBE2D442F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44" name="Graphic 143" descr="Database">
                    <a:extLst>
                      <a:ext uri="{FF2B5EF4-FFF2-40B4-BE49-F238E27FC236}">
                        <a16:creationId xmlns:a16="http://schemas.microsoft.com/office/drawing/2014/main" id="{4E9CB483-082E-49FF-8674-B0776E09B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AFE2B02-8068-494D-9AD4-AFB3B6F8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43" name="Double Brace 142">
                  <a:extLst>
                    <a:ext uri="{FF2B5EF4-FFF2-40B4-BE49-F238E27FC236}">
                      <a16:creationId xmlns:a16="http://schemas.microsoft.com/office/drawing/2014/main" id="{06174AE1-3532-4693-8766-95B964F4E211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0DF327D-1FB1-4E81-B95A-B5EB31362897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1" name="Flowchart: Document 120">
                  <a:extLst>
                    <a:ext uri="{FF2B5EF4-FFF2-40B4-BE49-F238E27FC236}">
                      <a16:creationId xmlns:a16="http://schemas.microsoft.com/office/drawing/2014/main" id="{5D9E6688-26B9-4108-B06F-3C8153292860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ACF998E-8933-42DF-B445-C94E7356CA53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6" name="Graphic 135" descr="Database">
                    <a:extLst>
                      <a:ext uri="{FF2B5EF4-FFF2-40B4-BE49-F238E27FC236}">
                        <a16:creationId xmlns:a16="http://schemas.microsoft.com/office/drawing/2014/main" id="{82A73ECE-DDD6-4AEE-A739-76FACEFCD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43E2C4-55D7-4FD7-966C-A93FE5418BC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3" name="Double Brace 122">
                  <a:extLst>
                    <a:ext uri="{FF2B5EF4-FFF2-40B4-BE49-F238E27FC236}">
                      <a16:creationId xmlns:a16="http://schemas.microsoft.com/office/drawing/2014/main" id="{4E050D73-CF43-4AB9-93F4-81D79953A30C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339EDE1-6D8D-4E31-8EEE-09A3155A41C0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C3265BAB-7C18-4BE6-AC88-03500F42DAB8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3C985EE-A565-4F8B-928C-085BC7DE3799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19608" y="1462346"/>
            <a:ext cx="1290735" cy="31526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9" name="Graphic 148" descr="Folder">
            <a:extLst>
              <a:ext uri="{FF2B5EF4-FFF2-40B4-BE49-F238E27FC236}">
                <a16:creationId xmlns:a16="http://schemas.microsoft.com/office/drawing/2014/main" id="{928D0730-2F9C-4A05-992A-0B3AEE542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82F0D43-8C06-4F72-A6FA-4EF49B797193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51" name="Graphic 150" descr="Database">
              <a:extLst>
                <a:ext uri="{FF2B5EF4-FFF2-40B4-BE49-F238E27FC236}">
                  <a16:creationId xmlns:a16="http://schemas.microsoft.com/office/drawing/2014/main" id="{66A7E143-7027-4424-AD9B-1BE50680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7B5683-5AF7-45C4-9822-82AD25BC5660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BBA1C-6003-49FB-8841-C46B89D01FC5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97792A1-B7EF-4DAD-B4DC-553E982F7E86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798F06D-428A-4207-B1EE-A00D10F507F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952359DB-D8FB-4C9B-AABA-67D0F7E5B2A2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E51079-884A-403B-BADC-E180BE01E21C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1E63AC-6570-4DD7-8C03-EC2FD73C8F03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54A4DB-D74A-478F-B46E-62F62D060CC8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162" name="Flowchart: Document 161">
              <a:extLst>
                <a:ext uri="{FF2B5EF4-FFF2-40B4-BE49-F238E27FC236}">
                  <a16:creationId xmlns:a16="http://schemas.microsoft.com/office/drawing/2014/main" id="{4703624A-A51B-4F29-BE5F-766BEC5889C3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Double Brace 162">
              <a:extLst>
                <a:ext uri="{FF2B5EF4-FFF2-40B4-BE49-F238E27FC236}">
                  <a16:creationId xmlns:a16="http://schemas.microsoft.com/office/drawing/2014/main" id="{25093A40-4B14-4154-B24D-5EE6D66EC14E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4D9809BF-88FE-485E-98BA-66FFC3C900B2}"/>
              </a:ext>
            </a:extLst>
          </p:cNvPr>
          <p:cNvCxnSpPr>
            <a:cxnSpLocks/>
            <a:stCxn id="152" idx="3"/>
            <a:endCxn id="162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5" name="Graphic 164" descr="Programmer">
            <a:extLst>
              <a:ext uri="{FF2B5EF4-FFF2-40B4-BE49-F238E27FC236}">
                <a16:creationId xmlns:a16="http://schemas.microsoft.com/office/drawing/2014/main" id="{CFD1D969-6056-43E4-A482-5D8F01669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FBC1BF90-CE27-4C87-A264-F9BB58EB9C3B}"/>
              </a:ext>
            </a:extLst>
          </p:cNvPr>
          <p:cNvCxnSpPr>
            <a:cxnSpLocks/>
            <a:stCxn id="165" idx="1"/>
            <a:endCxn id="143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7" name="Graphic 166" descr="Programmer">
            <a:extLst>
              <a:ext uri="{FF2B5EF4-FFF2-40B4-BE49-F238E27FC236}">
                <a16:creationId xmlns:a16="http://schemas.microsoft.com/office/drawing/2014/main" id="{99A8A56C-EC2C-41F7-9BFC-6F77166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8449837-BE45-4AD8-BBC2-56FD7EF0914A}"/>
              </a:ext>
            </a:extLst>
          </p:cNvPr>
          <p:cNvCxnSpPr>
            <a:cxnSpLocks/>
            <a:stCxn id="167" idx="2"/>
            <a:endCxn id="12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30DFBAC-DD30-45C2-881D-BC5664EF22D5}"/>
              </a:ext>
            </a:extLst>
          </p:cNvPr>
          <p:cNvCxnSpPr>
            <a:cxnSpLocks/>
            <a:stCxn id="121" idx="3"/>
            <a:endCxn id="89" idx="1"/>
          </p:cNvCxnSpPr>
          <p:nvPr/>
        </p:nvCxnSpPr>
        <p:spPr>
          <a:xfrm flipV="1">
            <a:off x="7592838" y="1777614"/>
            <a:ext cx="1317505" cy="73721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0" name="Graphic 169" descr="List">
            <a:extLst>
              <a:ext uri="{FF2B5EF4-FFF2-40B4-BE49-F238E27FC236}">
                <a16:creationId xmlns:a16="http://schemas.microsoft.com/office/drawing/2014/main" id="{3C1A0212-6D27-406C-93F2-077BC30290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AB5696D-EA95-4194-9506-94CD72075F8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FAEDDE4E-2EAA-4B2A-9BDB-A03BE32D8262}"/>
              </a:ext>
            </a:extLst>
          </p:cNvPr>
          <p:cNvCxnSpPr>
            <a:cxnSpLocks/>
            <a:stCxn id="170" idx="1"/>
            <a:endCxn id="104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BC2CC25-A382-459E-8269-0B7520A6574B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4" name="Graphic 173" descr="Factory">
            <a:extLst>
              <a:ext uri="{FF2B5EF4-FFF2-40B4-BE49-F238E27FC236}">
                <a16:creationId xmlns:a16="http://schemas.microsoft.com/office/drawing/2014/main" id="{CE90D650-7CC1-430F-961C-1DC5A74543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C159DD6-5C43-4546-88B0-6EF17F5B1522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E960F35-6238-4FA8-ABF8-9F585C0F7CE1}"/>
              </a:ext>
            </a:extLst>
          </p:cNvPr>
          <p:cNvCxnSpPr>
            <a:cxnSpLocks/>
            <a:stCxn id="89" idx="3"/>
            <a:endCxn id="174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3D122AE-07ED-4D2F-824B-297DAAAC7176}"/>
              </a:ext>
            </a:extLst>
          </p:cNvPr>
          <p:cNvCxnSpPr>
            <a:cxnSpLocks/>
            <a:stCxn id="174" idx="3"/>
            <a:endCxn id="170" idx="3"/>
          </p:cNvCxnSpPr>
          <p:nvPr/>
        </p:nvCxnSpPr>
        <p:spPr>
          <a:xfrm flipH="1">
            <a:off x="9676389" y="3612175"/>
            <a:ext cx="68096" cy="1506595"/>
          </a:xfrm>
          <a:prstGeom prst="curvedConnector3">
            <a:avLst>
              <a:gd name="adj1" fmla="val -335703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id="{11EB2A81-71AE-4565-A617-9CFCBBEBEC9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Developer Workflow</a:t>
            </a:r>
          </a:p>
        </p:txBody>
      </p:sp>
      <p:pic>
        <p:nvPicPr>
          <p:cNvPr id="179" name="Graphic 178" descr="Programmer">
            <a:extLst>
              <a:ext uri="{FF2B5EF4-FFF2-40B4-BE49-F238E27FC236}">
                <a16:creationId xmlns:a16="http://schemas.microsoft.com/office/drawing/2014/main" id="{25B50E8F-D9CE-4A05-BA95-00F45588F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180" name="Graphic 179" descr="Programmer">
            <a:extLst>
              <a:ext uri="{FF2B5EF4-FFF2-40B4-BE49-F238E27FC236}">
                <a16:creationId xmlns:a16="http://schemas.microsoft.com/office/drawing/2014/main" id="{C94A49FE-30FF-4245-A72E-A427BE3D5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0D3FC62-BFA9-4469-82DF-75A7A8C06CFB}"/>
              </a:ext>
            </a:extLst>
          </p:cNvPr>
          <p:cNvCxnSpPr>
            <a:cxnSpLocks/>
            <a:stCxn id="179" idx="2"/>
            <a:endCxn id="104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77192423-D51D-4D70-8124-0AC6532619F2}"/>
              </a:ext>
            </a:extLst>
          </p:cNvPr>
          <p:cNvCxnSpPr>
            <a:cxnSpLocks/>
            <a:stCxn id="180" idx="2"/>
            <a:endCxn id="162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EA7918D9-B11E-41AB-8E87-7D94E185E0D6}"/>
              </a:ext>
            </a:extLst>
          </p:cNvPr>
          <p:cNvCxnSpPr>
            <a:cxnSpLocks/>
            <a:stCxn id="36" idx="3"/>
            <a:endCxn id="139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8B20674-ABF4-4946-827C-93065904260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4B32-4ABF-4ED8-B762-E0D4835E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BD5E-3797-4693-8143-2F7A02F8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Docker can be used to create dynamic database environments that can be used for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Development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81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https://github.com/SQLPioneer/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4793673"/>
            <a:ext cx="1408690" cy="14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5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https://github.com/SQLPioneer/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08" y="4655127"/>
            <a:ext cx="1547236" cy="154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7" y="1439863"/>
            <a:ext cx="10659387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Environment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PowerShell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Software Management using Chocolatey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Case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6F6-0775-44BB-95D4-885B9F2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97262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F1A0-B12C-4711-8F86-0CFE4523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versus Container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416E3A-4B83-410D-B00D-A0B1E287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1209903"/>
            <a:ext cx="5314280" cy="47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4AD7EE1-CE75-4249-A8C2-37F231C4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99" y="1200185"/>
            <a:ext cx="5327151" cy="47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B06920-B8D2-4EBC-B2FB-8C5149D13823}"/>
              </a:ext>
            </a:extLst>
          </p:cNvPr>
          <p:cNvSpPr/>
          <p:nvPr/>
        </p:nvSpPr>
        <p:spPr>
          <a:xfrm>
            <a:off x="300160" y="5976251"/>
            <a:ext cx="546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https://www.backblaze.com/blog/vm-vs-containers/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18D9-A809-421E-B83A-12C03BEA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23771-1BCF-491F-9895-A9F7AC1BD220}"/>
              </a:ext>
            </a:extLst>
          </p:cNvPr>
          <p:cNvSpPr/>
          <p:nvPr/>
        </p:nvSpPr>
        <p:spPr>
          <a:xfrm>
            <a:off x="359450" y="5670549"/>
            <a:ext cx="10041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https://docs.docker.com/engine/docker-overview/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C6F8A-C4B0-4E2A-BFE4-19714E72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53" y="1080364"/>
            <a:ext cx="8788421" cy="45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FD3-5C55-423F-BFA7-FEB3BEF7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to Support Test and Dev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FA54EB-A4CD-437A-B91C-1EA73D49A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798856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63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 / NuGet</a:t>
            </a:r>
          </a:p>
        </p:txBody>
      </p:sp>
    </p:spTree>
    <p:extLst>
      <p:ext uri="{BB962C8B-B14F-4D97-AF65-F5344CB8AC3E}">
        <p14:creationId xmlns:p14="http://schemas.microsoft.com/office/powerpoint/2010/main" val="207383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F476-114E-4D41-B07F-2222FEA6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51397"/>
            <a:ext cx="10800000" cy="720000"/>
          </a:xfrm>
        </p:spPr>
        <p:txBody>
          <a:bodyPr/>
          <a:lstStyle/>
          <a:p>
            <a:r>
              <a:rPr lang="en-US" dirty="0"/>
              <a:t>Application Installations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10FB00-1C4B-46FA-B7EE-6A17BDFC7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763251"/>
              </p:ext>
            </p:extLst>
          </p:nvPr>
        </p:nvGraphicFramePr>
        <p:xfrm>
          <a:off x="582706" y="1371600"/>
          <a:ext cx="10577419" cy="4748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30051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38553</TotalTime>
  <Words>796</Words>
  <Application>Microsoft Office PowerPoint</Application>
  <PresentationFormat>Custom</PresentationFormat>
  <Paragraphs>230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UI</vt:lpstr>
      <vt:lpstr>Wingdings</vt:lpstr>
      <vt:lpstr>SQLSatOslo 2016</vt:lpstr>
      <vt:lpstr>Image</vt:lpstr>
      <vt:lpstr>Environment Automation</vt:lpstr>
      <vt:lpstr>About Me</vt:lpstr>
      <vt:lpstr>Agenda</vt:lpstr>
      <vt:lpstr>Docker</vt:lpstr>
      <vt:lpstr>VM versus Container</vt:lpstr>
      <vt:lpstr>Docker Architecture</vt:lpstr>
      <vt:lpstr>Docker Images to Support Test and Dev</vt:lpstr>
      <vt:lpstr>Chocolatey / NuGet</vt:lpstr>
      <vt:lpstr>Application Installations</vt:lpstr>
      <vt:lpstr>NuGet</vt:lpstr>
      <vt:lpstr>Chocolatey</vt:lpstr>
      <vt:lpstr>Environment 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Contact Information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Adam Anderson</cp:lastModifiedBy>
  <cp:revision>186</cp:revision>
  <dcterms:created xsi:type="dcterms:W3CDTF">2011-08-19T20:30:49Z</dcterms:created>
  <dcterms:modified xsi:type="dcterms:W3CDTF">2019-08-16T23:56:39Z</dcterms:modified>
</cp:coreProperties>
</file>