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57" r:id="rId3"/>
    <p:sldId id="264" r:id="rId4"/>
    <p:sldId id="322" r:id="rId5"/>
    <p:sldId id="337" r:id="rId6"/>
    <p:sldId id="331" r:id="rId7"/>
    <p:sldId id="336" r:id="rId8"/>
    <p:sldId id="314" r:id="rId9"/>
    <p:sldId id="315" r:id="rId10"/>
    <p:sldId id="316" r:id="rId11"/>
    <p:sldId id="317" r:id="rId12"/>
    <p:sldId id="318" r:id="rId13"/>
    <p:sldId id="325" r:id="rId14"/>
    <p:sldId id="324" r:id="rId15"/>
    <p:sldId id="326" r:id="rId16"/>
    <p:sldId id="327" r:id="rId17"/>
    <p:sldId id="329" r:id="rId18"/>
    <p:sldId id="335" r:id="rId19"/>
    <p:sldId id="334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291" autoAdjust="0"/>
  </p:normalViewPr>
  <p:slideViewPr>
    <p:cSldViewPr snapToGrid="0" snapToObjects="1">
      <p:cViewPr>
        <p:scale>
          <a:sx n="69" d="100"/>
          <a:sy n="69" d="100"/>
        </p:scale>
        <p:origin x="702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924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9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9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1.svg"/><Relationship Id="rId5" Type="http://schemas.openxmlformats.org/officeDocument/2006/relationships/image" Target="../media/image1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svg"/><Relationship Id="rId3" Type="http://schemas.openxmlformats.org/officeDocument/2006/relationships/image" Target="../media/image19.svg"/><Relationship Id="rId7" Type="http://schemas.openxmlformats.org/officeDocument/2006/relationships/image" Target="../media/image39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27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41.sv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7.svg"/><Relationship Id="rId7" Type="http://schemas.openxmlformats.org/officeDocument/2006/relationships/image" Target="../media/image41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9.svg"/><Relationship Id="rId5" Type="http://schemas.openxmlformats.org/officeDocument/2006/relationships/image" Target="../media/image39.svg"/><Relationship Id="rId15" Type="http://schemas.openxmlformats.org/officeDocument/2006/relationships/image" Target="../media/image35.svg"/><Relationship Id="rId10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1.svg"/><Relationship Id="rId3" Type="http://schemas.openxmlformats.org/officeDocument/2006/relationships/image" Target="../media/image29.svg"/><Relationship Id="rId7" Type="http://schemas.openxmlformats.org/officeDocument/2006/relationships/image" Target="../media/image39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2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41.sv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ocker.com/engine/docker-overview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8D9-A809-421E-B83A-12C03BE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23771-1BCF-491F-9895-A9F7AC1BD220}"/>
              </a:ext>
            </a:extLst>
          </p:cNvPr>
          <p:cNvSpPr/>
          <p:nvPr/>
        </p:nvSpPr>
        <p:spPr>
          <a:xfrm>
            <a:off x="359450" y="5670549"/>
            <a:ext cx="1004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https://docs.docker.com/engine/docker-overview/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C6F8A-C4B0-4E2A-BFE4-19714E72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53" y="1080364"/>
            <a:ext cx="8788421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98856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63251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38548</TotalTime>
  <Words>780</Words>
  <Application>Microsoft Office PowerPoint</Application>
  <PresentationFormat>Custom</PresentationFormat>
  <Paragraphs>228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VM versus Container</vt:lpstr>
      <vt:lpstr>Docker Architecture</vt:lpstr>
      <vt:lpstr>Docker Images to Support Test and Dev</vt:lpstr>
      <vt:lpstr>Chocolatey / NuGet</vt:lpstr>
      <vt:lpstr>Application Installations</vt:lpstr>
      <vt:lpstr>NuGet</vt:lpstr>
      <vt:lpstr>Chocolatey</vt:lpstr>
      <vt:lpstr>Environment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Contact Information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184</cp:revision>
  <dcterms:created xsi:type="dcterms:W3CDTF">2011-08-19T20:30:49Z</dcterms:created>
  <dcterms:modified xsi:type="dcterms:W3CDTF">2019-08-14T13:38:35Z</dcterms:modified>
</cp:coreProperties>
</file>