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2" r:id="rId5"/>
  </p:sldMasterIdLst>
  <p:notesMasterIdLst>
    <p:notesMasterId r:id="rId43"/>
  </p:notesMasterIdLst>
  <p:sldIdLst>
    <p:sldId id="256" r:id="rId6"/>
    <p:sldId id="345" r:id="rId7"/>
    <p:sldId id="285" r:id="rId8"/>
    <p:sldId id="258" r:id="rId9"/>
    <p:sldId id="284" r:id="rId10"/>
    <p:sldId id="269" r:id="rId11"/>
    <p:sldId id="261" r:id="rId12"/>
    <p:sldId id="287" r:id="rId13"/>
    <p:sldId id="288" r:id="rId14"/>
    <p:sldId id="289" r:id="rId15"/>
    <p:sldId id="290" r:id="rId16"/>
    <p:sldId id="291" r:id="rId17"/>
    <p:sldId id="293" r:id="rId18"/>
    <p:sldId id="292" r:id="rId19"/>
    <p:sldId id="295" r:id="rId20"/>
    <p:sldId id="296" r:id="rId21"/>
    <p:sldId id="297" r:id="rId22"/>
    <p:sldId id="298" r:id="rId23"/>
    <p:sldId id="299" r:id="rId24"/>
    <p:sldId id="325" r:id="rId25"/>
    <p:sldId id="326" r:id="rId26"/>
    <p:sldId id="327" r:id="rId27"/>
    <p:sldId id="328" r:id="rId28"/>
    <p:sldId id="329" r:id="rId29"/>
    <p:sldId id="330" r:id="rId30"/>
    <p:sldId id="331" r:id="rId31"/>
    <p:sldId id="332" r:id="rId32"/>
    <p:sldId id="333" r:id="rId33"/>
    <p:sldId id="334" r:id="rId34"/>
    <p:sldId id="335" r:id="rId35"/>
    <p:sldId id="336" r:id="rId36"/>
    <p:sldId id="337" r:id="rId37"/>
    <p:sldId id="340" r:id="rId38"/>
    <p:sldId id="344" r:id="rId39"/>
    <p:sldId id="342" r:id="rId40"/>
    <p:sldId id="343" r:id="rId41"/>
    <p:sldId id="33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4135"/>
    <a:srgbClr val="231F20"/>
    <a:srgbClr val="FF8083"/>
    <a:srgbClr val="FF65AD"/>
    <a:srgbClr val="F8F8F8"/>
    <a:srgbClr val="F2F2F2"/>
    <a:srgbClr val="FF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906"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E88D1D-AC0E-4907-907A-3E19676BEE06}"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80E2F03A-BFCF-45BF-A934-9BBE0C91D1BB}">
      <dgm:prSet phldrT="[Text]"/>
      <dgm:spPr/>
      <dgm:t>
        <a:bodyPr/>
        <a:lstStyle/>
        <a:p>
          <a:r>
            <a:rPr lang="en-US" dirty="0"/>
            <a:t>Full Prod Data</a:t>
          </a:r>
        </a:p>
      </dgm:t>
    </dgm:pt>
    <dgm:pt modelId="{09905F2B-64DD-439A-BFD3-0C38BABB75D0}" type="parTrans" cxnId="{A8638F7D-8AE4-4197-8C5B-D95A2052A633}">
      <dgm:prSet/>
      <dgm:spPr/>
      <dgm:t>
        <a:bodyPr/>
        <a:lstStyle/>
        <a:p>
          <a:endParaRPr lang="en-US"/>
        </a:p>
      </dgm:t>
    </dgm:pt>
    <dgm:pt modelId="{F8A00A04-776E-44C0-8329-D1B5A7C68260}" type="sibTrans" cxnId="{A8638F7D-8AE4-4197-8C5B-D95A2052A633}">
      <dgm:prSet/>
      <dgm:spPr/>
      <dgm:t>
        <a:bodyPr/>
        <a:lstStyle/>
        <a:p>
          <a:endParaRPr lang="en-US"/>
        </a:p>
      </dgm:t>
    </dgm:pt>
    <dgm:pt modelId="{5ED9372C-7C53-4DC5-8D24-F29FA1FEECAF}">
      <dgm:prSet phldrT="[Text]"/>
      <dgm:spPr/>
      <dgm:t>
        <a:bodyPr/>
        <a:lstStyle/>
        <a:p>
          <a:r>
            <a:rPr lang="en-US" dirty="0"/>
            <a:t>Confidential  Data Removed</a:t>
          </a:r>
        </a:p>
      </dgm:t>
    </dgm:pt>
    <dgm:pt modelId="{DFA5C0F6-EECF-48DB-A7A1-AC9AC6C45886}" type="parTrans" cxnId="{06DE5C79-F5C3-4996-B154-9AAEA67A1925}">
      <dgm:prSet/>
      <dgm:spPr/>
      <dgm:t>
        <a:bodyPr/>
        <a:lstStyle/>
        <a:p>
          <a:endParaRPr lang="en-US"/>
        </a:p>
      </dgm:t>
    </dgm:pt>
    <dgm:pt modelId="{A4CB9B9D-4A9A-4267-AE3C-9E41E5CE49F3}" type="sibTrans" cxnId="{06DE5C79-F5C3-4996-B154-9AAEA67A1925}">
      <dgm:prSet/>
      <dgm:spPr/>
      <dgm:t>
        <a:bodyPr/>
        <a:lstStyle/>
        <a:p>
          <a:endParaRPr lang="en-US"/>
        </a:p>
      </dgm:t>
    </dgm:pt>
    <dgm:pt modelId="{6282C25E-0615-4966-A507-2C4A7364B42B}">
      <dgm:prSet phldrT="[Text]"/>
      <dgm:spPr/>
      <dgm:t>
        <a:bodyPr/>
        <a:lstStyle/>
        <a:p>
          <a:r>
            <a:rPr lang="en-US" dirty="0"/>
            <a:t>Full Data</a:t>
          </a:r>
        </a:p>
      </dgm:t>
    </dgm:pt>
    <dgm:pt modelId="{F20CA868-A098-481E-BCCD-C75908ED55D3}" type="parTrans" cxnId="{23E49F7B-D7DC-44EC-B90C-48CCD3B7729A}">
      <dgm:prSet/>
      <dgm:spPr/>
      <dgm:t>
        <a:bodyPr/>
        <a:lstStyle/>
        <a:p>
          <a:endParaRPr lang="en-US"/>
        </a:p>
      </dgm:t>
    </dgm:pt>
    <dgm:pt modelId="{EBDACEDD-D88A-4118-9E35-96BAAAD91842}" type="sibTrans" cxnId="{23E49F7B-D7DC-44EC-B90C-48CCD3B7729A}">
      <dgm:prSet/>
      <dgm:spPr/>
      <dgm:t>
        <a:bodyPr/>
        <a:lstStyle/>
        <a:p>
          <a:endParaRPr lang="en-US"/>
        </a:p>
      </dgm:t>
    </dgm:pt>
    <dgm:pt modelId="{635DE052-7CE1-4E93-BA73-281BB8584CAB}">
      <dgm:prSet phldrT="[Text]"/>
      <dgm:spPr/>
      <dgm:t>
        <a:bodyPr/>
        <a:lstStyle/>
        <a:p>
          <a:r>
            <a:rPr lang="en-US" dirty="0"/>
            <a:t>Pre-Production Image</a:t>
          </a:r>
        </a:p>
      </dgm:t>
    </dgm:pt>
    <dgm:pt modelId="{D6F47D94-1294-46B2-9B51-CE6B53C3C609}" type="parTrans" cxnId="{8501C80D-6F50-4857-93E5-8DF118C61C97}">
      <dgm:prSet/>
      <dgm:spPr/>
      <dgm:t>
        <a:bodyPr/>
        <a:lstStyle/>
        <a:p>
          <a:endParaRPr lang="en-US"/>
        </a:p>
      </dgm:t>
    </dgm:pt>
    <dgm:pt modelId="{D0829A93-1B53-4C64-A9A9-CCC085250AE0}" type="sibTrans" cxnId="{8501C80D-6F50-4857-93E5-8DF118C61C97}">
      <dgm:prSet/>
      <dgm:spPr/>
      <dgm:t>
        <a:bodyPr/>
        <a:lstStyle/>
        <a:p>
          <a:endParaRPr lang="en-US"/>
        </a:p>
      </dgm:t>
    </dgm:pt>
    <dgm:pt modelId="{D21DA7C2-28D6-453F-B2FE-5028A8CDE39F}">
      <dgm:prSet phldrT="[Text]"/>
      <dgm:spPr/>
      <dgm:t>
        <a:bodyPr/>
        <a:lstStyle/>
        <a:p>
          <a:r>
            <a:rPr lang="en-US" dirty="0"/>
            <a:t>Testing Image</a:t>
          </a:r>
        </a:p>
      </dgm:t>
    </dgm:pt>
    <dgm:pt modelId="{7C8121CB-90DE-4806-94D2-816C96A4C414}" type="parTrans" cxnId="{67667261-A1E4-48DA-9DC9-70C99822941E}">
      <dgm:prSet/>
      <dgm:spPr/>
      <dgm:t>
        <a:bodyPr/>
        <a:lstStyle/>
        <a:p>
          <a:endParaRPr lang="en-US"/>
        </a:p>
      </dgm:t>
    </dgm:pt>
    <dgm:pt modelId="{712E3657-240E-48DC-8D1C-26E1FE51F7D7}" type="sibTrans" cxnId="{67667261-A1E4-48DA-9DC9-70C99822941E}">
      <dgm:prSet/>
      <dgm:spPr/>
      <dgm:t>
        <a:bodyPr/>
        <a:lstStyle/>
        <a:p>
          <a:endParaRPr lang="en-US"/>
        </a:p>
      </dgm:t>
    </dgm:pt>
    <dgm:pt modelId="{5AE74FB7-7913-4262-8FA8-D31C993A2A63}">
      <dgm:prSet phldrT="[Text]"/>
      <dgm:spPr/>
      <dgm:t>
        <a:bodyPr/>
        <a:lstStyle/>
        <a:p>
          <a:r>
            <a:rPr lang="en-US" dirty="0"/>
            <a:t>Development Image</a:t>
          </a:r>
        </a:p>
      </dgm:t>
    </dgm:pt>
    <dgm:pt modelId="{5CE77289-76C9-40EA-A115-8A9AE707B67A}" type="parTrans" cxnId="{86D5F63E-B00E-4B5D-863A-AA69FFD4F985}">
      <dgm:prSet/>
      <dgm:spPr/>
      <dgm:t>
        <a:bodyPr/>
        <a:lstStyle/>
        <a:p>
          <a:endParaRPr lang="en-US"/>
        </a:p>
      </dgm:t>
    </dgm:pt>
    <dgm:pt modelId="{5D489D29-91C0-4CC4-A8C7-5B20F983C9A9}" type="sibTrans" cxnId="{86D5F63E-B00E-4B5D-863A-AA69FFD4F985}">
      <dgm:prSet/>
      <dgm:spPr/>
      <dgm:t>
        <a:bodyPr/>
        <a:lstStyle/>
        <a:p>
          <a:endParaRPr lang="en-US"/>
        </a:p>
      </dgm:t>
    </dgm:pt>
    <dgm:pt modelId="{29B55B46-9495-47B3-8BEA-032E4104880B}">
      <dgm:prSet phldrT="[Text]"/>
      <dgm:spPr/>
      <dgm:t>
        <a:bodyPr/>
        <a:lstStyle/>
        <a:p>
          <a:r>
            <a:rPr lang="en-US" dirty="0"/>
            <a:t>90% Delete</a:t>
          </a:r>
        </a:p>
      </dgm:t>
    </dgm:pt>
    <dgm:pt modelId="{31FDEEFB-7FCF-4B97-8611-3D0A761E1D34}" type="parTrans" cxnId="{1E80B21E-96BD-4FFA-81B0-E0DC9BEF2AF0}">
      <dgm:prSet/>
      <dgm:spPr/>
      <dgm:t>
        <a:bodyPr/>
        <a:lstStyle/>
        <a:p>
          <a:endParaRPr lang="en-US"/>
        </a:p>
      </dgm:t>
    </dgm:pt>
    <dgm:pt modelId="{80589CD4-37B8-4FC2-904F-BEE620DEAC9B}" type="sibTrans" cxnId="{1E80B21E-96BD-4FFA-81B0-E0DC9BEF2AF0}">
      <dgm:prSet/>
      <dgm:spPr/>
      <dgm:t>
        <a:bodyPr/>
        <a:lstStyle/>
        <a:p>
          <a:endParaRPr lang="en-US"/>
        </a:p>
      </dgm:t>
    </dgm:pt>
    <dgm:pt modelId="{5E0CB81D-92DC-48BF-812B-9B92274F5783}">
      <dgm:prSet phldrT="[Text]"/>
      <dgm:spPr/>
      <dgm:t>
        <a:bodyPr/>
        <a:lstStyle/>
        <a:p>
          <a:r>
            <a:rPr lang="en-US" dirty="0"/>
            <a:t>Confidential  Data Removed</a:t>
          </a:r>
        </a:p>
      </dgm:t>
    </dgm:pt>
    <dgm:pt modelId="{9286C1B6-933A-42A2-94BB-04F60CA58BFA}" type="parTrans" cxnId="{78BBE129-072D-46CD-B7AC-94F22ECA4675}">
      <dgm:prSet/>
      <dgm:spPr/>
      <dgm:t>
        <a:bodyPr/>
        <a:lstStyle/>
        <a:p>
          <a:endParaRPr lang="en-US"/>
        </a:p>
      </dgm:t>
    </dgm:pt>
    <dgm:pt modelId="{925B3BB8-2907-4E05-A2EB-1397B59959E8}" type="sibTrans" cxnId="{78BBE129-072D-46CD-B7AC-94F22ECA4675}">
      <dgm:prSet/>
      <dgm:spPr/>
      <dgm:t>
        <a:bodyPr/>
        <a:lstStyle/>
        <a:p>
          <a:endParaRPr lang="en-US"/>
        </a:p>
      </dgm:t>
    </dgm:pt>
    <dgm:pt modelId="{09F7667F-8731-4FCE-A558-B445AE37CD37}" type="pres">
      <dgm:prSet presAssocID="{FBE88D1D-AC0E-4907-907A-3E19676BEE06}" presName="mainComposite" presStyleCnt="0">
        <dgm:presLayoutVars>
          <dgm:chPref val="1"/>
          <dgm:dir/>
          <dgm:animOne val="branch"/>
          <dgm:animLvl val="lvl"/>
          <dgm:resizeHandles val="exact"/>
        </dgm:presLayoutVars>
      </dgm:prSet>
      <dgm:spPr/>
    </dgm:pt>
    <dgm:pt modelId="{76A48496-40C0-44AE-B19A-FB7927C96D54}" type="pres">
      <dgm:prSet presAssocID="{FBE88D1D-AC0E-4907-907A-3E19676BEE06}" presName="hierFlow" presStyleCnt="0"/>
      <dgm:spPr/>
    </dgm:pt>
    <dgm:pt modelId="{2DF03D85-7FCE-4EB8-851E-ACF7C3668293}" type="pres">
      <dgm:prSet presAssocID="{FBE88D1D-AC0E-4907-907A-3E19676BEE06}" presName="firstBuf" presStyleCnt="0"/>
      <dgm:spPr/>
    </dgm:pt>
    <dgm:pt modelId="{5CDD7611-99BC-4BF5-8B2E-E9D7E8B37CFA}" type="pres">
      <dgm:prSet presAssocID="{FBE88D1D-AC0E-4907-907A-3E19676BEE06}" presName="hierChild1" presStyleCnt="0">
        <dgm:presLayoutVars>
          <dgm:chPref val="1"/>
          <dgm:animOne val="branch"/>
          <dgm:animLvl val="lvl"/>
        </dgm:presLayoutVars>
      </dgm:prSet>
      <dgm:spPr/>
    </dgm:pt>
    <dgm:pt modelId="{E83BB478-1D9F-43E1-A681-3F293DF57705}" type="pres">
      <dgm:prSet presAssocID="{80E2F03A-BFCF-45BF-A934-9BBE0C91D1BB}" presName="Name14" presStyleCnt="0"/>
      <dgm:spPr/>
    </dgm:pt>
    <dgm:pt modelId="{75B2C75F-81AB-40DE-A938-6A5C93DD4B5F}" type="pres">
      <dgm:prSet presAssocID="{80E2F03A-BFCF-45BF-A934-9BBE0C91D1BB}" presName="level1Shape" presStyleLbl="node0" presStyleIdx="0" presStyleCnt="1">
        <dgm:presLayoutVars>
          <dgm:chPref val="3"/>
        </dgm:presLayoutVars>
      </dgm:prSet>
      <dgm:spPr/>
    </dgm:pt>
    <dgm:pt modelId="{286ADDDA-AEEE-4C2D-AC2A-8A044FE261F6}" type="pres">
      <dgm:prSet presAssocID="{80E2F03A-BFCF-45BF-A934-9BBE0C91D1BB}" presName="hierChild2" presStyleCnt="0"/>
      <dgm:spPr/>
    </dgm:pt>
    <dgm:pt modelId="{0648A92C-B390-43AD-8D42-3AA2F4E9DE66}" type="pres">
      <dgm:prSet presAssocID="{DFA5C0F6-EECF-48DB-A7A1-AC9AC6C45886}" presName="Name19" presStyleLbl="parChTrans1D2" presStyleIdx="0" presStyleCnt="2"/>
      <dgm:spPr/>
    </dgm:pt>
    <dgm:pt modelId="{3EB5300B-5140-4FD8-BA83-B274462F4737}" type="pres">
      <dgm:prSet presAssocID="{5ED9372C-7C53-4DC5-8D24-F29FA1FEECAF}" presName="Name21" presStyleCnt="0"/>
      <dgm:spPr/>
    </dgm:pt>
    <dgm:pt modelId="{A8DBD12C-0474-407D-9C2C-06A8BA8412A0}" type="pres">
      <dgm:prSet presAssocID="{5ED9372C-7C53-4DC5-8D24-F29FA1FEECAF}" presName="level2Shape" presStyleLbl="node2" presStyleIdx="0" presStyleCnt="2"/>
      <dgm:spPr/>
    </dgm:pt>
    <dgm:pt modelId="{266E59A7-4C88-434F-93A9-A32B0F2C6891}" type="pres">
      <dgm:prSet presAssocID="{5ED9372C-7C53-4DC5-8D24-F29FA1FEECAF}" presName="hierChild3" presStyleCnt="0"/>
      <dgm:spPr/>
    </dgm:pt>
    <dgm:pt modelId="{F647F5C2-DF77-4B58-8DEF-E7C6D82F930F}" type="pres">
      <dgm:prSet presAssocID="{9286C1B6-933A-42A2-94BB-04F60CA58BFA}" presName="Name19" presStyleLbl="parChTrans1D3" presStyleIdx="0" presStyleCnt="2"/>
      <dgm:spPr/>
    </dgm:pt>
    <dgm:pt modelId="{A83A7D8F-D682-4DB0-9480-25E104DF26AF}" type="pres">
      <dgm:prSet presAssocID="{5E0CB81D-92DC-48BF-812B-9B92274F5783}" presName="Name21" presStyleCnt="0"/>
      <dgm:spPr/>
    </dgm:pt>
    <dgm:pt modelId="{C6973C11-1F23-48B1-85AA-A006E84AA917}" type="pres">
      <dgm:prSet presAssocID="{5E0CB81D-92DC-48BF-812B-9B92274F5783}" presName="level2Shape" presStyleLbl="node3" presStyleIdx="0" presStyleCnt="2"/>
      <dgm:spPr/>
    </dgm:pt>
    <dgm:pt modelId="{1814AB2D-F296-49AB-A905-78F9B8AB6504}" type="pres">
      <dgm:prSet presAssocID="{5E0CB81D-92DC-48BF-812B-9B92274F5783}" presName="hierChild3" presStyleCnt="0"/>
      <dgm:spPr/>
    </dgm:pt>
    <dgm:pt modelId="{C0E44FF6-58BC-433E-B8AE-52D2A171EB44}" type="pres">
      <dgm:prSet presAssocID="{F20CA868-A098-481E-BCCD-C75908ED55D3}" presName="Name19" presStyleLbl="parChTrans1D2" presStyleIdx="1" presStyleCnt="2"/>
      <dgm:spPr/>
    </dgm:pt>
    <dgm:pt modelId="{93C83D10-F2D9-4A12-BFD8-EF76ED040BA5}" type="pres">
      <dgm:prSet presAssocID="{6282C25E-0615-4966-A507-2C4A7364B42B}" presName="Name21" presStyleCnt="0"/>
      <dgm:spPr/>
    </dgm:pt>
    <dgm:pt modelId="{9C272A9E-4C2E-4690-B125-491C46C6E50A}" type="pres">
      <dgm:prSet presAssocID="{6282C25E-0615-4966-A507-2C4A7364B42B}" presName="level2Shape" presStyleLbl="node2" presStyleIdx="1" presStyleCnt="2"/>
      <dgm:spPr/>
    </dgm:pt>
    <dgm:pt modelId="{ECE5DC3A-CEC6-443F-B9C5-415217109BA9}" type="pres">
      <dgm:prSet presAssocID="{6282C25E-0615-4966-A507-2C4A7364B42B}" presName="hierChild3" presStyleCnt="0"/>
      <dgm:spPr/>
    </dgm:pt>
    <dgm:pt modelId="{185A3A13-DDFF-449A-A976-5FA350A00299}" type="pres">
      <dgm:prSet presAssocID="{31FDEEFB-7FCF-4B97-8611-3D0A761E1D34}" presName="Name19" presStyleLbl="parChTrans1D3" presStyleIdx="1" presStyleCnt="2"/>
      <dgm:spPr/>
    </dgm:pt>
    <dgm:pt modelId="{8CDC6973-1442-46DA-AB89-89EFF5173A6C}" type="pres">
      <dgm:prSet presAssocID="{29B55B46-9495-47B3-8BEA-032E4104880B}" presName="Name21" presStyleCnt="0"/>
      <dgm:spPr/>
    </dgm:pt>
    <dgm:pt modelId="{021B1DB5-72F0-403C-860F-0FBE745A04C2}" type="pres">
      <dgm:prSet presAssocID="{29B55B46-9495-47B3-8BEA-032E4104880B}" presName="level2Shape" presStyleLbl="node3" presStyleIdx="1" presStyleCnt="2"/>
      <dgm:spPr/>
    </dgm:pt>
    <dgm:pt modelId="{862E4D88-A5DD-4AA0-B510-6981690406C1}" type="pres">
      <dgm:prSet presAssocID="{29B55B46-9495-47B3-8BEA-032E4104880B}" presName="hierChild3" presStyleCnt="0"/>
      <dgm:spPr/>
    </dgm:pt>
    <dgm:pt modelId="{16B31763-6AE8-4A4C-81D0-6B9FB9BFA6AC}" type="pres">
      <dgm:prSet presAssocID="{FBE88D1D-AC0E-4907-907A-3E19676BEE06}" presName="bgShapesFlow" presStyleCnt="0"/>
      <dgm:spPr/>
    </dgm:pt>
    <dgm:pt modelId="{21D626D2-6FD2-4DD4-AE8D-56DD1659FC59}" type="pres">
      <dgm:prSet presAssocID="{635DE052-7CE1-4E93-BA73-281BB8584CAB}" presName="rectComp" presStyleCnt="0"/>
      <dgm:spPr/>
    </dgm:pt>
    <dgm:pt modelId="{6852C548-7E56-4A46-BE7C-EA2137FA4703}" type="pres">
      <dgm:prSet presAssocID="{635DE052-7CE1-4E93-BA73-281BB8584CAB}" presName="bgRect" presStyleLbl="bgShp" presStyleIdx="0" presStyleCnt="3"/>
      <dgm:spPr/>
    </dgm:pt>
    <dgm:pt modelId="{E764CCE3-5148-4932-8A55-EE7C9359B31D}" type="pres">
      <dgm:prSet presAssocID="{635DE052-7CE1-4E93-BA73-281BB8584CAB}" presName="bgRectTx" presStyleLbl="bgShp" presStyleIdx="0" presStyleCnt="3">
        <dgm:presLayoutVars>
          <dgm:bulletEnabled val="1"/>
        </dgm:presLayoutVars>
      </dgm:prSet>
      <dgm:spPr/>
    </dgm:pt>
    <dgm:pt modelId="{6822C151-CE46-4E9B-8762-C187F3F92BDB}" type="pres">
      <dgm:prSet presAssocID="{635DE052-7CE1-4E93-BA73-281BB8584CAB}" presName="spComp" presStyleCnt="0"/>
      <dgm:spPr/>
    </dgm:pt>
    <dgm:pt modelId="{14311BA1-444B-4F84-943A-39AAF3A37F98}" type="pres">
      <dgm:prSet presAssocID="{635DE052-7CE1-4E93-BA73-281BB8584CAB}" presName="vSp" presStyleCnt="0"/>
      <dgm:spPr/>
    </dgm:pt>
    <dgm:pt modelId="{40B780B2-2B92-4C4A-96D6-3DB0F26E2A0E}" type="pres">
      <dgm:prSet presAssocID="{D21DA7C2-28D6-453F-B2FE-5028A8CDE39F}" presName="rectComp" presStyleCnt="0"/>
      <dgm:spPr/>
    </dgm:pt>
    <dgm:pt modelId="{19B3F8AA-EDD0-4160-AD14-3073D4F49C1B}" type="pres">
      <dgm:prSet presAssocID="{D21DA7C2-28D6-453F-B2FE-5028A8CDE39F}" presName="bgRect" presStyleLbl="bgShp" presStyleIdx="1" presStyleCnt="3"/>
      <dgm:spPr/>
    </dgm:pt>
    <dgm:pt modelId="{3E408B10-F8DE-4666-A5EE-A5399DC75C79}" type="pres">
      <dgm:prSet presAssocID="{D21DA7C2-28D6-453F-B2FE-5028A8CDE39F}" presName="bgRectTx" presStyleLbl="bgShp" presStyleIdx="1" presStyleCnt="3">
        <dgm:presLayoutVars>
          <dgm:bulletEnabled val="1"/>
        </dgm:presLayoutVars>
      </dgm:prSet>
      <dgm:spPr/>
    </dgm:pt>
    <dgm:pt modelId="{A891BB63-6919-4D08-BBB8-DAB6B7A29D7C}" type="pres">
      <dgm:prSet presAssocID="{D21DA7C2-28D6-453F-B2FE-5028A8CDE39F}" presName="spComp" presStyleCnt="0"/>
      <dgm:spPr/>
    </dgm:pt>
    <dgm:pt modelId="{87423DDE-09A4-422D-89D2-9D6F215BAE38}" type="pres">
      <dgm:prSet presAssocID="{D21DA7C2-28D6-453F-B2FE-5028A8CDE39F}" presName="vSp" presStyleCnt="0"/>
      <dgm:spPr/>
    </dgm:pt>
    <dgm:pt modelId="{5B245594-3714-497F-AD17-735ADD6A905B}" type="pres">
      <dgm:prSet presAssocID="{5AE74FB7-7913-4262-8FA8-D31C993A2A63}" presName="rectComp" presStyleCnt="0"/>
      <dgm:spPr/>
    </dgm:pt>
    <dgm:pt modelId="{9F59C48D-5BF4-489D-82C2-4AF5BBFE2053}" type="pres">
      <dgm:prSet presAssocID="{5AE74FB7-7913-4262-8FA8-D31C993A2A63}" presName="bgRect" presStyleLbl="bgShp" presStyleIdx="2" presStyleCnt="3"/>
      <dgm:spPr/>
    </dgm:pt>
    <dgm:pt modelId="{5C2E4884-DCEC-4299-96A4-0811968F2DD2}" type="pres">
      <dgm:prSet presAssocID="{5AE74FB7-7913-4262-8FA8-D31C993A2A63}" presName="bgRectTx" presStyleLbl="bgShp" presStyleIdx="2" presStyleCnt="3">
        <dgm:presLayoutVars>
          <dgm:bulletEnabled val="1"/>
        </dgm:presLayoutVars>
      </dgm:prSet>
      <dgm:spPr/>
    </dgm:pt>
  </dgm:ptLst>
  <dgm:cxnLst>
    <dgm:cxn modelId="{7AF4340A-E591-42C8-98DA-008D605B45A2}" type="presOf" srcId="{5AE74FB7-7913-4262-8FA8-D31C993A2A63}" destId="{9F59C48D-5BF4-489D-82C2-4AF5BBFE2053}" srcOrd="0" destOrd="0" presId="urn:microsoft.com/office/officeart/2005/8/layout/hierarchy6"/>
    <dgm:cxn modelId="{8501C80D-6F50-4857-93E5-8DF118C61C97}" srcId="{FBE88D1D-AC0E-4907-907A-3E19676BEE06}" destId="{635DE052-7CE1-4E93-BA73-281BB8584CAB}" srcOrd="1" destOrd="0" parTransId="{D6F47D94-1294-46B2-9B51-CE6B53C3C609}" sibTransId="{D0829A93-1B53-4C64-A9A9-CCC085250AE0}"/>
    <dgm:cxn modelId="{1E80B21E-96BD-4FFA-81B0-E0DC9BEF2AF0}" srcId="{6282C25E-0615-4966-A507-2C4A7364B42B}" destId="{29B55B46-9495-47B3-8BEA-032E4104880B}" srcOrd="0" destOrd="0" parTransId="{31FDEEFB-7FCF-4B97-8611-3D0A761E1D34}" sibTransId="{80589CD4-37B8-4FC2-904F-BEE620DEAC9B}"/>
    <dgm:cxn modelId="{78BBE129-072D-46CD-B7AC-94F22ECA4675}" srcId="{5ED9372C-7C53-4DC5-8D24-F29FA1FEECAF}" destId="{5E0CB81D-92DC-48BF-812B-9B92274F5783}" srcOrd="0" destOrd="0" parTransId="{9286C1B6-933A-42A2-94BB-04F60CA58BFA}" sibTransId="{925B3BB8-2907-4E05-A2EB-1397B59959E8}"/>
    <dgm:cxn modelId="{176BB72B-34B7-4D96-AECE-782413223937}" type="presOf" srcId="{9286C1B6-933A-42A2-94BB-04F60CA58BFA}" destId="{F647F5C2-DF77-4B58-8DEF-E7C6D82F930F}" srcOrd="0" destOrd="0" presId="urn:microsoft.com/office/officeart/2005/8/layout/hierarchy6"/>
    <dgm:cxn modelId="{C36BAB34-BE42-45F1-AD37-19DE3FFCDAC4}" type="presOf" srcId="{5AE74FB7-7913-4262-8FA8-D31C993A2A63}" destId="{5C2E4884-DCEC-4299-96A4-0811968F2DD2}" srcOrd="1" destOrd="0" presId="urn:microsoft.com/office/officeart/2005/8/layout/hierarchy6"/>
    <dgm:cxn modelId="{86D5F63E-B00E-4B5D-863A-AA69FFD4F985}" srcId="{FBE88D1D-AC0E-4907-907A-3E19676BEE06}" destId="{5AE74FB7-7913-4262-8FA8-D31C993A2A63}" srcOrd="3" destOrd="0" parTransId="{5CE77289-76C9-40EA-A115-8A9AE707B67A}" sibTransId="{5D489D29-91C0-4CC4-A8C7-5B20F983C9A9}"/>
    <dgm:cxn modelId="{67667261-A1E4-48DA-9DC9-70C99822941E}" srcId="{FBE88D1D-AC0E-4907-907A-3E19676BEE06}" destId="{D21DA7C2-28D6-453F-B2FE-5028A8CDE39F}" srcOrd="2" destOrd="0" parTransId="{7C8121CB-90DE-4806-94D2-816C96A4C414}" sibTransId="{712E3657-240E-48DC-8D1C-26E1FE51F7D7}"/>
    <dgm:cxn modelId="{DCA62454-C86C-4509-8B58-DF7E4F0D1E60}" type="presOf" srcId="{6282C25E-0615-4966-A507-2C4A7364B42B}" destId="{9C272A9E-4C2E-4690-B125-491C46C6E50A}" srcOrd="0" destOrd="0" presId="urn:microsoft.com/office/officeart/2005/8/layout/hierarchy6"/>
    <dgm:cxn modelId="{06DE5C79-F5C3-4996-B154-9AAEA67A1925}" srcId="{80E2F03A-BFCF-45BF-A934-9BBE0C91D1BB}" destId="{5ED9372C-7C53-4DC5-8D24-F29FA1FEECAF}" srcOrd="0" destOrd="0" parTransId="{DFA5C0F6-EECF-48DB-A7A1-AC9AC6C45886}" sibTransId="{A4CB9B9D-4A9A-4267-AE3C-9E41E5CE49F3}"/>
    <dgm:cxn modelId="{23E49F7B-D7DC-44EC-B90C-48CCD3B7729A}" srcId="{80E2F03A-BFCF-45BF-A934-9BBE0C91D1BB}" destId="{6282C25E-0615-4966-A507-2C4A7364B42B}" srcOrd="1" destOrd="0" parTransId="{F20CA868-A098-481E-BCCD-C75908ED55D3}" sibTransId="{EBDACEDD-D88A-4118-9E35-96BAAAD91842}"/>
    <dgm:cxn modelId="{A8638F7D-8AE4-4197-8C5B-D95A2052A633}" srcId="{FBE88D1D-AC0E-4907-907A-3E19676BEE06}" destId="{80E2F03A-BFCF-45BF-A934-9BBE0C91D1BB}" srcOrd="0" destOrd="0" parTransId="{09905F2B-64DD-439A-BFD3-0C38BABB75D0}" sibTransId="{F8A00A04-776E-44C0-8329-D1B5A7C68260}"/>
    <dgm:cxn modelId="{26522D7F-845A-43EC-B4A0-4531AB1797B2}" type="presOf" srcId="{D21DA7C2-28D6-453F-B2FE-5028A8CDE39F}" destId="{3E408B10-F8DE-4666-A5EE-A5399DC75C79}" srcOrd="1" destOrd="0" presId="urn:microsoft.com/office/officeart/2005/8/layout/hierarchy6"/>
    <dgm:cxn modelId="{386DEB83-21FB-4661-B327-8D38A4EF68A3}" type="presOf" srcId="{635DE052-7CE1-4E93-BA73-281BB8584CAB}" destId="{E764CCE3-5148-4932-8A55-EE7C9359B31D}" srcOrd="1" destOrd="0" presId="urn:microsoft.com/office/officeart/2005/8/layout/hierarchy6"/>
    <dgm:cxn modelId="{3EC4178C-AC5F-4EFB-82E0-68188D99F707}" type="presOf" srcId="{5E0CB81D-92DC-48BF-812B-9B92274F5783}" destId="{C6973C11-1F23-48B1-85AA-A006E84AA917}" srcOrd="0" destOrd="0" presId="urn:microsoft.com/office/officeart/2005/8/layout/hierarchy6"/>
    <dgm:cxn modelId="{552B51A7-C4B7-40A3-9686-9FA98467C715}" type="presOf" srcId="{5ED9372C-7C53-4DC5-8D24-F29FA1FEECAF}" destId="{A8DBD12C-0474-407D-9C2C-06A8BA8412A0}" srcOrd="0" destOrd="0" presId="urn:microsoft.com/office/officeart/2005/8/layout/hierarchy6"/>
    <dgm:cxn modelId="{B7C2B7B2-22A6-4304-899A-E36652AF2A0E}" type="presOf" srcId="{D21DA7C2-28D6-453F-B2FE-5028A8CDE39F}" destId="{19B3F8AA-EDD0-4160-AD14-3073D4F49C1B}" srcOrd="0" destOrd="0" presId="urn:microsoft.com/office/officeart/2005/8/layout/hierarchy6"/>
    <dgm:cxn modelId="{ECC0CCB7-7285-4E4B-A629-16BC4FDE13D5}" type="presOf" srcId="{DFA5C0F6-EECF-48DB-A7A1-AC9AC6C45886}" destId="{0648A92C-B390-43AD-8D42-3AA2F4E9DE66}" srcOrd="0" destOrd="0" presId="urn:microsoft.com/office/officeart/2005/8/layout/hierarchy6"/>
    <dgm:cxn modelId="{A815A3B8-2DBA-4D85-8187-70C3B8E10EFC}" type="presOf" srcId="{80E2F03A-BFCF-45BF-A934-9BBE0C91D1BB}" destId="{75B2C75F-81AB-40DE-A938-6A5C93DD4B5F}" srcOrd="0" destOrd="0" presId="urn:microsoft.com/office/officeart/2005/8/layout/hierarchy6"/>
    <dgm:cxn modelId="{320A3FD1-002C-46B4-8B59-DB47E52B1ADF}" type="presOf" srcId="{29B55B46-9495-47B3-8BEA-032E4104880B}" destId="{021B1DB5-72F0-403C-860F-0FBE745A04C2}" srcOrd="0" destOrd="0" presId="urn:microsoft.com/office/officeart/2005/8/layout/hierarchy6"/>
    <dgm:cxn modelId="{0D4EDAE0-DA6D-45EA-B26D-B91A04D29FA4}" type="presOf" srcId="{FBE88D1D-AC0E-4907-907A-3E19676BEE06}" destId="{09F7667F-8731-4FCE-A558-B445AE37CD37}" srcOrd="0" destOrd="0" presId="urn:microsoft.com/office/officeart/2005/8/layout/hierarchy6"/>
    <dgm:cxn modelId="{423407E9-795A-4B6E-AEC3-84C01E128FCA}" type="presOf" srcId="{F20CA868-A098-481E-BCCD-C75908ED55D3}" destId="{C0E44FF6-58BC-433E-B8AE-52D2A171EB44}" srcOrd="0" destOrd="0" presId="urn:microsoft.com/office/officeart/2005/8/layout/hierarchy6"/>
    <dgm:cxn modelId="{21D474F3-4E6A-4588-9547-61CEAC2B209F}" type="presOf" srcId="{635DE052-7CE1-4E93-BA73-281BB8584CAB}" destId="{6852C548-7E56-4A46-BE7C-EA2137FA4703}" srcOrd="0" destOrd="0" presId="urn:microsoft.com/office/officeart/2005/8/layout/hierarchy6"/>
    <dgm:cxn modelId="{5B6338F7-B65E-4FB9-B3BB-D65308D44966}" type="presOf" srcId="{31FDEEFB-7FCF-4B97-8611-3D0A761E1D34}" destId="{185A3A13-DDFF-449A-A976-5FA350A00299}" srcOrd="0" destOrd="0" presId="urn:microsoft.com/office/officeart/2005/8/layout/hierarchy6"/>
    <dgm:cxn modelId="{A91643AE-D7EF-408D-B307-83A66703E816}" type="presParOf" srcId="{09F7667F-8731-4FCE-A558-B445AE37CD37}" destId="{76A48496-40C0-44AE-B19A-FB7927C96D54}" srcOrd="0" destOrd="0" presId="urn:microsoft.com/office/officeart/2005/8/layout/hierarchy6"/>
    <dgm:cxn modelId="{90AB8276-7109-45D3-8F32-BD3D60B63140}" type="presParOf" srcId="{76A48496-40C0-44AE-B19A-FB7927C96D54}" destId="{2DF03D85-7FCE-4EB8-851E-ACF7C3668293}" srcOrd="0" destOrd="0" presId="urn:microsoft.com/office/officeart/2005/8/layout/hierarchy6"/>
    <dgm:cxn modelId="{9400FFA7-2316-4629-895D-B347EDCA35A1}" type="presParOf" srcId="{76A48496-40C0-44AE-B19A-FB7927C96D54}" destId="{5CDD7611-99BC-4BF5-8B2E-E9D7E8B37CFA}" srcOrd="1" destOrd="0" presId="urn:microsoft.com/office/officeart/2005/8/layout/hierarchy6"/>
    <dgm:cxn modelId="{4645738E-B454-47F4-A00F-A4A94B296882}" type="presParOf" srcId="{5CDD7611-99BC-4BF5-8B2E-E9D7E8B37CFA}" destId="{E83BB478-1D9F-43E1-A681-3F293DF57705}" srcOrd="0" destOrd="0" presId="urn:microsoft.com/office/officeart/2005/8/layout/hierarchy6"/>
    <dgm:cxn modelId="{F4C85678-98A4-41C5-82E4-EFD77C82BDBA}" type="presParOf" srcId="{E83BB478-1D9F-43E1-A681-3F293DF57705}" destId="{75B2C75F-81AB-40DE-A938-6A5C93DD4B5F}" srcOrd="0" destOrd="0" presId="urn:microsoft.com/office/officeart/2005/8/layout/hierarchy6"/>
    <dgm:cxn modelId="{54E6EDCF-C4EF-4FCF-8C9A-0322548813D0}" type="presParOf" srcId="{E83BB478-1D9F-43E1-A681-3F293DF57705}" destId="{286ADDDA-AEEE-4C2D-AC2A-8A044FE261F6}" srcOrd="1" destOrd="0" presId="urn:microsoft.com/office/officeart/2005/8/layout/hierarchy6"/>
    <dgm:cxn modelId="{84A38DBE-2DBC-4AF8-8179-908CF5CFB5B4}" type="presParOf" srcId="{286ADDDA-AEEE-4C2D-AC2A-8A044FE261F6}" destId="{0648A92C-B390-43AD-8D42-3AA2F4E9DE66}" srcOrd="0" destOrd="0" presId="urn:microsoft.com/office/officeart/2005/8/layout/hierarchy6"/>
    <dgm:cxn modelId="{89EA0212-DF11-4937-ADA3-044F813B8663}" type="presParOf" srcId="{286ADDDA-AEEE-4C2D-AC2A-8A044FE261F6}" destId="{3EB5300B-5140-4FD8-BA83-B274462F4737}" srcOrd="1" destOrd="0" presId="urn:microsoft.com/office/officeart/2005/8/layout/hierarchy6"/>
    <dgm:cxn modelId="{BB618E8A-FBB7-4E46-95DB-83DEB1767438}" type="presParOf" srcId="{3EB5300B-5140-4FD8-BA83-B274462F4737}" destId="{A8DBD12C-0474-407D-9C2C-06A8BA8412A0}" srcOrd="0" destOrd="0" presId="urn:microsoft.com/office/officeart/2005/8/layout/hierarchy6"/>
    <dgm:cxn modelId="{16BE4D8F-FD4E-4FA9-93CC-FD505D9EE4E3}" type="presParOf" srcId="{3EB5300B-5140-4FD8-BA83-B274462F4737}" destId="{266E59A7-4C88-434F-93A9-A32B0F2C6891}" srcOrd="1" destOrd="0" presId="urn:microsoft.com/office/officeart/2005/8/layout/hierarchy6"/>
    <dgm:cxn modelId="{E754EFD8-F23F-47DC-A299-6EE8E49A6E0A}" type="presParOf" srcId="{266E59A7-4C88-434F-93A9-A32B0F2C6891}" destId="{F647F5C2-DF77-4B58-8DEF-E7C6D82F930F}" srcOrd="0" destOrd="0" presId="urn:microsoft.com/office/officeart/2005/8/layout/hierarchy6"/>
    <dgm:cxn modelId="{59045E3C-8B68-41E4-8838-CBCC53A97F85}" type="presParOf" srcId="{266E59A7-4C88-434F-93A9-A32B0F2C6891}" destId="{A83A7D8F-D682-4DB0-9480-25E104DF26AF}" srcOrd="1" destOrd="0" presId="urn:microsoft.com/office/officeart/2005/8/layout/hierarchy6"/>
    <dgm:cxn modelId="{5A9F7781-6574-4E4B-8066-C0B120C4D798}" type="presParOf" srcId="{A83A7D8F-D682-4DB0-9480-25E104DF26AF}" destId="{C6973C11-1F23-48B1-85AA-A006E84AA917}" srcOrd="0" destOrd="0" presId="urn:microsoft.com/office/officeart/2005/8/layout/hierarchy6"/>
    <dgm:cxn modelId="{7102B2E3-82E6-4021-9E9D-10534A527D50}" type="presParOf" srcId="{A83A7D8F-D682-4DB0-9480-25E104DF26AF}" destId="{1814AB2D-F296-49AB-A905-78F9B8AB6504}" srcOrd="1" destOrd="0" presId="urn:microsoft.com/office/officeart/2005/8/layout/hierarchy6"/>
    <dgm:cxn modelId="{78053726-7AEC-4285-BAF2-79C312EF0DA1}" type="presParOf" srcId="{286ADDDA-AEEE-4C2D-AC2A-8A044FE261F6}" destId="{C0E44FF6-58BC-433E-B8AE-52D2A171EB44}" srcOrd="2" destOrd="0" presId="urn:microsoft.com/office/officeart/2005/8/layout/hierarchy6"/>
    <dgm:cxn modelId="{BFFD12B1-EA4B-4481-BBD2-F2866B78FCFF}" type="presParOf" srcId="{286ADDDA-AEEE-4C2D-AC2A-8A044FE261F6}" destId="{93C83D10-F2D9-4A12-BFD8-EF76ED040BA5}" srcOrd="3" destOrd="0" presId="urn:microsoft.com/office/officeart/2005/8/layout/hierarchy6"/>
    <dgm:cxn modelId="{4C91B8EE-D9FC-4624-A9C7-3C0099A97766}" type="presParOf" srcId="{93C83D10-F2D9-4A12-BFD8-EF76ED040BA5}" destId="{9C272A9E-4C2E-4690-B125-491C46C6E50A}" srcOrd="0" destOrd="0" presId="urn:microsoft.com/office/officeart/2005/8/layout/hierarchy6"/>
    <dgm:cxn modelId="{565AB8C5-3F4A-44C1-936A-EA2B01B2FDAA}" type="presParOf" srcId="{93C83D10-F2D9-4A12-BFD8-EF76ED040BA5}" destId="{ECE5DC3A-CEC6-443F-B9C5-415217109BA9}" srcOrd="1" destOrd="0" presId="urn:microsoft.com/office/officeart/2005/8/layout/hierarchy6"/>
    <dgm:cxn modelId="{01CCF85C-B66C-4C42-BFDC-74F88E941CD5}" type="presParOf" srcId="{ECE5DC3A-CEC6-443F-B9C5-415217109BA9}" destId="{185A3A13-DDFF-449A-A976-5FA350A00299}" srcOrd="0" destOrd="0" presId="urn:microsoft.com/office/officeart/2005/8/layout/hierarchy6"/>
    <dgm:cxn modelId="{6DCD52D4-2A81-46FA-87BE-E67770239EA5}" type="presParOf" srcId="{ECE5DC3A-CEC6-443F-B9C5-415217109BA9}" destId="{8CDC6973-1442-46DA-AB89-89EFF5173A6C}" srcOrd="1" destOrd="0" presId="urn:microsoft.com/office/officeart/2005/8/layout/hierarchy6"/>
    <dgm:cxn modelId="{A269C4E8-DB4D-4788-8AC6-4FE6F0E00C96}" type="presParOf" srcId="{8CDC6973-1442-46DA-AB89-89EFF5173A6C}" destId="{021B1DB5-72F0-403C-860F-0FBE745A04C2}" srcOrd="0" destOrd="0" presId="urn:microsoft.com/office/officeart/2005/8/layout/hierarchy6"/>
    <dgm:cxn modelId="{D0A16454-1EA4-4FB3-8615-6B9EDDDEFD32}" type="presParOf" srcId="{8CDC6973-1442-46DA-AB89-89EFF5173A6C}" destId="{862E4D88-A5DD-4AA0-B510-6981690406C1}" srcOrd="1" destOrd="0" presId="urn:microsoft.com/office/officeart/2005/8/layout/hierarchy6"/>
    <dgm:cxn modelId="{2117558F-45A0-427A-A7AA-BA76A0526FBC}" type="presParOf" srcId="{09F7667F-8731-4FCE-A558-B445AE37CD37}" destId="{16B31763-6AE8-4A4C-81D0-6B9FB9BFA6AC}" srcOrd="1" destOrd="0" presId="urn:microsoft.com/office/officeart/2005/8/layout/hierarchy6"/>
    <dgm:cxn modelId="{C528DCD6-AD8C-4C70-9D17-659217FA1A85}" type="presParOf" srcId="{16B31763-6AE8-4A4C-81D0-6B9FB9BFA6AC}" destId="{21D626D2-6FD2-4DD4-AE8D-56DD1659FC59}" srcOrd="0" destOrd="0" presId="urn:microsoft.com/office/officeart/2005/8/layout/hierarchy6"/>
    <dgm:cxn modelId="{54112590-55C1-407C-914F-383ABE893E39}" type="presParOf" srcId="{21D626D2-6FD2-4DD4-AE8D-56DD1659FC59}" destId="{6852C548-7E56-4A46-BE7C-EA2137FA4703}" srcOrd="0" destOrd="0" presId="urn:microsoft.com/office/officeart/2005/8/layout/hierarchy6"/>
    <dgm:cxn modelId="{4CF73996-E03D-4A14-AA85-48AC97D92730}" type="presParOf" srcId="{21D626D2-6FD2-4DD4-AE8D-56DD1659FC59}" destId="{E764CCE3-5148-4932-8A55-EE7C9359B31D}" srcOrd="1" destOrd="0" presId="urn:microsoft.com/office/officeart/2005/8/layout/hierarchy6"/>
    <dgm:cxn modelId="{FE215B1E-4461-4E33-8011-669BA3A362B7}" type="presParOf" srcId="{16B31763-6AE8-4A4C-81D0-6B9FB9BFA6AC}" destId="{6822C151-CE46-4E9B-8762-C187F3F92BDB}" srcOrd="1" destOrd="0" presId="urn:microsoft.com/office/officeart/2005/8/layout/hierarchy6"/>
    <dgm:cxn modelId="{D83CC609-552D-4F35-9DE9-76F620C3F2B1}" type="presParOf" srcId="{6822C151-CE46-4E9B-8762-C187F3F92BDB}" destId="{14311BA1-444B-4F84-943A-39AAF3A37F98}" srcOrd="0" destOrd="0" presId="urn:microsoft.com/office/officeart/2005/8/layout/hierarchy6"/>
    <dgm:cxn modelId="{8BB3B568-4122-410E-B021-F5F74C10A305}" type="presParOf" srcId="{16B31763-6AE8-4A4C-81D0-6B9FB9BFA6AC}" destId="{40B780B2-2B92-4C4A-96D6-3DB0F26E2A0E}" srcOrd="2" destOrd="0" presId="urn:microsoft.com/office/officeart/2005/8/layout/hierarchy6"/>
    <dgm:cxn modelId="{031CE8CE-919E-40EC-8D9A-04D02C7D746E}" type="presParOf" srcId="{40B780B2-2B92-4C4A-96D6-3DB0F26E2A0E}" destId="{19B3F8AA-EDD0-4160-AD14-3073D4F49C1B}" srcOrd="0" destOrd="0" presId="urn:microsoft.com/office/officeart/2005/8/layout/hierarchy6"/>
    <dgm:cxn modelId="{F3983EAB-860B-4C9A-96F5-089925AD28D0}" type="presParOf" srcId="{40B780B2-2B92-4C4A-96D6-3DB0F26E2A0E}" destId="{3E408B10-F8DE-4666-A5EE-A5399DC75C79}" srcOrd="1" destOrd="0" presId="urn:microsoft.com/office/officeart/2005/8/layout/hierarchy6"/>
    <dgm:cxn modelId="{8650BB03-127F-4513-BB48-1EF9B441238A}" type="presParOf" srcId="{16B31763-6AE8-4A4C-81D0-6B9FB9BFA6AC}" destId="{A891BB63-6919-4D08-BBB8-DAB6B7A29D7C}" srcOrd="3" destOrd="0" presId="urn:microsoft.com/office/officeart/2005/8/layout/hierarchy6"/>
    <dgm:cxn modelId="{BB761268-A4A2-477D-9AB8-C08E878F18D6}" type="presParOf" srcId="{A891BB63-6919-4D08-BBB8-DAB6B7A29D7C}" destId="{87423DDE-09A4-422D-89D2-9D6F215BAE38}" srcOrd="0" destOrd="0" presId="urn:microsoft.com/office/officeart/2005/8/layout/hierarchy6"/>
    <dgm:cxn modelId="{79A4D90E-6969-43BB-A6AC-92F58D0BFBB9}" type="presParOf" srcId="{16B31763-6AE8-4A4C-81D0-6B9FB9BFA6AC}" destId="{5B245594-3714-497F-AD17-735ADD6A905B}" srcOrd="4" destOrd="0" presId="urn:microsoft.com/office/officeart/2005/8/layout/hierarchy6"/>
    <dgm:cxn modelId="{2952579B-8288-44CC-BDF1-37C95CC291AF}" type="presParOf" srcId="{5B245594-3714-497F-AD17-735ADD6A905B}" destId="{9F59C48D-5BF4-489D-82C2-4AF5BBFE2053}" srcOrd="0" destOrd="0" presId="urn:microsoft.com/office/officeart/2005/8/layout/hierarchy6"/>
    <dgm:cxn modelId="{EC01C1F8-5FBE-4EC8-B6DA-03123E33B9F3}" type="presParOf" srcId="{5B245594-3714-497F-AD17-735ADD6A905B}" destId="{5C2E4884-DCEC-4299-96A4-0811968F2DD2}"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59C48D-5BF4-489D-82C2-4AF5BBFE2053}">
      <dsp:nvSpPr>
        <dsp:cNvPr id="0" name=""/>
        <dsp:cNvSpPr/>
      </dsp:nvSpPr>
      <dsp:spPr>
        <a:xfrm>
          <a:off x="0" y="3162449"/>
          <a:ext cx="10799762" cy="13538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t>Development Image</a:t>
          </a:r>
        </a:p>
      </dsp:txBody>
      <dsp:txXfrm>
        <a:off x="0" y="3162449"/>
        <a:ext cx="3239928" cy="1353878"/>
      </dsp:txXfrm>
    </dsp:sp>
    <dsp:sp modelId="{19B3F8AA-EDD0-4160-AD14-3073D4F49C1B}">
      <dsp:nvSpPr>
        <dsp:cNvPr id="0" name=""/>
        <dsp:cNvSpPr/>
      </dsp:nvSpPr>
      <dsp:spPr>
        <a:xfrm>
          <a:off x="0" y="1581818"/>
          <a:ext cx="10799762" cy="13538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t>Testing Image</a:t>
          </a:r>
        </a:p>
      </dsp:txBody>
      <dsp:txXfrm>
        <a:off x="0" y="1581818"/>
        <a:ext cx="3239928" cy="1353878"/>
      </dsp:txXfrm>
    </dsp:sp>
    <dsp:sp modelId="{6852C548-7E56-4A46-BE7C-EA2137FA4703}">
      <dsp:nvSpPr>
        <dsp:cNvPr id="0" name=""/>
        <dsp:cNvSpPr/>
      </dsp:nvSpPr>
      <dsp:spPr>
        <a:xfrm>
          <a:off x="0" y="1186"/>
          <a:ext cx="10799762" cy="13538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t>Pre-Production Image</a:t>
          </a:r>
        </a:p>
      </dsp:txBody>
      <dsp:txXfrm>
        <a:off x="0" y="1186"/>
        <a:ext cx="3239928" cy="1353878"/>
      </dsp:txXfrm>
    </dsp:sp>
    <dsp:sp modelId="{75B2C75F-81AB-40DE-A938-6A5C93DD4B5F}">
      <dsp:nvSpPr>
        <dsp:cNvPr id="0" name=""/>
        <dsp:cNvSpPr/>
      </dsp:nvSpPr>
      <dsp:spPr>
        <a:xfrm>
          <a:off x="6061524" y="114562"/>
          <a:ext cx="1700646" cy="11337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Full Prod Data</a:t>
          </a:r>
        </a:p>
      </dsp:txBody>
      <dsp:txXfrm>
        <a:off x="6094731" y="147769"/>
        <a:ext cx="1634232" cy="1067350"/>
      </dsp:txXfrm>
    </dsp:sp>
    <dsp:sp modelId="{0648A92C-B390-43AD-8D42-3AA2F4E9DE66}">
      <dsp:nvSpPr>
        <dsp:cNvPr id="0" name=""/>
        <dsp:cNvSpPr/>
      </dsp:nvSpPr>
      <dsp:spPr>
        <a:xfrm>
          <a:off x="5806427" y="1248326"/>
          <a:ext cx="1105419" cy="453505"/>
        </a:xfrm>
        <a:custGeom>
          <a:avLst/>
          <a:gdLst/>
          <a:ahLst/>
          <a:cxnLst/>
          <a:rect l="0" t="0" r="0" b="0"/>
          <a:pathLst>
            <a:path>
              <a:moveTo>
                <a:pt x="1105419" y="0"/>
              </a:moveTo>
              <a:lnTo>
                <a:pt x="1105419" y="226752"/>
              </a:lnTo>
              <a:lnTo>
                <a:pt x="0" y="226752"/>
              </a:lnTo>
              <a:lnTo>
                <a:pt x="0" y="4535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8DBD12C-0474-407D-9C2C-06A8BA8412A0}">
      <dsp:nvSpPr>
        <dsp:cNvPr id="0" name=""/>
        <dsp:cNvSpPr/>
      </dsp:nvSpPr>
      <dsp:spPr>
        <a:xfrm>
          <a:off x="4956104" y="1701832"/>
          <a:ext cx="1700646" cy="11337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Confidential  Data Removed</a:t>
          </a:r>
        </a:p>
      </dsp:txBody>
      <dsp:txXfrm>
        <a:off x="4989311" y="1735039"/>
        <a:ext cx="1634232" cy="1067350"/>
      </dsp:txXfrm>
    </dsp:sp>
    <dsp:sp modelId="{F647F5C2-DF77-4B58-8DEF-E7C6D82F930F}">
      <dsp:nvSpPr>
        <dsp:cNvPr id="0" name=""/>
        <dsp:cNvSpPr/>
      </dsp:nvSpPr>
      <dsp:spPr>
        <a:xfrm>
          <a:off x="5760707" y="2835596"/>
          <a:ext cx="91440" cy="453505"/>
        </a:xfrm>
        <a:custGeom>
          <a:avLst/>
          <a:gdLst/>
          <a:ahLst/>
          <a:cxnLst/>
          <a:rect l="0" t="0" r="0" b="0"/>
          <a:pathLst>
            <a:path>
              <a:moveTo>
                <a:pt x="45720" y="0"/>
              </a:moveTo>
              <a:lnTo>
                <a:pt x="45720" y="4535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973C11-1F23-48B1-85AA-A006E84AA917}">
      <dsp:nvSpPr>
        <dsp:cNvPr id="0" name=""/>
        <dsp:cNvSpPr/>
      </dsp:nvSpPr>
      <dsp:spPr>
        <a:xfrm>
          <a:off x="4956104" y="3289102"/>
          <a:ext cx="1700646" cy="11337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Confidential  Data Removed</a:t>
          </a:r>
        </a:p>
      </dsp:txBody>
      <dsp:txXfrm>
        <a:off x="4989311" y="3322309"/>
        <a:ext cx="1634232" cy="1067350"/>
      </dsp:txXfrm>
    </dsp:sp>
    <dsp:sp modelId="{C0E44FF6-58BC-433E-B8AE-52D2A171EB44}">
      <dsp:nvSpPr>
        <dsp:cNvPr id="0" name=""/>
        <dsp:cNvSpPr/>
      </dsp:nvSpPr>
      <dsp:spPr>
        <a:xfrm>
          <a:off x="6911847" y="1248326"/>
          <a:ext cx="1105419" cy="453505"/>
        </a:xfrm>
        <a:custGeom>
          <a:avLst/>
          <a:gdLst/>
          <a:ahLst/>
          <a:cxnLst/>
          <a:rect l="0" t="0" r="0" b="0"/>
          <a:pathLst>
            <a:path>
              <a:moveTo>
                <a:pt x="0" y="0"/>
              </a:moveTo>
              <a:lnTo>
                <a:pt x="0" y="226752"/>
              </a:lnTo>
              <a:lnTo>
                <a:pt x="1105419" y="226752"/>
              </a:lnTo>
              <a:lnTo>
                <a:pt x="1105419" y="4535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272A9E-4C2E-4690-B125-491C46C6E50A}">
      <dsp:nvSpPr>
        <dsp:cNvPr id="0" name=""/>
        <dsp:cNvSpPr/>
      </dsp:nvSpPr>
      <dsp:spPr>
        <a:xfrm>
          <a:off x="7166944" y="1701832"/>
          <a:ext cx="1700646" cy="11337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Full Data</a:t>
          </a:r>
        </a:p>
      </dsp:txBody>
      <dsp:txXfrm>
        <a:off x="7200151" y="1735039"/>
        <a:ext cx="1634232" cy="1067350"/>
      </dsp:txXfrm>
    </dsp:sp>
    <dsp:sp modelId="{185A3A13-DDFF-449A-A976-5FA350A00299}">
      <dsp:nvSpPr>
        <dsp:cNvPr id="0" name=""/>
        <dsp:cNvSpPr/>
      </dsp:nvSpPr>
      <dsp:spPr>
        <a:xfrm>
          <a:off x="7971547" y="2835596"/>
          <a:ext cx="91440" cy="453505"/>
        </a:xfrm>
        <a:custGeom>
          <a:avLst/>
          <a:gdLst/>
          <a:ahLst/>
          <a:cxnLst/>
          <a:rect l="0" t="0" r="0" b="0"/>
          <a:pathLst>
            <a:path>
              <a:moveTo>
                <a:pt x="45720" y="0"/>
              </a:moveTo>
              <a:lnTo>
                <a:pt x="45720" y="4535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1B1DB5-72F0-403C-860F-0FBE745A04C2}">
      <dsp:nvSpPr>
        <dsp:cNvPr id="0" name=""/>
        <dsp:cNvSpPr/>
      </dsp:nvSpPr>
      <dsp:spPr>
        <a:xfrm>
          <a:off x="7166944" y="3289102"/>
          <a:ext cx="1700646" cy="11337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90% Delete</a:t>
          </a:r>
        </a:p>
      </dsp:txBody>
      <dsp:txXfrm>
        <a:off x="7200151" y="3322309"/>
        <a:ext cx="1634232" cy="106735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934746-25B3-4B6C-9B3C-EEC83A901ACB}" type="datetimeFigureOut">
              <a:rPr lang="en-CA" smtClean="0"/>
              <a:t>2021-10-26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78F28-C521-46EC-8C16-985C87E6AD2B}" type="slidenum">
              <a:rPr lang="en-CA" smtClean="0"/>
              <a:t>‹#›</a:t>
            </a:fld>
            <a:endParaRPr lang="en-CA"/>
          </a:p>
        </p:txBody>
      </p:sp>
    </p:spTree>
    <p:extLst>
      <p:ext uri="{BB962C8B-B14F-4D97-AF65-F5344CB8AC3E}">
        <p14:creationId xmlns:p14="http://schemas.microsoft.com/office/powerpoint/2010/main" val="1259255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You do not need to read this full policy, just give</a:t>
            </a:r>
            <a:r>
              <a:rPr lang="en-CA" baseline="0"/>
              <a:t> people time to read this and explain they can review the full policy at the provided link.</a:t>
            </a:r>
            <a:endParaRPr lang="en-CA"/>
          </a:p>
        </p:txBody>
      </p:sp>
      <p:sp>
        <p:nvSpPr>
          <p:cNvPr id="4" name="Slide Number Placeholder 3"/>
          <p:cNvSpPr>
            <a:spLocks noGrp="1"/>
          </p:cNvSpPr>
          <p:nvPr>
            <p:ph type="sldNum" sz="quarter" idx="5"/>
          </p:nvPr>
        </p:nvSpPr>
        <p:spPr/>
        <p:txBody>
          <a:bodyPr/>
          <a:lstStyle/>
          <a:p>
            <a:fld id="{AB178F28-C521-46EC-8C16-985C87E6AD2B}" type="slidenum">
              <a:rPr lang="en-CA" smtClean="0"/>
              <a:t>2</a:t>
            </a:fld>
            <a:endParaRPr lang="en-CA"/>
          </a:p>
        </p:txBody>
      </p:sp>
    </p:spTree>
    <p:extLst>
      <p:ext uri="{BB962C8B-B14F-4D97-AF65-F5344CB8AC3E}">
        <p14:creationId xmlns:p14="http://schemas.microsoft.com/office/powerpoint/2010/main" val="789177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You do not need to read this full policy, just give</a:t>
            </a:r>
            <a:r>
              <a:rPr lang="en-CA" baseline="0"/>
              <a:t> people time to read this and explain they can review the full policy at the provided link.</a:t>
            </a:r>
            <a:endParaRPr lang="en-CA"/>
          </a:p>
        </p:txBody>
      </p:sp>
      <p:sp>
        <p:nvSpPr>
          <p:cNvPr id="4" name="Slide Number Placeholder 3"/>
          <p:cNvSpPr>
            <a:spLocks noGrp="1"/>
          </p:cNvSpPr>
          <p:nvPr>
            <p:ph type="sldNum" sz="quarter" idx="5"/>
          </p:nvPr>
        </p:nvSpPr>
        <p:spPr/>
        <p:txBody>
          <a:bodyPr/>
          <a:lstStyle/>
          <a:p>
            <a:fld id="{AB178F28-C521-46EC-8C16-985C87E6AD2B}" type="slidenum">
              <a:rPr lang="en-CA" smtClean="0"/>
              <a:t>6</a:t>
            </a:fld>
            <a:endParaRPr lang="en-CA"/>
          </a:p>
        </p:txBody>
      </p:sp>
    </p:spTree>
    <p:extLst>
      <p:ext uri="{BB962C8B-B14F-4D97-AF65-F5344CB8AC3E}">
        <p14:creationId xmlns:p14="http://schemas.microsoft.com/office/powerpoint/2010/main" val="7891775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6B91119C-AA68-47BC-9703-5B124882B8B1}"/>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4511" t="7812" b="7812"/>
          <a:stretch/>
        </p:blipFill>
        <p:spPr bwMode="auto">
          <a:xfrm>
            <a:off x="0" y="0"/>
            <a:ext cx="9343128" cy="614758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3">
            <a:extLst>
              <a:ext uri="{FF2B5EF4-FFF2-40B4-BE49-F238E27FC236}">
                <a16:creationId xmlns:a16="http://schemas.microsoft.com/office/drawing/2014/main" id="{1FC9C49D-8E00-4489-8DD2-BB81F46A619D}"/>
              </a:ext>
            </a:extLst>
          </p:cNvPr>
          <p:cNvSpPr/>
          <p:nvPr userDrawn="1"/>
        </p:nvSpPr>
        <p:spPr>
          <a:xfrm>
            <a:off x="0" y="0"/>
            <a:ext cx="12192000" cy="6858000"/>
          </a:xfrm>
          <a:prstGeom prst="rect">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Retângulo 1">
            <a:extLst>
              <a:ext uri="{FF2B5EF4-FFF2-40B4-BE49-F238E27FC236}">
                <a16:creationId xmlns:a16="http://schemas.microsoft.com/office/drawing/2014/main" id="{CD6146CE-236F-48F4-AB30-476E322C35A2}"/>
              </a:ext>
            </a:extLst>
          </p:cNvPr>
          <p:cNvSpPr/>
          <p:nvPr userDrawn="1"/>
        </p:nvSpPr>
        <p:spPr>
          <a:xfrm>
            <a:off x="7453745" y="0"/>
            <a:ext cx="4738255" cy="6858000"/>
          </a:xfrm>
          <a:prstGeom prst="rect">
            <a:avLst/>
          </a:prstGeom>
          <a:solidFill>
            <a:srgbClr val="EF4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TextBox 11">
            <a:extLst>
              <a:ext uri="{FF2B5EF4-FFF2-40B4-BE49-F238E27FC236}">
                <a16:creationId xmlns:a16="http://schemas.microsoft.com/office/drawing/2014/main" id="{3BF91502-CA6E-4E7E-8CB9-3F1F0850ADB3}"/>
              </a:ext>
            </a:extLst>
          </p:cNvPr>
          <p:cNvSpPr txBox="1"/>
          <p:nvPr userDrawn="1"/>
        </p:nvSpPr>
        <p:spPr>
          <a:xfrm>
            <a:off x="629745" y="3916060"/>
            <a:ext cx="10031105" cy="800219"/>
          </a:xfrm>
          <a:prstGeom prst="rect">
            <a:avLst/>
          </a:prstGeom>
          <a:noFill/>
        </p:spPr>
        <p:txBody>
          <a:bodyPr wrap="square" rtlCol="0">
            <a:spAutoFit/>
          </a:bodyPr>
          <a:lstStyle/>
          <a:p>
            <a:r>
              <a:rPr lang="en-US" sz="2000" dirty="0">
                <a:solidFill>
                  <a:schemeClr val="bg1"/>
                </a:solidFill>
                <a:latin typeface="Roboto" panose="02000000000000000000" pitchFamily="2" charset="0"/>
                <a:ea typeface="Roboto" panose="02000000000000000000" pitchFamily="2" charset="0"/>
              </a:rPr>
              <a:t>Free Online Training for Data Professionals.</a:t>
            </a:r>
          </a:p>
          <a:p>
            <a:endParaRPr lang="en-US" sz="600" dirty="0">
              <a:solidFill>
                <a:schemeClr val="bg1"/>
              </a:solidFill>
              <a:latin typeface="Roboto" panose="02000000000000000000" pitchFamily="2" charset="0"/>
              <a:ea typeface="Roboto" panose="02000000000000000000" pitchFamily="2" charset="0"/>
            </a:endParaRPr>
          </a:p>
          <a:p>
            <a:r>
              <a:rPr lang="en-US" sz="2000" dirty="0">
                <a:solidFill>
                  <a:schemeClr val="bg1"/>
                </a:solidFill>
                <a:latin typeface="Roboto" panose="02000000000000000000" pitchFamily="2" charset="0"/>
                <a:ea typeface="Roboto" panose="02000000000000000000" pitchFamily="2" charset="0"/>
              </a:rPr>
              <a:t>By the Community, for the Community.</a:t>
            </a:r>
            <a:endParaRPr lang="en-CA" sz="2000" dirty="0">
              <a:solidFill>
                <a:schemeClr val="bg1"/>
              </a:solidFill>
              <a:latin typeface="Roboto" panose="02000000000000000000" pitchFamily="2" charset="0"/>
              <a:ea typeface="Roboto" panose="02000000000000000000" pitchFamily="2" charset="0"/>
            </a:endParaRPr>
          </a:p>
        </p:txBody>
      </p:sp>
      <p:sp>
        <p:nvSpPr>
          <p:cNvPr id="5" name="TextBox 4">
            <a:extLst>
              <a:ext uri="{FF2B5EF4-FFF2-40B4-BE49-F238E27FC236}">
                <a16:creationId xmlns:a16="http://schemas.microsoft.com/office/drawing/2014/main" id="{A601DA80-B864-4027-B1C0-C7C8ADF7A04A}"/>
              </a:ext>
            </a:extLst>
          </p:cNvPr>
          <p:cNvSpPr txBox="1"/>
          <p:nvPr userDrawn="1"/>
        </p:nvSpPr>
        <p:spPr>
          <a:xfrm>
            <a:off x="629745" y="1661769"/>
            <a:ext cx="11354937" cy="1600438"/>
          </a:xfrm>
          <a:prstGeom prst="rect">
            <a:avLst/>
          </a:prstGeom>
          <a:noFill/>
        </p:spPr>
        <p:txBody>
          <a:bodyPr wrap="square" rtlCol="0">
            <a:spAutoFit/>
          </a:bodyPr>
          <a:lstStyle/>
          <a:p>
            <a:r>
              <a:rPr lang="en-CA" sz="6600" spc="-150" dirty="0">
                <a:solidFill>
                  <a:schemeClr val="bg1"/>
                </a:solidFill>
                <a:latin typeface="Roboto Bold" panose="02000000000000000000" pitchFamily="2" charset="0"/>
                <a:ea typeface="Roboto Bold" panose="02000000000000000000" pitchFamily="2" charset="0"/>
              </a:rPr>
              <a:t>GROUPBY 2021</a:t>
            </a:r>
          </a:p>
          <a:p>
            <a:r>
              <a:rPr lang="en-CA" sz="3200" spc="300" dirty="0">
                <a:solidFill>
                  <a:schemeClr val="bg1"/>
                </a:solidFill>
                <a:latin typeface="Roboto" panose="02000000000000000000" pitchFamily="2" charset="0"/>
                <a:ea typeface="Roboto" panose="02000000000000000000" pitchFamily="2" charset="0"/>
              </a:rPr>
              <a:t>OCT 26-27</a:t>
            </a:r>
          </a:p>
        </p:txBody>
      </p:sp>
      <p:pic>
        <p:nvPicPr>
          <p:cNvPr id="7" name="Picture 4">
            <a:extLst>
              <a:ext uri="{FF2B5EF4-FFF2-40B4-BE49-F238E27FC236}">
                <a16:creationId xmlns:a16="http://schemas.microsoft.com/office/drawing/2014/main" id="{F0FD2B2A-DC43-4269-B9BA-367DE6D1498C}"/>
              </a:ext>
            </a:extLst>
          </p:cNvPr>
          <p:cNvPicPr>
            <a:picLocks noChangeAspect="1" noChangeArrowheads="1"/>
          </p:cNvPicPr>
          <p:nvPr userDrawn="1"/>
        </p:nvPicPr>
        <p:blipFill>
          <a:blip r:embed="rId3">
            <a:biLevel thresh="25000"/>
            <a:alphaModFix/>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7999301" y="1224996"/>
            <a:ext cx="3769199" cy="3769199"/>
          </a:xfrm>
          <a:prstGeom prst="rect">
            <a:avLst/>
          </a:prstGeom>
          <a:noFill/>
          <a:extLst>
            <a:ext uri="{909E8E84-426E-40DD-AFC4-6F175D3DCCD1}">
              <a14:hiddenFill xmlns:a14="http://schemas.microsoft.com/office/drawing/2010/main">
                <a:solidFill>
                  <a:srgbClr val="FFFFFF"/>
                </a:solidFill>
              </a14:hiddenFill>
            </a:ext>
          </a:extLst>
        </p:spPr>
      </p:pic>
      <p:sp>
        <p:nvSpPr>
          <p:cNvPr id="3" name="Retângulo 2">
            <a:extLst>
              <a:ext uri="{FF2B5EF4-FFF2-40B4-BE49-F238E27FC236}">
                <a16:creationId xmlns:a16="http://schemas.microsoft.com/office/drawing/2014/main" id="{E87375E7-6124-47B9-A24E-703C997232B1}"/>
              </a:ext>
            </a:extLst>
          </p:cNvPr>
          <p:cNvSpPr/>
          <p:nvPr userDrawn="1"/>
        </p:nvSpPr>
        <p:spPr>
          <a:xfrm>
            <a:off x="0" y="6147582"/>
            <a:ext cx="12192000" cy="710418"/>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a:extLst>
              <a:ext uri="{FF2B5EF4-FFF2-40B4-BE49-F238E27FC236}">
                <a16:creationId xmlns:a16="http://schemas.microsoft.com/office/drawing/2014/main" id="{04A8249A-7B95-4ABD-87CE-D8F881A91090}"/>
              </a:ext>
            </a:extLst>
          </p:cNvPr>
          <p:cNvSpPr/>
          <p:nvPr userDrawn="1"/>
        </p:nvSpPr>
        <p:spPr>
          <a:xfrm>
            <a:off x="782142" y="3438791"/>
            <a:ext cx="2327982" cy="144000"/>
          </a:xfrm>
          <a:prstGeom prst="rect">
            <a:avLst/>
          </a:prstGeom>
          <a:solidFill>
            <a:srgbClr val="EF4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261227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8BBCD-AA3C-4BAF-BF91-1C399E955A7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33C350E-C6EF-485C-A821-E7DEAAF8F426}"/>
              </a:ext>
            </a:extLst>
          </p:cNvPr>
          <p:cNvSpPr>
            <a:spLocks noGrp="1"/>
          </p:cNvSpPr>
          <p:nvPr>
            <p:ph idx="1"/>
          </p:nvPr>
        </p:nvSpPr>
        <p:spPr>
          <a:xfrm>
            <a:off x="838200" y="1825625"/>
            <a:ext cx="10515600" cy="3892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2238111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E6FE7-4C36-4D90-9170-73C3D45DC5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FD1794D-37CA-41E5-BDC8-89AFB80113FF}"/>
              </a:ext>
            </a:extLst>
          </p:cNvPr>
          <p:cNvSpPr>
            <a:spLocks noGrp="1"/>
          </p:cNvSpPr>
          <p:nvPr>
            <p:ph type="body" idx="1"/>
          </p:nvPr>
        </p:nvSpPr>
        <p:spPr>
          <a:xfrm>
            <a:off x="831850" y="4589464"/>
            <a:ext cx="10515600" cy="115624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290744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435E3-8F11-4C3B-A835-00A3FA2CD5D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A7CC732-1935-452C-B457-5003F08F0B27}"/>
              </a:ext>
            </a:extLst>
          </p:cNvPr>
          <p:cNvSpPr>
            <a:spLocks noGrp="1"/>
          </p:cNvSpPr>
          <p:nvPr>
            <p:ph sz="half" idx="1"/>
          </p:nvPr>
        </p:nvSpPr>
        <p:spPr>
          <a:xfrm>
            <a:off x="838200" y="1825625"/>
            <a:ext cx="5181600" cy="39064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3AE9721-B84F-4FC5-994E-853D71D494E9}"/>
              </a:ext>
            </a:extLst>
          </p:cNvPr>
          <p:cNvSpPr>
            <a:spLocks noGrp="1"/>
          </p:cNvSpPr>
          <p:nvPr>
            <p:ph sz="half" idx="2"/>
          </p:nvPr>
        </p:nvSpPr>
        <p:spPr>
          <a:xfrm>
            <a:off x="6172200" y="1825625"/>
            <a:ext cx="5181600" cy="39064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777741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371B-5911-482F-A9DD-37B179816B2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E34D85F-E12D-4A80-BE50-618DFE6842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1C5C02-31BA-4D23-BE05-361709CDDCD8}"/>
              </a:ext>
            </a:extLst>
          </p:cNvPr>
          <p:cNvSpPr>
            <a:spLocks noGrp="1"/>
          </p:cNvSpPr>
          <p:nvPr>
            <p:ph sz="half" idx="2"/>
          </p:nvPr>
        </p:nvSpPr>
        <p:spPr>
          <a:xfrm>
            <a:off x="839788" y="2505075"/>
            <a:ext cx="5157787" cy="32269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21134ED-31ED-4414-AB39-0F7EA54DA8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135840-9C22-46C6-823A-21074714B24B}"/>
              </a:ext>
            </a:extLst>
          </p:cNvPr>
          <p:cNvSpPr>
            <a:spLocks noGrp="1"/>
          </p:cNvSpPr>
          <p:nvPr>
            <p:ph sz="quarter" idx="4"/>
          </p:nvPr>
        </p:nvSpPr>
        <p:spPr>
          <a:xfrm>
            <a:off x="6172200" y="2505075"/>
            <a:ext cx="5183188" cy="32269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739216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B4C6D-5026-4B3C-BCCA-895A28FA11CB}"/>
              </a:ext>
            </a:extLst>
          </p:cNvPr>
          <p:cNvSpPr>
            <a:spLocks noGrp="1"/>
          </p:cNvSpPr>
          <p:nvPr>
            <p:ph type="title"/>
          </p:nvPr>
        </p:nvSpPr>
        <p:spPr/>
        <p:txBody>
          <a:bodyPr/>
          <a:lstStyle/>
          <a:p>
            <a:r>
              <a:rPr lang="en-US"/>
              <a:t>Click to edit Master title style</a:t>
            </a:r>
            <a:endParaRPr lang="en-CA"/>
          </a:p>
        </p:txBody>
      </p:sp>
    </p:spTree>
    <p:extLst>
      <p:ext uri="{BB962C8B-B14F-4D97-AF65-F5344CB8AC3E}">
        <p14:creationId xmlns:p14="http://schemas.microsoft.com/office/powerpoint/2010/main" val="1782777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0767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5FB1A-CE80-41A2-849B-D0C95F0F3B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378C02C-E91B-46D8-BDD5-9D27E441FF91}"/>
              </a:ext>
            </a:extLst>
          </p:cNvPr>
          <p:cNvSpPr>
            <a:spLocks noGrp="1"/>
          </p:cNvSpPr>
          <p:nvPr>
            <p:ph idx="1"/>
          </p:nvPr>
        </p:nvSpPr>
        <p:spPr>
          <a:xfrm>
            <a:off x="5183188" y="987426"/>
            <a:ext cx="6172200" cy="475828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D63817B-930D-4568-B0D8-D793F9D70B89}"/>
              </a:ext>
            </a:extLst>
          </p:cNvPr>
          <p:cNvSpPr>
            <a:spLocks noGrp="1"/>
          </p:cNvSpPr>
          <p:nvPr>
            <p:ph type="body" sz="half" idx="2"/>
          </p:nvPr>
        </p:nvSpPr>
        <p:spPr>
          <a:xfrm>
            <a:off x="839788" y="2057400"/>
            <a:ext cx="3932237" cy="37213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306318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E19CA-4382-46D2-99E2-21DFA4C54D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63B65D8-C7CD-4DD6-901A-96485618D519}"/>
              </a:ext>
            </a:extLst>
          </p:cNvPr>
          <p:cNvSpPr>
            <a:spLocks noGrp="1"/>
          </p:cNvSpPr>
          <p:nvPr>
            <p:ph type="pic" idx="1"/>
          </p:nvPr>
        </p:nvSpPr>
        <p:spPr>
          <a:xfrm>
            <a:off x="5183188" y="987425"/>
            <a:ext cx="6172200" cy="47582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1A05EBE-4B22-40EF-9415-CC0206479C59}"/>
              </a:ext>
            </a:extLst>
          </p:cNvPr>
          <p:cNvSpPr>
            <a:spLocks noGrp="1"/>
          </p:cNvSpPr>
          <p:nvPr>
            <p:ph type="body" sz="half" idx="2"/>
          </p:nvPr>
        </p:nvSpPr>
        <p:spPr>
          <a:xfrm>
            <a:off x="839788" y="2057399"/>
            <a:ext cx="3932237" cy="372137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261390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AC5C7229-A26F-4380-9E43-C4CA5A6F15D5}"/>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7812" b="7812"/>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3">
            <a:extLst>
              <a:ext uri="{FF2B5EF4-FFF2-40B4-BE49-F238E27FC236}">
                <a16:creationId xmlns:a16="http://schemas.microsoft.com/office/drawing/2014/main" id="{9C23BD37-CBF2-443F-A50D-A6C154E3D512}"/>
              </a:ext>
            </a:extLst>
          </p:cNvPr>
          <p:cNvSpPr/>
          <p:nvPr userDrawn="1"/>
        </p:nvSpPr>
        <p:spPr>
          <a:xfrm>
            <a:off x="0" y="0"/>
            <a:ext cx="12192000" cy="6858000"/>
          </a:xfrm>
          <a:prstGeom prst="rect">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 Placeholder 2">
            <a:extLst>
              <a:ext uri="{FF2B5EF4-FFF2-40B4-BE49-F238E27FC236}">
                <a16:creationId xmlns:a16="http://schemas.microsoft.com/office/drawing/2014/main" id="{DA4ED215-C73F-4520-996B-0CDE957D1477}"/>
              </a:ext>
            </a:extLst>
          </p:cNvPr>
          <p:cNvSpPr>
            <a:spLocks noGrp="1"/>
          </p:cNvSpPr>
          <p:nvPr>
            <p:ph type="body" sz="quarter" idx="10" hasCustomPrompt="1"/>
          </p:nvPr>
        </p:nvSpPr>
        <p:spPr>
          <a:xfrm>
            <a:off x="518804" y="3429000"/>
            <a:ext cx="10714038" cy="1312449"/>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bg1"/>
                </a:solidFill>
                <a:latin typeface="Roboto Bk" pitchFamily="2" charset="0"/>
                <a:ea typeface="Roboto Bk" pitchFamily="2" charset="0"/>
              </a:defRPr>
            </a:lvl1pPr>
          </a:lstStyle>
          <a:p>
            <a:pPr lvl="0"/>
            <a:r>
              <a:rPr lang="en-US" dirty="0"/>
              <a:t>SESSION NAME HERE</a:t>
            </a:r>
          </a:p>
        </p:txBody>
      </p:sp>
      <p:sp>
        <p:nvSpPr>
          <p:cNvPr id="5" name="Retângulo 4">
            <a:extLst>
              <a:ext uri="{FF2B5EF4-FFF2-40B4-BE49-F238E27FC236}">
                <a16:creationId xmlns:a16="http://schemas.microsoft.com/office/drawing/2014/main" id="{3FB75D3F-78E0-4558-939C-AECFC798283F}"/>
              </a:ext>
            </a:extLst>
          </p:cNvPr>
          <p:cNvSpPr/>
          <p:nvPr userDrawn="1"/>
        </p:nvSpPr>
        <p:spPr>
          <a:xfrm>
            <a:off x="10032000" y="0"/>
            <a:ext cx="2160000" cy="2160000"/>
          </a:xfrm>
          <a:prstGeom prst="rect">
            <a:avLst/>
          </a:prstGeom>
          <a:solidFill>
            <a:srgbClr val="EF4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Picture 4">
            <a:extLst>
              <a:ext uri="{FF2B5EF4-FFF2-40B4-BE49-F238E27FC236}">
                <a16:creationId xmlns:a16="http://schemas.microsoft.com/office/drawing/2014/main" id="{02DF3CC6-AC14-44A1-93FB-AF1A52C3623D}"/>
              </a:ext>
            </a:extLst>
          </p:cNvPr>
          <p:cNvPicPr>
            <a:picLocks noChangeAspect="1" noChangeArrowheads="1"/>
          </p:cNvPicPr>
          <p:nvPr userDrawn="1"/>
        </p:nvPicPr>
        <p:blipFill>
          <a:blip r:embed="rId3">
            <a:biLevel thresh="25000"/>
            <a:alphaModFix/>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10350000" y="318000"/>
            <a:ext cx="1524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4">
            <a:extLst>
              <a:ext uri="{FF2B5EF4-FFF2-40B4-BE49-F238E27FC236}">
                <a16:creationId xmlns:a16="http://schemas.microsoft.com/office/drawing/2014/main" id="{9BB22772-7F56-461A-A45C-97E7D3F4E276}"/>
              </a:ext>
            </a:extLst>
          </p:cNvPr>
          <p:cNvSpPr txBox="1"/>
          <p:nvPr userDrawn="1"/>
        </p:nvSpPr>
        <p:spPr>
          <a:xfrm>
            <a:off x="629745" y="482346"/>
            <a:ext cx="8122369" cy="1600438"/>
          </a:xfrm>
          <a:prstGeom prst="rect">
            <a:avLst/>
          </a:prstGeom>
          <a:noFill/>
        </p:spPr>
        <p:txBody>
          <a:bodyPr wrap="square" rtlCol="0">
            <a:spAutoFit/>
          </a:bodyPr>
          <a:lstStyle/>
          <a:p>
            <a:r>
              <a:rPr lang="en-CA" sz="6600" spc="-150" dirty="0">
                <a:solidFill>
                  <a:schemeClr val="bg1"/>
                </a:solidFill>
                <a:latin typeface="Roboto Bold" panose="02000000000000000000" pitchFamily="2" charset="0"/>
                <a:ea typeface="Roboto Bold" panose="02000000000000000000" pitchFamily="2" charset="0"/>
              </a:rPr>
              <a:t>GROUPBY 2021</a:t>
            </a:r>
          </a:p>
          <a:p>
            <a:r>
              <a:rPr lang="en-CA" sz="3200" spc="300" dirty="0">
                <a:solidFill>
                  <a:schemeClr val="bg1"/>
                </a:solidFill>
                <a:latin typeface="Roboto" panose="02000000000000000000" pitchFamily="2" charset="0"/>
                <a:ea typeface="Roboto" panose="02000000000000000000" pitchFamily="2" charset="0"/>
              </a:rPr>
              <a:t>OCT 26-27</a:t>
            </a:r>
          </a:p>
        </p:txBody>
      </p:sp>
    </p:spTree>
    <p:extLst>
      <p:ext uri="{BB962C8B-B14F-4D97-AF65-F5344CB8AC3E}">
        <p14:creationId xmlns:p14="http://schemas.microsoft.com/office/powerpoint/2010/main" val="3398106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0C8FECC3-10CF-4D2A-8260-F38E08D6C983}"/>
              </a:ext>
            </a:extLst>
          </p:cNvPr>
          <p:cNvSpPr/>
          <p:nvPr userDrawn="1"/>
        </p:nvSpPr>
        <p:spPr>
          <a:xfrm>
            <a:off x="0" y="6165502"/>
            <a:ext cx="12191999" cy="69249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7" name="Agrupar 6">
            <a:extLst>
              <a:ext uri="{FF2B5EF4-FFF2-40B4-BE49-F238E27FC236}">
                <a16:creationId xmlns:a16="http://schemas.microsoft.com/office/drawing/2014/main" id="{0EB9DAA0-5008-4B5C-841F-CD2F7B150F7D}"/>
              </a:ext>
            </a:extLst>
          </p:cNvPr>
          <p:cNvGrpSpPr/>
          <p:nvPr userDrawn="1"/>
        </p:nvGrpSpPr>
        <p:grpSpPr>
          <a:xfrm>
            <a:off x="10807004" y="5473005"/>
            <a:ext cx="1384995" cy="1384995"/>
            <a:chOff x="10032000" y="0"/>
            <a:chExt cx="2160000" cy="2160000"/>
          </a:xfrm>
        </p:grpSpPr>
        <p:sp>
          <p:nvSpPr>
            <p:cNvPr id="8" name="Retângulo 7">
              <a:extLst>
                <a:ext uri="{FF2B5EF4-FFF2-40B4-BE49-F238E27FC236}">
                  <a16:creationId xmlns:a16="http://schemas.microsoft.com/office/drawing/2014/main" id="{08B68412-3EA3-4BFC-886A-C751691E3D6D}"/>
                </a:ext>
              </a:extLst>
            </p:cNvPr>
            <p:cNvSpPr/>
            <p:nvPr userDrawn="1"/>
          </p:nvSpPr>
          <p:spPr>
            <a:xfrm>
              <a:off x="10032000" y="0"/>
              <a:ext cx="2160000" cy="2160000"/>
            </a:xfrm>
            <a:prstGeom prst="rect">
              <a:avLst/>
            </a:prstGeom>
            <a:solidFill>
              <a:srgbClr val="EF4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Picture 4">
              <a:extLst>
                <a:ext uri="{FF2B5EF4-FFF2-40B4-BE49-F238E27FC236}">
                  <a16:creationId xmlns:a16="http://schemas.microsoft.com/office/drawing/2014/main" id="{99A8AED4-163C-4903-AFCC-C1AD0B02E581}"/>
                </a:ext>
              </a:extLst>
            </p:cNvPr>
            <p:cNvPicPr>
              <a:picLocks noChangeAspect="1" noChangeArrowheads="1"/>
            </p:cNvPicPr>
            <p:nvPr userDrawn="1"/>
          </p:nvPicPr>
          <p:blipFill>
            <a:blip r:embed="rId2">
              <a:biLevel thresh="25000"/>
              <a:alphaModFix/>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10350000" y="318000"/>
              <a:ext cx="1524000" cy="1524000"/>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Box 9">
            <a:extLst>
              <a:ext uri="{FF2B5EF4-FFF2-40B4-BE49-F238E27FC236}">
                <a16:creationId xmlns:a16="http://schemas.microsoft.com/office/drawing/2014/main" id="{4EDD7C48-2452-4C63-A91A-B7FB307C5E5D}"/>
              </a:ext>
            </a:extLst>
          </p:cNvPr>
          <p:cNvSpPr txBox="1"/>
          <p:nvPr userDrawn="1"/>
        </p:nvSpPr>
        <p:spPr>
          <a:xfrm>
            <a:off x="368489" y="382137"/>
            <a:ext cx="11354937" cy="1384995"/>
          </a:xfrm>
          <a:prstGeom prst="rect">
            <a:avLst/>
          </a:prstGeom>
          <a:noFill/>
        </p:spPr>
        <p:txBody>
          <a:bodyPr wrap="square" rtlCol="0">
            <a:spAutoFit/>
          </a:bodyPr>
          <a:lstStyle/>
          <a:p>
            <a:r>
              <a:rPr lang="en-CA" sz="6000" spc="-150" dirty="0">
                <a:solidFill>
                  <a:schemeClr val="bg1"/>
                </a:solidFill>
                <a:latin typeface="Roboto Bold" panose="02000000000000000000" pitchFamily="2" charset="0"/>
                <a:ea typeface="Roboto Bold" panose="02000000000000000000" pitchFamily="2" charset="0"/>
              </a:rPr>
              <a:t>GROUPBY</a:t>
            </a:r>
            <a:r>
              <a:rPr lang="en-CA" sz="6000" dirty="0">
                <a:solidFill>
                  <a:schemeClr val="bg1"/>
                </a:solidFill>
                <a:latin typeface="Roboto Bold" panose="02000000000000000000" pitchFamily="2" charset="0"/>
                <a:ea typeface="Roboto Bold" panose="02000000000000000000" pitchFamily="2" charset="0"/>
              </a:rPr>
              <a:t> </a:t>
            </a:r>
          </a:p>
          <a:p>
            <a:r>
              <a:rPr lang="en-CA" sz="2400" spc="300" dirty="0">
                <a:solidFill>
                  <a:srgbClr val="EF4135"/>
                </a:solidFill>
                <a:latin typeface="Roboto" panose="02000000000000000000" pitchFamily="2" charset="0"/>
                <a:ea typeface="Roboto" panose="02000000000000000000" pitchFamily="2" charset="0"/>
              </a:rPr>
              <a:t>CODE OF CONDUCT</a:t>
            </a:r>
          </a:p>
        </p:txBody>
      </p:sp>
      <p:sp>
        <p:nvSpPr>
          <p:cNvPr id="13" name="Text Placeholder 2">
            <a:extLst>
              <a:ext uri="{FF2B5EF4-FFF2-40B4-BE49-F238E27FC236}">
                <a16:creationId xmlns:a16="http://schemas.microsoft.com/office/drawing/2014/main" id="{693F329A-3DC3-47B1-B92E-D512412E5039}"/>
              </a:ext>
            </a:extLst>
          </p:cNvPr>
          <p:cNvSpPr>
            <a:spLocks noGrp="1"/>
          </p:cNvSpPr>
          <p:nvPr>
            <p:ph type="body" sz="quarter" idx="10"/>
          </p:nvPr>
        </p:nvSpPr>
        <p:spPr>
          <a:xfrm>
            <a:off x="518804" y="2003956"/>
            <a:ext cx="7623710" cy="142504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bg1"/>
                </a:solidFill>
                <a:latin typeface="Roboto Bk" pitchFamily="2" charset="0"/>
                <a:ea typeface="Roboto Bk" pitchFamily="2" charset="0"/>
              </a:defRPr>
            </a:lvl1pPr>
          </a:lstStyle>
          <a:p>
            <a:endParaRPr lang="en-CA" sz="1800" dirty="0">
              <a:effectLst/>
              <a:latin typeface="Calibri" panose="020F0502020204030204" pitchFamily="34" charset="0"/>
              <a:ea typeface="Calibri" panose="020F0502020204030204" pitchFamily="34" charset="0"/>
            </a:endParaRPr>
          </a:p>
        </p:txBody>
      </p:sp>
      <p:sp>
        <p:nvSpPr>
          <p:cNvPr id="14" name="Text Placeholder 2">
            <a:extLst>
              <a:ext uri="{FF2B5EF4-FFF2-40B4-BE49-F238E27FC236}">
                <a16:creationId xmlns:a16="http://schemas.microsoft.com/office/drawing/2014/main" id="{98E85ED3-9DC3-40D3-81C9-8A34E92DD25D}"/>
              </a:ext>
            </a:extLst>
          </p:cNvPr>
          <p:cNvSpPr>
            <a:spLocks noGrp="1"/>
          </p:cNvSpPr>
          <p:nvPr>
            <p:ph type="body" sz="quarter" idx="11"/>
          </p:nvPr>
        </p:nvSpPr>
        <p:spPr>
          <a:xfrm>
            <a:off x="518804" y="3541596"/>
            <a:ext cx="7623710" cy="1312449"/>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bg1"/>
                </a:solidFill>
                <a:latin typeface="Roboto Bk" pitchFamily="2" charset="0"/>
                <a:ea typeface="Roboto Bk" pitchFamily="2" charset="0"/>
              </a:defRPr>
            </a:lvl1pPr>
          </a:lstStyle>
          <a:p>
            <a:endParaRPr lang="en-CA"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06986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E8223006-9B69-4558-B55C-A47AE23B1E60}"/>
              </a:ext>
            </a:extLst>
          </p:cNvPr>
          <p:cNvSpPr/>
          <p:nvPr userDrawn="1"/>
        </p:nvSpPr>
        <p:spPr>
          <a:xfrm>
            <a:off x="0" y="0"/>
            <a:ext cx="12192000"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Gráfico 5">
            <a:extLst>
              <a:ext uri="{FF2B5EF4-FFF2-40B4-BE49-F238E27FC236}">
                <a16:creationId xmlns:a16="http://schemas.microsoft.com/office/drawing/2014/main" id="{D2124870-037E-4B52-9634-21DC4F31C6B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2855" t="52193" r="2979"/>
          <a:stretch/>
        </p:blipFill>
        <p:spPr>
          <a:xfrm rot="5400000">
            <a:off x="7097482" y="1632859"/>
            <a:ext cx="6858002" cy="3548744"/>
          </a:xfrm>
          <a:prstGeom prst="rect">
            <a:avLst/>
          </a:prstGeom>
          <a:effectLst>
            <a:outerShdw blurRad="114300" dist="165100" dir="2700000" algn="tl" rotWithShape="0">
              <a:prstClr val="black">
                <a:alpha val="12000"/>
              </a:prstClr>
            </a:outerShdw>
          </a:effectLst>
        </p:spPr>
      </p:pic>
      <p:sp>
        <p:nvSpPr>
          <p:cNvPr id="10" name="TextBox 9">
            <a:extLst>
              <a:ext uri="{FF2B5EF4-FFF2-40B4-BE49-F238E27FC236}">
                <a16:creationId xmlns:a16="http://schemas.microsoft.com/office/drawing/2014/main" id="{E83E6DCD-0925-492B-B952-87A34542FCA4}"/>
              </a:ext>
            </a:extLst>
          </p:cNvPr>
          <p:cNvSpPr txBox="1"/>
          <p:nvPr userDrawn="1"/>
        </p:nvSpPr>
        <p:spPr>
          <a:xfrm>
            <a:off x="368489" y="382137"/>
            <a:ext cx="11354937" cy="1384995"/>
          </a:xfrm>
          <a:prstGeom prst="rect">
            <a:avLst/>
          </a:prstGeom>
          <a:noFill/>
        </p:spPr>
        <p:txBody>
          <a:bodyPr wrap="square" rtlCol="0">
            <a:spAutoFit/>
          </a:bodyPr>
          <a:lstStyle/>
          <a:p>
            <a:r>
              <a:rPr lang="en-CA" sz="6000" spc="-150" dirty="0">
                <a:solidFill>
                  <a:srgbClr val="EF4135"/>
                </a:solidFill>
                <a:latin typeface="Roboto Bold" panose="02000000000000000000" pitchFamily="2" charset="0"/>
                <a:ea typeface="Roboto Bold" panose="02000000000000000000" pitchFamily="2" charset="0"/>
              </a:rPr>
              <a:t>GROUPBY</a:t>
            </a:r>
            <a:r>
              <a:rPr lang="en-CA" sz="6000" dirty="0">
                <a:solidFill>
                  <a:schemeClr val="bg1"/>
                </a:solidFill>
                <a:latin typeface="Roboto Bold" panose="02000000000000000000" pitchFamily="2" charset="0"/>
                <a:ea typeface="Roboto Bold" panose="02000000000000000000" pitchFamily="2" charset="0"/>
              </a:rPr>
              <a:t> </a:t>
            </a:r>
          </a:p>
          <a:p>
            <a:r>
              <a:rPr lang="en-CA" sz="2400" spc="300" dirty="0">
                <a:solidFill>
                  <a:schemeClr val="tx1">
                    <a:lumMod val="85000"/>
                    <a:lumOff val="15000"/>
                  </a:schemeClr>
                </a:solidFill>
                <a:latin typeface="Roboto" panose="02000000000000000000" pitchFamily="2" charset="0"/>
                <a:ea typeface="Roboto" panose="02000000000000000000" pitchFamily="2" charset="0"/>
              </a:rPr>
              <a:t>CODE OF CONDUCT</a:t>
            </a:r>
          </a:p>
        </p:txBody>
      </p:sp>
      <p:sp>
        <p:nvSpPr>
          <p:cNvPr id="3" name="Text Placeholder 2">
            <a:extLst>
              <a:ext uri="{FF2B5EF4-FFF2-40B4-BE49-F238E27FC236}">
                <a16:creationId xmlns:a16="http://schemas.microsoft.com/office/drawing/2014/main" id="{DA4ED215-C73F-4520-996B-0CDE957D1477}"/>
              </a:ext>
            </a:extLst>
          </p:cNvPr>
          <p:cNvSpPr>
            <a:spLocks noGrp="1"/>
          </p:cNvSpPr>
          <p:nvPr>
            <p:ph type="body" sz="quarter" idx="10"/>
          </p:nvPr>
        </p:nvSpPr>
        <p:spPr>
          <a:xfrm>
            <a:off x="518804" y="2003956"/>
            <a:ext cx="7623710" cy="142504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tx1">
                    <a:lumMod val="85000"/>
                    <a:lumOff val="15000"/>
                  </a:schemeClr>
                </a:solidFill>
                <a:latin typeface="Roboto Bk" pitchFamily="2" charset="0"/>
                <a:ea typeface="Roboto Bk" pitchFamily="2" charset="0"/>
              </a:defRPr>
            </a:lvl1pPr>
          </a:lstStyle>
          <a:p>
            <a:endParaRPr lang="en-CA" sz="1800" dirty="0">
              <a:effectLst/>
              <a:latin typeface="Calibri" panose="020F0502020204030204" pitchFamily="34" charset="0"/>
              <a:ea typeface="Calibri" panose="020F0502020204030204" pitchFamily="34" charset="0"/>
            </a:endParaRPr>
          </a:p>
        </p:txBody>
      </p:sp>
      <p:sp>
        <p:nvSpPr>
          <p:cNvPr id="5" name="Text Placeholder 2">
            <a:extLst>
              <a:ext uri="{FF2B5EF4-FFF2-40B4-BE49-F238E27FC236}">
                <a16:creationId xmlns:a16="http://schemas.microsoft.com/office/drawing/2014/main" id="{86B2A690-1C97-481E-B988-9E3AC6D561B4}"/>
              </a:ext>
            </a:extLst>
          </p:cNvPr>
          <p:cNvSpPr>
            <a:spLocks noGrp="1"/>
          </p:cNvSpPr>
          <p:nvPr>
            <p:ph type="body" sz="quarter" idx="11"/>
          </p:nvPr>
        </p:nvSpPr>
        <p:spPr>
          <a:xfrm>
            <a:off x="518804" y="3541596"/>
            <a:ext cx="7623710" cy="1312449"/>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tx1">
                    <a:lumMod val="85000"/>
                    <a:lumOff val="15000"/>
                  </a:schemeClr>
                </a:solidFill>
                <a:latin typeface="Roboto Bk" pitchFamily="2" charset="0"/>
                <a:ea typeface="Roboto Bk" pitchFamily="2" charset="0"/>
              </a:defRPr>
            </a:lvl1pPr>
          </a:lstStyle>
          <a:p>
            <a:endParaRPr lang="en-CA" sz="1800" dirty="0">
              <a:effectLst/>
              <a:latin typeface="Calibri" panose="020F0502020204030204" pitchFamily="34" charset="0"/>
              <a:ea typeface="Calibri" panose="020F0502020204030204" pitchFamily="34" charset="0"/>
            </a:endParaRPr>
          </a:p>
        </p:txBody>
      </p:sp>
      <p:sp>
        <p:nvSpPr>
          <p:cNvPr id="8" name="Retângulo 7">
            <a:extLst>
              <a:ext uri="{FF2B5EF4-FFF2-40B4-BE49-F238E27FC236}">
                <a16:creationId xmlns:a16="http://schemas.microsoft.com/office/drawing/2014/main" id="{9825BD65-F18A-4A92-AED4-40D08115AC38}"/>
              </a:ext>
            </a:extLst>
          </p:cNvPr>
          <p:cNvSpPr/>
          <p:nvPr userDrawn="1"/>
        </p:nvSpPr>
        <p:spPr>
          <a:xfrm>
            <a:off x="0" y="6165502"/>
            <a:ext cx="12191999" cy="69249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7" name="Agrupar 6">
            <a:extLst>
              <a:ext uri="{FF2B5EF4-FFF2-40B4-BE49-F238E27FC236}">
                <a16:creationId xmlns:a16="http://schemas.microsoft.com/office/drawing/2014/main" id="{D032B93A-D21A-4EA7-8176-DB6CC27BE8BD}"/>
              </a:ext>
            </a:extLst>
          </p:cNvPr>
          <p:cNvGrpSpPr/>
          <p:nvPr userDrawn="1"/>
        </p:nvGrpSpPr>
        <p:grpSpPr>
          <a:xfrm>
            <a:off x="10807004" y="5473005"/>
            <a:ext cx="1384995" cy="1384995"/>
            <a:chOff x="10032000" y="0"/>
            <a:chExt cx="2160000" cy="2160000"/>
          </a:xfrm>
        </p:grpSpPr>
        <p:sp>
          <p:nvSpPr>
            <p:cNvPr id="9" name="Retângulo 8">
              <a:extLst>
                <a:ext uri="{FF2B5EF4-FFF2-40B4-BE49-F238E27FC236}">
                  <a16:creationId xmlns:a16="http://schemas.microsoft.com/office/drawing/2014/main" id="{1E4C5D9B-3960-4BA0-9BB6-C596D1405201}"/>
                </a:ext>
              </a:extLst>
            </p:cNvPr>
            <p:cNvSpPr/>
            <p:nvPr userDrawn="1"/>
          </p:nvSpPr>
          <p:spPr>
            <a:xfrm>
              <a:off x="10032000" y="0"/>
              <a:ext cx="2160000" cy="2160000"/>
            </a:xfrm>
            <a:prstGeom prst="rect">
              <a:avLst/>
            </a:prstGeom>
            <a:solidFill>
              <a:srgbClr val="EF4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Picture 4">
              <a:extLst>
                <a:ext uri="{FF2B5EF4-FFF2-40B4-BE49-F238E27FC236}">
                  <a16:creationId xmlns:a16="http://schemas.microsoft.com/office/drawing/2014/main" id="{300FDE7B-CE58-41C0-A3F6-338951ECA510}"/>
                </a:ext>
              </a:extLst>
            </p:cNvPr>
            <p:cNvPicPr>
              <a:picLocks noChangeAspect="1" noChangeArrowheads="1"/>
            </p:cNvPicPr>
            <p:nvPr userDrawn="1"/>
          </p:nvPicPr>
          <p:blipFill>
            <a:blip r:embed="rId4">
              <a:biLevel thresh="25000"/>
              <a:alphaModFix/>
              <a:extLst>
                <a:ext uri="{BEBA8EAE-BF5A-486C-A8C5-ECC9F3942E4B}">
                  <a14:imgProps xmlns:a14="http://schemas.microsoft.com/office/drawing/2010/main">
                    <a14:imgLayer r:embed="rId5">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10350000" y="318000"/>
              <a:ext cx="1524000" cy="1524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39456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E8223006-9B69-4558-B55C-A47AE23B1E60}"/>
              </a:ext>
            </a:extLst>
          </p:cNvPr>
          <p:cNvSpPr/>
          <p:nvPr userDrawn="1"/>
        </p:nvSpPr>
        <p:spPr>
          <a:xfrm>
            <a:off x="0" y="0"/>
            <a:ext cx="12192000" cy="6858000"/>
          </a:xfrm>
          <a:prstGeom prst="rect">
            <a:avLst/>
          </a:prstGeom>
          <a:solidFill>
            <a:srgbClr val="231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TextBox 9">
            <a:extLst>
              <a:ext uri="{FF2B5EF4-FFF2-40B4-BE49-F238E27FC236}">
                <a16:creationId xmlns:a16="http://schemas.microsoft.com/office/drawing/2014/main" id="{E83E6DCD-0925-492B-B952-87A34542FCA4}"/>
              </a:ext>
            </a:extLst>
          </p:cNvPr>
          <p:cNvSpPr txBox="1"/>
          <p:nvPr userDrawn="1"/>
        </p:nvSpPr>
        <p:spPr>
          <a:xfrm>
            <a:off x="368489" y="382137"/>
            <a:ext cx="11354937" cy="1384995"/>
          </a:xfrm>
          <a:prstGeom prst="rect">
            <a:avLst/>
          </a:prstGeom>
          <a:noFill/>
        </p:spPr>
        <p:txBody>
          <a:bodyPr wrap="square" rtlCol="0">
            <a:spAutoFit/>
          </a:bodyPr>
          <a:lstStyle/>
          <a:p>
            <a:r>
              <a:rPr lang="en-CA" sz="6000" spc="-150" dirty="0">
                <a:solidFill>
                  <a:schemeClr val="bg1"/>
                </a:solidFill>
                <a:latin typeface="Roboto Bold" panose="02000000000000000000" pitchFamily="2" charset="0"/>
                <a:ea typeface="Roboto Bold" panose="02000000000000000000" pitchFamily="2" charset="0"/>
              </a:rPr>
              <a:t>GROUPBY</a:t>
            </a:r>
            <a:r>
              <a:rPr lang="en-CA" sz="6000" dirty="0">
                <a:solidFill>
                  <a:schemeClr val="bg1"/>
                </a:solidFill>
                <a:latin typeface="Roboto Bold" panose="02000000000000000000" pitchFamily="2" charset="0"/>
                <a:ea typeface="Roboto Bold" panose="02000000000000000000" pitchFamily="2" charset="0"/>
              </a:rPr>
              <a:t> </a:t>
            </a:r>
          </a:p>
          <a:p>
            <a:r>
              <a:rPr lang="en-CA" sz="2400" spc="300" dirty="0">
                <a:solidFill>
                  <a:srgbClr val="EF4135"/>
                </a:solidFill>
                <a:latin typeface="Roboto" panose="02000000000000000000" pitchFamily="2" charset="0"/>
                <a:ea typeface="Roboto" panose="02000000000000000000" pitchFamily="2" charset="0"/>
              </a:rPr>
              <a:t>CODE OF CONDUCT</a:t>
            </a:r>
          </a:p>
        </p:txBody>
      </p:sp>
      <p:sp>
        <p:nvSpPr>
          <p:cNvPr id="3" name="Text Placeholder 2">
            <a:extLst>
              <a:ext uri="{FF2B5EF4-FFF2-40B4-BE49-F238E27FC236}">
                <a16:creationId xmlns:a16="http://schemas.microsoft.com/office/drawing/2014/main" id="{DA4ED215-C73F-4520-996B-0CDE957D1477}"/>
              </a:ext>
            </a:extLst>
          </p:cNvPr>
          <p:cNvSpPr>
            <a:spLocks noGrp="1"/>
          </p:cNvSpPr>
          <p:nvPr>
            <p:ph type="body" sz="quarter" idx="10"/>
          </p:nvPr>
        </p:nvSpPr>
        <p:spPr>
          <a:xfrm>
            <a:off x="518804" y="2003956"/>
            <a:ext cx="7623710" cy="142504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bg1"/>
                </a:solidFill>
                <a:latin typeface="Roboto Bk" pitchFamily="2" charset="0"/>
                <a:ea typeface="Roboto Bk" pitchFamily="2" charset="0"/>
              </a:defRPr>
            </a:lvl1pPr>
          </a:lstStyle>
          <a:p>
            <a:endParaRPr lang="en-CA" sz="1800" dirty="0">
              <a:effectLst/>
              <a:latin typeface="Calibri" panose="020F0502020204030204" pitchFamily="34" charset="0"/>
              <a:ea typeface="Calibri" panose="020F0502020204030204" pitchFamily="34" charset="0"/>
            </a:endParaRPr>
          </a:p>
        </p:txBody>
      </p:sp>
      <p:sp>
        <p:nvSpPr>
          <p:cNvPr id="5" name="Text Placeholder 2">
            <a:extLst>
              <a:ext uri="{FF2B5EF4-FFF2-40B4-BE49-F238E27FC236}">
                <a16:creationId xmlns:a16="http://schemas.microsoft.com/office/drawing/2014/main" id="{86B2A690-1C97-481E-B988-9E3AC6D561B4}"/>
              </a:ext>
            </a:extLst>
          </p:cNvPr>
          <p:cNvSpPr>
            <a:spLocks noGrp="1"/>
          </p:cNvSpPr>
          <p:nvPr>
            <p:ph type="body" sz="quarter" idx="11"/>
          </p:nvPr>
        </p:nvSpPr>
        <p:spPr>
          <a:xfrm>
            <a:off x="518804" y="3541596"/>
            <a:ext cx="7623710" cy="1312449"/>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bg1"/>
                </a:solidFill>
                <a:latin typeface="Roboto Bk" pitchFamily="2" charset="0"/>
                <a:ea typeface="Roboto Bk" pitchFamily="2" charset="0"/>
              </a:defRPr>
            </a:lvl1pPr>
          </a:lstStyle>
          <a:p>
            <a:endParaRPr lang="en-CA" sz="1800" dirty="0">
              <a:effectLst/>
              <a:latin typeface="Calibri" panose="020F0502020204030204" pitchFamily="34" charset="0"/>
              <a:ea typeface="Calibri" panose="020F0502020204030204" pitchFamily="34" charset="0"/>
            </a:endParaRPr>
          </a:p>
        </p:txBody>
      </p:sp>
      <p:pic>
        <p:nvPicPr>
          <p:cNvPr id="11" name="Gráfico 10">
            <a:extLst>
              <a:ext uri="{FF2B5EF4-FFF2-40B4-BE49-F238E27FC236}">
                <a16:creationId xmlns:a16="http://schemas.microsoft.com/office/drawing/2014/main" id="{8185F335-0AA3-443B-9D20-FE37D6FA408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49" t="53416"/>
          <a:stretch/>
        </p:blipFill>
        <p:spPr>
          <a:xfrm rot="5400000">
            <a:off x="6998170" y="1999115"/>
            <a:ext cx="7192945" cy="3194714"/>
          </a:xfrm>
          <a:prstGeom prst="rect">
            <a:avLst/>
          </a:prstGeom>
          <a:effectLst>
            <a:outerShdw blurRad="139700" dist="177800" dir="2700000" algn="tl" rotWithShape="0">
              <a:prstClr val="black">
                <a:alpha val="24000"/>
              </a:prstClr>
            </a:outerShdw>
          </a:effectLst>
        </p:spPr>
      </p:pic>
      <p:sp>
        <p:nvSpPr>
          <p:cNvPr id="8" name="Retângulo 7">
            <a:extLst>
              <a:ext uri="{FF2B5EF4-FFF2-40B4-BE49-F238E27FC236}">
                <a16:creationId xmlns:a16="http://schemas.microsoft.com/office/drawing/2014/main" id="{9825BD65-F18A-4A92-AED4-40D08115AC38}"/>
              </a:ext>
            </a:extLst>
          </p:cNvPr>
          <p:cNvSpPr/>
          <p:nvPr userDrawn="1"/>
        </p:nvSpPr>
        <p:spPr>
          <a:xfrm>
            <a:off x="0" y="6165502"/>
            <a:ext cx="12191999" cy="692497"/>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7" name="Agrupar 6">
            <a:extLst>
              <a:ext uri="{FF2B5EF4-FFF2-40B4-BE49-F238E27FC236}">
                <a16:creationId xmlns:a16="http://schemas.microsoft.com/office/drawing/2014/main" id="{D032B93A-D21A-4EA7-8176-DB6CC27BE8BD}"/>
              </a:ext>
            </a:extLst>
          </p:cNvPr>
          <p:cNvGrpSpPr/>
          <p:nvPr userDrawn="1"/>
        </p:nvGrpSpPr>
        <p:grpSpPr>
          <a:xfrm>
            <a:off x="10807004" y="5473005"/>
            <a:ext cx="1384995" cy="1384995"/>
            <a:chOff x="10032000" y="0"/>
            <a:chExt cx="2160000" cy="2160000"/>
          </a:xfrm>
        </p:grpSpPr>
        <p:sp>
          <p:nvSpPr>
            <p:cNvPr id="9" name="Retângulo 8">
              <a:extLst>
                <a:ext uri="{FF2B5EF4-FFF2-40B4-BE49-F238E27FC236}">
                  <a16:creationId xmlns:a16="http://schemas.microsoft.com/office/drawing/2014/main" id="{1E4C5D9B-3960-4BA0-9BB6-C596D1405201}"/>
                </a:ext>
              </a:extLst>
            </p:cNvPr>
            <p:cNvSpPr/>
            <p:nvPr userDrawn="1"/>
          </p:nvSpPr>
          <p:spPr>
            <a:xfrm>
              <a:off x="10032000" y="0"/>
              <a:ext cx="2160000" cy="2160000"/>
            </a:xfrm>
            <a:prstGeom prst="rect">
              <a:avLst/>
            </a:prstGeom>
            <a:solidFill>
              <a:srgbClr val="EF4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Picture 4">
              <a:extLst>
                <a:ext uri="{FF2B5EF4-FFF2-40B4-BE49-F238E27FC236}">
                  <a16:creationId xmlns:a16="http://schemas.microsoft.com/office/drawing/2014/main" id="{300FDE7B-CE58-41C0-A3F6-338951ECA510}"/>
                </a:ext>
              </a:extLst>
            </p:cNvPr>
            <p:cNvPicPr>
              <a:picLocks noChangeAspect="1" noChangeArrowheads="1"/>
            </p:cNvPicPr>
            <p:nvPr userDrawn="1"/>
          </p:nvPicPr>
          <p:blipFill>
            <a:blip r:embed="rId4">
              <a:biLevel thresh="25000"/>
              <a:alphaModFix/>
              <a:extLst>
                <a:ext uri="{BEBA8EAE-BF5A-486C-A8C5-ECC9F3942E4B}">
                  <a14:imgProps xmlns:a14="http://schemas.microsoft.com/office/drawing/2010/main">
                    <a14:imgLayer r:embed="rId5">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10350000" y="318000"/>
              <a:ext cx="1524000" cy="1524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7702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1F74F57-3518-43F1-ABF1-6959897D139C}"/>
              </a:ext>
            </a:extLst>
          </p:cNvPr>
          <p:cNvSpPr>
            <a:spLocks noGrp="1"/>
          </p:cNvSpPr>
          <p:nvPr>
            <p:ph type="pic" sz="quarter" idx="10"/>
          </p:nvPr>
        </p:nvSpPr>
        <p:spPr>
          <a:xfrm>
            <a:off x="1036638" y="682625"/>
            <a:ext cx="3344862" cy="3028950"/>
          </a:xfrm>
          <a:prstGeom prst="rect">
            <a:avLst/>
          </a:prstGeom>
        </p:spPr>
        <p:txBody>
          <a:bodyPr/>
          <a:lstStyle/>
          <a:p>
            <a:endParaRPr lang="en-CA"/>
          </a:p>
        </p:txBody>
      </p:sp>
      <p:sp>
        <p:nvSpPr>
          <p:cNvPr id="16" name="Text Placeholder 15">
            <a:extLst>
              <a:ext uri="{FF2B5EF4-FFF2-40B4-BE49-F238E27FC236}">
                <a16:creationId xmlns:a16="http://schemas.microsoft.com/office/drawing/2014/main" id="{D9916C56-DD4D-4C83-B228-C872E6804A41}"/>
              </a:ext>
            </a:extLst>
          </p:cNvPr>
          <p:cNvSpPr>
            <a:spLocks noGrp="1"/>
          </p:cNvSpPr>
          <p:nvPr>
            <p:ph type="body" sz="quarter" idx="11" hasCustomPrompt="1"/>
          </p:nvPr>
        </p:nvSpPr>
        <p:spPr>
          <a:xfrm>
            <a:off x="4708525" y="682625"/>
            <a:ext cx="6754813" cy="463787"/>
          </a:xfrm>
          <a:prstGeom prst="rect">
            <a:avLst/>
          </a:prstGeom>
        </p:spPr>
        <p:txBody>
          <a:bodyPr/>
          <a:lstStyle>
            <a:lvl1pPr marL="0" indent="0">
              <a:buNone/>
              <a:defRPr>
                <a:solidFill>
                  <a:schemeClr val="bg1"/>
                </a:solidFill>
              </a:defRPr>
            </a:lvl1pPr>
          </a:lstStyle>
          <a:p>
            <a:pPr lvl="0"/>
            <a:r>
              <a:rPr lang="en-CA"/>
              <a:t>SPEAKER NAME</a:t>
            </a:r>
          </a:p>
          <a:p>
            <a:pPr lvl="0"/>
            <a:endParaRPr lang="en-CA"/>
          </a:p>
        </p:txBody>
      </p:sp>
      <p:sp>
        <p:nvSpPr>
          <p:cNvPr id="17" name="Text Placeholder 15">
            <a:extLst>
              <a:ext uri="{FF2B5EF4-FFF2-40B4-BE49-F238E27FC236}">
                <a16:creationId xmlns:a16="http://schemas.microsoft.com/office/drawing/2014/main" id="{D7EAC6E4-259D-43D3-A157-4BB04DE0A36D}"/>
              </a:ext>
            </a:extLst>
          </p:cNvPr>
          <p:cNvSpPr>
            <a:spLocks noGrp="1"/>
          </p:cNvSpPr>
          <p:nvPr>
            <p:ph type="body" sz="quarter" idx="12" hasCustomPrompt="1"/>
          </p:nvPr>
        </p:nvSpPr>
        <p:spPr>
          <a:xfrm>
            <a:off x="4708524" y="1339992"/>
            <a:ext cx="6754813" cy="463787"/>
          </a:xfrm>
          <a:prstGeom prst="rect">
            <a:avLst/>
          </a:prstGeom>
        </p:spPr>
        <p:txBody>
          <a:bodyPr/>
          <a:lstStyle>
            <a:lvl1pPr marL="0" indent="0">
              <a:buNone/>
              <a:defRPr>
                <a:solidFill>
                  <a:schemeClr val="bg1"/>
                </a:solidFill>
              </a:defRPr>
            </a:lvl1pPr>
          </a:lstStyle>
          <a:p>
            <a:pPr lvl="0"/>
            <a:r>
              <a:rPr lang="en-CA"/>
              <a:t>JOB TITLE, COMPANY NAME</a:t>
            </a:r>
          </a:p>
          <a:p>
            <a:pPr lvl="0"/>
            <a:endParaRPr lang="en-CA"/>
          </a:p>
        </p:txBody>
      </p:sp>
      <p:sp>
        <p:nvSpPr>
          <p:cNvPr id="18" name="Text Placeholder 15">
            <a:extLst>
              <a:ext uri="{FF2B5EF4-FFF2-40B4-BE49-F238E27FC236}">
                <a16:creationId xmlns:a16="http://schemas.microsoft.com/office/drawing/2014/main" id="{DB96F244-1B5E-4EAC-BD2C-7806A5EBC6CC}"/>
              </a:ext>
            </a:extLst>
          </p:cNvPr>
          <p:cNvSpPr>
            <a:spLocks noGrp="1"/>
          </p:cNvSpPr>
          <p:nvPr>
            <p:ph type="body" sz="quarter" idx="13" hasCustomPrompt="1"/>
          </p:nvPr>
        </p:nvSpPr>
        <p:spPr>
          <a:xfrm>
            <a:off x="4708524" y="1997359"/>
            <a:ext cx="6754813" cy="463787"/>
          </a:xfrm>
          <a:prstGeom prst="rect">
            <a:avLst/>
          </a:prstGeom>
        </p:spPr>
        <p:txBody>
          <a:bodyPr/>
          <a:lstStyle>
            <a:lvl1pPr marL="0" indent="0">
              <a:buNone/>
              <a:defRPr>
                <a:solidFill>
                  <a:schemeClr val="bg1"/>
                </a:solidFill>
              </a:defRPr>
            </a:lvl1pPr>
          </a:lstStyle>
          <a:p>
            <a:pPr lvl="0"/>
            <a:r>
              <a:rPr lang="en-CA"/>
              <a:t>WEBSITE</a:t>
            </a:r>
          </a:p>
          <a:p>
            <a:pPr lvl="0"/>
            <a:endParaRPr lang="en-CA"/>
          </a:p>
        </p:txBody>
      </p:sp>
      <p:sp>
        <p:nvSpPr>
          <p:cNvPr id="19" name="Text Placeholder 15">
            <a:extLst>
              <a:ext uri="{FF2B5EF4-FFF2-40B4-BE49-F238E27FC236}">
                <a16:creationId xmlns:a16="http://schemas.microsoft.com/office/drawing/2014/main" id="{DD9FDDC2-1088-45B4-AFF9-B006AAA437A1}"/>
              </a:ext>
            </a:extLst>
          </p:cNvPr>
          <p:cNvSpPr>
            <a:spLocks noGrp="1"/>
          </p:cNvSpPr>
          <p:nvPr>
            <p:ph type="body" sz="quarter" idx="14" hasCustomPrompt="1"/>
          </p:nvPr>
        </p:nvSpPr>
        <p:spPr>
          <a:xfrm>
            <a:off x="4708523" y="2689082"/>
            <a:ext cx="6754813" cy="463787"/>
          </a:xfrm>
          <a:prstGeom prst="rect">
            <a:avLst/>
          </a:prstGeom>
        </p:spPr>
        <p:txBody>
          <a:bodyPr/>
          <a:lstStyle>
            <a:lvl1pPr marL="0" indent="0">
              <a:buNone/>
              <a:defRPr>
                <a:solidFill>
                  <a:schemeClr val="bg1"/>
                </a:solidFill>
              </a:defRPr>
            </a:lvl1pPr>
          </a:lstStyle>
          <a:p>
            <a:pPr lvl="0"/>
            <a:r>
              <a:rPr lang="en-CA"/>
              <a:t>TWITTER LINK</a:t>
            </a:r>
          </a:p>
          <a:p>
            <a:pPr lvl="0"/>
            <a:endParaRPr lang="en-CA"/>
          </a:p>
        </p:txBody>
      </p:sp>
      <p:sp>
        <p:nvSpPr>
          <p:cNvPr id="20" name="Text Placeholder 15">
            <a:extLst>
              <a:ext uri="{FF2B5EF4-FFF2-40B4-BE49-F238E27FC236}">
                <a16:creationId xmlns:a16="http://schemas.microsoft.com/office/drawing/2014/main" id="{473ABC0F-D641-4DFF-8B9E-C3E9DB9378BF}"/>
              </a:ext>
            </a:extLst>
          </p:cNvPr>
          <p:cNvSpPr>
            <a:spLocks noGrp="1"/>
          </p:cNvSpPr>
          <p:nvPr>
            <p:ph type="body" sz="quarter" idx="15" hasCustomPrompt="1"/>
          </p:nvPr>
        </p:nvSpPr>
        <p:spPr>
          <a:xfrm>
            <a:off x="1036638" y="4164961"/>
            <a:ext cx="6754813" cy="2317726"/>
          </a:xfrm>
          <a:prstGeom prst="rect">
            <a:avLst/>
          </a:prstGeom>
        </p:spPr>
        <p:txBody>
          <a:bodyPr/>
          <a:lstStyle>
            <a:lvl1pPr marL="0" indent="0">
              <a:buNone/>
              <a:defRPr>
                <a:solidFill>
                  <a:schemeClr val="bg1"/>
                </a:solidFill>
              </a:defRPr>
            </a:lvl1pPr>
          </a:lstStyle>
          <a:p>
            <a:pPr lvl="0"/>
            <a:r>
              <a:rPr lang="en-CA"/>
              <a:t>BIO HERE</a:t>
            </a:r>
          </a:p>
          <a:p>
            <a:pPr lvl="0"/>
            <a:endParaRPr lang="en-CA"/>
          </a:p>
        </p:txBody>
      </p:sp>
    </p:spTree>
    <p:extLst>
      <p:ext uri="{BB962C8B-B14F-4D97-AF65-F5344CB8AC3E}">
        <p14:creationId xmlns:p14="http://schemas.microsoft.com/office/powerpoint/2010/main" val="4185318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2684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1F74F57-3518-43F1-ABF1-6959897D139C}"/>
              </a:ext>
            </a:extLst>
          </p:cNvPr>
          <p:cNvSpPr>
            <a:spLocks noGrp="1"/>
          </p:cNvSpPr>
          <p:nvPr>
            <p:ph type="pic" sz="quarter" idx="10"/>
          </p:nvPr>
        </p:nvSpPr>
        <p:spPr>
          <a:xfrm>
            <a:off x="1036638" y="682625"/>
            <a:ext cx="3344862" cy="3028950"/>
          </a:xfrm>
          <a:prstGeom prst="rect">
            <a:avLst/>
          </a:prstGeom>
        </p:spPr>
        <p:txBody>
          <a:bodyPr/>
          <a:lstStyle/>
          <a:p>
            <a:endParaRPr lang="en-CA"/>
          </a:p>
        </p:txBody>
      </p:sp>
      <p:sp>
        <p:nvSpPr>
          <p:cNvPr id="16" name="Text Placeholder 15">
            <a:extLst>
              <a:ext uri="{FF2B5EF4-FFF2-40B4-BE49-F238E27FC236}">
                <a16:creationId xmlns:a16="http://schemas.microsoft.com/office/drawing/2014/main" id="{D9916C56-DD4D-4C83-B228-C872E6804A41}"/>
              </a:ext>
            </a:extLst>
          </p:cNvPr>
          <p:cNvSpPr>
            <a:spLocks noGrp="1"/>
          </p:cNvSpPr>
          <p:nvPr>
            <p:ph type="body" sz="quarter" idx="11" hasCustomPrompt="1"/>
          </p:nvPr>
        </p:nvSpPr>
        <p:spPr>
          <a:xfrm>
            <a:off x="4708525" y="682625"/>
            <a:ext cx="6754813" cy="463787"/>
          </a:xfrm>
          <a:prstGeom prst="rect">
            <a:avLst/>
          </a:prstGeom>
        </p:spPr>
        <p:txBody>
          <a:bodyPr/>
          <a:lstStyle>
            <a:lvl1pPr marL="0" indent="0">
              <a:buNone/>
              <a:defRPr>
                <a:solidFill>
                  <a:schemeClr val="bg1"/>
                </a:solidFill>
              </a:defRPr>
            </a:lvl1pPr>
          </a:lstStyle>
          <a:p>
            <a:pPr lvl="0"/>
            <a:r>
              <a:rPr lang="en-CA"/>
              <a:t>SPEAKER NAME</a:t>
            </a:r>
          </a:p>
          <a:p>
            <a:pPr lvl="0"/>
            <a:endParaRPr lang="en-CA"/>
          </a:p>
        </p:txBody>
      </p:sp>
      <p:sp>
        <p:nvSpPr>
          <p:cNvPr id="17" name="Text Placeholder 15">
            <a:extLst>
              <a:ext uri="{FF2B5EF4-FFF2-40B4-BE49-F238E27FC236}">
                <a16:creationId xmlns:a16="http://schemas.microsoft.com/office/drawing/2014/main" id="{D7EAC6E4-259D-43D3-A157-4BB04DE0A36D}"/>
              </a:ext>
            </a:extLst>
          </p:cNvPr>
          <p:cNvSpPr>
            <a:spLocks noGrp="1"/>
          </p:cNvSpPr>
          <p:nvPr>
            <p:ph type="body" sz="quarter" idx="12" hasCustomPrompt="1"/>
          </p:nvPr>
        </p:nvSpPr>
        <p:spPr>
          <a:xfrm>
            <a:off x="4708524" y="1339992"/>
            <a:ext cx="6754813" cy="463787"/>
          </a:xfrm>
          <a:prstGeom prst="rect">
            <a:avLst/>
          </a:prstGeom>
        </p:spPr>
        <p:txBody>
          <a:bodyPr/>
          <a:lstStyle>
            <a:lvl1pPr marL="0" indent="0">
              <a:buNone/>
              <a:defRPr>
                <a:solidFill>
                  <a:schemeClr val="bg1"/>
                </a:solidFill>
              </a:defRPr>
            </a:lvl1pPr>
          </a:lstStyle>
          <a:p>
            <a:pPr lvl="0"/>
            <a:r>
              <a:rPr lang="en-CA"/>
              <a:t>JOB TITLE, COMPANY NAME</a:t>
            </a:r>
          </a:p>
          <a:p>
            <a:pPr lvl="0"/>
            <a:endParaRPr lang="en-CA"/>
          </a:p>
        </p:txBody>
      </p:sp>
      <p:sp>
        <p:nvSpPr>
          <p:cNvPr id="18" name="Text Placeholder 15">
            <a:extLst>
              <a:ext uri="{FF2B5EF4-FFF2-40B4-BE49-F238E27FC236}">
                <a16:creationId xmlns:a16="http://schemas.microsoft.com/office/drawing/2014/main" id="{DB96F244-1B5E-4EAC-BD2C-7806A5EBC6CC}"/>
              </a:ext>
            </a:extLst>
          </p:cNvPr>
          <p:cNvSpPr>
            <a:spLocks noGrp="1"/>
          </p:cNvSpPr>
          <p:nvPr>
            <p:ph type="body" sz="quarter" idx="13" hasCustomPrompt="1"/>
          </p:nvPr>
        </p:nvSpPr>
        <p:spPr>
          <a:xfrm>
            <a:off x="4708524" y="1997359"/>
            <a:ext cx="6754813" cy="463787"/>
          </a:xfrm>
          <a:prstGeom prst="rect">
            <a:avLst/>
          </a:prstGeom>
        </p:spPr>
        <p:txBody>
          <a:bodyPr/>
          <a:lstStyle>
            <a:lvl1pPr marL="0" indent="0">
              <a:buNone/>
              <a:defRPr>
                <a:solidFill>
                  <a:schemeClr val="bg1"/>
                </a:solidFill>
              </a:defRPr>
            </a:lvl1pPr>
          </a:lstStyle>
          <a:p>
            <a:pPr lvl="0"/>
            <a:r>
              <a:rPr lang="en-CA"/>
              <a:t>WEBSITE</a:t>
            </a:r>
          </a:p>
          <a:p>
            <a:pPr lvl="0"/>
            <a:endParaRPr lang="en-CA"/>
          </a:p>
        </p:txBody>
      </p:sp>
      <p:sp>
        <p:nvSpPr>
          <p:cNvPr id="19" name="Text Placeholder 15">
            <a:extLst>
              <a:ext uri="{FF2B5EF4-FFF2-40B4-BE49-F238E27FC236}">
                <a16:creationId xmlns:a16="http://schemas.microsoft.com/office/drawing/2014/main" id="{DD9FDDC2-1088-45B4-AFF9-B006AAA437A1}"/>
              </a:ext>
            </a:extLst>
          </p:cNvPr>
          <p:cNvSpPr>
            <a:spLocks noGrp="1"/>
          </p:cNvSpPr>
          <p:nvPr>
            <p:ph type="body" sz="quarter" idx="14" hasCustomPrompt="1"/>
          </p:nvPr>
        </p:nvSpPr>
        <p:spPr>
          <a:xfrm>
            <a:off x="4708523" y="2689082"/>
            <a:ext cx="6754813" cy="463787"/>
          </a:xfrm>
          <a:prstGeom prst="rect">
            <a:avLst/>
          </a:prstGeom>
        </p:spPr>
        <p:txBody>
          <a:bodyPr/>
          <a:lstStyle>
            <a:lvl1pPr marL="0" indent="0">
              <a:buNone/>
              <a:defRPr>
                <a:solidFill>
                  <a:schemeClr val="bg1"/>
                </a:solidFill>
              </a:defRPr>
            </a:lvl1pPr>
          </a:lstStyle>
          <a:p>
            <a:pPr lvl="0"/>
            <a:r>
              <a:rPr lang="en-CA"/>
              <a:t>TWITTER LINK</a:t>
            </a:r>
          </a:p>
          <a:p>
            <a:pPr lvl="0"/>
            <a:endParaRPr lang="en-CA"/>
          </a:p>
        </p:txBody>
      </p:sp>
      <p:sp>
        <p:nvSpPr>
          <p:cNvPr id="20" name="Text Placeholder 15">
            <a:extLst>
              <a:ext uri="{FF2B5EF4-FFF2-40B4-BE49-F238E27FC236}">
                <a16:creationId xmlns:a16="http://schemas.microsoft.com/office/drawing/2014/main" id="{473ABC0F-D641-4DFF-8B9E-C3E9DB9378BF}"/>
              </a:ext>
            </a:extLst>
          </p:cNvPr>
          <p:cNvSpPr>
            <a:spLocks noGrp="1"/>
          </p:cNvSpPr>
          <p:nvPr>
            <p:ph type="body" sz="quarter" idx="15" hasCustomPrompt="1"/>
          </p:nvPr>
        </p:nvSpPr>
        <p:spPr>
          <a:xfrm>
            <a:off x="1036638" y="4164961"/>
            <a:ext cx="6754813" cy="2317726"/>
          </a:xfrm>
          <a:prstGeom prst="rect">
            <a:avLst/>
          </a:prstGeom>
        </p:spPr>
        <p:txBody>
          <a:bodyPr/>
          <a:lstStyle>
            <a:lvl1pPr marL="0" indent="0">
              <a:buNone/>
              <a:defRPr>
                <a:solidFill>
                  <a:schemeClr val="bg1"/>
                </a:solidFill>
              </a:defRPr>
            </a:lvl1pPr>
          </a:lstStyle>
          <a:p>
            <a:pPr lvl="0"/>
            <a:r>
              <a:rPr lang="en-CA"/>
              <a:t>BIO HERE</a:t>
            </a:r>
          </a:p>
          <a:p>
            <a:pPr lvl="0"/>
            <a:endParaRPr lang="en-CA"/>
          </a:p>
        </p:txBody>
      </p:sp>
    </p:spTree>
    <p:extLst>
      <p:ext uri="{BB962C8B-B14F-4D97-AF65-F5344CB8AC3E}">
        <p14:creationId xmlns:p14="http://schemas.microsoft.com/office/powerpoint/2010/main" val="1173943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FB82-E243-4360-BD38-F874853DF6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F4095A5-B362-4ADC-A59B-332DA98BA7CB}"/>
              </a:ext>
            </a:extLst>
          </p:cNvPr>
          <p:cNvSpPr>
            <a:spLocks noGrp="1"/>
          </p:cNvSpPr>
          <p:nvPr>
            <p:ph type="subTitle" idx="1"/>
          </p:nvPr>
        </p:nvSpPr>
        <p:spPr>
          <a:xfrm>
            <a:off x="1524000" y="3602037"/>
            <a:ext cx="9144000" cy="2133599"/>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Tree>
    <p:extLst>
      <p:ext uri="{BB962C8B-B14F-4D97-AF65-F5344CB8AC3E}">
        <p14:creationId xmlns:p14="http://schemas.microsoft.com/office/powerpoint/2010/main" val="3284560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image" Target="../media/image8.sv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7.png"/><Relationship Id="rId5" Type="http://schemas.openxmlformats.org/officeDocument/2006/relationships/slideLayout" Target="../slideLayouts/slideLayout13.xml"/><Relationship Id="rId10"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2">
            <a:extLst>
              <a:ext uri="{FF2B5EF4-FFF2-40B4-BE49-F238E27FC236}">
                <a16:creationId xmlns:a16="http://schemas.microsoft.com/office/drawing/2014/main" id="{CA351F87-13A5-401E-8733-45E13B608E50}"/>
              </a:ext>
            </a:extLst>
          </p:cNvPr>
          <p:cNvPicPr>
            <a:picLocks noChangeAspect="1" noChangeArrowheads="1"/>
          </p:cNvPicPr>
          <p:nvPr userDrawn="1"/>
        </p:nvPicPr>
        <p:blipFill rotWithShape="1">
          <a:blip r:embed="rId10">
            <a:extLst>
              <a:ext uri="{28A0092B-C50C-407E-A947-70E740481C1C}">
                <a14:useLocalDpi xmlns:a14="http://schemas.microsoft.com/office/drawing/2010/main" val="0"/>
              </a:ext>
            </a:extLst>
          </a:blip>
          <a:srcRect t="7812" b="7812"/>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008F3AA-A568-468A-99BC-68B75D550341}"/>
              </a:ext>
            </a:extLst>
          </p:cNvPr>
          <p:cNvSpPr/>
          <p:nvPr userDrawn="1"/>
        </p:nvSpPr>
        <p:spPr>
          <a:xfrm>
            <a:off x="0" y="0"/>
            <a:ext cx="12192000" cy="6858000"/>
          </a:xfrm>
          <a:prstGeom prst="rect">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1794046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2" r:id="rId3"/>
    <p:sldLayoutId id="2147483664" r:id="rId4"/>
    <p:sldLayoutId id="2147483665" r:id="rId5"/>
    <p:sldLayoutId id="2147483650" r:id="rId6"/>
    <p:sldLayoutId id="2147483666" r:id="rId7"/>
    <p:sldLayoutId id="2147483663"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317EBA-C7E4-4596-8391-629326B020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7243D16-1DEB-4F7B-991E-1674182FA9CA}"/>
              </a:ext>
            </a:extLst>
          </p:cNvPr>
          <p:cNvSpPr>
            <a:spLocks noGrp="1"/>
          </p:cNvSpPr>
          <p:nvPr>
            <p:ph type="body" idx="1"/>
          </p:nvPr>
        </p:nvSpPr>
        <p:spPr>
          <a:xfrm>
            <a:off x="838200" y="1825625"/>
            <a:ext cx="10515600" cy="390643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8" name="Rectangle 7">
            <a:extLst>
              <a:ext uri="{FF2B5EF4-FFF2-40B4-BE49-F238E27FC236}">
                <a16:creationId xmlns:a16="http://schemas.microsoft.com/office/drawing/2014/main" id="{A7774D2B-632B-41D0-A5F4-4933939AAA0F}"/>
              </a:ext>
            </a:extLst>
          </p:cNvPr>
          <p:cNvSpPr/>
          <p:nvPr userDrawn="1"/>
        </p:nvSpPr>
        <p:spPr>
          <a:xfrm>
            <a:off x="0" y="5866997"/>
            <a:ext cx="12192000" cy="991003"/>
          </a:xfrm>
          <a:prstGeom prst="rect">
            <a:avLst/>
          </a:prstGeom>
          <a:solidFill>
            <a:srgbClr val="FF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Graphic 8">
            <a:extLst>
              <a:ext uri="{FF2B5EF4-FFF2-40B4-BE49-F238E27FC236}">
                <a16:creationId xmlns:a16="http://schemas.microsoft.com/office/drawing/2014/main" id="{EA653AE6-2794-451F-B258-8779268D9558}"/>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5181601" y="6051693"/>
            <a:ext cx="1828800" cy="534526"/>
          </a:xfrm>
          <a:prstGeom prst="rect">
            <a:avLst/>
          </a:prstGeom>
        </p:spPr>
      </p:pic>
    </p:spTree>
    <p:extLst>
      <p:ext uri="{BB962C8B-B14F-4D97-AF65-F5344CB8AC3E}">
        <p14:creationId xmlns:p14="http://schemas.microsoft.com/office/powerpoint/2010/main" val="3203244554"/>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14.xml"/><Relationship Id="rId6" Type="http://schemas.openxmlformats.org/officeDocument/2006/relationships/hyperlink" Target="https://www.backblaze.com/blog/vm-vs-containers/" TargetMode="External"/><Relationship Id="rId5" Type="http://schemas.openxmlformats.org/officeDocument/2006/relationships/image" Target="../media/image23.jpe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hyperlink" Target="http://www.groupby.org/Code-of-Conduct"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svg"/><Relationship Id="rId3" Type="http://schemas.openxmlformats.org/officeDocument/2006/relationships/image" Target="../media/image28.svg"/><Relationship Id="rId7" Type="http://schemas.openxmlformats.org/officeDocument/2006/relationships/image" Target="../media/image32.svg"/><Relationship Id="rId12" Type="http://schemas.openxmlformats.org/officeDocument/2006/relationships/image" Target="../media/image37.png"/><Relationship Id="rId17" Type="http://schemas.openxmlformats.org/officeDocument/2006/relationships/image" Target="../media/image42.svg"/><Relationship Id="rId2" Type="http://schemas.openxmlformats.org/officeDocument/2006/relationships/image" Target="../media/image27.png"/><Relationship Id="rId16" Type="http://schemas.openxmlformats.org/officeDocument/2006/relationships/image" Target="../media/image41.png"/><Relationship Id="rId1" Type="http://schemas.openxmlformats.org/officeDocument/2006/relationships/slideLayout" Target="../slideLayouts/slideLayout15.xml"/><Relationship Id="rId6" Type="http://schemas.openxmlformats.org/officeDocument/2006/relationships/image" Target="../media/image31.png"/><Relationship Id="rId11" Type="http://schemas.openxmlformats.org/officeDocument/2006/relationships/image" Target="../media/image36.svg"/><Relationship Id="rId5" Type="http://schemas.openxmlformats.org/officeDocument/2006/relationships/image" Target="../media/image30.svg"/><Relationship Id="rId15" Type="http://schemas.openxmlformats.org/officeDocument/2006/relationships/image" Target="../media/image40.sv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svg"/><Relationship Id="rId14" Type="http://schemas.openxmlformats.org/officeDocument/2006/relationships/image" Target="../media/image39.png"/></Relationships>
</file>

<file path=ppt/slides/_rels/slide21.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svg"/><Relationship Id="rId3" Type="http://schemas.openxmlformats.org/officeDocument/2006/relationships/image" Target="../media/image28.svg"/><Relationship Id="rId7" Type="http://schemas.openxmlformats.org/officeDocument/2006/relationships/image" Target="../media/image32.svg"/><Relationship Id="rId12" Type="http://schemas.openxmlformats.org/officeDocument/2006/relationships/image" Target="../media/image37.png"/><Relationship Id="rId17" Type="http://schemas.openxmlformats.org/officeDocument/2006/relationships/image" Target="../media/image42.svg"/><Relationship Id="rId2" Type="http://schemas.openxmlformats.org/officeDocument/2006/relationships/image" Target="../media/image27.png"/><Relationship Id="rId16" Type="http://schemas.openxmlformats.org/officeDocument/2006/relationships/image" Target="../media/image41.png"/><Relationship Id="rId1" Type="http://schemas.openxmlformats.org/officeDocument/2006/relationships/slideLayout" Target="../slideLayouts/slideLayout15.xml"/><Relationship Id="rId6" Type="http://schemas.openxmlformats.org/officeDocument/2006/relationships/image" Target="../media/image31.png"/><Relationship Id="rId11" Type="http://schemas.openxmlformats.org/officeDocument/2006/relationships/image" Target="../media/image36.svg"/><Relationship Id="rId5" Type="http://schemas.openxmlformats.org/officeDocument/2006/relationships/image" Target="../media/image44.svg"/><Relationship Id="rId15" Type="http://schemas.openxmlformats.org/officeDocument/2006/relationships/image" Target="../media/image40.svg"/><Relationship Id="rId10" Type="http://schemas.openxmlformats.org/officeDocument/2006/relationships/image" Target="../media/image35.png"/><Relationship Id="rId4" Type="http://schemas.openxmlformats.org/officeDocument/2006/relationships/image" Target="../media/image43.png"/><Relationship Id="rId9" Type="http://schemas.openxmlformats.org/officeDocument/2006/relationships/image" Target="../media/image34.svg"/><Relationship Id="rId14" Type="http://schemas.openxmlformats.org/officeDocument/2006/relationships/image" Target="../media/image39.png"/></Relationships>
</file>

<file path=ppt/slides/_rels/slide22.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svg"/><Relationship Id="rId3" Type="http://schemas.openxmlformats.org/officeDocument/2006/relationships/image" Target="../media/image28.svg"/><Relationship Id="rId7" Type="http://schemas.openxmlformats.org/officeDocument/2006/relationships/image" Target="../media/image32.svg"/><Relationship Id="rId12" Type="http://schemas.openxmlformats.org/officeDocument/2006/relationships/image" Target="../media/image37.png"/><Relationship Id="rId17" Type="http://schemas.openxmlformats.org/officeDocument/2006/relationships/image" Target="../media/image42.svg"/><Relationship Id="rId2" Type="http://schemas.openxmlformats.org/officeDocument/2006/relationships/image" Target="../media/image27.png"/><Relationship Id="rId16" Type="http://schemas.openxmlformats.org/officeDocument/2006/relationships/image" Target="../media/image41.png"/><Relationship Id="rId1" Type="http://schemas.openxmlformats.org/officeDocument/2006/relationships/slideLayout" Target="../slideLayouts/slideLayout15.xml"/><Relationship Id="rId6" Type="http://schemas.openxmlformats.org/officeDocument/2006/relationships/image" Target="../media/image31.png"/><Relationship Id="rId11" Type="http://schemas.openxmlformats.org/officeDocument/2006/relationships/image" Target="../media/image36.svg"/><Relationship Id="rId5" Type="http://schemas.openxmlformats.org/officeDocument/2006/relationships/image" Target="../media/image30.svg"/><Relationship Id="rId15" Type="http://schemas.openxmlformats.org/officeDocument/2006/relationships/image" Target="../media/image40.sv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svg"/><Relationship Id="rId14" Type="http://schemas.openxmlformats.org/officeDocument/2006/relationships/image" Target="../media/image39.png"/></Relationships>
</file>

<file path=ppt/slides/_rels/slide23.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46.svg"/><Relationship Id="rId18" Type="http://schemas.openxmlformats.org/officeDocument/2006/relationships/image" Target="../media/image41.png"/><Relationship Id="rId3" Type="http://schemas.openxmlformats.org/officeDocument/2006/relationships/image" Target="../media/image28.svg"/><Relationship Id="rId7" Type="http://schemas.openxmlformats.org/officeDocument/2006/relationships/image" Target="../media/image32.svg"/><Relationship Id="rId12" Type="http://schemas.openxmlformats.org/officeDocument/2006/relationships/image" Target="../media/image45.png"/><Relationship Id="rId17" Type="http://schemas.openxmlformats.org/officeDocument/2006/relationships/image" Target="../media/image40.svg"/><Relationship Id="rId2" Type="http://schemas.openxmlformats.org/officeDocument/2006/relationships/image" Target="../media/image27.png"/><Relationship Id="rId16" Type="http://schemas.openxmlformats.org/officeDocument/2006/relationships/image" Target="../media/image39.png"/><Relationship Id="rId1" Type="http://schemas.openxmlformats.org/officeDocument/2006/relationships/slideLayout" Target="../slideLayouts/slideLayout15.xml"/><Relationship Id="rId6" Type="http://schemas.openxmlformats.org/officeDocument/2006/relationships/image" Target="../media/image31.png"/><Relationship Id="rId11" Type="http://schemas.openxmlformats.org/officeDocument/2006/relationships/image" Target="../media/image36.svg"/><Relationship Id="rId5" Type="http://schemas.openxmlformats.org/officeDocument/2006/relationships/image" Target="../media/image30.svg"/><Relationship Id="rId15" Type="http://schemas.openxmlformats.org/officeDocument/2006/relationships/image" Target="../media/image38.svg"/><Relationship Id="rId10" Type="http://schemas.openxmlformats.org/officeDocument/2006/relationships/image" Target="../media/image35.png"/><Relationship Id="rId19" Type="http://schemas.openxmlformats.org/officeDocument/2006/relationships/image" Target="../media/image42.svg"/><Relationship Id="rId4" Type="http://schemas.openxmlformats.org/officeDocument/2006/relationships/image" Target="../media/image29.png"/><Relationship Id="rId9" Type="http://schemas.openxmlformats.org/officeDocument/2006/relationships/image" Target="../media/image34.svg"/><Relationship Id="rId14" Type="http://schemas.openxmlformats.org/officeDocument/2006/relationships/image" Target="../media/image37.png"/></Relationships>
</file>

<file path=ppt/slides/_rels/slide24.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50.svg"/><Relationship Id="rId3" Type="http://schemas.openxmlformats.org/officeDocument/2006/relationships/image" Target="../media/image28.svg"/><Relationship Id="rId7" Type="http://schemas.openxmlformats.org/officeDocument/2006/relationships/image" Target="../media/image38.svg"/><Relationship Id="rId12" Type="http://schemas.openxmlformats.org/officeDocument/2006/relationships/image" Target="../media/image49.png"/><Relationship Id="rId2" Type="http://schemas.openxmlformats.org/officeDocument/2006/relationships/image" Target="../media/image27.png"/><Relationship Id="rId1" Type="http://schemas.openxmlformats.org/officeDocument/2006/relationships/slideLayout" Target="../slideLayouts/slideLayout15.xml"/><Relationship Id="rId6" Type="http://schemas.openxmlformats.org/officeDocument/2006/relationships/image" Target="../media/image37.png"/><Relationship Id="rId11" Type="http://schemas.openxmlformats.org/officeDocument/2006/relationships/image" Target="../media/image48.svg"/><Relationship Id="rId5" Type="http://schemas.openxmlformats.org/officeDocument/2006/relationships/image" Target="../media/image36.svg"/><Relationship Id="rId15" Type="http://schemas.openxmlformats.org/officeDocument/2006/relationships/image" Target="../media/image52.svg"/><Relationship Id="rId10" Type="http://schemas.openxmlformats.org/officeDocument/2006/relationships/image" Target="../media/image47.png"/><Relationship Id="rId4" Type="http://schemas.openxmlformats.org/officeDocument/2006/relationships/image" Target="../media/image35.png"/><Relationship Id="rId9" Type="http://schemas.openxmlformats.org/officeDocument/2006/relationships/image" Target="../media/image42.svg"/><Relationship Id="rId14" Type="http://schemas.openxmlformats.org/officeDocument/2006/relationships/image" Target="../media/image5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SQLPioneer/" TargetMode="External"/><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hyperlink" Target="http://www.linkedin.com/in/adam-anderson-dba" TargetMode="External"/><Relationship Id="rId10" Type="http://schemas.openxmlformats.org/officeDocument/2006/relationships/image" Target="../media/image13.png"/><Relationship Id="rId4" Type="http://schemas.openxmlformats.org/officeDocument/2006/relationships/image" Target="../media/image4.sv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1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hyperlink" Target="http://www.groupby.org/Code-of-Conduct"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 Id="rId4" Type="http://schemas.openxmlformats.org/officeDocument/2006/relationships/hyperlink" Target="https://www.backblaze.com/blog/vm-vs-container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6567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457C1-E012-4AB3-B364-B6EE37EDD9CF}"/>
              </a:ext>
            </a:extLst>
          </p:cNvPr>
          <p:cNvSpPr>
            <a:spLocks noGrp="1"/>
          </p:cNvSpPr>
          <p:nvPr>
            <p:ph type="title"/>
          </p:nvPr>
        </p:nvSpPr>
        <p:spPr>
          <a:xfrm>
            <a:off x="838200" y="332824"/>
            <a:ext cx="10515600" cy="791093"/>
          </a:xfrm>
        </p:spPr>
        <p:txBody>
          <a:bodyPr>
            <a:normAutofit/>
          </a:bodyPr>
          <a:lstStyle/>
          <a:p>
            <a:r>
              <a:rPr lang="en-US" dirty="0"/>
              <a:t>Docker</a:t>
            </a:r>
            <a:r>
              <a:rPr lang="en-US" sz="4000" dirty="0"/>
              <a:t> Architecture</a:t>
            </a:r>
          </a:p>
        </p:txBody>
      </p:sp>
      <p:sp>
        <p:nvSpPr>
          <p:cNvPr id="3" name="Rectangle: Rounded Corners 2">
            <a:extLst>
              <a:ext uri="{FF2B5EF4-FFF2-40B4-BE49-F238E27FC236}">
                <a16:creationId xmlns:a16="http://schemas.microsoft.com/office/drawing/2014/main" id="{C14DF5AA-A539-406D-8CE4-EA59ADB97A7E}"/>
              </a:ext>
            </a:extLst>
          </p:cNvPr>
          <p:cNvSpPr>
            <a:spLocks/>
          </p:cNvSpPr>
          <p:nvPr/>
        </p:nvSpPr>
        <p:spPr>
          <a:xfrm>
            <a:off x="2960163" y="1355587"/>
            <a:ext cx="4894216" cy="4187356"/>
          </a:xfrm>
          <a:prstGeom prst="roundRect">
            <a:avLst/>
          </a:prstGeom>
        </p:spPr>
        <p:style>
          <a:lnRef idx="1">
            <a:schemeClr val="accent1"/>
          </a:lnRef>
          <a:fillRef idx="2">
            <a:schemeClr val="accent1"/>
          </a:fillRef>
          <a:effectRef idx="1">
            <a:schemeClr val="accent1"/>
          </a:effectRef>
          <a:fontRef idx="minor">
            <a:schemeClr val="dk1"/>
          </a:fontRef>
        </p:style>
        <p:txBody>
          <a:bodyPr lIns="0" tIns="0" rIns="0" bIns="0" rtlCol="0" anchor="ctr">
            <a:noAutofit/>
          </a:bodyPr>
          <a:lstStyle/>
          <a:p>
            <a:pPr algn="l"/>
            <a:endParaRPr lang="en-US" sz="2400" dirty="0">
              <a:solidFill>
                <a:schemeClr val="accent1"/>
              </a:solidFill>
            </a:endParaRPr>
          </a:p>
        </p:txBody>
      </p:sp>
      <p:sp>
        <p:nvSpPr>
          <p:cNvPr id="5" name="Rectangle: Rounded Corners 4">
            <a:extLst>
              <a:ext uri="{FF2B5EF4-FFF2-40B4-BE49-F238E27FC236}">
                <a16:creationId xmlns:a16="http://schemas.microsoft.com/office/drawing/2014/main" id="{99E34FE9-710A-4286-81AA-244164B2D7A2}"/>
              </a:ext>
            </a:extLst>
          </p:cNvPr>
          <p:cNvSpPr/>
          <p:nvPr/>
        </p:nvSpPr>
        <p:spPr>
          <a:xfrm>
            <a:off x="432756" y="1757340"/>
            <a:ext cx="2107096" cy="1225868"/>
          </a:xfrm>
          <a:prstGeom prst="roundRect">
            <a:avLst/>
          </a:prstGeom>
        </p:spPr>
        <p:style>
          <a:lnRef idx="1">
            <a:schemeClr val="dk1"/>
          </a:lnRef>
          <a:fillRef idx="2">
            <a:schemeClr val="dk1"/>
          </a:fillRef>
          <a:effectRef idx="1">
            <a:schemeClr val="dk1"/>
          </a:effectRef>
          <a:fontRef idx="minor">
            <a:schemeClr val="dk1"/>
          </a:fontRef>
        </p:style>
        <p:txBody>
          <a:bodyPr lIns="0" tIns="0" rIns="0" bIns="0" rtlCol="0" anchor="ctr">
            <a:spAutoFit/>
          </a:bodyPr>
          <a:lstStyle/>
          <a:p>
            <a:pPr algn="l"/>
            <a:r>
              <a:rPr lang="en-US" sz="2400" dirty="0">
                <a:solidFill>
                  <a:schemeClr val="accent1"/>
                </a:solidFill>
              </a:rPr>
              <a:t>Docker pull</a:t>
            </a:r>
          </a:p>
          <a:p>
            <a:pPr algn="l"/>
            <a:r>
              <a:rPr lang="en-US" sz="2400" dirty="0">
                <a:solidFill>
                  <a:schemeClr val="accent1"/>
                </a:solidFill>
              </a:rPr>
              <a:t>Docker run</a:t>
            </a:r>
          </a:p>
          <a:p>
            <a:r>
              <a:rPr lang="en-US" sz="2400" dirty="0">
                <a:solidFill>
                  <a:schemeClr val="accent1"/>
                </a:solidFill>
              </a:rPr>
              <a:t>Docker Start</a:t>
            </a:r>
          </a:p>
        </p:txBody>
      </p:sp>
      <p:sp>
        <p:nvSpPr>
          <p:cNvPr id="6" name="Rectangle: Rounded Corners 5">
            <a:extLst>
              <a:ext uri="{FF2B5EF4-FFF2-40B4-BE49-F238E27FC236}">
                <a16:creationId xmlns:a16="http://schemas.microsoft.com/office/drawing/2014/main" id="{38C62605-4E31-4ECD-B308-1115C8895831}"/>
              </a:ext>
            </a:extLst>
          </p:cNvPr>
          <p:cNvSpPr/>
          <p:nvPr/>
        </p:nvSpPr>
        <p:spPr>
          <a:xfrm>
            <a:off x="477219" y="1467513"/>
            <a:ext cx="811033" cy="340519"/>
          </a:xfrm>
          <a:prstGeom prst="roundRect">
            <a:avLst/>
          </a:prstGeom>
          <a:effectLst>
            <a:softEdge rad="12700"/>
          </a:effectLst>
          <a:scene3d>
            <a:camera prst="obliqueTopRight"/>
            <a:lightRig rig="threePt" dir="t"/>
          </a:scene3d>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r>
              <a:rPr lang="en-US" sz="2000" dirty="0">
                <a:solidFill>
                  <a:schemeClr val="accent1"/>
                </a:solidFill>
              </a:rPr>
              <a:t>Client</a:t>
            </a:r>
          </a:p>
        </p:txBody>
      </p:sp>
      <p:sp>
        <p:nvSpPr>
          <p:cNvPr id="7" name="Rectangle: Rounded Corners 6">
            <a:extLst>
              <a:ext uri="{FF2B5EF4-FFF2-40B4-BE49-F238E27FC236}">
                <a16:creationId xmlns:a16="http://schemas.microsoft.com/office/drawing/2014/main" id="{4432625C-22E9-4CDE-9C69-C121D5699A6C}"/>
              </a:ext>
            </a:extLst>
          </p:cNvPr>
          <p:cNvSpPr/>
          <p:nvPr/>
        </p:nvSpPr>
        <p:spPr>
          <a:xfrm>
            <a:off x="3305638" y="1669763"/>
            <a:ext cx="4197670" cy="306467"/>
          </a:xfrm>
          <a:prstGeom prst="roundRect">
            <a:avLst/>
          </a:prstGeom>
        </p:spPr>
        <p:style>
          <a:lnRef idx="2">
            <a:schemeClr val="dk1"/>
          </a:lnRef>
          <a:fillRef idx="1">
            <a:schemeClr val="lt1"/>
          </a:fillRef>
          <a:effectRef idx="0">
            <a:schemeClr val="dk1"/>
          </a:effectRef>
          <a:fontRef idx="minor">
            <a:schemeClr val="dk1"/>
          </a:fontRef>
        </p:style>
        <p:txBody>
          <a:bodyPr vert="horz" lIns="0" tIns="0" rIns="0" bIns="0" rtlCol="0" anchor="t">
            <a:spAutoFit/>
          </a:bodyPr>
          <a:lstStyle/>
          <a:p>
            <a:pPr algn="l"/>
            <a:r>
              <a:rPr lang="en-US" dirty="0">
                <a:solidFill>
                  <a:schemeClr val="accent1"/>
                </a:solidFill>
              </a:rPr>
              <a:t>Docker Daemon</a:t>
            </a:r>
          </a:p>
        </p:txBody>
      </p:sp>
      <p:sp>
        <p:nvSpPr>
          <p:cNvPr id="8" name="Rectangle: Rounded Corners 7">
            <a:extLst>
              <a:ext uri="{FF2B5EF4-FFF2-40B4-BE49-F238E27FC236}">
                <a16:creationId xmlns:a16="http://schemas.microsoft.com/office/drawing/2014/main" id="{2DE4A118-060E-4833-8759-5FA685A5A222}"/>
              </a:ext>
            </a:extLst>
          </p:cNvPr>
          <p:cNvSpPr>
            <a:spLocks/>
          </p:cNvSpPr>
          <p:nvPr/>
        </p:nvSpPr>
        <p:spPr>
          <a:xfrm>
            <a:off x="8398187" y="1376987"/>
            <a:ext cx="1888814" cy="4187356"/>
          </a:xfrm>
          <a:prstGeom prst="roundRect">
            <a:avLst/>
          </a:prstGeom>
        </p:spPr>
        <p:style>
          <a:lnRef idx="1">
            <a:schemeClr val="accent6"/>
          </a:lnRef>
          <a:fillRef idx="2">
            <a:schemeClr val="accent6"/>
          </a:fillRef>
          <a:effectRef idx="1">
            <a:schemeClr val="accent6"/>
          </a:effectRef>
          <a:fontRef idx="minor">
            <a:schemeClr val="dk1"/>
          </a:fontRef>
        </p:style>
        <p:txBody>
          <a:bodyPr lIns="0" tIns="0" rIns="0" bIns="0" rtlCol="0" anchor="ctr">
            <a:noAutofit/>
          </a:bodyPr>
          <a:lstStyle/>
          <a:p>
            <a:pPr algn="l"/>
            <a:endParaRPr lang="en-US" sz="2400" dirty="0">
              <a:solidFill>
                <a:schemeClr val="accent1"/>
              </a:solidFill>
            </a:endParaRPr>
          </a:p>
        </p:txBody>
      </p:sp>
      <p:sp>
        <p:nvSpPr>
          <p:cNvPr id="9" name="Rectangle: Rounded Corners 8">
            <a:extLst>
              <a:ext uri="{FF2B5EF4-FFF2-40B4-BE49-F238E27FC236}">
                <a16:creationId xmlns:a16="http://schemas.microsoft.com/office/drawing/2014/main" id="{471E89BF-F282-422C-A34C-F234A2BBC9C6}"/>
              </a:ext>
            </a:extLst>
          </p:cNvPr>
          <p:cNvSpPr/>
          <p:nvPr/>
        </p:nvSpPr>
        <p:spPr>
          <a:xfrm>
            <a:off x="8498150" y="1193637"/>
            <a:ext cx="1159566" cy="340519"/>
          </a:xfrm>
          <a:prstGeom prst="roundRect">
            <a:avLst/>
          </a:prstGeom>
          <a:effectLst>
            <a:softEdge rad="12700"/>
          </a:effectLst>
          <a:scene3d>
            <a:camera prst="obliqueTopRight"/>
            <a:lightRig rig="threePt" dir="t"/>
          </a:scene3d>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r>
              <a:rPr lang="en-US" sz="2000" dirty="0">
                <a:solidFill>
                  <a:schemeClr val="accent1"/>
                </a:solidFill>
              </a:rPr>
              <a:t>Registry</a:t>
            </a:r>
            <a:endParaRPr lang="en-US" sz="2400" dirty="0">
              <a:solidFill>
                <a:schemeClr val="accent1"/>
              </a:solidFill>
            </a:endParaRPr>
          </a:p>
        </p:txBody>
      </p:sp>
      <p:sp>
        <p:nvSpPr>
          <p:cNvPr id="10" name="Rectangle: Rounded Corners 9">
            <a:extLst>
              <a:ext uri="{FF2B5EF4-FFF2-40B4-BE49-F238E27FC236}">
                <a16:creationId xmlns:a16="http://schemas.microsoft.com/office/drawing/2014/main" id="{45C286F5-755D-43EB-B156-D5EAAC6F6530}"/>
              </a:ext>
            </a:extLst>
          </p:cNvPr>
          <p:cNvSpPr/>
          <p:nvPr/>
        </p:nvSpPr>
        <p:spPr>
          <a:xfrm>
            <a:off x="3518457" y="1235843"/>
            <a:ext cx="1888814" cy="340519"/>
          </a:xfrm>
          <a:prstGeom prst="roundRect">
            <a:avLst/>
          </a:prstGeom>
          <a:effectLst>
            <a:softEdge rad="12700"/>
          </a:effectLst>
          <a:scene3d>
            <a:camera prst="obliqueTopRight"/>
            <a:lightRig rig="threePt" dir="t"/>
          </a:scene3d>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r>
              <a:rPr lang="en-US" sz="2000" dirty="0">
                <a:solidFill>
                  <a:schemeClr val="accent1"/>
                </a:solidFill>
              </a:rPr>
              <a:t>Docker Host</a:t>
            </a:r>
          </a:p>
        </p:txBody>
      </p:sp>
      <p:pic>
        <p:nvPicPr>
          <p:cNvPr id="11" name="Graphic 10">
            <a:extLst>
              <a:ext uri="{FF2B5EF4-FFF2-40B4-BE49-F238E27FC236}">
                <a16:creationId xmlns:a16="http://schemas.microsoft.com/office/drawing/2014/main" id="{BDB684B7-4672-42B8-9E6F-CA1FF0E1C6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86897" y="1483683"/>
            <a:ext cx="1159566" cy="937393"/>
          </a:xfrm>
          <a:prstGeom prst="rect">
            <a:avLst/>
          </a:prstGeom>
        </p:spPr>
      </p:pic>
      <p:pic>
        <p:nvPicPr>
          <p:cNvPr id="12" name="Picture 2" descr="product logo">
            <a:extLst>
              <a:ext uri="{FF2B5EF4-FFF2-40B4-BE49-F238E27FC236}">
                <a16:creationId xmlns:a16="http://schemas.microsoft.com/office/drawing/2014/main" id="{C9896EBC-8E34-4256-8A43-71B61E050F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0430" y="2757851"/>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Image result for powershell logo">
            <a:extLst>
              <a:ext uri="{FF2B5EF4-FFF2-40B4-BE49-F238E27FC236}">
                <a16:creationId xmlns:a16="http://schemas.microsoft.com/office/drawing/2014/main" id="{64E921AB-4641-4BAC-9F6C-BC1F62A575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73910" y="4041358"/>
            <a:ext cx="941635" cy="94163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Rounded Corners 13">
            <a:extLst>
              <a:ext uri="{FF2B5EF4-FFF2-40B4-BE49-F238E27FC236}">
                <a16:creationId xmlns:a16="http://schemas.microsoft.com/office/drawing/2014/main" id="{10D42F1B-938E-4111-95D2-806763A3C14F}"/>
              </a:ext>
            </a:extLst>
          </p:cNvPr>
          <p:cNvSpPr/>
          <p:nvPr/>
        </p:nvSpPr>
        <p:spPr>
          <a:xfrm>
            <a:off x="5512657" y="2402937"/>
            <a:ext cx="1741583" cy="2465568"/>
          </a:xfrm>
          <a:prstGeom prst="roundRect">
            <a:avLst/>
          </a:prstGeom>
        </p:spPr>
        <p:style>
          <a:lnRef idx="2">
            <a:schemeClr val="accent4"/>
          </a:lnRef>
          <a:fillRef idx="1">
            <a:schemeClr val="lt1"/>
          </a:fillRef>
          <a:effectRef idx="0">
            <a:schemeClr val="accent4"/>
          </a:effectRef>
          <a:fontRef idx="minor">
            <a:schemeClr val="dk1"/>
          </a:fontRef>
        </p:style>
        <p:txBody>
          <a:bodyPr lIns="0" tIns="0" rIns="0" bIns="0" rtlCol="0" anchor="ctr">
            <a:spAutoFit/>
          </a:bodyPr>
          <a:lstStyle/>
          <a:p>
            <a:pPr algn="l"/>
            <a:endParaRPr lang="en-US" sz="2400" dirty="0">
              <a:solidFill>
                <a:schemeClr val="accent1"/>
              </a:solidFill>
            </a:endParaRPr>
          </a:p>
        </p:txBody>
      </p:sp>
      <p:pic>
        <p:nvPicPr>
          <p:cNvPr id="15" name="Graphic 14">
            <a:extLst>
              <a:ext uri="{FF2B5EF4-FFF2-40B4-BE49-F238E27FC236}">
                <a16:creationId xmlns:a16="http://schemas.microsoft.com/office/drawing/2014/main" id="{1838993B-A259-4249-9212-1D77263F74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55655" y="2698328"/>
            <a:ext cx="1159566" cy="937393"/>
          </a:xfrm>
          <a:prstGeom prst="rect">
            <a:avLst/>
          </a:prstGeom>
        </p:spPr>
      </p:pic>
      <p:pic>
        <p:nvPicPr>
          <p:cNvPr id="16" name="Picture 2" descr="product logo">
            <a:extLst>
              <a:ext uri="{FF2B5EF4-FFF2-40B4-BE49-F238E27FC236}">
                <a16:creationId xmlns:a16="http://schemas.microsoft.com/office/drawing/2014/main" id="{A8033544-46CB-4F89-9A68-3857DE599E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9188" y="3775863"/>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Rounded Corners 16">
            <a:extLst>
              <a:ext uri="{FF2B5EF4-FFF2-40B4-BE49-F238E27FC236}">
                <a16:creationId xmlns:a16="http://schemas.microsoft.com/office/drawing/2014/main" id="{8713CE85-97CD-479B-8623-C5FBB337F161}"/>
              </a:ext>
            </a:extLst>
          </p:cNvPr>
          <p:cNvSpPr/>
          <p:nvPr/>
        </p:nvSpPr>
        <p:spPr>
          <a:xfrm>
            <a:off x="5617405" y="2190878"/>
            <a:ext cx="1070778" cy="306467"/>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r>
              <a:rPr lang="en-US" dirty="0">
                <a:solidFill>
                  <a:schemeClr val="accent1"/>
                </a:solidFill>
              </a:rPr>
              <a:t>Images</a:t>
            </a:r>
            <a:endParaRPr lang="en-US" sz="2400" dirty="0">
              <a:solidFill>
                <a:schemeClr val="accent1"/>
              </a:solidFill>
            </a:endParaRPr>
          </a:p>
        </p:txBody>
      </p:sp>
      <p:sp>
        <p:nvSpPr>
          <p:cNvPr id="18" name="Rectangle: Rounded Corners 17">
            <a:extLst>
              <a:ext uri="{FF2B5EF4-FFF2-40B4-BE49-F238E27FC236}">
                <a16:creationId xmlns:a16="http://schemas.microsoft.com/office/drawing/2014/main" id="{AAA5EF42-CCD0-4A37-9471-66D1557DD5BC}"/>
              </a:ext>
            </a:extLst>
          </p:cNvPr>
          <p:cNvSpPr/>
          <p:nvPr/>
        </p:nvSpPr>
        <p:spPr>
          <a:xfrm>
            <a:off x="3308550" y="2399632"/>
            <a:ext cx="1993562" cy="2465568"/>
          </a:xfrm>
          <a:prstGeom prst="roundRect">
            <a:avLst/>
          </a:prstGeom>
        </p:spPr>
        <p:style>
          <a:lnRef idx="2">
            <a:schemeClr val="accent4"/>
          </a:lnRef>
          <a:fillRef idx="1">
            <a:schemeClr val="lt1"/>
          </a:fillRef>
          <a:effectRef idx="0">
            <a:schemeClr val="accent4"/>
          </a:effectRef>
          <a:fontRef idx="minor">
            <a:schemeClr val="dk1"/>
          </a:fontRef>
        </p:style>
        <p:txBody>
          <a:bodyPr lIns="0" tIns="0" rIns="0" bIns="0" rtlCol="0" anchor="ctr">
            <a:spAutoFit/>
          </a:bodyPr>
          <a:lstStyle/>
          <a:p>
            <a:pPr algn="l"/>
            <a:endParaRPr lang="en-US" sz="2400" dirty="0">
              <a:solidFill>
                <a:schemeClr val="accent1"/>
              </a:solidFill>
            </a:endParaRPr>
          </a:p>
        </p:txBody>
      </p:sp>
      <p:sp>
        <p:nvSpPr>
          <p:cNvPr id="19" name="Rectangle: Rounded Corners 18">
            <a:extLst>
              <a:ext uri="{FF2B5EF4-FFF2-40B4-BE49-F238E27FC236}">
                <a16:creationId xmlns:a16="http://schemas.microsoft.com/office/drawing/2014/main" id="{572EC301-F2AF-4781-B8B9-ECDE51488DED}"/>
              </a:ext>
            </a:extLst>
          </p:cNvPr>
          <p:cNvSpPr/>
          <p:nvPr/>
        </p:nvSpPr>
        <p:spPr>
          <a:xfrm>
            <a:off x="3308550" y="2190878"/>
            <a:ext cx="1490818" cy="306467"/>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spAutoFit/>
          </a:bodyPr>
          <a:lstStyle/>
          <a:p>
            <a:pPr algn="l"/>
            <a:r>
              <a:rPr lang="en-US" dirty="0">
                <a:solidFill>
                  <a:schemeClr val="accent1"/>
                </a:solidFill>
              </a:rPr>
              <a:t>Containers</a:t>
            </a:r>
          </a:p>
        </p:txBody>
      </p:sp>
      <p:grpSp>
        <p:nvGrpSpPr>
          <p:cNvPr id="20" name="Group 19">
            <a:extLst>
              <a:ext uri="{FF2B5EF4-FFF2-40B4-BE49-F238E27FC236}">
                <a16:creationId xmlns:a16="http://schemas.microsoft.com/office/drawing/2014/main" id="{6783EA09-BC5A-4E9E-8A43-5A47A2AB3667}"/>
              </a:ext>
            </a:extLst>
          </p:cNvPr>
          <p:cNvGrpSpPr/>
          <p:nvPr/>
        </p:nvGrpSpPr>
        <p:grpSpPr>
          <a:xfrm>
            <a:off x="3677882" y="2768964"/>
            <a:ext cx="539533" cy="428489"/>
            <a:chOff x="3677882" y="2953522"/>
            <a:chExt cx="539533" cy="428489"/>
          </a:xfrm>
        </p:grpSpPr>
        <p:sp>
          <p:nvSpPr>
            <p:cNvPr id="21" name="Cube 20">
              <a:extLst>
                <a:ext uri="{FF2B5EF4-FFF2-40B4-BE49-F238E27FC236}">
                  <a16:creationId xmlns:a16="http://schemas.microsoft.com/office/drawing/2014/main" id="{2ED0C6B5-EEFB-4ACA-ABBC-A8C4DAAF2904}"/>
                </a:ext>
              </a:extLst>
            </p:cNvPr>
            <p:cNvSpPr/>
            <p:nvPr/>
          </p:nvSpPr>
          <p:spPr>
            <a:xfrm>
              <a:off x="3677882" y="2953522"/>
              <a:ext cx="539533" cy="428489"/>
            </a:xfrm>
            <a:prstGeom prst="cube">
              <a:avLst/>
            </a:prstGeom>
          </p:spPr>
          <p:style>
            <a:lnRef idx="2">
              <a:schemeClr val="accent6"/>
            </a:lnRef>
            <a:fillRef idx="1">
              <a:schemeClr val="lt1"/>
            </a:fillRef>
            <a:effectRef idx="0">
              <a:schemeClr val="accent6"/>
            </a:effectRef>
            <a:fontRef idx="minor">
              <a:schemeClr val="dk1"/>
            </a:fontRef>
          </p:style>
          <p:txBody>
            <a:bodyPr lIns="0" tIns="0" rIns="0" bIns="0" rtlCol="0" anchor="ctr">
              <a:spAutoFit/>
            </a:bodyPr>
            <a:lstStyle/>
            <a:p>
              <a:pPr algn="l"/>
              <a:endParaRPr lang="en-US" sz="2400" dirty="0">
                <a:solidFill>
                  <a:schemeClr val="accent1"/>
                </a:solidFill>
              </a:endParaRPr>
            </a:p>
          </p:txBody>
        </p:sp>
        <p:pic>
          <p:nvPicPr>
            <p:cNvPr id="22" name="Graphic 21">
              <a:extLst>
                <a:ext uri="{FF2B5EF4-FFF2-40B4-BE49-F238E27FC236}">
                  <a16:creationId xmlns:a16="http://schemas.microsoft.com/office/drawing/2014/main" id="{16A57E61-7BF9-4070-A158-A06DCC6F6A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53947" y="3103998"/>
              <a:ext cx="290462" cy="234809"/>
            </a:xfrm>
            <a:prstGeom prst="rect">
              <a:avLst/>
            </a:prstGeom>
          </p:spPr>
        </p:pic>
      </p:grpSp>
      <p:grpSp>
        <p:nvGrpSpPr>
          <p:cNvPr id="23" name="Group 22">
            <a:extLst>
              <a:ext uri="{FF2B5EF4-FFF2-40B4-BE49-F238E27FC236}">
                <a16:creationId xmlns:a16="http://schemas.microsoft.com/office/drawing/2014/main" id="{7A5DE8F7-BBC6-4CEC-951E-E5C74D98A9A6}"/>
              </a:ext>
            </a:extLst>
          </p:cNvPr>
          <p:cNvGrpSpPr/>
          <p:nvPr/>
        </p:nvGrpSpPr>
        <p:grpSpPr>
          <a:xfrm>
            <a:off x="4387349" y="3921722"/>
            <a:ext cx="539533" cy="428489"/>
            <a:chOff x="3629411" y="3518216"/>
            <a:chExt cx="539533" cy="428489"/>
          </a:xfrm>
        </p:grpSpPr>
        <p:sp>
          <p:nvSpPr>
            <p:cNvPr id="24" name="Cube 23">
              <a:extLst>
                <a:ext uri="{FF2B5EF4-FFF2-40B4-BE49-F238E27FC236}">
                  <a16:creationId xmlns:a16="http://schemas.microsoft.com/office/drawing/2014/main" id="{D94A7A3B-CB2E-4CCA-A748-8258543138B9}"/>
                </a:ext>
              </a:extLst>
            </p:cNvPr>
            <p:cNvSpPr/>
            <p:nvPr/>
          </p:nvSpPr>
          <p:spPr>
            <a:xfrm>
              <a:off x="3629411" y="3518216"/>
              <a:ext cx="539533" cy="428489"/>
            </a:xfrm>
            <a:prstGeom prst="cube">
              <a:avLst/>
            </a:prstGeom>
          </p:spPr>
          <p:style>
            <a:lnRef idx="2">
              <a:schemeClr val="accent6"/>
            </a:lnRef>
            <a:fillRef idx="1">
              <a:schemeClr val="lt1"/>
            </a:fillRef>
            <a:effectRef idx="0">
              <a:schemeClr val="accent6"/>
            </a:effectRef>
            <a:fontRef idx="minor">
              <a:schemeClr val="dk1"/>
            </a:fontRef>
          </p:style>
          <p:txBody>
            <a:bodyPr lIns="0" tIns="0" rIns="0" bIns="0" rtlCol="0" anchor="ctr">
              <a:spAutoFit/>
            </a:bodyPr>
            <a:lstStyle/>
            <a:p>
              <a:pPr algn="l"/>
              <a:endParaRPr lang="en-US" sz="2400" dirty="0">
                <a:solidFill>
                  <a:schemeClr val="accent1"/>
                </a:solidFill>
              </a:endParaRPr>
            </a:p>
          </p:txBody>
        </p:sp>
        <p:pic>
          <p:nvPicPr>
            <p:cNvPr id="25" name="Picture 2" descr="product logo">
              <a:extLst>
                <a:ext uri="{FF2B5EF4-FFF2-40B4-BE49-F238E27FC236}">
                  <a16:creationId xmlns:a16="http://schemas.microsoft.com/office/drawing/2014/main" id="{4EB11B35-D8D6-4E8D-BEA9-BDBD1D70CC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4009" y="3648418"/>
              <a:ext cx="281893" cy="28189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25">
            <a:extLst>
              <a:ext uri="{FF2B5EF4-FFF2-40B4-BE49-F238E27FC236}">
                <a16:creationId xmlns:a16="http://schemas.microsoft.com/office/drawing/2014/main" id="{AFF5D099-30B7-44F7-A606-631DB333C3E9}"/>
              </a:ext>
            </a:extLst>
          </p:cNvPr>
          <p:cNvGrpSpPr/>
          <p:nvPr/>
        </p:nvGrpSpPr>
        <p:grpSpPr>
          <a:xfrm>
            <a:off x="3674805" y="3347929"/>
            <a:ext cx="539533" cy="428489"/>
            <a:chOff x="3677882" y="2953522"/>
            <a:chExt cx="539533" cy="428489"/>
          </a:xfrm>
        </p:grpSpPr>
        <p:sp>
          <p:nvSpPr>
            <p:cNvPr id="27" name="Cube 26">
              <a:extLst>
                <a:ext uri="{FF2B5EF4-FFF2-40B4-BE49-F238E27FC236}">
                  <a16:creationId xmlns:a16="http://schemas.microsoft.com/office/drawing/2014/main" id="{B85BCAC2-BFD8-4EE0-9896-5952987366BD}"/>
                </a:ext>
              </a:extLst>
            </p:cNvPr>
            <p:cNvSpPr/>
            <p:nvPr/>
          </p:nvSpPr>
          <p:spPr>
            <a:xfrm>
              <a:off x="3677882" y="2953522"/>
              <a:ext cx="539533" cy="428489"/>
            </a:xfrm>
            <a:prstGeom prst="cube">
              <a:avLst/>
            </a:prstGeom>
          </p:spPr>
          <p:style>
            <a:lnRef idx="2">
              <a:schemeClr val="accent6"/>
            </a:lnRef>
            <a:fillRef idx="1">
              <a:schemeClr val="lt1"/>
            </a:fillRef>
            <a:effectRef idx="0">
              <a:schemeClr val="accent6"/>
            </a:effectRef>
            <a:fontRef idx="minor">
              <a:schemeClr val="dk1"/>
            </a:fontRef>
          </p:style>
          <p:txBody>
            <a:bodyPr lIns="0" tIns="0" rIns="0" bIns="0" rtlCol="0" anchor="ctr">
              <a:spAutoFit/>
            </a:bodyPr>
            <a:lstStyle/>
            <a:p>
              <a:pPr algn="l"/>
              <a:endParaRPr lang="en-US" sz="2400" dirty="0">
                <a:solidFill>
                  <a:schemeClr val="accent1"/>
                </a:solidFill>
              </a:endParaRPr>
            </a:p>
          </p:txBody>
        </p:sp>
        <p:pic>
          <p:nvPicPr>
            <p:cNvPr id="28" name="Graphic 27">
              <a:extLst>
                <a:ext uri="{FF2B5EF4-FFF2-40B4-BE49-F238E27FC236}">
                  <a16:creationId xmlns:a16="http://schemas.microsoft.com/office/drawing/2014/main" id="{8AE3E7CA-3339-4BB7-AB94-0C12D6C05A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53947" y="3103998"/>
              <a:ext cx="290462" cy="234809"/>
            </a:xfrm>
            <a:prstGeom prst="rect">
              <a:avLst/>
            </a:prstGeom>
          </p:spPr>
        </p:pic>
      </p:grpSp>
      <p:grpSp>
        <p:nvGrpSpPr>
          <p:cNvPr id="29" name="Group 28">
            <a:extLst>
              <a:ext uri="{FF2B5EF4-FFF2-40B4-BE49-F238E27FC236}">
                <a16:creationId xmlns:a16="http://schemas.microsoft.com/office/drawing/2014/main" id="{C079A9B1-5F7A-40B9-85C0-52DCCEC9D6F3}"/>
              </a:ext>
            </a:extLst>
          </p:cNvPr>
          <p:cNvGrpSpPr/>
          <p:nvPr/>
        </p:nvGrpSpPr>
        <p:grpSpPr>
          <a:xfrm>
            <a:off x="4403561" y="2768964"/>
            <a:ext cx="539533" cy="428489"/>
            <a:chOff x="3629411" y="3518216"/>
            <a:chExt cx="539533" cy="428489"/>
          </a:xfrm>
        </p:grpSpPr>
        <p:sp>
          <p:nvSpPr>
            <p:cNvPr id="30" name="Cube 29">
              <a:extLst>
                <a:ext uri="{FF2B5EF4-FFF2-40B4-BE49-F238E27FC236}">
                  <a16:creationId xmlns:a16="http://schemas.microsoft.com/office/drawing/2014/main" id="{4FAEC127-19C7-4BEA-B478-3D9B1C4AC147}"/>
                </a:ext>
              </a:extLst>
            </p:cNvPr>
            <p:cNvSpPr/>
            <p:nvPr/>
          </p:nvSpPr>
          <p:spPr>
            <a:xfrm>
              <a:off x="3629411" y="3518216"/>
              <a:ext cx="539533" cy="428489"/>
            </a:xfrm>
            <a:prstGeom prst="cube">
              <a:avLst/>
            </a:prstGeom>
          </p:spPr>
          <p:style>
            <a:lnRef idx="2">
              <a:schemeClr val="accent6"/>
            </a:lnRef>
            <a:fillRef idx="1">
              <a:schemeClr val="lt1"/>
            </a:fillRef>
            <a:effectRef idx="0">
              <a:schemeClr val="accent6"/>
            </a:effectRef>
            <a:fontRef idx="minor">
              <a:schemeClr val="dk1"/>
            </a:fontRef>
          </p:style>
          <p:txBody>
            <a:bodyPr lIns="0" tIns="0" rIns="0" bIns="0" rtlCol="0" anchor="ctr">
              <a:spAutoFit/>
            </a:bodyPr>
            <a:lstStyle/>
            <a:p>
              <a:pPr algn="l"/>
              <a:endParaRPr lang="en-US" sz="2400" dirty="0">
                <a:solidFill>
                  <a:schemeClr val="accent1"/>
                </a:solidFill>
              </a:endParaRPr>
            </a:p>
          </p:txBody>
        </p:sp>
        <p:pic>
          <p:nvPicPr>
            <p:cNvPr id="31" name="Picture 2" descr="product logo">
              <a:extLst>
                <a:ext uri="{FF2B5EF4-FFF2-40B4-BE49-F238E27FC236}">
                  <a16:creationId xmlns:a16="http://schemas.microsoft.com/office/drawing/2014/main" id="{AB91687F-73AD-46C6-87A2-3653590C4B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4009" y="3648418"/>
              <a:ext cx="281893" cy="28189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 name="Group 31">
            <a:extLst>
              <a:ext uri="{FF2B5EF4-FFF2-40B4-BE49-F238E27FC236}">
                <a16:creationId xmlns:a16="http://schemas.microsoft.com/office/drawing/2014/main" id="{F81BDC5B-094F-4444-A1C2-3A9AD13E8B3C}"/>
              </a:ext>
            </a:extLst>
          </p:cNvPr>
          <p:cNvGrpSpPr/>
          <p:nvPr/>
        </p:nvGrpSpPr>
        <p:grpSpPr>
          <a:xfrm>
            <a:off x="3653482" y="3921722"/>
            <a:ext cx="539533" cy="428489"/>
            <a:chOff x="3677882" y="2953522"/>
            <a:chExt cx="539533" cy="428489"/>
          </a:xfrm>
        </p:grpSpPr>
        <p:sp>
          <p:nvSpPr>
            <p:cNvPr id="33" name="Cube 32">
              <a:extLst>
                <a:ext uri="{FF2B5EF4-FFF2-40B4-BE49-F238E27FC236}">
                  <a16:creationId xmlns:a16="http://schemas.microsoft.com/office/drawing/2014/main" id="{204DD040-7FC1-40CC-8103-25552D7CC535}"/>
                </a:ext>
              </a:extLst>
            </p:cNvPr>
            <p:cNvSpPr/>
            <p:nvPr/>
          </p:nvSpPr>
          <p:spPr>
            <a:xfrm>
              <a:off x="3677882" y="2953522"/>
              <a:ext cx="539533" cy="428489"/>
            </a:xfrm>
            <a:prstGeom prst="cube">
              <a:avLst/>
            </a:prstGeom>
          </p:spPr>
          <p:style>
            <a:lnRef idx="2">
              <a:schemeClr val="accent6"/>
            </a:lnRef>
            <a:fillRef idx="1">
              <a:schemeClr val="lt1"/>
            </a:fillRef>
            <a:effectRef idx="0">
              <a:schemeClr val="accent6"/>
            </a:effectRef>
            <a:fontRef idx="minor">
              <a:schemeClr val="dk1"/>
            </a:fontRef>
          </p:style>
          <p:txBody>
            <a:bodyPr lIns="0" tIns="0" rIns="0" bIns="0" rtlCol="0" anchor="ctr">
              <a:spAutoFit/>
            </a:bodyPr>
            <a:lstStyle/>
            <a:p>
              <a:pPr algn="l"/>
              <a:endParaRPr lang="en-US" sz="2400" dirty="0">
                <a:solidFill>
                  <a:schemeClr val="accent1"/>
                </a:solidFill>
              </a:endParaRPr>
            </a:p>
          </p:txBody>
        </p:sp>
        <p:pic>
          <p:nvPicPr>
            <p:cNvPr id="34" name="Graphic 33">
              <a:extLst>
                <a:ext uri="{FF2B5EF4-FFF2-40B4-BE49-F238E27FC236}">
                  <a16:creationId xmlns:a16="http://schemas.microsoft.com/office/drawing/2014/main" id="{69D8D578-D2B6-4590-B7CD-2255C941D1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53947" y="3103998"/>
              <a:ext cx="290462" cy="234809"/>
            </a:xfrm>
            <a:prstGeom prst="rect">
              <a:avLst/>
            </a:prstGeom>
          </p:spPr>
        </p:pic>
      </p:grpSp>
      <p:grpSp>
        <p:nvGrpSpPr>
          <p:cNvPr id="35" name="Group 34">
            <a:extLst>
              <a:ext uri="{FF2B5EF4-FFF2-40B4-BE49-F238E27FC236}">
                <a16:creationId xmlns:a16="http://schemas.microsoft.com/office/drawing/2014/main" id="{06498737-9451-46D9-B0C3-5ADBD2C1838E}"/>
              </a:ext>
            </a:extLst>
          </p:cNvPr>
          <p:cNvGrpSpPr/>
          <p:nvPr/>
        </p:nvGrpSpPr>
        <p:grpSpPr>
          <a:xfrm>
            <a:off x="4387603" y="3333658"/>
            <a:ext cx="539533" cy="428489"/>
            <a:chOff x="3629411" y="3518216"/>
            <a:chExt cx="539533" cy="428489"/>
          </a:xfrm>
        </p:grpSpPr>
        <p:sp>
          <p:nvSpPr>
            <p:cNvPr id="36" name="Cube 35">
              <a:extLst>
                <a:ext uri="{FF2B5EF4-FFF2-40B4-BE49-F238E27FC236}">
                  <a16:creationId xmlns:a16="http://schemas.microsoft.com/office/drawing/2014/main" id="{A7303AAB-0310-436B-AE42-B12612A9AB6D}"/>
                </a:ext>
              </a:extLst>
            </p:cNvPr>
            <p:cNvSpPr/>
            <p:nvPr/>
          </p:nvSpPr>
          <p:spPr>
            <a:xfrm>
              <a:off x="3629411" y="3518216"/>
              <a:ext cx="539533" cy="428489"/>
            </a:xfrm>
            <a:prstGeom prst="cube">
              <a:avLst/>
            </a:prstGeom>
          </p:spPr>
          <p:style>
            <a:lnRef idx="2">
              <a:schemeClr val="accent6"/>
            </a:lnRef>
            <a:fillRef idx="1">
              <a:schemeClr val="lt1"/>
            </a:fillRef>
            <a:effectRef idx="0">
              <a:schemeClr val="accent6"/>
            </a:effectRef>
            <a:fontRef idx="minor">
              <a:schemeClr val="dk1"/>
            </a:fontRef>
          </p:style>
          <p:txBody>
            <a:bodyPr lIns="0" tIns="0" rIns="0" bIns="0" rtlCol="0" anchor="ctr">
              <a:spAutoFit/>
            </a:bodyPr>
            <a:lstStyle/>
            <a:p>
              <a:pPr algn="l"/>
              <a:endParaRPr lang="en-US" sz="2400" dirty="0">
                <a:solidFill>
                  <a:schemeClr val="accent1"/>
                </a:solidFill>
              </a:endParaRPr>
            </a:p>
          </p:txBody>
        </p:sp>
        <p:pic>
          <p:nvPicPr>
            <p:cNvPr id="37" name="Picture 2" descr="product logo">
              <a:extLst>
                <a:ext uri="{FF2B5EF4-FFF2-40B4-BE49-F238E27FC236}">
                  <a16:creationId xmlns:a16="http://schemas.microsoft.com/office/drawing/2014/main" id="{29645E82-98A2-4EE0-9542-6AF2BC4786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4009" y="3648418"/>
              <a:ext cx="281893" cy="28189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8" name="Connector: Curved 37">
            <a:extLst>
              <a:ext uri="{FF2B5EF4-FFF2-40B4-BE49-F238E27FC236}">
                <a16:creationId xmlns:a16="http://schemas.microsoft.com/office/drawing/2014/main" id="{0EFD1602-1A33-426E-B32A-AC5FCF2E21D4}"/>
              </a:ext>
            </a:extLst>
          </p:cNvPr>
          <p:cNvCxnSpPr>
            <a:cxnSpLocks/>
          </p:cNvCxnSpPr>
          <p:nvPr/>
        </p:nvCxnSpPr>
        <p:spPr>
          <a:xfrm flipV="1">
            <a:off x="2143748" y="1791007"/>
            <a:ext cx="1164802" cy="608625"/>
          </a:xfrm>
          <a:prstGeom prst="curvedConnector3">
            <a:avLst/>
          </a:prstGeom>
          <a:ln w="25400">
            <a:solidFill>
              <a:schemeClr val="accent1">
                <a:alpha val="50000"/>
              </a:schemeClr>
            </a:solidFill>
            <a:prstDash val="lgDashDot"/>
            <a:tailEnd type="triangle"/>
          </a:ln>
        </p:spPr>
        <p:style>
          <a:lnRef idx="2">
            <a:schemeClr val="accent1"/>
          </a:lnRef>
          <a:fillRef idx="0">
            <a:schemeClr val="accent1"/>
          </a:fillRef>
          <a:effectRef idx="1">
            <a:schemeClr val="accent1"/>
          </a:effectRef>
          <a:fontRef idx="minor">
            <a:schemeClr val="tx1"/>
          </a:fontRef>
        </p:style>
      </p:cxnSp>
      <p:cxnSp>
        <p:nvCxnSpPr>
          <p:cNvPr id="39" name="Connector: Curved 38">
            <a:extLst>
              <a:ext uri="{FF2B5EF4-FFF2-40B4-BE49-F238E27FC236}">
                <a16:creationId xmlns:a16="http://schemas.microsoft.com/office/drawing/2014/main" id="{CBC0568C-FC9C-435C-BD6F-A5E4836CA5BC}"/>
              </a:ext>
            </a:extLst>
          </p:cNvPr>
          <p:cNvCxnSpPr>
            <a:cxnSpLocks/>
          </p:cNvCxnSpPr>
          <p:nvPr/>
        </p:nvCxnSpPr>
        <p:spPr>
          <a:xfrm flipV="1">
            <a:off x="2293596" y="1791010"/>
            <a:ext cx="1014955" cy="907318"/>
          </a:xfrm>
          <a:prstGeom prst="curvedConnector3">
            <a:avLst>
              <a:gd name="adj1" fmla="val 50000"/>
            </a:avLst>
          </a:prstGeom>
          <a:ln w="25400">
            <a:solidFill>
              <a:schemeClr val="accent1">
                <a:alpha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0" name="Connector: Curved 39">
            <a:extLst>
              <a:ext uri="{FF2B5EF4-FFF2-40B4-BE49-F238E27FC236}">
                <a16:creationId xmlns:a16="http://schemas.microsoft.com/office/drawing/2014/main" id="{A9497FC8-052B-4562-AA09-583ADDE4C09C}"/>
              </a:ext>
            </a:extLst>
          </p:cNvPr>
          <p:cNvCxnSpPr>
            <a:cxnSpLocks/>
          </p:cNvCxnSpPr>
          <p:nvPr/>
        </p:nvCxnSpPr>
        <p:spPr>
          <a:xfrm flipV="1">
            <a:off x="2272223" y="1791007"/>
            <a:ext cx="1036327" cy="245451"/>
          </a:xfrm>
          <a:prstGeom prst="curvedConnector3">
            <a:avLst/>
          </a:prstGeom>
          <a:ln w="25400">
            <a:solidFill>
              <a:schemeClr val="accent1">
                <a:alpha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41" name="Connector: Curved 40">
            <a:extLst>
              <a:ext uri="{FF2B5EF4-FFF2-40B4-BE49-F238E27FC236}">
                <a16:creationId xmlns:a16="http://schemas.microsoft.com/office/drawing/2014/main" id="{CC745F1C-0704-455A-ADE1-EBA1C33784E9}"/>
              </a:ext>
            </a:extLst>
          </p:cNvPr>
          <p:cNvCxnSpPr>
            <a:cxnSpLocks/>
            <a:endCxn id="16" idx="3"/>
          </p:cNvCxnSpPr>
          <p:nvPr/>
        </p:nvCxnSpPr>
        <p:spPr>
          <a:xfrm flipH="1">
            <a:off x="6811688" y="1791007"/>
            <a:ext cx="694532" cy="2461106"/>
          </a:xfrm>
          <a:prstGeom prst="curvedConnector3">
            <a:avLst>
              <a:gd name="adj1" fmla="val -32914"/>
            </a:avLst>
          </a:prstGeom>
          <a:ln w="25400">
            <a:solidFill>
              <a:schemeClr val="accent1">
                <a:alpha val="50000"/>
              </a:schemeClr>
            </a:solidFill>
            <a:prstDash val="lgDashDot"/>
            <a:tailEnd type="triangle"/>
          </a:ln>
        </p:spPr>
        <p:style>
          <a:lnRef idx="2">
            <a:schemeClr val="accent1"/>
          </a:lnRef>
          <a:fillRef idx="0">
            <a:schemeClr val="accent1"/>
          </a:fillRef>
          <a:effectRef idx="1">
            <a:schemeClr val="accent1"/>
          </a:effectRef>
          <a:fontRef idx="minor">
            <a:schemeClr val="tx1"/>
          </a:fontRef>
        </p:style>
      </p:cxnSp>
      <p:cxnSp>
        <p:nvCxnSpPr>
          <p:cNvPr id="42" name="Connector: Curved 41">
            <a:extLst>
              <a:ext uri="{FF2B5EF4-FFF2-40B4-BE49-F238E27FC236}">
                <a16:creationId xmlns:a16="http://schemas.microsoft.com/office/drawing/2014/main" id="{D26164EE-953C-411F-A45A-780034B95821}"/>
              </a:ext>
            </a:extLst>
          </p:cNvPr>
          <p:cNvCxnSpPr>
            <a:cxnSpLocks/>
            <a:stCxn id="11" idx="1"/>
            <a:endCxn id="15" idx="3"/>
          </p:cNvCxnSpPr>
          <p:nvPr/>
        </p:nvCxnSpPr>
        <p:spPr>
          <a:xfrm rot="10800000" flipV="1">
            <a:off x="6915221" y="1952379"/>
            <a:ext cx="1771676" cy="1214645"/>
          </a:xfrm>
          <a:prstGeom prst="curvedConnector3">
            <a:avLst>
              <a:gd name="adj1" fmla="val 50000"/>
            </a:avLst>
          </a:prstGeom>
          <a:ln w="25400">
            <a:solidFill>
              <a:schemeClr val="accent1">
                <a:alpha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43" name="Connector: Curved 42">
            <a:extLst>
              <a:ext uri="{FF2B5EF4-FFF2-40B4-BE49-F238E27FC236}">
                <a16:creationId xmlns:a16="http://schemas.microsoft.com/office/drawing/2014/main" id="{646F37EB-853D-40B7-9673-DB0E5B824848}"/>
              </a:ext>
            </a:extLst>
          </p:cNvPr>
          <p:cNvCxnSpPr>
            <a:cxnSpLocks/>
          </p:cNvCxnSpPr>
          <p:nvPr/>
        </p:nvCxnSpPr>
        <p:spPr>
          <a:xfrm>
            <a:off x="7506220" y="1791007"/>
            <a:ext cx="1177765" cy="161372"/>
          </a:xfrm>
          <a:prstGeom prst="curvedConnector3">
            <a:avLst/>
          </a:prstGeom>
          <a:ln w="25400">
            <a:solidFill>
              <a:schemeClr val="accent1">
                <a:alpha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44" name="Connector: Curved 43">
            <a:extLst>
              <a:ext uri="{FF2B5EF4-FFF2-40B4-BE49-F238E27FC236}">
                <a16:creationId xmlns:a16="http://schemas.microsoft.com/office/drawing/2014/main" id="{117CB427-7C2F-41AB-ACAF-A265EE884606}"/>
              </a:ext>
            </a:extLst>
          </p:cNvPr>
          <p:cNvCxnSpPr>
            <a:cxnSpLocks/>
            <a:stCxn id="16" idx="1"/>
            <a:endCxn id="24" idx="4"/>
          </p:cNvCxnSpPr>
          <p:nvPr/>
        </p:nvCxnSpPr>
        <p:spPr>
          <a:xfrm rot="10800000">
            <a:off x="4819760" y="4189529"/>
            <a:ext cx="1039428" cy="62585"/>
          </a:xfrm>
          <a:prstGeom prst="curvedConnector3">
            <a:avLst>
              <a:gd name="adj1" fmla="val 50000"/>
            </a:avLst>
          </a:prstGeom>
          <a:ln w="25400">
            <a:solidFill>
              <a:schemeClr val="accent1">
                <a:alpha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5" name="Connector: Curved 44">
            <a:extLst>
              <a:ext uri="{FF2B5EF4-FFF2-40B4-BE49-F238E27FC236}">
                <a16:creationId xmlns:a16="http://schemas.microsoft.com/office/drawing/2014/main" id="{B7B7355B-86C4-4304-9B0D-3377FFFD7A35}"/>
              </a:ext>
            </a:extLst>
          </p:cNvPr>
          <p:cNvCxnSpPr>
            <a:cxnSpLocks/>
            <a:stCxn id="15" idx="1"/>
            <a:endCxn id="21" idx="0"/>
          </p:cNvCxnSpPr>
          <p:nvPr/>
        </p:nvCxnSpPr>
        <p:spPr>
          <a:xfrm rot="10800000">
            <a:off x="4001211" y="2768965"/>
            <a:ext cx="1754445" cy="398061"/>
          </a:xfrm>
          <a:prstGeom prst="curvedConnector4">
            <a:avLst>
              <a:gd name="adj1" fmla="val 43838"/>
              <a:gd name="adj2" fmla="val 157428"/>
            </a:avLst>
          </a:prstGeom>
          <a:ln w="25400">
            <a:solidFill>
              <a:schemeClr val="accent1">
                <a:alpha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6" name="Connector: Curved 45">
            <a:extLst>
              <a:ext uri="{FF2B5EF4-FFF2-40B4-BE49-F238E27FC236}">
                <a16:creationId xmlns:a16="http://schemas.microsoft.com/office/drawing/2014/main" id="{E750EB2E-CD19-4730-BC21-EE82FFC63F26}"/>
              </a:ext>
            </a:extLst>
          </p:cNvPr>
          <p:cNvCxnSpPr>
            <a:cxnSpLocks/>
          </p:cNvCxnSpPr>
          <p:nvPr/>
        </p:nvCxnSpPr>
        <p:spPr>
          <a:xfrm flipH="1">
            <a:off x="6691096" y="1791007"/>
            <a:ext cx="815124" cy="553105"/>
          </a:xfrm>
          <a:prstGeom prst="curvedConnector3">
            <a:avLst>
              <a:gd name="adj1" fmla="val -28045"/>
            </a:avLst>
          </a:prstGeom>
          <a:ln w="25400">
            <a:solidFill>
              <a:schemeClr val="accent1">
                <a:alpha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7" name="Rectangle 46">
            <a:extLst>
              <a:ext uri="{FF2B5EF4-FFF2-40B4-BE49-F238E27FC236}">
                <a16:creationId xmlns:a16="http://schemas.microsoft.com/office/drawing/2014/main" id="{A06F9639-71FA-4495-9585-8DD4BDAA4460}"/>
              </a:ext>
            </a:extLst>
          </p:cNvPr>
          <p:cNvSpPr/>
          <p:nvPr/>
        </p:nvSpPr>
        <p:spPr>
          <a:xfrm>
            <a:off x="300160" y="5540023"/>
            <a:ext cx="5460084" cy="369332"/>
          </a:xfrm>
          <a:prstGeom prst="rect">
            <a:avLst/>
          </a:prstGeom>
        </p:spPr>
        <p:txBody>
          <a:bodyPr wrap="none">
            <a:spAutoFit/>
          </a:bodyPr>
          <a:lstStyle/>
          <a:p>
            <a:r>
              <a:rPr lang="en-US" dirty="0">
                <a:hlinkClick r:id="rId6"/>
              </a:rPr>
              <a:t>https://www.backblaze.com/blog/vm-vs-containers/</a:t>
            </a:r>
            <a:endParaRPr lang="en-US" dirty="0"/>
          </a:p>
        </p:txBody>
      </p:sp>
      <p:cxnSp>
        <p:nvCxnSpPr>
          <p:cNvPr id="48" name="Straight Connector 47">
            <a:extLst>
              <a:ext uri="{FF2B5EF4-FFF2-40B4-BE49-F238E27FC236}">
                <a16:creationId xmlns:a16="http://schemas.microsoft.com/office/drawing/2014/main" id="{5394C324-BD5D-4560-B887-3F50F771368C}"/>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4204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12323-B42F-497D-A8A2-9C0C351C66D3}"/>
              </a:ext>
            </a:extLst>
          </p:cNvPr>
          <p:cNvSpPr>
            <a:spLocks noGrp="1"/>
          </p:cNvSpPr>
          <p:nvPr>
            <p:ph type="title"/>
          </p:nvPr>
        </p:nvSpPr>
        <p:spPr>
          <a:xfrm>
            <a:off x="838200" y="365126"/>
            <a:ext cx="10515600" cy="649942"/>
          </a:xfrm>
        </p:spPr>
        <p:txBody>
          <a:bodyPr>
            <a:normAutofit fontScale="90000"/>
          </a:bodyPr>
          <a:lstStyle/>
          <a:p>
            <a:r>
              <a:rPr lang="en-US" dirty="0"/>
              <a:t>Download SQL Server Image</a:t>
            </a:r>
          </a:p>
        </p:txBody>
      </p:sp>
      <p:pic>
        <p:nvPicPr>
          <p:cNvPr id="3" name="Picture 2">
            <a:extLst>
              <a:ext uri="{FF2B5EF4-FFF2-40B4-BE49-F238E27FC236}">
                <a16:creationId xmlns:a16="http://schemas.microsoft.com/office/drawing/2014/main" id="{947F57F7-9C50-452D-8626-94A342804708}"/>
              </a:ext>
            </a:extLst>
          </p:cNvPr>
          <p:cNvPicPr>
            <a:picLocks noChangeAspect="1"/>
          </p:cNvPicPr>
          <p:nvPr/>
        </p:nvPicPr>
        <p:blipFill>
          <a:blip r:embed="rId2"/>
          <a:stretch>
            <a:fillRect/>
          </a:stretch>
        </p:blipFill>
        <p:spPr>
          <a:xfrm>
            <a:off x="953867" y="2169831"/>
            <a:ext cx="10308612" cy="2117123"/>
          </a:xfrm>
          <a:prstGeom prst="rect">
            <a:avLst/>
          </a:prstGeom>
        </p:spPr>
      </p:pic>
      <p:cxnSp>
        <p:nvCxnSpPr>
          <p:cNvPr id="4" name="Straight Connector 3">
            <a:extLst>
              <a:ext uri="{FF2B5EF4-FFF2-40B4-BE49-F238E27FC236}">
                <a16:creationId xmlns:a16="http://schemas.microsoft.com/office/drawing/2014/main" id="{440307C4-27EF-4842-92D9-2ED759B843D5}"/>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31486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88C0-A9E5-49F5-80D1-734D21F35C0B}"/>
              </a:ext>
            </a:extLst>
          </p:cNvPr>
          <p:cNvSpPr>
            <a:spLocks noGrp="1"/>
          </p:cNvSpPr>
          <p:nvPr>
            <p:ph type="title"/>
          </p:nvPr>
        </p:nvSpPr>
        <p:spPr>
          <a:xfrm>
            <a:off x="838200" y="365125"/>
            <a:ext cx="10515600" cy="717055"/>
          </a:xfrm>
        </p:spPr>
        <p:txBody>
          <a:bodyPr/>
          <a:lstStyle/>
          <a:p>
            <a:r>
              <a:rPr lang="en-US" dirty="0"/>
              <a:t>Create a Container from an Image</a:t>
            </a:r>
          </a:p>
        </p:txBody>
      </p:sp>
      <p:cxnSp>
        <p:nvCxnSpPr>
          <p:cNvPr id="4" name="Straight Connector 3">
            <a:extLst>
              <a:ext uri="{FF2B5EF4-FFF2-40B4-BE49-F238E27FC236}">
                <a16:creationId xmlns:a16="http://schemas.microsoft.com/office/drawing/2014/main" id="{8DE947F3-A41E-4BA9-8E2B-4880C5265570}"/>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49621E6A-47D0-4780-874C-D10BDA6F5717}"/>
              </a:ext>
            </a:extLst>
          </p:cNvPr>
          <p:cNvPicPr>
            <a:picLocks noChangeAspect="1"/>
          </p:cNvPicPr>
          <p:nvPr/>
        </p:nvPicPr>
        <p:blipFill>
          <a:blip r:embed="rId2"/>
          <a:stretch>
            <a:fillRect/>
          </a:stretch>
        </p:blipFill>
        <p:spPr>
          <a:xfrm>
            <a:off x="818678" y="1367408"/>
            <a:ext cx="10565369" cy="4127373"/>
          </a:xfrm>
          <a:prstGeom prst="rect">
            <a:avLst/>
          </a:prstGeom>
        </p:spPr>
      </p:pic>
    </p:spTree>
    <p:extLst>
      <p:ext uri="{BB962C8B-B14F-4D97-AF65-F5344CB8AC3E}">
        <p14:creationId xmlns:p14="http://schemas.microsoft.com/office/powerpoint/2010/main" val="1841804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21A6E-43C5-481C-BD93-64FD2D7EC3C1}"/>
              </a:ext>
            </a:extLst>
          </p:cNvPr>
          <p:cNvSpPr>
            <a:spLocks noGrp="1"/>
          </p:cNvSpPr>
          <p:nvPr>
            <p:ph type="title"/>
          </p:nvPr>
        </p:nvSpPr>
        <p:spPr>
          <a:xfrm>
            <a:off x="838200" y="365125"/>
            <a:ext cx="10515600" cy="725443"/>
          </a:xfrm>
        </p:spPr>
        <p:txBody>
          <a:bodyPr>
            <a:normAutofit/>
          </a:bodyPr>
          <a:lstStyle/>
          <a:p>
            <a:r>
              <a:rPr lang="en-US" dirty="0"/>
              <a:t>Create Container with Optional Parameters</a:t>
            </a:r>
          </a:p>
        </p:txBody>
      </p:sp>
      <p:pic>
        <p:nvPicPr>
          <p:cNvPr id="3" name="Picture 2">
            <a:extLst>
              <a:ext uri="{FF2B5EF4-FFF2-40B4-BE49-F238E27FC236}">
                <a16:creationId xmlns:a16="http://schemas.microsoft.com/office/drawing/2014/main" id="{88C3C751-6FB3-49BD-9549-FB52A98AFCBD}"/>
              </a:ext>
            </a:extLst>
          </p:cNvPr>
          <p:cNvPicPr>
            <a:picLocks noChangeAspect="1"/>
          </p:cNvPicPr>
          <p:nvPr/>
        </p:nvPicPr>
        <p:blipFill>
          <a:blip r:embed="rId2"/>
          <a:stretch>
            <a:fillRect/>
          </a:stretch>
        </p:blipFill>
        <p:spPr>
          <a:xfrm>
            <a:off x="838200" y="1283515"/>
            <a:ext cx="10199074" cy="4332159"/>
          </a:xfrm>
          <a:prstGeom prst="rect">
            <a:avLst/>
          </a:prstGeom>
        </p:spPr>
      </p:pic>
      <p:cxnSp>
        <p:nvCxnSpPr>
          <p:cNvPr id="4" name="Straight Connector 3">
            <a:extLst>
              <a:ext uri="{FF2B5EF4-FFF2-40B4-BE49-F238E27FC236}">
                <a16:creationId xmlns:a16="http://schemas.microsoft.com/office/drawing/2014/main" id="{7A9904A1-2391-432A-BEA4-B1C06B5F0B22}"/>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9160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7401-095E-455F-93EC-A1639DBA9B30}"/>
              </a:ext>
            </a:extLst>
          </p:cNvPr>
          <p:cNvSpPr>
            <a:spLocks noGrp="1"/>
          </p:cNvSpPr>
          <p:nvPr>
            <p:ph type="title"/>
          </p:nvPr>
        </p:nvSpPr>
        <p:spPr>
          <a:xfrm>
            <a:off x="838200" y="365126"/>
            <a:ext cx="10515600" cy="767388"/>
          </a:xfrm>
        </p:spPr>
        <p:txBody>
          <a:bodyPr>
            <a:normAutofit/>
          </a:bodyPr>
          <a:lstStyle/>
          <a:p>
            <a:r>
              <a:rPr lang="en-US" dirty="0"/>
              <a:t>Optional Parameters</a:t>
            </a:r>
          </a:p>
        </p:txBody>
      </p:sp>
      <p:sp>
        <p:nvSpPr>
          <p:cNvPr id="3" name="Rectangle 2">
            <a:extLst>
              <a:ext uri="{FF2B5EF4-FFF2-40B4-BE49-F238E27FC236}">
                <a16:creationId xmlns:a16="http://schemas.microsoft.com/office/drawing/2014/main" id="{17A3620F-72A6-49A3-89E3-ACF02A67CE09}"/>
              </a:ext>
            </a:extLst>
          </p:cNvPr>
          <p:cNvSpPr/>
          <p:nvPr/>
        </p:nvSpPr>
        <p:spPr>
          <a:xfrm>
            <a:off x="838199" y="1645920"/>
            <a:ext cx="10515785" cy="3539430"/>
          </a:xfrm>
          <a:prstGeom prst="rect">
            <a:avLst/>
          </a:prstGeom>
        </p:spPr>
        <p:txBody>
          <a:bodyPr wrap="square">
            <a:spAutoFit/>
          </a:bodyPr>
          <a:lstStyle/>
          <a:p>
            <a:r>
              <a:rPr lang="en-US" sz="3200" dirty="0">
                <a:solidFill>
                  <a:srgbClr val="FF0000"/>
                </a:solidFill>
                <a:latin typeface="Consolas" panose="020B0609020204030204" pitchFamily="49" charset="0"/>
              </a:rPr>
              <a:t>--name: </a:t>
            </a:r>
            <a:r>
              <a:rPr lang="en-US" sz="3200" dirty="0">
                <a:solidFill>
                  <a:srgbClr val="6A9955"/>
                </a:solidFill>
                <a:latin typeface="Consolas" panose="020B0609020204030204" pitchFamily="49" charset="0"/>
              </a:rPr>
              <a:t>Name of the container</a:t>
            </a:r>
            <a:endParaRPr lang="en-US" sz="3200" dirty="0">
              <a:solidFill>
                <a:srgbClr val="D4D4D4"/>
              </a:solidFill>
              <a:latin typeface="Consolas" panose="020B0609020204030204" pitchFamily="49" charset="0"/>
            </a:endParaRPr>
          </a:p>
          <a:p>
            <a:r>
              <a:rPr lang="en-US" sz="3200" dirty="0">
                <a:solidFill>
                  <a:srgbClr val="FF0000"/>
                </a:solidFill>
                <a:latin typeface="Consolas" panose="020B0609020204030204" pitchFamily="49" charset="0"/>
              </a:rPr>
              <a:t>--hostname or -h: </a:t>
            </a:r>
            <a:r>
              <a:rPr lang="en-US" sz="3200" dirty="0">
                <a:solidFill>
                  <a:srgbClr val="6A9955"/>
                </a:solidFill>
                <a:latin typeface="Consolas" panose="020B0609020204030204" pitchFamily="49" charset="0"/>
              </a:rPr>
              <a:t>Network alias</a:t>
            </a:r>
            <a:endParaRPr lang="en-US" sz="3200" dirty="0">
              <a:solidFill>
                <a:srgbClr val="D4D4D4"/>
              </a:solidFill>
              <a:latin typeface="Consolas" panose="020B0609020204030204" pitchFamily="49" charset="0"/>
            </a:endParaRPr>
          </a:p>
          <a:p>
            <a:r>
              <a:rPr lang="en-US" sz="3200" dirty="0">
                <a:solidFill>
                  <a:srgbClr val="FF0000"/>
                </a:solidFill>
                <a:latin typeface="Consolas" panose="020B0609020204030204" pitchFamily="49" charset="0"/>
              </a:rPr>
              <a:t>--volume or –v: </a:t>
            </a:r>
            <a:r>
              <a:rPr lang="en-US" sz="3200" dirty="0">
                <a:solidFill>
                  <a:srgbClr val="6A9955"/>
                </a:solidFill>
                <a:latin typeface="Consolas" panose="020B0609020204030204" pitchFamily="49" charset="0"/>
              </a:rPr>
              <a:t>volume path (</a:t>
            </a:r>
            <a:r>
              <a:rPr lang="en-US" sz="3200" dirty="0" err="1">
                <a:solidFill>
                  <a:srgbClr val="6A9955"/>
                </a:solidFill>
                <a:latin typeface="Consolas" panose="020B0609020204030204" pitchFamily="49" charset="0"/>
              </a:rPr>
              <a:t>OS:Container</a:t>
            </a:r>
            <a:r>
              <a:rPr lang="en-US" sz="3200" dirty="0">
                <a:solidFill>
                  <a:srgbClr val="6A9955"/>
                </a:solidFill>
                <a:latin typeface="Consolas" panose="020B0609020204030204" pitchFamily="49" charset="0"/>
              </a:rPr>
              <a:t>)</a:t>
            </a:r>
            <a:endParaRPr lang="en-US" sz="3200" dirty="0">
              <a:solidFill>
                <a:srgbClr val="D4D4D4"/>
              </a:solidFill>
              <a:latin typeface="Consolas" panose="020B0609020204030204" pitchFamily="49" charset="0"/>
            </a:endParaRPr>
          </a:p>
          <a:p>
            <a:r>
              <a:rPr lang="en-US" sz="3200" dirty="0">
                <a:solidFill>
                  <a:srgbClr val="FF0000"/>
                </a:solidFill>
                <a:latin typeface="Consolas" panose="020B0609020204030204" pitchFamily="49" charset="0"/>
              </a:rPr>
              <a:t>--env or –e: </a:t>
            </a:r>
            <a:r>
              <a:rPr lang="en-US" sz="3200" dirty="0">
                <a:solidFill>
                  <a:srgbClr val="6A9955"/>
                </a:solidFill>
                <a:latin typeface="Consolas" panose="020B0609020204030204" pitchFamily="49" charset="0"/>
              </a:rPr>
              <a:t>Environment variable</a:t>
            </a:r>
            <a:endParaRPr lang="en-US" sz="3200" dirty="0">
              <a:solidFill>
                <a:srgbClr val="D4D4D4"/>
              </a:solidFill>
              <a:latin typeface="Consolas" panose="020B0609020204030204" pitchFamily="49" charset="0"/>
            </a:endParaRPr>
          </a:p>
          <a:p>
            <a:r>
              <a:rPr lang="en-US" sz="3200" dirty="0">
                <a:solidFill>
                  <a:srgbClr val="FF0000"/>
                </a:solidFill>
                <a:latin typeface="Consolas" panose="020B0609020204030204" pitchFamily="49" charset="0"/>
              </a:rPr>
              <a:t>--rm: </a:t>
            </a:r>
            <a:r>
              <a:rPr lang="en-US" sz="3200" dirty="0">
                <a:solidFill>
                  <a:srgbClr val="6A9955"/>
                </a:solidFill>
                <a:latin typeface="Consolas" panose="020B0609020204030204" pitchFamily="49" charset="0"/>
              </a:rPr>
              <a:t>Remove container when stopped</a:t>
            </a:r>
          </a:p>
          <a:p>
            <a:r>
              <a:rPr lang="en-US" sz="3200" dirty="0">
                <a:solidFill>
                  <a:srgbClr val="FF0000"/>
                </a:solidFill>
                <a:latin typeface="Consolas" panose="020B0609020204030204" pitchFamily="49" charset="0"/>
              </a:rPr>
              <a:t>--</a:t>
            </a:r>
            <a:r>
              <a:rPr lang="en-US" sz="3200" dirty="0" err="1">
                <a:solidFill>
                  <a:srgbClr val="FF0000"/>
                </a:solidFill>
                <a:latin typeface="Consolas" panose="020B0609020204030204" pitchFamily="49" charset="0"/>
              </a:rPr>
              <a:t>detatched</a:t>
            </a:r>
            <a:r>
              <a:rPr lang="en-US" sz="3200" dirty="0">
                <a:solidFill>
                  <a:srgbClr val="FF0000"/>
                </a:solidFill>
                <a:latin typeface="Consolas" panose="020B0609020204030204" pitchFamily="49" charset="0"/>
              </a:rPr>
              <a:t> or </a:t>
            </a:r>
            <a:r>
              <a:rPr lang="en-US" sz="3200" b="0" dirty="0">
                <a:solidFill>
                  <a:srgbClr val="FF0000"/>
                </a:solidFill>
                <a:effectLst/>
                <a:latin typeface="Consolas" panose="020B0609020204030204" pitchFamily="49" charset="0"/>
              </a:rPr>
              <a:t>-d: </a:t>
            </a:r>
            <a:r>
              <a:rPr lang="en-US" sz="3200" b="0" dirty="0">
                <a:solidFill>
                  <a:srgbClr val="6A9955"/>
                </a:solidFill>
                <a:effectLst/>
                <a:latin typeface="Consolas" panose="020B0609020204030204" pitchFamily="49" charset="0"/>
              </a:rPr>
              <a:t>Start container </a:t>
            </a:r>
            <a:r>
              <a:rPr lang="en-US" sz="3200" dirty="0" err="1">
                <a:solidFill>
                  <a:srgbClr val="6A9955"/>
                </a:solidFill>
                <a:latin typeface="Consolas" panose="020B0609020204030204" pitchFamily="49" charset="0"/>
              </a:rPr>
              <a:t>detatched</a:t>
            </a:r>
            <a:endParaRPr lang="en-US" sz="3200" dirty="0">
              <a:solidFill>
                <a:srgbClr val="6A9955"/>
              </a:solidFill>
              <a:latin typeface="Consolas" panose="020B0609020204030204" pitchFamily="49" charset="0"/>
            </a:endParaRPr>
          </a:p>
          <a:p>
            <a:endParaRPr lang="en-US" sz="3200" b="0" dirty="0">
              <a:solidFill>
                <a:srgbClr val="D4D4D4"/>
              </a:solidFill>
              <a:effectLst/>
              <a:latin typeface="Consolas" panose="020B0609020204030204" pitchFamily="49" charset="0"/>
            </a:endParaRPr>
          </a:p>
        </p:txBody>
      </p:sp>
      <p:cxnSp>
        <p:nvCxnSpPr>
          <p:cNvPr id="4" name="Straight Connector 3">
            <a:extLst>
              <a:ext uri="{FF2B5EF4-FFF2-40B4-BE49-F238E27FC236}">
                <a16:creationId xmlns:a16="http://schemas.microsoft.com/office/drawing/2014/main" id="{2425A66D-07D9-44BE-84D6-3D04C482B1E1}"/>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72947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7401-095E-455F-93EC-A1639DBA9B30}"/>
              </a:ext>
            </a:extLst>
          </p:cNvPr>
          <p:cNvSpPr>
            <a:spLocks noGrp="1"/>
          </p:cNvSpPr>
          <p:nvPr>
            <p:ph type="title"/>
          </p:nvPr>
        </p:nvSpPr>
        <p:spPr>
          <a:xfrm>
            <a:off x="838200" y="365126"/>
            <a:ext cx="10515600" cy="767388"/>
          </a:xfrm>
        </p:spPr>
        <p:txBody>
          <a:bodyPr>
            <a:normAutofit/>
          </a:bodyPr>
          <a:lstStyle/>
          <a:p>
            <a:r>
              <a:rPr lang="en-US" dirty="0"/>
              <a:t>Docker Commands to get Started</a:t>
            </a:r>
          </a:p>
        </p:txBody>
      </p:sp>
      <p:sp>
        <p:nvSpPr>
          <p:cNvPr id="3" name="Rectangle 2">
            <a:extLst>
              <a:ext uri="{FF2B5EF4-FFF2-40B4-BE49-F238E27FC236}">
                <a16:creationId xmlns:a16="http://schemas.microsoft.com/office/drawing/2014/main" id="{17A3620F-72A6-49A3-89E3-ACF02A67CE09}"/>
              </a:ext>
            </a:extLst>
          </p:cNvPr>
          <p:cNvSpPr/>
          <p:nvPr/>
        </p:nvSpPr>
        <p:spPr>
          <a:xfrm>
            <a:off x="838199" y="1645920"/>
            <a:ext cx="10515785" cy="4031873"/>
          </a:xfrm>
          <a:prstGeom prst="rect">
            <a:avLst/>
          </a:prstGeom>
        </p:spPr>
        <p:txBody>
          <a:bodyPr wrap="square">
            <a:spAutoFit/>
          </a:bodyPr>
          <a:lstStyle/>
          <a:p>
            <a:pPr defTabSz="457200"/>
            <a:r>
              <a:rPr lang="en-US" sz="3200" dirty="0">
                <a:solidFill>
                  <a:srgbClr val="FF0000"/>
                </a:solidFill>
                <a:latin typeface="Consolas" panose="020B0609020204030204" pitchFamily="49" charset="0"/>
              </a:rPr>
              <a:t>Docker pull: </a:t>
            </a:r>
            <a:r>
              <a:rPr lang="en-US" sz="3200" dirty="0">
                <a:solidFill>
                  <a:srgbClr val="6A9955"/>
                </a:solidFill>
                <a:latin typeface="Consolas" panose="020B0609020204030204" pitchFamily="49" charset="0"/>
              </a:rPr>
              <a:t>Download an image from the docker repository</a:t>
            </a:r>
          </a:p>
          <a:p>
            <a:pPr defTabSz="457200"/>
            <a:r>
              <a:rPr lang="en-US" sz="3200" dirty="0">
                <a:solidFill>
                  <a:srgbClr val="FF0000"/>
                </a:solidFill>
                <a:latin typeface="Consolas" panose="020B0609020204030204" pitchFamily="49" charset="0"/>
              </a:rPr>
              <a:t>Docker run: </a:t>
            </a:r>
            <a:r>
              <a:rPr lang="en-US" sz="3200" dirty="0">
                <a:solidFill>
                  <a:srgbClr val="6A9955"/>
                </a:solidFill>
                <a:latin typeface="Consolas" panose="020B0609020204030204" pitchFamily="49" charset="0"/>
              </a:rPr>
              <a:t>Create a container from the image.</a:t>
            </a:r>
          </a:p>
          <a:p>
            <a:pPr defTabSz="457200"/>
            <a:r>
              <a:rPr lang="en-US" sz="3200" dirty="0">
                <a:solidFill>
                  <a:srgbClr val="FF0000"/>
                </a:solidFill>
                <a:latin typeface="Consolas" panose="020B0609020204030204" pitchFamily="49" charset="0"/>
              </a:rPr>
              <a:t>Docker start: </a:t>
            </a:r>
            <a:r>
              <a:rPr lang="en-US" sz="3200" dirty="0">
                <a:solidFill>
                  <a:srgbClr val="6A9955"/>
                </a:solidFill>
                <a:latin typeface="Consolas" panose="020B0609020204030204" pitchFamily="49" charset="0"/>
              </a:rPr>
              <a:t>Start a container that has been stopped</a:t>
            </a:r>
          </a:p>
          <a:p>
            <a:pPr defTabSz="457200"/>
            <a:r>
              <a:rPr lang="en-US" sz="3200" dirty="0">
                <a:solidFill>
                  <a:srgbClr val="FF0000"/>
                </a:solidFill>
                <a:latin typeface="Consolas" panose="020B0609020204030204" pitchFamily="49" charset="0"/>
              </a:rPr>
              <a:t>Docker stop: </a:t>
            </a:r>
            <a:r>
              <a:rPr lang="en-US" sz="3200" dirty="0">
                <a:solidFill>
                  <a:srgbClr val="6A9955"/>
                </a:solidFill>
                <a:latin typeface="Consolas" panose="020B0609020204030204" pitchFamily="49" charset="0"/>
              </a:rPr>
              <a:t>Stop a container that is running</a:t>
            </a:r>
          </a:p>
          <a:p>
            <a:pPr defTabSz="457200"/>
            <a:r>
              <a:rPr lang="en-US" sz="3200" dirty="0">
                <a:solidFill>
                  <a:srgbClr val="FF0000"/>
                </a:solidFill>
                <a:latin typeface="Consolas" panose="020B0609020204030204" pitchFamily="49" charset="0"/>
              </a:rPr>
              <a:t>Docker help: </a:t>
            </a:r>
            <a:r>
              <a:rPr lang="en-US" sz="3200" dirty="0">
                <a:solidFill>
                  <a:srgbClr val="6A9955"/>
                </a:solidFill>
                <a:latin typeface="Consolas" panose="020B0609020204030204" pitchFamily="49" charset="0"/>
              </a:rPr>
              <a:t>Show help for Docker commands</a:t>
            </a:r>
          </a:p>
          <a:p>
            <a:endParaRPr lang="en-US" sz="3200" b="0" dirty="0">
              <a:solidFill>
                <a:srgbClr val="D4D4D4"/>
              </a:solidFill>
              <a:effectLst/>
              <a:latin typeface="Consolas" panose="020B0609020204030204" pitchFamily="49" charset="0"/>
            </a:endParaRPr>
          </a:p>
        </p:txBody>
      </p:sp>
      <p:cxnSp>
        <p:nvCxnSpPr>
          <p:cNvPr id="4" name="Straight Connector 3">
            <a:extLst>
              <a:ext uri="{FF2B5EF4-FFF2-40B4-BE49-F238E27FC236}">
                <a16:creationId xmlns:a16="http://schemas.microsoft.com/office/drawing/2014/main" id="{BCE30A74-23F4-44FA-B1DC-049F05B66AE2}"/>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05428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7401-095E-455F-93EC-A1639DBA9B30}"/>
              </a:ext>
            </a:extLst>
          </p:cNvPr>
          <p:cNvSpPr>
            <a:spLocks noGrp="1"/>
          </p:cNvSpPr>
          <p:nvPr>
            <p:ph type="title"/>
          </p:nvPr>
        </p:nvSpPr>
        <p:spPr>
          <a:xfrm>
            <a:off x="838200" y="365126"/>
            <a:ext cx="10515600" cy="767388"/>
          </a:xfrm>
        </p:spPr>
        <p:txBody>
          <a:bodyPr>
            <a:normAutofit/>
          </a:bodyPr>
          <a:lstStyle/>
          <a:p>
            <a:r>
              <a:rPr lang="en-US" dirty="0"/>
              <a:t>Docker Commands to Manage Containers</a:t>
            </a:r>
          </a:p>
        </p:txBody>
      </p:sp>
      <p:sp>
        <p:nvSpPr>
          <p:cNvPr id="3" name="Rectangle 2">
            <a:extLst>
              <a:ext uri="{FF2B5EF4-FFF2-40B4-BE49-F238E27FC236}">
                <a16:creationId xmlns:a16="http://schemas.microsoft.com/office/drawing/2014/main" id="{17A3620F-72A6-49A3-89E3-ACF02A67CE09}"/>
              </a:ext>
            </a:extLst>
          </p:cNvPr>
          <p:cNvSpPr/>
          <p:nvPr/>
        </p:nvSpPr>
        <p:spPr>
          <a:xfrm>
            <a:off x="838199" y="1645920"/>
            <a:ext cx="10515785" cy="3539430"/>
          </a:xfrm>
          <a:prstGeom prst="rect">
            <a:avLst/>
          </a:prstGeom>
        </p:spPr>
        <p:txBody>
          <a:bodyPr wrap="square">
            <a:spAutoFit/>
          </a:bodyPr>
          <a:lstStyle/>
          <a:p>
            <a:pPr defTabSz="457200"/>
            <a:r>
              <a:rPr lang="en-US" sz="3200" dirty="0">
                <a:solidFill>
                  <a:srgbClr val="FF0000"/>
                </a:solidFill>
                <a:latin typeface="Consolas" panose="020B0609020204030204" pitchFamily="49" charset="0"/>
              </a:rPr>
              <a:t>Docker </a:t>
            </a:r>
            <a:r>
              <a:rPr lang="en-US" sz="3200" dirty="0" err="1">
                <a:solidFill>
                  <a:srgbClr val="FF0000"/>
                </a:solidFill>
                <a:latin typeface="Consolas" panose="020B0609020204030204" pitchFamily="49" charset="0"/>
              </a:rPr>
              <a:t>ps</a:t>
            </a:r>
            <a:r>
              <a:rPr lang="en-US" sz="3200" dirty="0">
                <a:solidFill>
                  <a:srgbClr val="FF0000"/>
                </a:solidFill>
                <a:latin typeface="Consolas" panose="020B0609020204030204" pitchFamily="49" charset="0"/>
              </a:rPr>
              <a:t>: </a:t>
            </a:r>
            <a:r>
              <a:rPr lang="en-US" sz="3200" dirty="0">
                <a:solidFill>
                  <a:srgbClr val="6A9955"/>
                </a:solidFill>
                <a:latin typeface="Consolas" panose="020B0609020204030204" pitchFamily="49" charset="0"/>
              </a:rPr>
              <a:t>Show running containers</a:t>
            </a:r>
          </a:p>
          <a:p>
            <a:pPr defTabSz="457200"/>
            <a:r>
              <a:rPr lang="en-US" sz="3200" dirty="0">
                <a:solidFill>
                  <a:srgbClr val="FF0000"/>
                </a:solidFill>
                <a:latin typeface="Consolas" panose="020B0609020204030204" pitchFamily="49" charset="0"/>
              </a:rPr>
              <a:t>Docker </a:t>
            </a:r>
            <a:r>
              <a:rPr lang="en-US" sz="3200" dirty="0" err="1">
                <a:solidFill>
                  <a:srgbClr val="FF0000"/>
                </a:solidFill>
                <a:latin typeface="Consolas" panose="020B0609020204030204" pitchFamily="49" charset="0"/>
              </a:rPr>
              <a:t>ps</a:t>
            </a:r>
            <a:r>
              <a:rPr lang="en-US" sz="3200" dirty="0">
                <a:solidFill>
                  <a:srgbClr val="FF0000"/>
                </a:solidFill>
                <a:latin typeface="Consolas" panose="020B0609020204030204" pitchFamily="49" charset="0"/>
              </a:rPr>
              <a:t> -a: </a:t>
            </a:r>
            <a:r>
              <a:rPr lang="en-US" sz="3200" dirty="0">
                <a:solidFill>
                  <a:srgbClr val="6A9955"/>
                </a:solidFill>
                <a:latin typeface="Consolas" panose="020B0609020204030204" pitchFamily="49" charset="0"/>
              </a:rPr>
              <a:t>Show all containers</a:t>
            </a:r>
          </a:p>
          <a:p>
            <a:pPr defTabSz="457200"/>
            <a:r>
              <a:rPr lang="en-US" sz="3200" dirty="0">
                <a:solidFill>
                  <a:srgbClr val="FF0000"/>
                </a:solidFill>
                <a:latin typeface="Consolas" panose="020B0609020204030204" pitchFamily="49" charset="0"/>
              </a:rPr>
              <a:t>Docker rm: </a:t>
            </a:r>
            <a:r>
              <a:rPr lang="en-US" sz="3200" dirty="0">
                <a:solidFill>
                  <a:srgbClr val="6A9955"/>
                </a:solidFill>
                <a:latin typeface="Consolas" panose="020B0609020204030204" pitchFamily="49" charset="0"/>
              </a:rPr>
              <a:t>Remove stopped container</a:t>
            </a:r>
          </a:p>
          <a:p>
            <a:pPr defTabSz="457200"/>
            <a:r>
              <a:rPr lang="en-US" sz="3200" dirty="0">
                <a:solidFill>
                  <a:srgbClr val="FF0000"/>
                </a:solidFill>
                <a:latin typeface="Consolas" panose="020B0609020204030204" pitchFamily="49" charset="0"/>
              </a:rPr>
              <a:t>Docker Exec: </a:t>
            </a:r>
            <a:r>
              <a:rPr lang="en-US" sz="3200" dirty="0">
                <a:solidFill>
                  <a:srgbClr val="6A9955"/>
                </a:solidFill>
                <a:latin typeface="Consolas" panose="020B0609020204030204" pitchFamily="49" charset="0"/>
              </a:rPr>
              <a:t>Execute a command in a running container</a:t>
            </a:r>
          </a:p>
          <a:p>
            <a:r>
              <a:rPr lang="en-US" sz="3200" dirty="0">
                <a:solidFill>
                  <a:srgbClr val="FF0000"/>
                </a:solidFill>
                <a:latin typeface="Consolas" panose="020B0609020204030204" pitchFamily="49" charset="0"/>
              </a:rPr>
              <a:t>Docker cp: </a:t>
            </a:r>
            <a:r>
              <a:rPr lang="en-US" sz="3200" dirty="0">
                <a:solidFill>
                  <a:srgbClr val="6A9955"/>
                </a:solidFill>
                <a:latin typeface="Consolas" panose="020B0609020204030204" pitchFamily="49" charset="0"/>
              </a:rPr>
              <a:t>Copy files to and from a container</a:t>
            </a:r>
          </a:p>
          <a:p>
            <a:endParaRPr lang="en-US" sz="3200" b="0" dirty="0">
              <a:solidFill>
                <a:srgbClr val="D4D4D4"/>
              </a:solidFill>
              <a:effectLst/>
              <a:latin typeface="Consolas" panose="020B0609020204030204" pitchFamily="49" charset="0"/>
            </a:endParaRPr>
          </a:p>
        </p:txBody>
      </p:sp>
      <p:cxnSp>
        <p:nvCxnSpPr>
          <p:cNvPr id="4" name="Straight Connector 3">
            <a:extLst>
              <a:ext uri="{FF2B5EF4-FFF2-40B4-BE49-F238E27FC236}">
                <a16:creationId xmlns:a16="http://schemas.microsoft.com/office/drawing/2014/main" id="{DE5AE2E5-AD0E-49F9-B10F-CBF12A7970EB}"/>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67673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7401-095E-455F-93EC-A1639DBA9B30}"/>
              </a:ext>
            </a:extLst>
          </p:cNvPr>
          <p:cNvSpPr>
            <a:spLocks noGrp="1"/>
          </p:cNvSpPr>
          <p:nvPr>
            <p:ph type="title"/>
          </p:nvPr>
        </p:nvSpPr>
        <p:spPr>
          <a:xfrm>
            <a:off x="838200" y="365126"/>
            <a:ext cx="10515600" cy="767388"/>
          </a:xfrm>
        </p:spPr>
        <p:txBody>
          <a:bodyPr>
            <a:normAutofit/>
          </a:bodyPr>
          <a:lstStyle/>
          <a:p>
            <a:r>
              <a:rPr lang="en-US" dirty="0"/>
              <a:t>Docker Commands to Manage Images</a:t>
            </a:r>
          </a:p>
        </p:txBody>
      </p:sp>
      <p:sp>
        <p:nvSpPr>
          <p:cNvPr id="3" name="Rectangle 2">
            <a:extLst>
              <a:ext uri="{FF2B5EF4-FFF2-40B4-BE49-F238E27FC236}">
                <a16:creationId xmlns:a16="http://schemas.microsoft.com/office/drawing/2014/main" id="{17A3620F-72A6-49A3-89E3-ACF02A67CE09}"/>
              </a:ext>
            </a:extLst>
          </p:cNvPr>
          <p:cNvSpPr/>
          <p:nvPr/>
        </p:nvSpPr>
        <p:spPr>
          <a:xfrm>
            <a:off x="838199" y="1645920"/>
            <a:ext cx="10515785" cy="2062103"/>
          </a:xfrm>
          <a:prstGeom prst="rect">
            <a:avLst/>
          </a:prstGeom>
        </p:spPr>
        <p:txBody>
          <a:bodyPr wrap="square">
            <a:spAutoFit/>
          </a:bodyPr>
          <a:lstStyle/>
          <a:p>
            <a:pPr defTabSz="457200"/>
            <a:r>
              <a:rPr lang="en-US" sz="3200" dirty="0">
                <a:solidFill>
                  <a:srgbClr val="FF0000"/>
                </a:solidFill>
                <a:latin typeface="Consolas" panose="020B0609020204030204" pitchFamily="49" charset="0"/>
              </a:rPr>
              <a:t>Docker images: </a:t>
            </a:r>
            <a:r>
              <a:rPr lang="en-US" sz="3200" dirty="0">
                <a:solidFill>
                  <a:srgbClr val="6A9955"/>
                </a:solidFill>
                <a:latin typeface="Consolas" panose="020B0609020204030204" pitchFamily="49" charset="0"/>
              </a:rPr>
              <a:t>Show and work with images</a:t>
            </a:r>
          </a:p>
          <a:p>
            <a:pPr defTabSz="457200"/>
            <a:r>
              <a:rPr lang="en-US" sz="3200" dirty="0">
                <a:solidFill>
                  <a:srgbClr val="FF0000"/>
                </a:solidFill>
                <a:latin typeface="Consolas" panose="020B0609020204030204" pitchFamily="49" charset="0"/>
              </a:rPr>
              <a:t>Docker </a:t>
            </a:r>
            <a:r>
              <a:rPr lang="en-US" sz="3200" dirty="0" err="1">
                <a:solidFill>
                  <a:srgbClr val="FF0000"/>
                </a:solidFill>
                <a:latin typeface="Consolas" panose="020B0609020204030204" pitchFamily="49" charset="0"/>
              </a:rPr>
              <a:t>rmi</a:t>
            </a:r>
            <a:r>
              <a:rPr lang="en-US" sz="3200" dirty="0">
                <a:solidFill>
                  <a:srgbClr val="FF0000"/>
                </a:solidFill>
                <a:latin typeface="Consolas" panose="020B0609020204030204" pitchFamily="49" charset="0"/>
              </a:rPr>
              <a:t>: </a:t>
            </a:r>
            <a:r>
              <a:rPr lang="en-US" sz="3200" dirty="0">
                <a:solidFill>
                  <a:srgbClr val="6A9955"/>
                </a:solidFill>
                <a:latin typeface="Consolas" panose="020B0609020204030204" pitchFamily="49" charset="0"/>
              </a:rPr>
              <a:t>Remove image</a:t>
            </a:r>
          </a:p>
          <a:p>
            <a:pPr defTabSz="457200"/>
            <a:r>
              <a:rPr lang="en-US" sz="3200" dirty="0">
                <a:solidFill>
                  <a:srgbClr val="FF0000"/>
                </a:solidFill>
                <a:latin typeface="Consolas" panose="020B0609020204030204" pitchFamily="49" charset="0"/>
              </a:rPr>
              <a:t>Docker commit: </a:t>
            </a:r>
            <a:r>
              <a:rPr lang="en-US" sz="3200" dirty="0">
                <a:solidFill>
                  <a:srgbClr val="6A9955"/>
                </a:solidFill>
                <a:latin typeface="Consolas" panose="020B0609020204030204" pitchFamily="49" charset="0"/>
              </a:rPr>
              <a:t>Create an image from a container</a:t>
            </a:r>
          </a:p>
        </p:txBody>
      </p:sp>
      <p:cxnSp>
        <p:nvCxnSpPr>
          <p:cNvPr id="4" name="Straight Connector 3">
            <a:extLst>
              <a:ext uri="{FF2B5EF4-FFF2-40B4-BE49-F238E27FC236}">
                <a16:creationId xmlns:a16="http://schemas.microsoft.com/office/drawing/2014/main" id="{A35D726E-6EFB-42E9-A1D3-C4CF93AC2971}"/>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01737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79BEA2-1AF2-448C-B356-0C1DBF3A4BDE}"/>
              </a:ext>
            </a:extLst>
          </p:cNvPr>
          <p:cNvSpPr txBox="1"/>
          <p:nvPr/>
        </p:nvSpPr>
        <p:spPr>
          <a:xfrm>
            <a:off x="874550" y="2529091"/>
            <a:ext cx="6094602" cy="2123658"/>
          </a:xfrm>
          <a:prstGeom prst="rect">
            <a:avLst/>
          </a:prstGeom>
          <a:noFill/>
        </p:spPr>
        <p:txBody>
          <a:bodyPr wrap="square">
            <a:spAutoFit/>
          </a:bodyPr>
          <a:lstStyle/>
          <a:p>
            <a:r>
              <a:rPr lang="en-US" sz="6600" dirty="0">
                <a:solidFill>
                  <a:schemeClr val="bg1"/>
                </a:solidFill>
              </a:rPr>
              <a:t>Docker </a:t>
            </a:r>
          </a:p>
          <a:p>
            <a:r>
              <a:rPr lang="en-US" sz="6600" dirty="0">
                <a:solidFill>
                  <a:schemeClr val="bg1"/>
                </a:solidFill>
              </a:rPr>
              <a:t>Use Case</a:t>
            </a:r>
          </a:p>
        </p:txBody>
      </p:sp>
    </p:spTree>
    <p:extLst>
      <p:ext uri="{BB962C8B-B14F-4D97-AF65-F5344CB8AC3E}">
        <p14:creationId xmlns:p14="http://schemas.microsoft.com/office/powerpoint/2010/main" val="4289399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53F5E-B412-4124-B3FE-A15EADBC987A}"/>
              </a:ext>
            </a:extLst>
          </p:cNvPr>
          <p:cNvSpPr>
            <a:spLocks noGrp="1"/>
          </p:cNvSpPr>
          <p:nvPr>
            <p:ph type="title"/>
          </p:nvPr>
        </p:nvSpPr>
        <p:spPr>
          <a:xfrm>
            <a:off x="838200" y="365125"/>
            <a:ext cx="10515600" cy="817723"/>
          </a:xfrm>
        </p:spPr>
        <p:txBody>
          <a:bodyPr/>
          <a:lstStyle/>
          <a:p>
            <a:r>
              <a:rPr lang="en-US" dirty="0"/>
              <a:t>Docker Images to Support Test and Dev</a:t>
            </a:r>
          </a:p>
        </p:txBody>
      </p:sp>
      <p:graphicFrame>
        <p:nvGraphicFramePr>
          <p:cNvPr id="3" name="Content Placeholder 3">
            <a:extLst>
              <a:ext uri="{FF2B5EF4-FFF2-40B4-BE49-F238E27FC236}">
                <a16:creationId xmlns:a16="http://schemas.microsoft.com/office/drawing/2014/main" id="{9B14DE23-D1FD-4257-A659-1A2F9F4E42F0}"/>
              </a:ext>
            </a:extLst>
          </p:cNvPr>
          <p:cNvGraphicFramePr>
            <a:graphicFrameLocks/>
          </p:cNvGraphicFramePr>
          <p:nvPr>
            <p:extLst>
              <p:ext uri="{D42A27DB-BD31-4B8C-83A1-F6EECF244321}">
                <p14:modId xmlns:p14="http://schemas.microsoft.com/office/powerpoint/2010/main" val="3198867382"/>
              </p:ext>
            </p:extLst>
          </p:nvPr>
        </p:nvGraphicFramePr>
        <p:xfrm>
          <a:off x="679145" y="1233181"/>
          <a:ext cx="10799762" cy="4517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5597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DA233A74-E11D-493C-AD96-BEAC87BEF993}"/>
              </a:ext>
            </a:extLst>
          </p:cNvPr>
          <p:cNvSpPr>
            <a:spLocks noGrp="1"/>
          </p:cNvSpPr>
          <p:nvPr>
            <p:ph type="body" sz="quarter" idx="10"/>
          </p:nvPr>
        </p:nvSpPr>
        <p:spPr>
          <a:xfrm>
            <a:off x="431718" y="2175406"/>
            <a:ext cx="7623710" cy="142504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bg1"/>
                </a:solidFill>
                <a:latin typeface="Roboto Bk" pitchFamily="2" charset="0"/>
                <a:ea typeface="Roboto Bk" pitchFamily="2" charset="0"/>
              </a:defRPr>
            </a:lvl1pPr>
          </a:lstStyle>
          <a:p>
            <a:pPr algn="just"/>
            <a:r>
              <a:rPr lang="en-CA" sz="1400" b="1" dirty="0">
                <a:solidFill>
                  <a:schemeClr val="tx1">
                    <a:lumMod val="85000"/>
                    <a:lumOff val="15000"/>
                  </a:schemeClr>
                </a:solidFill>
                <a:effectLst/>
                <a:latin typeface="Calibri" panose="020F0502020204030204" pitchFamily="34" charset="0"/>
                <a:ea typeface="Calibri" panose="020F0502020204030204" pitchFamily="34" charset="0"/>
              </a:rPr>
              <a:t>The Quick Version</a:t>
            </a:r>
          </a:p>
          <a:p>
            <a:pPr algn="just"/>
            <a:r>
              <a:rPr lang="en-CA" sz="1400" dirty="0">
                <a:solidFill>
                  <a:schemeClr val="tx1">
                    <a:lumMod val="85000"/>
                    <a:lumOff val="15000"/>
                  </a:schemeClr>
                </a:solidFill>
                <a:effectLst/>
                <a:latin typeface="Calibri" panose="020F0502020204030204" pitchFamily="34" charset="0"/>
                <a:ea typeface="Calibri" panose="020F0502020204030204" pitchFamily="34" charset="0"/>
              </a:rPr>
              <a:t>We are dedicated to a harassment-free experience for everyone, regardless of who you are and what makes you </a:t>
            </a:r>
            <a:r>
              <a:rPr lang="en-CA" sz="1400" i="1" dirty="0" err="1">
                <a:solidFill>
                  <a:schemeClr val="tx1">
                    <a:lumMod val="85000"/>
                    <a:lumOff val="15000"/>
                  </a:schemeClr>
                </a:solidFill>
                <a:effectLst/>
                <a:latin typeface="Calibri" panose="020F0502020204030204" pitchFamily="34" charset="0"/>
                <a:ea typeface="Calibri" panose="020F0502020204030204" pitchFamily="34" charset="0"/>
              </a:rPr>
              <a:t>you</a:t>
            </a:r>
            <a:r>
              <a:rPr lang="en-CA" sz="1400" i="1" dirty="0">
                <a:solidFill>
                  <a:schemeClr val="tx1">
                    <a:lumMod val="85000"/>
                    <a:lumOff val="15000"/>
                  </a:schemeClr>
                </a:solidFill>
                <a:effectLst/>
                <a:latin typeface="Calibri" panose="020F0502020204030204" pitchFamily="34" charset="0"/>
                <a:ea typeface="Calibri" panose="020F0502020204030204" pitchFamily="34" charset="0"/>
              </a:rPr>
              <a:t>.  </a:t>
            </a:r>
            <a:r>
              <a:rPr lang="en-CA" sz="1400" dirty="0">
                <a:solidFill>
                  <a:schemeClr val="tx1">
                    <a:lumMod val="85000"/>
                    <a:lumOff val="15000"/>
                  </a:schemeClr>
                </a:solidFill>
                <a:effectLst/>
                <a:latin typeface="Calibri" panose="020F0502020204030204" pitchFamily="34" charset="0"/>
                <a:ea typeface="Calibri" panose="020F0502020204030204" pitchFamily="34" charset="0"/>
              </a:rPr>
              <a:t>We recognize the right of any individual to attend and participate. Anyone.  This is included but not limited to gender identity and expression, sexual orientation, disability, physical appearance, body size, race, religion, or any other classification, affiliation, or label.</a:t>
            </a:r>
          </a:p>
        </p:txBody>
      </p:sp>
      <p:sp>
        <p:nvSpPr>
          <p:cNvPr id="3" name="Text Placeholder 2">
            <a:extLst>
              <a:ext uri="{FF2B5EF4-FFF2-40B4-BE49-F238E27FC236}">
                <a16:creationId xmlns:a16="http://schemas.microsoft.com/office/drawing/2014/main" id="{8A7C263A-AFD4-46D9-9DA9-30CA24E0D98E}"/>
              </a:ext>
            </a:extLst>
          </p:cNvPr>
          <p:cNvSpPr>
            <a:spLocks noGrp="1"/>
          </p:cNvSpPr>
          <p:nvPr>
            <p:ph type="body" sz="quarter" idx="11"/>
          </p:nvPr>
        </p:nvSpPr>
        <p:spPr>
          <a:xfrm>
            <a:off x="431718" y="3600450"/>
            <a:ext cx="7623710" cy="1312449"/>
          </a:xfrm>
        </p:spPr>
        <p:txBody>
          <a:bodyPr/>
          <a:lstStyle/>
          <a:p>
            <a:pPr algn="just"/>
            <a:r>
              <a:rPr lang="en-CA" sz="1400" b="1" u="sng" dirty="0">
                <a:effectLst/>
                <a:latin typeface="Calibri" panose="020F0502020204030204" pitchFamily="34" charset="0"/>
                <a:ea typeface="Calibri" panose="020F0502020204030204" pitchFamily="34" charset="0"/>
              </a:rPr>
              <a:t>We do not tolerate harassment in any form.</a:t>
            </a:r>
            <a:r>
              <a:rPr lang="en-CA" sz="1400" b="1" dirty="0">
                <a:effectLst/>
                <a:latin typeface="Calibri" panose="020F0502020204030204" pitchFamily="34" charset="0"/>
                <a:ea typeface="Calibri" panose="020F0502020204030204" pitchFamily="34" charset="0"/>
              </a:rPr>
              <a:t> </a:t>
            </a:r>
            <a:r>
              <a:rPr lang="en-CA" sz="1400" dirty="0">
                <a:effectLst/>
                <a:latin typeface="Calibri" panose="020F0502020204030204" pitchFamily="34" charset="0"/>
                <a:ea typeface="Calibri" panose="020F0502020204030204" pitchFamily="34" charset="0"/>
              </a:rPr>
              <a:t>For the duration of your engagement with </a:t>
            </a:r>
            <a:r>
              <a:rPr lang="en-CA" sz="1400" dirty="0" err="1">
                <a:effectLst/>
                <a:latin typeface="Calibri" panose="020F0502020204030204" pitchFamily="34" charset="0"/>
                <a:ea typeface="Calibri" panose="020F0502020204030204" pitchFamily="34" charset="0"/>
              </a:rPr>
              <a:t>GroupBy</a:t>
            </a:r>
            <a:r>
              <a:rPr lang="en-CA" sz="1400" dirty="0">
                <a:effectLst/>
                <a:latin typeface="Calibri" panose="020F0502020204030204" pitchFamily="34" charset="0"/>
                <a:ea typeface="Calibri" panose="020F0502020204030204" pitchFamily="34" charset="0"/>
              </a:rPr>
              <a:t> and its programs, you are expected to act appropriately and to adhere to this Code of Conduct. This includes conduct in-person and online, at the conference itself, as well as any non-conference programs that may include participants: including talks, workshops, parties, on social media, and other online forums. </a:t>
            </a:r>
            <a:r>
              <a:rPr lang="en-CA" sz="1400" dirty="0" err="1">
                <a:effectLst/>
                <a:latin typeface="Calibri" panose="020F0502020204030204" pitchFamily="34" charset="0"/>
                <a:ea typeface="Calibri" panose="020F0502020204030204" pitchFamily="34" charset="0"/>
              </a:rPr>
              <a:t>GroupBy</a:t>
            </a:r>
            <a:r>
              <a:rPr lang="en-CA" sz="1400" dirty="0">
                <a:effectLst/>
                <a:latin typeface="Calibri" panose="020F0502020204030204" pitchFamily="34" charset="0"/>
                <a:ea typeface="Calibri" panose="020F0502020204030204" pitchFamily="34" charset="0"/>
              </a:rPr>
              <a:t> participants violating these rules may be sanctioned or expelled without a refund (if that applies) at the discretion of the conference organizers.</a:t>
            </a:r>
          </a:p>
          <a:p>
            <a:pPr algn="just"/>
            <a:endParaRPr lang="en-CA" sz="1400" dirty="0">
              <a:effectLst/>
              <a:latin typeface="Calibri" panose="020F0502020204030204" pitchFamily="34" charset="0"/>
              <a:ea typeface="Calibri" panose="020F0502020204030204" pitchFamily="34" charset="0"/>
            </a:endParaRPr>
          </a:p>
          <a:p>
            <a:r>
              <a:rPr lang="en-CA" sz="1400" dirty="0">
                <a:effectLst/>
                <a:latin typeface="Calibri" panose="020F0502020204030204" pitchFamily="34" charset="0"/>
                <a:ea typeface="Calibri" panose="020F0502020204030204" pitchFamily="34" charset="0"/>
              </a:rPr>
              <a:t>You can review the full policy at: </a:t>
            </a:r>
            <a:r>
              <a:rPr lang="en-CA" sz="1400" b="1" dirty="0">
                <a:effectLst/>
                <a:latin typeface="Calibri" panose="020F0502020204030204" pitchFamily="34" charset="0"/>
                <a:ea typeface="Calibri" panose="020F0502020204030204" pitchFamily="34" charset="0"/>
                <a:hlinkClick r:id="rId3">
                  <a:extLst>
                    <a:ext uri="{A12FA001-AC4F-418D-AE19-62706E023703}">
                      <ahyp:hlinkClr xmlns:ahyp="http://schemas.microsoft.com/office/drawing/2018/hyperlinkcolor" val="tx"/>
                    </a:ext>
                  </a:extLst>
                </a:hlinkClick>
              </a:rPr>
              <a:t>GroupBy.org/Code-of-Conduct</a:t>
            </a:r>
            <a:r>
              <a:rPr lang="en-CA" sz="1400" b="1" dirty="0">
                <a:effectLst/>
                <a:latin typeface="Calibri" panose="020F0502020204030204" pitchFamily="34" charset="0"/>
                <a:ea typeface="Calibri" panose="020F0502020204030204" pitchFamily="34" charset="0"/>
              </a:rPr>
              <a:t> </a:t>
            </a:r>
          </a:p>
          <a:p>
            <a:pPr algn="just"/>
            <a:endParaRPr lang="en-CA" sz="1400" dirty="0"/>
          </a:p>
        </p:txBody>
      </p:sp>
    </p:spTree>
    <p:extLst>
      <p:ext uri="{BB962C8B-B14F-4D97-AF65-F5344CB8AC3E}">
        <p14:creationId xmlns:p14="http://schemas.microsoft.com/office/powerpoint/2010/main" val="683607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4A1AA4AC-46E7-4285-94C0-E40AC66E6419}"/>
              </a:ext>
            </a:extLst>
          </p:cNvPr>
          <p:cNvSpPr/>
          <p:nvPr/>
        </p:nvSpPr>
        <p:spPr>
          <a:xfrm>
            <a:off x="6539390" y="3271895"/>
            <a:ext cx="1790160" cy="1138029"/>
          </a:xfrm>
          <a:prstGeom prst="rect">
            <a:avLst/>
          </a:prstGeom>
          <a:solidFill>
            <a:schemeClr val="bg1"/>
          </a:solidFill>
          <a:ln>
            <a:solidFill>
              <a:srgbClr val="C00000"/>
            </a:solidFill>
          </a:ln>
        </p:spPr>
        <p:style>
          <a:lnRef idx="3">
            <a:schemeClr val="lt1"/>
          </a:lnRef>
          <a:fillRef idx="1">
            <a:schemeClr val="accent2"/>
          </a:fillRef>
          <a:effectRef idx="1">
            <a:schemeClr val="accent2"/>
          </a:effectRef>
          <a:fontRef idx="minor">
            <a:schemeClr val="lt1"/>
          </a:fontRef>
        </p:style>
        <p:txBody>
          <a:bodyPr lIns="0" tIns="0" rIns="0" bIns="0" rtlCol="0" anchor="ctr">
            <a:noAutofit/>
          </a:bodyPr>
          <a:lstStyle/>
          <a:p>
            <a:pPr algn="l"/>
            <a:endParaRPr lang="en-US" sz="2540" dirty="0">
              <a:solidFill>
                <a:schemeClr val="accent1"/>
              </a:solidFill>
            </a:endParaRPr>
          </a:p>
        </p:txBody>
      </p:sp>
      <p:pic>
        <p:nvPicPr>
          <p:cNvPr id="12" name="Graphic 11" descr="Document">
            <a:extLst>
              <a:ext uri="{FF2B5EF4-FFF2-40B4-BE49-F238E27FC236}">
                <a16:creationId xmlns:a16="http://schemas.microsoft.com/office/drawing/2014/main" id="{106F8F69-88F2-473E-823D-705A6F45D1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39807" y="1117367"/>
            <a:ext cx="810698" cy="721244"/>
          </a:xfrm>
          <a:prstGeom prst="rect">
            <a:avLst/>
          </a:prstGeom>
        </p:spPr>
      </p:pic>
      <p:sp>
        <p:nvSpPr>
          <p:cNvPr id="13" name="TextBox 12">
            <a:extLst>
              <a:ext uri="{FF2B5EF4-FFF2-40B4-BE49-F238E27FC236}">
                <a16:creationId xmlns:a16="http://schemas.microsoft.com/office/drawing/2014/main" id="{95212AF0-1E8D-4292-A4D6-266800FBF494}"/>
              </a:ext>
            </a:extLst>
          </p:cNvPr>
          <p:cNvSpPr txBox="1"/>
          <p:nvPr/>
        </p:nvSpPr>
        <p:spPr>
          <a:xfrm>
            <a:off x="9374418" y="1709988"/>
            <a:ext cx="990516" cy="548483"/>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sz="1482" dirty="0">
                <a:solidFill>
                  <a:schemeClr val="accent5">
                    <a:lumMod val="75000"/>
                  </a:schemeClr>
                </a:solidFill>
              </a:rPr>
              <a:t>Version</a:t>
            </a:r>
          </a:p>
          <a:p>
            <a:pPr algn="ctr"/>
            <a:r>
              <a:rPr lang="en-US" sz="1482" dirty="0">
                <a:solidFill>
                  <a:schemeClr val="accent5">
                    <a:lumMod val="75000"/>
                  </a:schemeClr>
                </a:solidFill>
              </a:rPr>
              <a:t>Control</a:t>
            </a:r>
          </a:p>
        </p:txBody>
      </p:sp>
      <p:sp>
        <p:nvSpPr>
          <p:cNvPr id="2" name="Rectangle 1">
            <a:extLst>
              <a:ext uri="{FF2B5EF4-FFF2-40B4-BE49-F238E27FC236}">
                <a16:creationId xmlns:a16="http://schemas.microsoft.com/office/drawing/2014/main" id="{9477F897-8B1B-4DAF-AE2E-8FCA6DE2F524}"/>
              </a:ext>
            </a:extLst>
          </p:cNvPr>
          <p:cNvSpPr/>
          <p:nvPr/>
        </p:nvSpPr>
        <p:spPr>
          <a:xfrm>
            <a:off x="2896757" y="1200846"/>
            <a:ext cx="2778185" cy="4449901"/>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ctr">
            <a:noAutofit/>
          </a:bodyPr>
          <a:lstStyle/>
          <a:p>
            <a:pPr algn="ctr"/>
            <a:endParaRPr lang="en-US" sz="1482" dirty="0">
              <a:solidFill>
                <a:schemeClr val="accent1">
                  <a:lumMod val="75000"/>
                </a:schemeClr>
              </a:solidFill>
            </a:endParaRPr>
          </a:p>
        </p:txBody>
      </p:sp>
      <p:sp>
        <p:nvSpPr>
          <p:cNvPr id="20" name="TextBox 19">
            <a:extLst>
              <a:ext uri="{FF2B5EF4-FFF2-40B4-BE49-F238E27FC236}">
                <a16:creationId xmlns:a16="http://schemas.microsoft.com/office/drawing/2014/main" id="{CEF2558F-2861-42A7-B0A6-890A8C03CE5C}"/>
              </a:ext>
            </a:extLst>
          </p:cNvPr>
          <p:cNvSpPr txBox="1"/>
          <p:nvPr/>
        </p:nvSpPr>
        <p:spPr>
          <a:xfrm>
            <a:off x="2896757" y="1177473"/>
            <a:ext cx="2778185" cy="38549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905" dirty="0">
                <a:solidFill>
                  <a:schemeClr val="accent2">
                    <a:lumMod val="75000"/>
                  </a:schemeClr>
                </a:solidFill>
              </a:rPr>
              <a:t>Docker Environment</a:t>
            </a:r>
          </a:p>
        </p:txBody>
      </p:sp>
      <p:pic>
        <p:nvPicPr>
          <p:cNvPr id="27" name="Graphic 26" descr="Folder">
            <a:extLst>
              <a:ext uri="{FF2B5EF4-FFF2-40B4-BE49-F238E27FC236}">
                <a16:creationId xmlns:a16="http://schemas.microsoft.com/office/drawing/2014/main" id="{FA8021B6-AA1C-421D-A97A-4C33E08D4E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3919" y="1325007"/>
            <a:ext cx="2043901" cy="2517906"/>
          </a:xfrm>
          <a:prstGeom prst="rect">
            <a:avLst/>
          </a:prstGeom>
        </p:spPr>
      </p:pic>
      <p:sp>
        <p:nvSpPr>
          <p:cNvPr id="28" name="TextBox 27">
            <a:extLst>
              <a:ext uri="{FF2B5EF4-FFF2-40B4-BE49-F238E27FC236}">
                <a16:creationId xmlns:a16="http://schemas.microsoft.com/office/drawing/2014/main" id="{AAF215F0-4404-4585-89E1-CC9B75F4BE85}"/>
              </a:ext>
            </a:extLst>
          </p:cNvPr>
          <p:cNvSpPr txBox="1"/>
          <p:nvPr/>
        </p:nvSpPr>
        <p:spPr>
          <a:xfrm>
            <a:off x="449917" y="2160396"/>
            <a:ext cx="1705729" cy="287771"/>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1270" dirty="0">
                <a:solidFill>
                  <a:schemeClr val="accent2">
                    <a:lumMod val="75000"/>
                  </a:schemeClr>
                </a:solidFill>
              </a:rPr>
              <a:t>Docker Bind Mount</a:t>
            </a:r>
          </a:p>
        </p:txBody>
      </p:sp>
      <p:grpSp>
        <p:nvGrpSpPr>
          <p:cNvPr id="29" name="Group 28">
            <a:extLst>
              <a:ext uri="{FF2B5EF4-FFF2-40B4-BE49-F238E27FC236}">
                <a16:creationId xmlns:a16="http://schemas.microsoft.com/office/drawing/2014/main" id="{CEB263ED-BBDA-4075-A4D8-2E5C15BFE293}"/>
              </a:ext>
            </a:extLst>
          </p:cNvPr>
          <p:cNvGrpSpPr/>
          <p:nvPr/>
        </p:nvGrpSpPr>
        <p:grpSpPr>
          <a:xfrm>
            <a:off x="506223" y="2476212"/>
            <a:ext cx="583814" cy="819223"/>
            <a:chOff x="930716" y="2365069"/>
            <a:chExt cx="507371" cy="563335"/>
          </a:xfrm>
        </p:grpSpPr>
        <p:pic>
          <p:nvPicPr>
            <p:cNvPr id="22" name="Graphic 21" descr="Database">
              <a:extLst>
                <a:ext uri="{FF2B5EF4-FFF2-40B4-BE49-F238E27FC236}">
                  <a16:creationId xmlns:a16="http://schemas.microsoft.com/office/drawing/2014/main" id="{E262EEC9-0EAF-42F2-B7ED-6D1873DDA07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86968" y="2365069"/>
              <a:ext cx="443527" cy="443527"/>
            </a:xfrm>
            <a:prstGeom prst="rect">
              <a:avLst/>
            </a:prstGeom>
          </p:spPr>
        </p:pic>
        <p:sp>
          <p:nvSpPr>
            <p:cNvPr id="23" name="TextBox 22">
              <a:extLst>
                <a:ext uri="{FF2B5EF4-FFF2-40B4-BE49-F238E27FC236}">
                  <a16:creationId xmlns:a16="http://schemas.microsoft.com/office/drawing/2014/main" id="{25DFCEB3-EDC2-40F0-9F70-95FCBE70A810}"/>
                </a:ext>
              </a:extLst>
            </p:cNvPr>
            <p:cNvSpPr txBox="1"/>
            <p:nvPr/>
          </p:nvSpPr>
          <p:spPr>
            <a:xfrm>
              <a:off x="930716" y="2752962"/>
              <a:ext cx="507371" cy="175442"/>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none" rtlCol="0">
              <a:spAutoFit/>
            </a:bodyPr>
            <a:lstStyle/>
            <a:p>
              <a:r>
                <a:rPr lang="en-US" sz="1058" dirty="0">
                  <a:solidFill>
                    <a:schemeClr val="accent2">
                      <a:lumMod val="75000"/>
                    </a:schemeClr>
                  </a:solidFill>
                </a:rPr>
                <a:t>Backup</a:t>
              </a:r>
            </a:p>
          </p:txBody>
        </p:sp>
      </p:grpSp>
      <p:sp>
        <p:nvSpPr>
          <p:cNvPr id="35" name="Flowchart: Multidocument 34">
            <a:extLst>
              <a:ext uri="{FF2B5EF4-FFF2-40B4-BE49-F238E27FC236}">
                <a16:creationId xmlns:a16="http://schemas.microsoft.com/office/drawing/2014/main" id="{9B7C173C-AB6E-4D20-8BFF-6C051D5D518A}"/>
              </a:ext>
            </a:extLst>
          </p:cNvPr>
          <p:cNvSpPr/>
          <p:nvPr/>
        </p:nvSpPr>
        <p:spPr>
          <a:xfrm>
            <a:off x="3049456" y="1772532"/>
            <a:ext cx="928506" cy="588510"/>
          </a:xfrm>
          <a:prstGeom prst="flowChartMulti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Base Images</a:t>
            </a:r>
          </a:p>
        </p:txBody>
      </p:sp>
      <p:grpSp>
        <p:nvGrpSpPr>
          <p:cNvPr id="88" name="Group 87">
            <a:extLst>
              <a:ext uri="{FF2B5EF4-FFF2-40B4-BE49-F238E27FC236}">
                <a16:creationId xmlns:a16="http://schemas.microsoft.com/office/drawing/2014/main" id="{BE233D6E-E915-4C48-8196-6E21DB4A2206}"/>
              </a:ext>
            </a:extLst>
          </p:cNvPr>
          <p:cNvGrpSpPr/>
          <p:nvPr/>
        </p:nvGrpSpPr>
        <p:grpSpPr>
          <a:xfrm>
            <a:off x="4055195" y="2527135"/>
            <a:ext cx="1063818" cy="891699"/>
            <a:chOff x="466149" y="2429743"/>
            <a:chExt cx="955597" cy="1018856"/>
          </a:xfrm>
        </p:grpSpPr>
        <p:sp>
          <p:nvSpPr>
            <p:cNvPr id="36" name="Flowchart: Document 35">
              <a:extLst>
                <a:ext uri="{FF2B5EF4-FFF2-40B4-BE49-F238E27FC236}">
                  <a16:creationId xmlns:a16="http://schemas.microsoft.com/office/drawing/2014/main" id="{33078894-D834-472D-84D9-8DDCBE243C67}"/>
                </a:ext>
              </a:extLst>
            </p:cNvPr>
            <p:cNvSpPr/>
            <p:nvPr/>
          </p:nvSpPr>
          <p:spPr>
            <a:xfrm>
              <a:off x="507346" y="2429743"/>
              <a:ext cx="914400" cy="1018856"/>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Dev Image</a:t>
              </a:r>
            </a:p>
          </p:txBody>
        </p:sp>
        <p:grpSp>
          <p:nvGrpSpPr>
            <p:cNvPr id="47" name="Group 46">
              <a:extLst>
                <a:ext uri="{FF2B5EF4-FFF2-40B4-BE49-F238E27FC236}">
                  <a16:creationId xmlns:a16="http://schemas.microsoft.com/office/drawing/2014/main" id="{166DCB98-1907-400A-B5E3-322B368DA705}"/>
                </a:ext>
              </a:extLst>
            </p:cNvPr>
            <p:cNvGrpSpPr/>
            <p:nvPr/>
          </p:nvGrpSpPr>
          <p:grpSpPr>
            <a:xfrm>
              <a:off x="466149" y="2672382"/>
              <a:ext cx="662233" cy="656627"/>
              <a:chOff x="854237" y="2365069"/>
              <a:chExt cx="662233" cy="656627"/>
            </a:xfrm>
          </p:grpSpPr>
          <p:pic>
            <p:nvPicPr>
              <p:cNvPr id="48" name="Graphic 47" descr="Database">
                <a:extLst>
                  <a:ext uri="{FF2B5EF4-FFF2-40B4-BE49-F238E27FC236}">
                    <a16:creationId xmlns:a16="http://schemas.microsoft.com/office/drawing/2014/main" id="{597AC218-569B-4D43-8DC9-C99C37F2C4F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6968" y="2365069"/>
                <a:ext cx="443527" cy="443527"/>
              </a:xfrm>
              <a:prstGeom prst="rect">
                <a:avLst/>
              </a:prstGeom>
            </p:spPr>
          </p:pic>
          <p:sp>
            <p:nvSpPr>
              <p:cNvPr id="49" name="TextBox 48">
                <a:extLst>
                  <a:ext uri="{FF2B5EF4-FFF2-40B4-BE49-F238E27FC236}">
                    <a16:creationId xmlns:a16="http://schemas.microsoft.com/office/drawing/2014/main" id="{78E04ABE-E162-42D9-BB77-87061A3DEEAD}"/>
                  </a:ext>
                </a:extLst>
              </p:cNvPr>
              <p:cNvSpPr txBox="1"/>
              <p:nvPr/>
            </p:nvSpPr>
            <p:spPr>
              <a:xfrm>
                <a:off x="854237" y="2780614"/>
                <a:ext cx="662233" cy="241082"/>
              </a:xfrm>
              <a:prstGeom prst="rect">
                <a:avLst/>
              </a:prstGeom>
              <a:noFill/>
              <a:ln>
                <a:solidFill>
                  <a:srgbClr val="C00000"/>
                </a:solidFill>
              </a:ln>
            </p:spPr>
            <p:txBody>
              <a:bodyPr wrap="none" rtlCol="0">
                <a:spAutoFit/>
              </a:bodyPr>
              <a:lstStyle/>
              <a:p>
                <a:r>
                  <a:rPr lang="en-US" sz="1058" dirty="0">
                    <a:solidFill>
                      <a:schemeClr val="accent2">
                        <a:lumMod val="75000"/>
                      </a:schemeClr>
                    </a:solidFill>
                  </a:rPr>
                  <a:t>Database</a:t>
                </a:r>
              </a:p>
            </p:txBody>
          </p:sp>
        </p:grpSp>
      </p:grpSp>
      <p:sp>
        <p:nvSpPr>
          <p:cNvPr id="76" name="Flowchart: Document 75">
            <a:extLst>
              <a:ext uri="{FF2B5EF4-FFF2-40B4-BE49-F238E27FC236}">
                <a16:creationId xmlns:a16="http://schemas.microsoft.com/office/drawing/2014/main" id="{8092CCA4-142B-43AC-A434-CDE2F043FB6D}"/>
              </a:ext>
            </a:extLst>
          </p:cNvPr>
          <p:cNvSpPr/>
          <p:nvPr/>
        </p:nvSpPr>
        <p:spPr>
          <a:xfrm>
            <a:off x="4432584" y="1781030"/>
            <a:ext cx="897540" cy="488693"/>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SQL Server Image</a:t>
            </a:r>
          </a:p>
        </p:txBody>
      </p:sp>
      <p:grpSp>
        <p:nvGrpSpPr>
          <p:cNvPr id="87" name="Group 86">
            <a:extLst>
              <a:ext uri="{FF2B5EF4-FFF2-40B4-BE49-F238E27FC236}">
                <a16:creationId xmlns:a16="http://schemas.microsoft.com/office/drawing/2014/main" id="{5BB4CEB9-DAD3-4ACB-821C-192BF6B9A5AE}"/>
              </a:ext>
            </a:extLst>
          </p:cNvPr>
          <p:cNvGrpSpPr/>
          <p:nvPr/>
        </p:nvGrpSpPr>
        <p:grpSpPr>
          <a:xfrm>
            <a:off x="4070397" y="3678624"/>
            <a:ext cx="1039213" cy="978021"/>
            <a:chOff x="550925" y="4103920"/>
            <a:chExt cx="933495" cy="1018856"/>
          </a:xfrm>
        </p:grpSpPr>
        <p:sp>
          <p:nvSpPr>
            <p:cNvPr id="80" name="Flowchart: Document 79">
              <a:extLst>
                <a:ext uri="{FF2B5EF4-FFF2-40B4-BE49-F238E27FC236}">
                  <a16:creationId xmlns:a16="http://schemas.microsoft.com/office/drawing/2014/main" id="{E8D94C02-DDBD-4B5A-B61A-65210C935513}"/>
                </a:ext>
              </a:extLst>
            </p:cNvPr>
            <p:cNvSpPr/>
            <p:nvPr/>
          </p:nvSpPr>
          <p:spPr>
            <a:xfrm>
              <a:off x="570020" y="4103920"/>
              <a:ext cx="914400" cy="1018856"/>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QA Image</a:t>
              </a:r>
            </a:p>
          </p:txBody>
        </p:sp>
        <p:grpSp>
          <p:nvGrpSpPr>
            <p:cNvPr id="81" name="Group 80">
              <a:extLst>
                <a:ext uri="{FF2B5EF4-FFF2-40B4-BE49-F238E27FC236}">
                  <a16:creationId xmlns:a16="http://schemas.microsoft.com/office/drawing/2014/main" id="{DCEA3FE7-4BEF-4794-A0CD-1A48831AB02E}"/>
                </a:ext>
              </a:extLst>
            </p:cNvPr>
            <p:cNvGrpSpPr/>
            <p:nvPr/>
          </p:nvGrpSpPr>
          <p:grpSpPr>
            <a:xfrm>
              <a:off x="550925" y="4346559"/>
              <a:ext cx="662233" cy="629115"/>
              <a:chOff x="941761" y="2910612"/>
              <a:chExt cx="662233" cy="629115"/>
            </a:xfrm>
          </p:grpSpPr>
          <p:pic>
            <p:nvPicPr>
              <p:cNvPr id="82" name="Graphic 81" descr="Database">
                <a:extLst>
                  <a:ext uri="{FF2B5EF4-FFF2-40B4-BE49-F238E27FC236}">
                    <a16:creationId xmlns:a16="http://schemas.microsoft.com/office/drawing/2014/main" id="{5F3DFB98-14B1-4436-A683-DF2D14CB8A2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52390" y="2910612"/>
                <a:ext cx="443527" cy="443527"/>
              </a:xfrm>
              <a:prstGeom prst="rect">
                <a:avLst/>
              </a:prstGeom>
            </p:spPr>
          </p:pic>
          <p:sp>
            <p:nvSpPr>
              <p:cNvPr id="83" name="TextBox 82">
                <a:extLst>
                  <a:ext uri="{FF2B5EF4-FFF2-40B4-BE49-F238E27FC236}">
                    <a16:creationId xmlns:a16="http://schemas.microsoft.com/office/drawing/2014/main" id="{F9587795-E0E5-43DE-A72F-15FF5C587201}"/>
                  </a:ext>
                </a:extLst>
              </p:cNvPr>
              <p:cNvSpPr txBox="1"/>
              <p:nvPr/>
            </p:nvSpPr>
            <p:spPr>
              <a:xfrm>
                <a:off x="941761" y="3298646"/>
                <a:ext cx="662233" cy="241081"/>
              </a:xfrm>
              <a:prstGeom prst="rect">
                <a:avLst/>
              </a:prstGeom>
              <a:noFill/>
              <a:ln>
                <a:solidFill>
                  <a:srgbClr val="C00000"/>
                </a:solidFill>
              </a:ln>
            </p:spPr>
            <p:txBody>
              <a:bodyPr wrap="none" rtlCol="0">
                <a:spAutoFit/>
              </a:bodyPr>
              <a:lstStyle/>
              <a:p>
                <a:r>
                  <a:rPr lang="en-US" sz="1058" dirty="0">
                    <a:solidFill>
                      <a:schemeClr val="accent2">
                        <a:lumMod val="75000"/>
                      </a:schemeClr>
                    </a:solidFill>
                  </a:rPr>
                  <a:t>Database</a:t>
                </a:r>
              </a:p>
            </p:txBody>
          </p:sp>
        </p:grpSp>
      </p:grpSp>
      <p:cxnSp>
        <p:nvCxnSpPr>
          <p:cNvPr id="102" name="Connector: Curved 101">
            <a:extLst>
              <a:ext uri="{FF2B5EF4-FFF2-40B4-BE49-F238E27FC236}">
                <a16:creationId xmlns:a16="http://schemas.microsoft.com/office/drawing/2014/main" id="{7A6A820E-1C51-47AB-B901-7BA62AD91D35}"/>
              </a:ext>
            </a:extLst>
          </p:cNvPr>
          <p:cNvCxnSpPr>
            <a:cxnSpLocks/>
            <a:stCxn id="36" idx="3"/>
            <a:endCxn id="125" idx="1"/>
          </p:cNvCxnSpPr>
          <p:nvPr/>
        </p:nvCxnSpPr>
        <p:spPr>
          <a:xfrm flipV="1">
            <a:off x="5119013" y="1406326"/>
            <a:ext cx="1555783" cy="156665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0F7E6360-1E49-48F5-810D-9E980A0C91D8}"/>
              </a:ext>
            </a:extLst>
          </p:cNvPr>
          <p:cNvGrpSpPr/>
          <p:nvPr/>
        </p:nvGrpSpPr>
        <p:grpSpPr>
          <a:xfrm>
            <a:off x="6638001" y="3488745"/>
            <a:ext cx="1342734" cy="890827"/>
            <a:chOff x="1918427" y="2158029"/>
            <a:chExt cx="1268779" cy="1103755"/>
          </a:xfrm>
        </p:grpSpPr>
        <p:sp>
          <p:nvSpPr>
            <p:cNvPr id="110" name="Flowchart: Document 109">
              <a:extLst>
                <a:ext uri="{FF2B5EF4-FFF2-40B4-BE49-F238E27FC236}">
                  <a16:creationId xmlns:a16="http://schemas.microsoft.com/office/drawing/2014/main" id="{240E0A8D-96C8-4EF4-A8A3-316099F9D9E4}"/>
                </a:ext>
              </a:extLst>
            </p:cNvPr>
            <p:cNvSpPr/>
            <p:nvPr/>
          </p:nvSpPr>
          <p:spPr>
            <a:xfrm>
              <a:off x="1918427" y="2158029"/>
              <a:ext cx="1268779" cy="1103755"/>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QA 1</a:t>
              </a:r>
            </a:p>
          </p:txBody>
        </p:sp>
        <p:grpSp>
          <p:nvGrpSpPr>
            <p:cNvPr id="111" name="Group 110">
              <a:extLst>
                <a:ext uri="{FF2B5EF4-FFF2-40B4-BE49-F238E27FC236}">
                  <a16:creationId xmlns:a16="http://schemas.microsoft.com/office/drawing/2014/main" id="{EDA274B3-EBC3-4AAA-9E91-1E9A2582B970}"/>
                </a:ext>
              </a:extLst>
            </p:cNvPr>
            <p:cNvGrpSpPr/>
            <p:nvPr/>
          </p:nvGrpSpPr>
          <p:grpSpPr>
            <a:xfrm>
              <a:off x="1993348" y="2478663"/>
              <a:ext cx="662233" cy="679883"/>
              <a:chOff x="854237" y="2247030"/>
              <a:chExt cx="662233" cy="679883"/>
            </a:xfrm>
          </p:grpSpPr>
          <p:pic>
            <p:nvPicPr>
              <p:cNvPr id="113" name="Graphic 112" descr="Database">
                <a:extLst>
                  <a:ext uri="{FF2B5EF4-FFF2-40B4-BE49-F238E27FC236}">
                    <a16:creationId xmlns:a16="http://schemas.microsoft.com/office/drawing/2014/main" id="{B05593A2-AAAE-4F75-916A-F0463B60F0A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6968" y="2247030"/>
                <a:ext cx="443527" cy="561568"/>
              </a:xfrm>
              <a:prstGeom prst="rect">
                <a:avLst/>
              </a:prstGeom>
            </p:spPr>
          </p:pic>
          <p:sp>
            <p:nvSpPr>
              <p:cNvPr id="114" name="TextBox 113">
                <a:extLst>
                  <a:ext uri="{FF2B5EF4-FFF2-40B4-BE49-F238E27FC236}">
                    <a16:creationId xmlns:a16="http://schemas.microsoft.com/office/drawing/2014/main" id="{F25779C6-34DD-4D29-B13A-A492151BE3C6}"/>
                  </a:ext>
                </a:extLst>
              </p:cNvPr>
              <p:cNvSpPr txBox="1"/>
              <p:nvPr/>
            </p:nvSpPr>
            <p:spPr>
              <a:xfrm>
                <a:off x="854237" y="2685831"/>
                <a:ext cx="662233" cy="241082"/>
              </a:xfrm>
              <a:prstGeom prst="rect">
                <a:avLst/>
              </a:prstGeom>
              <a:noFill/>
            </p:spPr>
            <p:txBody>
              <a:bodyPr wrap="none" rtlCol="0">
                <a:spAutoFit/>
              </a:bodyPr>
              <a:lstStyle/>
              <a:p>
                <a:r>
                  <a:rPr lang="en-US" sz="1058" dirty="0">
                    <a:solidFill>
                      <a:schemeClr val="accent2">
                        <a:lumMod val="75000"/>
                      </a:schemeClr>
                    </a:solidFill>
                  </a:rPr>
                  <a:t>Database</a:t>
                </a:r>
              </a:p>
            </p:txBody>
          </p:sp>
        </p:grpSp>
        <p:sp>
          <p:nvSpPr>
            <p:cNvPr id="112" name="Double Brace 111">
              <a:extLst>
                <a:ext uri="{FF2B5EF4-FFF2-40B4-BE49-F238E27FC236}">
                  <a16:creationId xmlns:a16="http://schemas.microsoft.com/office/drawing/2014/main" id="{C5008509-8818-45C2-9F2E-1AA43230A9C3}"/>
                </a:ext>
              </a:extLst>
            </p:cNvPr>
            <p:cNvSpPr/>
            <p:nvPr/>
          </p:nvSpPr>
          <p:spPr>
            <a:xfrm>
              <a:off x="2610278" y="2544369"/>
              <a:ext cx="574131" cy="426698"/>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1437</a:t>
              </a:r>
            </a:p>
          </p:txBody>
        </p:sp>
      </p:grpSp>
      <p:grpSp>
        <p:nvGrpSpPr>
          <p:cNvPr id="230" name="Group 229">
            <a:extLst>
              <a:ext uri="{FF2B5EF4-FFF2-40B4-BE49-F238E27FC236}">
                <a16:creationId xmlns:a16="http://schemas.microsoft.com/office/drawing/2014/main" id="{DED7FF6C-B440-4206-B665-92CFBAFC4384}"/>
              </a:ext>
            </a:extLst>
          </p:cNvPr>
          <p:cNvGrpSpPr/>
          <p:nvPr/>
        </p:nvGrpSpPr>
        <p:grpSpPr>
          <a:xfrm>
            <a:off x="6539200" y="501092"/>
            <a:ext cx="1846898" cy="2505775"/>
            <a:chOff x="5300492" y="1089765"/>
            <a:chExt cx="1770956" cy="2500008"/>
          </a:xfrm>
        </p:grpSpPr>
        <p:sp>
          <p:nvSpPr>
            <p:cNvPr id="63" name="Rectangle 62">
              <a:extLst>
                <a:ext uri="{FF2B5EF4-FFF2-40B4-BE49-F238E27FC236}">
                  <a16:creationId xmlns:a16="http://schemas.microsoft.com/office/drawing/2014/main" id="{C6688D80-FE9C-4383-BD8A-A30C644BAEDC}"/>
                </a:ext>
              </a:extLst>
            </p:cNvPr>
            <p:cNvSpPr/>
            <p:nvPr/>
          </p:nvSpPr>
          <p:spPr>
            <a:xfrm>
              <a:off x="5300492" y="1089765"/>
              <a:ext cx="1752965" cy="2500008"/>
            </a:xfrm>
            <a:prstGeom prst="rect">
              <a:avLst/>
            </a:prstGeom>
            <a:solidFill>
              <a:schemeClr val="bg1"/>
            </a:solidFill>
            <a:ln>
              <a:solidFill>
                <a:srgbClr val="EF4135"/>
              </a:solidFill>
            </a:ln>
          </p:spPr>
          <p:style>
            <a:lnRef idx="3">
              <a:schemeClr val="lt1"/>
            </a:lnRef>
            <a:fillRef idx="1">
              <a:schemeClr val="accent2"/>
            </a:fillRef>
            <a:effectRef idx="1">
              <a:schemeClr val="accent2"/>
            </a:effectRef>
            <a:fontRef idx="minor">
              <a:schemeClr val="lt1"/>
            </a:fontRef>
          </p:style>
          <p:txBody>
            <a:bodyPr lIns="0" tIns="0" rIns="0" bIns="0" rtlCol="0" anchor="ctr">
              <a:noAutofit/>
            </a:bodyPr>
            <a:lstStyle/>
            <a:p>
              <a:pPr algn="l"/>
              <a:endParaRPr lang="en-US" sz="2540" dirty="0">
                <a:solidFill>
                  <a:schemeClr val="accent1"/>
                </a:solidFill>
              </a:endParaRPr>
            </a:p>
          </p:txBody>
        </p:sp>
        <p:grpSp>
          <p:nvGrpSpPr>
            <p:cNvPr id="229" name="Group 228">
              <a:extLst>
                <a:ext uri="{FF2B5EF4-FFF2-40B4-BE49-F238E27FC236}">
                  <a16:creationId xmlns:a16="http://schemas.microsoft.com/office/drawing/2014/main" id="{1B032327-3BDF-4BE5-ABE4-FB4B3A874EBD}"/>
                </a:ext>
              </a:extLst>
            </p:cNvPr>
            <p:cNvGrpSpPr/>
            <p:nvPr/>
          </p:nvGrpSpPr>
          <p:grpSpPr>
            <a:xfrm>
              <a:off x="5318483" y="1112570"/>
              <a:ext cx="1752965" cy="2395863"/>
              <a:chOff x="5344441" y="2268883"/>
              <a:chExt cx="1752965" cy="2395863"/>
            </a:xfrm>
          </p:grpSpPr>
          <p:sp>
            <p:nvSpPr>
              <p:cNvPr id="65" name="TextBox 64">
                <a:extLst>
                  <a:ext uri="{FF2B5EF4-FFF2-40B4-BE49-F238E27FC236}">
                    <a16:creationId xmlns:a16="http://schemas.microsoft.com/office/drawing/2014/main" id="{203EFBDC-0F06-4166-AF90-EA8812A08C09}"/>
                  </a:ext>
                </a:extLst>
              </p:cNvPr>
              <p:cNvSpPr txBox="1"/>
              <p:nvPr/>
            </p:nvSpPr>
            <p:spPr>
              <a:xfrm>
                <a:off x="5344441" y="2268883"/>
                <a:ext cx="1752965" cy="36425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905" dirty="0">
                    <a:solidFill>
                      <a:schemeClr val="accent2">
                        <a:lumMod val="75000"/>
                      </a:schemeClr>
                    </a:solidFill>
                  </a:rPr>
                  <a:t>Development</a:t>
                </a:r>
              </a:p>
            </p:txBody>
          </p:sp>
          <p:grpSp>
            <p:nvGrpSpPr>
              <p:cNvPr id="124" name="Group 123">
                <a:extLst>
                  <a:ext uri="{FF2B5EF4-FFF2-40B4-BE49-F238E27FC236}">
                    <a16:creationId xmlns:a16="http://schemas.microsoft.com/office/drawing/2014/main" id="{D54C5753-6050-4B64-8BEC-424AE2A57D8D}"/>
                  </a:ext>
                </a:extLst>
              </p:cNvPr>
              <p:cNvGrpSpPr/>
              <p:nvPr/>
            </p:nvGrpSpPr>
            <p:grpSpPr>
              <a:xfrm>
                <a:off x="5414698" y="2707480"/>
                <a:ext cx="1310552" cy="883495"/>
                <a:chOff x="1993348" y="2389684"/>
                <a:chExt cx="1310552" cy="883495"/>
              </a:xfrm>
            </p:grpSpPr>
            <p:sp>
              <p:nvSpPr>
                <p:cNvPr id="125" name="Flowchart: Document 124">
                  <a:extLst>
                    <a:ext uri="{FF2B5EF4-FFF2-40B4-BE49-F238E27FC236}">
                      <a16:creationId xmlns:a16="http://schemas.microsoft.com/office/drawing/2014/main" id="{812B180A-90EA-4FB8-9110-EE82DD614489}"/>
                    </a:ext>
                  </a:extLst>
                </p:cNvPr>
                <p:cNvSpPr/>
                <p:nvPr/>
              </p:nvSpPr>
              <p:spPr>
                <a:xfrm>
                  <a:off x="2035121" y="2389684"/>
                  <a:ext cx="1268779" cy="883495"/>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Dev 1</a:t>
                  </a:r>
                </a:p>
              </p:txBody>
            </p:sp>
            <p:grpSp>
              <p:nvGrpSpPr>
                <p:cNvPr id="126" name="Group 125">
                  <a:extLst>
                    <a:ext uri="{FF2B5EF4-FFF2-40B4-BE49-F238E27FC236}">
                      <a16:creationId xmlns:a16="http://schemas.microsoft.com/office/drawing/2014/main" id="{2928E285-3B8B-464F-9BB4-B8BCADCBBE06}"/>
                    </a:ext>
                  </a:extLst>
                </p:cNvPr>
                <p:cNvGrpSpPr/>
                <p:nvPr/>
              </p:nvGrpSpPr>
              <p:grpSpPr>
                <a:xfrm>
                  <a:off x="1993348" y="2596702"/>
                  <a:ext cx="662233" cy="656627"/>
                  <a:chOff x="854237" y="2365069"/>
                  <a:chExt cx="662233" cy="656627"/>
                </a:xfrm>
              </p:grpSpPr>
              <p:pic>
                <p:nvPicPr>
                  <p:cNvPr id="128" name="Graphic 127" descr="Database">
                    <a:extLst>
                      <a:ext uri="{FF2B5EF4-FFF2-40B4-BE49-F238E27FC236}">
                        <a16:creationId xmlns:a16="http://schemas.microsoft.com/office/drawing/2014/main" id="{79F38EDA-09FA-42E0-ACAF-45795434DF6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6968" y="2365069"/>
                    <a:ext cx="443527" cy="443527"/>
                  </a:xfrm>
                  <a:prstGeom prst="rect">
                    <a:avLst/>
                  </a:prstGeom>
                </p:spPr>
              </p:pic>
              <p:sp>
                <p:nvSpPr>
                  <p:cNvPr id="129" name="TextBox 128">
                    <a:extLst>
                      <a:ext uri="{FF2B5EF4-FFF2-40B4-BE49-F238E27FC236}">
                        <a16:creationId xmlns:a16="http://schemas.microsoft.com/office/drawing/2014/main" id="{F02FAF09-2B1C-484D-9CE2-D24AAFBAF70A}"/>
                      </a:ext>
                    </a:extLst>
                  </p:cNvPr>
                  <p:cNvSpPr txBox="1"/>
                  <p:nvPr/>
                </p:nvSpPr>
                <p:spPr>
                  <a:xfrm>
                    <a:off x="854237" y="2780614"/>
                    <a:ext cx="662233" cy="241082"/>
                  </a:xfrm>
                  <a:prstGeom prst="rect">
                    <a:avLst/>
                  </a:prstGeom>
                  <a:noFill/>
                </p:spPr>
                <p:txBody>
                  <a:bodyPr wrap="none" rtlCol="0">
                    <a:spAutoFit/>
                  </a:bodyPr>
                  <a:lstStyle/>
                  <a:p>
                    <a:r>
                      <a:rPr lang="en-US" sz="1058" dirty="0">
                        <a:solidFill>
                          <a:schemeClr val="accent2">
                            <a:lumMod val="75000"/>
                          </a:schemeClr>
                        </a:solidFill>
                      </a:rPr>
                      <a:t>Database</a:t>
                    </a:r>
                  </a:p>
                </p:txBody>
              </p:sp>
            </p:grpSp>
            <p:sp>
              <p:nvSpPr>
                <p:cNvPr id="127" name="Double Brace 126">
                  <a:extLst>
                    <a:ext uri="{FF2B5EF4-FFF2-40B4-BE49-F238E27FC236}">
                      <a16:creationId xmlns:a16="http://schemas.microsoft.com/office/drawing/2014/main" id="{9C038C0D-9082-4670-8479-BAA741C0E463}"/>
                    </a:ext>
                  </a:extLst>
                </p:cNvPr>
                <p:cNvSpPr/>
                <p:nvPr/>
              </p:nvSpPr>
              <p:spPr>
                <a:xfrm>
                  <a:off x="2705402" y="2769472"/>
                  <a:ext cx="574131" cy="295419"/>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1435</a:t>
                  </a:r>
                </a:p>
              </p:txBody>
            </p:sp>
          </p:grpSp>
          <p:grpSp>
            <p:nvGrpSpPr>
              <p:cNvPr id="130" name="Group 129">
                <a:extLst>
                  <a:ext uri="{FF2B5EF4-FFF2-40B4-BE49-F238E27FC236}">
                    <a16:creationId xmlns:a16="http://schemas.microsoft.com/office/drawing/2014/main" id="{6DE6A86F-6D17-470D-9415-3AA95DFC75BB}"/>
                  </a:ext>
                </a:extLst>
              </p:cNvPr>
              <p:cNvGrpSpPr/>
              <p:nvPr/>
            </p:nvGrpSpPr>
            <p:grpSpPr>
              <a:xfrm>
                <a:off x="5429703" y="3785452"/>
                <a:ext cx="1310552" cy="879294"/>
                <a:chOff x="1993348" y="2389685"/>
                <a:chExt cx="1310552" cy="879294"/>
              </a:xfrm>
            </p:grpSpPr>
            <p:sp>
              <p:nvSpPr>
                <p:cNvPr id="131" name="Flowchart: Document 130">
                  <a:extLst>
                    <a:ext uri="{FF2B5EF4-FFF2-40B4-BE49-F238E27FC236}">
                      <a16:creationId xmlns:a16="http://schemas.microsoft.com/office/drawing/2014/main" id="{6B009298-3529-4793-8774-85F7F30C7D03}"/>
                    </a:ext>
                  </a:extLst>
                </p:cNvPr>
                <p:cNvSpPr/>
                <p:nvPr/>
              </p:nvSpPr>
              <p:spPr>
                <a:xfrm>
                  <a:off x="2035121" y="2389685"/>
                  <a:ext cx="1268779" cy="879294"/>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Dev 2</a:t>
                  </a:r>
                </a:p>
              </p:txBody>
            </p:sp>
            <p:grpSp>
              <p:nvGrpSpPr>
                <p:cNvPr id="132" name="Group 131">
                  <a:extLst>
                    <a:ext uri="{FF2B5EF4-FFF2-40B4-BE49-F238E27FC236}">
                      <a16:creationId xmlns:a16="http://schemas.microsoft.com/office/drawing/2014/main" id="{8A92C48E-D616-43D2-A469-B119D515F918}"/>
                    </a:ext>
                  </a:extLst>
                </p:cNvPr>
                <p:cNvGrpSpPr/>
                <p:nvPr/>
              </p:nvGrpSpPr>
              <p:grpSpPr>
                <a:xfrm>
                  <a:off x="1993348" y="2596702"/>
                  <a:ext cx="662233" cy="656627"/>
                  <a:chOff x="854237" y="2365069"/>
                  <a:chExt cx="662233" cy="656627"/>
                </a:xfrm>
              </p:grpSpPr>
              <p:pic>
                <p:nvPicPr>
                  <p:cNvPr id="134" name="Graphic 133" descr="Database">
                    <a:extLst>
                      <a:ext uri="{FF2B5EF4-FFF2-40B4-BE49-F238E27FC236}">
                        <a16:creationId xmlns:a16="http://schemas.microsoft.com/office/drawing/2014/main" id="{145D3A8E-33F1-4408-8103-D9CA4F2A744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6968" y="2365069"/>
                    <a:ext cx="443527" cy="443527"/>
                  </a:xfrm>
                  <a:prstGeom prst="rect">
                    <a:avLst/>
                  </a:prstGeom>
                </p:spPr>
              </p:pic>
              <p:sp>
                <p:nvSpPr>
                  <p:cNvPr id="135" name="TextBox 134">
                    <a:extLst>
                      <a:ext uri="{FF2B5EF4-FFF2-40B4-BE49-F238E27FC236}">
                        <a16:creationId xmlns:a16="http://schemas.microsoft.com/office/drawing/2014/main" id="{990B6269-6CBF-4F67-AB26-4E44D056D2E6}"/>
                      </a:ext>
                    </a:extLst>
                  </p:cNvPr>
                  <p:cNvSpPr txBox="1"/>
                  <p:nvPr/>
                </p:nvSpPr>
                <p:spPr>
                  <a:xfrm>
                    <a:off x="854237" y="2780614"/>
                    <a:ext cx="662233" cy="241082"/>
                  </a:xfrm>
                  <a:prstGeom prst="rect">
                    <a:avLst/>
                  </a:prstGeom>
                  <a:noFill/>
                </p:spPr>
                <p:txBody>
                  <a:bodyPr wrap="none" rtlCol="0">
                    <a:spAutoFit/>
                  </a:bodyPr>
                  <a:lstStyle/>
                  <a:p>
                    <a:r>
                      <a:rPr lang="en-US" sz="1058" dirty="0">
                        <a:solidFill>
                          <a:schemeClr val="accent2">
                            <a:lumMod val="75000"/>
                          </a:schemeClr>
                        </a:solidFill>
                      </a:rPr>
                      <a:t>Database</a:t>
                    </a:r>
                  </a:p>
                </p:txBody>
              </p:sp>
            </p:grpSp>
            <p:sp>
              <p:nvSpPr>
                <p:cNvPr id="133" name="Double Brace 132">
                  <a:extLst>
                    <a:ext uri="{FF2B5EF4-FFF2-40B4-BE49-F238E27FC236}">
                      <a16:creationId xmlns:a16="http://schemas.microsoft.com/office/drawing/2014/main" id="{F4244919-2224-4653-8AE2-CECB192F0C96}"/>
                    </a:ext>
                  </a:extLst>
                </p:cNvPr>
                <p:cNvSpPr/>
                <p:nvPr/>
              </p:nvSpPr>
              <p:spPr>
                <a:xfrm>
                  <a:off x="2705402" y="2769472"/>
                  <a:ext cx="574131" cy="295419"/>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1436</a:t>
                  </a:r>
                </a:p>
              </p:txBody>
            </p:sp>
          </p:grpSp>
        </p:grpSp>
      </p:grpSp>
      <p:cxnSp>
        <p:nvCxnSpPr>
          <p:cNvPr id="141" name="Connector: Curved 140">
            <a:extLst>
              <a:ext uri="{FF2B5EF4-FFF2-40B4-BE49-F238E27FC236}">
                <a16:creationId xmlns:a16="http://schemas.microsoft.com/office/drawing/2014/main" id="{FEAC7359-10AE-4D26-8E07-6078021AD0F0}"/>
              </a:ext>
            </a:extLst>
          </p:cNvPr>
          <p:cNvCxnSpPr>
            <a:cxnSpLocks/>
            <a:stCxn id="36" idx="3"/>
            <a:endCxn id="131" idx="1"/>
          </p:cNvCxnSpPr>
          <p:nvPr/>
        </p:nvCxnSpPr>
        <p:spPr>
          <a:xfrm flipV="1">
            <a:off x="5119013" y="2484679"/>
            <a:ext cx="1571431" cy="48830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nector: Curved 141">
            <a:extLst>
              <a:ext uri="{FF2B5EF4-FFF2-40B4-BE49-F238E27FC236}">
                <a16:creationId xmlns:a16="http://schemas.microsoft.com/office/drawing/2014/main" id="{804EC1F6-BE26-42E8-B4EC-09903ECD0F1D}"/>
              </a:ext>
            </a:extLst>
          </p:cNvPr>
          <p:cNvCxnSpPr>
            <a:cxnSpLocks/>
            <a:stCxn id="80" idx="3"/>
            <a:endCxn id="110" idx="1"/>
          </p:cNvCxnSpPr>
          <p:nvPr/>
        </p:nvCxnSpPr>
        <p:spPr>
          <a:xfrm flipV="1">
            <a:off x="5109610" y="3934159"/>
            <a:ext cx="1528391" cy="23347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Connector: Curved 160">
            <a:extLst>
              <a:ext uri="{FF2B5EF4-FFF2-40B4-BE49-F238E27FC236}">
                <a16:creationId xmlns:a16="http://schemas.microsoft.com/office/drawing/2014/main" id="{7E54D04A-4768-43D2-98BA-AB030F5CEFD1}"/>
              </a:ext>
            </a:extLst>
          </p:cNvPr>
          <p:cNvCxnSpPr>
            <a:cxnSpLocks/>
            <a:stCxn id="12" idx="1"/>
            <a:endCxn id="125" idx="3"/>
          </p:cNvCxnSpPr>
          <p:nvPr/>
        </p:nvCxnSpPr>
        <p:spPr>
          <a:xfrm rot="10800000">
            <a:off x="7997983" y="1406327"/>
            <a:ext cx="1441824" cy="71663"/>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1" name="Flowchart: Document 190">
            <a:extLst>
              <a:ext uri="{FF2B5EF4-FFF2-40B4-BE49-F238E27FC236}">
                <a16:creationId xmlns:a16="http://schemas.microsoft.com/office/drawing/2014/main" id="{FD91CE93-72DF-4A9A-899D-19CC7974A3E9}"/>
              </a:ext>
            </a:extLst>
          </p:cNvPr>
          <p:cNvSpPr/>
          <p:nvPr/>
        </p:nvSpPr>
        <p:spPr>
          <a:xfrm>
            <a:off x="4040362" y="4899171"/>
            <a:ext cx="1087140" cy="672299"/>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Prod Like Image</a:t>
            </a:r>
          </a:p>
        </p:txBody>
      </p:sp>
      <p:pic>
        <p:nvPicPr>
          <p:cNvPr id="193" name="Graphic 192" descr="Folder">
            <a:extLst>
              <a:ext uri="{FF2B5EF4-FFF2-40B4-BE49-F238E27FC236}">
                <a16:creationId xmlns:a16="http://schemas.microsoft.com/office/drawing/2014/main" id="{00333AC3-B739-4514-A156-68B1EACE08D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9725" y="3098449"/>
            <a:ext cx="2043901" cy="2841257"/>
          </a:xfrm>
          <a:prstGeom prst="rect">
            <a:avLst/>
          </a:prstGeom>
        </p:spPr>
      </p:pic>
      <p:grpSp>
        <p:nvGrpSpPr>
          <p:cNvPr id="194" name="Group 193">
            <a:extLst>
              <a:ext uri="{FF2B5EF4-FFF2-40B4-BE49-F238E27FC236}">
                <a16:creationId xmlns:a16="http://schemas.microsoft.com/office/drawing/2014/main" id="{D49628FE-C6FF-445B-9B30-2C7B075F169C}"/>
              </a:ext>
            </a:extLst>
          </p:cNvPr>
          <p:cNvGrpSpPr/>
          <p:nvPr/>
        </p:nvGrpSpPr>
        <p:grpSpPr>
          <a:xfrm>
            <a:off x="534725" y="4300337"/>
            <a:ext cx="1023171" cy="982024"/>
            <a:chOff x="930716" y="2365069"/>
            <a:chExt cx="889201" cy="675284"/>
          </a:xfrm>
        </p:grpSpPr>
        <p:pic>
          <p:nvPicPr>
            <p:cNvPr id="195" name="Graphic 194" descr="Database">
              <a:extLst>
                <a:ext uri="{FF2B5EF4-FFF2-40B4-BE49-F238E27FC236}">
                  <a16:creationId xmlns:a16="http://schemas.microsoft.com/office/drawing/2014/main" id="{01263A56-CBBE-44C4-B503-D9FD4927B3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86968" y="2365069"/>
              <a:ext cx="443527" cy="443527"/>
            </a:xfrm>
            <a:prstGeom prst="rect">
              <a:avLst/>
            </a:prstGeom>
          </p:spPr>
        </p:pic>
        <p:sp>
          <p:nvSpPr>
            <p:cNvPr id="196" name="TextBox 195">
              <a:extLst>
                <a:ext uri="{FF2B5EF4-FFF2-40B4-BE49-F238E27FC236}">
                  <a16:creationId xmlns:a16="http://schemas.microsoft.com/office/drawing/2014/main" id="{F71B86E3-02B6-4416-92AC-3ABC07D52F76}"/>
                </a:ext>
              </a:extLst>
            </p:cNvPr>
            <p:cNvSpPr txBox="1"/>
            <p:nvPr/>
          </p:nvSpPr>
          <p:spPr>
            <a:xfrm>
              <a:off x="930716" y="2752962"/>
              <a:ext cx="889201" cy="287391"/>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1058" dirty="0" err="1">
                  <a:solidFill>
                    <a:schemeClr val="accent2">
                      <a:lumMod val="75000"/>
                    </a:schemeClr>
                  </a:solidFill>
                </a:rPr>
                <a:t>DB.mdf</a:t>
              </a:r>
              <a:endParaRPr lang="en-US" sz="1058" dirty="0">
                <a:solidFill>
                  <a:schemeClr val="accent2">
                    <a:lumMod val="75000"/>
                  </a:schemeClr>
                </a:solidFill>
              </a:endParaRPr>
            </a:p>
            <a:p>
              <a:r>
                <a:rPr lang="en-US" sz="1058" dirty="0" err="1">
                  <a:solidFill>
                    <a:schemeClr val="accent2">
                      <a:lumMod val="75000"/>
                    </a:schemeClr>
                  </a:solidFill>
                </a:rPr>
                <a:t>DB_log.ldf</a:t>
              </a:r>
              <a:endParaRPr lang="en-US" sz="1058" dirty="0">
                <a:solidFill>
                  <a:schemeClr val="accent2">
                    <a:lumMod val="75000"/>
                  </a:schemeClr>
                </a:solidFill>
              </a:endParaRPr>
            </a:p>
          </p:txBody>
        </p:sp>
      </p:grpSp>
      <p:sp>
        <p:nvSpPr>
          <p:cNvPr id="197" name="TextBox 196">
            <a:extLst>
              <a:ext uri="{FF2B5EF4-FFF2-40B4-BE49-F238E27FC236}">
                <a16:creationId xmlns:a16="http://schemas.microsoft.com/office/drawing/2014/main" id="{9BE40051-C6E2-4667-9828-432ECF4C20EF}"/>
              </a:ext>
            </a:extLst>
          </p:cNvPr>
          <p:cNvSpPr txBox="1"/>
          <p:nvPr/>
        </p:nvSpPr>
        <p:spPr>
          <a:xfrm>
            <a:off x="521284" y="4000177"/>
            <a:ext cx="1296926" cy="287771"/>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1270" dirty="0">
                <a:solidFill>
                  <a:schemeClr val="accent2">
                    <a:lumMod val="75000"/>
                  </a:schemeClr>
                </a:solidFill>
              </a:rPr>
              <a:t>Docker Volume</a:t>
            </a:r>
          </a:p>
        </p:txBody>
      </p:sp>
      <p:cxnSp>
        <p:nvCxnSpPr>
          <p:cNvPr id="198" name="Connector: Curved 197">
            <a:extLst>
              <a:ext uri="{FF2B5EF4-FFF2-40B4-BE49-F238E27FC236}">
                <a16:creationId xmlns:a16="http://schemas.microsoft.com/office/drawing/2014/main" id="{4FA347D1-374F-4CE3-B4E9-608A0DC7875E}"/>
              </a:ext>
            </a:extLst>
          </p:cNvPr>
          <p:cNvCxnSpPr>
            <a:cxnSpLocks/>
            <a:stCxn id="191" idx="3"/>
            <a:endCxn id="237" idx="1"/>
          </p:cNvCxnSpPr>
          <p:nvPr/>
        </p:nvCxnSpPr>
        <p:spPr>
          <a:xfrm>
            <a:off x="5127502" y="5235321"/>
            <a:ext cx="1565178" cy="7112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1" name="Connector: Curved 210">
            <a:extLst>
              <a:ext uri="{FF2B5EF4-FFF2-40B4-BE49-F238E27FC236}">
                <a16:creationId xmlns:a16="http://schemas.microsoft.com/office/drawing/2014/main" id="{978C5E27-9B17-4EE1-B46A-9E56124EE112}"/>
              </a:ext>
            </a:extLst>
          </p:cNvPr>
          <p:cNvCxnSpPr>
            <a:cxnSpLocks/>
            <a:stCxn id="193" idx="0"/>
            <a:endCxn id="191" idx="1"/>
          </p:cNvCxnSpPr>
          <p:nvPr/>
        </p:nvCxnSpPr>
        <p:spPr>
          <a:xfrm rot="16200000" flipH="1">
            <a:off x="1592583" y="2787542"/>
            <a:ext cx="2136872" cy="2758686"/>
          </a:xfrm>
          <a:prstGeom prst="curvedConnector4">
            <a:avLst>
              <a:gd name="adj1" fmla="val -10698"/>
              <a:gd name="adj2" fmla="val 68522"/>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5" name="Connector: Curved 214">
            <a:extLst>
              <a:ext uri="{FF2B5EF4-FFF2-40B4-BE49-F238E27FC236}">
                <a16:creationId xmlns:a16="http://schemas.microsoft.com/office/drawing/2014/main" id="{BBAF3210-9735-4A31-9706-F15248AC30F6}"/>
              </a:ext>
            </a:extLst>
          </p:cNvPr>
          <p:cNvCxnSpPr>
            <a:cxnSpLocks/>
            <a:stCxn id="193" idx="0"/>
          </p:cNvCxnSpPr>
          <p:nvPr/>
        </p:nvCxnSpPr>
        <p:spPr>
          <a:xfrm rot="16200000" flipH="1">
            <a:off x="2558938" y="1821186"/>
            <a:ext cx="255453" cy="2809979"/>
          </a:xfrm>
          <a:prstGeom prst="curvedConnector4">
            <a:avLst>
              <a:gd name="adj1" fmla="val -89488"/>
              <a:gd name="adj2" fmla="val 68184"/>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8" name="Connector: Curved 217">
            <a:extLst>
              <a:ext uri="{FF2B5EF4-FFF2-40B4-BE49-F238E27FC236}">
                <a16:creationId xmlns:a16="http://schemas.microsoft.com/office/drawing/2014/main" id="{C096FEAE-2DCC-4D66-9EFE-EEDCB7E76B46}"/>
              </a:ext>
            </a:extLst>
          </p:cNvPr>
          <p:cNvCxnSpPr>
            <a:cxnSpLocks/>
            <a:stCxn id="193" idx="0"/>
            <a:endCxn id="36" idx="1"/>
          </p:cNvCxnSpPr>
          <p:nvPr/>
        </p:nvCxnSpPr>
        <p:spPr>
          <a:xfrm rot="5400000" flipH="1" flipV="1">
            <a:off x="2628635" y="1626026"/>
            <a:ext cx="125464" cy="2819382"/>
          </a:xfrm>
          <a:prstGeom prst="curvedConnector2">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4" name="Rectangle 233">
            <a:extLst>
              <a:ext uri="{FF2B5EF4-FFF2-40B4-BE49-F238E27FC236}">
                <a16:creationId xmlns:a16="http://schemas.microsoft.com/office/drawing/2014/main" id="{BE4E079F-8F2D-494D-9092-24B007F61E8A}"/>
              </a:ext>
            </a:extLst>
          </p:cNvPr>
          <p:cNvSpPr/>
          <p:nvPr/>
        </p:nvSpPr>
        <p:spPr>
          <a:xfrm>
            <a:off x="6558240" y="4494301"/>
            <a:ext cx="1790160" cy="1253108"/>
          </a:xfrm>
          <a:prstGeom prst="rect">
            <a:avLst/>
          </a:prstGeom>
          <a:solidFill>
            <a:schemeClr val="bg1"/>
          </a:solidFill>
          <a:ln>
            <a:solidFill>
              <a:srgbClr val="C00000"/>
            </a:solidFill>
          </a:ln>
        </p:spPr>
        <p:style>
          <a:lnRef idx="3">
            <a:schemeClr val="lt1"/>
          </a:lnRef>
          <a:fillRef idx="1">
            <a:schemeClr val="accent2"/>
          </a:fillRef>
          <a:effectRef idx="1">
            <a:schemeClr val="accent2"/>
          </a:effectRef>
          <a:fontRef idx="minor">
            <a:schemeClr val="lt1"/>
          </a:fontRef>
        </p:style>
        <p:txBody>
          <a:bodyPr lIns="0" tIns="0" rIns="0" bIns="0" rtlCol="0" anchor="ctr">
            <a:noAutofit/>
          </a:bodyPr>
          <a:lstStyle/>
          <a:p>
            <a:endParaRPr lang="en-US" sz="2540" dirty="0">
              <a:solidFill>
                <a:schemeClr val="accent1"/>
              </a:solidFill>
            </a:endParaRPr>
          </a:p>
        </p:txBody>
      </p:sp>
      <p:sp>
        <p:nvSpPr>
          <p:cNvPr id="235" name="TextBox 234">
            <a:extLst>
              <a:ext uri="{FF2B5EF4-FFF2-40B4-BE49-F238E27FC236}">
                <a16:creationId xmlns:a16="http://schemas.microsoft.com/office/drawing/2014/main" id="{3EA47B44-FE5E-4F64-81AA-521CB0C3B6AD}"/>
              </a:ext>
            </a:extLst>
          </p:cNvPr>
          <p:cNvSpPr txBox="1"/>
          <p:nvPr/>
        </p:nvSpPr>
        <p:spPr>
          <a:xfrm>
            <a:off x="6558240" y="4517083"/>
            <a:ext cx="1790160" cy="390860"/>
          </a:xfrm>
          <a:prstGeom prst="rect">
            <a:avLst/>
          </a:prstGeom>
        </p:spPr>
        <p:style>
          <a:lnRef idx="2">
            <a:schemeClr val="accent2"/>
          </a:lnRef>
          <a:fillRef idx="1">
            <a:schemeClr val="lt1"/>
          </a:fillRef>
          <a:effectRef idx="0">
            <a:schemeClr val="accent2"/>
          </a:effectRef>
          <a:fontRef idx="minor">
            <a:schemeClr val="dk1"/>
          </a:fontRef>
        </p:style>
        <p:txBody>
          <a:bodyPr wrap="square" rtlCol="0">
            <a:noAutofit/>
          </a:bodyPr>
          <a:lstStyle/>
          <a:p>
            <a:r>
              <a:rPr lang="en-US" sz="1905" dirty="0">
                <a:solidFill>
                  <a:schemeClr val="accent2">
                    <a:lumMod val="75000"/>
                  </a:schemeClr>
                </a:solidFill>
              </a:rPr>
              <a:t>Prod Like</a:t>
            </a:r>
          </a:p>
        </p:txBody>
      </p:sp>
      <p:grpSp>
        <p:nvGrpSpPr>
          <p:cNvPr id="236" name="Group 235">
            <a:extLst>
              <a:ext uri="{FF2B5EF4-FFF2-40B4-BE49-F238E27FC236}">
                <a16:creationId xmlns:a16="http://schemas.microsoft.com/office/drawing/2014/main" id="{3959D072-44C0-4F0C-9A57-7D25A758B8F7}"/>
              </a:ext>
            </a:extLst>
          </p:cNvPr>
          <p:cNvGrpSpPr/>
          <p:nvPr/>
        </p:nvGrpSpPr>
        <p:grpSpPr>
          <a:xfrm>
            <a:off x="6692680" y="4930493"/>
            <a:ext cx="917046" cy="751897"/>
            <a:chOff x="2034042" y="2233812"/>
            <a:chExt cx="1268779" cy="1004019"/>
          </a:xfrm>
        </p:grpSpPr>
        <p:sp>
          <p:nvSpPr>
            <p:cNvPr id="237" name="Flowchart: Document 236">
              <a:extLst>
                <a:ext uri="{FF2B5EF4-FFF2-40B4-BE49-F238E27FC236}">
                  <a16:creationId xmlns:a16="http://schemas.microsoft.com/office/drawing/2014/main" id="{CF85B41E-A9C8-4B5A-B8A5-41D4681C7ACA}"/>
                </a:ext>
              </a:extLst>
            </p:cNvPr>
            <p:cNvSpPr/>
            <p:nvPr/>
          </p:nvSpPr>
          <p:spPr>
            <a:xfrm>
              <a:off x="2034042" y="2233812"/>
              <a:ext cx="1268779" cy="1004019"/>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err="1">
                  <a:solidFill>
                    <a:schemeClr val="accent1"/>
                  </a:solidFill>
                </a:rPr>
                <a:t>PreProd</a:t>
              </a:r>
              <a:endParaRPr lang="en-US" sz="1482" dirty="0">
                <a:solidFill>
                  <a:schemeClr val="accent1"/>
                </a:solidFill>
              </a:endParaRPr>
            </a:p>
          </p:txBody>
        </p:sp>
        <p:sp>
          <p:nvSpPr>
            <p:cNvPr id="239" name="Double Brace 238">
              <a:extLst>
                <a:ext uri="{FF2B5EF4-FFF2-40B4-BE49-F238E27FC236}">
                  <a16:creationId xmlns:a16="http://schemas.microsoft.com/office/drawing/2014/main" id="{B6C97DA6-8468-45E9-AB8C-5DC17B798D17}"/>
                </a:ext>
              </a:extLst>
            </p:cNvPr>
            <p:cNvSpPr/>
            <p:nvPr/>
          </p:nvSpPr>
          <p:spPr>
            <a:xfrm>
              <a:off x="2096162" y="2616372"/>
              <a:ext cx="977972" cy="31489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1433</a:t>
              </a:r>
            </a:p>
          </p:txBody>
        </p:sp>
      </p:grpSp>
      <p:cxnSp>
        <p:nvCxnSpPr>
          <p:cNvPr id="253" name="Connector: Curved 252">
            <a:extLst>
              <a:ext uri="{FF2B5EF4-FFF2-40B4-BE49-F238E27FC236}">
                <a16:creationId xmlns:a16="http://schemas.microsoft.com/office/drawing/2014/main" id="{3C65BC0A-8E71-4D63-B841-5D5BF031F2DF}"/>
              </a:ext>
            </a:extLst>
          </p:cNvPr>
          <p:cNvCxnSpPr>
            <a:cxnSpLocks/>
            <a:stCxn id="196" idx="3"/>
            <a:endCxn id="237" idx="2"/>
          </p:cNvCxnSpPr>
          <p:nvPr/>
        </p:nvCxnSpPr>
        <p:spPr>
          <a:xfrm>
            <a:off x="1557896" y="5073394"/>
            <a:ext cx="5593307" cy="559287"/>
          </a:xfrm>
          <a:prstGeom prst="curvedConnector4">
            <a:avLst>
              <a:gd name="adj1" fmla="val 45901"/>
              <a:gd name="adj2" fmla="val 140873"/>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62" name="Graphic 261" descr="Programmer">
            <a:extLst>
              <a:ext uri="{FF2B5EF4-FFF2-40B4-BE49-F238E27FC236}">
                <a16:creationId xmlns:a16="http://schemas.microsoft.com/office/drawing/2014/main" id="{471A923B-D49C-428B-B3C5-E07A6A9AD6E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715860" y="389367"/>
            <a:ext cx="967699" cy="967699"/>
          </a:xfrm>
          <a:prstGeom prst="rect">
            <a:avLst/>
          </a:prstGeom>
        </p:spPr>
      </p:pic>
      <p:cxnSp>
        <p:nvCxnSpPr>
          <p:cNvPr id="264" name="Connector: Curved 263">
            <a:extLst>
              <a:ext uri="{FF2B5EF4-FFF2-40B4-BE49-F238E27FC236}">
                <a16:creationId xmlns:a16="http://schemas.microsoft.com/office/drawing/2014/main" id="{1D52CFA6-B287-434E-9DDA-E077599437D9}"/>
              </a:ext>
            </a:extLst>
          </p:cNvPr>
          <p:cNvCxnSpPr>
            <a:cxnSpLocks/>
            <a:stCxn id="262" idx="1"/>
            <a:endCxn id="127" idx="3"/>
          </p:cNvCxnSpPr>
          <p:nvPr/>
        </p:nvCxnSpPr>
        <p:spPr>
          <a:xfrm rot="10800000" flipV="1">
            <a:off x="7972572" y="873217"/>
            <a:ext cx="2743289" cy="619056"/>
          </a:xfrm>
          <a:prstGeom prst="curvedConnector3">
            <a:avLst>
              <a:gd name="adj1" fmla="val 50000"/>
            </a:avLst>
          </a:prstGeom>
        </p:spPr>
        <p:style>
          <a:lnRef idx="1">
            <a:schemeClr val="accent6"/>
          </a:lnRef>
          <a:fillRef idx="0">
            <a:schemeClr val="accent6"/>
          </a:fillRef>
          <a:effectRef idx="0">
            <a:schemeClr val="accent6"/>
          </a:effectRef>
          <a:fontRef idx="minor">
            <a:schemeClr val="tx1"/>
          </a:fontRef>
        </p:style>
      </p:cxnSp>
      <p:pic>
        <p:nvPicPr>
          <p:cNvPr id="267" name="Graphic 266" descr="Programmer">
            <a:extLst>
              <a:ext uri="{FF2B5EF4-FFF2-40B4-BE49-F238E27FC236}">
                <a16:creationId xmlns:a16="http://schemas.microsoft.com/office/drawing/2014/main" id="{E4389D2B-8FE1-4973-99B5-B36FD12C45B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884523" y="1756362"/>
            <a:ext cx="967699" cy="967699"/>
          </a:xfrm>
          <a:prstGeom prst="rect">
            <a:avLst/>
          </a:prstGeom>
        </p:spPr>
      </p:pic>
      <p:cxnSp>
        <p:nvCxnSpPr>
          <p:cNvPr id="268" name="Connector: Curved 267">
            <a:extLst>
              <a:ext uri="{FF2B5EF4-FFF2-40B4-BE49-F238E27FC236}">
                <a16:creationId xmlns:a16="http://schemas.microsoft.com/office/drawing/2014/main" id="{83EE04CA-EE7D-4795-B2AF-99A573120B8E}"/>
              </a:ext>
            </a:extLst>
          </p:cNvPr>
          <p:cNvCxnSpPr>
            <a:cxnSpLocks/>
            <a:stCxn id="267" idx="2"/>
            <a:endCxn id="133" idx="3"/>
          </p:cNvCxnSpPr>
          <p:nvPr/>
        </p:nvCxnSpPr>
        <p:spPr>
          <a:xfrm rot="5400000" flipH="1">
            <a:off x="9602630" y="958319"/>
            <a:ext cx="151331" cy="3380154"/>
          </a:xfrm>
          <a:prstGeom prst="curvedConnector4">
            <a:avLst>
              <a:gd name="adj1" fmla="val -151060"/>
              <a:gd name="adj2" fmla="val 57157"/>
            </a:avLst>
          </a:prstGeom>
        </p:spPr>
        <p:style>
          <a:lnRef idx="1">
            <a:schemeClr val="accent6"/>
          </a:lnRef>
          <a:fillRef idx="0">
            <a:schemeClr val="accent6"/>
          </a:fillRef>
          <a:effectRef idx="0">
            <a:schemeClr val="accent6"/>
          </a:effectRef>
          <a:fontRef idx="minor">
            <a:schemeClr val="tx1"/>
          </a:fontRef>
        </p:style>
      </p:cxnSp>
      <p:cxnSp>
        <p:nvCxnSpPr>
          <p:cNvPr id="270" name="Connector: Curved 269">
            <a:extLst>
              <a:ext uri="{FF2B5EF4-FFF2-40B4-BE49-F238E27FC236}">
                <a16:creationId xmlns:a16="http://schemas.microsoft.com/office/drawing/2014/main" id="{DAEBBD9D-EF10-488F-91BD-491DDEFBF8BD}"/>
              </a:ext>
            </a:extLst>
          </p:cNvPr>
          <p:cNvCxnSpPr>
            <a:cxnSpLocks/>
            <a:stCxn id="12" idx="1"/>
            <a:endCxn id="133" idx="3"/>
          </p:cNvCxnSpPr>
          <p:nvPr/>
        </p:nvCxnSpPr>
        <p:spPr>
          <a:xfrm rot="10800000" flipV="1">
            <a:off x="7988219" y="1477988"/>
            <a:ext cx="1451588" cy="1094741"/>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85" name="Graphic 284" descr="List">
            <a:extLst>
              <a:ext uri="{FF2B5EF4-FFF2-40B4-BE49-F238E27FC236}">
                <a16:creationId xmlns:a16="http://schemas.microsoft.com/office/drawing/2014/main" id="{B7A28641-19CB-4B81-A729-5752DD0FBF8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298708" y="4191102"/>
            <a:ext cx="967699" cy="967699"/>
          </a:xfrm>
          <a:prstGeom prst="rect">
            <a:avLst/>
          </a:prstGeom>
        </p:spPr>
      </p:pic>
      <p:sp>
        <p:nvSpPr>
          <p:cNvPr id="286" name="TextBox 285">
            <a:extLst>
              <a:ext uri="{FF2B5EF4-FFF2-40B4-BE49-F238E27FC236}">
                <a16:creationId xmlns:a16="http://schemas.microsoft.com/office/drawing/2014/main" id="{1B832DC1-B0A2-4454-ADA8-D93EEE88BCE8}"/>
              </a:ext>
            </a:extLst>
          </p:cNvPr>
          <p:cNvSpPr txBox="1"/>
          <p:nvPr/>
        </p:nvSpPr>
        <p:spPr>
          <a:xfrm>
            <a:off x="9229505" y="5077373"/>
            <a:ext cx="1106105" cy="548483"/>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sz="1482" dirty="0">
                <a:solidFill>
                  <a:schemeClr val="accent5">
                    <a:lumMod val="75000"/>
                  </a:schemeClr>
                </a:solidFill>
              </a:rPr>
              <a:t>Artifact Repository</a:t>
            </a:r>
          </a:p>
        </p:txBody>
      </p:sp>
      <p:cxnSp>
        <p:nvCxnSpPr>
          <p:cNvPr id="287" name="Connector: Curved 286">
            <a:extLst>
              <a:ext uri="{FF2B5EF4-FFF2-40B4-BE49-F238E27FC236}">
                <a16:creationId xmlns:a16="http://schemas.microsoft.com/office/drawing/2014/main" id="{BC54C090-E437-4820-B3DD-E63916B8A7B4}"/>
              </a:ext>
            </a:extLst>
          </p:cNvPr>
          <p:cNvCxnSpPr>
            <a:cxnSpLocks/>
            <a:stCxn id="285" idx="1"/>
            <a:endCxn id="112" idx="3"/>
          </p:cNvCxnSpPr>
          <p:nvPr/>
        </p:nvCxnSpPr>
        <p:spPr>
          <a:xfrm rot="10800000">
            <a:off x="7977776" y="3972748"/>
            <a:ext cx="1320933" cy="702205"/>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1" name="Connector: Curved 290">
            <a:extLst>
              <a:ext uri="{FF2B5EF4-FFF2-40B4-BE49-F238E27FC236}">
                <a16:creationId xmlns:a16="http://schemas.microsoft.com/office/drawing/2014/main" id="{B0E2E39E-DF12-4F70-8339-54E4C237312F}"/>
              </a:ext>
            </a:extLst>
          </p:cNvPr>
          <p:cNvCxnSpPr>
            <a:cxnSpLocks/>
            <a:stCxn id="285" idx="1"/>
            <a:endCxn id="237" idx="3"/>
          </p:cNvCxnSpPr>
          <p:nvPr/>
        </p:nvCxnSpPr>
        <p:spPr>
          <a:xfrm rot="10800000" flipV="1">
            <a:off x="7609726" y="4674952"/>
            <a:ext cx="1688982" cy="631490"/>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02" name="Graphic 301" descr="Factory">
            <a:extLst>
              <a:ext uri="{FF2B5EF4-FFF2-40B4-BE49-F238E27FC236}">
                <a16:creationId xmlns:a16="http://schemas.microsoft.com/office/drawing/2014/main" id="{19F4BA1D-8AE8-4069-B2B9-72BFA7AD872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370774" y="2596690"/>
            <a:ext cx="967699" cy="967699"/>
          </a:xfrm>
          <a:prstGeom prst="rect">
            <a:avLst/>
          </a:prstGeom>
        </p:spPr>
      </p:pic>
      <p:sp>
        <p:nvSpPr>
          <p:cNvPr id="303" name="TextBox 302">
            <a:extLst>
              <a:ext uri="{FF2B5EF4-FFF2-40B4-BE49-F238E27FC236}">
                <a16:creationId xmlns:a16="http://schemas.microsoft.com/office/drawing/2014/main" id="{5D535076-B03C-4257-853D-B268C9B61079}"/>
              </a:ext>
            </a:extLst>
          </p:cNvPr>
          <p:cNvSpPr txBox="1"/>
          <p:nvPr/>
        </p:nvSpPr>
        <p:spPr>
          <a:xfrm>
            <a:off x="9249650" y="3477566"/>
            <a:ext cx="1106105" cy="320409"/>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sz="1482" dirty="0">
                <a:solidFill>
                  <a:schemeClr val="accent5">
                    <a:lumMod val="75000"/>
                  </a:schemeClr>
                </a:solidFill>
              </a:rPr>
              <a:t>Build Server</a:t>
            </a:r>
          </a:p>
        </p:txBody>
      </p:sp>
      <p:cxnSp>
        <p:nvCxnSpPr>
          <p:cNvPr id="304" name="Connector: Curved 303">
            <a:extLst>
              <a:ext uri="{FF2B5EF4-FFF2-40B4-BE49-F238E27FC236}">
                <a16:creationId xmlns:a16="http://schemas.microsoft.com/office/drawing/2014/main" id="{087EFB09-B9C0-4F5A-9F3A-123CFF567461}"/>
              </a:ext>
            </a:extLst>
          </p:cNvPr>
          <p:cNvCxnSpPr>
            <a:cxnSpLocks/>
            <a:stCxn id="12" idx="3"/>
            <a:endCxn id="302" idx="0"/>
          </p:cNvCxnSpPr>
          <p:nvPr/>
        </p:nvCxnSpPr>
        <p:spPr>
          <a:xfrm flipH="1">
            <a:off x="9854624" y="1477989"/>
            <a:ext cx="395881" cy="1118701"/>
          </a:xfrm>
          <a:prstGeom prst="curvedConnector4">
            <a:avLst>
              <a:gd name="adj1" fmla="val -57745"/>
              <a:gd name="adj2" fmla="val 66118"/>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7" name="Connector: Curved 306">
            <a:extLst>
              <a:ext uri="{FF2B5EF4-FFF2-40B4-BE49-F238E27FC236}">
                <a16:creationId xmlns:a16="http://schemas.microsoft.com/office/drawing/2014/main" id="{E1362A46-C751-4F2A-9B65-4C654268E4CE}"/>
              </a:ext>
            </a:extLst>
          </p:cNvPr>
          <p:cNvCxnSpPr>
            <a:cxnSpLocks/>
            <a:stCxn id="285" idx="3"/>
            <a:endCxn id="302" idx="3"/>
          </p:cNvCxnSpPr>
          <p:nvPr/>
        </p:nvCxnSpPr>
        <p:spPr>
          <a:xfrm flipV="1">
            <a:off x="10266407" y="3080540"/>
            <a:ext cx="72066" cy="1594412"/>
          </a:xfrm>
          <a:prstGeom prst="curvedConnector3">
            <a:avLst>
              <a:gd name="adj1" fmla="val 417209"/>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0" name="Title 1">
            <a:extLst>
              <a:ext uri="{FF2B5EF4-FFF2-40B4-BE49-F238E27FC236}">
                <a16:creationId xmlns:a16="http://schemas.microsoft.com/office/drawing/2014/main" id="{FDC8402B-EAFB-42AD-9594-0A2ABC2462B7}"/>
              </a:ext>
            </a:extLst>
          </p:cNvPr>
          <p:cNvSpPr txBox="1">
            <a:spLocks/>
          </p:cNvSpPr>
          <p:nvPr/>
        </p:nvSpPr>
        <p:spPr>
          <a:xfrm>
            <a:off x="382082" y="381421"/>
            <a:ext cx="11429516" cy="761968"/>
          </a:xfrm>
          <a:prstGeom prst="rect">
            <a:avLst/>
          </a:prstGeom>
        </p:spPr>
        <p:txBody>
          <a:bodyPr/>
          <a:lstStyle>
            <a:lvl1pPr algn="l" defTabSz="576026" rtl="0" eaLnBrk="1" latinLnBrk="0" hangingPunct="1">
              <a:spcBef>
                <a:spcPct val="0"/>
              </a:spcBef>
              <a:buNone/>
              <a:defRPr sz="4400" kern="1200">
                <a:solidFill>
                  <a:schemeClr val="accent1"/>
                </a:solidFill>
                <a:latin typeface="+mj-lt"/>
                <a:ea typeface="+mj-ea"/>
                <a:cs typeface="+mj-cs"/>
              </a:defRPr>
            </a:lvl1pPr>
          </a:lstStyle>
          <a:p>
            <a:r>
              <a:rPr lang="en-US" sz="4657" dirty="0">
                <a:solidFill>
                  <a:schemeClr val="tx1"/>
                </a:solidFill>
              </a:rPr>
              <a:t>Environment Setup</a:t>
            </a:r>
          </a:p>
        </p:txBody>
      </p:sp>
      <p:sp>
        <p:nvSpPr>
          <p:cNvPr id="316" name="Right Brace 315">
            <a:extLst>
              <a:ext uri="{FF2B5EF4-FFF2-40B4-BE49-F238E27FC236}">
                <a16:creationId xmlns:a16="http://schemas.microsoft.com/office/drawing/2014/main" id="{683161C3-A93B-4923-B89E-1ECF07C3EE91}"/>
              </a:ext>
            </a:extLst>
          </p:cNvPr>
          <p:cNvSpPr/>
          <p:nvPr/>
        </p:nvSpPr>
        <p:spPr>
          <a:xfrm>
            <a:off x="4160754" y="1781029"/>
            <a:ext cx="169086" cy="533111"/>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905"/>
          </a:p>
        </p:txBody>
      </p:sp>
      <p:sp>
        <p:nvSpPr>
          <p:cNvPr id="317" name="Right Brace 316">
            <a:extLst>
              <a:ext uri="{FF2B5EF4-FFF2-40B4-BE49-F238E27FC236}">
                <a16:creationId xmlns:a16="http://schemas.microsoft.com/office/drawing/2014/main" id="{353A5226-73EC-4F22-8805-1EC76479E675}"/>
              </a:ext>
            </a:extLst>
          </p:cNvPr>
          <p:cNvSpPr/>
          <p:nvPr/>
        </p:nvSpPr>
        <p:spPr>
          <a:xfrm rot="16200000">
            <a:off x="4475128" y="1842320"/>
            <a:ext cx="228354" cy="1141278"/>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905"/>
          </a:p>
        </p:txBody>
      </p:sp>
      <p:pic>
        <p:nvPicPr>
          <p:cNvPr id="322" name="Graphic 321" descr="Programmer">
            <a:extLst>
              <a:ext uri="{FF2B5EF4-FFF2-40B4-BE49-F238E27FC236}">
                <a16:creationId xmlns:a16="http://schemas.microsoft.com/office/drawing/2014/main" id="{D7EEF507-CF0B-44C4-9540-7F6A4373C65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858061" y="3477465"/>
            <a:ext cx="967699" cy="967699"/>
          </a:xfrm>
          <a:prstGeom prst="rect">
            <a:avLst/>
          </a:prstGeom>
        </p:spPr>
      </p:pic>
      <p:pic>
        <p:nvPicPr>
          <p:cNvPr id="323" name="Graphic 322" descr="Programmer">
            <a:extLst>
              <a:ext uri="{FF2B5EF4-FFF2-40B4-BE49-F238E27FC236}">
                <a16:creationId xmlns:a16="http://schemas.microsoft.com/office/drawing/2014/main" id="{932D6FAC-87C0-4E7A-8AFB-D3A2179A434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849077" y="4669109"/>
            <a:ext cx="967699" cy="967699"/>
          </a:xfrm>
          <a:prstGeom prst="rect">
            <a:avLst/>
          </a:prstGeom>
        </p:spPr>
      </p:pic>
      <p:cxnSp>
        <p:nvCxnSpPr>
          <p:cNvPr id="324" name="Connector: Curved 323">
            <a:extLst>
              <a:ext uri="{FF2B5EF4-FFF2-40B4-BE49-F238E27FC236}">
                <a16:creationId xmlns:a16="http://schemas.microsoft.com/office/drawing/2014/main" id="{792EC436-F182-4046-8F0E-218E33F1BD37}"/>
              </a:ext>
            </a:extLst>
          </p:cNvPr>
          <p:cNvCxnSpPr>
            <a:cxnSpLocks/>
            <a:stCxn id="322" idx="2"/>
            <a:endCxn id="112" idx="3"/>
          </p:cNvCxnSpPr>
          <p:nvPr/>
        </p:nvCxnSpPr>
        <p:spPr>
          <a:xfrm rot="5400000" flipH="1">
            <a:off x="9423634" y="2526888"/>
            <a:ext cx="472417" cy="3364136"/>
          </a:xfrm>
          <a:prstGeom prst="curvedConnector4">
            <a:avLst>
              <a:gd name="adj1" fmla="val -48389"/>
              <a:gd name="adj2" fmla="val 57191"/>
            </a:avLst>
          </a:prstGeom>
        </p:spPr>
        <p:style>
          <a:lnRef idx="1">
            <a:schemeClr val="accent6"/>
          </a:lnRef>
          <a:fillRef idx="0">
            <a:schemeClr val="accent6"/>
          </a:fillRef>
          <a:effectRef idx="0">
            <a:schemeClr val="accent6"/>
          </a:effectRef>
          <a:fontRef idx="minor">
            <a:schemeClr val="tx1"/>
          </a:fontRef>
        </p:style>
      </p:cxnSp>
      <p:cxnSp>
        <p:nvCxnSpPr>
          <p:cNvPr id="327" name="Connector: Curved 326">
            <a:extLst>
              <a:ext uri="{FF2B5EF4-FFF2-40B4-BE49-F238E27FC236}">
                <a16:creationId xmlns:a16="http://schemas.microsoft.com/office/drawing/2014/main" id="{531C3F26-711E-48DE-A4B8-1F723DED1207}"/>
              </a:ext>
            </a:extLst>
          </p:cNvPr>
          <p:cNvCxnSpPr>
            <a:cxnSpLocks/>
            <a:stCxn id="323" idx="2"/>
            <a:endCxn id="237" idx="3"/>
          </p:cNvCxnSpPr>
          <p:nvPr/>
        </p:nvCxnSpPr>
        <p:spPr>
          <a:xfrm rot="5400000" flipH="1">
            <a:off x="9306144" y="3610025"/>
            <a:ext cx="330366" cy="3723201"/>
          </a:xfrm>
          <a:prstGeom prst="curvedConnector4">
            <a:avLst>
              <a:gd name="adj1" fmla="val -69196"/>
              <a:gd name="adj2" fmla="val 56498"/>
            </a:avLst>
          </a:prstGeom>
        </p:spPr>
        <p:style>
          <a:lnRef idx="1">
            <a:schemeClr val="accent6"/>
          </a:lnRef>
          <a:fillRef idx="0">
            <a:schemeClr val="accent6"/>
          </a:fillRef>
          <a:effectRef idx="0">
            <a:schemeClr val="accent6"/>
          </a:effectRef>
          <a:fontRef idx="minor">
            <a:schemeClr val="tx1"/>
          </a:fontRef>
        </p:style>
      </p:cxnSp>
      <p:sp>
        <p:nvSpPr>
          <p:cNvPr id="136" name="TextBox 135">
            <a:extLst>
              <a:ext uri="{FF2B5EF4-FFF2-40B4-BE49-F238E27FC236}">
                <a16:creationId xmlns:a16="http://schemas.microsoft.com/office/drawing/2014/main" id="{85B15A94-DEC0-493F-B563-F234ADDABF45}"/>
              </a:ext>
            </a:extLst>
          </p:cNvPr>
          <p:cNvSpPr txBox="1"/>
          <p:nvPr/>
        </p:nvSpPr>
        <p:spPr>
          <a:xfrm>
            <a:off x="6530368" y="3060913"/>
            <a:ext cx="1828136" cy="38549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905" dirty="0">
                <a:solidFill>
                  <a:schemeClr val="accent2">
                    <a:lumMod val="75000"/>
                  </a:schemeClr>
                </a:solidFill>
              </a:rPr>
              <a:t>Testing</a:t>
            </a:r>
          </a:p>
        </p:txBody>
      </p:sp>
    </p:spTree>
    <p:extLst>
      <p:ext uri="{BB962C8B-B14F-4D97-AF65-F5344CB8AC3E}">
        <p14:creationId xmlns:p14="http://schemas.microsoft.com/office/powerpoint/2010/main" val="168127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4A1AA4AC-46E7-4285-94C0-E40AC66E6419}"/>
              </a:ext>
            </a:extLst>
          </p:cNvPr>
          <p:cNvSpPr/>
          <p:nvPr/>
        </p:nvSpPr>
        <p:spPr>
          <a:xfrm>
            <a:off x="6539390" y="3271895"/>
            <a:ext cx="1790160" cy="1138029"/>
          </a:xfrm>
          <a:prstGeom prst="rect">
            <a:avLst/>
          </a:prstGeom>
          <a:solidFill>
            <a:schemeClr val="bg1"/>
          </a:solidFill>
          <a:ln>
            <a:solidFill>
              <a:srgbClr val="C00000"/>
            </a:solidFill>
          </a:ln>
        </p:spPr>
        <p:style>
          <a:lnRef idx="3">
            <a:schemeClr val="lt1"/>
          </a:lnRef>
          <a:fillRef idx="1">
            <a:schemeClr val="accent2"/>
          </a:fillRef>
          <a:effectRef idx="1">
            <a:schemeClr val="accent2"/>
          </a:effectRef>
          <a:fontRef idx="minor">
            <a:schemeClr val="lt1"/>
          </a:fontRef>
        </p:style>
        <p:txBody>
          <a:bodyPr lIns="0" tIns="0" rIns="0" bIns="0" rtlCol="0" anchor="ctr">
            <a:noAutofit/>
          </a:bodyPr>
          <a:lstStyle/>
          <a:p>
            <a:pPr algn="l"/>
            <a:endParaRPr lang="en-US" sz="2540" dirty="0">
              <a:solidFill>
                <a:schemeClr val="accent1"/>
              </a:solidFill>
            </a:endParaRPr>
          </a:p>
        </p:txBody>
      </p:sp>
      <p:pic>
        <p:nvPicPr>
          <p:cNvPr id="12" name="Graphic 11" descr="Document">
            <a:extLst>
              <a:ext uri="{FF2B5EF4-FFF2-40B4-BE49-F238E27FC236}">
                <a16:creationId xmlns:a16="http://schemas.microsoft.com/office/drawing/2014/main" id="{106F8F69-88F2-473E-823D-705A6F45D1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39807" y="1117367"/>
            <a:ext cx="810698" cy="721244"/>
          </a:xfrm>
          <a:prstGeom prst="rect">
            <a:avLst/>
          </a:prstGeom>
        </p:spPr>
      </p:pic>
      <p:sp>
        <p:nvSpPr>
          <p:cNvPr id="13" name="TextBox 12">
            <a:extLst>
              <a:ext uri="{FF2B5EF4-FFF2-40B4-BE49-F238E27FC236}">
                <a16:creationId xmlns:a16="http://schemas.microsoft.com/office/drawing/2014/main" id="{95212AF0-1E8D-4292-A4D6-266800FBF494}"/>
              </a:ext>
            </a:extLst>
          </p:cNvPr>
          <p:cNvSpPr txBox="1"/>
          <p:nvPr/>
        </p:nvSpPr>
        <p:spPr>
          <a:xfrm>
            <a:off x="9374418" y="1709988"/>
            <a:ext cx="990516" cy="548483"/>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sz="1482" dirty="0">
                <a:solidFill>
                  <a:schemeClr val="accent5">
                    <a:lumMod val="75000"/>
                  </a:schemeClr>
                </a:solidFill>
              </a:rPr>
              <a:t>Version</a:t>
            </a:r>
          </a:p>
          <a:p>
            <a:pPr algn="ctr"/>
            <a:r>
              <a:rPr lang="en-US" sz="1482" dirty="0">
                <a:solidFill>
                  <a:schemeClr val="accent5">
                    <a:lumMod val="75000"/>
                  </a:schemeClr>
                </a:solidFill>
              </a:rPr>
              <a:t>Control</a:t>
            </a:r>
          </a:p>
        </p:txBody>
      </p:sp>
      <p:sp>
        <p:nvSpPr>
          <p:cNvPr id="2" name="Rectangle 1">
            <a:extLst>
              <a:ext uri="{FF2B5EF4-FFF2-40B4-BE49-F238E27FC236}">
                <a16:creationId xmlns:a16="http://schemas.microsoft.com/office/drawing/2014/main" id="{9477F897-8B1B-4DAF-AE2E-8FCA6DE2F524}"/>
              </a:ext>
            </a:extLst>
          </p:cNvPr>
          <p:cNvSpPr/>
          <p:nvPr/>
        </p:nvSpPr>
        <p:spPr>
          <a:xfrm>
            <a:off x="2896757" y="1200846"/>
            <a:ext cx="2778185" cy="4449901"/>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ctr">
            <a:noAutofit/>
          </a:bodyPr>
          <a:lstStyle/>
          <a:p>
            <a:pPr algn="ctr"/>
            <a:endParaRPr lang="en-US" sz="1482" dirty="0">
              <a:solidFill>
                <a:schemeClr val="accent1">
                  <a:lumMod val="75000"/>
                </a:schemeClr>
              </a:solidFill>
            </a:endParaRPr>
          </a:p>
        </p:txBody>
      </p:sp>
      <p:sp>
        <p:nvSpPr>
          <p:cNvPr id="20" name="TextBox 19">
            <a:extLst>
              <a:ext uri="{FF2B5EF4-FFF2-40B4-BE49-F238E27FC236}">
                <a16:creationId xmlns:a16="http://schemas.microsoft.com/office/drawing/2014/main" id="{CEF2558F-2861-42A7-B0A6-890A8C03CE5C}"/>
              </a:ext>
            </a:extLst>
          </p:cNvPr>
          <p:cNvSpPr txBox="1"/>
          <p:nvPr/>
        </p:nvSpPr>
        <p:spPr>
          <a:xfrm>
            <a:off x="2896757" y="1177473"/>
            <a:ext cx="2778185" cy="38549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905" dirty="0">
                <a:solidFill>
                  <a:schemeClr val="accent2">
                    <a:lumMod val="75000"/>
                  </a:schemeClr>
                </a:solidFill>
              </a:rPr>
              <a:t>Docker Environment</a:t>
            </a:r>
          </a:p>
        </p:txBody>
      </p:sp>
      <p:pic>
        <p:nvPicPr>
          <p:cNvPr id="27" name="Graphic 26" descr="Folder">
            <a:extLst>
              <a:ext uri="{FF2B5EF4-FFF2-40B4-BE49-F238E27FC236}">
                <a16:creationId xmlns:a16="http://schemas.microsoft.com/office/drawing/2014/main" id="{FA8021B6-AA1C-421D-A97A-4C33E08D4E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3919" y="1325007"/>
            <a:ext cx="2043901" cy="2517906"/>
          </a:xfrm>
          <a:prstGeom prst="rect">
            <a:avLst/>
          </a:prstGeom>
        </p:spPr>
      </p:pic>
      <p:sp>
        <p:nvSpPr>
          <p:cNvPr id="28" name="TextBox 27">
            <a:extLst>
              <a:ext uri="{FF2B5EF4-FFF2-40B4-BE49-F238E27FC236}">
                <a16:creationId xmlns:a16="http://schemas.microsoft.com/office/drawing/2014/main" id="{AAF215F0-4404-4585-89E1-CC9B75F4BE85}"/>
              </a:ext>
            </a:extLst>
          </p:cNvPr>
          <p:cNvSpPr txBox="1"/>
          <p:nvPr/>
        </p:nvSpPr>
        <p:spPr>
          <a:xfrm>
            <a:off x="449917" y="2160396"/>
            <a:ext cx="1705729" cy="287771"/>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1270" dirty="0">
                <a:solidFill>
                  <a:schemeClr val="accent2">
                    <a:lumMod val="75000"/>
                  </a:schemeClr>
                </a:solidFill>
              </a:rPr>
              <a:t>Docker Bind Mount</a:t>
            </a:r>
          </a:p>
        </p:txBody>
      </p:sp>
      <p:grpSp>
        <p:nvGrpSpPr>
          <p:cNvPr id="29" name="Group 28">
            <a:extLst>
              <a:ext uri="{FF2B5EF4-FFF2-40B4-BE49-F238E27FC236}">
                <a16:creationId xmlns:a16="http://schemas.microsoft.com/office/drawing/2014/main" id="{CEB263ED-BBDA-4075-A4D8-2E5C15BFE293}"/>
              </a:ext>
            </a:extLst>
          </p:cNvPr>
          <p:cNvGrpSpPr/>
          <p:nvPr/>
        </p:nvGrpSpPr>
        <p:grpSpPr>
          <a:xfrm>
            <a:off x="506223" y="2476212"/>
            <a:ext cx="583814" cy="819223"/>
            <a:chOff x="930716" y="2365069"/>
            <a:chExt cx="507371" cy="563335"/>
          </a:xfrm>
        </p:grpSpPr>
        <p:pic>
          <p:nvPicPr>
            <p:cNvPr id="22" name="Graphic 21" descr="Database">
              <a:extLst>
                <a:ext uri="{FF2B5EF4-FFF2-40B4-BE49-F238E27FC236}">
                  <a16:creationId xmlns:a16="http://schemas.microsoft.com/office/drawing/2014/main" id="{E262EEC9-0EAF-42F2-B7ED-6D1873DDA07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86968" y="2365069"/>
              <a:ext cx="443527" cy="443527"/>
            </a:xfrm>
            <a:prstGeom prst="rect">
              <a:avLst/>
            </a:prstGeom>
          </p:spPr>
        </p:pic>
        <p:sp>
          <p:nvSpPr>
            <p:cNvPr id="23" name="TextBox 22">
              <a:extLst>
                <a:ext uri="{FF2B5EF4-FFF2-40B4-BE49-F238E27FC236}">
                  <a16:creationId xmlns:a16="http://schemas.microsoft.com/office/drawing/2014/main" id="{25DFCEB3-EDC2-40F0-9F70-95FCBE70A810}"/>
                </a:ext>
              </a:extLst>
            </p:cNvPr>
            <p:cNvSpPr txBox="1"/>
            <p:nvPr/>
          </p:nvSpPr>
          <p:spPr>
            <a:xfrm>
              <a:off x="930716" y="2752962"/>
              <a:ext cx="507371" cy="175442"/>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none" rtlCol="0">
              <a:spAutoFit/>
            </a:bodyPr>
            <a:lstStyle/>
            <a:p>
              <a:r>
                <a:rPr lang="en-US" sz="1058" dirty="0">
                  <a:solidFill>
                    <a:schemeClr val="accent2">
                      <a:lumMod val="75000"/>
                    </a:schemeClr>
                  </a:solidFill>
                </a:rPr>
                <a:t>Backup</a:t>
              </a:r>
            </a:p>
          </p:txBody>
        </p:sp>
      </p:grpSp>
      <p:sp>
        <p:nvSpPr>
          <p:cNvPr id="35" name="Flowchart: Multidocument 34">
            <a:extLst>
              <a:ext uri="{FF2B5EF4-FFF2-40B4-BE49-F238E27FC236}">
                <a16:creationId xmlns:a16="http://schemas.microsoft.com/office/drawing/2014/main" id="{9B7C173C-AB6E-4D20-8BFF-6C051D5D518A}"/>
              </a:ext>
            </a:extLst>
          </p:cNvPr>
          <p:cNvSpPr/>
          <p:nvPr/>
        </p:nvSpPr>
        <p:spPr>
          <a:xfrm>
            <a:off x="3049456" y="1772532"/>
            <a:ext cx="928506" cy="588510"/>
          </a:xfrm>
          <a:prstGeom prst="flowChartMulti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Base Images</a:t>
            </a:r>
          </a:p>
        </p:txBody>
      </p:sp>
      <p:grpSp>
        <p:nvGrpSpPr>
          <p:cNvPr id="88" name="Group 87">
            <a:extLst>
              <a:ext uri="{FF2B5EF4-FFF2-40B4-BE49-F238E27FC236}">
                <a16:creationId xmlns:a16="http://schemas.microsoft.com/office/drawing/2014/main" id="{BE233D6E-E915-4C48-8196-6E21DB4A2206}"/>
              </a:ext>
            </a:extLst>
          </p:cNvPr>
          <p:cNvGrpSpPr/>
          <p:nvPr/>
        </p:nvGrpSpPr>
        <p:grpSpPr>
          <a:xfrm>
            <a:off x="4055195" y="2527135"/>
            <a:ext cx="1063818" cy="891699"/>
            <a:chOff x="466149" y="2429743"/>
            <a:chExt cx="955597" cy="1018856"/>
          </a:xfrm>
        </p:grpSpPr>
        <p:sp>
          <p:nvSpPr>
            <p:cNvPr id="36" name="Flowchart: Document 35">
              <a:extLst>
                <a:ext uri="{FF2B5EF4-FFF2-40B4-BE49-F238E27FC236}">
                  <a16:creationId xmlns:a16="http://schemas.microsoft.com/office/drawing/2014/main" id="{33078894-D834-472D-84D9-8DDCBE243C67}"/>
                </a:ext>
              </a:extLst>
            </p:cNvPr>
            <p:cNvSpPr/>
            <p:nvPr/>
          </p:nvSpPr>
          <p:spPr>
            <a:xfrm>
              <a:off x="507346" y="2429743"/>
              <a:ext cx="914400" cy="1018856"/>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Dev Image</a:t>
              </a:r>
            </a:p>
          </p:txBody>
        </p:sp>
        <p:grpSp>
          <p:nvGrpSpPr>
            <p:cNvPr id="47" name="Group 46">
              <a:extLst>
                <a:ext uri="{FF2B5EF4-FFF2-40B4-BE49-F238E27FC236}">
                  <a16:creationId xmlns:a16="http://schemas.microsoft.com/office/drawing/2014/main" id="{166DCB98-1907-400A-B5E3-322B368DA705}"/>
                </a:ext>
              </a:extLst>
            </p:cNvPr>
            <p:cNvGrpSpPr/>
            <p:nvPr/>
          </p:nvGrpSpPr>
          <p:grpSpPr>
            <a:xfrm>
              <a:off x="466149" y="2672382"/>
              <a:ext cx="662233" cy="656627"/>
              <a:chOff x="854237" y="2365069"/>
              <a:chExt cx="662233" cy="656627"/>
            </a:xfrm>
          </p:grpSpPr>
          <p:pic>
            <p:nvPicPr>
              <p:cNvPr id="48" name="Graphic 47" descr="Database">
                <a:extLst>
                  <a:ext uri="{FF2B5EF4-FFF2-40B4-BE49-F238E27FC236}">
                    <a16:creationId xmlns:a16="http://schemas.microsoft.com/office/drawing/2014/main" id="{597AC218-569B-4D43-8DC9-C99C37F2C4F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6968" y="2365069"/>
                <a:ext cx="443527" cy="443527"/>
              </a:xfrm>
              <a:prstGeom prst="rect">
                <a:avLst/>
              </a:prstGeom>
            </p:spPr>
          </p:pic>
          <p:sp>
            <p:nvSpPr>
              <p:cNvPr id="49" name="TextBox 48">
                <a:extLst>
                  <a:ext uri="{FF2B5EF4-FFF2-40B4-BE49-F238E27FC236}">
                    <a16:creationId xmlns:a16="http://schemas.microsoft.com/office/drawing/2014/main" id="{78E04ABE-E162-42D9-BB77-87061A3DEEAD}"/>
                  </a:ext>
                </a:extLst>
              </p:cNvPr>
              <p:cNvSpPr txBox="1"/>
              <p:nvPr/>
            </p:nvSpPr>
            <p:spPr>
              <a:xfrm>
                <a:off x="854237" y="2780614"/>
                <a:ext cx="662233" cy="241082"/>
              </a:xfrm>
              <a:prstGeom prst="rect">
                <a:avLst/>
              </a:prstGeom>
              <a:noFill/>
              <a:ln>
                <a:solidFill>
                  <a:srgbClr val="C00000"/>
                </a:solidFill>
              </a:ln>
            </p:spPr>
            <p:txBody>
              <a:bodyPr wrap="none" rtlCol="0">
                <a:spAutoFit/>
              </a:bodyPr>
              <a:lstStyle/>
              <a:p>
                <a:r>
                  <a:rPr lang="en-US" sz="1058" dirty="0">
                    <a:solidFill>
                      <a:schemeClr val="accent2">
                        <a:lumMod val="75000"/>
                      </a:schemeClr>
                    </a:solidFill>
                  </a:rPr>
                  <a:t>Database</a:t>
                </a:r>
              </a:p>
            </p:txBody>
          </p:sp>
        </p:grpSp>
      </p:grpSp>
      <p:sp>
        <p:nvSpPr>
          <p:cNvPr id="76" name="Flowchart: Document 75">
            <a:extLst>
              <a:ext uri="{FF2B5EF4-FFF2-40B4-BE49-F238E27FC236}">
                <a16:creationId xmlns:a16="http://schemas.microsoft.com/office/drawing/2014/main" id="{8092CCA4-142B-43AC-A434-CDE2F043FB6D}"/>
              </a:ext>
            </a:extLst>
          </p:cNvPr>
          <p:cNvSpPr/>
          <p:nvPr/>
        </p:nvSpPr>
        <p:spPr>
          <a:xfrm>
            <a:off x="4432584" y="1781030"/>
            <a:ext cx="897540" cy="488693"/>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SQL Server Image</a:t>
            </a:r>
          </a:p>
        </p:txBody>
      </p:sp>
      <p:grpSp>
        <p:nvGrpSpPr>
          <p:cNvPr id="87" name="Group 86">
            <a:extLst>
              <a:ext uri="{FF2B5EF4-FFF2-40B4-BE49-F238E27FC236}">
                <a16:creationId xmlns:a16="http://schemas.microsoft.com/office/drawing/2014/main" id="{5BB4CEB9-DAD3-4ACB-821C-192BF6B9A5AE}"/>
              </a:ext>
            </a:extLst>
          </p:cNvPr>
          <p:cNvGrpSpPr/>
          <p:nvPr/>
        </p:nvGrpSpPr>
        <p:grpSpPr>
          <a:xfrm>
            <a:off x="4070397" y="3678624"/>
            <a:ext cx="1039213" cy="978021"/>
            <a:chOff x="550925" y="4103920"/>
            <a:chExt cx="933495" cy="1018856"/>
          </a:xfrm>
        </p:grpSpPr>
        <p:sp>
          <p:nvSpPr>
            <p:cNvPr id="80" name="Flowchart: Document 79">
              <a:extLst>
                <a:ext uri="{FF2B5EF4-FFF2-40B4-BE49-F238E27FC236}">
                  <a16:creationId xmlns:a16="http://schemas.microsoft.com/office/drawing/2014/main" id="{E8D94C02-DDBD-4B5A-B61A-65210C935513}"/>
                </a:ext>
              </a:extLst>
            </p:cNvPr>
            <p:cNvSpPr/>
            <p:nvPr/>
          </p:nvSpPr>
          <p:spPr>
            <a:xfrm>
              <a:off x="570020" y="4103920"/>
              <a:ext cx="914400" cy="1018856"/>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QA Image</a:t>
              </a:r>
            </a:p>
          </p:txBody>
        </p:sp>
        <p:grpSp>
          <p:nvGrpSpPr>
            <p:cNvPr id="81" name="Group 80">
              <a:extLst>
                <a:ext uri="{FF2B5EF4-FFF2-40B4-BE49-F238E27FC236}">
                  <a16:creationId xmlns:a16="http://schemas.microsoft.com/office/drawing/2014/main" id="{DCEA3FE7-4BEF-4794-A0CD-1A48831AB02E}"/>
                </a:ext>
              </a:extLst>
            </p:cNvPr>
            <p:cNvGrpSpPr/>
            <p:nvPr/>
          </p:nvGrpSpPr>
          <p:grpSpPr>
            <a:xfrm>
              <a:off x="550925" y="4346559"/>
              <a:ext cx="662233" cy="629115"/>
              <a:chOff x="941761" y="2910612"/>
              <a:chExt cx="662233" cy="629115"/>
            </a:xfrm>
          </p:grpSpPr>
          <p:pic>
            <p:nvPicPr>
              <p:cNvPr id="82" name="Graphic 81" descr="Database">
                <a:extLst>
                  <a:ext uri="{FF2B5EF4-FFF2-40B4-BE49-F238E27FC236}">
                    <a16:creationId xmlns:a16="http://schemas.microsoft.com/office/drawing/2014/main" id="{5F3DFB98-14B1-4436-A683-DF2D14CB8A2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52390" y="2910612"/>
                <a:ext cx="443527" cy="443527"/>
              </a:xfrm>
              <a:prstGeom prst="rect">
                <a:avLst/>
              </a:prstGeom>
            </p:spPr>
          </p:pic>
          <p:sp>
            <p:nvSpPr>
              <p:cNvPr id="83" name="TextBox 82">
                <a:extLst>
                  <a:ext uri="{FF2B5EF4-FFF2-40B4-BE49-F238E27FC236}">
                    <a16:creationId xmlns:a16="http://schemas.microsoft.com/office/drawing/2014/main" id="{F9587795-E0E5-43DE-A72F-15FF5C587201}"/>
                  </a:ext>
                </a:extLst>
              </p:cNvPr>
              <p:cNvSpPr txBox="1"/>
              <p:nvPr/>
            </p:nvSpPr>
            <p:spPr>
              <a:xfrm>
                <a:off x="941761" y="3298646"/>
                <a:ext cx="662233" cy="241081"/>
              </a:xfrm>
              <a:prstGeom prst="rect">
                <a:avLst/>
              </a:prstGeom>
              <a:noFill/>
              <a:ln>
                <a:solidFill>
                  <a:srgbClr val="C00000"/>
                </a:solidFill>
              </a:ln>
            </p:spPr>
            <p:txBody>
              <a:bodyPr wrap="none" rtlCol="0">
                <a:spAutoFit/>
              </a:bodyPr>
              <a:lstStyle/>
              <a:p>
                <a:r>
                  <a:rPr lang="en-US" sz="1058" dirty="0">
                    <a:solidFill>
                      <a:schemeClr val="accent2">
                        <a:lumMod val="75000"/>
                      </a:schemeClr>
                    </a:solidFill>
                  </a:rPr>
                  <a:t>Database</a:t>
                </a:r>
              </a:p>
            </p:txBody>
          </p:sp>
        </p:grpSp>
      </p:grpSp>
      <p:cxnSp>
        <p:nvCxnSpPr>
          <p:cNvPr id="102" name="Connector: Curved 101">
            <a:extLst>
              <a:ext uri="{FF2B5EF4-FFF2-40B4-BE49-F238E27FC236}">
                <a16:creationId xmlns:a16="http://schemas.microsoft.com/office/drawing/2014/main" id="{7A6A820E-1C51-47AB-B901-7BA62AD91D35}"/>
              </a:ext>
            </a:extLst>
          </p:cNvPr>
          <p:cNvCxnSpPr>
            <a:cxnSpLocks/>
            <a:stCxn id="36" idx="3"/>
            <a:endCxn id="125" idx="1"/>
          </p:cNvCxnSpPr>
          <p:nvPr/>
        </p:nvCxnSpPr>
        <p:spPr>
          <a:xfrm flipV="1">
            <a:off x="5119013" y="1406326"/>
            <a:ext cx="1555783" cy="156665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0F7E6360-1E49-48F5-810D-9E980A0C91D8}"/>
              </a:ext>
            </a:extLst>
          </p:cNvPr>
          <p:cNvGrpSpPr/>
          <p:nvPr/>
        </p:nvGrpSpPr>
        <p:grpSpPr>
          <a:xfrm>
            <a:off x="6638001" y="3488745"/>
            <a:ext cx="1342734" cy="890827"/>
            <a:chOff x="1918427" y="2158029"/>
            <a:chExt cx="1268779" cy="1103755"/>
          </a:xfrm>
        </p:grpSpPr>
        <p:sp>
          <p:nvSpPr>
            <p:cNvPr id="110" name="Flowchart: Document 109">
              <a:extLst>
                <a:ext uri="{FF2B5EF4-FFF2-40B4-BE49-F238E27FC236}">
                  <a16:creationId xmlns:a16="http://schemas.microsoft.com/office/drawing/2014/main" id="{240E0A8D-96C8-4EF4-A8A3-316099F9D9E4}"/>
                </a:ext>
              </a:extLst>
            </p:cNvPr>
            <p:cNvSpPr/>
            <p:nvPr/>
          </p:nvSpPr>
          <p:spPr>
            <a:xfrm>
              <a:off x="1918427" y="2158029"/>
              <a:ext cx="1268779" cy="1103755"/>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QA 1</a:t>
              </a:r>
            </a:p>
          </p:txBody>
        </p:sp>
        <p:grpSp>
          <p:nvGrpSpPr>
            <p:cNvPr id="111" name="Group 110">
              <a:extLst>
                <a:ext uri="{FF2B5EF4-FFF2-40B4-BE49-F238E27FC236}">
                  <a16:creationId xmlns:a16="http://schemas.microsoft.com/office/drawing/2014/main" id="{EDA274B3-EBC3-4AAA-9E91-1E9A2582B970}"/>
                </a:ext>
              </a:extLst>
            </p:cNvPr>
            <p:cNvGrpSpPr/>
            <p:nvPr/>
          </p:nvGrpSpPr>
          <p:grpSpPr>
            <a:xfrm>
              <a:off x="1993348" y="2478663"/>
              <a:ext cx="662233" cy="679883"/>
              <a:chOff x="854237" y="2247030"/>
              <a:chExt cx="662233" cy="679883"/>
            </a:xfrm>
          </p:grpSpPr>
          <p:pic>
            <p:nvPicPr>
              <p:cNvPr id="113" name="Graphic 112" descr="Database">
                <a:extLst>
                  <a:ext uri="{FF2B5EF4-FFF2-40B4-BE49-F238E27FC236}">
                    <a16:creationId xmlns:a16="http://schemas.microsoft.com/office/drawing/2014/main" id="{B05593A2-AAAE-4F75-916A-F0463B60F0A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6968" y="2247030"/>
                <a:ext cx="443527" cy="561568"/>
              </a:xfrm>
              <a:prstGeom prst="rect">
                <a:avLst/>
              </a:prstGeom>
            </p:spPr>
          </p:pic>
          <p:sp>
            <p:nvSpPr>
              <p:cNvPr id="114" name="TextBox 113">
                <a:extLst>
                  <a:ext uri="{FF2B5EF4-FFF2-40B4-BE49-F238E27FC236}">
                    <a16:creationId xmlns:a16="http://schemas.microsoft.com/office/drawing/2014/main" id="{F25779C6-34DD-4D29-B13A-A492151BE3C6}"/>
                  </a:ext>
                </a:extLst>
              </p:cNvPr>
              <p:cNvSpPr txBox="1"/>
              <p:nvPr/>
            </p:nvSpPr>
            <p:spPr>
              <a:xfrm>
                <a:off x="854237" y="2685831"/>
                <a:ext cx="662233" cy="241082"/>
              </a:xfrm>
              <a:prstGeom prst="rect">
                <a:avLst/>
              </a:prstGeom>
              <a:noFill/>
            </p:spPr>
            <p:txBody>
              <a:bodyPr wrap="none" rtlCol="0">
                <a:spAutoFit/>
              </a:bodyPr>
              <a:lstStyle/>
              <a:p>
                <a:r>
                  <a:rPr lang="en-US" sz="1058" dirty="0">
                    <a:solidFill>
                      <a:schemeClr val="accent2">
                        <a:lumMod val="75000"/>
                      </a:schemeClr>
                    </a:solidFill>
                  </a:rPr>
                  <a:t>Database</a:t>
                </a:r>
              </a:p>
            </p:txBody>
          </p:sp>
        </p:grpSp>
        <p:sp>
          <p:nvSpPr>
            <p:cNvPr id="112" name="Double Brace 111">
              <a:extLst>
                <a:ext uri="{FF2B5EF4-FFF2-40B4-BE49-F238E27FC236}">
                  <a16:creationId xmlns:a16="http://schemas.microsoft.com/office/drawing/2014/main" id="{C5008509-8818-45C2-9F2E-1AA43230A9C3}"/>
                </a:ext>
              </a:extLst>
            </p:cNvPr>
            <p:cNvSpPr/>
            <p:nvPr/>
          </p:nvSpPr>
          <p:spPr>
            <a:xfrm>
              <a:off x="2610278" y="2544369"/>
              <a:ext cx="574131" cy="426698"/>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1437</a:t>
              </a:r>
            </a:p>
          </p:txBody>
        </p:sp>
      </p:grpSp>
      <p:grpSp>
        <p:nvGrpSpPr>
          <p:cNvPr id="230" name="Group 229">
            <a:extLst>
              <a:ext uri="{FF2B5EF4-FFF2-40B4-BE49-F238E27FC236}">
                <a16:creationId xmlns:a16="http://schemas.microsoft.com/office/drawing/2014/main" id="{DED7FF6C-B440-4206-B665-92CFBAFC4384}"/>
              </a:ext>
            </a:extLst>
          </p:cNvPr>
          <p:cNvGrpSpPr/>
          <p:nvPr/>
        </p:nvGrpSpPr>
        <p:grpSpPr>
          <a:xfrm>
            <a:off x="6539200" y="501092"/>
            <a:ext cx="1846898" cy="2505775"/>
            <a:chOff x="5300492" y="1089765"/>
            <a:chExt cx="1770956" cy="2500008"/>
          </a:xfrm>
        </p:grpSpPr>
        <p:sp>
          <p:nvSpPr>
            <p:cNvPr id="63" name="Rectangle 62">
              <a:extLst>
                <a:ext uri="{FF2B5EF4-FFF2-40B4-BE49-F238E27FC236}">
                  <a16:creationId xmlns:a16="http://schemas.microsoft.com/office/drawing/2014/main" id="{C6688D80-FE9C-4383-BD8A-A30C644BAEDC}"/>
                </a:ext>
              </a:extLst>
            </p:cNvPr>
            <p:cNvSpPr/>
            <p:nvPr/>
          </p:nvSpPr>
          <p:spPr>
            <a:xfrm>
              <a:off x="5300492" y="1089765"/>
              <a:ext cx="1752965" cy="2500008"/>
            </a:xfrm>
            <a:prstGeom prst="rect">
              <a:avLst/>
            </a:prstGeom>
            <a:solidFill>
              <a:schemeClr val="bg1"/>
            </a:solidFill>
            <a:ln>
              <a:solidFill>
                <a:srgbClr val="EF4135"/>
              </a:solidFill>
            </a:ln>
          </p:spPr>
          <p:style>
            <a:lnRef idx="3">
              <a:schemeClr val="lt1"/>
            </a:lnRef>
            <a:fillRef idx="1">
              <a:schemeClr val="accent2"/>
            </a:fillRef>
            <a:effectRef idx="1">
              <a:schemeClr val="accent2"/>
            </a:effectRef>
            <a:fontRef idx="minor">
              <a:schemeClr val="lt1"/>
            </a:fontRef>
          </p:style>
          <p:txBody>
            <a:bodyPr lIns="0" tIns="0" rIns="0" bIns="0" rtlCol="0" anchor="ctr">
              <a:noAutofit/>
            </a:bodyPr>
            <a:lstStyle/>
            <a:p>
              <a:pPr algn="l"/>
              <a:endParaRPr lang="en-US" sz="2540" dirty="0">
                <a:solidFill>
                  <a:schemeClr val="accent1"/>
                </a:solidFill>
              </a:endParaRPr>
            </a:p>
          </p:txBody>
        </p:sp>
        <p:grpSp>
          <p:nvGrpSpPr>
            <p:cNvPr id="229" name="Group 228">
              <a:extLst>
                <a:ext uri="{FF2B5EF4-FFF2-40B4-BE49-F238E27FC236}">
                  <a16:creationId xmlns:a16="http://schemas.microsoft.com/office/drawing/2014/main" id="{1B032327-3BDF-4BE5-ABE4-FB4B3A874EBD}"/>
                </a:ext>
              </a:extLst>
            </p:cNvPr>
            <p:cNvGrpSpPr/>
            <p:nvPr/>
          </p:nvGrpSpPr>
          <p:grpSpPr>
            <a:xfrm>
              <a:off x="5318483" y="1112570"/>
              <a:ext cx="1752965" cy="2395863"/>
              <a:chOff x="5344441" y="2268883"/>
              <a:chExt cx="1752965" cy="2395863"/>
            </a:xfrm>
          </p:grpSpPr>
          <p:sp>
            <p:nvSpPr>
              <p:cNvPr id="65" name="TextBox 64">
                <a:extLst>
                  <a:ext uri="{FF2B5EF4-FFF2-40B4-BE49-F238E27FC236}">
                    <a16:creationId xmlns:a16="http://schemas.microsoft.com/office/drawing/2014/main" id="{203EFBDC-0F06-4166-AF90-EA8812A08C09}"/>
                  </a:ext>
                </a:extLst>
              </p:cNvPr>
              <p:cNvSpPr txBox="1"/>
              <p:nvPr/>
            </p:nvSpPr>
            <p:spPr>
              <a:xfrm>
                <a:off x="5344441" y="2268883"/>
                <a:ext cx="1752965" cy="36425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905" dirty="0">
                    <a:solidFill>
                      <a:schemeClr val="accent2">
                        <a:lumMod val="75000"/>
                      </a:schemeClr>
                    </a:solidFill>
                  </a:rPr>
                  <a:t>Development</a:t>
                </a:r>
              </a:p>
            </p:txBody>
          </p:sp>
          <p:grpSp>
            <p:nvGrpSpPr>
              <p:cNvPr id="124" name="Group 123">
                <a:extLst>
                  <a:ext uri="{FF2B5EF4-FFF2-40B4-BE49-F238E27FC236}">
                    <a16:creationId xmlns:a16="http://schemas.microsoft.com/office/drawing/2014/main" id="{D54C5753-6050-4B64-8BEC-424AE2A57D8D}"/>
                  </a:ext>
                </a:extLst>
              </p:cNvPr>
              <p:cNvGrpSpPr/>
              <p:nvPr/>
            </p:nvGrpSpPr>
            <p:grpSpPr>
              <a:xfrm>
                <a:off x="5414698" y="2707480"/>
                <a:ext cx="1310552" cy="883495"/>
                <a:chOff x="1993348" y="2389684"/>
                <a:chExt cx="1310552" cy="883495"/>
              </a:xfrm>
            </p:grpSpPr>
            <p:sp>
              <p:nvSpPr>
                <p:cNvPr id="125" name="Flowchart: Document 124">
                  <a:extLst>
                    <a:ext uri="{FF2B5EF4-FFF2-40B4-BE49-F238E27FC236}">
                      <a16:creationId xmlns:a16="http://schemas.microsoft.com/office/drawing/2014/main" id="{812B180A-90EA-4FB8-9110-EE82DD614489}"/>
                    </a:ext>
                  </a:extLst>
                </p:cNvPr>
                <p:cNvSpPr/>
                <p:nvPr/>
              </p:nvSpPr>
              <p:spPr>
                <a:xfrm>
                  <a:off x="2035121" y="2389684"/>
                  <a:ext cx="1268779" cy="883495"/>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Dev 1</a:t>
                  </a:r>
                </a:p>
              </p:txBody>
            </p:sp>
            <p:grpSp>
              <p:nvGrpSpPr>
                <p:cNvPr id="126" name="Group 125">
                  <a:extLst>
                    <a:ext uri="{FF2B5EF4-FFF2-40B4-BE49-F238E27FC236}">
                      <a16:creationId xmlns:a16="http://schemas.microsoft.com/office/drawing/2014/main" id="{2928E285-3B8B-464F-9BB4-B8BCADCBBE06}"/>
                    </a:ext>
                  </a:extLst>
                </p:cNvPr>
                <p:cNvGrpSpPr/>
                <p:nvPr/>
              </p:nvGrpSpPr>
              <p:grpSpPr>
                <a:xfrm>
                  <a:off x="1993348" y="2596702"/>
                  <a:ext cx="662233" cy="656627"/>
                  <a:chOff x="854237" y="2365069"/>
                  <a:chExt cx="662233" cy="656627"/>
                </a:xfrm>
              </p:grpSpPr>
              <p:pic>
                <p:nvPicPr>
                  <p:cNvPr id="128" name="Graphic 127" descr="Database">
                    <a:extLst>
                      <a:ext uri="{FF2B5EF4-FFF2-40B4-BE49-F238E27FC236}">
                        <a16:creationId xmlns:a16="http://schemas.microsoft.com/office/drawing/2014/main" id="{79F38EDA-09FA-42E0-ACAF-45795434DF6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6968" y="2365069"/>
                    <a:ext cx="443527" cy="443527"/>
                  </a:xfrm>
                  <a:prstGeom prst="rect">
                    <a:avLst/>
                  </a:prstGeom>
                </p:spPr>
              </p:pic>
              <p:sp>
                <p:nvSpPr>
                  <p:cNvPr id="129" name="TextBox 128">
                    <a:extLst>
                      <a:ext uri="{FF2B5EF4-FFF2-40B4-BE49-F238E27FC236}">
                        <a16:creationId xmlns:a16="http://schemas.microsoft.com/office/drawing/2014/main" id="{F02FAF09-2B1C-484D-9CE2-D24AAFBAF70A}"/>
                      </a:ext>
                    </a:extLst>
                  </p:cNvPr>
                  <p:cNvSpPr txBox="1"/>
                  <p:nvPr/>
                </p:nvSpPr>
                <p:spPr>
                  <a:xfrm>
                    <a:off x="854237" y="2780614"/>
                    <a:ext cx="662233" cy="241082"/>
                  </a:xfrm>
                  <a:prstGeom prst="rect">
                    <a:avLst/>
                  </a:prstGeom>
                  <a:noFill/>
                </p:spPr>
                <p:txBody>
                  <a:bodyPr wrap="none" rtlCol="0">
                    <a:spAutoFit/>
                  </a:bodyPr>
                  <a:lstStyle/>
                  <a:p>
                    <a:r>
                      <a:rPr lang="en-US" sz="1058" dirty="0">
                        <a:solidFill>
                          <a:schemeClr val="accent2">
                            <a:lumMod val="75000"/>
                          </a:schemeClr>
                        </a:solidFill>
                      </a:rPr>
                      <a:t>Database</a:t>
                    </a:r>
                  </a:p>
                </p:txBody>
              </p:sp>
            </p:grpSp>
            <p:sp>
              <p:nvSpPr>
                <p:cNvPr id="127" name="Double Brace 126">
                  <a:extLst>
                    <a:ext uri="{FF2B5EF4-FFF2-40B4-BE49-F238E27FC236}">
                      <a16:creationId xmlns:a16="http://schemas.microsoft.com/office/drawing/2014/main" id="{9C038C0D-9082-4670-8479-BAA741C0E463}"/>
                    </a:ext>
                  </a:extLst>
                </p:cNvPr>
                <p:cNvSpPr/>
                <p:nvPr/>
              </p:nvSpPr>
              <p:spPr>
                <a:xfrm>
                  <a:off x="2705402" y="2769472"/>
                  <a:ext cx="574131" cy="295419"/>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1435</a:t>
                  </a:r>
                </a:p>
              </p:txBody>
            </p:sp>
          </p:grpSp>
          <p:grpSp>
            <p:nvGrpSpPr>
              <p:cNvPr id="130" name="Group 129">
                <a:extLst>
                  <a:ext uri="{FF2B5EF4-FFF2-40B4-BE49-F238E27FC236}">
                    <a16:creationId xmlns:a16="http://schemas.microsoft.com/office/drawing/2014/main" id="{6DE6A86F-6D17-470D-9415-3AA95DFC75BB}"/>
                  </a:ext>
                </a:extLst>
              </p:cNvPr>
              <p:cNvGrpSpPr/>
              <p:nvPr/>
            </p:nvGrpSpPr>
            <p:grpSpPr>
              <a:xfrm>
                <a:off x="5429703" y="3785452"/>
                <a:ext cx="1310552" cy="879294"/>
                <a:chOff x="1993348" y="2389685"/>
                <a:chExt cx="1310552" cy="879294"/>
              </a:xfrm>
            </p:grpSpPr>
            <p:sp>
              <p:nvSpPr>
                <p:cNvPr id="131" name="Flowchart: Document 130">
                  <a:extLst>
                    <a:ext uri="{FF2B5EF4-FFF2-40B4-BE49-F238E27FC236}">
                      <a16:creationId xmlns:a16="http://schemas.microsoft.com/office/drawing/2014/main" id="{6B009298-3529-4793-8774-85F7F30C7D03}"/>
                    </a:ext>
                  </a:extLst>
                </p:cNvPr>
                <p:cNvSpPr/>
                <p:nvPr/>
              </p:nvSpPr>
              <p:spPr>
                <a:xfrm>
                  <a:off x="2035121" y="2389685"/>
                  <a:ext cx="1268779" cy="879294"/>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Dev 2</a:t>
                  </a:r>
                </a:p>
              </p:txBody>
            </p:sp>
            <p:grpSp>
              <p:nvGrpSpPr>
                <p:cNvPr id="132" name="Group 131">
                  <a:extLst>
                    <a:ext uri="{FF2B5EF4-FFF2-40B4-BE49-F238E27FC236}">
                      <a16:creationId xmlns:a16="http://schemas.microsoft.com/office/drawing/2014/main" id="{8A92C48E-D616-43D2-A469-B119D515F918}"/>
                    </a:ext>
                  </a:extLst>
                </p:cNvPr>
                <p:cNvGrpSpPr/>
                <p:nvPr/>
              </p:nvGrpSpPr>
              <p:grpSpPr>
                <a:xfrm>
                  <a:off x="1993348" y="2596702"/>
                  <a:ext cx="662233" cy="656627"/>
                  <a:chOff x="854237" y="2365069"/>
                  <a:chExt cx="662233" cy="656627"/>
                </a:xfrm>
              </p:grpSpPr>
              <p:pic>
                <p:nvPicPr>
                  <p:cNvPr id="134" name="Graphic 133" descr="Database">
                    <a:extLst>
                      <a:ext uri="{FF2B5EF4-FFF2-40B4-BE49-F238E27FC236}">
                        <a16:creationId xmlns:a16="http://schemas.microsoft.com/office/drawing/2014/main" id="{145D3A8E-33F1-4408-8103-D9CA4F2A744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6968" y="2365069"/>
                    <a:ext cx="443527" cy="443527"/>
                  </a:xfrm>
                  <a:prstGeom prst="rect">
                    <a:avLst/>
                  </a:prstGeom>
                </p:spPr>
              </p:pic>
              <p:sp>
                <p:nvSpPr>
                  <p:cNvPr id="135" name="TextBox 134">
                    <a:extLst>
                      <a:ext uri="{FF2B5EF4-FFF2-40B4-BE49-F238E27FC236}">
                        <a16:creationId xmlns:a16="http://schemas.microsoft.com/office/drawing/2014/main" id="{990B6269-6CBF-4F67-AB26-4E44D056D2E6}"/>
                      </a:ext>
                    </a:extLst>
                  </p:cNvPr>
                  <p:cNvSpPr txBox="1"/>
                  <p:nvPr/>
                </p:nvSpPr>
                <p:spPr>
                  <a:xfrm>
                    <a:off x="854237" y="2780614"/>
                    <a:ext cx="662233" cy="241082"/>
                  </a:xfrm>
                  <a:prstGeom prst="rect">
                    <a:avLst/>
                  </a:prstGeom>
                  <a:noFill/>
                </p:spPr>
                <p:txBody>
                  <a:bodyPr wrap="none" rtlCol="0">
                    <a:spAutoFit/>
                  </a:bodyPr>
                  <a:lstStyle/>
                  <a:p>
                    <a:r>
                      <a:rPr lang="en-US" sz="1058" dirty="0">
                        <a:solidFill>
                          <a:schemeClr val="accent2">
                            <a:lumMod val="75000"/>
                          </a:schemeClr>
                        </a:solidFill>
                      </a:rPr>
                      <a:t>Database</a:t>
                    </a:r>
                  </a:p>
                </p:txBody>
              </p:sp>
            </p:grpSp>
            <p:sp>
              <p:nvSpPr>
                <p:cNvPr id="133" name="Double Brace 132">
                  <a:extLst>
                    <a:ext uri="{FF2B5EF4-FFF2-40B4-BE49-F238E27FC236}">
                      <a16:creationId xmlns:a16="http://schemas.microsoft.com/office/drawing/2014/main" id="{F4244919-2224-4653-8AE2-CECB192F0C96}"/>
                    </a:ext>
                  </a:extLst>
                </p:cNvPr>
                <p:cNvSpPr/>
                <p:nvPr/>
              </p:nvSpPr>
              <p:spPr>
                <a:xfrm>
                  <a:off x="2705402" y="2769472"/>
                  <a:ext cx="574131" cy="295419"/>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1436</a:t>
                  </a:r>
                </a:p>
              </p:txBody>
            </p:sp>
          </p:grpSp>
        </p:grpSp>
      </p:grpSp>
      <p:cxnSp>
        <p:nvCxnSpPr>
          <p:cNvPr id="141" name="Connector: Curved 140">
            <a:extLst>
              <a:ext uri="{FF2B5EF4-FFF2-40B4-BE49-F238E27FC236}">
                <a16:creationId xmlns:a16="http://schemas.microsoft.com/office/drawing/2014/main" id="{FEAC7359-10AE-4D26-8E07-6078021AD0F0}"/>
              </a:ext>
            </a:extLst>
          </p:cNvPr>
          <p:cNvCxnSpPr>
            <a:cxnSpLocks/>
            <a:stCxn id="36" idx="3"/>
            <a:endCxn id="131" idx="1"/>
          </p:cNvCxnSpPr>
          <p:nvPr/>
        </p:nvCxnSpPr>
        <p:spPr>
          <a:xfrm flipV="1">
            <a:off x="5119013" y="2484679"/>
            <a:ext cx="1571431" cy="48830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nector: Curved 141">
            <a:extLst>
              <a:ext uri="{FF2B5EF4-FFF2-40B4-BE49-F238E27FC236}">
                <a16:creationId xmlns:a16="http://schemas.microsoft.com/office/drawing/2014/main" id="{804EC1F6-BE26-42E8-B4EC-09903ECD0F1D}"/>
              </a:ext>
            </a:extLst>
          </p:cNvPr>
          <p:cNvCxnSpPr>
            <a:cxnSpLocks/>
            <a:stCxn id="80" idx="3"/>
            <a:endCxn id="110" idx="1"/>
          </p:cNvCxnSpPr>
          <p:nvPr/>
        </p:nvCxnSpPr>
        <p:spPr>
          <a:xfrm flipV="1">
            <a:off x="5109610" y="3934159"/>
            <a:ext cx="1528391" cy="23347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Connector: Curved 160">
            <a:extLst>
              <a:ext uri="{FF2B5EF4-FFF2-40B4-BE49-F238E27FC236}">
                <a16:creationId xmlns:a16="http://schemas.microsoft.com/office/drawing/2014/main" id="{7E54D04A-4768-43D2-98BA-AB030F5CEFD1}"/>
              </a:ext>
            </a:extLst>
          </p:cNvPr>
          <p:cNvCxnSpPr>
            <a:cxnSpLocks/>
            <a:stCxn id="12" idx="1"/>
            <a:endCxn id="125" idx="3"/>
          </p:cNvCxnSpPr>
          <p:nvPr/>
        </p:nvCxnSpPr>
        <p:spPr>
          <a:xfrm rot="10800000">
            <a:off x="7997983" y="1406327"/>
            <a:ext cx="1441824" cy="71663"/>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1" name="Flowchart: Document 190">
            <a:extLst>
              <a:ext uri="{FF2B5EF4-FFF2-40B4-BE49-F238E27FC236}">
                <a16:creationId xmlns:a16="http://schemas.microsoft.com/office/drawing/2014/main" id="{FD91CE93-72DF-4A9A-899D-19CC7974A3E9}"/>
              </a:ext>
            </a:extLst>
          </p:cNvPr>
          <p:cNvSpPr/>
          <p:nvPr/>
        </p:nvSpPr>
        <p:spPr>
          <a:xfrm>
            <a:off x="4040362" y="4899171"/>
            <a:ext cx="1087140" cy="672299"/>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Prod Like Image</a:t>
            </a:r>
          </a:p>
        </p:txBody>
      </p:sp>
      <p:pic>
        <p:nvPicPr>
          <p:cNvPr id="193" name="Graphic 192" descr="Folder">
            <a:extLst>
              <a:ext uri="{FF2B5EF4-FFF2-40B4-BE49-F238E27FC236}">
                <a16:creationId xmlns:a16="http://schemas.microsoft.com/office/drawing/2014/main" id="{00333AC3-B739-4514-A156-68B1EACE08D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9725" y="3098449"/>
            <a:ext cx="2043901" cy="2841257"/>
          </a:xfrm>
          <a:prstGeom prst="rect">
            <a:avLst/>
          </a:prstGeom>
        </p:spPr>
      </p:pic>
      <p:grpSp>
        <p:nvGrpSpPr>
          <p:cNvPr id="194" name="Group 193">
            <a:extLst>
              <a:ext uri="{FF2B5EF4-FFF2-40B4-BE49-F238E27FC236}">
                <a16:creationId xmlns:a16="http://schemas.microsoft.com/office/drawing/2014/main" id="{D49628FE-C6FF-445B-9B30-2C7B075F169C}"/>
              </a:ext>
            </a:extLst>
          </p:cNvPr>
          <p:cNvGrpSpPr/>
          <p:nvPr/>
        </p:nvGrpSpPr>
        <p:grpSpPr>
          <a:xfrm>
            <a:off x="534725" y="4300337"/>
            <a:ext cx="1023171" cy="982024"/>
            <a:chOff x="930716" y="2365069"/>
            <a:chExt cx="889201" cy="675284"/>
          </a:xfrm>
        </p:grpSpPr>
        <p:pic>
          <p:nvPicPr>
            <p:cNvPr id="195" name="Graphic 194" descr="Database">
              <a:extLst>
                <a:ext uri="{FF2B5EF4-FFF2-40B4-BE49-F238E27FC236}">
                  <a16:creationId xmlns:a16="http://schemas.microsoft.com/office/drawing/2014/main" id="{01263A56-CBBE-44C4-B503-D9FD4927B3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86968" y="2365069"/>
              <a:ext cx="443527" cy="443527"/>
            </a:xfrm>
            <a:prstGeom prst="rect">
              <a:avLst/>
            </a:prstGeom>
          </p:spPr>
        </p:pic>
        <p:sp>
          <p:nvSpPr>
            <p:cNvPr id="196" name="TextBox 195">
              <a:extLst>
                <a:ext uri="{FF2B5EF4-FFF2-40B4-BE49-F238E27FC236}">
                  <a16:creationId xmlns:a16="http://schemas.microsoft.com/office/drawing/2014/main" id="{F71B86E3-02B6-4416-92AC-3ABC07D52F76}"/>
                </a:ext>
              </a:extLst>
            </p:cNvPr>
            <p:cNvSpPr txBox="1"/>
            <p:nvPr/>
          </p:nvSpPr>
          <p:spPr>
            <a:xfrm>
              <a:off x="930716" y="2752962"/>
              <a:ext cx="889201" cy="287391"/>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1058" dirty="0" err="1">
                  <a:solidFill>
                    <a:schemeClr val="accent2">
                      <a:lumMod val="75000"/>
                    </a:schemeClr>
                  </a:solidFill>
                </a:rPr>
                <a:t>DB.mdf</a:t>
              </a:r>
              <a:endParaRPr lang="en-US" sz="1058" dirty="0">
                <a:solidFill>
                  <a:schemeClr val="accent2">
                    <a:lumMod val="75000"/>
                  </a:schemeClr>
                </a:solidFill>
              </a:endParaRPr>
            </a:p>
            <a:p>
              <a:r>
                <a:rPr lang="en-US" sz="1058" dirty="0" err="1">
                  <a:solidFill>
                    <a:schemeClr val="accent2">
                      <a:lumMod val="75000"/>
                    </a:schemeClr>
                  </a:solidFill>
                </a:rPr>
                <a:t>DB_log.ldf</a:t>
              </a:r>
              <a:endParaRPr lang="en-US" sz="1058" dirty="0">
                <a:solidFill>
                  <a:schemeClr val="accent2">
                    <a:lumMod val="75000"/>
                  </a:schemeClr>
                </a:solidFill>
              </a:endParaRPr>
            </a:p>
          </p:txBody>
        </p:sp>
      </p:grpSp>
      <p:sp>
        <p:nvSpPr>
          <p:cNvPr id="197" name="TextBox 196">
            <a:extLst>
              <a:ext uri="{FF2B5EF4-FFF2-40B4-BE49-F238E27FC236}">
                <a16:creationId xmlns:a16="http://schemas.microsoft.com/office/drawing/2014/main" id="{9BE40051-C6E2-4667-9828-432ECF4C20EF}"/>
              </a:ext>
            </a:extLst>
          </p:cNvPr>
          <p:cNvSpPr txBox="1"/>
          <p:nvPr/>
        </p:nvSpPr>
        <p:spPr>
          <a:xfrm>
            <a:off x="521284" y="4000177"/>
            <a:ext cx="1296926" cy="287771"/>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1270" dirty="0">
                <a:solidFill>
                  <a:schemeClr val="accent2">
                    <a:lumMod val="75000"/>
                  </a:schemeClr>
                </a:solidFill>
              </a:rPr>
              <a:t>Docker Volume</a:t>
            </a:r>
          </a:p>
        </p:txBody>
      </p:sp>
      <p:cxnSp>
        <p:nvCxnSpPr>
          <p:cNvPr id="198" name="Connector: Curved 197">
            <a:extLst>
              <a:ext uri="{FF2B5EF4-FFF2-40B4-BE49-F238E27FC236}">
                <a16:creationId xmlns:a16="http://schemas.microsoft.com/office/drawing/2014/main" id="{4FA347D1-374F-4CE3-B4E9-608A0DC7875E}"/>
              </a:ext>
            </a:extLst>
          </p:cNvPr>
          <p:cNvCxnSpPr>
            <a:cxnSpLocks/>
            <a:stCxn id="191" idx="3"/>
            <a:endCxn id="237" idx="1"/>
          </p:cNvCxnSpPr>
          <p:nvPr/>
        </p:nvCxnSpPr>
        <p:spPr>
          <a:xfrm>
            <a:off x="5127502" y="5235321"/>
            <a:ext cx="1565178" cy="7112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1" name="Connector: Curved 210">
            <a:extLst>
              <a:ext uri="{FF2B5EF4-FFF2-40B4-BE49-F238E27FC236}">
                <a16:creationId xmlns:a16="http://schemas.microsoft.com/office/drawing/2014/main" id="{978C5E27-9B17-4EE1-B46A-9E56124EE112}"/>
              </a:ext>
            </a:extLst>
          </p:cNvPr>
          <p:cNvCxnSpPr>
            <a:cxnSpLocks/>
            <a:stCxn id="193" idx="0"/>
            <a:endCxn id="191" idx="1"/>
          </p:cNvCxnSpPr>
          <p:nvPr/>
        </p:nvCxnSpPr>
        <p:spPr>
          <a:xfrm rot="16200000" flipH="1">
            <a:off x="1592583" y="2787542"/>
            <a:ext cx="2136872" cy="2758686"/>
          </a:xfrm>
          <a:prstGeom prst="curvedConnector4">
            <a:avLst>
              <a:gd name="adj1" fmla="val -10698"/>
              <a:gd name="adj2" fmla="val 68522"/>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5" name="Connector: Curved 214">
            <a:extLst>
              <a:ext uri="{FF2B5EF4-FFF2-40B4-BE49-F238E27FC236}">
                <a16:creationId xmlns:a16="http://schemas.microsoft.com/office/drawing/2014/main" id="{BBAF3210-9735-4A31-9706-F15248AC30F6}"/>
              </a:ext>
            </a:extLst>
          </p:cNvPr>
          <p:cNvCxnSpPr>
            <a:cxnSpLocks/>
            <a:stCxn id="193" idx="0"/>
          </p:cNvCxnSpPr>
          <p:nvPr/>
        </p:nvCxnSpPr>
        <p:spPr>
          <a:xfrm rot="16200000" flipH="1">
            <a:off x="2558938" y="1821186"/>
            <a:ext cx="255453" cy="2809979"/>
          </a:xfrm>
          <a:prstGeom prst="curvedConnector4">
            <a:avLst>
              <a:gd name="adj1" fmla="val -89488"/>
              <a:gd name="adj2" fmla="val 68184"/>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8" name="Connector: Curved 217">
            <a:extLst>
              <a:ext uri="{FF2B5EF4-FFF2-40B4-BE49-F238E27FC236}">
                <a16:creationId xmlns:a16="http://schemas.microsoft.com/office/drawing/2014/main" id="{C096FEAE-2DCC-4D66-9EFE-EEDCB7E76B46}"/>
              </a:ext>
            </a:extLst>
          </p:cNvPr>
          <p:cNvCxnSpPr>
            <a:cxnSpLocks/>
            <a:stCxn id="193" idx="0"/>
            <a:endCxn id="36" idx="1"/>
          </p:cNvCxnSpPr>
          <p:nvPr/>
        </p:nvCxnSpPr>
        <p:spPr>
          <a:xfrm rot="5400000" flipH="1" flipV="1">
            <a:off x="2628635" y="1626026"/>
            <a:ext cx="125464" cy="2819382"/>
          </a:xfrm>
          <a:prstGeom prst="curvedConnector2">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4" name="Rectangle 233">
            <a:extLst>
              <a:ext uri="{FF2B5EF4-FFF2-40B4-BE49-F238E27FC236}">
                <a16:creationId xmlns:a16="http://schemas.microsoft.com/office/drawing/2014/main" id="{BE4E079F-8F2D-494D-9092-24B007F61E8A}"/>
              </a:ext>
            </a:extLst>
          </p:cNvPr>
          <p:cNvSpPr/>
          <p:nvPr/>
        </p:nvSpPr>
        <p:spPr>
          <a:xfrm>
            <a:off x="6558240" y="4494301"/>
            <a:ext cx="1790160" cy="1253108"/>
          </a:xfrm>
          <a:prstGeom prst="rect">
            <a:avLst/>
          </a:prstGeom>
          <a:solidFill>
            <a:schemeClr val="bg1"/>
          </a:solidFill>
          <a:ln>
            <a:solidFill>
              <a:srgbClr val="C00000"/>
            </a:solidFill>
          </a:ln>
        </p:spPr>
        <p:style>
          <a:lnRef idx="3">
            <a:schemeClr val="lt1"/>
          </a:lnRef>
          <a:fillRef idx="1">
            <a:schemeClr val="accent2"/>
          </a:fillRef>
          <a:effectRef idx="1">
            <a:schemeClr val="accent2"/>
          </a:effectRef>
          <a:fontRef idx="minor">
            <a:schemeClr val="lt1"/>
          </a:fontRef>
        </p:style>
        <p:txBody>
          <a:bodyPr lIns="0" tIns="0" rIns="0" bIns="0" rtlCol="0" anchor="ctr">
            <a:noAutofit/>
          </a:bodyPr>
          <a:lstStyle/>
          <a:p>
            <a:endParaRPr lang="en-US" sz="2540" dirty="0">
              <a:solidFill>
                <a:schemeClr val="accent1"/>
              </a:solidFill>
            </a:endParaRPr>
          </a:p>
        </p:txBody>
      </p:sp>
      <p:sp>
        <p:nvSpPr>
          <p:cNvPr id="235" name="TextBox 234">
            <a:extLst>
              <a:ext uri="{FF2B5EF4-FFF2-40B4-BE49-F238E27FC236}">
                <a16:creationId xmlns:a16="http://schemas.microsoft.com/office/drawing/2014/main" id="{3EA47B44-FE5E-4F64-81AA-521CB0C3B6AD}"/>
              </a:ext>
            </a:extLst>
          </p:cNvPr>
          <p:cNvSpPr txBox="1"/>
          <p:nvPr/>
        </p:nvSpPr>
        <p:spPr>
          <a:xfrm>
            <a:off x="6558240" y="4517083"/>
            <a:ext cx="1790160" cy="390860"/>
          </a:xfrm>
          <a:prstGeom prst="rect">
            <a:avLst/>
          </a:prstGeom>
        </p:spPr>
        <p:style>
          <a:lnRef idx="2">
            <a:schemeClr val="accent2"/>
          </a:lnRef>
          <a:fillRef idx="1">
            <a:schemeClr val="lt1"/>
          </a:fillRef>
          <a:effectRef idx="0">
            <a:schemeClr val="accent2"/>
          </a:effectRef>
          <a:fontRef idx="minor">
            <a:schemeClr val="dk1"/>
          </a:fontRef>
        </p:style>
        <p:txBody>
          <a:bodyPr wrap="square" rtlCol="0">
            <a:noAutofit/>
          </a:bodyPr>
          <a:lstStyle/>
          <a:p>
            <a:r>
              <a:rPr lang="en-US" sz="1905" dirty="0">
                <a:solidFill>
                  <a:schemeClr val="accent2">
                    <a:lumMod val="75000"/>
                  </a:schemeClr>
                </a:solidFill>
              </a:rPr>
              <a:t>Prod Like</a:t>
            </a:r>
          </a:p>
        </p:txBody>
      </p:sp>
      <p:grpSp>
        <p:nvGrpSpPr>
          <p:cNvPr id="236" name="Group 235">
            <a:extLst>
              <a:ext uri="{FF2B5EF4-FFF2-40B4-BE49-F238E27FC236}">
                <a16:creationId xmlns:a16="http://schemas.microsoft.com/office/drawing/2014/main" id="{3959D072-44C0-4F0C-9A57-7D25A758B8F7}"/>
              </a:ext>
            </a:extLst>
          </p:cNvPr>
          <p:cNvGrpSpPr/>
          <p:nvPr/>
        </p:nvGrpSpPr>
        <p:grpSpPr>
          <a:xfrm>
            <a:off x="6692680" y="4930493"/>
            <a:ext cx="917046" cy="751897"/>
            <a:chOff x="2034042" y="2233812"/>
            <a:chExt cx="1268779" cy="1004019"/>
          </a:xfrm>
        </p:grpSpPr>
        <p:sp>
          <p:nvSpPr>
            <p:cNvPr id="237" name="Flowchart: Document 236">
              <a:extLst>
                <a:ext uri="{FF2B5EF4-FFF2-40B4-BE49-F238E27FC236}">
                  <a16:creationId xmlns:a16="http://schemas.microsoft.com/office/drawing/2014/main" id="{CF85B41E-A9C8-4B5A-B8A5-41D4681C7ACA}"/>
                </a:ext>
              </a:extLst>
            </p:cNvPr>
            <p:cNvSpPr/>
            <p:nvPr/>
          </p:nvSpPr>
          <p:spPr>
            <a:xfrm>
              <a:off x="2034042" y="2233812"/>
              <a:ext cx="1268779" cy="1004019"/>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err="1">
                  <a:solidFill>
                    <a:schemeClr val="accent1"/>
                  </a:solidFill>
                </a:rPr>
                <a:t>PreProd</a:t>
              </a:r>
              <a:endParaRPr lang="en-US" sz="1482" dirty="0">
                <a:solidFill>
                  <a:schemeClr val="accent1"/>
                </a:solidFill>
              </a:endParaRPr>
            </a:p>
          </p:txBody>
        </p:sp>
        <p:sp>
          <p:nvSpPr>
            <p:cNvPr id="239" name="Double Brace 238">
              <a:extLst>
                <a:ext uri="{FF2B5EF4-FFF2-40B4-BE49-F238E27FC236}">
                  <a16:creationId xmlns:a16="http://schemas.microsoft.com/office/drawing/2014/main" id="{B6C97DA6-8468-45E9-AB8C-5DC17B798D17}"/>
                </a:ext>
              </a:extLst>
            </p:cNvPr>
            <p:cNvSpPr/>
            <p:nvPr/>
          </p:nvSpPr>
          <p:spPr>
            <a:xfrm>
              <a:off x="2096162" y="2616372"/>
              <a:ext cx="977972" cy="31489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1433</a:t>
              </a:r>
            </a:p>
          </p:txBody>
        </p:sp>
      </p:grpSp>
      <p:cxnSp>
        <p:nvCxnSpPr>
          <p:cNvPr id="253" name="Connector: Curved 252">
            <a:extLst>
              <a:ext uri="{FF2B5EF4-FFF2-40B4-BE49-F238E27FC236}">
                <a16:creationId xmlns:a16="http://schemas.microsoft.com/office/drawing/2014/main" id="{3C65BC0A-8E71-4D63-B841-5D5BF031F2DF}"/>
              </a:ext>
            </a:extLst>
          </p:cNvPr>
          <p:cNvCxnSpPr>
            <a:cxnSpLocks/>
            <a:stCxn id="196" idx="3"/>
            <a:endCxn id="237" idx="2"/>
          </p:cNvCxnSpPr>
          <p:nvPr/>
        </p:nvCxnSpPr>
        <p:spPr>
          <a:xfrm>
            <a:off x="1557896" y="5073394"/>
            <a:ext cx="5593307" cy="559287"/>
          </a:xfrm>
          <a:prstGeom prst="curvedConnector4">
            <a:avLst>
              <a:gd name="adj1" fmla="val 45901"/>
              <a:gd name="adj2" fmla="val 140873"/>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62" name="Graphic 261" descr="Programmer">
            <a:extLst>
              <a:ext uri="{FF2B5EF4-FFF2-40B4-BE49-F238E27FC236}">
                <a16:creationId xmlns:a16="http://schemas.microsoft.com/office/drawing/2014/main" id="{471A923B-D49C-428B-B3C5-E07A6A9AD6E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715860" y="389367"/>
            <a:ext cx="967699" cy="967699"/>
          </a:xfrm>
          <a:prstGeom prst="rect">
            <a:avLst/>
          </a:prstGeom>
        </p:spPr>
      </p:pic>
      <p:cxnSp>
        <p:nvCxnSpPr>
          <p:cNvPr id="264" name="Connector: Curved 263">
            <a:extLst>
              <a:ext uri="{FF2B5EF4-FFF2-40B4-BE49-F238E27FC236}">
                <a16:creationId xmlns:a16="http://schemas.microsoft.com/office/drawing/2014/main" id="{1D52CFA6-B287-434E-9DDA-E077599437D9}"/>
              </a:ext>
            </a:extLst>
          </p:cNvPr>
          <p:cNvCxnSpPr>
            <a:cxnSpLocks/>
            <a:stCxn id="262" idx="1"/>
            <a:endCxn id="127" idx="3"/>
          </p:cNvCxnSpPr>
          <p:nvPr/>
        </p:nvCxnSpPr>
        <p:spPr>
          <a:xfrm rot="10800000" flipV="1">
            <a:off x="7972572" y="873217"/>
            <a:ext cx="2743289" cy="619056"/>
          </a:xfrm>
          <a:prstGeom prst="curvedConnector3">
            <a:avLst>
              <a:gd name="adj1" fmla="val 50000"/>
            </a:avLst>
          </a:prstGeom>
        </p:spPr>
        <p:style>
          <a:lnRef idx="1">
            <a:schemeClr val="accent6"/>
          </a:lnRef>
          <a:fillRef idx="0">
            <a:schemeClr val="accent6"/>
          </a:fillRef>
          <a:effectRef idx="0">
            <a:schemeClr val="accent6"/>
          </a:effectRef>
          <a:fontRef idx="minor">
            <a:schemeClr val="tx1"/>
          </a:fontRef>
        </p:style>
      </p:cxnSp>
      <p:pic>
        <p:nvPicPr>
          <p:cNvPr id="267" name="Graphic 266" descr="Programmer">
            <a:extLst>
              <a:ext uri="{FF2B5EF4-FFF2-40B4-BE49-F238E27FC236}">
                <a16:creationId xmlns:a16="http://schemas.microsoft.com/office/drawing/2014/main" id="{E4389D2B-8FE1-4973-99B5-B36FD12C45B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884523" y="1756362"/>
            <a:ext cx="967699" cy="967699"/>
          </a:xfrm>
          <a:prstGeom prst="rect">
            <a:avLst/>
          </a:prstGeom>
        </p:spPr>
      </p:pic>
      <p:cxnSp>
        <p:nvCxnSpPr>
          <p:cNvPr id="268" name="Connector: Curved 267">
            <a:extLst>
              <a:ext uri="{FF2B5EF4-FFF2-40B4-BE49-F238E27FC236}">
                <a16:creationId xmlns:a16="http://schemas.microsoft.com/office/drawing/2014/main" id="{83EE04CA-EE7D-4795-B2AF-99A573120B8E}"/>
              </a:ext>
            </a:extLst>
          </p:cNvPr>
          <p:cNvCxnSpPr>
            <a:cxnSpLocks/>
            <a:stCxn id="267" idx="2"/>
            <a:endCxn id="133" idx="3"/>
          </p:cNvCxnSpPr>
          <p:nvPr/>
        </p:nvCxnSpPr>
        <p:spPr>
          <a:xfrm rot="5400000" flipH="1">
            <a:off x="9602630" y="958319"/>
            <a:ext cx="151331" cy="3380154"/>
          </a:xfrm>
          <a:prstGeom prst="curvedConnector4">
            <a:avLst>
              <a:gd name="adj1" fmla="val -151060"/>
              <a:gd name="adj2" fmla="val 57157"/>
            </a:avLst>
          </a:prstGeom>
        </p:spPr>
        <p:style>
          <a:lnRef idx="1">
            <a:schemeClr val="accent6"/>
          </a:lnRef>
          <a:fillRef idx="0">
            <a:schemeClr val="accent6"/>
          </a:fillRef>
          <a:effectRef idx="0">
            <a:schemeClr val="accent6"/>
          </a:effectRef>
          <a:fontRef idx="minor">
            <a:schemeClr val="tx1"/>
          </a:fontRef>
        </p:style>
      </p:cxnSp>
      <p:cxnSp>
        <p:nvCxnSpPr>
          <p:cNvPr id="270" name="Connector: Curved 269">
            <a:extLst>
              <a:ext uri="{FF2B5EF4-FFF2-40B4-BE49-F238E27FC236}">
                <a16:creationId xmlns:a16="http://schemas.microsoft.com/office/drawing/2014/main" id="{DAEBBD9D-EF10-488F-91BD-491DDEFBF8BD}"/>
              </a:ext>
            </a:extLst>
          </p:cNvPr>
          <p:cNvCxnSpPr>
            <a:cxnSpLocks/>
            <a:stCxn id="12" idx="1"/>
            <a:endCxn id="133" idx="3"/>
          </p:cNvCxnSpPr>
          <p:nvPr/>
        </p:nvCxnSpPr>
        <p:spPr>
          <a:xfrm rot="10800000" flipV="1">
            <a:off x="7988219" y="1477988"/>
            <a:ext cx="1451588" cy="1094741"/>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85" name="Graphic 284" descr="List">
            <a:extLst>
              <a:ext uri="{FF2B5EF4-FFF2-40B4-BE49-F238E27FC236}">
                <a16:creationId xmlns:a16="http://schemas.microsoft.com/office/drawing/2014/main" id="{B7A28641-19CB-4B81-A729-5752DD0FBF8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298708" y="4191102"/>
            <a:ext cx="967699" cy="967699"/>
          </a:xfrm>
          <a:prstGeom prst="rect">
            <a:avLst/>
          </a:prstGeom>
        </p:spPr>
      </p:pic>
      <p:sp>
        <p:nvSpPr>
          <p:cNvPr id="286" name="TextBox 285">
            <a:extLst>
              <a:ext uri="{FF2B5EF4-FFF2-40B4-BE49-F238E27FC236}">
                <a16:creationId xmlns:a16="http://schemas.microsoft.com/office/drawing/2014/main" id="{1B832DC1-B0A2-4454-ADA8-D93EEE88BCE8}"/>
              </a:ext>
            </a:extLst>
          </p:cNvPr>
          <p:cNvSpPr txBox="1"/>
          <p:nvPr/>
        </p:nvSpPr>
        <p:spPr>
          <a:xfrm>
            <a:off x="9229505" y="5077373"/>
            <a:ext cx="1106105" cy="548483"/>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sz="1482" dirty="0">
                <a:solidFill>
                  <a:schemeClr val="accent5">
                    <a:lumMod val="75000"/>
                  </a:schemeClr>
                </a:solidFill>
              </a:rPr>
              <a:t>Artifact Repository</a:t>
            </a:r>
          </a:p>
        </p:txBody>
      </p:sp>
      <p:cxnSp>
        <p:nvCxnSpPr>
          <p:cNvPr id="287" name="Connector: Curved 286">
            <a:extLst>
              <a:ext uri="{FF2B5EF4-FFF2-40B4-BE49-F238E27FC236}">
                <a16:creationId xmlns:a16="http://schemas.microsoft.com/office/drawing/2014/main" id="{BC54C090-E437-4820-B3DD-E63916B8A7B4}"/>
              </a:ext>
            </a:extLst>
          </p:cNvPr>
          <p:cNvCxnSpPr>
            <a:cxnSpLocks/>
            <a:stCxn id="285" idx="1"/>
            <a:endCxn id="112" idx="3"/>
          </p:cNvCxnSpPr>
          <p:nvPr/>
        </p:nvCxnSpPr>
        <p:spPr>
          <a:xfrm rot="10800000">
            <a:off x="7977776" y="3972748"/>
            <a:ext cx="1320933" cy="702205"/>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1" name="Connector: Curved 290">
            <a:extLst>
              <a:ext uri="{FF2B5EF4-FFF2-40B4-BE49-F238E27FC236}">
                <a16:creationId xmlns:a16="http://schemas.microsoft.com/office/drawing/2014/main" id="{B0E2E39E-DF12-4F70-8339-54E4C237312F}"/>
              </a:ext>
            </a:extLst>
          </p:cNvPr>
          <p:cNvCxnSpPr>
            <a:cxnSpLocks/>
            <a:stCxn id="285" idx="1"/>
            <a:endCxn id="237" idx="3"/>
          </p:cNvCxnSpPr>
          <p:nvPr/>
        </p:nvCxnSpPr>
        <p:spPr>
          <a:xfrm rot="10800000" flipV="1">
            <a:off x="7609726" y="4674952"/>
            <a:ext cx="1688982" cy="631490"/>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02" name="Graphic 301" descr="Factory">
            <a:extLst>
              <a:ext uri="{FF2B5EF4-FFF2-40B4-BE49-F238E27FC236}">
                <a16:creationId xmlns:a16="http://schemas.microsoft.com/office/drawing/2014/main" id="{19F4BA1D-8AE8-4069-B2B9-72BFA7AD872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370774" y="2596690"/>
            <a:ext cx="967699" cy="967699"/>
          </a:xfrm>
          <a:prstGeom prst="rect">
            <a:avLst/>
          </a:prstGeom>
        </p:spPr>
      </p:pic>
      <p:sp>
        <p:nvSpPr>
          <p:cNvPr id="303" name="TextBox 302">
            <a:extLst>
              <a:ext uri="{FF2B5EF4-FFF2-40B4-BE49-F238E27FC236}">
                <a16:creationId xmlns:a16="http://schemas.microsoft.com/office/drawing/2014/main" id="{5D535076-B03C-4257-853D-B268C9B61079}"/>
              </a:ext>
            </a:extLst>
          </p:cNvPr>
          <p:cNvSpPr txBox="1"/>
          <p:nvPr/>
        </p:nvSpPr>
        <p:spPr>
          <a:xfrm>
            <a:off x="9249650" y="3477566"/>
            <a:ext cx="1106105" cy="320409"/>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sz="1482" dirty="0">
                <a:solidFill>
                  <a:schemeClr val="accent5">
                    <a:lumMod val="75000"/>
                  </a:schemeClr>
                </a:solidFill>
              </a:rPr>
              <a:t>Build Server</a:t>
            </a:r>
          </a:p>
        </p:txBody>
      </p:sp>
      <p:cxnSp>
        <p:nvCxnSpPr>
          <p:cNvPr id="304" name="Connector: Curved 303">
            <a:extLst>
              <a:ext uri="{FF2B5EF4-FFF2-40B4-BE49-F238E27FC236}">
                <a16:creationId xmlns:a16="http://schemas.microsoft.com/office/drawing/2014/main" id="{087EFB09-B9C0-4F5A-9F3A-123CFF567461}"/>
              </a:ext>
            </a:extLst>
          </p:cNvPr>
          <p:cNvCxnSpPr>
            <a:cxnSpLocks/>
            <a:stCxn id="12" idx="3"/>
            <a:endCxn id="302" idx="0"/>
          </p:cNvCxnSpPr>
          <p:nvPr/>
        </p:nvCxnSpPr>
        <p:spPr>
          <a:xfrm flipH="1">
            <a:off x="9854624" y="1477989"/>
            <a:ext cx="395881" cy="1118701"/>
          </a:xfrm>
          <a:prstGeom prst="curvedConnector4">
            <a:avLst>
              <a:gd name="adj1" fmla="val -57745"/>
              <a:gd name="adj2" fmla="val 66118"/>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7" name="Connector: Curved 306">
            <a:extLst>
              <a:ext uri="{FF2B5EF4-FFF2-40B4-BE49-F238E27FC236}">
                <a16:creationId xmlns:a16="http://schemas.microsoft.com/office/drawing/2014/main" id="{E1362A46-C751-4F2A-9B65-4C654268E4CE}"/>
              </a:ext>
            </a:extLst>
          </p:cNvPr>
          <p:cNvCxnSpPr>
            <a:cxnSpLocks/>
            <a:stCxn id="285" idx="3"/>
            <a:endCxn id="302" idx="3"/>
          </p:cNvCxnSpPr>
          <p:nvPr/>
        </p:nvCxnSpPr>
        <p:spPr>
          <a:xfrm flipV="1">
            <a:off x="10266407" y="3080540"/>
            <a:ext cx="72066" cy="1594412"/>
          </a:xfrm>
          <a:prstGeom prst="curvedConnector3">
            <a:avLst>
              <a:gd name="adj1" fmla="val 417209"/>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0" name="Title 1">
            <a:extLst>
              <a:ext uri="{FF2B5EF4-FFF2-40B4-BE49-F238E27FC236}">
                <a16:creationId xmlns:a16="http://schemas.microsoft.com/office/drawing/2014/main" id="{FDC8402B-EAFB-42AD-9594-0A2ABC2462B7}"/>
              </a:ext>
            </a:extLst>
          </p:cNvPr>
          <p:cNvSpPr txBox="1">
            <a:spLocks/>
          </p:cNvSpPr>
          <p:nvPr/>
        </p:nvSpPr>
        <p:spPr>
          <a:xfrm>
            <a:off x="382082" y="381421"/>
            <a:ext cx="11429516" cy="761968"/>
          </a:xfrm>
          <a:prstGeom prst="rect">
            <a:avLst/>
          </a:prstGeom>
        </p:spPr>
        <p:txBody>
          <a:bodyPr/>
          <a:lstStyle>
            <a:lvl1pPr algn="l" defTabSz="576026" rtl="0" eaLnBrk="1" latinLnBrk="0" hangingPunct="1">
              <a:spcBef>
                <a:spcPct val="0"/>
              </a:spcBef>
              <a:buNone/>
              <a:defRPr sz="4400" kern="1200">
                <a:solidFill>
                  <a:schemeClr val="accent1"/>
                </a:solidFill>
                <a:latin typeface="+mj-lt"/>
                <a:ea typeface="+mj-ea"/>
                <a:cs typeface="+mj-cs"/>
              </a:defRPr>
            </a:lvl1pPr>
          </a:lstStyle>
          <a:p>
            <a:r>
              <a:rPr lang="en-US" sz="4657" dirty="0">
                <a:solidFill>
                  <a:schemeClr val="tx1"/>
                </a:solidFill>
              </a:rPr>
              <a:t>Volumes</a:t>
            </a:r>
          </a:p>
        </p:txBody>
      </p:sp>
      <p:sp>
        <p:nvSpPr>
          <p:cNvPr id="316" name="Right Brace 315">
            <a:extLst>
              <a:ext uri="{FF2B5EF4-FFF2-40B4-BE49-F238E27FC236}">
                <a16:creationId xmlns:a16="http://schemas.microsoft.com/office/drawing/2014/main" id="{683161C3-A93B-4923-B89E-1ECF07C3EE91}"/>
              </a:ext>
            </a:extLst>
          </p:cNvPr>
          <p:cNvSpPr/>
          <p:nvPr/>
        </p:nvSpPr>
        <p:spPr>
          <a:xfrm>
            <a:off x="4160754" y="1781029"/>
            <a:ext cx="169086" cy="533111"/>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905"/>
          </a:p>
        </p:txBody>
      </p:sp>
      <p:sp>
        <p:nvSpPr>
          <p:cNvPr id="317" name="Right Brace 316">
            <a:extLst>
              <a:ext uri="{FF2B5EF4-FFF2-40B4-BE49-F238E27FC236}">
                <a16:creationId xmlns:a16="http://schemas.microsoft.com/office/drawing/2014/main" id="{353A5226-73EC-4F22-8805-1EC76479E675}"/>
              </a:ext>
            </a:extLst>
          </p:cNvPr>
          <p:cNvSpPr/>
          <p:nvPr/>
        </p:nvSpPr>
        <p:spPr>
          <a:xfrm rot="16200000">
            <a:off x="4475128" y="1842320"/>
            <a:ext cx="228354" cy="1141278"/>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905"/>
          </a:p>
        </p:txBody>
      </p:sp>
      <p:pic>
        <p:nvPicPr>
          <p:cNvPr id="322" name="Graphic 321" descr="Programmer">
            <a:extLst>
              <a:ext uri="{FF2B5EF4-FFF2-40B4-BE49-F238E27FC236}">
                <a16:creationId xmlns:a16="http://schemas.microsoft.com/office/drawing/2014/main" id="{D7EEF507-CF0B-44C4-9540-7F6A4373C65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858061" y="3477465"/>
            <a:ext cx="967699" cy="967699"/>
          </a:xfrm>
          <a:prstGeom prst="rect">
            <a:avLst/>
          </a:prstGeom>
        </p:spPr>
      </p:pic>
      <p:pic>
        <p:nvPicPr>
          <p:cNvPr id="323" name="Graphic 322" descr="Programmer">
            <a:extLst>
              <a:ext uri="{FF2B5EF4-FFF2-40B4-BE49-F238E27FC236}">
                <a16:creationId xmlns:a16="http://schemas.microsoft.com/office/drawing/2014/main" id="{932D6FAC-87C0-4E7A-8AFB-D3A2179A434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849077" y="4669109"/>
            <a:ext cx="967699" cy="967699"/>
          </a:xfrm>
          <a:prstGeom prst="rect">
            <a:avLst/>
          </a:prstGeom>
        </p:spPr>
      </p:pic>
      <p:cxnSp>
        <p:nvCxnSpPr>
          <p:cNvPr id="324" name="Connector: Curved 323">
            <a:extLst>
              <a:ext uri="{FF2B5EF4-FFF2-40B4-BE49-F238E27FC236}">
                <a16:creationId xmlns:a16="http://schemas.microsoft.com/office/drawing/2014/main" id="{792EC436-F182-4046-8F0E-218E33F1BD37}"/>
              </a:ext>
            </a:extLst>
          </p:cNvPr>
          <p:cNvCxnSpPr>
            <a:cxnSpLocks/>
            <a:stCxn id="322" idx="2"/>
            <a:endCxn id="112" idx="3"/>
          </p:cNvCxnSpPr>
          <p:nvPr/>
        </p:nvCxnSpPr>
        <p:spPr>
          <a:xfrm rot="5400000" flipH="1">
            <a:off x="9423634" y="2526888"/>
            <a:ext cx="472417" cy="3364136"/>
          </a:xfrm>
          <a:prstGeom prst="curvedConnector4">
            <a:avLst>
              <a:gd name="adj1" fmla="val -48389"/>
              <a:gd name="adj2" fmla="val 57191"/>
            </a:avLst>
          </a:prstGeom>
        </p:spPr>
        <p:style>
          <a:lnRef idx="1">
            <a:schemeClr val="accent6"/>
          </a:lnRef>
          <a:fillRef idx="0">
            <a:schemeClr val="accent6"/>
          </a:fillRef>
          <a:effectRef idx="0">
            <a:schemeClr val="accent6"/>
          </a:effectRef>
          <a:fontRef idx="minor">
            <a:schemeClr val="tx1"/>
          </a:fontRef>
        </p:style>
      </p:cxnSp>
      <p:cxnSp>
        <p:nvCxnSpPr>
          <p:cNvPr id="327" name="Connector: Curved 326">
            <a:extLst>
              <a:ext uri="{FF2B5EF4-FFF2-40B4-BE49-F238E27FC236}">
                <a16:creationId xmlns:a16="http://schemas.microsoft.com/office/drawing/2014/main" id="{531C3F26-711E-48DE-A4B8-1F723DED1207}"/>
              </a:ext>
            </a:extLst>
          </p:cNvPr>
          <p:cNvCxnSpPr>
            <a:cxnSpLocks/>
            <a:stCxn id="323" idx="2"/>
            <a:endCxn id="237" idx="3"/>
          </p:cNvCxnSpPr>
          <p:nvPr/>
        </p:nvCxnSpPr>
        <p:spPr>
          <a:xfrm rot="5400000" flipH="1">
            <a:off x="9306144" y="3610025"/>
            <a:ext cx="330366" cy="3723201"/>
          </a:xfrm>
          <a:prstGeom prst="curvedConnector4">
            <a:avLst>
              <a:gd name="adj1" fmla="val -69196"/>
              <a:gd name="adj2" fmla="val 56498"/>
            </a:avLst>
          </a:prstGeom>
        </p:spPr>
        <p:style>
          <a:lnRef idx="1">
            <a:schemeClr val="accent6"/>
          </a:lnRef>
          <a:fillRef idx="0">
            <a:schemeClr val="accent6"/>
          </a:fillRef>
          <a:effectRef idx="0">
            <a:schemeClr val="accent6"/>
          </a:effectRef>
          <a:fontRef idx="minor">
            <a:schemeClr val="tx1"/>
          </a:fontRef>
        </p:style>
      </p:cxnSp>
      <p:sp>
        <p:nvSpPr>
          <p:cNvPr id="136" name="TextBox 135">
            <a:extLst>
              <a:ext uri="{FF2B5EF4-FFF2-40B4-BE49-F238E27FC236}">
                <a16:creationId xmlns:a16="http://schemas.microsoft.com/office/drawing/2014/main" id="{85B15A94-DEC0-493F-B563-F234ADDABF45}"/>
              </a:ext>
            </a:extLst>
          </p:cNvPr>
          <p:cNvSpPr txBox="1"/>
          <p:nvPr/>
        </p:nvSpPr>
        <p:spPr>
          <a:xfrm>
            <a:off x="6530368" y="3060913"/>
            <a:ext cx="1828136" cy="38549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905" dirty="0">
                <a:solidFill>
                  <a:schemeClr val="accent2">
                    <a:lumMod val="75000"/>
                  </a:schemeClr>
                </a:solidFill>
              </a:rPr>
              <a:t>Testing</a:t>
            </a:r>
          </a:p>
        </p:txBody>
      </p:sp>
    </p:spTree>
    <p:extLst>
      <p:ext uri="{BB962C8B-B14F-4D97-AF65-F5344CB8AC3E}">
        <p14:creationId xmlns:p14="http://schemas.microsoft.com/office/powerpoint/2010/main" val="537243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4A1AA4AC-46E7-4285-94C0-E40AC66E6419}"/>
              </a:ext>
            </a:extLst>
          </p:cNvPr>
          <p:cNvSpPr/>
          <p:nvPr/>
        </p:nvSpPr>
        <p:spPr>
          <a:xfrm>
            <a:off x="6539390" y="3271895"/>
            <a:ext cx="1790160" cy="1138029"/>
          </a:xfrm>
          <a:prstGeom prst="rect">
            <a:avLst/>
          </a:prstGeom>
          <a:solidFill>
            <a:schemeClr val="bg1"/>
          </a:solidFill>
          <a:ln>
            <a:solidFill>
              <a:srgbClr val="C00000"/>
            </a:solidFill>
          </a:ln>
        </p:spPr>
        <p:style>
          <a:lnRef idx="3">
            <a:schemeClr val="lt1"/>
          </a:lnRef>
          <a:fillRef idx="1">
            <a:schemeClr val="accent2"/>
          </a:fillRef>
          <a:effectRef idx="1">
            <a:schemeClr val="accent2"/>
          </a:effectRef>
          <a:fontRef idx="minor">
            <a:schemeClr val="lt1"/>
          </a:fontRef>
        </p:style>
        <p:txBody>
          <a:bodyPr lIns="0" tIns="0" rIns="0" bIns="0" rtlCol="0" anchor="ctr">
            <a:noAutofit/>
          </a:bodyPr>
          <a:lstStyle/>
          <a:p>
            <a:pPr algn="l"/>
            <a:endParaRPr lang="en-US" sz="2540" dirty="0">
              <a:solidFill>
                <a:schemeClr val="accent1"/>
              </a:solidFill>
            </a:endParaRPr>
          </a:p>
        </p:txBody>
      </p:sp>
      <p:pic>
        <p:nvPicPr>
          <p:cNvPr id="12" name="Graphic 11" descr="Document">
            <a:extLst>
              <a:ext uri="{FF2B5EF4-FFF2-40B4-BE49-F238E27FC236}">
                <a16:creationId xmlns:a16="http://schemas.microsoft.com/office/drawing/2014/main" id="{106F8F69-88F2-473E-823D-705A6F45D1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39807" y="1117367"/>
            <a:ext cx="810698" cy="721244"/>
          </a:xfrm>
          <a:prstGeom prst="rect">
            <a:avLst/>
          </a:prstGeom>
        </p:spPr>
      </p:pic>
      <p:sp>
        <p:nvSpPr>
          <p:cNvPr id="13" name="TextBox 12">
            <a:extLst>
              <a:ext uri="{FF2B5EF4-FFF2-40B4-BE49-F238E27FC236}">
                <a16:creationId xmlns:a16="http://schemas.microsoft.com/office/drawing/2014/main" id="{95212AF0-1E8D-4292-A4D6-266800FBF494}"/>
              </a:ext>
            </a:extLst>
          </p:cNvPr>
          <p:cNvSpPr txBox="1"/>
          <p:nvPr/>
        </p:nvSpPr>
        <p:spPr>
          <a:xfrm>
            <a:off x="9374418" y="1709988"/>
            <a:ext cx="990516" cy="548483"/>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sz="1482" dirty="0">
                <a:solidFill>
                  <a:schemeClr val="accent5">
                    <a:lumMod val="75000"/>
                  </a:schemeClr>
                </a:solidFill>
              </a:rPr>
              <a:t>Version</a:t>
            </a:r>
          </a:p>
          <a:p>
            <a:pPr algn="ctr"/>
            <a:r>
              <a:rPr lang="en-US" sz="1482" dirty="0">
                <a:solidFill>
                  <a:schemeClr val="accent5">
                    <a:lumMod val="75000"/>
                  </a:schemeClr>
                </a:solidFill>
              </a:rPr>
              <a:t>Control</a:t>
            </a:r>
          </a:p>
        </p:txBody>
      </p:sp>
      <p:sp>
        <p:nvSpPr>
          <p:cNvPr id="2" name="Rectangle 1">
            <a:extLst>
              <a:ext uri="{FF2B5EF4-FFF2-40B4-BE49-F238E27FC236}">
                <a16:creationId xmlns:a16="http://schemas.microsoft.com/office/drawing/2014/main" id="{9477F897-8B1B-4DAF-AE2E-8FCA6DE2F524}"/>
              </a:ext>
            </a:extLst>
          </p:cNvPr>
          <p:cNvSpPr/>
          <p:nvPr/>
        </p:nvSpPr>
        <p:spPr>
          <a:xfrm>
            <a:off x="2896757" y="1200846"/>
            <a:ext cx="2778185" cy="4449901"/>
          </a:xfrm>
          <a:prstGeom prst="rect">
            <a:avLst/>
          </a:prstGeom>
          <a:solidFill>
            <a:schemeClr val="accent6">
              <a:lumMod val="40000"/>
              <a:lumOff val="60000"/>
            </a:schemeClr>
          </a:solidFill>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ctr">
            <a:noAutofit/>
          </a:bodyPr>
          <a:lstStyle/>
          <a:p>
            <a:pPr algn="ctr"/>
            <a:endParaRPr lang="en-US" sz="1482" dirty="0">
              <a:solidFill>
                <a:schemeClr val="accent1">
                  <a:lumMod val="75000"/>
                </a:schemeClr>
              </a:solidFill>
            </a:endParaRPr>
          </a:p>
        </p:txBody>
      </p:sp>
      <p:sp>
        <p:nvSpPr>
          <p:cNvPr id="20" name="TextBox 19">
            <a:extLst>
              <a:ext uri="{FF2B5EF4-FFF2-40B4-BE49-F238E27FC236}">
                <a16:creationId xmlns:a16="http://schemas.microsoft.com/office/drawing/2014/main" id="{CEF2558F-2861-42A7-B0A6-890A8C03CE5C}"/>
              </a:ext>
            </a:extLst>
          </p:cNvPr>
          <p:cNvSpPr txBox="1"/>
          <p:nvPr/>
        </p:nvSpPr>
        <p:spPr>
          <a:xfrm>
            <a:off x="2896757" y="1177473"/>
            <a:ext cx="2778185" cy="38549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905" dirty="0">
                <a:solidFill>
                  <a:schemeClr val="accent2">
                    <a:lumMod val="75000"/>
                  </a:schemeClr>
                </a:solidFill>
              </a:rPr>
              <a:t>Docker Environment</a:t>
            </a:r>
          </a:p>
        </p:txBody>
      </p:sp>
      <p:pic>
        <p:nvPicPr>
          <p:cNvPr id="27" name="Graphic 26" descr="Folder">
            <a:extLst>
              <a:ext uri="{FF2B5EF4-FFF2-40B4-BE49-F238E27FC236}">
                <a16:creationId xmlns:a16="http://schemas.microsoft.com/office/drawing/2014/main" id="{FA8021B6-AA1C-421D-A97A-4C33E08D4E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3919" y="1325007"/>
            <a:ext cx="2043901" cy="2517906"/>
          </a:xfrm>
          <a:prstGeom prst="rect">
            <a:avLst/>
          </a:prstGeom>
        </p:spPr>
      </p:pic>
      <p:sp>
        <p:nvSpPr>
          <p:cNvPr id="28" name="TextBox 27">
            <a:extLst>
              <a:ext uri="{FF2B5EF4-FFF2-40B4-BE49-F238E27FC236}">
                <a16:creationId xmlns:a16="http://schemas.microsoft.com/office/drawing/2014/main" id="{AAF215F0-4404-4585-89E1-CC9B75F4BE85}"/>
              </a:ext>
            </a:extLst>
          </p:cNvPr>
          <p:cNvSpPr txBox="1"/>
          <p:nvPr/>
        </p:nvSpPr>
        <p:spPr>
          <a:xfrm>
            <a:off x="449917" y="2160396"/>
            <a:ext cx="1705729" cy="287771"/>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1270" dirty="0">
                <a:solidFill>
                  <a:schemeClr val="accent2">
                    <a:lumMod val="75000"/>
                  </a:schemeClr>
                </a:solidFill>
              </a:rPr>
              <a:t>Docker Bind Mount</a:t>
            </a:r>
          </a:p>
        </p:txBody>
      </p:sp>
      <p:grpSp>
        <p:nvGrpSpPr>
          <p:cNvPr id="29" name="Group 28">
            <a:extLst>
              <a:ext uri="{FF2B5EF4-FFF2-40B4-BE49-F238E27FC236}">
                <a16:creationId xmlns:a16="http://schemas.microsoft.com/office/drawing/2014/main" id="{CEB263ED-BBDA-4075-A4D8-2E5C15BFE293}"/>
              </a:ext>
            </a:extLst>
          </p:cNvPr>
          <p:cNvGrpSpPr/>
          <p:nvPr/>
        </p:nvGrpSpPr>
        <p:grpSpPr>
          <a:xfrm>
            <a:off x="506223" y="2476212"/>
            <a:ext cx="583814" cy="819223"/>
            <a:chOff x="930716" y="2365069"/>
            <a:chExt cx="507371" cy="563335"/>
          </a:xfrm>
        </p:grpSpPr>
        <p:pic>
          <p:nvPicPr>
            <p:cNvPr id="22" name="Graphic 21" descr="Database">
              <a:extLst>
                <a:ext uri="{FF2B5EF4-FFF2-40B4-BE49-F238E27FC236}">
                  <a16:creationId xmlns:a16="http://schemas.microsoft.com/office/drawing/2014/main" id="{E262EEC9-0EAF-42F2-B7ED-6D1873DDA07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86968" y="2365069"/>
              <a:ext cx="443527" cy="443527"/>
            </a:xfrm>
            <a:prstGeom prst="rect">
              <a:avLst/>
            </a:prstGeom>
          </p:spPr>
        </p:pic>
        <p:sp>
          <p:nvSpPr>
            <p:cNvPr id="23" name="TextBox 22">
              <a:extLst>
                <a:ext uri="{FF2B5EF4-FFF2-40B4-BE49-F238E27FC236}">
                  <a16:creationId xmlns:a16="http://schemas.microsoft.com/office/drawing/2014/main" id="{25DFCEB3-EDC2-40F0-9F70-95FCBE70A810}"/>
                </a:ext>
              </a:extLst>
            </p:cNvPr>
            <p:cNvSpPr txBox="1"/>
            <p:nvPr/>
          </p:nvSpPr>
          <p:spPr>
            <a:xfrm>
              <a:off x="930716" y="2752962"/>
              <a:ext cx="507371" cy="175442"/>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none" rtlCol="0">
              <a:spAutoFit/>
            </a:bodyPr>
            <a:lstStyle/>
            <a:p>
              <a:r>
                <a:rPr lang="en-US" sz="1058" dirty="0">
                  <a:solidFill>
                    <a:schemeClr val="accent2">
                      <a:lumMod val="75000"/>
                    </a:schemeClr>
                  </a:solidFill>
                </a:rPr>
                <a:t>Backup</a:t>
              </a:r>
            </a:p>
          </p:txBody>
        </p:sp>
      </p:grpSp>
      <p:sp>
        <p:nvSpPr>
          <p:cNvPr id="35" name="Flowchart: Multidocument 34">
            <a:extLst>
              <a:ext uri="{FF2B5EF4-FFF2-40B4-BE49-F238E27FC236}">
                <a16:creationId xmlns:a16="http://schemas.microsoft.com/office/drawing/2014/main" id="{9B7C173C-AB6E-4D20-8BFF-6C051D5D518A}"/>
              </a:ext>
            </a:extLst>
          </p:cNvPr>
          <p:cNvSpPr/>
          <p:nvPr/>
        </p:nvSpPr>
        <p:spPr>
          <a:xfrm>
            <a:off x="3049456" y="1772532"/>
            <a:ext cx="928506" cy="588510"/>
          </a:xfrm>
          <a:prstGeom prst="flowChartMulti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Base Images</a:t>
            </a:r>
          </a:p>
        </p:txBody>
      </p:sp>
      <p:grpSp>
        <p:nvGrpSpPr>
          <p:cNvPr id="88" name="Group 87">
            <a:extLst>
              <a:ext uri="{FF2B5EF4-FFF2-40B4-BE49-F238E27FC236}">
                <a16:creationId xmlns:a16="http://schemas.microsoft.com/office/drawing/2014/main" id="{BE233D6E-E915-4C48-8196-6E21DB4A2206}"/>
              </a:ext>
            </a:extLst>
          </p:cNvPr>
          <p:cNvGrpSpPr/>
          <p:nvPr/>
        </p:nvGrpSpPr>
        <p:grpSpPr>
          <a:xfrm>
            <a:off x="4055195" y="2527135"/>
            <a:ext cx="1063818" cy="891699"/>
            <a:chOff x="466149" y="2429743"/>
            <a:chExt cx="955597" cy="1018856"/>
          </a:xfrm>
        </p:grpSpPr>
        <p:sp>
          <p:nvSpPr>
            <p:cNvPr id="36" name="Flowchart: Document 35">
              <a:extLst>
                <a:ext uri="{FF2B5EF4-FFF2-40B4-BE49-F238E27FC236}">
                  <a16:creationId xmlns:a16="http://schemas.microsoft.com/office/drawing/2014/main" id="{33078894-D834-472D-84D9-8DDCBE243C67}"/>
                </a:ext>
              </a:extLst>
            </p:cNvPr>
            <p:cNvSpPr/>
            <p:nvPr/>
          </p:nvSpPr>
          <p:spPr>
            <a:xfrm>
              <a:off x="507346" y="2429743"/>
              <a:ext cx="914400" cy="1018856"/>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Dev Image</a:t>
              </a:r>
            </a:p>
          </p:txBody>
        </p:sp>
        <p:grpSp>
          <p:nvGrpSpPr>
            <p:cNvPr id="47" name="Group 46">
              <a:extLst>
                <a:ext uri="{FF2B5EF4-FFF2-40B4-BE49-F238E27FC236}">
                  <a16:creationId xmlns:a16="http://schemas.microsoft.com/office/drawing/2014/main" id="{166DCB98-1907-400A-B5E3-322B368DA705}"/>
                </a:ext>
              </a:extLst>
            </p:cNvPr>
            <p:cNvGrpSpPr/>
            <p:nvPr/>
          </p:nvGrpSpPr>
          <p:grpSpPr>
            <a:xfrm>
              <a:off x="466149" y="2672382"/>
              <a:ext cx="662233" cy="656627"/>
              <a:chOff x="854237" y="2365069"/>
              <a:chExt cx="662233" cy="656627"/>
            </a:xfrm>
          </p:grpSpPr>
          <p:pic>
            <p:nvPicPr>
              <p:cNvPr id="48" name="Graphic 47" descr="Database">
                <a:extLst>
                  <a:ext uri="{FF2B5EF4-FFF2-40B4-BE49-F238E27FC236}">
                    <a16:creationId xmlns:a16="http://schemas.microsoft.com/office/drawing/2014/main" id="{597AC218-569B-4D43-8DC9-C99C37F2C4F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6968" y="2365069"/>
                <a:ext cx="443527" cy="443527"/>
              </a:xfrm>
              <a:prstGeom prst="rect">
                <a:avLst/>
              </a:prstGeom>
            </p:spPr>
          </p:pic>
          <p:sp>
            <p:nvSpPr>
              <p:cNvPr id="49" name="TextBox 48">
                <a:extLst>
                  <a:ext uri="{FF2B5EF4-FFF2-40B4-BE49-F238E27FC236}">
                    <a16:creationId xmlns:a16="http://schemas.microsoft.com/office/drawing/2014/main" id="{78E04ABE-E162-42D9-BB77-87061A3DEEAD}"/>
                  </a:ext>
                </a:extLst>
              </p:cNvPr>
              <p:cNvSpPr txBox="1"/>
              <p:nvPr/>
            </p:nvSpPr>
            <p:spPr>
              <a:xfrm>
                <a:off x="854237" y="2780614"/>
                <a:ext cx="662233" cy="241082"/>
              </a:xfrm>
              <a:prstGeom prst="rect">
                <a:avLst/>
              </a:prstGeom>
              <a:noFill/>
              <a:ln>
                <a:solidFill>
                  <a:srgbClr val="C00000"/>
                </a:solidFill>
              </a:ln>
            </p:spPr>
            <p:txBody>
              <a:bodyPr wrap="none" rtlCol="0">
                <a:spAutoFit/>
              </a:bodyPr>
              <a:lstStyle/>
              <a:p>
                <a:r>
                  <a:rPr lang="en-US" sz="1058" dirty="0">
                    <a:solidFill>
                      <a:schemeClr val="accent2">
                        <a:lumMod val="75000"/>
                      </a:schemeClr>
                    </a:solidFill>
                  </a:rPr>
                  <a:t>Database</a:t>
                </a:r>
              </a:p>
            </p:txBody>
          </p:sp>
        </p:grpSp>
      </p:grpSp>
      <p:sp>
        <p:nvSpPr>
          <p:cNvPr id="76" name="Flowchart: Document 75">
            <a:extLst>
              <a:ext uri="{FF2B5EF4-FFF2-40B4-BE49-F238E27FC236}">
                <a16:creationId xmlns:a16="http://schemas.microsoft.com/office/drawing/2014/main" id="{8092CCA4-142B-43AC-A434-CDE2F043FB6D}"/>
              </a:ext>
            </a:extLst>
          </p:cNvPr>
          <p:cNvSpPr/>
          <p:nvPr/>
        </p:nvSpPr>
        <p:spPr>
          <a:xfrm>
            <a:off x="4432584" y="1781030"/>
            <a:ext cx="897540" cy="488693"/>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SQL Server Image</a:t>
            </a:r>
          </a:p>
        </p:txBody>
      </p:sp>
      <p:grpSp>
        <p:nvGrpSpPr>
          <p:cNvPr id="87" name="Group 86">
            <a:extLst>
              <a:ext uri="{FF2B5EF4-FFF2-40B4-BE49-F238E27FC236}">
                <a16:creationId xmlns:a16="http://schemas.microsoft.com/office/drawing/2014/main" id="{5BB4CEB9-DAD3-4ACB-821C-192BF6B9A5AE}"/>
              </a:ext>
            </a:extLst>
          </p:cNvPr>
          <p:cNvGrpSpPr/>
          <p:nvPr/>
        </p:nvGrpSpPr>
        <p:grpSpPr>
          <a:xfrm>
            <a:off x="4070397" y="3678624"/>
            <a:ext cx="1039213" cy="978021"/>
            <a:chOff x="550925" y="4103920"/>
            <a:chExt cx="933495" cy="1018856"/>
          </a:xfrm>
        </p:grpSpPr>
        <p:sp>
          <p:nvSpPr>
            <p:cNvPr id="80" name="Flowchart: Document 79">
              <a:extLst>
                <a:ext uri="{FF2B5EF4-FFF2-40B4-BE49-F238E27FC236}">
                  <a16:creationId xmlns:a16="http://schemas.microsoft.com/office/drawing/2014/main" id="{E8D94C02-DDBD-4B5A-B61A-65210C935513}"/>
                </a:ext>
              </a:extLst>
            </p:cNvPr>
            <p:cNvSpPr/>
            <p:nvPr/>
          </p:nvSpPr>
          <p:spPr>
            <a:xfrm>
              <a:off x="570020" y="4103920"/>
              <a:ext cx="914400" cy="1018856"/>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QA Image</a:t>
              </a:r>
            </a:p>
          </p:txBody>
        </p:sp>
        <p:grpSp>
          <p:nvGrpSpPr>
            <p:cNvPr id="81" name="Group 80">
              <a:extLst>
                <a:ext uri="{FF2B5EF4-FFF2-40B4-BE49-F238E27FC236}">
                  <a16:creationId xmlns:a16="http://schemas.microsoft.com/office/drawing/2014/main" id="{DCEA3FE7-4BEF-4794-A0CD-1A48831AB02E}"/>
                </a:ext>
              </a:extLst>
            </p:cNvPr>
            <p:cNvGrpSpPr/>
            <p:nvPr/>
          </p:nvGrpSpPr>
          <p:grpSpPr>
            <a:xfrm>
              <a:off x="550925" y="4346559"/>
              <a:ext cx="662233" cy="629115"/>
              <a:chOff x="941761" y="2910612"/>
              <a:chExt cx="662233" cy="629115"/>
            </a:xfrm>
          </p:grpSpPr>
          <p:pic>
            <p:nvPicPr>
              <p:cNvPr id="82" name="Graphic 81" descr="Database">
                <a:extLst>
                  <a:ext uri="{FF2B5EF4-FFF2-40B4-BE49-F238E27FC236}">
                    <a16:creationId xmlns:a16="http://schemas.microsoft.com/office/drawing/2014/main" id="{5F3DFB98-14B1-4436-A683-DF2D14CB8A2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52390" y="2910612"/>
                <a:ext cx="443527" cy="443527"/>
              </a:xfrm>
              <a:prstGeom prst="rect">
                <a:avLst/>
              </a:prstGeom>
            </p:spPr>
          </p:pic>
          <p:sp>
            <p:nvSpPr>
              <p:cNvPr id="83" name="TextBox 82">
                <a:extLst>
                  <a:ext uri="{FF2B5EF4-FFF2-40B4-BE49-F238E27FC236}">
                    <a16:creationId xmlns:a16="http://schemas.microsoft.com/office/drawing/2014/main" id="{F9587795-E0E5-43DE-A72F-15FF5C587201}"/>
                  </a:ext>
                </a:extLst>
              </p:cNvPr>
              <p:cNvSpPr txBox="1"/>
              <p:nvPr/>
            </p:nvSpPr>
            <p:spPr>
              <a:xfrm>
                <a:off x="941761" y="3298646"/>
                <a:ext cx="662233" cy="241081"/>
              </a:xfrm>
              <a:prstGeom prst="rect">
                <a:avLst/>
              </a:prstGeom>
              <a:noFill/>
              <a:ln>
                <a:solidFill>
                  <a:srgbClr val="C00000"/>
                </a:solidFill>
              </a:ln>
            </p:spPr>
            <p:txBody>
              <a:bodyPr wrap="none" rtlCol="0">
                <a:spAutoFit/>
              </a:bodyPr>
              <a:lstStyle/>
              <a:p>
                <a:r>
                  <a:rPr lang="en-US" sz="1058" dirty="0">
                    <a:solidFill>
                      <a:schemeClr val="accent2">
                        <a:lumMod val="75000"/>
                      </a:schemeClr>
                    </a:solidFill>
                  </a:rPr>
                  <a:t>Database</a:t>
                </a:r>
              </a:p>
            </p:txBody>
          </p:sp>
        </p:grpSp>
      </p:grpSp>
      <p:cxnSp>
        <p:nvCxnSpPr>
          <p:cNvPr id="102" name="Connector: Curved 101">
            <a:extLst>
              <a:ext uri="{FF2B5EF4-FFF2-40B4-BE49-F238E27FC236}">
                <a16:creationId xmlns:a16="http://schemas.microsoft.com/office/drawing/2014/main" id="{7A6A820E-1C51-47AB-B901-7BA62AD91D35}"/>
              </a:ext>
            </a:extLst>
          </p:cNvPr>
          <p:cNvCxnSpPr>
            <a:cxnSpLocks/>
            <a:stCxn id="36" idx="3"/>
            <a:endCxn id="125" idx="1"/>
          </p:cNvCxnSpPr>
          <p:nvPr/>
        </p:nvCxnSpPr>
        <p:spPr>
          <a:xfrm flipV="1">
            <a:off x="5119013" y="1406326"/>
            <a:ext cx="1555783" cy="156665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0F7E6360-1E49-48F5-810D-9E980A0C91D8}"/>
              </a:ext>
            </a:extLst>
          </p:cNvPr>
          <p:cNvGrpSpPr/>
          <p:nvPr/>
        </p:nvGrpSpPr>
        <p:grpSpPr>
          <a:xfrm>
            <a:off x="6638001" y="3488745"/>
            <a:ext cx="1342734" cy="890827"/>
            <a:chOff x="1918427" y="2158029"/>
            <a:chExt cx="1268779" cy="1103755"/>
          </a:xfrm>
        </p:grpSpPr>
        <p:sp>
          <p:nvSpPr>
            <p:cNvPr id="110" name="Flowchart: Document 109">
              <a:extLst>
                <a:ext uri="{FF2B5EF4-FFF2-40B4-BE49-F238E27FC236}">
                  <a16:creationId xmlns:a16="http://schemas.microsoft.com/office/drawing/2014/main" id="{240E0A8D-96C8-4EF4-A8A3-316099F9D9E4}"/>
                </a:ext>
              </a:extLst>
            </p:cNvPr>
            <p:cNvSpPr/>
            <p:nvPr/>
          </p:nvSpPr>
          <p:spPr>
            <a:xfrm>
              <a:off x="1918427" y="2158029"/>
              <a:ext cx="1268779" cy="1103755"/>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QA 1</a:t>
              </a:r>
            </a:p>
          </p:txBody>
        </p:sp>
        <p:grpSp>
          <p:nvGrpSpPr>
            <p:cNvPr id="111" name="Group 110">
              <a:extLst>
                <a:ext uri="{FF2B5EF4-FFF2-40B4-BE49-F238E27FC236}">
                  <a16:creationId xmlns:a16="http://schemas.microsoft.com/office/drawing/2014/main" id="{EDA274B3-EBC3-4AAA-9E91-1E9A2582B970}"/>
                </a:ext>
              </a:extLst>
            </p:cNvPr>
            <p:cNvGrpSpPr/>
            <p:nvPr/>
          </p:nvGrpSpPr>
          <p:grpSpPr>
            <a:xfrm>
              <a:off x="1993348" y="2478663"/>
              <a:ext cx="662233" cy="679883"/>
              <a:chOff x="854237" y="2247030"/>
              <a:chExt cx="662233" cy="679883"/>
            </a:xfrm>
          </p:grpSpPr>
          <p:pic>
            <p:nvPicPr>
              <p:cNvPr id="113" name="Graphic 112" descr="Database">
                <a:extLst>
                  <a:ext uri="{FF2B5EF4-FFF2-40B4-BE49-F238E27FC236}">
                    <a16:creationId xmlns:a16="http://schemas.microsoft.com/office/drawing/2014/main" id="{B05593A2-AAAE-4F75-916A-F0463B60F0A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6968" y="2247030"/>
                <a:ext cx="443527" cy="561568"/>
              </a:xfrm>
              <a:prstGeom prst="rect">
                <a:avLst/>
              </a:prstGeom>
            </p:spPr>
          </p:pic>
          <p:sp>
            <p:nvSpPr>
              <p:cNvPr id="114" name="TextBox 113">
                <a:extLst>
                  <a:ext uri="{FF2B5EF4-FFF2-40B4-BE49-F238E27FC236}">
                    <a16:creationId xmlns:a16="http://schemas.microsoft.com/office/drawing/2014/main" id="{F25779C6-34DD-4D29-B13A-A492151BE3C6}"/>
                  </a:ext>
                </a:extLst>
              </p:cNvPr>
              <p:cNvSpPr txBox="1"/>
              <p:nvPr/>
            </p:nvSpPr>
            <p:spPr>
              <a:xfrm>
                <a:off x="854237" y="2685831"/>
                <a:ext cx="662233" cy="241082"/>
              </a:xfrm>
              <a:prstGeom prst="rect">
                <a:avLst/>
              </a:prstGeom>
              <a:noFill/>
            </p:spPr>
            <p:txBody>
              <a:bodyPr wrap="none" rtlCol="0">
                <a:spAutoFit/>
              </a:bodyPr>
              <a:lstStyle/>
              <a:p>
                <a:r>
                  <a:rPr lang="en-US" sz="1058" dirty="0">
                    <a:solidFill>
                      <a:schemeClr val="accent2">
                        <a:lumMod val="75000"/>
                      </a:schemeClr>
                    </a:solidFill>
                  </a:rPr>
                  <a:t>Database</a:t>
                </a:r>
              </a:p>
            </p:txBody>
          </p:sp>
        </p:grpSp>
        <p:sp>
          <p:nvSpPr>
            <p:cNvPr id="112" name="Double Brace 111">
              <a:extLst>
                <a:ext uri="{FF2B5EF4-FFF2-40B4-BE49-F238E27FC236}">
                  <a16:creationId xmlns:a16="http://schemas.microsoft.com/office/drawing/2014/main" id="{C5008509-8818-45C2-9F2E-1AA43230A9C3}"/>
                </a:ext>
              </a:extLst>
            </p:cNvPr>
            <p:cNvSpPr/>
            <p:nvPr/>
          </p:nvSpPr>
          <p:spPr>
            <a:xfrm>
              <a:off x="2610278" y="2544369"/>
              <a:ext cx="574131" cy="426698"/>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1437</a:t>
              </a:r>
            </a:p>
          </p:txBody>
        </p:sp>
      </p:grpSp>
      <p:grpSp>
        <p:nvGrpSpPr>
          <p:cNvPr id="230" name="Group 229">
            <a:extLst>
              <a:ext uri="{FF2B5EF4-FFF2-40B4-BE49-F238E27FC236}">
                <a16:creationId xmlns:a16="http://schemas.microsoft.com/office/drawing/2014/main" id="{DED7FF6C-B440-4206-B665-92CFBAFC4384}"/>
              </a:ext>
            </a:extLst>
          </p:cNvPr>
          <p:cNvGrpSpPr/>
          <p:nvPr/>
        </p:nvGrpSpPr>
        <p:grpSpPr>
          <a:xfrm>
            <a:off x="6539200" y="501092"/>
            <a:ext cx="1846898" cy="2505775"/>
            <a:chOff x="5300492" y="1089765"/>
            <a:chExt cx="1770956" cy="2500008"/>
          </a:xfrm>
        </p:grpSpPr>
        <p:sp>
          <p:nvSpPr>
            <p:cNvPr id="63" name="Rectangle 62">
              <a:extLst>
                <a:ext uri="{FF2B5EF4-FFF2-40B4-BE49-F238E27FC236}">
                  <a16:creationId xmlns:a16="http://schemas.microsoft.com/office/drawing/2014/main" id="{C6688D80-FE9C-4383-BD8A-A30C644BAEDC}"/>
                </a:ext>
              </a:extLst>
            </p:cNvPr>
            <p:cNvSpPr/>
            <p:nvPr/>
          </p:nvSpPr>
          <p:spPr>
            <a:xfrm>
              <a:off x="5300492" y="1089765"/>
              <a:ext cx="1752965" cy="2500008"/>
            </a:xfrm>
            <a:prstGeom prst="rect">
              <a:avLst/>
            </a:prstGeom>
            <a:solidFill>
              <a:schemeClr val="bg1"/>
            </a:solidFill>
            <a:ln>
              <a:solidFill>
                <a:srgbClr val="EF4135"/>
              </a:solidFill>
            </a:ln>
          </p:spPr>
          <p:style>
            <a:lnRef idx="3">
              <a:schemeClr val="lt1"/>
            </a:lnRef>
            <a:fillRef idx="1">
              <a:schemeClr val="accent2"/>
            </a:fillRef>
            <a:effectRef idx="1">
              <a:schemeClr val="accent2"/>
            </a:effectRef>
            <a:fontRef idx="minor">
              <a:schemeClr val="lt1"/>
            </a:fontRef>
          </p:style>
          <p:txBody>
            <a:bodyPr lIns="0" tIns="0" rIns="0" bIns="0" rtlCol="0" anchor="ctr">
              <a:noAutofit/>
            </a:bodyPr>
            <a:lstStyle/>
            <a:p>
              <a:pPr algn="l"/>
              <a:endParaRPr lang="en-US" sz="2540" dirty="0">
                <a:solidFill>
                  <a:schemeClr val="accent1"/>
                </a:solidFill>
              </a:endParaRPr>
            </a:p>
          </p:txBody>
        </p:sp>
        <p:grpSp>
          <p:nvGrpSpPr>
            <p:cNvPr id="229" name="Group 228">
              <a:extLst>
                <a:ext uri="{FF2B5EF4-FFF2-40B4-BE49-F238E27FC236}">
                  <a16:creationId xmlns:a16="http://schemas.microsoft.com/office/drawing/2014/main" id="{1B032327-3BDF-4BE5-ABE4-FB4B3A874EBD}"/>
                </a:ext>
              </a:extLst>
            </p:cNvPr>
            <p:cNvGrpSpPr/>
            <p:nvPr/>
          </p:nvGrpSpPr>
          <p:grpSpPr>
            <a:xfrm>
              <a:off x="5318483" y="1112570"/>
              <a:ext cx="1752965" cy="2395863"/>
              <a:chOff x="5344441" y="2268883"/>
              <a:chExt cx="1752965" cy="2395863"/>
            </a:xfrm>
          </p:grpSpPr>
          <p:sp>
            <p:nvSpPr>
              <p:cNvPr id="65" name="TextBox 64">
                <a:extLst>
                  <a:ext uri="{FF2B5EF4-FFF2-40B4-BE49-F238E27FC236}">
                    <a16:creationId xmlns:a16="http://schemas.microsoft.com/office/drawing/2014/main" id="{203EFBDC-0F06-4166-AF90-EA8812A08C09}"/>
                  </a:ext>
                </a:extLst>
              </p:cNvPr>
              <p:cNvSpPr txBox="1"/>
              <p:nvPr/>
            </p:nvSpPr>
            <p:spPr>
              <a:xfrm>
                <a:off x="5344441" y="2268883"/>
                <a:ext cx="1752965" cy="36425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905" dirty="0">
                    <a:solidFill>
                      <a:schemeClr val="accent2">
                        <a:lumMod val="75000"/>
                      </a:schemeClr>
                    </a:solidFill>
                  </a:rPr>
                  <a:t>Development</a:t>
                </a:r>
              </a:p>
            </p:txBody>
          </p:sp>
          <p:grpSp>
            <p:nvGrpSpPr>
              <p:cNvPr id="124" name="Group 123">
                <a:extLst>
                  <a:ext uri="{FF2B5EF4-FFF2-40B4-BE49-F238E27FC236}">
                    <a16:creationId xmlns:a16="http://schemas.microsoft.com/office/drawing/2014/main" id="{D54C5753-6050-4B64-8BEC-424AE2A57D8D}"/>
                  </a:ext>
                </a:extLst>
              </p:cNvPr>
              <p:cNvGrpSpPr/>
              <p:nvPr/>
            </p:nvGrpSpPr>
            <p:grpSpPr>
              <a:xfrm>
                <a:off x="5414698" y="2707480"/>
                <a:ext cx="1310552" cy="883495"/>
                <a:chOff x="1993348" y="2389684"/>
                <a:chExt cx="1310552" cy="883495"/>
              </a:xfrm>
            </p:grpSpPr>
            <p:sp>
              <p:nvSpPr>
                <p:cNvPr id="125" name="Flowchart: Document 124">
                  <a:extLst>
                    <a:ext uri="{FF2B5EF4-FFF2-40B4-BE49-F238E27FC236}">
                      <a16:creationId xmlns:a16="http://schemas.microsoft.com/office/drawing/2014/main" id="{812B180A-90EA-4FB8-9110-EE82DD614489}"/>
                    </a:ext>
                  </a:extLst>
                </p:cNvPr>
                <p:cNvSpPr/>
                <p:nvPr/>
              </p:nvSpPr>
              <p:spPr>
                <a:xfrm>
                  <a:off x="2035121" y="2389684"/>
                  <a:ext cx="1268779" cy="883495"/>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Dev 1</a:t>
                  </a:r>
                </a:p>
              </p:txBody>
            </p:sp>
            <p:grpSp>
              <p:nvGrpSpPr>
                <p:cNvPr id="126" name="Group 125">
                  <a:extLst>
                    <a:ext uri="{FF2B5EF4-FFF2-40B4-BE49-F238E27FC236}">
                      <a16:creationId xmlns:a16="http://schemas.microsoft.com/office/drawing/2014/main" id="{2928E285-3B8B-464F-9BB4-B8BCADCBBE06}"/>
                    </a:ext>
                  </a:extLst>
                </p:cNvPr>
                <p:cNvGrpSpPr/>
                <p:nvPr/>
              </p:nvGrpSpPr>
              <p:grpSpPr>
                <a:xfrm>
                  <a:off x="1993348" y="2596702"/>
                  <a:ext cx="662233" cy="656627"/>
                  <a:chOff x="854237" y="2365069"/>
                  <a:chExt cx="662233" cy="656627"/>
                </a:xfrm>
              </p:grpSpPr>
              <p:pic>
                <p:nvPicPr>
                  <p:cNvPr id="128" name="Graphic 127" descr="Database">
                    <a:extLst>
                      <a:ext uri="{FF2B5EF4-FFF2-40B4-BE49-F238E27FC236}">
                        <a16:creationId xmlns:a16="http://schemas.microsoft.com/office/drawing/2014/main" id="{79F38EDA-09FA-42E0-ACAF-45795434DF6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6968" y="2365069"/>
                    <a:ext cx="443527" cy="443527"/>
                  </a:xfrm>
                  <a:prstGeom prst="rect">
                    <a:avLst/>
                  </a:prstGeom>
                </p:spPr>
              </p:pic>
              <p:sp>
                <p:nvSpPr>
                  <p:cNvPr id="129" name="TextBox 128">
                    <a:extLst>
                      <a:ext uri="{FF2B5EF4-FFF2-40B4-BE49-F238E27FC236}">
                        <a16:creationId xmlns:a16="http://schemas.microsoft.com/office/drawing/2014/main" id="{F02FAF09-2B1C-484D-9CE2-D24AAFBAF70A}"/>
                      </a:ext>
                    </a:extLst>
                  </p:cNvPr>
                  <p:cNvSpPr txBox="1"/>
                  <p:nvPr/>
                </p:nvSpPr>
                <p:spPr>
                  <a:xfrm>
                    <a:off x="854237" y="2780614"/>
                    <a:ext cx="662233" cy="241082"/>
                  </a:xfrm>
                  <a:prstGeom prst="rect">
                    <a:avLst/>
                  </a:prstGeom>
                  <a:noFill/>
                </p:spPr>
                <p:txBody>
                  <a:bodyPr wrap="none" rtlCol="0">
                    <a:spAutoFit/>
                  </a:bodyPr>
                  <a:lstStyle/>
                  <a:p>
                    <a:r>
                      <a:rPr lang="en-US" sz="1058" dirty="0">
                        <a:solidFill>
                          <a:schemeClr val="accent2">
                            <a:lumMod val="75000"/>
                          </a:schemeClr>
                        </a:solidFill>
                      </a:rPr>
                      <a:t>Database</a:t>
                    </a:r>
                  </a:p>
                </p:txBody>
              </p:sp>
            </p:grpSp>
            <p:sp>
              <p:nvSpPr>
                <p:cNvPr id="127" name="Double Brace 126">
                  <a:extLst>
                    <a:ext uri="{FF2B5EF4-FFF2-40B4-BE49-F238E27FC236}">
                      <a16:creationId xmlns:a16="http://schemas.microsoft.com/office/drawing/2014/main" id="{9C038C0D-9082-4670-8479-BAA741C0E463}"/>
                    </a:ext>
                  </a:extLst>
                </p:cNvPr>
                <p:cNvSpPr/>
                <p:nvPr/>
              </p:nvSpPr>
              <p:spPr>
                <a:xfrm>
                  <a:off x="2705402" y="2769472"/>
                  <a:ext cx="574131" cy="295419"/>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1435</a:t>
                  </a:r>
                </a:p>
              </p:txBody>
            </p:sp>
          </p:grpSp>
          <p:grpSp>
            <p:nvGrpSpPr>
              <p:cNvPr id="130" name="Group 129">
                <a:extLst>
                  <a:ext uri="{FF2B5EF4-FFF2-40B4-BE49-F238E27FC236}">
                    <a16:creationId xmlns:a16="http://schemas.microsoft.com/office/drawing/2014/main" id="{6DE6A86F-6D17-470D-9415-3AA95DFC75BB}"/>
                  </a:ext>
                </a:extLst>
              </p:cNvPr>
              <p:cNvGrpSpPr/>
              <p:nvPr/>
            </p:nvGrpSpPr>
            <p:grpSpPr>
              <a:xfrm>
                <a:off x="5429703" y="3785452"/>
                <a:ext cx="1310552" cy="879294"/>
                <a:chOff x="1993348" y="2389685"/>
                <a:chExt cx="1310552" cy="879294"/>
              </a:xfrm>
            </p:grpSpPr>
            <p:sp>
              <p:nvSpPr>
                <p:cNvPr id="131" name="Flowchart: Document 130">
                  <a:extLst>
                    <a:ext uri="{FF2B5EF4-FFF2-40B4-BE49-F238E27FC236}">
                      <a16:creationId xmlns:a16="http://schemas.microsoft.com/office/drawing/2014/main" id="{6B009298-3529-4793-8774-85F7F30C7D03}"/>
                    </a:ext>
                  </a:extLst>
                </p:cNvPr>
                <p:cNvSpPr/>
                <p:nvPr/>
              </p:nvSpPr>
              <p:spPr>
                <a:xfrm>
                  <a:off x="2035121" y="2389685"/>
                  <a:ext cx="1268779" cy="879294"/>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Dev 2</a:t>
                  </a:r>
                </a:p>
              </p:txBody>
            </p:sp>
            <p:grpSp>
              <p:nvGrpSpPr>
                <p:cNvPr id="132" name="Group 131">
                  <a:extLst>
                    <a:ext uri="{FF2B5EF4-FFF2-40B4-BE49-F238E27FC236}">
                      <a16:creationId xmlns:a16="http://schemas.microsoft.com/office/drawing/2014/main" id="{8A92C48E-D616-43D2-A469-B119D515F918}"/>
                    </a:ext>
                  </a:extLst>
                </p:cNvPr>
                <p:cNvGrpSpPr/>
                <p:nvPr/>
              </p:nvGrpSpPr>
              <p:grpSpPr>
                <a:xfrm>
                  <a:off x="1993348" y="2596702"/>
                  <a:ext cx="662233" cy="656627"/>
                  <a:chOff x="854237" y="2365069"/>
                  <a:chExt cx="662233" cy="656627"/>
                </a:xfrm>
              </p:grpSpPr>
              <p:pic>
                <p:nvPicPr>
                  <p:cNvPr id="134" name="Graphic 133" descr="Database">
                    <a:extLst>
                      <a:ext uri="{FF2B5EF4-FFF2-40B4-BE49-F238E27FC236}">
                        <a16:creationId xmlns:a16="http://schemas.microsoft.com/office/drawing/2014/main" id="{145D3A8E-33F1-4408-8103-D9CA4F2A744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6968" y="2365069"/>
                    <a:ext cx="443527" cy="443527"/>
                  </a:xfrm>
                  <a:prstGeom prst="rect">
                    <a:avLst/>
                  </a:prstGeom>
                </p:spPr>
              </p:pic>
              <p:sp>
                <p:nvSpPr>
                  <p:cNvPr id="135" name="TextBox 134">
                    <a:extLst>
                      <a:ext uri="{FF2B5EF4-FFF2-40B4-BE49-F238E27FC236}">
                        <a16:creationId xmlns:a16="http://schemas.microsoft.com/office/drawing/2014/main" id="{990B6269-6CBF-4F67-AB26-4E44D056D2E6}"/>
                      </a:ext>
                    </a:extLst>
                  </p:cNvPr>
                  <p:cNvSpPr txBox="1"/>
                  <p:nvPr/>
                </p:nvSpPr>
                <p:spPr>
                  <a:xfrm>
                    <a:off x="854237" y="2780614"/>
                    <a:ext cx="662233" cy="241082"/>
                  </a:xfrm>
                  <a:prstGeom prst="rect">
                    <a:avLst/>
                  </a:prstGeom>
                  <a:noFill/>
                </p:spPr>
                <p:txBody>
                  <a:bodyPr wrap="none" rtlCol="0">
                    <a:spAutoFit/>
                  </a:bodyPr>
                  <a:lstStyle/>
                  <a:p>
                    <a:r>
                      <a:rPr lang="en-US" sz="1058" dirty="0">
                        <a:solidFill>
                          <a:schemeClr val="accent2">
                            <a:lumMod val="75000"/>
                          </a:schemeClr>
                        </a:solidFill>
                      </a:rPr>
                      <a:t>Database</a:t>
                    </a:r>
                  </a:p>
                </p:txBody>
              </p:sp>
            </p:grpSp>
            <p:sp>
              <p:nvSpPr>
                <p:cNvPr id="133" name="Double Brace 132">
                  <a:extLst>
                    <a:ext uri="{FF2B5EF4-FFF2-40B4-BE49-F238E27FC236}">
                      <a16:creationId xmlns:a16="http://schemas.microsoft.com/office/drawing/2014/main" id="{F4244919-2224-4653-8AE2-CECB192F0C96}"/>
                    </a:ext>
                  </a:extLst>
                </p:cNvPr>
                <p:cNvSpPr/>
                <p:nvPr/>
              </p:nvSpPr>
              <p:spPr>
                <a:xfrm>
                  <a:off x="2705402" y="2769472"/>
                  <a:ext cx="574131" cy="295419"/>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1436</a:t>
                  </a:r>
                </a:p>
              </p:txBody>
            </p:sp>
          </p:grpSp>
        </p:grpSp>
      </p:grpSp>
      <p:cxnSp>
        <p:nvCxnSpPr>
          <p:cNvPr id="141" name="Connector: Curved 140">
            <a:extLst>
              <a:ext uri="{FF2B5EF4-FFF2-40B4-BE49-F238E27FC236}">
                <a16:creationId xmlns:a16="http://schemas.microsoft.com/office/drawing/2014/main" id="{FEAC7359-10AE-4D26-8E07-6078021AD0F0}"/>
              </a:ext>
            </a:extLst>
          </p:cNvPr>
          <p:cNvCxnSpPr>
            <a:cxnSpLocks/>
            <a:stCxn id="36" idx="3"/>
            <a:endCxn id="131" idx="1"/>
          </p:cNvCxnSpPr>
          <p:nvPr/>
        </p:nvCxnSpPr>
        <p:spPr>
          <a:xfrm flipV="1">
            <a:off x="5119013" y="2484679"/>
            <a:ext cx="1571431" cy="48830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nector: Curved 141">
            <a:extLst>
              <a:ext uri="{FF2B5EF4-FFF2-40B4-BE49-F238E27FC236}">
                <a16:creationId xmlns:a16="http://schemas.microsoft.com/office/drawing/2014/main" id="{804EC1F6-BE26-42E8-B4EC-09903ECD0F1D}"/>
              </a:ext>
            </a:extLst>
          </p:cNvPr>
          <p:cNvCxnSpPr>
            <a:cxnSpLocks/>
            <a:stCxn id="80" idx="3"/>
            <a:endCxn id="110" idx="1"/>
          </p:cNvCxnSpPr>
          <p:nvPr/>
        </p:nvCxnSpPr>
        <p:spPr>
          <a:xfrm flipV="1">
            <a:off x="5109610" y="3934159"/>
            <a:ext cx="1528391" cy="23347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Connector: Curved 160">
            <a:extLst>
              <a:ext uri="{FF2B5EF4-FFF2-40B4-BE49-F238E27FC236}">
                <a16:creationId xmlns:a16="http://schemas.microsoft.com/office/drawing/2014/main" id="{7E54D04A-4768-43D2-98BA-AB030F5CEFD1}"/>
              </a:ext>
            </a:extLst>
          </p:cNvPr>
          <p:cNvCxnSpPr>
            <a:cxnSpLocks/>
            <a:stCxn id="12" idx="1"/>
            <a:endCxn id="125" idx="3"/>
          </p:cNvCxnSpPr>
          <p:nvPr/>
        </p:nvCxnSpPr>
        <p:spPr>
          <a:xfrm rot="10800000">
            <a:off x="7997983" y="1406327"/>
            <a:ext cx="1441824" cy="71663"/>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1" name="Flowchart: Document 190">
            <a:extLst>
              <a:ext uri="{FF2B5EF4-FFF2-40B4-BE49-F238E27FC236}">
                <a16:creationId xmlns:a16="http://schemas.microsoft.com/office/drawing/2014/main" id="{FD91CE93-72DF-4A9A-899D-19CC7974A3E9}"/>
              </a:ext>
            </a:extLst>
          </p:cNvPr>
          <p:cNvSpPr/>
          <p:nvPr/>
        </p:nvSpPr>
        <p:spPr>
          <a:xfrm>
            <a:off x="4040362" y="4899171"/>
            <a:ext cx="1087140" cy="672299"/>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Prod Like Image</a:t>
            </a:r>
          </a:p>
        </p:txBody>
      </p:sp>
      <p:pic>
        <p:nvPicPr>
          <p:cNvPr id="193" name="Graphic 192" descr="Folder">
            <a:extLst>
              <a:ext uri="{FF2B5EF4-FFF2-40B4-BE49-F238E27FC236}">
                <a16:creationId xmlns:a16="http://schemas.microsoft.com/office/drawing/2014/main" id="{00333AC3-B739-4514-A156-68B1EACE08D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9725" y="3098449"/>
            <a:ext cx="2043901" cy="2841257"/>
          </a:xfrm>
          <a:prstGeom prst="rect">
            <a:avLst/>
          </a:prstGeom>
        </p:spPr>
      </p:pic>
      <p:grpSp>
        <p:nvGrpSpPr>
          <p:cNvPr id="194" name="Group 193">
            <a:extLst>
              <a:ext uri="{FF2B5EF4-FFF2-40B4-BE49-F238E27FC236}">
                <a16:creationId xmlns:a16="http://schemas.microsoft.com/office/drawing/2014/main" id="{D49628FE-C6FF-445B-9B30-2C7B075F169C}"/>
              </a:ext>
            </a:extLst>
          </p:cNvPr>
          <p:cNvGrpSpPr/>
          <p:nvPr/>
        </p:nvGrpSpPr>
        <p:grpSpPr>
          <a:xfrm>
            <a:off x="534725" y="4300337"/>
            <a:ext cx="1023171" cy="982024"/>
            <a:chOff x="930716" y="2365069"/>
            <a:chExt cx="889201" cy="675284"/>
          </a:xfrm>
        </p:grpSpPr>
        <p:pic>
          <p:nvPicPr>
            <p:cNvPr id="195" name="Graphic 194" descr="Database">
              <a:extLst>
                <a:ext uri="{FF2B5EF4-FFF2-40B4-BE49-F238E27FC236}">
                  <a16:creationId xmlns:a16="http://schemas.microsoft.com/office/drawing/2014/main" id="{01263A56-CBBE-44C4-B503-D9FD4927B3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86968" y="2365069"/>
              <a:ext cx="443527" cy="443527"/>
            </a:xfrm>
            <a:prstGeom prst="rect">
              <a:avLst/>
            </a:prstGeom>
          </p:spPr>
        </p:pic>
        <p:sp>
          <p:nvSpPr>
            <p:cNvPr id="196" name="TextBox 195">
              <a:extLst>
                <a:ext uri="{FF2B5EF4-FFF2-40B4-BE49-F238E27FC236}">
                  <a16:creationId xmlns:a16="http://schemas.microsoft.com/office/drawing/2014/main" id="{F71B86E3-02B6-4416-92AC-3ABC07D52F76}"/>
                </a:ext>
              </a:extLst>
            </p:cNvPr>
            <p:cNvSpPr txBox="1"/>
            <p:nvPr/>
          </p:nvSpPr>
          <p:spPr>
            <a:xfrm>
              <a:off x="930716" y="2752962"/>
              <a:ext cx="889201" cy="287391"/>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1058" dirty="0" err="1">
                  <a:solidFill>
                    <a:schemeClr val="accent2">
                      <a:lumMod val="75000"/>
                    </a:schemeClr>
                  </a:solidFill>
                </a:rPr>
                <a:t>DB.mdf</a:t>
              </a:r>
              <a:endParaRPr lang="en-US" sz="1058" dirty="0">
                <a:solidFill>
                  <a:schemeClr val="accent2">
                    <a:lumMod val="75000"/>
                  </a:schemeClr>
                </a:solidFill>
              </a:endParaRPr>
            </a:p>
            <a:p>
              <a:r>
                <a:rPr lang="en-US" sz="1058" dirty="0" err="1">
                  <a:solidFill>
                    <a:schemeClr val="accent2">
                      <a:lumMod val="75000"/>
                    </a:schemeClr>
                  </a:solidFill>
                </a:rPr>
                <a:t>DB_log.ldf</a:t>
              </a:r>
              <a:endParaRPr lang="en-US" sz="1058" dirty="0">
                <a:solidFill>
                  <a:schemeClr val="accent2">
                    <a:lumMod val="75000"/>
                  </a:schemeClr>
                </a:solidFill>
              </a:endParaRPr>
            </a:p>
          </p:txBody>
        </p:sp>
      </p:grpSp>
      <p:sp>
        <p:nvSpPr>
          <p:cNvPr id="197" name="TextBox 196">
            <a:extLst>
              <a:ext uri="{FF2B5EF4-FFF2-40B4-BE49-F238E27FC236}">
                <a16:creationId xmlns:a16="http://schemas.microsoft.com/office/drawing/2014/main" id="{9BE40051-C6E2-4667-9828-432ECF4C20EF}"/>
              </a:ext>
            </a:extLst>
          </p:cNvPr>
          <p:cNvSpPr txBox="1"/>
          <p:nvPr/>
        </p:nvSpPr>
        <p:spPr>
          <a:xfrm>
            <a:off x="521284" y="4000177"/>
            <a:ext cx="1296926" cy="287771"/>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1270" dirty="0">
                <a:solidFill>
                  <a:schemeClr val="accent2">
                    <a:lumMod val="75000"/>
                  </a:schemeClr>
                </a:solidFill>
              </a:rPr>
              <a:t>Docker Volume</a:t>
            </a:r>
          </a:p>
        </p:txBody>
      </p:sp>
      <p:cxnSp>
        <p:nvCxnSpPr>
          <p:cNvPr id="198" name="Connector: Curved 197">
            <a:extLst>
              <a:ext uri="{FF2B5EF4-FFF2-40B4-BE49-F238E27FC236}">
                <a16:creationId xmlns:a16="http://schemas.microsoft.com/office/drawing/2014/main" id="{4FA347D1-374F-4CE3-B4E9-608A0DC7875E}"/>
              </a:ext>
            </a:extLst>
          </p:cNvPr>
          <p:cNvCxnSpPr>
            <a:cxnSpLocks/>
            <a:stCxn id="191" idx="3"/>
            <a:endCxn id="237" idx="1"/>
          </p:cNvCxnSpPr>
          <p:nvPr/>
        </p:nvCxnSpPr>
        <p:spPr>
          <a:xfrm>
            <a:off x="5127502" y="5235321"/>
            <a:ext cx="1565178" cy="7112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1" name="Connector: Curved 210">
            <a:extLst>
              <a:ext uri="{FF2B5EF4-FFF2-40B4-BE49-F238E27FC236}">
                <a16:creationId xmlns:a16="http://schemas.microsoft.com/office/drawing/2014/main" id="{978C5E27-9B17-4EE1-B46A-9E56124EE112}"/>
              </a:ext>
            </a:extLst>
          </p:cNvPr>
          <p:cNvCxnSpPr>
            <a:cxnSpLocks/>
            <a:stCxn id="193" idx="0"/>
            <a:endCxn id="191" idx="1"/>
          </p:cNvCxnSpPr>
          <p:nvPr/>
        </p:nvCxnSpPr>
        <p:spPr>
          <a:xfrm rot="16200000" flipH="1">
            <a:off x="1592583" y="2787542"/>
            <a:ext cx="2136872" cy="2758686"/>
          </a:xfrm>
          <a:prstGeom prst="curvedConnector4">
            <a:avLst>
              <a:gd name="adj1" fmla="val -10698"/>
              <a:gd name="adj2" fmla="val 68522"/>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5" name="Connector: Curved 214">
            <a:extLst>
              <a:ext uri="{FF2B5EF4-FFF2-40B4-BE49-F238E27FC236}">
                <a16:creationId xmlns:a16="http://schemas.microsoft.com/office/drawing/2014/main" id="{BBAF3210-9735-4A31-9706-F15248AC30F6}"/>
              </a:ext>
            </a:extLst>
          </p:cNvPr>
          <p:cNvCxnSpPr>
            <a:cxnSpLocks/>
            <a:stCxn id="193" idx="0"/>
          </p:cNvCxnSpPr>
          <p:nvPr/>
        </p:nvCxnSpPr>
        <p:spPr>
          <a:xfrm rot="16200000" flipH="1">
            <a:off x="2558938" y="1821186"/>
            <a:ext cx="255453" cy="2809979"/>
          </a:xfrm>
          <a:prstGeom prst="curvedConnector4">
            <a:avLst>
              <a:gd name="adj1" fmla="val -89488"/>
              <a:gd name="adj2" fmla="val 68184"/>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8" name="Connector: Curved 217">
            <a:extLst>
              <a:ext uri="{FF2B5EF4-FFF2-40B4-BE49-F238E27FC236}">
                <a16:creationId xmlns:a16="http://schemas.microsoft.com/office/drawing/2014/main" id="{C096FEAE-2DCC-4D66-9EFE-EEDCB7E76B46}"/>
              </a:ext>
            </a:extLst>
          </p:cNvPr>
          <p:cNvCxnSpPr>
            <a:cxnSpLocks/>
            <a:stCxn id="193" idx="0"/>
            <a:endCxn id="36" idx="1"/>
          </p:cNvCxnSpPr>
          <p:nvPr/>
        </p:nvCxnSpPr>
        <p:spPr>
          <a:xfrm rot="5400000" flipH="1" flipV="1">
            <a:off x="2628635" y="1626026"/>
            <a:ext cx="125464" cy="2819382"/>
          </a:xfrm>
          <a:prstGeom prst="curvedConnector2">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4" name="Rectangle 233">
            <a:extLst>
              <a:ext uri="{FF2B5EF4-FFF2-40B4-BE49-F238E27FC236}">
                <a16:creationId xmlns:a16="http://schemas.microsoft.com/office/drawing/2014/main" id="{BE4E079F-8F2D-494D-9092-24B007F61E8A}"/>
              </a:ext>
            </a:extLst>
          </p:cNvPr>
          <p:cNvSpPr/>
          <p:nvPr/>
        </p:nvSpPr>
        <p:spPr>
          <a:xfrm>
            <a:off x="6558240" y="4494301"/>
            <a:ext cx="1790160" cy="1253108"/>
          </a:xfrm>
          <a:prstGeom prst="rect">
            <a:avLst/>
          </a:prstGeom>
          <a:solidFill>
            <a:schemeClr val="bg1"/>
          </a:solidFill>
          <a:ln>
            <a:solidFill>
              <a:srgbClr val="C00000"/>
            </a:solidFill>
          </a:ln>
        </p:spPr>
        <p:style>
          <a:lnRef idx="3">
            <a:schemeClr val="lt1"/>
          </a:lnRef>
          <a:fillRef idx="1">
            <a:schemeClr val="accent2"/>
          </a:fillRef>
          <a:effectRef idx="1">
            <a:schemeClr val="accent2"/>
          </a:effectRef>
          <a:fontRef idx="minor">
            <a:schemeClr val="lt1"/>
          </a:fontRef>
        </p:style>
        <p:txBody>
          <a:bodyPr lIns="0" tIns="0" rIns="0" bIns="0" rtlCol="0" anchor="ctr">
            <a:noAutofit/>
          </a:bodyPr>
          <a:lstStyle/>
          <a:p>
            <a:endParaRPr lang="en-US" sz="2540" dirty="0">
              <a:solidFill>
                <a:schemeClr val="accent1"/>
              </a:solidFill>
            </a:endParaRPr>
          </a:p>
        </p:txBody>
      </p:sp>
      <p:sp>
        <p:nvSpPr>
          <p:cNvPr id="235" name="TextBox 234">
            <a:extLst>
              <a:ext uri="{FF2B5EF4-FFF2-40B4-BE49-F238E27FC236}">
                <a16:creationId xmlns:a16="http://schemas.microsoft.com/office/drawing/2014/main" id="{3EA47B44-FE5E-4F64-81AA-521CB0C3B6AD}"/>
              </a:ext>
            </a:extLst>
          </p:cNvPr>
          <p:cNvSpPr txBox="1"/>
          <p:nvPr/>
        </p:nvSpPr>
        <p:spPr>
          <a:xfrm>
            <a:off x="6558240" y="4517083"/>
            <a:ext cx="1790160" cy="390860"/>
          </a:xfrm>
          <a:prstGeom prst="rect">
            <a:avLst/>
          </a:prstGeom>
        </p:spPr>
        <p:style>
          <a:lnRef idx="2">
            <a:schemeClr val="accent2"/>
          </a:lnRef>
          <a:fillRef idx="1">
            <a:schemeClr val="lt1"/>
          </a:fillRef>
          <a:effectRef idx="0">
            <a:schemeClr val="accent2"/>
          </a:effectRef>
          <a:fontRef idx="minor">
            <a:schemeClr val="dk1"/>
          </a:fontRef>
        </p:style>
        <p:txBody>
          <a:bodyPr wrap="square" rtlCol="0">
            <a:noAutofit/>
          </a:bodyPr>
          <a:lstStyle/>
          <a:p>
            <a:r>
              <a:rPr lang="en-US" sz="1905" dirty="0">
                <a:solidFill>
                  <a:schemeClr val="accent2">
                    <a:lumMod val="75000"/>
                  </a:schemeClr>
                </a:solidFill>
              </a:rPr>
              <a:t>Prod Like</a:t>
            </a:r>
          </a:p>
        </p:txBody>
      </p:sp>
      <p:grpSp>
        <p:nvGrpSpPr>
          <p:cNvPr id="236" name="Group 235">
            <a:extLst>
              <a:ext uri="{FF2B5EF4-FFF2-40B4-BE49-F238E27FC236}">
                <a16:creationId xmlns:a16="http://schemas.microsoft.com/office/drawing/2014/main" id="{3959D072-44C0-4F0C-9A57-7D25A758B8F7}"/>
              </a:ext>
            </a:extLst>
          </p:cNvPr>
          <p:cNvGrpSpPr/>
          <p:nvPr/>
        </p:nvGrpSpPr>
        <p:grpSpPr>
          <a:xfrm>
            <a:off x="6692680" y="4930493"/>
            <a:ext cx="917046" cy="751897"/>
            <a:chOff x="2034042" y="2233812"/>
            <a:chExt cx="1268779" cy="1004019"/>
          </a:xfrm>
        </p:grpSpPr>
        <p:sp>
          <p:nvSpPr>
            <p:cNvPr id="237" name="Flowchart: Document 236">
              <a:extLst>
                <a:ext uri="{FF2B5EF4-FFF2-40B4-BE49-F238E27FC236}">
                  <a16:creationId xmlns:a16="http://schemas.microsoft.com/office/drawing/2014/main" id="{CF85B41E-A9C8-4B5A-B8A5-41D4681C7ACA}"/>
                </a:ext>
              </a:extLst>
            </p:cNvPr>
            <p:cNvSpPr/>
            <p:nvPr/>
          </p:nvSpPr>
          <p:spPr>
            <a:xfrm>
              <a:off x="2034042" y="2233812"/>
              <a:ext cx="1268779" cy="1004019"/>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err="1">
                  <a:solidFill>
                    <a:schemeClr val="accent1"/>
                  </a:solidFill>
                </a:rPr>
                <a:t>PreProd</a:t>
              </a:r>
              <a:endParaRPr lang="en-US" sz="1482" dirty="0">
                <a:solidFill>
                  <a:schemeClr val="accent1"/>
                </a:solidFill>
              </a:endParaRPr>
            </a:p>
          </p:txBody>
        </p:sp>
        <p:sp>
          <p:nvSpPr>
            <p:cNvPr id="239" name="Double Brace 238">
              <a:extLst>
                <a:ext uri="{FF2B5EF4-FFF2-40B4-BE49-F238E27FC236}">
                  <a16:creationId xmlns:a16="http://schemas.microsoft.com/office/drawing/2014/main" id="{B6C97DA6-8468-45E9-AB8C-5DC17B798D17}"/>
                </a:ext>
              </a:extLst>
            </p:cNvPr>
            <p:cNvSpPr/>
            <p:nvPr/>
          </p:nvSpPr>
          <p:spPr>
            <a:xfrm>
              <a:off x="2096162" y="2616372"/>
              <a:ext cx="977972" cy="31489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1433</a:t>
              </a:r>
            </a:p>
          </p:txBody>
        </p:sp>
      </p:grpSp>
      <p:cxnSp>
        <p:nvCxnSpPr>
          <p:cNvPr id="253" name="Connector: Curved 252">
            <a:extLst>
              <a:ext uri="{FF2B5EF4-FFF2-40B4-BE49-F238E27FC236}">
                <a16:creationId xmlns:a16="http://schemas.microsoft.com/office/drawing/2014/main" id="{3C65BC0A-8E71-4D63-B841-5D5BF031F2DF}"/>
              </a:ext>
            </a:extLst>
          </p:cNvPr>
          <p:cNvCxnSpPr>
            <a:cxnSpLocks/>
            <a:stCxn id="196" idx="3"/>
            <a:endCxn id="237" idx="2"/>
          </p:cNvCxnSpPr>
          <p:nvPr/>
        </p:nvCxnSpPr>
        <p:spPr>
          <a:xfrm>
            <a:off x="1557896" y="5073394"/>
            <a:ext cx="5593307" cy="559287"/>
          </a:xfrm>
          <a:prstGeom prst="curvedConnector4">
            <a:avLst>
              <a:gd name="adj1" fmla="val 45901"/>
              <a:gd name="adj2" fmla="val 140873"/>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62" name="Graphic 261" descr="Programmer">
            <a:extLst>
              <a:ext uri="{FF2B5EF4-FFF2-40B4-BE49-F238E27FC236}">
                <a16:creationId xmlns:a16="http://schemas.microsoft.com/office/drawing/2014/main" id="{471A923B-D49C-428B-B3C5-E07A6A9AD6E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715860" y="389367"/>
            <a:ext cx="967699" cy="967699"/>
          </a:xfrm>
          <a:prstGeom prst="rect">
            <a:avLst/>
          </a:prstGeom>
        </p:spPr>
      </p:pic>
      <p:cxnSp>
        <p:nvCxnSpPr>
          <p:cNvPr id="264" name="Connector: Curved 263">
            <a:extLst>
              <a:ext uri="{FF2B5EF4-FFF2-40B4-BE49-F238E27FC236}">
                <a16:creationId xmlns:a16="http://schemas.microsoft.com/office/drawing/2014/main" id="{1D52CFA6-B287-434E-9DDA-E077599437D9}"/>
              </a:ext>
            </a:extLst>
          </p:cNvPr>
          <p:cNvCxnSpPr>
            <a:cxnSpLocks/>
            <a:stCxn id="262" idx="1"/>
            <a:endCxn id="127" idx="3"/>
          </p:cNvCxnSpPr>
          <p:nvPr/>
        </p:nvCxnSpPr>
        <p:spPr>
          <a:xfrm rot="10800000" flipV="1">
            <a:off x="7972572" y="873217"/>
            <a:ext cx="2743289" cy="619056"/>
          </a:xfrm>
          <a:prstGeom prst="curvedConnector3">
            <a:avLst>
              <a:gd name="adj1" fmla="val 50000"/>
            </a:avLst>
          </a:prstGeom>
        </p:spPr>
        <p:style>
          <a:lnRef idx="1">
            <a:schemeClr val="accent6"/>
          </a:lnRef>
          <a:fillRef idx="0">
            <a:schemeClr val="accent6"/>
          </a:fillRef>
          <a:effectRef idx="0">
            <a:schemeClr val="accent6"/>
          </a:effectRef>
          <a:fontRef idx="minor">
            <a:schemeClr val="tx1"/>
          </a:fontRef>
        </p:style>
      </p:cxnSp>
      <p:pic>
        <p:nvPicPr>
          <p:cNvPr id="267" name="Graphic 266" descr="Programmer">
            <a:extLst>
              <a:ext uri="{FF2B5EF4-FFF2-40B4-BE49-F238E27FC236}">
                <a16:creationId xmlns:a16="http://schemas.microsoft.com/office/drawing/2014/main" id="{E4389D2B-8FE1-4973-99B5-B36FD12C45B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884523" y="1756362"/>
            <a:ext cx="967699" cy="967699"/>
          </a:xfrm>
          <a:prstGeom prst="rect">
            <a:avLst/>
          </a:prstGeom>
        </p:spPr>
      </p:pic>
      <p:cxnSp>
        <p:nvCxnSpPr>
          <p:cNvPr id="268" name="Connector: Curved 267">
            <a:extLst>
              <a:ext uri="{FF2B5EF4-FFF2-40B4-BE49-F238E27FC236}">
                <a16:creationId xmlns:a16="http://schemas.microsoft.com/office/drawing/2014/main" id="{83EE04CA-EE7D-4795-B2AF-99A573120B8E}"/>
              </a:ext>
            </a:extLst>
          </p:cNvPr>
          <p:cNvCxnSpPr>
            <a:cxnSpLocks/>
            <a:stCxn id="267" idx="2"/>
            <a:endCxn id="133" idx="3"/>
          </p:cNvCxnSpPr>
          <p:nvPr/>
        </p:nvCxnSpPr>
        <p:spPr>
          <a:xfrm rot="5400000" flipH="1">
            <a:off x="9602630" y="958319"/>
            <a:ext cx="151331" cy="3380154"/>
          </a:xfrm>
          <a:prstGeom prst="curvedConnector4">
            <a:avLst>
              <a:gd name="adj1" fmla="val -151060"/>
              <a:gd name="adj2" fmla="val 57157"/>
            </a:avLst>
          </a:prstGeom>
        </p:spPr>
        <p:style>
          <a:lnRef idx="1">
            <a:schemeClr val="accent6"/>
          </a:lnRef>
          <a:fillRef idx="0">
            <a:schemeClr val="accent6"/>
          </a:fillRef>
          <a:effectRef idx="0">
            <a:schemeClr val="accent6"/>
          </a:effectRef>
          <a:fontRef idx="minor">
            <a:schemeClr val="tx1"/>
          </a:fontRef>
        </p:style>
      </p:cxnSp>
      <p:cxnSp>
        <p:nvCxnSpPr>
          <p:cNvPr id="270" name="Connector: Curved 269">
            <a:extLst>
              <a:ext uri="{FF2B5EF4-FFF2-40B4-BE49-F238E27FC236}">
                <a16:creationId xmlns:a16="http://schemas.microsoft.com/office/drawing/2014/main" id="{DAEBBD9D-EF10-488F-91BD-491DDEFBF8BD}"/>
              </a:ext>
            </a:extLst>
          </p:cNvPr>
          <p:cNvCxnSpPr>
            <a:cxnSpLocks/>
            <a:stCxn id="12" idx="1"/>
            <a:endCxn id="133" idx="3"/>
          </p:cNvCxnSpPr>
          <p:nvPr/>
        </p:nvCxnSpPr>
        <p:spPr>
          <a:xfrm rot="10800000" flipV="1">
            <a:off x="7988219" y="1477988"/>
            <a:ext cx="1451588" cy="1094741"/>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85" name="Graphic 284" descr="List">
            <a:extLst>
              <a:ext uri="{FF2B5EF4-FFF2-40B4-BE49-F238E27FC236}">
                <a16:creationId xmlns:a16="http://schemas.microsoft.com/office/drawing/2014/main" id="{B7A28641-19CB-4B81-A729-5752DD0FBF8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298708" y="4191102"/>
            <a:ext cx="967699" cy="967699"/>
          </a:xfrm>
          <a:prstGeom prst="rect">
            <a:avLst/>
          </a:prstGeom>
        </p:spPr>
      </p:pic>
      <p:sp>
        <p:nvSpPr>
          <p:cNvPr id="286" name="TextBox 285">
            <a:extLst>
              <a:ext uri="{FF2B5EF4-FFF2-40B4-BE49-F238E27FC236}">
                <a16:creationId xmlns:a16="http://schemas.microsoft.com/office/drawing/2014/main" id="{1B832DC1-B0A2-4454-ADA8-D93EEE88BCE8}"/>
              </a:ext>
            </a:extLst>
          </p:cNvPr>
          <p:cNvSpPr txBox="1"/>
          <p:nvPr/>
        </p:nvSpPr>
        <p:spPr>
          <a:xfrm>
            <a:off x="9229505" y="5077373"/>
            <a:ext cx="1106105" cy="548483"/>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sz="1482" dirty="0">
                <a:solidFill>
                  <a:schemeClr val="accent5">
                    <a:lumMod val="75000"/>
                  </a:schemeClr>
                </a:solidFill>
              </a:rPr>
              <a:t>Artifact Repository</a:t>
            </a:r>
          </a:p>
        </p:txBody>
      </p:sp>
      <p:cxnSp>
        <p:nvCxnSpPr>
          <p:cNvPr id="287" name="Connector: Curved 286">
            <a:extLst>
              <a:ext uri="{FF2B5EF4-FFF2-40B4-BE49-F238E27FC236}">
                <a16:creationId xmlns:a16="http://schemas.microsoft.com/office/drawing/2014/main" id="{BC54C090-E437-4820-B3DD-E63916B8A7B4}"/>
              </a:ext>
            </a:extLst>
          </p:cNvPr>
          <p:cNvCxnSpPr>
            <a:cxnSpLocks/>
            <a:stCxn id="285" idx="1"/>
            <a:endCxn id="112" idx="3"/>
          </p:cNvCxnSpPr>
          <p:nvPr/>
        </p:nvCxnSpPr>
        <p:spPr>
          <a:xfrm rot="10800000">
            <a:off x="7977776" y="3972748"/>
            <a:ext cx="1320933" cy="702205"/>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1" name="Connector: Curved 290">
            <a:extLst>
              <a:ext uri="{FF2B5EF4-FFF2-40B4-BE49-F238E27FC236}">
                <a16:creationId xmlns:a16="http://schemas.microsoft.com/office/drawing/2014/main" id="{B0E2E39E-DF12-4F70-8339-54E4C237312F}"/>
              </a:ext>
            </a:extLst>
          </p:cNvPr>
          <p:cNvCxnSpPr>
            <a:cxnSpLocks/>
            <a:stCxn id="285" idx="1"/>
            <a:endCxn id="237" idx="3"/>
          </p:cNvCxnSpPr>
          <p:nvPr/>
        </p:nvCxnSpPr>
        <p:spPr>
          <a:xfrm rot="10800000" flipV="1">
            <a:off x="7609726" y="4674952"/>
            <a:ext cx="1688982" cy="631490"/>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02" name="Graphic 301" descr="Factory">
            <a:extLst>
              <a:ext uri="{FF2B5EF4-FFF2-40B4-BE49-F238E27FC236}">
                <a16:creationId xmlns:a16="http://schemas.microsoft.com/office/drawing/2014/main" id="{19F4BA1D-8AE8-4069-B2B9-72BFA7AD872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370774" y="2596690"/>
            <a:ext cx="967699" cy="967699"/>
          </a:xfrm>
          <a:prstGeom prst="rect">
            <a:avLst/>
          </a:prstGeom>
        </p:spPr>
      </p:pic>
      <p:sp>
        <p:nvSpPr>
          <p:cNvPr id="303" name="TextBox 302">
            <a:extLst>
              <a:ext uri="{FF2B5EF4-FFF2-40B4-BE49-F238E27FC236}">
                <a16:creationId xmlns:a16="http://schemas.microsoft.com/office/drawing/2014/main" id="{5D535076-B03C-4257-853D-B268C9B61079}"/>
              </a:ext>
            </a:extLst>
          </p:cNvPr>
          <p:cNvSpPr txBox="1"/>
          <p:nvPr/>
        </p:nvSpPr>
        <p:spPr>
          <a:xfrm>
            <a:off x="9249650" y="3477566"/>
            <a:ext cx="1106105" cy="320409"/>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sz="1482" dirty="0">
                <a:solidFill>
                  <a:schemeClr val="accent5">
                    <a:lumMod val="75000"/>
                  </a:schemeClr>
                </a:solidFill>
              </a:rPr>
              <a:t>Build Server</a:t>
            </a:r>
          </a:p>
        </p:txBody>
      </p:sp>
      <p:cxnSp>
        <p:nvCxnSpPr>
          <p:cNvPr id="304" name="Connector: Curved 303">
            <a:extLst>
              <a:ext uri="{FF2B5EF4-FFF2-40B4-BE49-F238E27FC236}">
                <a16:creationId xmlns:a16="http://schemas.microsoft.com/office/drawing/2014/main" id="{087EFB09-B9C0-4F5A-9F3A-123CFF567461}"/>
              </a:ext>
            </a:extLst>
          </p:cNvPr>
          <p:cNvCxnSpPr>
            <a:cxnSpLocks/>
            <a:stCxn id="12" idx="3"/>
            <a:endCxn id="302" idx="0"/>
          </p:cNvCxnSpPr>
          <p:nvPr/>
        </p:nvCxnSpPr>
        <p:spPr>
          <a:xfrm flipH="1">
            <a:off x="9854624" y="1477989"/>
            <a:ext cx="395881" cy="1118701"/>
          </a:xfrm>
          <a:prstGeom prst="curvedConnector4">
            <a:avLst>
              <a:gd name="adj1" fmla="val -57745"/>
              <a:gd name="adj2" fmla="val 66118"/>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7" name="Connector: Curved 306">
            <a:extLst>
              <a:ext uri="{FF2B5EF4-FFF2-40B4-BE49-F238E27FC236}">
                <a16:creationId xmlns:a16="http://schemas.microsoft.com/office/drawing/2014/main" id="{E1362A46-C751-4F2A-9B65-4C654268E4CE}"/>
              </a:ext>
            </a:extLst>
          </p:cNvPr>
          <p:cNvCxnSpPr>
            <a:cxnSpLocks/>
            <a:stCxn id="285" idx="3"/>
            <a:endCxn id="302" idx="3"/>
          </p:cNvCxnSpPr>
          <p:nvPr/>
        </p:nvCxnSpPr>
        <p:spPr>
          <a:xfrm flipV="1">
            <a:off x="10266407" y="3080540"/>
            <a:ext cx="72066" cy="1594412"/>
          </a:xfrm>
          <a:prstGeom prst="curvedConnector3">
            <a:avLst>
              <a:gd name="adj1" fmla="val 417209"/>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0" name="Title 1">
            <a:extLst>
              <a:ext uri="{FF2B5EF4-FFF2-40B4-BE49-F238E27FC236}">
                <a16:creationId xmlns:a16="http://schemas.microsoft.com/office/drawing/2014/main" id="{FDC8402B-EAFB-42AD-9594-0A2ABC2462B7}"/>
              </a:ext>
            </a:extLst>
          </p:cNvPr>
          <p:cNvSpPr txBox="1">
            <a:spLocks/>
          </p:cNvSpPr>
          <p:nvPr/>
        </p:nvSpPr>
        <p:spPr>
          <a:xfrm>
            <a:off x="382082" y="381421"/>
            <a:ext cx="11429516" cy="761968"/>
          </a:xfrm>
          <a:prstGeom prst="rect">
            <a:avLst/>
          </a:prstGeom>
        </p:spPr>
        <p:txBody>
          <a:bodyPr/>
          <a:lstStyle>
            <a:lvl1pPr algn="l" defTabSz="576026" rtl="0" eaLnBrk="1" latinLnBrk="0" hangingPunct="1">
              <a:spcBef>
                <a:spcPct val="0"/>
              </a:spcBef>
              <a:buNone/>
              <a:defRPr sz="4400" kern="1200">
                <a:solidFill>
                  <a:schemeClr val="accent1"/>
                </a:solidFill>
                <a:latin typeface="+mj-lt"/>
                <a:ea typeface="+mj-ea"/>
                <a:cs typeface="+mj-cs"/>
              </a:defRPr>
            </a:lvl1pPr>
          </a:lstStyle>
          <a:p>
            <a:r>
              <a:rPr lang="en-US" sz="4657" dirty="0">
                <a:solidFill>
                  <a:schemeClr val="tx1"/>
                </a:solidFill>
              </a:rPr>
              <a:t>Images</a:t>
            </a:r>
          </a:p>
        </p:txBody>
      </p:sp>
      <p:sp>
        <p:nvSpPr>
          <p:cNvPr id="316" name="Right Brace 315">
            <a:extLst>
              <a:ext uri="{FF2B5EF4-FFF2-40B4-BE49-F238E27FC236}">
                <a16:creationId xmlns:a16="http://schemas.microsoft.com/office/drawing/2014/main" id="{683161C3-A93B-4923-B89E-1ECF07C3EE91}"/>
              </a:ext>
            </a:extLst>
          </p:cNvPr>
          <p:cNvSpPr/>
          <p:nvPr/>
        </p:nvSpPr>
        <p:spPr>
          <a:xfrm>
            <a:off x="4160754" y="1781029"/>
            <a:ext cx="169086" cy="533111"/>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905"/>
          </a:p>
        </p:txBody>
      </p:sp>
      <p:sp>
        <p:nvSpPr>
          <p:cNvPr id="317" name="Right Brace 316">
            <a:extLst>
              <a:ext uri="{FF2B5EF4-FFF2-40B4-BE49-F238E27FC236}">
                <a16:creationId xmlns:a16="http://schemas.microsoft.com/office/drawing/2014/main" id="{353A5226-73EC-4F22-8805-1EC76479E675}"/>
              </a:ext>
            </a:extLst>
          </p:cNvPr>
          <p:cNvSpPr/>
          <p:nvPr/>
        </p:nvSpPr>
        <p:spPr>
          <a:xfrm rot="16200000">
            <a:off x="4475128" y="1842320"/>
            <a:ext cx="228354" cy="1141278"/>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905"/>
          </a:p>
        </p:txBody>
      </p:sp>
      <p:pic>
        <p:nvPicPr>
          <p:cNvPr id="322" name="Graphic 321" descr="Programmer">
            <a:extLst>
              <a:ext uri="{FF2B5EF4-FFF2-40B4-BE49-F238E27FC236}">
                <a16:creationId xmlns:a16="http://schemas.microsoft.com/office/drawing/2014/main" id="{D7EEF507-CF0B-44C4-9540-7F6A4373C65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858061" y="3477465"/>
            <a:ext cx="967699" cy="967699"/>
          </a:xfrm>
          <a:prstGeom prst="rect">
            <a:avLst/>
          </a:prstGeom>
        </p:spPr>
      </p:pic>
      <p:pic>
        <p:nvPicPr>
          <p:cNvPr id="323" name="Graphic 322" descr="Programmer">
            <a:extLst>
              <a:ext uri="{FF2B5EF4-FFF2-40B4-BE49-F238E27FC236}">
                <a16:creationId xmlns:a16="http://schemas.microsoft.com/office/drawing/2014/main" id="{932D6FAC-87C0-4E7A-8AFB-D3A2179A434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849077" y="4669109"/>
            <a:ext cx="967699" cy="967699"/>
          </a:xfrm>
          <a:prstGeom prst="rect">
            <a:avLst/>
          </a:prstGeom>
        </p:spPr>
      </p:pic>
      <p:cxnSp>
        <p:nvCxnSpPr>
          <p:cNvPr id="324" name="Connector: Curved 323">
            <a:extLst>
              <a:ext uri="{FF2B5EF4-FFF2-40B4-BE49-F238E27FC236}">
                <a16:creationId xmlns:a16="http://schemas.microsoft.com/office/drawing/2014/main" id="{792EC436-F182-4046-8F0E-218E33F1BD37}"/>
              </a:ext>
            </a:extLst>
          </p:cNvPr>
          <p:cNvCxnSpPr>
            <a:cxnSpLocks/>
            <a:stCxn id="322" idx="2"/>
            <a:endCxn id="112" idx="3"/>
          </p:cNvCxnSpPr>
          <p:nvPr/>
        </p:nvCxnSpPr>
        <p:spPr>
          <a:xfrm rot="5400000" flipH="1">
            <a:off x="9423634" y="2526888"/>
            <a:ext cx="472417" cy="3364136"/>
          </a:xfrm>
          <a:prstGeom prst="curvedConnector4">
            <a:avLst>
              <a:gd name="adj1" fmla="val -48389"/>
              <a:gd name="adj2" fmla="val 57191"/>
            </a:avLst>
          </a:prstGeom>
        </p:spPr>
        <p:style>
          <a:lnRef idx="1">
            <a:schemeClr val="accent6"/>
          </a:lnRef>
          <a:fillRef idx="0">
            <a:schemeClr val="accent6"/>
          </a:fillRef>
          <a:effectRef idx="0">
            <a:schemeClr val="accent6"/>
          </a:effectRef>
          <a:fontRef idx="minor">
            <a:schemeClr val="tx1"/>
          </a:fontRef>
        </p:style>
      </p:cxnSp>
      <p:cxnSp>
        <p:nvCxnSpPr>
          <p:cNvPr id="327" name="Connector: Curved 326">
            <a:extLst>
              <a:ext uri="{FF2B5EF4-FFF2-40B4-BE49-F238E27FC236}">
                <a16:creationId xmlns:a16="http://schemas.microsoft.com/office/drawing/2014/main" id="{531C3F26-711E-48DE-A4B8-1F723DED1207}"/>
              </a:ext>
            </a:extLst>
          </p:cNvPr>
          <p:cNvCxnSpPr>
            <a:cxnSpLocks/>
            <a:stCxn id="323" idx="2"/>
            <a:endCxn id="237" idx="3"/>
          </p:cNvCxnSpPr>
          <p:nvPr/>
        </p:nvCxnSpPr>
        <p:spPr>
          <a:xfrm rot="5400000" flipH="1">
            <a:off x="9306144" y="3610025"/>
            <a:ext cx="330366" cy="3723201"/>
          </a:xfrm>
          <a:prstGeom prst="curvedConnector4">
            <a:avLst>
              <a:gd name="adj1" fmla="val -69196"/>
              <a:gd name="adj2" fmla="val 56498"/>
            </a:avLst>
          </a:prstGeom>
        </p:spPr>
        <p:style>
          <a:lnRef idx="1">
            <a:schemeClr val="accent6"/>
          </a:lnRef>
          <a:fillRef idx="0">
            <a:schemeClr val="accent6"/>
          </a:fillRef>
          <a:effectRef idx="0">
            <a:schemeClr val="accent6"/>
          </a:effectRef>
          <a:fontRef idx="minor">
            <a:schemeClr val="tx1"/>
          </a:fontRef>
        </p:style>
      </p:cxnSp>
      <p:sp>
        <p:nvSpPr>
          <p:cNvPr id="136" name="TextBox 135">
            <a:extLst>
              <a:ext uri="{FF2B5EF4-FFF2-40B4-BE49-F238E27FC236}">
                <a16:creationId xmlns:a16="http://schemas.microsoft.com/office/drawing/2014/main" id="{85B15A94-DEC0-493F-B563-F234ADDABF45}"/>
              </a:ext>
            </a:extLst>
          </p:cNvPr>
          <p:cNvSpPr txBox="1"/>
          <p:nvPr/>
        </p:nvSpPr>
        <p:spPr>
          <a:xfrm>
            <a:off x="6530368" y="3060913"/>
            <a:ext cx="1828136" cy="38549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905" dirty="0">
                <a:solidFill>
                  <a:schemeClr val="accent2">
                    <a:lumMod val="75000"/>
                  </a:schemeClr>
                </a:solidFill>
              </a:rPr>
              <a:t>Testing</a:t>
            </a:r>
          </a:p>
        </p:txBody>
      </p:sp>
    </p:spTree>
    <p:extLst>
      <p:ext uri="{BB962C8B-B14F-4D97-AF65-F5344CB8AC3E}">
        <p14:creationId xmlns:p14="http://schemas.microsoft.com/office/powerpoint/2010/main" val="3492907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4A1AA4AC-46E7-4285-94C0-E40AC66E6419}"/>
              </a:ext>
            </a:extLst>
          </p:cNvPr>
          <p:cNvSpPr/>
          <p:nvPr/>
        </p:nvSpPr>
        <p:spPr>
          <a:xfrm>
            <a:off x="6539390" y="3271895"/>
            <a:ext cx="1790160" cy="1138029"/>
          </a:xfrm>
          <a:prstGeom prst="rect">
            <a:avLst/>
          </a:prstGeom>
          <a:solidFill>
            <a:schemeClr val="accent6">
              <a:lumMod val="40000"/>
              <a:lumOff val="60000"/>
            </a:schemeClr>
          </a:solidFill>
          <a:ln>
            <a:solidFill>
              <a:srgbClr val="C00000"/>
            </a:solidFill>
          </a:ln>
        </p:spPr>
        <p:style>
          <a:lnRef idx="3">
            <a:schemeClr val="lt1"/>
          </a:lnRef>
          <a:fillRef idx="1">
            <a:schemeClr val="accent2"/>
          </a:fillRef>
          <a:effectRef idx="1">
            <a:schemeClr val="accent2"/>
          </a:effectRef>
          <a:fontRef idx="minor">
            <a:schemeClr val="lt1"/>
          </a:fontRef>
        </p:style>
        <p:txBody>
          <a:bodyPr lIns="0" tIns="0" rIns="0" bIns="0" rtlCol="0" anchor="ctr">
            <a:noAutofit/>
          </a:bodyPr>
          <a:lstStyle/>
          <a:p>
            <a:pPr algn="l"/>
            <a:endParaRPr lang="en-US" sz="2540" dirty="0">
              <a:solidFill>
                <a:schemeClr val="accent1"/>
              </a:solidFill>
            </a:endParaRPr>
          </a:p>
        </p:txBody>
      </p:sp>
      <p:pic>
        <p:nvPicPr>
          <p:cNvPr id="12" name="Graphic 11" descr="Document">
            <a:extLst>
              <a:ext uri="{FF2B5EF4-FFF2-40B4-BE49-F238E27FC236}">
                <a16:creationId xmlns:a16="http://schemas.microsoft.com/office/drawing/2014/main" id="{106F8F69-88F2-473E-823D-705A6F45D1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39807" y="1117367"/>
            <a:ext cx="810698" cy="721244"/>
          </a:xfrm>
          <a:prstGeom prst="rect">
            <a:avLst/>
          </a:prstGeom>
        </p:spPr>
      </p:pic>
      <p:sp>
        <p:nvSpPr>
          <p:cNvPr id="13" name="TextBox 12">
            <a:extLst>
              <a:ext uri="{FF2B5EF4-FFF2-40B4-BE49-F238E27FC236}">
                <a16:creationId xmlns:a16="http://schemas.microsoft.com/office/drawing/2014/main" id="{95212AF0-1E8D-4292-A4D6-266800FBF494}"/>
              </a:ext>
            </a:extLst>
          </p:cNvPr>
          <p:cNvSpPr txBox="1"/>
          <p:nvPr/>
        </p:nvSpPr>
        <p:spPr>
          <a:xfrm>
            <a:off x="9374418" y="1709988"/>
            <a:ext cx="990516" cy="548483"/>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sz="1482" dirty="0">
                <a:solidFill>
                  <a:schemeClr val="accent5">
                    <a:lumMod val="75000"/>
                  </a:schemeClr>
                </a:solidFill>
              </a:rPr>
              <a:t>Version</a:t>
            </a:r>
          </a:p>
          <a:p>
            <a:pPr algn="ctr"/>
            <a:r>
              <a:rPr lang="en-US" sz="1482" dirty="0">
                <a:solidFill>
                  <a:schemeClr val="accent5">
                    <a:lumMod val="75000"/>
                  </a:schemeClr>
                </a:solidFill>
              </a:rPr>
              <a:t>Control</a:t>
            </a:r>
          </a:p>
        </p:txBody>
      </p:sp>
      <p:sp>
        <p:nvSpPr>
          <p:cNvPr id="2" name="Rectangle 1">
            <a:extLst>
              <a:ext uri="{FF2B5EF4-FFF2-40B4-BE49-F238E27FC236}">
                <a16:creationId xmlns:a16="http://schemas.microsoft.com/office/drawing/2014/main" id="{9477F897-8B1B-4DAF-AE2E-8FCA6DE2F524}"/>
              </a:ext>
            </a:extLst>
          </p:cNvPr>
          <p:cNvSpPr/>
          <p:nvPr/>
        </p:nvSpPr>
        <p:spPr>
          <a:xfrm>
            <a:off x="2896757" y="1200846"/>
            <a:ext cx="2778185" cy="4449901"/>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ctr">
            <a:noAutofit/>
          </a:bodyPr>
          <a:lstStyle/>
          <a:p>
            <a:pPr algn="ctr"/>
            <a:endParaRPr lang="en-US" sz="1482" dirty="0">
              <a:solidFill>
                <a:schemeClr val="accent1">
                  <a:lumMod val="75000"/>
                </a:schemeClr>
              </a:solidFill>
            </a:endParaRPr>
          </a:p>
        </p:txBody>
      </p:sp>
      <p:sp>
        <p:nvSpPr>
          <p:cNvPr id="20" name="TextBox 19">
            <a:extLst>
              <a:ext uri="{FF2B5EF4-FFF2-40B4-BE49-F238E27FC236}">
                <a16:creationId xmlns:a16="http://schemas.microsoft.com/office/drawing/2014/main" id="{CEF2558F-2861-42A7-B0A6-890A8C03CE5C}"/>
              </a:ext>
            </a:extLst>
          </p:cNvPr>
          <p:cNvSpPr txBox="1"/>
          <p:nvPr/>
        </p:nvSpPr>
        <p:spPr>
          <a:xfrm>
            <a:off x="2896757" y="1177473"/>
            <a:ext cx="2778185" cy="38549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905" dirty="0">
                <a:solidFill>
                  <a:schemeClr val="accent2">
                    <a:lumMod val="75000"/>
                  </a:schemeClr>
                </a:solidFill>
              </a:rPr>
              <a:t>Docker Environment</a:t>
            </a:r>
          </a:p>
        </p:txBody>
      </p:sp>
      <p:pic>
        <p:nvPicPr>
          <p:cNvPr id="27" name="Graphic 26" descr="Folder">
            <a:extLst>
              <a:ext uri="{FF2B5EF4-FFF2-40B4-BE49-F238E27FC236}">
                <a16:creationId xmlns:a16="http://schemas.microsoft.com/office/drawing/2014/main" id="{FA8021B6-AA1C-421D-A97A-4C33E08D4E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3919" y="1325007"/>
            <a:ext cx="2043901" cy="2517906"/>
          </a:xfrm>
          <a:prstGeom prst="rect">
            <a:avLst/>
          </a:prstGeom>
        </p:spPr>
      </p:pic>
      <p:sp>
        <p:nvSpPr>
          <p:cNvPr id="28" name="TextBox 27">
            <a:extLst>
              <a:ext uri="{FF2B5EF4-FFF2-40B4-BE49-F238E27FC236}">
                <a16:creationId xmlns:a16="http://schemas.microsoft.com/office/drawing/2014/main" id="{AAF215F0-4404-4585-89E1-CC9B75F4BE85}"/>
              </a:ext>
            </a:extLst>
          </p:cNvPr>
          <p:cNvSpPr txBox="1"/>
          <p:nvPr/>
        </p:nvSpPr>
        <p:spPr>
          <a:xfrm>
            <a:off x="449917" y="2160396"/>
            <a:ext cx="1705729" cy="287771"/>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1270" dirty="0">
                <a:solidFill>
                  <a:schemeClr val="accent2">
                    <a:lumMod val="75000"/>
                  </a:schemeClr>
                </a:solidFill>
              </a:rPr>
              <a:t>Docker Bind Mount</a:t>
            </a:r>
          </a:p>
        </p:txBody>
      </p:sp>
      <p:grpSp>
        <p:nvGrpSpPr>
          <p:cNvPr id="29" name="Group 28">
            <a:extLst>
              <a:ext uri="{FF2B5EF4-FFF2-40B4-BE49-F238E27FC236}">
                <a16:creationId xmlns:a16="http://schemas.microsoft.com/office/drawing/2014/main" id="{CEB263ED-BBDA-4075-A4D8-2E5C15BFE293}"/>
              </a:ext>
            </a:extLst>
          </p:cNvPr>
          <p:cNvGrpSpPr/>
          <p:nvPr/>
        </p:nvGrpSpPr>
        <p:grpSpPr>
          <a:xfrm>
            <a:off x="506223" y="2476212"/>
            <a:ext cx="583814" cy="819223"/>
            <a:chOff x="930716" y="2365069"/>
            <a:chExt cx="507371" cy="563335"/>
          </a:xfrm>
        </p:grpSpPr>
        <p:pic>
          <p:nvPicPr>
            <p:cNvPr id="22" name="Graphic 21" descr="Database">
              <a:extLst>
                <a:ext uri="{FF2B5EF4-FFF2-40B4-BE49-F238E27FC236}">
                  <a16:creationId xmlns:a16="http://schemas.microsoft.com/office/drawing/2014/main" id="{E262EEC9-0EAF-42F2-B7ED-6D1873DDA07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86968" y="2365069"/>
              <a:ext cx="443527" cy="443527"/>
            </a:xfrm>
            <a:prstGeom prst="rect">
              <a:avLst/>
            </a:prstGeom>
          </p:spPr>
        </p:pic>
        <p:sp>
          <p:nvSpPr>
            <p:cNvPr id="23" name="TextBox 22">
              <a:extLst>
                <a:ext uri="{FF2B5EF4-FFF2-40B4-BE49-F238E27FC236}">
                  <a16:creationId xmlns:a16="http://schemas.microsoft.com/office/drawing/2014/main" id="{25DFCEB3-EDC2-40F0-9F70-95FCBE70A810}"/>
                </a:ext>
              </a:extLst>
            </p:cNvPr>
            <p:cNvSpPr txBox="1"/>
            <p:nvPr/>
          </p:nvSpPr>
          <p:spPr>
            <a:xfrm>
              <a:off x="930716" y="2752962"/>
              <a:ext cx="507371" cy="175442"/>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none" rtlCol="0">
              <a:spAutoFit/>
            </a:bodyPr>
            <a:lstStyle/>
            <a:p>
              <a:r>
                <a:rPr lang="en-US" sz="1058" dirty="0">
                  <a:solidFill>
                    <a:schemeClr val="accent2">
                      <a:lumMod val="75000"/>
                    </a:schemeClr>
                  </a:solidFill>
                </a:rPr>
                <a:t>Backup</a:t>
              </a:r>
            </a:p>
          </p:txBody>
        </p:sp>
      </p:grpSp>
      <p:sp>
        <p:nvSpPr>
          <p:cNvPr id="35" name="Flowchart: Multidocument 34">
            <a:extLst>
              <a:ext uri="{FF2B5EF4-FFF2-40B4-BE49-F238E27FC236}">
                <a16:creationId xmlns:a16="http://schemas.microsoft.com/office/drawing/2014/main" id="{9B7C173C-AB6E-4D20-8BFF-6C051D5D518A}"/>
              </a:ext>
            </a:extLst>
          </p:cNvPr>
          <p:cNvSpPr/>
          <p:nvPr/>
        </p:nvSpPr>
        <p:spPr>
          <a:xfrm>
            <a:off x="3049456" y="1772532"/>
            <a:ext cx="928506" cy="588510"/>
          </a:xfrm>
          <a:prstGeom prst="flowChartMulti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Base Images</a:t>
            </a:r>
          </a:p>
        </p:txBody>
      </p:sp>
      <p:grpSp>
        <p:nvGrpSpPr>
          <p:cNvPr id="88" name="Group 87">
            <a:extLst>
              <a:ext uri="{FF2B5EF4-FFF2-40B4-BE49-F238E27FC236}">
                <a16:creationId xmlns:a16="http://schemas.microsoft.com/office/drawing/2014/main" id="{BE233D6E-E915-4C48-8196-6E21DB4A2206}"/>
              </a:ext>
            </a:extLst>
          </p:cNvPr>
          <p:cNvGrpSpPr/>
          <p:nvPr/>
        </p:nvGrpSpPr>
        <p:grpSpPr>
          <a:xfrm>
            <a:off x="4055195" y="2527135"/>
            <a:ext cx="1063818" cy="891699"/>
            <a:chOff x="466149" y="2429743"/>
            <a:chExt cx="955597" cy="1018856"/>
          </a:xfrm>
        </p:grpSpPr>
        <p:sp>
          <p:nvSpPr>
            <p:cNvPr id="36" name="Flowchart: Document 35">
              <a:extLst>
                <a:ext uri="{FF2B5EF4-FFF2-40B4-BE49-F238E27FC236}">
                  <a16:creationId xmlns:a16="http://schemas.microsoft.com/office/drawing/2014/main" id="{33078894-D834-472D-84D9-8DDCBE243C67}"/>
                </a:ext>
              </a:extLst>
            </p:cNvPr>
            <p:cNvSpPr/>
            <p:nvPr/>
          </p:nvSpPr>
          <p:spPr>
            <a:xfrm>
              <a:off x="507346" y="2429743"/>
              <a:ext cx="914400" cy="1018856"/>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Dev Image</a:t>
              </a:r>
            </a:p>
          </p:txBody>
        </p:sp>
        <p:grpSp>
          <p:nvGrpSpPr>
            <p:cNvPr id="47" name="Group 46">
              <a:extLst>
                <a:ext uri="{FF2B5EF4-FFF2-40B4-BE49-F238E27FC236}">
                  <a16:creationId xmlns:a16="http://schemas.microsoft.com/office/drawing/2014/main" id="{166DCB98-1907-400A-B5E3-322B368DA705}"/>
                </a:ext>
              </a:extLst>
            </p:cNvPr>
            <p:cNvGrpSpPr/>
            <p:nvPr/>
          </p:nvGrpSpPr>
          <p:grpSpPr>
            <a:xfrm>
              <a:off x="466149" y="2672382"/>
              <a:ext cx="662233" cy="656627"/>
              <a:chOff x="854237" y="2365069"/>
              <a:chExt cx="662233" cy="656627"/>
            </a:xfrm>
          </p:grpSpPr>
          <p:pic>
            <p:nvPicPr>
              <p:cNvPr id="48" name="Graphic 47" descr="Database">
                <a:extLst>
                  <a:ext uri="{FF2B5EF4-FFF2-40B4-BE49-F238E27FC236}">
                    <a16:creationId xmlns:a16="http://schemas.microsoft.com/office/drawing/2014/main" id="{597AC218-569B-4D43-8DC9-C99C37F2C4F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6968" y="2365069"/>
                <a:ext cx="443527" cy="443527"/>
              </a:xfrm>
              <a:prstGeom prst="rect">
                <a:avLst/>
              </a:prstGeom>
            </p:spPr>
          </p:pic>
          <p:sp>
            <p:nvSpPr>
              <p:cNvPr id="49" name="TextBox 48">
                <a:extLst>
                  <a:ext uri="{FF2B5EF4-FFF2-40B4-BE49-F238E27FC236}">
                    <a16:creationId xmlns:a16="http://schemas.microsoft.com/office/drawing/2014/main" id="{78E04ABE-E162-42D9-BB77-87061A3DEEAD}"/>
                  </a:ext>
                </a:extLst>
              </p:cNvPr>
              <p:cNvSpPr txBox="1"/>
              <p:nvPr/>
            </p:nvSpPr>
            <p:spPr>
              <a:xfrm>
                <a:off x="854237" y="2780614"/>
                <a:ext cx="662233" cy="241082"/>
              </a:xfrm>
              <a:prstGeom prst="rect">
                <a:avLst/>
              </a:prstGeom>
              <a:noFill/>
              <a:ln>
                <a:solidFill>
                  <a:srgbClr val="C00000"/>
                </a:solidFill>
              </a:ln>
            </p:spPr>
            <p:txBody>
              <a:bodyPr wrap="none" rtlCol="0">
                <a:spAutoFit/>
              </a:bodyPr>
              <a:lstStyle/>
              <a:p>
                <a:r>
                  <a:rPr lang="en-US" sz="1058" dirty="0">
                    <a:solidFill>
                      <a:schemeClr val="accent2">
                        <a:lumMod val="75000"/>
                      </a:schemeClr>
                    </a:solidFill>
                  </a:rPr>
                  <a:t>Database</a:t>
                </a:r>
              </a:p>
            </p:txBody>
          </p:sp>
        </p:grpSp>
      </p:grpSp>
      <p:sp>
        <p:nvSpPr>
          <p:cNvPr id="76" name="Flowchart: Document 75">
            <a:extLst>
              <a:ext uri="{FF2B5EF4-FFF2-40B4-BE49-F238E27FC236}">
                <a16:creationId xmlns:a16="http://schemas.microsoft.com/office/drawing/2014/main" id="{8092CCA4-142B-43AC-A434-CDE2F043FB6D}"/>
              </a:ext>
            </a:extLst>
          </p:cNvPr>
          <p:cNvSpPr/>
          <p:nvPr/>
        </p:nvSpPr>
        <p:spPr>
          <a:xfrm>
            <a:off x="4432584" y="1781030"/>
            <a:ext cx="897540" cy="488693"/>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SQL Server Image</a:t>
            </a:r>
          </a:p>
        </p:txBody>
      </p:sp>
      <p:grpSp>
        <p:nvGrpSpPr>
          <p:cNvPr id="87" name="Group 86">
            <a:extLst>
              <a:ext uri="{FF2B5EF4-FFF2-40B4-BE49-F238E27FC236}">
                <a16:creationId xmlns:a16="http://schemas.microsoft.com/office/drawing/2014/main" id="{5BB4CEB9-DAD3-4ACB-821C-192BF6B9A5AE}"/>
              </a:ext>
            </a:extLst>
          </p:cNvPr>
          <p:cNvGrpSpPr/>
          <p:nvPr/>
        </p:nvGrpSpPr>
        <p:grpSpPr>
          <a:xfrm>
            <a:off x="4070397" y="3678624"/>
            <a:ext cx="1039213" cy="978021"/>
            <a:chOff x="550925" y="4103920"/>
            <a:chExt cx="933495" cy="1018856"/>
          </a:xfrm>
        </p:grpSpPr>
        <p:sp>
          <p:nvSpPr>
            <p:cNvPr id="80" name="Flowchart: Document 79">
              <a:extLst>
                <a:ext uri="{FF2B5EF4-FFF2-40B4-BE49-F238E27FC236}">
                  <a16:creationId xmlns:a16="http://schemas.microsoft.com/office/drawing/2014/main" id="{E8D94C02-DDBD-4B5A-B61A-65210C935513}"/>
                </a:ext>
              </a:extLst>
            </p:cNvPr>
            <p:cNvSpPr/>
            <p:nvPr/>
          </p:nvSpPr>
          <p:spPr>
            <a:xfrm>
              <a:off x="570020" y="4103920"/>
              <a:ext cx="914400" cy="1018856"/>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QA Image</a:t>
              </a:r>
            </a:p>
          </p:txBody>
        </p:sp>
        <p:grpSp>
          <p:nvGrpSpPr>
            <p:cNvPr id="81" name="Group 80">
              <a:extLst>
                <a:ext uri="{FF2B5EF4-FFF2-40B4-BE49-F238E27FC236}">
                  <a16:creationId xmlns:a16="http://schemas.microsoft.com/office/drawing/2014/main" id="{DCEA3FE7-4BEF-4794-A0CD-1A48831AB02E}"/>
                </a:ext>
              </a:extLst>
            </p:cNvPr>
            <p:cNvGrpSpPr/>
            <p:nvPr/>
          </p:nvGrpSpPr>
          <p:grpSpPr>
            <a:xfrm>
              <a:off x="550925" y="4346559"/>
              <a:ext cx="662233" cy="629115"/>
              <a:chOff x="941761" y="2910612"/>
              <a:chExt cx="662233" cy="629115"/>
            </a:xfrm>
          </p:grpSpPr>
          <p:pic>
            <p:nvPicPr>
              <p:cNvPr id="82" name="Graphic 81" descr="Database">
                <a:extLst>
                  <a:ext uri="{FF2B5EF4-FFF2-40B4-BE49-F238E27FC236}">
                    <a16:creationId xmlns:a16="http://schemas.microsoft.com/office/drawing/2014/main" id="{5F3DFB98-14B1-4436-A683-DF2D14CB8A2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52390" y="2910612"/>
                <a:ext cx="443527" cy="443527"/>
              </a:xfrm>
              <a:prstGeom prst="rect">
                <a:avLst/>
              </a:prstGeom>
            </p:spPr>
          </p:pic>
          <p:sp>
            <p:nvSpPr>
              <p:cNvPr id="83" name="TextBox 82">
                <a:extLst>
                  <a:ext uri="{FF2B5EF4-FFF2-40B4-BE49-F238E27FC236}">
                    <a16:creationId xmlns:a16="http://schemas.microsoft.com/office/drawing/2014/main" id="{F9587795-E0E5-43DE-A72F-15FF5C587201}"/>
                  </a:ext>
                </a:extLst>
              </p:cNvPr>
              <p:cNvSpPr txBox="1"/>
              <p:nvPr/>
            </p:nvSpPr>
            <p:spPr>
              <a:xfrm>
                <a:off x="941761" y="3298646"/>
                <a:ext cx="662233" cy="241081"/>
              </a:xfrm>
              <a:prstGeom prst="rect">
                <a:avLst/>
              </a:prstGeom>
              <a:noFill/>
              <a:ln>
                <a:solidFill>
                  <a:srgbClr val="C00000"/>
                </a:solidFill>
              </a:ln>
            </p:spPr>
            <p:txBody>
              <a:bodyPr wrap="none" rtlCol="0">
                <a:spAutoFit/>
              </a:bodyPr>
              <a:lstStyle/>
              <a:p>
                <a:r>
                  <a:rPr lang="en-US" sz="1058" dirty="0">
                    <a:solidFill>
                      <a:schemeClr val="accent2">
                        <a:lumMod val="75000"/>
                      </a:schemeClr>
                    </a:solidFill>
                  </a:rPr>
                  <a:t>Database</a:t>
                </a:r>
              </a:p>
            </p:txBody>
          </p:sp>
        </p:grpSp>
      </p:grpSp>
      <p:cxnSp>
        <p:nvCxnSpPr>
          <p:cNvPr id="102" name="Connector: Curved 101">
            <a:extLst>
              <a:ext uri="{FF2B5EF4-FFF2-40B4-BE49-F238E27FC236}">
                <a16:creationId xmlns:a16="http://schemas.microsoft.com/office/drawing/2014/main" id="{7A6A820E-1C51-47AB-B901-7BA62AD91D35}"/>
              </a:ext>
            </a:extLst>
          </p:cNvPr>
          <p:cNvCxnSpPr>
            <a:cxnSpLocks/>
            <a:stCxn id="36" idx="3"/>
            <a:endCxn id="125" idx="1"/>
          </p:cNvCxnSpPr>
          <p:nvPr/>
        </p:nvCxnSpPr>
        <p:spPr>
          <a:xfrm flipV="1">
            <a:off x="5119013" y="1406326"/>
            <a:ext cx="1555783" cy="156665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0F7E6360-1E49-48F5-810D-9E980A0C91D8}"/>
              </a:ext>
            </a:extLst>
          </p:cNvPr>
          <p:cNvGrpSpPr/>
          <p:nvPr/>
        </p:nvGrpSpPr>
        <p:grpSpPr>
          <a:xfrm>
            <a:off x="6638001" y="3488745"/>
            <a:ext cx="1342734" cy="890827"/>
            <a:chOff x="1918427" y="2158029"/>
            <a:chExt cx="1268779" cy="1103755"/>
          </a:xfrm>
        </p:grpSpPr>
        <p:sp>
          <p:nvSpPr>
            <p:cNvPr id="110" name="Flowchart: Document 109">
              <a:extLst>
                <a:ext uri="{FF2B5EF4-FFF2-40B4-BE49-F238E27FC236}">
                  <a16:creationId xmlns:a16="http://schemas.microsoft.com/office/drawing/2014/main" id="{240E0A8D-96C8-4EF4-A8A3-316099F9D9E4}"/>
                </a:ext>
              </a:extLst>
            </p:cNvPr>
            <p:cNvSpPr/>
            <p:nvPr/>
          </p:nvSpPr>
          <p:spPr>
            <a:xfrm>
              <a:off x="1918427" y="2158029"/>
              <a:ext cx="1268779" cy="1103755"/>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QA 1</a:t>
              </a:r>
            </a:p>
          </p:txBody>
        </p:sp>
        <p:grpSp>
          <p:nvGrpSpPr>
            <p:cNvPr id="111" name="Group 110">
              <a:extLst>
                <a:ext uri="{FF2B5EF4-FFF2-40B4-BE49-F238E27FC236}">
                  <a16:creationId xmlns:a16="http://schemas.microsoft.com/office/drawing/2014/main" id="{EDA274B3-EBC3-4AAA-9E91-1E9A2582B970}"/>
                </a:ext>
              </a:extLst>
            </p:cNvPr>
            <p:cNvGrpSpPr/>
            <p:nvPr/>
          </p:nvGrpSpPr>
          <p:grpSpPr>
            <a:xfrm>
              <a:off x="1993348" y="2478663"/>
              <a:ext cx="662233" cy="679883"/>
              <a:chOff x="854237" y="2247030"/>
              <a:chExt cx="662233" cy="679883"/>
            </a:xfrm>
          </p:grpSpPr>
          <p:pic>
            <p:nvPicPr>
              <p:cNvPr id="113" name="Graphic 112" descr="Database">
                <a:extLst>
                  <a:ext uri="{FF2B5EF4-FFF2-40B4-BE49-F238E27FC236}">
                    <a16:creationId xmlns:a16="http://schemas.microsoft.com/office/drawing/2014/main" id="{B05593A2-AAAE-4F75-916A-F0463B60F0A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6968" y="2247030"/>
                <a:ext cx="443527" cy="561568"/>
              </a:xfrm>
              <a:prstGeom prst="rect">
                <a:avLst/>
              </a:prstGeom>
            </p:spPr>
          </p:pic>
          <p:sp>
            <p:nvSpPr>
              <p:cNvPr id="114" name="TextBox 113">
                <a:extLst>
                  <a:ext uri="{FF2B5EF4-FFF2-40B4-BE49-F238E27FC236}">
                    <a16:creationId xmlns:a16="http://schemas.microsoft.com/office/drawing/2014/main" id="{F25779C6-34DD-4D29-B13A-A492151BE3C6}"/>
                  </a:ext>
                </a:extLst>
              </p:cNvPr>
              <p:cNvSpPr txBox="1"/>
              <p:nvPr/>
            </p:nvSpPr>
            <p:spPr>
              <a:xfrm>
                <a:off x="854237" y="2685831"/>
                <a:ext cx="662233" cy="241082"/>
              </a:xfrm>
              <a:prstGeom prst="rect">
                <a:avLst/>
              </a:prstGeom>
              <a:noFill/>
            </p:spPr>
            <p:txBody>
              <a:bodyPr wrap="none" rtlCol="0">
                <a:spAutoFit/>
              </a:bodyPr>
              <a:lstStyle/>
              <a:p>
                <a:r>
                  <a:rPr lang="en-US" sz="1058" dirty="0">
                    <a:solidFill>
                      <a:schemeClr val="accent2">
                        <a:lumMod val="75000"/>
                      </a:schemeClr>
                    </a:solidFill>
                  </a:rPr>
                  <a:t>Database</a:t>
                </a:r>
              </a:p>
            </p:txBody>
          </p:sp>
        </p:grpSp>
        <p:sp>
          <p:nvSpPr>
            <p:cNvPr id="112" name="Double Brace 111">
              <a:extLst>
                <a:ext uri="{FF2B5EF4-FFF2-40B4-BE49-F238E27FC236}">
                  <a16:creationId xmlns:a16="http://schemas.microsoft.com/office/drawing/2014/main" id="{C5008509-8818-45C2-9F2E-1AA43230A9C3}"/>
                </a:ext>
              </a:extLst>
            </p:cNvPr>
            <p:cNvSpPr/>
            <p:nvPr/>
          </p:nvSpPr>
          <p:spPr>
            <a:xfrm>
              <a:off x="2610278" y="2544369"/>
              <a:ext cx="574131" cy="426698"/>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1437</a:t>
              </a:r>
            </a:p>
          </p:txBody>
        </p:sp>
      </p:grpSp>
      <p:grpSp>
        <p:nvGrpSpPr>
          <p:cNvPr id="230" name="Group 229">
            <a:extLst>
              <a:ext uri="{FF2B5EF4-FFF2-40B4-BE49-F238E27FC236}">
                <a16:creationId xmlns:a16="http://schemas.microsoft.com/office/drawing/2014/main" id="{DED7FF6C-B440-4206-B665-92CFBAFC4384}"/>
              </a:ext>
            </a:extLst>
          </p:cNvPr>
          <p:cNvGrpSpPr/>
          <p:nvPr/>
        </p:nvGrpSpPr>
        <p:grpSpPr>
          <a:xfrm>
            <a:off x="6539200" y="501092"/>
            <a:ext cx="1846898" cy="2505775"/>
            <a:chOff x="5300492" y="1089765"/>
            <a:chExt cx="1770956" cy="2500008"/>
          </a:xfrm>
          <a:solidFill>
            <a:schemeClr val="accent6">
              <a:lumMod val="40000"/>
              <a:lumOff val="60000"/>
            </a:schemeClr>
          </a:solidFill>
        </p:grpSpPr>
        <p:sp>
          <p:nvSpPr>
            <p:cNvPr id="63" name="Rectangle 62">
              <a:extLst>
                <a:ext uri="{FF2B5EF4-FFF2-40B4-BE49-F238E27FC236}">
                  <a16:creationId xmlns:a16="http://schemas.microsoft.com/office/drawing/2014/main" id="{C6688D80-FE9C-4383-BD8A-A30C644BAEDC}"/>
                </a:ext>
              </a:extLst>
            </p:cNvPr>
            <p:cNvSpPr/>
            <p:nvPr/>
          </p:nvSpPr>
          <p:spPr>
            <a:xfrm>
              <a:off x="5300492" y="1089765"/>
              <a:ext cx="1752965" cy="2500008"/>
            </a:xfrm>
            <a:prstGeom prst="rect">
              <a:avLst/>
            </a:prstGeom>
            <a:grpFill/>
            <a:ln>
              <a:solidFill>
                <a:srgbClr val="EF4135"/>
              </a:solidFill>
            </a:ln>
          </p:spPr>
          <p:style>
            <a:lnRef idx="3">
              <a:schemeClr val="lt1"/>
            </a:lnRef>
            <a:fillRef idx="1">
              <a:schemeClr val="accent2"/>
            </a:fillRef>
            <a:effectRef idx="1">
              <a:schemeClr val="accent2"/>
            </a:effectRef>
            <a:fontRef idx="minor">
              <a:schemeClr val="lt1"/>
            </a:fontRef>
          </p:style>
          <p:txBody>
            <a:bodyPr lIns="0" tIns="0" rIns="0" bIns="0" rtlCol="0" anchor="ctr">
              <a:noAutofit/>
            </a:bodyPr>
            <a:lstStyle/>
            <a:p>
              <a:pPr algn="l"/>
              <a:endParaRPr lang="en-US" sz="2540" dirty="0">
                <a:solidFill>
                  <a:schemeClr val="accent1"/>
                </a:solidFill>
              </a:endParaRPr>
            </a:p>
          </p:txBody>
        </p:sp>
        <p:grpSp>
          <p:nvGrpSpPr>
            <p:cNvPr id="229" name="Group 228">
              <a:extLst>
                <a:ext uri="{FF2B5EF4-FFF2-40B4-BE49-F238E27FC236}">
                  <a16:creationId xmlns:a16="http://schemas.microsoft.com/office/drawing/2014/main" id="{1B032327-3BDF-4BE5-ABE4-FB4B3A874EBD}"/>
                </a:ext>
              </a:extLst>
            </p:cNvPr>
            <p:cNvGrpSpPr/>
            <p:nvPr/>
          </p:nvGrpSpPr>
          <p:grpSpPr>
            <a:xfrm>
              <a:off x="5318483" y="1112570"/>
              <a:ext cx="1752965" cy="2395863"/>
              <a:chOff x="5344441" y="2268883"/>
              <a:chExt cx="1752965" cy="2395863"/>
            </a:xfrm>
            <a:grpFill/>
          </p:grpSpPr>
          <p:sp>
            <p:nvSpPr>
              <p:cNvPr id="65" name="TextBox 64">
                <a:extLst>
                  <a:ext uri="{FF2B5EF4-FFF2-40B4-BE49-F238E27FC236}">
                    <a16:creationId xmlns:a16="http://schemas.microsoft.com/office/drawing/2014/main" id="{203EFBDC-0F06-4166-AF90-EA8812A08C09}"/>
                  </a:ext>
                </a:extLst>
              </p:cNvPr>
              <p:cNvSpPr txBox="1"/>
              <p:nvPr/>
            </p:nvSpPr>
            <p:spPr>
              <a:xfrm>
                <a:off x="5344441" y="2268883"/>
                <a:ext cx="1752965" cy="364258"/>
              </a:xfrm>
              <a:prstGeom prst="rect">
                <a:avLst/>
              </a:prstGeom>
              <a:grp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905" dirty="0">
                    <a:solidFill>
                      <a:schemeClr val="accent2">
                        <a:lumMod val="75000"/>
                      </a:schemeClr>
                    </a:solidFill>
                  </a:rPr>
                  <a:t>Development</a:t>
                </a:r>
              </a:p>
            </p:txBody>
          </p:sp>
          <p:grpSp>
            <p:nvGrpSpPr>
              <p:cNvPr id="124" name="Group 123">
                <a:extLst>
                  <a:ext uri="{FF2B5EF4-FFF2-40B4-BE49-F238E27FC236}">
                    <a16:creationId xmlns:a16="http://schemas.microsoft.com/office/drawing/2014/main" id="{D54C5753-6050-4B64-8BEC-424AE2A57D8D}"/>
                  </a:ext>
                </a:extLst>
              </p:cNvPr>
              <p:cNvGrpSpPr/>
              <p:nvPr/>
            </p:nvGrpSpPr>
            <p:grpSpPr>
              <a:xfrm>
                <a:off x="5414698" y="2707480"/>
                <a:ext cx="1310552" cy="883495"/>
                <a:chOff x="1993348" y="2389684"/>
                <a:chExt cx="1310552" cy="883495"/>
              </a:xfrm>
              <a:grpFill/>
            </p:grpSpPr>
            <p:sp>
              <p:nvSpPr>
                <p:cNvPr id="125" name="Flowchart: Document 124">
                  <a:extLst>
                    <a:ext uri="{FF2B5EF4-FFF2-40B4-BE49-F238E27FC236}">
                      <a16:creationId xmlns:a16="http://schemas.microsoft.com/office/drawing/2014/main" id="{812B180A-90EA-4FB8-9110-EE82DD614489}"/>
                    </a:ext>
                  </a:extLst>
                </p:cNvPr>
                <p:cNvSpPr/>
                <p:nvPr/>
              </p:nvSpPr>
              <p:spPr>
                <a:xfrm>
                  <a:off x="2035121" y="2389684"/>
                  <a:ext cx="1268779" cy="883495"/>
                </a:xfrm>
                <a:prstGeom prst="flowChartDocument">
                  <a:avLst/>
                </a:prstGeom>
                <a:grpFill/>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Dev 1</a:t>
                  </a:r>
                </a:p>
              </p:txBody>
            </p:sp>
            <p:grpSp>
              <p:nvGrpSpPr>
                <p:cNvPr id="126" name="Group 125">
                  <a:extLst>
                    <a:ext uri="{FF2B5EF4-FFF2-40B4-BE49-F238E27FC236}">
                      <a16:creationId xmlns:a16="http://schemas.microsoft.com/office/drawing/2014/main" id="{2928E285-3B8B-464F-9BB4-B8BCADCBBE06}"/>
                    </a:ext>
                  </a:extLst>
                </p:cNvPr>
                <p:cNvGrpSpPr/>
                <p:nvPr/>
              </p:nvGrpSpPr>
              <p:grpSpPr>
                <a:xfrm>
                  <a:off x="1993348" y="2596702"/>
                  <a:ext cx="662233" cy="656627"/>
                  <a:chOff x="854237" y="2365069"/>
                  <a:chExt cx="662233" cy="656627"/>
                </a:xfrm>
                <a:grpFill/>
              </p:grpSpPr>
              <p:pic>
                <p:nvPicPr>
                  <p:cNvPr id="128" name="Graphic 127" descr="Database">
                    <a:extLst>
                      <a:ext uri="{FF2B5EF4-FFF2-40B4-BE49-F238E27FC236}">
                        <a16:creationId xmlns:a16="http://schemas.microsoft.com/office/drawing/2014/main" id="{79F38EDA-09FA-42E0-ACAF-45795434DF6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86968" y="2365069"/>
                    <a:ext cx="443527" cy="443527"/>
                  </a:xfrm>
                  <a:prstGeom prst="rect">
                    <a:avLst/>
                  </a:prstGeom>
                </p:spPr>
              </p:pic>
              <p:sp>
                <p:nvSpPr>
                  <p:cNvPr id="129" name="TextBox 128">
                    <a:extLst>
                      <a:ext uri="{FF2B5EF4-FFF2-40B4-BE49-F238E27FC236}">
                        <a16:creationId xmlns:a16="http://schemas.microsoft.com/office/drawing/2014/main" id="{F02FAF09-2B1C-484D-9CE2-D24AAFBAF70A}"/>
                      </a:ext>
                    </a:extLst>
                  </p:cNvPr>
                  <p:cNvSpPr txBox="1"/>
                  <p:nvPr/>
                </p:nvSpPr>
                <p:spPr>
                  <a:xfrm>
                    <a:off x="854237" y="2780614"/>
                    <a:ext cx="662233" cy="241082"/>
                  </a:xfrm>
                  <a:prstGeom prst="rect">
                    <a:avLst/>
                  </a:prstGeom>
                  <a:grpFill/>
                </p:spPr>
                <p:txBody>
                  <a:bodyPr wrap="none" rtlCol="0">
                    <a:spAutoFit/>
                  </a:bodyPr>
                  <a:lstStyle/>
                  <a:p>
                    <a:r>
                      <a:rPr lang="en-US" sz="1058" dirty="0">
                        <a:solidFill>
                          <a:schemeClr val="accent2">
                            <a:lumMod val="75000"/>
                          </a:schemeClr>
                        </a:solidFill>
                      </a:rPr>
                      <a:t>Database</a:t>
                    </a:r>
                  </a:p>
                </p:txBody>
              </p:sp>
            </p:grpSp>
            <p:sp>
              <p:nvSpPr>
                <p:cNvPr id="127" name="Double Brace 126">
                  <a:extLst>
                    <a:ext uri="{FF2B5EF4-FFF2-40B4-BE49-F238E27FC236}">
                      <a16:creationId xmlns:a16="http://schemas.microsoft.com/office/drawing/2014/main" id="{9C038C0D-9082-4670-8479-BAA741C0E463}"/>
                    </a:ext>
                  </a:extLst>
                </p:cNvPr>
                <p:cNvSpPr/>
                <p:nvPr/>
              </p:nvSpPr>
              <p:spPr>
                <a:xfrm>
                  <a:off x="2705402" y="2769472"/>
                  <a:ext cx="574131" cy="295419"/>
                </a:xfrm>
                <a:prstGeom prst="bracePair">
                  <a:avLst/>
                </a:prstGeom>
                <a:grpFill/>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1435</a:t>
                  </a:r>
                </a:p>
              </p:txBody>
            </p:sp>
          </p:grpSp>
          <p:grpSp>
            <p:nvGrpSpPr>
              <p:cNvPr id="130" name="Group 129">
                <a:extLst>
                  <a:ext uri="{FF2B5EF4-FFF2-40B4-BE49-F238E27FC236}">
                    <a16:creationId xmlns:a16="http://schemas.microsoft.com/office/drawing/2014/main" id="{6DE6A86F-6D17-470D-9415-3AA95DFC75BB}"/>
                  </a:ext>
                </a:extLst>
              </p:cNvPr>
              <p:cNvGrpSpPr/>
              <p:nvPr/>
            </p:nvGrpSpPr>
            <p:grpSpPr>
              <a:xfrm>
                <a:off x="5429703" y="3785452"/>
                <a:ext cx="1310552" cy="879294"/>
                <a:chOff x="1993348" y="2389685"/>
                <a:chExt cx="1310552" cy="879294"/>
              </a:xfrm>
              <a:grpFill/>
            </p:grpSpPr>
            <p:sp>
              <p:nvSpPr>
                <p:cNvPr id="131" name="Flowchart: Document 130">
                  <a:extLst>
                    <a:ext uri="{FF2B5EF4-FFF2-40B4-BE49-F238E27FC236}">
                      <a16:creationId xmlns:a16="http://schemas.microsoft.com/office/drawing/2014/main" id="{6B009298-3529-4793-8774-85F7F30C7D03}"/>
                    </a:ext>
                  </a:extLst>
                </p:cNvPr>
                <p:cNvSpPr/>
                <p:nvPr/>
              </p:nvSpPr>
              <p:spPr>
                <a:xfrm>
                  <a:off x="2035121" y="2389685"/>
                  <a:ext cx="1268779" cy="879294"/>
                </a:xfrm>
                <a:prstGeom prst="flowChartDocument">
                  <a:avLst/>
                </a:prstGeom>
                <a:grpFill/>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Dev 2</a:t>
                  </a:r>
                </a:p>
              </p:txBody>
            </p:sp>
            <p:grpSp>
              <p:nvGrpSpPr>
                <p:cNvPr id="132" name="Group 131">
                  <a:extLst>
                    <a:ext uri="{FF2B5EF4-FFF2-40B4-BE49-F238E27FC236}">
                      <a16:creationId xmlns:a16="http://schemas.microsoft.com/office/drawing/2014/main" id="{8A92C48E-D616-43D2-A469-B119D515F918}"/>
                    </a:ext>
                  </a:extLst>
                </p:cNvPr>
                <p:cNvGrpSpPr/>
                <p:nvPr/>
              </p:nvGrpSpPr>
              <p:grpSpPr>
                <a:xfrm>
                  <a:off x="1993348" y="2596702"/>
                  <a:ext cx="662233" cy="656627"/>
                  <a:chOff x="854237" y="2365069"/>
                  <a:chExt cx="662233" cy="656627"/>
                </a:xfrm>
                <a:grpFill/>
              </p:grpSpPr>
              <p:pic>
                <p:nvPicPr>
                  <p:cNvPr id="134" name="Graphic 133" descr="Database">
                    <a:extLst>
                      <a:ext uri="{FF2B5EF4-FFF2-40B4-BE49-F238E27FC236}">
                        <a16:creationId xmlns:a16="http://schemas.microsoft.com/office/drawing/2014/main" id="{145D3A8E-33F1-4408-8103-D9CA4F2A744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86968" y="2365069"/>
                    <a:ext cx="443527" cy="443527"/>
                  </a:xfrm>
                  <a:prstGeom prst="rect">
                    <a:avLst/>
                  </a:prstGeom>
                </p:spPr>
              </p:pic>
              <p:sp>
                <p:nvSpPr>
                  <p:cNvPr id="135" name="TextBox 134">
                    <a:extLst>
                      <a:ext uri="{FF2B5EF4-FFF2-40B4-BE49-F238E27FC236}">
                        <a16:creationId xmlns:a16="http://schemas.microsoft.com/office/drawing/2014/main" id="{990B6269-6CBF-4F67-AB26-4E44D056D2E6}"/>
                      </a:ext>
                    </a:extLst>
                  </p:cNvPr>
                  <p:cNvSpPr txBox="1"/>
                  <p:nvPr/>
                </p:nvSpPr>
                <p:spPr>
                  <a:xfrm>
                    <a:off x="854237" y="2780614"/>
                    <a:ext cx="662233" cy="241082"/>
                  </a:xfrm>
                  <a:prstGeom prst="rect">
                    <a:avLst/>
                  </a:prstGeom>
                  <a:grpFill/>
                </p:spPr>
                <p:txBody>
                  <a:bodyPr wrap="none" rtlCol="0">
                    <a:spAutoFit/>
                  </a:bodyPr>
                  <a:lstStyle/>
                  <a:p>
                    <a:r>
                      <a:rPr lang="en-US" sz="1058" dirty="0">
                        <a:solidFill>
                          <a:schemeClr val="accent2">
                            <a:lumMod val="75000"/>
                          </a:schemeClr>
                        </a:solidFill>
                      </a:rPr>
                      <a:t>Database</a:t>
                    </a:r>
                  </a:p>
                </p:txBody>
              </p:sp>
            </p:grpSp>
            <p:sp>
              <p:nvSpPr>
                <p:cNvPr id="133" name="Double Brace 132">
                  <a:extLst>
                    <a:ext uri="{FF2B5EF4-FFF2-40B4-BE49-F238E27FC236}">
                      <a16:creationId xmlns:a16="http://schemas.microsoft.com/office/drawing/2014/main" id="{F4244919-2224-4653-8AE2-CECB192F0C96}"/>
                    </a:ext>
                  </a:extLst>
                </p:cNvPr>
                <p:cNvSpPr/>
                <p:nvPr/>
              </p:nvSpPr>
              <p:spPr>
                <a:xfrm>
                  <a:off x="2705402" y="2769472"/>
                  <a:ext cx="574131" cy="295419"/>
                </a:xfrm>
                <a:prstGeom prst="bracePair">
                  <a:avLst/>
                </a:prstGeom>
                <a:grpFill/>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1436</a:t>
                  </a:r>
                </a:p>
              </p:txBody>
            </p:sp>
          </p:grpSp>
        </p:grpSp>
      </p:grpSp>
      <p:cxnSp>
        <p:nvCxnSpPr>
          <p:cNvPr id="141" name="Connector: Curved 140">
            <a:extLst>
              <a:ext uri="{FF2B5EF4-FFF2-40B4-BE49-F238E27FC236}">
                <a16:creationId xmlns:a16="http://schemas.microsoft.com/office/drawing/2014/main" id="{FEAC7359-10AE-4D26-8E07-6078021AD0F0}"/>
              </a:ext>
            </a:extLst>
          </p:cNvPr>
          <p:cNvCxnSpPr>
            <a:cxnSpLocks/>
            <a:stCxn id="36" idx="3"/>
            <a:endCxn id="131" idx="1"/>
          </p:cNvCxnSpPr>
          <p:nvPr/>
        </p:nvCxnSpPr>
        <p:spPr>
          <a:xfrm flipV="1">
            <a:off x="5119013" y="2484679"/>
            <a:ext cx="1571431" cy="48830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nector: Curved 141">
            <a:extLst>
              <a:ext uri="{FF2B5EF4-FFF2-40B4-BE49-F238E27FC236}">
                <a16:creationId xmlns:a16="http://schemas.microsoft.com/office/drawing/2014/main" id="{804EC1F6-BE26-42E8-B4EC-09903ECD0F1D}"/>
              </a:ext>
            </a:extLst>
          </p:cNvPr>
          <p:cNvCxnSpPr>
            <a:cxnSpLocks/>
            <a:stCxn id="80" idx="3"/>
            <a:endCxn id="110" idx="1"/>
          </p:cNvCxnSpPr>
          <p:nvPr/>
        </p:nvCxnSpPr>
        <p:spPr>
          <a:xfrm flipV="1">
            <a:off x="5109610" y="3934159"/>
            <a:ext cx="1528391" cy="23347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Connector: Curved 160">
            <a:extLst>
              <a:ext uri="{FF2B5EF4-FFF2-40B4-BE49-F238E27FC236}">
                <a16:creationId xmlns:a16="http://schemas.microsoft.com/office/drawing/2014/main" id="{7E54D04A-4768-43D2-98BA-AB030F5CEFD1}"/>
              </a:ext>
            </a:extLst>
          </p:cNvPr>
          <p:cNvCxnSpPr>
            <a:cxnSpLocks/>
            <a:stCxn id="12" idx="1"/>
            <a:endCxn id="125" idx="3"/>
          </p:cNvCxnSpPr>
          <p:nvPr/>
        </p:nvCxnSpPr>
        <p:spPr>
          <a:xfrm rot="10800000">
            <a:off x="7997983" y="1406327"/>
            <a:ext cx="1441824" cy="71663"/>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1" name="Flowchart: Document 190">
            <a:extLst>
              <a:ext uri="{FF2B5EF4-FFF2-40B4-BE49-F238E27FC236}">
                <a16:creationId xmlns:a16="http://schemas.microsoft.com/office/drawing/2014/main" id="{FD91CE93-72DF-4A9A-899D-19CC7974A3E9}"/>
              </a:ext>
            </a:extLst>
          </p:cNvPr>
          <p:cNvSpPr/>
          <p:nvPr/>
        </p:nvSpPr>
        <p:spPr>
          <a:xfrm>
            <a:off x="4040362" y="4899171"/>
            <a:ext cx="1087140" cy="672299"/>
          </a:xfrm>
          <a:prstGeom prst="flowChartDocumen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Prod Like Image</a:t>
            </a:r>
          </a:p>
        </p:txBody>
      </p:sp>
      <p:pic>
        <p:nvPicPr>
          <p:cNvPr id="193" name="Graphic 192" descr="Folder">
            <a:extLst>
              <a:ext uri="{FF2B5EF4-FFF2-40B4-BE49-F238E27FC236}">
                <a16:creationId xmlns:a16="http://schemas.microsoft.com/office/drawing/2014/main" id="{00333AC3-B739-4514-A156-68B1EACE08D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9725" y="3098449"/>
            <a:ext cx="2043901" cy="2841257"/>
          </a:xfrm>
          <a:prstGeom prst="rect">
            <a:avLst/>
          </a:prstGeom>
        </p:spPr>
      </p:pic>
      <p:grpSp>
        <p:nvGrpSpPr>
          <p:cNvPr id="194" name="Group 193">
            <a:extLst>
              <a:ext uri="{FF2B5EF4-FFF2-40B4-BE49-F238E27FC236}">
                <a16:creationId xmlns:a16="http://schemas.microsoft.com/office/drawing/2014/main" id="{D49628FE-C6FF-445B-9B30-2C7B075F169C}"/>
              </a:ext>
            </a:extLst>
          </p:cNvPr>
          <p:cNvGrpSpPr/>
          <p:nvPr/>
        </p:nvGrpSpPr>
        <p:grpSpPr>
          <a:xfrm>
            <a:off x="534725" y="4300337"/>
            <a:ext cx="1023171" cy="982024"/>
            <a:chOff x="930716" y="2365069"/>
            <a:chExt cx="889201" cy="675284"/>
          </a:xfrm>
        </p:grpSpPr>
        <p:pic>
          <p:nvPicPr>
            <p:cNvPr id="195" name="Graphic 194" descr="Database">
              <a:extLst>
                <a:ext uri="{FF2B5EF4-FFF2-40B4-BE49-F238E27FC236}">
                  <a16:creationId xmlns:a16="http://schemas.microsoft.com/office/drawing/2014/main" id="{01263A56-CBBE-44C4-B503-D9FD4927B3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86968" y="2365069"/>
              <a:ext cx="443527" cy="443527"/>
            </a:xfrm>
            <a:prstGeom prst="rect">
              <a:avLst/>
            </a:prstGeom>
          </p:spPr>
        </p:pic>
        <p:sp>
          <p:nvSpPr>
            <p:cNvPr id="196" name="TextBox 195">
              <a:extLst>
                <a:ext uri="{FF2B5EF4-FFF2-40B4-BE49-F238E27FC236}">
                  <a16:creationId xmlns:a16="http://schemas.microsoft.com/office/drawing/2014/main" id="{F71B86E3-02B6-4416-92AC-3ABC07D52F76}"/>
                </a:ext>
              </a:extLst>
            </p:cNvPr>
            <p:cNvSpPr txBox="1"/>
            <p:nvPr/>
          </p:nvSpPr>
          <p:spPr>
            <a:xfrm>
              <a:off x="930716" y="2752962"/>
              <a:ext cx="889201" cy="287391"/>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1058" dirty="0" err="1">
                  <a:solidFill>
                    <a:schemeClr val="accent2">
                      <a:lumMod val="75000"/>
                    </a:schemeClr>
                  </a:solidFill>
                </a:rPr>
                <a:t>DB.mdf</a:t>
              </a:r>
              <a:endParaRPr lang="en-US" sz="1058" dirty="0">
                <a:solidFill>
                  <a:schemeClr val="accent2">
                    <a:lumMod val="75000"/>
                  </a:schemeClr>
                </a:solidFill>
              </a:endParaRPr>
            </a:p>
            <a:p>
              <a:r>
                <a:rPr lang="en-US" sz="1058" dirty="0" err="1">
                  <a:solidFill>
                    <a:schemeClr val="accent2">
                      <a:lumMod val="75000"/>
                    </a:schemeClr>
                  </a:solidFill>
                </a:rPr>
                <a:t>DB_log.ldf</a:t>
              </a:r>
              <a:endParaRPr lang="en-US" sz="1058" dirty="0">
                <a:solidFill>
                  <a:schemeClr val="accent2">
                    <a:lumMod val="75000"/>
                  </a:schemeClr>
                </a:solidFill>
              </a:endParaRPr>
            </a:p>
          </p:txBody>
        </p:sp>
      </p:grpSp>
      <p:sp>
        <p:nvSpPr>
          <p:cNvPr id="197" name="TextBox 196">
            <a:extLst>
              <a:ext uri="{FF2B5EF4-FFF2-40B4-BE49-F238E27FC236}">
                <a16:creationId xmlns:a16="http://schemas.microsoft.com/office/drawing/2014/main" id="{9BE40051-C6E2-4667-9828-432ECF4C20EF}"/>
              </a:ext>
            </a:extLst>
          </p:cNvPr>
          <p:cNvSpPr txBox="1"/>
          <p:nvPr/>
        </p:nvSpPr>
        <p:spPr>
          <a:xfrm>
            <a:off x="521284" y="4000177"/>
            <a:ext cx="1296926" cy="287771"/>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1270" dirty="0">
                <a:solidFill>
                  <a:schemeClr val="accent2">
                    <a:lumMod val="75000"/>
                  </a:schemeClr>
                </a:solidFill>
              </a:rPr>
              <a:t>Docker Volume</a:t>
            </a:r>
          </a:p>
        </p:txBody>
      </p:sp>
      <p:cxnSp>
        <p:nvCxnSpPr>
          <p:cNvPr id="198" name="Connector: Curved 197">
            <a:extLst>
              <a:ext uri="{FF2B5EF4-FFF2-40B4-BE49-F238E27FC236}">
                <a16:creationId xmlns:a16="http://schemas.microsoft.com/office/drawing/2014/main" id="{4FA347D1-374F-4CE3-B4E9-608A0DC7875E}"/>
              </a:ext>
            </a:extLst>
          </p:cNvPr>
          <p:cNvCxnSpPr>
            <a:cxnSpLocks/>
            <a:stCxn id="191" idx="3"/>
            <a:endCxn id="237" idx="1"/>
          </p:cNvCxnSpPr>
          <p:nvPr/>
        </p:nvCxnSpPr>
        <p:spPr>
          <a:xfrm>
            <a:off x="5127502" y="5235321"/>
            <a:ext cx="1565178" cy="7112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1" name="Connector: Curved 210">
            <a:extLst>
              <a:ext uri="{FF2B5EF4-FFF2-40B4-BE49-F238E27FC236}">
                <a16:creationId xmlns:a16="http://schemas.microsoft.com/office/drawing/2014/main" id="{978C5E27-9B17-4EE1-B46A-9E56124EE112}"/>
              </a:ext>
            </a:extLst>
          </p:cNvPr>
          <p:cNvCxnSpPr>
            <a:cxnSpLocks/>
            <a:stCxn id="193" idx="0"/>
            <a:endCxn id="191" idx="1"/>
          </p:cNvCxnSpPr>
          <p:nvPr/>
        </p:nvCxnSpPr>
        <p:spPr>
          <a:xfrm rot="16200000" flipH="1">
            <a:off x="1592583" y="2787542"/>
            <a:ext cx="2136872" cy="2758686"/>
          </a:xfrm>
          <a:prstGeom prst="curvedConnector4">
            <a:avLst>
              <a:gd name="adj1" fmla="val -10698"/>
              <a:gd name="adj2" fmla="val 68522"/>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5" name="Connector: Curved 214">
            <a:extLst>
              <a:ext uri="{FF2B5EF4-FFF2-40B4-BE49-F238E27FC236}">
                <a16:creationId xmlns:a16="http://schemas.microsoft.com/office/drawing/2014/main" id="{BBAF3210-9735-4A31-9706-F15248AC30F6}"/>
              </a:ext>
            </a:extLst>
          </p:cNvPr>
          <p:cNvCxnSpPr>
            <a:cxnSpLocks/>
            <a:stCxn id="193" idx="0"/>
          </p:cNvCxnSpPr>
          <p:nvPr/>
        </p:nvCxnSpPr>
        <p:spPr>
          <a:xfrm rot="16200000" flipH="1">
            <a:off x="2558938" y="1821186"/>
            <a:ext cx="255453" cy="2809979"/>
          </a:xfrm>
          <a:prstGeom prst="curvedConnector4">
            <a:avLst>
              <a:gd name="adj1" fmla="val -89488"/>
              <a:gd name="adj2" fmla="val 68184"/>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8" name="Connector: Curved 217">
            <a:extLst>
              <a:ext uri="{FF2B5EF4-FFF2-40B4-BE49-F238E27FC236}">
                <a16:creationId xmlns:a16="http://schemas.microsoft.com/office/drawing/2014/main" id="{C096FEAE-2DCC-4D66-9EFE-EEDCB7E76B46}"/>
              </a:ext>
            </a:extLst>
          </p:cNvPr>
          <p:cNvCxnSpPr>
            <a:cxnSpLocks/>
            <a:stCxn id="193" idx="0"/>
            <a:endCxn id="36" idx="1"/>
          </p:cNvCxnSpPr>
          <p:nvPr/>
        </p:nvCxnSpPr>
        <p:spPr>
          <a:xfrm rot="5400000" flipH="1" flipV="1">
            <a:off x="2628635" y="1626026"/>
            <a:ext cx="125464" cy="2819382"/>
          </a:xfrm>
          <a:prstGeom prst="curvedConnector2">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4" name="Rectangle 233">
            <a:extLst>
              <a:ext uri="{FF2B5EF4-FFF2-40B4-BE49-F238E27FC236}">
                <a16:creationId xmlns:a16="http://schemas.microsoft.com/office/drawing/2014/main" id="{BE4E079F-8F2D-494D-9092-24B007F61E8A}"/>
              </a:ext>
            </a:extLst>
          </p:cNvPr>
          <p:cNvSpPr/>
          <p:nvPr/>
        </p:nvSpPr>
        <p:spPr>
          <a:xfrm>
            <a:off x="6558240" y="4494301"/>
            <a:ext cx="1790160" cy="1253108"/>
          </a:xfrm>
          <a:prstGeom prst="rect">
            <a:avLst/>
          </a:prstGeom>
          <a:solidFill>
            <a:schemeClr val="accent6">
              <a:lumMod val="40000"/>
              <a:lumOff val="60000"/>
            </a:schemeClr>
          </a:solidFill>
          <a:ln>
            <a:solidFill>
              <a:srgbClr val="C00000"/>
            </a:solidFill>
          </a:ln>
        </p:spPr>
        <p:style>
          <a:lnRef idx="3">
            <a:schemeClr val="lt1"/>
          </a:lnRef>
          <a:fillRef idx="1">
            <a:schemeClr val="accent2"/>
          </a:fillRef>
          <a:effectRef idx="1">
            <a:schemeClr val="accent2"/>
          </a:effectRef>
          <a:fontRef idx="minor">
            <a:schemeClr val="lt1"/>
          </a:fontRef>
        </p:style>
        <p:txBody>
          <a:bodyPr lIns="0" tIns="0" rIns="0" bIns="0" rtlCol="0" anchor="ctr">
            <a:noAutofit/>
          </a:bodyPr>
          <a:lstStyle/>
          <a:p>
            <a:endParaRPr lang="en-US" sz="2540" dirty="0">
              <a:solidFill>
                <a:schemeClr val="accent1"/>
              </a:solidFill>
            </a:endParaRPr>
          </a:p>
        </p:txBody>
      </p:sp>
      <p:sp>
        <p:nvSpPr>
          <p:cNvPr id="235" name="TextBox 234">
            <a:extLst>
              <a:ext uri="{FF2B5EF4-FFF2-40B4-BE49-F238E27FC236}">
                <a16:creationId xmlns:a16="http://schemas.microsoft.com/office/drawing/2014/main" id="{3EA47B44-FE5E-4F64-81AA-521CB0C3B6AD}"/>
              </a:ext>
            </a:extLst>
          </p:cNvPr>
          <p:cNvSpPr txBox="1"/>
          <p:nvPr/>
        </p:nvSpPr>
        <p:spPr>
          <a:xfrm>
            <a:off x="6558240" y="4517083"/>
            <a:ext cx="1790160" cy="390860"/>
          </a:xfrm>
          <a:prstGeom prst="rect">
            <a:avLst/>
          </a:prstGeom>
        </p:spPr>
        <p:style>
          <a:lnRef idx="2">
            <a:schemeClr val="accent2"/>
          </a:lnRef>
          <a:fillRef idx="1">
            <a:schemeClr val="lt1"/>
          </a:fillRef>
          <a:effectRef idx="0">
            <a:schemeClr val="accent2"/>
          </a:effectRef>
          <a:fontRef idx="minor">
            <a:schemeClr val="dk1"/>
          </a:fontRef>
        </p:style>
        <p:txBody>
          <a:bodyPr wrap="square" rtlCol="0">
            <a:noAutofit/>
          </a:bodyPr>
          <a:lstStyle/>
          <a:p>
            <a:r>
              <a:rPr lang="en-US" sz="1905" dirty="0">
                <a:solidFill>
                  <a:schemeClr val="accent2">
                    <a:lumMod val="75000"/>
                  </a:schemeClr>
                </a:solidFill>
              </a:rPr>
              <a:t>Prod Like</a:t>
            </a:r>
          </a:p>
        </p:txBody>
      </p:sp>
      <p:grpSp>
        <p:nvGrpSpPr>
          <p:cNvPr id="236" name="Group 235">
            <a:extLst>
              <a:ext uri="{FF2B5EF4-FFF2-40B4-BE49-F238E27FC236}">
                <a16:creationId xmlns:a16="http://schemas.microsoft.com/office/drawing/2014/main" id="{3959D072-44C0-4F0C-9A57-7D25A758B8F7}"/>
              </a:ext>
            </a:extLst>
          </p:cNvPr>
          <p:cNvGrpSpPr/>
          <p:nvPr/>
        </p:nvGrpSpPr>
        <p:grpSpPr>
          <a:xfrm>
            <a:off x="6692680" y="4930493"/>
            <a:ext cx="917046" cy="751897"/>
            <a:chOff x="2034042" y="2233812"/>
            <a:chExt cx="1268779" cy="1004019"/>
          </a:xfrm>
        </p:grpSpPr>
        <p:sp>
          <p:nvSpPr>
            <p:cNvPr id="237" name="Flowchart: Document 236">
              <a:extLst>
                <a:ext uri="{FF2B5EF4-FFF2-40B4-BE49-F238E27FC236}">
                  <a16:creationId xmlns:a16="http://schemas.microsoft.com/office/drawing/2014/main" id="{CF85B41E-A9C8-4B5A-B8A5-41D4681C7ACA}"/>
                </a:ext>
              </a:extLst>
            </p:cNvPr>
            <p:cNvSpPr/>
            <p:nvPr/>
          </p:nvSpPr>
          <p:spPr>
            <a:xfrm>
              <a:off x="2034042" y="2233812"/>
              <a:ext cx="1268779" cy="1004019"/>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err="1">
                  <a:solidFill>
                    <a:schemeClr val="accent1"/>
                  </a:solidFill>
                </a:rPr>
                <a:t>PreProd</a:t>
              </a:r>
              <a:endParaRPr lang="en-US" sz="1482" dirty="0">
                <a:solidFill>
                  <a:schemeClr val="accent1"/>
                </a:solidFill>
              </a:endParaRPr>
            </a:p>
          </p:txBody>
        </p:sp>
        <p:sp>
          <p:nvSpPr>
            <p:cNvPr id="239" name="Double Brace 238">
              <a:extLst>
                <a:ext uri="{FF2B5EF4-FFF2-40B4-BE49-F238E27FC236}">
                  <a16:creationId xmlns:a16="http://schemas.microsoft.com/office/drawing/2014/main" id="{B6C97DA6-8468-45E9-AB8C-5DC17B798D17}"/>
                </a:ext>
              </a:extLst>
            </p:cNvPr>
            <p:cNvSpPr/>
            <p:nvPr/>
          </p:nvSpPr>
          <p:spPr>
            <a:xfrm>
              <a:off x="2096162" y="2616372"/>
              <a:ext cx="977972" cy="31489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1433</a:t>
              </a:r>
            </a:p>
          </p:txBody>
        </p:sp>
      </p:grpSp>
      <p:cxnSp>
        <p:nvCxnSpPr>
          <p:cNvPr id="253" name="Connector: Curved 252">
            <a:extLst>
              <a:ext uri="{FF2B5EF4-FFF2-40B4-BE49-F238E27FC236}">
                <a16:creationId xmlns:a16="http://schemas.microsoft.com/office/drawing/2014/main" id="{3C65BC0A-8E71-4D63-B841-5D5BF031F2DF}"/>
              </a:ext>
            </a:extLst>
          </p:cNvPr>
          <p:cNvCxnSpPr>
            <a:cxnSpLocks/>
            <a:stCxn id="196" idx="3"/>
            <a:endCxn id="237" idx="2"/>
          </p:cNvCxnSpPr>
          <p:nvPr/>
        </p:nvCxnSpPr>
        <p:spPr>
          <a:xfrm>
            <a:off x="1557896" y="5073394"/>
            <a:ext cx="5593307" cy="559287"/>
          </a:xfrm>
          <a:prstGeom prst="curvedConnector4">
            <a:avLst>
              <a:gd name="adj1" fmla="val 45901"/>
              <a:gd name="adj2" fmla="val 140873"/>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62" name="Graphic 261" descr="Programmer">
            <a:extLst>
              <a:ext uri="{FF2B5EF4-FFF2-40B4-BE49-F238E27FC236}">
                <a16:creationId xmlns:a16="http://schemas.microsoft.com/office/drawing/2014/main" id="{471A923B-D49C-428B-B3C5-E07A6A9AD6E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715860" y="389367"/>
            <a:ext cx="967699" cy="967699"/>
          </a:xfrm>
          <a:prstGeom prst="rect">
            <a:avLst/>
          </a:prstGeom>
        </p:spPr>
      </p:pic>
      <p:cxnSp>
        <p:nvCxnSpPr>
          <p:cNvPr id="264" name="Connector: Curved 263">
            <a:extLst>
              <a:ext uri="{FF2B5EF4-FFF2-40B4-BE49-F238E27FC236}">
                <a16:creationId xmlns:a16="http://schemas.microsoft.com/office/drawing/2014/main" id="{1D52CFA6-B287-434E-9DDA-E077599437D9}"/>
              </a:ext>
            </a:extLst>
          </p:cNvPr>
          <p:cNvCxnSpPr>
            <a:cxnSpLocks/>
            <a:stCxn id="262" idx="1"/>
            <a:endCxn id="127" idx="3"/>
          </p:cNvCxnSpPr>
          <p:nvPr/>
        </p:nvCxnSpPr>
        <p:spPr>
          <a:xfrm rot="10800000" flipV="1">
            <a:off x="7972572" y="873217"/>
            <a:ext cx="2743289" cy="619056"/>
          </a:xfrm>
          <a:prstGeom prst="curvedConnector3">
            <a:avLst>
              <a:gd name="adj1" fmla="val 50000"/>
            </a:avLst>
          </a:prstGeom>
        </p:spPr>
        <p:style>
          <a:lnRef idx="1">
            <a:schemeClr val="accent6"/>
          </a:lnRef>
          <a:fillRef idx="0">
            <a:schemeClr val="accent6"/>
          </a:fillRef>
          <a:effectRef idx="0">
            <a:schemeClr val="accent6"/>
          </a:effectRef>
          <a:fontRef idx="minor">
            <a:schemeClr val="tx1"/>
          </a:fontRef>
        </p:style>
      </p:cxnSp>
      <p:pic>
        <p:nvPicPr>
          <p:cNvPr id="267" name="Graphic 266" descr="Programmer">
            <a:extLst>
              <a:ext uri="{FF2B5EF4-FFF2-40B4-BE49-F238E27FC236}">
                <a16:creationId xmlns:a16="http://schemas.microsoft.com/office/drawing/2014/main" id="{E4389D2B-8FE1-4973-99B5-B36FD12C45B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884523" y="1756362"/>
            <a:ext cx="967699" cy="967699"/>
          </a:xfrm>
          <a:prstGeom prst="rect">
            <a:avLst/>
          </a:prstGeom>
        </p:spPr>
      </p:pic>
      <p:cxnSp>
        <p:nvCxnSpPr>
          <p:cNvPr id="268" name="Connector: Curved 267">
            <a:extLst>
              <a:ext uri="{FF2B5EF4-FFF2-40B4-BE49-F238E27FC236}">
                <a16:creationId xmlns:a16="http://schemas.microsoft.com/office/drawing/2014/main" id="{83EE04CA-EE7D-4795-B2AF-99A573120B8E}"/>
              </a:ext>
            </a:extLst>
          </p:cNvPr>
          <p:cNvCxnSpPr>
            <a:cxnSpLocks/>
            <a:stCxn id="267" idx="2"/>
            <a:endCxn id="133" idx="3"/>
          </p:cNvCxnSpPr>
          <p:nvPr/>
        </p:nvCxnSpPr>
        <p:spPr>
          <a:xfrm rot="5400000" flipH="1">
            <a:off x="9602630" y="958319"/>
            <a:ext cx="151331" cy="3380154"/>
          </a:xfrm>
          <a:prstGeom prst="curvedConnector4">
            <a:avLst>
              <a:gd name="adj1" fmla="val -151060"/>
              <a:gd name="adj2" fmla="val 57157"/>
            </a:avLst>
          </a:prstGeom>
        </p:spPr>
        <p:style>
          <a:lnRef idx="1">
            <a:schemeClr val="accent6"/>
          </a:lnRef>
          <a:fillRef idx="0">
            <a:schemeClr val="accent6"/>
          </a:fillRef>
          <a:effectRef idx="0">
            <a:schemeClr val="accent6"/>
          </a:effectRef>
          <a:fontRef idx="minor">
            <a:schemeClr val="tx1"/>
          </a:fontRef>
        </p:style>
      </p:cxnSp>
      <p:cxnSp>
        <p:nvCxnSpPr>
          <p:cNvPr id="270" name="Connector: Curved 269">
            <a:extLst>
              <a:ext uri="{FF2B5EF4-FFF2-40B4-BE49-F238E27FC236}">
                <a16:creationId xmlns:a16="http://schemas.microsoft.com/office/drawing/2014/main" id="{DAEBBD9D-EF10-488F-91BD-491DDEFBF8BD}"/>
              </a:ext>
            </a:extLst>
          </p:cNvPr>
          <p:cNvCxnSpPr>
            <a:cxnSpLocks/>
            <a:stCxn id="12" idx="1"/>
            <a:endCxn id="133" idx="3"/>
          </p:cNvCxnSpPr>
          <p:nvPr/>
        </p:nvCxnSpPr>
        <p:spPr>
          <a:xfrm rot="10800000" flipV="1">
            <a:off x="7988219" y="1477988"/>
            <a:ext cx="1451588" cy="1094741"/>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85" name="Graphic 284" descr="List">
            <a:extLst>
              <a:ext uri="{FF2B5EF4-FFF2-40B4-BE49-F238E27FC236}">
                <a16:creationId xmlns:a16="http://schemas.microsoft.com/office/drawing/2014/main" id="{B7A28641-19CB-4B81-A729-5752DD0FBF8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298708" y="4191102"/>
            <a:ext cx="967699" cy="967699"/>
          </a:xfrm>
          <a:prstGeom prst="rect">
            <a:avLst/>
          </a:prstGeom>
        </p:spPr>
      </p:pic>
      <p:sp>
        <p:nvSpPr>
          <p:cNvPr id="286" name="TextBox 285">
            <a:extLst>
              <a:ext uri="{FF2B5EF4-FFF2-40B4-BE49-F238E27FC236}">
                <a16:creationId xmlns:a16="http://schemas.microsoft.com/office/drawing/2014/main" id="{1B832DC1-B0A2-4454-ADA8-D93EEE88BCE8}"/>
              </a:ext>
            </a:extLst>
          </p:cNvPr>
          <p:cNvSpPr txBox="1"/>
          <p:nvPr/>
        </p:nvSpPr>
        <p:spPr>
          <a:xfrm>
            <a:off x="9229505" y="5077373"/>
            <a:ext cx="1106105" cy="548483"/>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sz="1482" dirty="0">
                <a:solidFill>
                  <a:schemeClr val="accent5">
                    <a:lumMod val="75000"/>
                  </a:schemeClr>
                </a:solidFill>
              </a:rPr>
              <a:t>Artifact Repository</a:t>
            </a:r>
          </a:p>
        </p:txBody>
      </p:sp>
      <p:cxnSp>
        <p:nvCxnSpPr>
          <p:cNvPr id="287" name="Connector: Curved 286">
            <a:extLst>
              <a:ext uri="{FF2B5EF4-FFF2-40B4-BE49-F238E27FC236}">
                <a16:creationId xmlns:a16="http://schemas.microsoft.com/office/drawing/2014/main" id="{BC54C090-E437-4820-B3DD-E63916B8A7B4}"/>
              </a:ext>
            </a:extLst>
          </p:cNvPr>
          <p:cNvCxnSpPr>
            <a:cxnSpLocks/>
            <a:stCxn id="285" idx="1"/>
            <a:endCxn id="112" idx="3"/>
          </p:cNvCxnSpPr>
          <p:nvPr/>
        </p:nvCxnSpPr>
        <p:spPr>
          <a:xfrm rot="10800000">
            <a:off x="7977776" y="3972748"/>
            <a:ext cx="1320933" cy="702205"/>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1" name="Connector: Curved 290">
            <a:extLst>
              <a:ext uri="{FF2B5EF4-FFF2-40B4-BE49-F238E27FC236}">
                <a16:creationId xmlns:a16="http://schemas.microsoft.com/office/drawing/2014/main" id="{B0E2E39E-DF12-4F70-8339-54E4C237312F}"/>
              </a:ext>
            </a:extLst>
          </p:cNvPr>
          <p:cNvCxnSpPr>
            <a:cxnSpLocks/>
            <a:stCxn id="285" idx="1"/>
            <a:endCxn id="237" idx="3"/>
          </p:cNvCxnSpPr>
          <p:nvPr/>
        </p:nvCxnSpPr>
        <p:spPr>
          <a:xfrm rot="10800000" flipV="1">
            <a:off x="7609726" y="4674952"/>
            <a:ext cx="1688982" cy="631490"/>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02" name="Graphic 301" descr="Factory">
            <a:extLst>
              <a:ext uri="{FF2B5EF4-FFF2-40B4-BE49-F238E27FC236}">
                <a16:creationId xmlns:a16="http://schemas.microsoft.com/office/drawing/2014/main" id="{19F4BA1D-8AE8-4069-B2B9-72BFA7AD872E}"/>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370774" y="2596690"/>
            <a:ext cx="967699" cy="967699"/>
          </a:xfrm>
          <a:prstGeom prst="rect">
            <a:avLst/>
          </a:prstGeom>
        </p:spPr>
      </p:pic>
      <p:sp>
        <p:nvSpPr>
          <p:cNvPr id="303" name="TextBox 302">
            <a:extLst>
              <a:ext uri="{FF2B5EF4-FFF2-40B4-BE49-F238E27FC236}">
                <a16:creationId xmlns:a16="http://schemas.microsoft.com/office/drawing/2014/main" id="{5D535076-B03C-4257-853D-B268C9B61079}"/>
              </a:ext>
            </a:extLst>
          </p:cNvPr>
          <p:cNvSpPr txBox="1"/>
          <p:nvPr/>
        </p:nvSpPr>
        <p:spPr>
          <a:xfrm>
            <a:off x="9249650" y="3477566"/>
            <a:ext cx="1106105" cy="320409"/>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sz="1482" dirty="0">
                <a:solidFill>
                  <a:schemeClr val="accent5">
                    <a:lumMod val="75000"/>
                  </a:schemeClr>
                </a:solidFill>
              </a:rPr>
              <a:t>Build Server</a:t>
            </a:r>
          </a:p>
        </p:txBody>
      </p:sp>
      <p:cxnSp>
        <p:nvCxnSpPr>
          <p:cNvPr id="304" name="Connector: Curved 303">
            <a:extLst>
              <a:ext uri="{FF2B5EF4-FFF2-40B4-BE49-F238E27FC236}">
                <a16:creationId xmlns:a16="http://schemas.microsoft.com/office/drawing/2014/main" id="{087EFB09-B9C0-4F5A-9F3A-123CFF567461}"/>
              </a:ext>
            </a:extLst>
          </p:cNvPr>
          <p:cNvCxnSpPr>
            <a:cxnSpLocks/>
            <a:stCxn id="12" idx="3"/>
            <a:endCxn id="302" idx="0"/>
          </p:cNvCxnSpPr>
          <p:nvPr/>
        </p:nvCxnSpPr>
        <p:spPr>
          <a:xfrm flipH="1">
            <a:off x="9854624" y="1477989"/>
            <a:ext cx="395881" cy="1118701"/>
          </a:xfrm>
          <a:prstGeom prst="curvedConnector4">
            <a:avLst>
              <a:gd name="adj1" fmla="val -57745"/>
              <a:gd name="adj2" fmla="val 66118"/>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7" name="Connector: Curved 306">
            <a:extLst>
              <a:ext uri="{FF2B5EF4-FFF2-40B4-BE49-F238E27FC236}">
                <a16:creationId xmlns:a16="http://schemas.microsoft.com/office/drawing/2014/main" id="{E1362A46-C751-4F2A-9B65-4C654268E4CE}"/>
              </a:ext>
            </a:extLst>
          </p:cNvPr>
          <p:cNvCxnSpPr>
            <a:cxnSpLocks/>
            <a:stCxn id="285" idx="3"/>
            <a:endCxn id="302" idx="3"/>
          </p:cNvCxnSpPr>
          <p:nvPr/>
        </p:nvCxnSpPr>
        <p:spPr>
          <a:xfrm flipV="1">
            <a:off x="10266407" y="3080540"/>
            <a:ext cx="72066" cy="1594412"/>
          </a:xfrm>
          <a:prstGeom prst="curvedConnector3">
            <a:avLst>
              <a:gd name="adj1" fmla="val 417209"/>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0" name="Title 1">
            <a:extLst>
              <a:ext uri="{FF2B5EF4-FFF2-40B4-BE49-F238E27FC236}">
                <a16:creationId xmlns:a16="http://schemas.microsoft.com/office/drawing/2014/main" id="{FDC8402B-EAFB-42AD-9594-0A2ABC2462B7}"/>
              </a:ext>
            </a:extLst>
          </p:cNvPr>
          <p:cNvSpPr txBox="1">
            <a:spLocks/>
          </p:cNvSpPr>
          <p:nvPr/>
        </p:nvSpPr>
        <p:spPr>
          <a:xfrm>
            <a:off x="382082" y="381421"/>
            <a:ext cx="11429516" cy="761968"/>
          </a:xfrm>
          <a:prstGeom prst="rect">
            <a:avLst/>
          </a:prstGeom>
        </p:spPr>
        <p:txBody>
          <a:bodyPr/>
          <a:lstStyle>
            <a:lvl1pPr algn="l" defTabSz="576026" rtl="0" eaLnBrk="1" latinLnBrk="0" hangingPunct="1">
              <a:spcBef>
                <a:spcPct val="0"/>
              </a:spcBef>
              <a:buNone/>
              <a:defRPr sz="4400" kern="1200">
                <a:solidFill>
                  <a:schemeClr val="accent1"/>
                </a:solidFill>
                <a:latin typeface="+mj-lt"/>
                <a:ea typeface="+mj-ea"/>
                <a:cs typeface="+mj-cs"/>
              </a:defRPr>
            </a:lvl1pPr>
          </a:lstStyle>
          <a:p>
            <a:r>
              <a:rPr lang="en-US" sz="4657" dirty="0">
                <a:solidFill>
                  <a:schemeClr val="tx1"/>
                </a:solidFill>
              </a:rPr>
              <a:t>Containers</a:t>
            </a:r>
          </a:p>
        </p:txBody>
      </p:sp>
      <p:sp>
        <p:nvSpPr>
          <p:cNvPr id="316" name="Right Brace 315">
            <a:extLst>
              <a:ext uri="{FF2B5EF4-FFF2-40B4-BE49-F238E27FC236}">
                <a16:creationId xmlns:a16="http://schemas.microsoft.com/office/drawing/2014/main" id="{683161C3-A93B-4923-B89E-1ECF07C3EE91}"/>
              </a:ext>
            </a:extLst>
          </p:cNvPr>
          <p:cNvSpPr/>
          <p:nvPr/>
        </p:nvSpPr>
        <p:spPr>
          <a:xfrm>
            <a:off x="4160754" y="1781029"/>
            <a:ext cx="169086" cy="533111"/>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905"/>
          </a:p>
        </p:txBody>
      </p:sp>
      <p:sp>
        <p:nvSpPr>
          <p:cNvPr id="317" name="Right Brace 316">
            <a:extLst>
              <a:ext uri="{FF2B5EF4-FFF2-40B4-BE49-F238E27FC236}">
                <a16:creationId xmlns:a16="http://schemas.microsoft.com/office/drawing/2014/main" id="{353A5226-73EC-4F22-8805-1EC76479E675}"/>
              </a:ext>
            </a:extLst>
          </p:cNvPr>
          <p:cNvSpPr/>
          <p:nvPr/>
        </p:nvSpPr>
        <p:spPr>
          <a:xfrm rot="16200000">
            <a:off x="4475128" y="1842320"/>
            <a:ext cx="228354" cy="1141278"/>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905"/>
          </a:p>
        </p:txBody>
      </p:sp>
      <p:pic>
        <p:nvPicPr>
          <p:cNvPr id="322" name="Graphic 321" descr="Programmer">
            <a:extLst>
              <a:ext uri="{FF2B5EF4-FFF2-40B4-BE49-F238E27FC236}">
                <a16:creationId xmlns:a16="http://schemas.microsoft.com/office/drawing/2014/main" id="{D7EEF507-CF0B-44C4-9540-7F6A4373C65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858061" y="3477465"/>
            <a:ext cx="967699" cy="967699"/>
          </a:xfrm>
          <a:prstGeom prst="rect">
            <a:avLst/>
          </a:prstGeom>
        </p:spPr>
      </p:pic>
      <p:pic>
        <p:nvPicPr>
          <p:cNvPr id="323" name="Graphic 322" descr="Programmer">
            <a:extLst>
              <a:ext uri="{FF2B5EF4-FFF2-40B4-BE49-F238E27FC236}">
                <a16:creationId xmlns:a16="http://schemas.microsoft.com/office/drawing/2014/main" id="{932D6FAC-87C0-4E7A-8AFB-D3A2179A434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849077" y="4669109"/>
            <a:ext cx="967699" cy="967699"/>
          </a:xfrm>
          <a:prstGeom prst="rect">
            <a:avLst/>
          </a:prstGeom>
        </p:spPr>
      </p:pic>
      <p:cxnSp>
        <p:nvCxnSpPr>
          <p:cNvPr id="324" name="Connector: Curved 323">
            <a:extLst>
              <a:ext uri="{FF2B5EF4-FFF2-40B4-BE49-F238E27FC236}">
                <a16:creationId xmlns:a16="http://schemas.microsoft.com/office/drawing/2014/main" id="{792EC436-F182-4046-8F0E-218E33F1BD37}"/>
              </a:ext>
            </a:extLst>
          </p:cNvPr>
          <p:cNvCxnSpPr>
            <a:cxnSpLocks/>
            <a:stCxn id="322" idx="2"/>
            <a:endCxn id="112" idx="3"/>
          </p:cNvCxnSpPr>
          <p:nvPr/>
        </p:nvCxnSpPr>
        <p:spPr>
          <a:xfrm rot="5400000" flipH="1">
            <a:off x="9423634" y="2526888"/>
            <a:ext cx="472417" cy="3364136"/>
          </a:xfrm>
          <a:prstGeom prst="curvedConnector4">
            <a:avLst>
              <a:gd name="adj1" fmla="val -48389"/>
              <a:gd name="adj2" fmla="val 57191"/>
            </a:avLst>
          </a:prstGeom>
        </p:spPr>
        <p:style>
          <a:lnRef idx="1">
            <a:schemeClr val="accent6"/>
          </a:lnRef>
          <a:fillRef idx="0">
            <a:schemeClr val="accent6"/>
          </a:fillRef>
          <a:effectRef idx="0">
            <a:schemeClr val="accent6"/>
          </a:effectRef>
          <a:fontRef idx="minor">
            <a:schemeClr val="tx1"/>
          </a:fontRef>
        </p:style>
      </p:cxnSp>
      <p:cxnSp>
        <p:nvCxnSpPr>
          <p:cNvPr id="327" name="Connector: Curved 326">
            <a:extLst>
              <a:ext uri="{FF2B5EF4-FFF2-40B4-BE49-F238E27FC236}">
                <a16:creationId xmlns:a16="http://schemas.microsoft.com/office/drawing/2014/main" id="{531C3F26-711E-48DE-A4B8-1F723DED1207}"/>
              </a:ext>
            </a:extLst>
          </p:cNvPr>
          <p:cNvCxnSpPr>
            <a:cxnSpLocks/>
            <a:stCxn id="323" idx="2"/>
            <a:endCxn id="237" idx="3"/>
          </p:cNvCxnSpPr>
          <p:nvPr/>
        </p:nvCxnSpPr>
        <p:spPr>
          <a:xfrm rot="5400000" flipH="1">
            <a:off x="9306144" y="3610025"/>
            <a:ext cx="330366" cy="3723201"/>
          </a:xfrm>
          <a:prstGeom prst="curvedConnector4">
            <a:avLst>
              <a:gd name="adj1" fmla="val -69196"/>
              <a:gd name="adj2" fmla="val 56498"/>
            </a:avLst>
          </a:prstGeom>
        </p:spPr>
        <p:style>
          <a:lnRef idx="1">
            <a:schemeClr val="accent6"/>
          </a:lnRef>
          <a:fillRef idx="0">
            <a:schemeClr val="accent6"/>
          </a:fillRef>
          <a:effectRef idx="0">
            <a:schemeClr val="accent6"/>
          </a:effectRef>
          <a:fontRef idx="minor">
            <a:schemeClr val="tx1"/>
          </a:fontRef>
        </p:style>
      </p:cxnSp>
      <p:sp>
        <p:nvSpPr>
          <p:cNvPr id="136" name="TextBox 135">
            <a:extLst>
              <a:ext uri="{FF2B5EF4-FFF2-40B4-BE49-F238E27FC236}">
                <a16:creationId xmlns:a16="http://schemas.microsoft.com/office/drawing/2014/main" id="{85B15A94-DEC0-493F-B563-F234ADDABF45}"/>
              </a:ext>
            </a:extLst>
          </p:cNvPr>
          <p:cNvSpPr txBox="1"/>
          <p:nvPr/>
        </p:nvSpPr>
        <p:spPr>
          <a:xfrm>
            <a:off x="6530368" y="3060913"/>
            <a:ext cx="1828136" cy="38549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905" dirty="0">
                <a:solidFill>
                  <a:schemeClr val="accent2">
                    <a:lumMod val="75000"/>
                  </a:schemeClr>
                </a:solidFill>
              </a:rPr>
              <a:t>Testing</a:t>
            </a:r>
          </a:p>
        </p:txBody>
      </p:sp>
    </p:spTree>
    <p:extLst>
      <p:ext uri="{BB962C8B-B14F-4D97-AF65-F5344CB8AC3E}">
        <p14:creationId xmlns:p14="http://schemas.microsoft.com/office/powerpoint/2010/main" val="4282590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D3ACAA32-1EB2-40BC-A45E-5AD557202A88}"/>
              </a:ext>
            </a:extLst>
          </p:cNvPr>
          <p:cNvGrpSpPr/>
          <p:nvPr/>
        </p:nvGrpSpPr>
        <p:grpSpPr>
          <a:xfrm>
            <a:off x="2574218" y="3970214"/>
            <a:ext cx="990516" cy="1302739"/>
            <a:chOff x="650206" y="1632997"/>
            <a:chExt cx="990516" cy="1302739"/>
          </a:xfrm>
        </p:grpSpPr>
        <p:pic>
          <p:nvPicPr>
            <p:cNvPr id="12" name="Graphic 11" descr="Document">
              <a:extLst>
                <a:ext uri="{FF2B5EF4-FFF2-40B4-BE49-F238E27FC236}">
                  <a16:creationId xmlns:a16="http://schemas.microsoft.com/office/drawing/2014/main" id="{106F8F69-88F2-473E-823D-705A6F45D1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6432" y="1632997"/>
              <a:ext cx="810698" cy="721244"/>
            </a:xfrm>
            <a:prstGeom prst="rect">
              <a:avLst/>
            </a:prstGeom>
          </p:spPr>
        </p:pic>
        <p:sp>
          <p:nvSpPr>
            <p:cNvPr id="13" name="TextBox 12">
              <a:extLst>
                <a:ext uri="{FF2B5EF4-FFF2-40B4-BE49-F238E27FC236}">
                  <a16:creationId xmlns:a16="http://schemas.microsoft.com/office/drawing/2014/main" id="{95212AF0-1E8D-4292-A4D6-266800FBF494}"/>
                </a:ext>
              </a:extLst>
            </p:cNvPr>
            <p:cNvSpPr txBox="1"/>
            <p:nvPr/>
          </p:nvSpPr>
          <p:spPr>
            <a:xfrm>
              <a:off x="650206" y="2387253"/>
              <a:ext cx="990516" cy="548483"/>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sz="1482" dirty="0">
                  <a:solidFill>
                    <a:schemeClr val="accent5">
                      <a:lumMod val="75000"/>
                    </a:schemeClr>
                  </a:solidFill>
                </a:rPr>
                <a:t>Version</a:t>
              </a:r>
            </a:p>
            <a:p>
              <a:pPr algn="ctr"/>
              <a:r>
                <a:rPr lang="en-US" sz="1482" dirty="0">
                  <a:solidFill>
                    <a:schemeClr val="accent5">
                      <a:lumMod val="75000"/>
                    </a:schemeClr>
                  </a:solidFill>
                </a:rPr>
                <a:t>Control</a:t>
              </a:r>
            </a:p>
          </p:txBody>
        </p:sp>
      </p:grpSp>
      <p:grpSp>
        <p:nvGrpSpPr>
          <p:cNvPr id="229" name="Group 228">
            <a:extLst>
              <a:ext uri="{FF2B5EF4-FFF2-40B4-BE49-F238E27FC236}">
                <a16:creationId xmlns:a16="http://schemas.microsoft.com/office/drawing/2014/main" id="{1B032327-3BDF-4BE5-ABE4-FB4B3A874EBD}"/>
              </a:ext>
            </a:extLst>
          </p:cNvPr>
          <p:cNvGrpSpPr/>
          <p:nvPr/>
        </p:nvGrpSpPr>
        <p:grpSpPr>
          <a:xfrm>
            <a:off x="2179983" y="2309768"/>
            <a:ext cx="2960311" cy="885533"/>
            <a:chOff x="-95205" y="4161134"/>
            <a:chExt cx="2838587" cy="883495"/>
          </a:xfrm>
        </p:grpSpPr>
        <p:grpSp>
          <p:nvGrpSpPr>
            <p:cNvPr id="124" name="Group 123">
              <a:extLst>
                <a:ext uri="{FF2B5EF4-FFF2-40B4-BE49-F238E27FC236}">
                  <a16:creationId xmlns:a16="http://schemas.microsoft.com/office/drawing/2014/main" id="{D54C5753-6050-4B64-8BEC-424AE2A57D8D}"/>
                </a:ext>
              </a:extLst>
            </p:cNvPr>
            <p:cNvGrpSpPr/>
            <p:nvPr/>
          </p:nvGrpSpPr>
          <p:grpSpPr>
            <a:xfrm>
              <a:off x="-95205" y="4161134"/>
              <a:ext cx="1268779" cy="883495"/>
              <a:chOff x="-3516555" y="3843338"/>
              <a:chExt cx="1268779" cy="883495"/>
            </a:xfrm>
          </p:grpSpPr>
          <p:sp>
            <p:nvSpPr>
              <p:cNvPr id="125" name="Flowchart: Document 124">
                <a:extLst>
                  <a:ext uri="{FF2B5EF4-FFF2-40B4-BE49-F238E27FC236}">
                    <a16:creationId xmlns:a16="http://schemas.microsoft.com/office/drawing/2014/main" id="{812B180A-90EA-4FB8-9110-EE82DD614489}"/>
                  </a:ext>
                </a:extLst>
              </p:cNvPr>
              <p:cNvSpPr/>
              <p:nvPr/>
            </p:nvSpPr>
            <p:spPr>
              <a:xfrm>
                <a:off x="-3516555" y="3843338"/>
                <a:ext cx="1268779" cy="883495"/>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Dev 1</a:t>
                </a:r>
              </a:p>
            </p:txBody>
          </p:sp>
          <p:pic>
            <p:nvPicPr>
              <p:cNvPr id="128" name="Graphic 127" descr="Database">
                <a:extLst>
                  <a:ext uri="{FF2B5EF4-FFF2-40B4-BE49-F238E27FC236}">
                    <a16:creationId xmlns:a16="http://schemas.microsoft.com/office/drawing/2014/main" id="{79F38EDA-09FA-42E0-ACAF-45795434DF6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18652" y="4058442"/>
                <a:ext cx="443527" cy="443527"/>
              </a:xfrm>
              <a:prstGeom prst="rect">
                <a:avLst/>
              </a:prstGeom>
            </p:spPr>
          </p:pic>
          <p:sp>
            <p:nvSpPr>
              <p:cNvPr id="127" name="Double Brace 126">
                <a:extLst>
                  <a:ext uri="{FF2B5EF4-FFF2-40B4-BE49-F238E27FC236}">
                    <a16:creationId xmlns:a16="http://schemas.microsoft.com/office/drawing/2014/main" id="{9C038C0D-9082-4670-8479-BAA741C0E463}"/>
                  </a:ext>
                </a:extLst>
              </p:cNvPr>
              <p:cNvSpPr/>
              <p:nvPr/>
            </p:nvSpPr>
            <p:spPr>
              <a:xfrm>
                <a:off x="-3425596" y="4173301"/>
                <a:ext cx="574131" cy="295419"/>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1435</a:t>
                </a:r>
              </a:p>
            </p:txBody>
          </p:sp>
        </p:grpSp>
        <p:grpSp>
          <p:nvGrpSpPr>
            <p:cNvPr id="130" name="Group 129">
              <a:extLst>
                <a:ext uri="{FF2B5EF4-FFF2-40B4-BE49-F238E27FC236}">
                  <a16:creationId xmlns:a16="http://schemas.microsoft.com/office/drawing/2014/main" id="{6DE6A86F-6D17-470D-9415-3AA95DFC75BB}"/>
                </a:ext>
              </a:extLst>
            </p:cNvPr>
            <p:cNvGrpSpPr/>
            <p:nvPr/>
          </p:nvGrpSpPr>
          <p:grpSpPr>
            <a:xfrm>
              <a:off x="1474603" y="4162844"/>
              <a:ext cx="1268779" cy="879294"/>
              <a:chOff x="-1961752" y="2767077"/>
              <a:chExt cx="1268779" cy="879294"/>
            </a:xfrm>
          </p:grpSpPr>
          <p:sp>
            <p:nvSpPr>
              <p:cNvPr id="131" name="Flowchart: Document 130">
                <a:extLst>
                  <a:ext uri="{FF2B5EF4-FFF2-40B4-BE49-F238E27FC236}">
                    <a16:creationId xmlns:a16="http://schemas.microsoft.com/office/drawing/2014/main" id="{6B009298-3529-4793-8774-85F7F30C7D03}"/>
                  </a:ext>
                </a:extLst>
              </p:cNvPr>
              <p:cNvSpPr/>
              <p:nvPr/>
            </p:nvSpPr>
            <p:spPr>
              <a:xfrm>
                <a:off x="-1961752" y="2767077"/>
                <a:ext cx="1268779" cy="879294"/>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Dev 2</a:t>
                </a:r>
              </a:p>
            </p:txBody>
          </p:sp>
          <p:pic>
            <p:nvPicPr>
              <p:cNvPr id="134" name="Graphic 133" descr="Database">
                <a:extLst>
                  <a:ext uri="{FF2B5EF4-FFF2-40B4-BE49-F238E27FC236}">
                    <a16:creationId xmlns:a16="http://schemas.microsoft.com/office/drawing/2014/main" id="{145D3A8E-33F1-4408-8103-D9CA4F2A74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49919" y="2949409"/>
                <a:ext cx="443527" cy="443527"/>
              </a:xfrm>
              <a:prstGeom prst="rect">
                <a:avLst/>
              </a:prstGeom>
            </p:spPr>
          </p:pic>
          <p:sp>
            <p:nvSpPr>
              <p:cNvPr id="133" name="Double Brace 132">
                <a:extLst>
                  <a:ext uri="{FF2B5EF4-FFF2-40B4-BE49-F238E27FC236}">
                    <a16:creationId xmlns:a16="http://schemas.microsoft.com/office/drawing/2014/main" id="{F4244919-2224-4653-8AE2-CECB192F0C96}"/>
                  </a:ext>
                </a:extLst>
              </p:cNvPr>
              <p:cNvSpPr/>
              <p:nvPr/>
            </p:nvSpPr>
            <p:spPr>
              <a:xfrm>
                <a:off x="-1856865" y="3036731"/>
                <a:ext cx="574131" cy="295419"/>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1436</a:t>
                </a:r>
              </a:p>
            </p:txBody>
          </p:sp>
        </p:grpSp>
      </p:grpSp>
      <p:cxnSp>
        <p:nvCxnSpPr>
          <p:cNvPr id="161" name="Connector: Curved 160">
            <a:extLst>
              <a:ext uri="{FF2B5EF4-FFF2-40B4-BE49-F238E27FC236}">
                <a16:creationId xmlns:a16="http://schemas.microsoft.com/office/drawing/2014/main" id="{7E54D04A-4768-43D2-98BA-AB030F5CEFD1}"/>
              </a:ext>
            </a:extLst>
          </p:cNvPr>
          <p:cNvCxnSpPr>
            <a:cxnSpLocks/>
            <a:stCxn id="12" idx="1"/>
            <a:endCxn id="127" idx="1"/>
          </p:cNvCxnSpPr>
          <p:nvPr/>
        </p:nvCxnSpPr>
        <p:spPr>
          <a:xfrm rot="10800000">
            <a:off x="2274844" y="2788542"/>
            <a:ext cx="375601" cy="1542294"/>
          </a:xfrm>
          <a:prstGeom prst="curvedConnector3">
            <a:avLst>
              <a:gd name="adj1" fmla="val 160862"/>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62" name="Graphic 261" descr="Programmer">
            <a:extLst>
              <a:ext uri="{FF2B5EF4-FFF2-40B4-BE49-F238E27FC236}">
                <a16:creationId xmlns:a16="http://schemas.microsoft.com/office/drawing/2014/main" id="{471A923B-D49C-428B-B3C5-E07A6A9AD6E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56737" y="1264932"/>
            <a:ext cx="687224" cy="687224"/>
          </a:xfrm>
          <a:prstGeom prst="rect">
            <a:avLst/>
          </a:prstGeom>
        </p:spPr>
      </p:pic>
      <p:cxnSp>
        <p:nvCxnSpPr>
          <p:cNvPr id="264" name="Connector: Curved 263">
            <a:extLst>
              <a:ext uri="{FF2B5EF4-FFF2-40B4-BE49-F238E27FC236}">
                <a16:creationId xmlns:a16="http://schemas.microsoft.com/office/drawing/2014/main" id="{1D52CFA6-B287-434E-9DDA-E077599437D9}"/>
              </a:ext>
            </a:extLst>
          </p:cNvPr>
          <p:cNvCxnSpPr>
            <a:cxnSpLocks/>
            <a:stCxn id="262" idx="2"/>
            <a:endCxn id="127" idx="1"/>
          </p:cNvCxnSpPr>
          <p:nvPr/>
        </p:nvCxnSpPr>
        <p:spPr>
          <a:xfrm rot="16200000" flipH="1">
            <a:off x="1619403" y="2133102"/>
            <a:ext cx="836386" cy="474494"/>
          </a:xfrm>
          <a:prstGeom prst="curvedConnector2">
            <a:avLst/>
          </a:prstGeom>
        </p:spPr>
        <p:style>
          <a:lnRef idx="1">
            <a:schemeClr val="accent6"/>
          </a:lnRef>
          <a:fillRef idx="0">
            <a:schemeClr val="accent6"/>
          </a:fillRef>
          <a:effectRef idx="0">
            <a:schemeClr val="accent6"/>
          </a:effectRef>
          <a:fontRef idx="minor">
            <a:schemeClr val="tx1"/>
          </a:fontRef>
        </p:style>
      </p:cxnSp>
      <p:pic>
        <p:nvPicPr>
          <p:cNvPr id="267" name="Graphic 266" descr="Programmer">
            <a:extLst>
              <a:ext uri="{FF2B5EF4-FFF2-40B4-BE49-F238E27FC236}">
                <a16:creationId xmlns:a16="http://schemas.microsoft.com/office/drawing/2014/main" id="{E4389D2B-8FE1-4973-99B5-B36FD12C45B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274167" y="1336715"/>
            <a:ext cx="581133" cy="581133"/>
          </a:xfrm>
          <a:prstGeom prst="rect">
            <a:avLst/>
          </a:prstGeom>
        </p:spPr>
      </p:pic>
      <p:cxnSp>
        <p:nvCxnSpPr>
          <p:cNvPr id="268" name="Connector: Curved 267">
            <a:extLst>
              <a:ext uri="{FF2B5EF4-FFF2-40B4-BE49-F238E27FC236}">
                <a16:creationId xmlns:a16="http://schemas.microsoft.com/office/drawing/2014/main" id="{83EE04CA-EE7D-4795-B2AF-99A573120B8E}"/>
              </a:ext>
            </a:extLst>
          </p:cNvPr>
          <p:cNvCxnSpPr>
            <a:cxnSpLocks/>
            <a:stCxn id="267" idx="2"/>
            <a:endCxn id="133" idx="1"/>
          </p:cNvCxnSpPr>
          <p:nvPr/>
        </p:nvCxnSpPr>
        <p:spPr>
          <a:xfrm rot="16200000" flipH="1">
            <a:off x="3339633" y="2142949"/>
            <a:ext cx="811960" cy="361758"/>
          </a:xfrm>
          <a:prstGeom prst="curvedConnector2">
            <a:avLst/>
          </a:prstGeom>
        </p:spPr>
        <p:style>
          <a:lnRef idx="1">
            <a:schemeClr val="accent6"/>
          </a:lnRef>
          <a:fillRef idx="0">
            <a:schemeClr val="accent6"/>
          </a:fillRef>
          <a:effectRef idx="0">
            <a:schemeClr val="accent6"/>
          </a:effectRef>
          <a:fontRef idx="minor">
            <a:schemeClr val="tx1"/>
          </a:fontRef>
        </p:style>
      </p:cxnSp>
      <p:cxnSp>
        <p:nvCxnSpPr>
          <p:cNvPr id="270" name="Connector: Curved 269">
            <a:extLst>
              <a:ext uri="{FF2B5EF4-FFF2-40B4-BE49-F238E27FC236}">
                <a16:creationId xmlns:a16="http://schemas.microsoft.com/office/drawing/2014/main" id="{DAEBBD9D-EF10-488F-91BD-491DDEFBF8BD}"/>
              </a:ext>
            </a:extLst>
          </p:cNvPr>
          <p:cNvCxnSpPr>
            <a:cxnSpLocks/>
            <a:stCxn id="12" idx="0"/>
            <a:endCxn id="133" idx="1"/>
          </p:cNvCxnSpPr>
          <p:nvPr/>
        </p:nvCxnSpPr>
        <p:spPr>
          <a:xfrm rot="5400000" flipH="1" flipV="1">
            <a:off x="2870939" y="2914662"/>
            <a:ext cx="1240406" cy="870699"/>
          </a:xfrm>
          <a:prstGeom prst="curvedConnector2">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46" name="Group 45">
            <a:extLst>
              <a:ext uri="{FF2B5EF4-FFF2-40B4-BE49-F238E27FC236}">
                <a16:creationId xmlns:a16="http://schemas.microsoft.com/office/drawing/2014/main" id="{34D5604D-C07E-42BB-9FEE-0DB78E7686C1}"/>
              </a:ext>
            </a:extLst>
          </p:cNvPr>
          <p:cNvGrpSpPr/>
          <p:nvPr/>
        </p:nvGrpSpPr>
        <p:grpSpPr>
          <a:xfrm>
            <a:off x="5767423" y="3746613"/>
            <a:ext cx="1106105" cy="1218330"/>
            <a:chOff x="658421" y="3132976"/>
            <a:chExt cx="1106105" cy="1218330"/>
          </a:xfrm>
        </p:grpSpPr>
        <p:pic>
          <p:nvPicPr>
            <p:cNvPr id="302" name="Graphic 301" descr="Factory">
              <a:extLst>
                <a:ext uri="{FF2B5EF4-FFF2-40B4-BE49-F238E27FC236}">
                  <a16:creationId xmlns:a16="http://schemas.microsoft.com/office/drawing/2014/main" id="{19F4BA1D-8AE8-4069-B2B9-72BFA7AD872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87882" y="3132976"/>
              <a:ext cx="967699" cy="967699"/>
            </a:xfrm>
            <a:prstGeom prst="rect">
              <a:avLst/>
            </a:prstGeom>
          </p:spPr>
        </p:pic>
        <p:sp>
          <p:nvSpPr>
            <p:cNvPr id="303" name="TextBox 302">
              <a:extLst>
                <a:ext uri="{FF2B5EF4-FFF2-40B4-BE49-F238E27FC236}">
                  <a16:creationId xmlns:a16="http://schemas.microsoft.com/office/drawing/2014/main" id="{5D535076-B03C-4257-853D-B268C9B61079}"/>
                </a:ext>
              </a:extLst>
            </p:cNvPr>
            <p:cNvSpPr txBox="1"/>
            <p:nvPr/>
          </p:nvSpPr>
          <p:spPr>
            <a:xfrm>
              <a:off x="658421" y="4030897"/>
              <a:ext cx="1106105" cy="320409"/>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sz="1482" dirty="0">
                  <a:solidFill>
                    <a:schemeClr val="accent5">
                      <a:lumMod val="75000"/>
                    </a:schemeClr>
                  </a:solidFill>
                </a:rPr>
                <a:t>Build Server</a:t>
              </a:r>
            </a:p>
          </p:txBody>
        </p:sp>
      </p:grpSp>
      <p:cxnSp>
        <p:nvCxnSpPr>
          <p:cNvPr id="304" name="Connector: Curved 303">
            <a:extLst>
              <a:ext uri="{FF2B5EF4-FFF2-40B4-BE49-F238E27FC236}">
                <a16:creationId xmlns:a16="http://schemas.microsoft.com/office/drawing/2014/main" id="{087EFB09-B9C0-4F5A-9F3A-123CFF567461}"/>
              </a:ext>
            </a:extLst>
          </p:cNvPr>
          <p:cNvCxnSpPr>
            <a:cxnSpLocks/>
            <a:stCxn id="12" idx="3"/>
            <a:endCxn id="302" idx="1"/>
          </p:cNvCxnSpPr>
          <p:nvPr/>
        </p:nvCxnSpPr>
        <p:spPr>
          <a:xfrm flipV="1">
            <a:off x="3461142" y="4230463"/>
            <a:ext cx="2335742" cy="100373"/>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7" name="Connector: Curved 306">
            <a:extLst>
              <a:ext uri="{FF2B5EF4-FFF2-40B4-BE49-F238E27FC236}">
                <a16:creationId xmlns:a16="http://schemas.microsoft.com/office/drawing/2014/main" id="{E1362A46-C751-4F2A-9B65-4C654268E4CE}"/>
              </a:ext>
            </a:extLst>
          </p:cNvPr>
          <p:cNvCxnSpPr>
            <a:cxnSpLocks/>
            <a:stCxn id="108" idx="1"/>
            <a:endCxn id="302" idx="3"/>
          </p:cNvCxnSpPr>
          <p:nvPr/>
        </p:nvCxnSpPr>
        <p:spPr>
          <a:xfrm rot="10800000" flipV="1">
            <a:off x="6764583" y="4228149"/>
            <a:ext cx="1949876" cy="2314"/>
          </a:xfrm>
          <a:prstGeom prst="curved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45" name="Group 44">
            <a:extLst>
              <a:ext uri="{FF2B5EF4-FFF2-40B4-BE49-F238E27FC236}">
                <a16:creationId xmlns:a16="http://schemas.microsoft.com/office/drawing/2014/main" id="{B05118C2-9F62-47BB-ABBF-A2DC684E25D4}"/>
              </a:ext>
            </a:extLst>
          </p:cNvPr>
          <p:cNvGrpSpPr/>
          <p:nvPr/>
        </p:nvGrpSpPr>
        <p:grpSpPr>
          <a:xfrm>
            <a:off x="8645255" y="3744299"/>
            <a:ext cx="1106105" cy="1494886"/>
            <a:chOff x="589060" y="4373050"/>
            <a:chExt cx="1106105" cy="1494886"/>
          </a:xfrm>
        </p:grpSpPr>
        <p:pic>
          <p:nvPicPr>
            <p:cNvPr id="108" name="Graphic 107" descr="List">
              <a:extLst>
                <a:ext uri="{FF2B5EF4-FFF2-40B4-BE49-F238E27FC236}">
                  <a16:creationId xmlns:a16="http://schemas.microsoft.com/office/drawing/2014/main" id="{06968B80-C6AC-47AA-97CD-73BCA0516C1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58264" y="4373050"/>
              <a:ext cx="967699" cy="967699"/>
            </a:xfrm>
            <a:prstGeom prst="rect">
              <a:avLst/>
            </a:prstGeom>
          </p:spPr>
        </p:pic>
        <p:sp>
          <p:nvSpPr>
            <p:cNvPr id="115" name="TextBox 114">
              <a:extLst>
                <a:ext uri="{FF2B5EF4-FFF2-40B4-BE49-F238E27FC236}">
                  <a16:creationId xmlns:a16="http://schemas.microsoft.com/office/drawing/2014/main" id="{DE31982F-AAD5-423D-B3DA-8BE0195C10ED}"/>
                </a:ext>
              </a:extLst>
            </p:cNvPr>
            <p:cNvSpPr txBox="1"/>
            <p:nvPr/>
          </p:nvSpPr>
          <p:spPr>
            <a:xfrm>
              <a:off x="589060" y="5319453"/>
              <a:ext cx="1106105" cy="548483"/>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sz="1482" dirty="0">
                  <a:solidFill>
                    <a:schemeClr val="accent5">
                      <a:lumMod val="75000"/>
                    </a:schemeClr>
                  </a:solidFill>
                </a:rPr>
                <a:t>Artifact Repository</a:t>
              </a:r>
            </a:p>
          </p:txBody>
        </p:sp>
      </p:grpSp>
      <p:grpSp>
        <p:nvGrpSpPr>
          <p:cNvPr id="156" name="Group 155">
            <a:extLst>
              <a:ext uri="{FF2B5EF4-FFF2-40B4-BE49-F238E27FC236}">
                <a16:creationId xmlns:a16="http://schemas.microsoft.com/office/drawing/2014/main" id="{FEE89214-F9D2-4E57-9FE5-A94F49A55155}"/>
              </a:ext>
            </a:extLst>
          </p:cNvPr>
          <p:cNvGrpSpPr/>
          <p:nvPr/>
        </p:nvGrpSpPr>
        <p:grpSpPr>
          <a:xfrm>
            <a:off x="5777078" y="2305278"/>
            <a:ext cx="1323187" cy="885533"/>
            <a:chOff x="-3516555" y="3843338"/>
            <a:chExt cx="1268779" cy="883495"/>
          </a:xfrm>
        </p:grpSpPr>
        <p:sp>
          <p:nvSpPr>
            <p:cNvPr id="162" name="Flowchart: Document 161">
              <a:extLst>
                <a:ext uri="{FF2B5EF4-FFF2-40B4-BE49-F238E27FC236}">
                  <a16:creationId xmlns:a16="http://schemas.microsoft.com/office/drawing/2014/main" id="{C8DF5B39-5DD4-4FF0-B114-01D961BB79E5}"/>
                </a:ext>
              </a:extLst>
            </p:cNvPr>
            <p:cNvSpPr/>
            <p:nvPr/>
          </p:nvSpPr>
          <p:spPr>
            <a:xfrm>
              <a:off x="-3516555" y="3843338"/>
              <a:ext cx="1268779" cy="883495"/>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Test</a:t>
              </a:r>
            </a:p>
          </p:txBody>
        </p:sp>
        <p:pic>
          <p:nvPicPr>
            <p:cNvPr id="163" name="Graphic 162" descr="Database">
              <a:extLst>
                <a:ext uri="{FF2B5EF4-FFF2-40B4-BE49-F238E27FC236}">
                  <a16:creationId xmlns:a16="http://schemas.microsoft.com/office/drawing/2014/main" id="{C35F2B22-DBA0-44D5-94C6-CDAEDAD249C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718652" y="4058442"/>
              <a:ext cx="443527" cy="443527"/>
            </a:xfrm>
            <a:prstGeom prst="rect">
              <a:avLst/>
            </a:prstGeom>
          </p:spPr>
        </p:pic>
        <p:sp>
          <p:nvSpPr>
            <p:cNvPr id="164" name="Double Brace 163">
              <a:extLst>
                <a:ext uri="{FF2B5EF4-FFF2-40B4-BE49-F238E27FC236}">
                  <a16:creationId xmlns:a16="http://schemas.microsoft.com/office/drawing/2014/main" id="{82066C3A-04C0-4DEF-B6A9-DD0E95BCB270}"/>
                </a:ext>
              </a:extLst>
            </p:cNvPr>
            <p:cNvSpPr/>
            <p:nvPr/>
          </p:nvSpPr>
          <p:spPr>
            <a:xfrm>
              <a:off x="-3425596" y="4173301"/>
              <a:ext cx="574131" cy="295419"/>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1435</a:t>
              </a:r>
            </a:p>
          </p:txBody>
        </p:sp>
      </p:grpSp>
      <p:cxnSp>
        <p:nvCxnSpPr>
          <p:cNvPr id="165" name="Connector: Curved 164">
            <a:extLst>
              <a:ext uri="{FF2B5EF4-FFF2-40B4-BE49-F238E27FC236}">
                <a16:creationId xmlns:a16="http://schemas.microsoft.com/office/drawing/2014/main" id="{BA393A80-C447-4BD1-BA5F-E73C9A73424B}"/>
              </a:ext>
            </a:extLst>
          </p:cNvPr>
          <p:cNvCxnSpPr>
            <a:cxnSpLocks/>
            <a:stCxn id="302" idx="0"/>
            <a:endCxn id="164" idx="1"/>
          </p:cNvCxnSpPr>
          <p:nvPr/>
        </p:nvCxnSpPr>
        <p:spPr>
          <a:xfrm rot="16200000" flipV="1">
            <a:off x="5595056" y="3060935"/>
            <a:ext cx="962561" cy="408796"/>
          </a:xfrm>
          <a:prstGeom prst="curvedConnector4">
            <a:avLst>
              <a:gd name="adj1" fmla="val 42310"/>
              <a:gd name="adj2" fmla="val 17428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69" name="Group 168">
            <a:extLst>
              <a:ext uri="{FF2B5EF4-FFF2-40B4-BE49-F238E27FC236}">
                <a16:creationId xmlns:a16="http://schemas.microsoft.com/office/drawing/2014/main" id="{FEFD959D-F844-4419-949D-26A3382A6985}"/>
              </a:ext>
            </a:extLst>
          </p:cNvPr>
          <p:cNvGrpSpPr/>
          <p:nvPr/>
        </p:nvGrpSpPr>
        <p:grpSpPr>
          <a:xfrm>
            <a:off x="7731680" y="2287041"/>
            <a:ext cx="1323187" cy="885533"/>
            <a:chOff x="-3516555" y="3843338"/>
            <a:chExt cx="1268779" cy="883495"/>
          </a:xfrm>
        </p:grpSpPr>
        <p:sp>
          <p:nvSpPr>
            <p:cNvPr id="170" name="Flowchart: Document 169">
              <a:extLst>
                <a:ext uri="{FF2B5EF4-FFF2-40B4-BE49-F238E27FC236}">
                  <a16:creationId xmlns:a16="http://schemas.microsoft.com/office/drawing/2014/main" id="{7800484E-6F3D-40E9-94D0-897899C915B6}"/>
                </a:ext>
              </a:extLst>
            </p:cNvPr>
            <p:cNvSpPr/>
            <p:nvPr/>
          </p:nvSpPr>
          <p:spPr>
            <a:xfrm>
              <a:off x="-3516555" y="3843338"/>
              <a:ext cx="1268779" cy="883495"/>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UAT</a:t>
              </a:r>
            </a:p>
          </p:txBody>
        </p:sp>
        <p:pic>
          <p:nvPicPr>
            <p:cNvPr id="171" name="Graphic 170" descr="Database">
              <a:extLst>
                <a:ext uri="{FF2B5EF4-FFF2-40B4-BE49-F238E27FC236}">
                  <a16:creationId xmlns:a16="http://schemas.microsoft.com/office/drawing/2014/main" id="{371838F6-9C78-42D7-ADF6-B689F0C2B13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718652" y="4058442"/>
              <a:ext cx="443527" cy="443527"/>
            </a:xfrm>
            <a:prstGeom prst="rect">
              <a:avLst/>
            </a:prstGeom>
          </p:spPr>
        </p:pic>
        <p:sp>
          <p:nvSpPr>
            <p:cNvPr id="172" name="Double Brace 171">
              <a:extLst>
                <a:ext uri="{FF2B5EF4-FFF2-40B4-BE49-F238E27FC236}">
                  <a16:creationId xmlns:a16="http://schemas.microsoft.com/office/drawing/2014/main" id="{AD8D4125-D926-4CE3-8690-F31F4C93A8E4}"/>
                </a:ext>
              </a:extLst>
            </p:cNvPr>
            <p:cNvSpPr/>
            <p:nvPr/>
          </p:nvSpPr>
          <p:spPr>
            <a:xfrm>
              <a:off x="-3425596" y="4173301"/>
              <a:ext cx="574131" cy="295419"/>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1438</a:t>
              </a:r>
            </a:p>
          </p:txBody>
        </p:sp>
      </p:grpSp>
      <p:grpSp>
        <p:nvGrpSpPr>
          <p:cNvPr id="173" name="Group 172">
            <a:extLst>
              <a:ext uri="{FF2B5EF4-FFF2-40B4-BE49-F238E27FC236}">
                <a16:creationId xmlns:a16="http://schemas.microsoft.com/office/drawing/2014/main" id="{2AAC4EE5-05AA-4D25-9250-09B141B83642}"/>
              </a:ext>
            </a:extLst>
          </p:cNvPr>
          <p:cNvGrpSpPr/>
          <p:nvPr/>
        </p:nvGrpSpPr>
        <p:grpSpPr>
          <a:xfrm>
            <a:off x="9663129" y="2282149"/>
            <a:ext cx="1323187" cy="885533"/>
            <a:chOff x="-3516555" y="3843338"/>
            <a:chExt cx="1268779" cy="883495"/>
          </a:xfrm>
        </p:grpSpPr>
        <p:sp>
          <p:nvSpPr>
            <p:cNvPr id="174" name="Flowchart: Document 173">
              <a:extLst>
                <a:ext uri="{FF2B5EF4-FFF2-40B4-BE49-F238E27FC236}">
                  <a16:creationId xmlns:a16="http://schemas.microsoft.com/office/drawing/2014/main" id="{113DE5D8-E861-4402-8581-AE4192F57C03}"/>
                </a:ext>
              </a:extLst>
            </p:cNvPr>
            <p:cNvSpPr/>
            <p:nvPr/>
          </p:nvSpPr>
          <p:spPr>
            <a:xfrm>
              <a:off x="-3516555" y="3843338"/>
              <a:ext cx="1268779" cy="883495"/>
            </a:xfrm>
            <a:prstGeom prst="flowChartDocument">
              <a:avLst/>
            </a:prstGeom>
          </p:spPr>
          <p:style>
            <a:lnRef idx="2">
              <a:schemeClr val="accent2"/>
            </a:lnRef>
            <a:fillRef idx="1">
              <a:schemeClr val="lt1"/>
            </a:fillRef>
            <a:effectRef idx="0">
              <a:schemeClr val="accent2"/>
            </a:effectRef>
            <a:fontRef idx="minor">
              <a:schemeClr val="dk1"/>
            </a:fontRef>
          </p:style>
          <p:txBody>
            <a:bodyPr lIns="0" tIns="0" rIns="0" bIns="0" rtlCol="0" anchor="t">
              <a:noAutofit/>
            </a:bodyPr>
            <a:lstStyle/>
            <a:p>
              <a:pPr algn="ctr"/>
              <a:r>
                <a:rPr lang="en-US" sz="1482" dirty="0">
                  <a:solidFill>
                    <a:schemeClr val="accent1"/>
                  </a:solidFill>
                </a:rPr>
                <a:t>Production</a:t>
              </a:r>
            </a:p>
          </p:txBody>
        </p:sp>
        <p:pic>
          <p:nvPicPr>
            <p:cNvPr id="175" name="Graphic 174" descr="Database">
              <a:extLst>
                <a:ext uri="{FF2B5EF4-FFF2-40B4-BE49-F238E27FC236}">
                  <a16:creationId xmlns:a16="http://schemas.microsoft.com/office/drawing/2014/main" id="{D1ED9763-D638-4871-99AB-5E642EF204F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718652" y="4058442"/>
              <a:ext cx="443527" cy="443527"/>
            </a:xfrm>
            <a:prstGeom prst="rect">
              <a:avLst/>
            </a:prstGeom>
          </p:spPr>
        </p:pic>
        <p:sp>
          <p:nvSpPr>
            <p:cNvPr id="176" name="Double Brace 175">
              <a:extLst>
                <a:ext uri="{FF2B5EF4-FFF2-40B4-BE49-F238E27FC236}">
                  <a16:creationId xmlns:a16="http://schemas.microsoft.com/office/drawing/2014/main" id="{C32C791B-B254-40EA-B797-35B65BDBF885}"/>
                </a:ext>
              </a:extLst>
            </p:cNvPr>
            <p:cNvSpPr/>
            <p:nvPr/>
          </p:nvSpPr>
          <p:spPr>
            <a:xfrm>
              <a:off x="-3425596" y="4173301"/>
              <a:ext cx="574131" cy="295419"/>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58" dirty="0">
                  <a:solidFill>
                    <a:schemeClr val="accent1">
                      <a:lumMod val="75000"/>
                    </a:schemeClr>
                  </a:solidFill>
                </a:rPr>
                <a:t>Port: 1433</a:t>
              </a:r>
            </a:p>
          </p:txBody>
        </p:sp>
      </p:grpSp>
      <p:cxnSp>
        <p:nvCxnSpPr>
          <p:cNvPr id="177" name="Connector: Curved 176">
            <a:extLst>
              <a:ext uri="{FF2B5EF4-FFF2-40B4-BE49-F238E27FC236}">
                <a16:creationId xmlns:a16="http://schemas.microsoft.com/office/drawing/2014/main" id="{B631D868-3248-4B89-92BD-E831BB2572B7}"/>
              </a:ext>
            </a:extLst>
          </p:cNvPr>
          <p:cNvCxnSpPr>
            <a:cxnSpLocks/>
            <a:stCxn id="108" idx="0"/>
            <a:endCxn id="172" idx="1"/>
          </p:cNvCxnSpPr>
          <p:nvPr/>
        </p:nvCxnSpPr>
        <p:spPr>
          <a:xfrm rot="16200000" flipV="1">
            <a:off x="8023183" y="2569172"/>
            <a:ext cx="978484" cy="1371769"/>
          </a:xfrm>
          <a:prstGeom prst="curvedConnector4">
            <a:avLst>
              <a:gd name="adj1" fmla="val 42435"/>
              <a:gd name="adj2" fmla="val 116665"/>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0" name="Connector: Curved 179">
            <a:extLst>
              <a:ext uri="{FF2B5EF4-FFF2-40B4-BE49-F238E27FC236}">
                <a16:creationId xmlns:a16="http://schemas.microsoft.com/office/drawing/2014/main" id="{BC9DA6E9-6C05-41E8-BC99-6AED3B3FCC41}"/>
              </a:ext>
            </a:extLst>
          </p:cNvPr>
          <p:cNvCxnSpPr>
            <a:cxnSpLocks/>
            <a:stCxn id="108" idx="0"/>
            <a:endCxn id="176" idx="1"/>
          </p:cNvCxnSpPr>
          <p:nvPr/>
        </p:nvCxnSpPr>
        <p:spPr>
          <a:xfrm rot="5400000" flipH="1" flipV="1">
            <a:off x="8986461" y="2972771"/>
            <a:ext cx="983376" cy="559680"/>
          </a:xfrm>
          <a:prstGeom prst="curvedConnector2">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86" name="Graphic 185" descr="Programmer">
            <a:extLst>
              <a:ext uri="{FF2B5EF4-FFF2-40B4-BE49-F238E27FC236}">
                <a16:creationId xmlns:a16="http://schemas.microsoft.com/office/drawing/2014/main" id="{55B2F188-BD48-4B54-84B4-858BC2AE541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029989" y="1328248"/>
            <a:ext cx="581133" cy="581133"/>
          </a:xfrm>
          <a:prstGeom prst="rect">
            <a:avLst/>
          </a:prstGeom>
        </p:spPr>
      </p:pic>
      <p:cxnSp>
        <p:nvCxnSpPr>
          <p:cNvPr id="187" name="Connector: Curved 186">
            <a:extLst>
              <a:ext uri="{FF2B5EF4-FFF2-40B4-BE49-F238E27FC236}">
                <a16:creationId xmlns:a16="http://schemas.microsoft.com/office/drawing/2014/main" id="{051369E7-C5C2-406F-9326-3B49A51CABCA}"/>
              </a:ext>
            </a:extLst>
          </p:cNvPr>
          <p:cNvCxnSpPr>
            <a:cxnSpLocks/>
            <a:stCxn id="186" idx="2"/>
            <a:endCxn id="176" idx="1"/>
          </p:cNvCxnSpPr>
          <p:nvPr/>
        </p:nvCxnSpPr>
        <p:spPr>
          <a:xfrm rot="16200000" flipH="1">
            <a:off x="9113501" y="2116435"/>
            <a:ext cx="851542" cy="437433"/>
          </a:xfrm>
          <a:prstGeom prst="curvedConnector2">
            <a:avLst/>
          </a:prstGeom>
        </p:spPr>
        <p:style>
          <a:lnRef idx="1">
            <a:schemeClr val="accent6"/>
          </a:lnRef>
          <a:fillRef idx="0">
            <a:schemeClr val="accent6"/>
          </a:fillRef>
          <a:effectRef idx="0">
            <a:schemeClr val="accent6"/>
          </a:effectRef>
          <a:fontRef idx="minor">
            <a:schemeClr val="tx1"/>
          </a:fontRef>
        </p:style>
      </p:cxnSp>
      <p:cxnSp>
        <p:nvCxnSpPr>
          <p:cNvPr id="189" name="Straight Connector 188">
            <a:extLst>
              <a:ext uri="{FF2B5EF4-FFF2-40B4-BE49-F238E27FC236}">
                <a16:creationId xmlns:a16="http://schemas.microsoft.com/office/drawing/2014/main" id="{3AEFF136-3A94-4CB2-A407-816FBB24B3ED}"/>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
        <p:nvSpPr>
          <p:cNvPr id="192" name="Title 1">
            <a:extLst>
              <a:ext uri="{FF2B5EF4-FFF2-40B4-BE49-F238E27FC236}">
                <a16:creationId xmlns:a16="http://schemas.microsoft.com/office/drawing/2014/main" id="{0FC383EF-138C-446B-A944-042B633F1801}"/>
              </a:ext>
            </a:extLst>
          </p:cNvPr>
          <p:cNvSpPr txBox="1">
            <a:spLocks/>
          </p:cNvSpPr>
          <p:nvPr/>
        </p:nvSpPr>
        <p:spPr>
          <a:xfrm>
            <a:off x="838200" y="365126"/>
            <a:ext cx="10515600" cy="649942"/>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Developer Workflow</a:t>
            </a:r>
          </a:p>
        </p:txBody>
      </p:sp>
    </p:spTree>
    <p:extLst>
      <p:ext uri="{BB962C8B-B14F-4D97-AF65-F5344CB8AC3E}">
        <p14:creationId xmlns:p14="http://schemas.microsoft.com/office/powerpoint/2010/main" val="463521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79BEA2-1AF2-448C-B356-0C1DBF3A4BDE}"/>
              </a:ext>
            </a:extLst>
          </p:cNvPr>
          <p:cNvSpPr txBox="1"/>
          <p:nvPr/>
        </p:nvSpPr>
        <p:spPr>
          <a:xfrm>
            <a:off x="874550" y="2529091"/>
            <a:ext cx="6094602" cy="1107996"/>
          </a:xfrm>
          <a:prstGeom prst="rect">
            <a:avLst/>
          </a:prstGeom>
          <a:noFill/>
        </p:spPr>
        <p:txBody>
          <a:bodyPr wrap="square">
            <a:spAutoFit/>
          </a:bodyPr>
          <a:lstStyle/>
          <a:p>
            <a:r>
              <a:rPr lang="en-US" sz="6600" dirty="0">
                <a:solidFill>
                  <a:schemeClr val="bg1"/>
                </a:solidFill>
              </a:rPr>
              <a:t>Powershell</a:t>
            </a:r>
          </a:p>
        </p:txBody>
      </p:sp>
    </p:spTree>
    <p:extLst>
      <p:ext uri="{BB962C8B-B14F-4D97-AF65-F5344CB8AC3E}">
        <p14:creationId xmlns:p14="http://schemas.microsoft.com/office/powerpoint/2010/main" val="322634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12953-6B92-4386-93DA-31919C985DB6}"/>
              </a:ext>
            </a:extLst>
          </p:cNvPr>
          <p:cNvSpPr>
            <a:spLocks noGrp="1"/>
          </p:cNvSpPr>
          <p:nvPr>
            <p:ph type="title"/>
          </p:nvPr>
        </p:nvSpPr>
        <p:spPr>
          <a:xfrm>
            <a:off x="838200" y="365126"/>
            <a:ext cx="10515600" cy="649942"/>
          </a:xfrm>
        </p:spPr>
        <p:txBody>
          <a:bodyPr>
            <a:normAutofit fontScale="90000"/>
          </a:bodyPr>
          <a:lstStyle/>
          <a:p>
            <a:r>
              <a:rPr lang="en-US" dirty="0"/>
              <a:t>Powershell for the Win</a:t>
            </a:r>
          </a:p>
        </p:txBody>
      </p:sp>
      <p:sp>
        <p:nvSpPr>
          <p:cNvPr id="3" name="Content Placeholder 2">
            <a:extLst>
              <a:ext uri="{FF2B5EF4-FFF2-40B4-BE49-F238E27FC236}">
                <a16:creationId xmlns:a16="http://schemas.microsoft.com/office/drawing/2014/main" id="{49460098-F820-47B4-8091-1F312CC2A705}"/>
              </a:ext>
            </a:extLst>
          </p:cNvPr>
          <p:cNvSpPr>
            <a:spLocks noGrp="1"/>
          </p:cNvSpPr>
          <p:nvPr>
            <p:ph idx="1"/>
          </p:nvPr>
        </p:nvSpPr>
        <p:spPr>
          <a:xfrm>
            <a:off x="838200" y="1825625"/>
            <a:ext cx="6159759" cy="3892787"/>
          </a:xfrm>
        </p:spPr>
        <p:txBody>
          <a:bodyPr/>
          <a:lstStyle/>
          <a:p>
            <a:pPr marL="571500" indent="-571500">
              <a:buFont typeface="Arial" panose="020B0604020202020204" pitchFamily="34" charset="0"/>
              <a:buChar char="•"/>
            </a:pPr>
            <a:r>
              <a:rPr lang="en-US" dirty="0"/>
              <a:t>Easy to automate</a:t>
            </a:r>
          </a:p>
          <a:p>
            <a:pPr marL="571500" indent="-571500">
              <a:buFont typeface="Arial" panose="020B0604020202020204" pitchFamily="34" charset="0"/>
              <a:buChar char="•"/>
            </a:pPr>
            <a:r>
              <a:rPr lang="en-US" dirty="0" err="1"/>
              <a:t>DbaTools</a:t>
            </a:r>
            <a:endParaRPr lang="en-US" dirty="0"/>
          </a:p>
          <a:p>
            <a:pPr marL="571500" indent="-571500">
              <a:buFont typeface="Arial" panose="020B0604020202020204" pitchFamily="34" charset="0"/>
              <a:buChar char="•"/>
            </a:pPr>
            <a:r>
              <a:rPr lang="en-US" dirty="0"/>
              <a:t>Security</a:t>
            </a:r>
          </a:p>
          <a:p>
            <a:pPr marL="571500" indent="-571500">
              <a:buFont typeface="Arial" panose="020B0604020202020204" pitchFamily="34" charset="0"/>
              <a:buChar char="•"/>
            </a:pPr>
            <a:r>
              <a:rPr lang="en-US" dirty="0"/>
              <a:t>Short development cycle, quick  return on investment (ROI)</a:t>
            </a:r>
          </a:p>
        </p:txBody>
      </p:sp>
      <p:pic>
        <p:nvPicPr>
          <p:cNvPr id="4" name="Picture 2" descr="dbatools">
            <a:extLst>
              <a:ext uri="{FF2B5EF4-FFF2-40B4-BE49-F238E27FC236}">
                <a16:creationId xmlns:a16="http://schemas.microsoft.com/office/drawing/2014/main" id="{BCD1A8E0-DC7B-4D17-9D94-8D6832DA56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3651" y="2520356"/>
            <a:ext cx="4254683" cy="1221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69CF531-BDFE-4FDD-97FB-06FCD2E087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0993" y="1210132"/>
            <a:ext cx="1305788" cy="1305788"/>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a:extLst>
              <a:ext uri="{FF2B5EF4-FFF2-40B4-BE49-F238E27FC236}">
                <a16:creationId xmlns:a16="http://schemas.microsoft.com/office/drawing/2014/main" id="{09364521-B277-4DD8-8EDE-D14A4F218542}"/>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26289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1E5C-87F7-40AF-AC98-9E6FBDAE9722}"/>
              </a:ext>
            </a:extLst>
          </p:cNvPr>
          <p:cNvSpPr>
            <a:spLocks noGrp="1"/>
          </p:cNvSpPr>
          <p:nvPr>
            <p:ph type="title"/>
          </p:nvPr>
        </p:nvSpPr>
        <p:spPr>
          <a:xfrm>
            <a:off x="838200" y="365126"/>
            <a:ext cx="10515600" cy="649942"/>
          </a:xfrm>
        </p:spPr>
        <p:txBody>
          <a:bodyPr>
            <a:normAutofit fontScale="90000"/>
          </a:bodyPr>
          <a:lstStyle/>
          <a:p>
            <a:r>
              <a:rPr lang="en-US" dirty="0"/>
              <a:t>T-SQL versus </a:t>
            </a:r>
            <a:r>
              <a:rPr lang="en-US" dirty="0" err="1"/>
              <a:t>DBATools</a:t>
            </a:r>
            <a:r>
              <a:rPr lang="en-US" dirty="0"/>
              <a:t> backup</a:t>
            </a:r>
          </a:p>
        </p:txBody>
      </p:sp>
      <p:sp>
        <p:nvSpPr>
          <p:cNvPr id="6" name="Content Placeholder 2">
            <a:extLst>
              <a:ext uri="{FF2B5EF4-FFF2-40B4-BE49-F238E27FC236}">
                <a16:creationId xmlns:a16="http://schemas.microsoft.com/office/drawing/2014/main" id="{F4BC9FCD-0BE0-4B87-9329-7A02C821E970}"/>
              </a:ext>
            </a:extLst>
          </p:cNvPr>
          <p:cNvSpPr>
            <a:spLocks noGrp="1"/>
          </p:cNvSpPr>
          <p:nvPr>
            <p:ph idx="1"/>
          </p:nvPr>
        </p:nvSpPr>
        <p:spPr>
          <a:xfrm>
            <a:off x="771186" y="1439813"/>
            <a:ext cx="10800000" cy="2356332"/>
          </a:xfrm>
        </p:spPr>
        <p:txBody>
          <a:bodyPr>
            <a:normAutofit/>
          </a:bodyPr>
          <a:lstStyle/>
          <a:p>
            <a:pPr marL="0" indent="0">
              <a:buNone/>
            </a:pPr>
            <a:r>
              <a:rPr lang="en-US" sz="3200" b="1" dirty="0"/>
              <a:t>DECLARE @filename </a:t>
            </a:r>
            <a:r>
              <a:rPr lang="en-US" sz="3200" b="1" dirty="0" err="1"/>
              <a:t>nvarchar</a:t>
            </a:r>
            <a:r>
              <a:rPr lang="en-US" sz="3200" b="1" dirty="0"/>
              <a:t>(200)</a:t>
            </a:r>
            <a:br>
              <a:rPr lang="en-US" sz="3200" b="1" dirty="0"/>
            </a:br>
            <a:r>
              <a:rPr lang="en-US" sz="3200" b="1" dirty="0"/>
              <a:t>SELECT @filename + 'D:\BKP\Core\</a:t>
            </a:r>
            <a:r>
              <a:rPr lang="en-US" sz="3200" b="1" dirty="0" err="1"/>
              <a:t>MyDB_Log</a:t>
            </a:r>
            <a:r>
              <a:rPr lang="en-US" sz="3200" b="1" dirty="0"/>
              <a:t>_' + convert(varchar(23), </a:t>
            </a:r>
            <a:r>
              <a:rPr lang="en-US" sz="3200" b="1" dirty="0" err="1"/>
              <a:t>getdate</a:t>
            </a:r>
            <a:r>
              <a:rPr lang="en-US" sz="3200" b="1" dirty="0"/>
              <a:t>(), 126) + '.</a:t>
            </a:r>
            <a:r>
              <a:rPr lang="en-US" sz="3200" b="1" dirty="0" err="1"/>
              <a:t>bak</a:t>
            </a:r>
            <a:r>
              <a:rPr lang="en-US" sz="3200" b="1" dirty="0"/>
              <a:t>'</a:t>
            </a:r>
            <a:br>
              <a:rPr lang="en-US" sz="3200" b="1" dirty="0"/>
            </a:br>
            <a:r>
              <a:rPr lang="en-US" sz="3200" b="1" dirty="0"/>
              <a:t>BACKUP DATABASE </a:t>
            </a:r>
            <a:r>
              <a:rPr lang="en-US" sz="3200" b="1" dirty="0" err="1"/>
              <a:t>MyDB</a:t>
            </a:r>
            <a:r>
              <a:rPr lang="en-US" sz="3200" b="1" dirty="0"/>
              <a:t> TO DISK = @filename</a:t>
            </a:r>
          </a:p>
        </p:txBody>
      </p:sp>
      <p:sp>
        <p:nvSpPr>
          <p:cNvPr id="7" name="Content Placeholder 2">
            <a:extLst>
              <a:ext uri="{FF2B5EF4-FFF2-40B4-BE49-F238E27FC236}">
                <a16:creationId xmlns:a16="http://schemas.microsoft.com/office/drawing/2014/main" id="{24FB6CCA-9E81-4ECF-A8F3-EDB99B4D1DBA}"/>
              </a:ext>
            </a:extLst>
          </p:cNvPr>
          <p:cNvSpPr txBox="1">
            <a:spLocks/>
          </p:cNvSpPr>
          <p:nvPr/>
        </p:nvSpPr>
        <p:spPr>
          <a:xfrm>
            <a:off x="771186" y="5181473"/>
            <a:ext cx="10800000" cy="619557"/>
          </a:xfrm>
          <a:prstGeom prst="rect">
            <a:avLst/>
          </a:prstGeom>
        </p:spPr>
        <p:txBody>
          <a:bodyPr vert="horz" lIns="0" tIns="0" rIns="0" bIns="0" rtlCol="0" anchor="t">
            <a:normAutofit/>
          </a:bodyPr>
          <a:lstStyle>
            <a:lvl1pPr marL="0" indent="0" algn="l" defTabSz="576026" rtl="0" eaLnBrk="1" latinLnBrk="0" hangingPunct="1">
              <a:spcBef>
                <a:spcPct val="20000"/>
              </a:spcBef>
              <a:buFont typeface="Wingdings" charset="2"/>
              <a:buNone/>
              <a:defRPr sz="3600" kern="1200">
                <a:solidFill>
                  <a:schemeClr val="tx2"/>
                </a:solidFill>
                <a:latin typeface="+mn-lt"/>
                <a:ea typeface="+mn-ea"/>
                <a:cs typeface="+mn-cs"/>
              </a:defRPr>
            </a:lvl1pPr>
            <a:lvl2pPr marL="576027" indent="0" algn="l" defTabSz="576026" rtl="0" eaLnBrk="1" latinLnBrk="0" hangingPunct="1">
              <a:spcBef>
                <a:spcPct val="20000"/>
              </a:spcBef>
              <a:buFont typeface="Wingdings" charset="2"/>
              <a:buNone/>
              <a:defRPr sz="3200" kern="1200">
                <a:solidFill>
                  <a:srgbClr val="474947"/>
                </a:solidFill>
                <a:latin typeface="+mn-lt"/>
                <a:ea typeface="+mn-ea"/>
                <a:cs typeface="+mn-cs"/>
              </a:defRPr>
            </a:lvl2pPr>
            <a:lvl3pPr marL="1152053" indent="0" algn="l" defTabSz="576026" rtl="0" eaLnBrk="1" latinLnBrk="0" hangingPunct="1">
              <a:spcBef>
                <a:spcPct val="20000"/>
              </a:spcBef>
              <a:buFont typeface="Wingdings" charset="2"/>
              <a:buNone/>
              <a:defRPr sz="2400" kern="1200">
                <a:solidFill>
                  <a:srgbClr val="474947"/>
                </a:solidFill>
                <a:latin typeface="+mn-lt"/>
                <a:ea typeface="+mn-ea"/>
                <a:cs typeface="+mn-cs"/>
              </a:defRPr>
            </a:lvl3pPr>
            <a:lvl4pPr marL="1728079" indent="0" algn="l" defTabSz="576026" rtl="0" eaLnBrk="1" latinLnBrk="0" hangingPunct="1">
              <a:spcBef>
                <a:spcPct val="20000"/>
              </a:spcBef>
              <a:buFont typeface="Wingdings" charset="2"/>
              <a:buNone/>
              <a:defRPr sz="2400" kern="1200">
                <a:solidFill>
                  <a:srgbClr val="474947"/>
                </a:solidFill>
                <a:latin typeface="+mn-lt"/>
                <a:ea typeface="+mn-ea"/>
                <a:cs typeface="+mn-cs"/>
              </a:defRPr>
            </a:lvl4pPr>
            <a:lvl5pPr marL="2304105" indent="0" algn="l" defTabSz="576026" rtl="0" eaLnBrk="1" latinLnBrk="0" hangingPunct="1">
              <a:spcBef>
                <a:spcPct val="20000"/>
              </a:spcBef>
              <a:buFont typeface="Wingdings" charset="2"/>
              <a:buNone/>
              <a:defRPr sz="2000" kern="1200">
                <a:solidFill>
                  <a:srgbClr val="474947"/>
                </a:solidFill>
                <a:latin typeface="+mn-lt"/>
                <a:ea typeface="+mn-ea"/>
                <a:cs typeface="+mn-cs"/>
              </a:defRPr>
            </a:lvl5pPr>
            <a:lvl6pPr marL="3168145" indent="-288013" algn="l" defTabSz="576026" rtl="0" eaLnBrk="1" latinLnBrk="0" hangingPunct="1">
              <a:spcBef>
                <a:spcPct val="20000"/>
              </a:spcBef>
              <a:buFont typeface="Arial"/>
              <a:buChar char="•"/>
              <a:defRPr sz="2520" kern="1200">
                <a:solidFill>
                  <a:schemeClr val="tx1"/>
                </a:solidFill>
                <a:latin typeface="+mn-lt"/>
                <a:ea typeface="+mn-ea"/>
                <a:cs typeface="+mn-cs"/>
              </a:defRPr>
            </a:lvl6pPr>
            <a:lvl7pPr marL="3744171" indent="-288013" algn="l" defTabSz="576026" rtl="0" eaLnBrk="1" latinLnBrk="0" hangingPunct="1">
              <a:spcBef>
                <a:spcPct val="20000"/>
              </a:spcBef>
              <a:buFont typeface="Arial"/>
              <a:buChar char="•"/>
              <a:defRPr sz="2520" kern="1200">
                <a:solidFill>
                  <a:schemeClr val="tx1"/>
                </a:solidFill>
                <a:latin typeface="+mn-lt"/>
                <a:ea typeface="+mn-ea"/>
                <a:cs typeface="+mn-cs"/>
              </a:defRPr>
            </a:lvl7pPr>
            <a:lvl8pPr marL="4320197" indent="-288013" algn="l" defTabSz="576026" rtl="0" eaLnBrk="1" latinLnBrk="0" hangingPunct="1">
              <a:spcBef>
                <a:spcPct val="20000"/>
              </a:spcBef>
              <a:buFont typeface="Arial"/>
              <a:buChar char="•"/>
              <a:defRPr sz="2520" kern="1200">
                <a:solidFill>
                  <a:schemeClr val="tx1"/>
                </a:solidFill>
                <a:latin typeface="+mn-lt"/>
                <a:ea typeface="+mn-ea"/>
                <a:cs typeface="+mn-cs"/>
              </a:defRPr>
            </a:lvl8pPr>
            <a:lvl9pPr marL="4896223" indent="-288013" algn="l" defTabSz="576026" rtl="0" eaLnBrk="1" latinLnBrk="0" hangingPunct="1">
              <a:spcBef>
                <a:spcPct val="20000"/>
              </a:spcBef>
              <a:buFont typeface="Arial"/>
              <a:buChar char="•"/>
              <a:defRPr sz="2520" kern="1200">
                <a:solidFill>
                  <a:schemeClr val="tx1"/>
                </a:solidFill>
                <a:latin typeface="+mn-lt"/>
                <a:ea typeface="+mn-ea"/>
                <a:cs typeface="+mn-cs"/>
              </a:defRPr>
            </a:lvl9pPr>
          </a:lstStyle>
          <a:p>
            <a:r>
              <a:rPr lang="en-US" sz="4000" dirty="0"/>
              <a:t>Backup-</a:t>
            </a:r>
            <a:r>
              <a:rPr lang="en-US" sz="4000" dirty="0" err="1"/>
              <a:t>DbaDatabase</a:t>
            </a:r>
            <a:r>
              <a:rPr lang="en-US" dirty="0"/>
              <a:t> -</a:t>
            </a:r>
            <a:r>
              <a:rPr lang="en-US" dirty="0" err="1"/>
              <a:t>SqlInstance</a:t>
            </a:r>
            <a:r>
              <a:rPr lang="en-US" dirty="0"/>
              <a:t> localhost</a:t>
            </a:r>
          </a:p>
        </p:txBody>
      </p:sp>
      <p:pic>
        <p:nvPicPr>
          <p:cNvPr id="8" name="Picture 2" descr="dbatools">
            <a:extLst>
              <a:ext uri="{FF2B5EF4-FFF2-40B4-BE49-F238E27FC236}">
                <a16:creationId xmlns:a16="http://schemas.microsoft.com/office/drawing/2014/main" id="{0846AC59-B9BF-4811-98EC-C0ACA19998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8658" y="3584656"/>
            <a:ext cx="4254683" cy="1221075"/>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B92BC0D0-D2DF-4429-B62A-E8F177BCE6FE}"/>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96559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7EDF2-98E1-4D66-8EC5-B746789D9559}"/>
              </a:ext>
            </a:extLst>
          </p:cNvPr>
          <p:cNvSpPr>
            <a:spLocks noGrp="1"/>
          </p:cNvSpPr>
          <p:nvPr>
            <p:ph type="title"/>
          </p:nvPr>
        </p:nvSpPr>
        <p:spPr>
          <a:xfrm>
            <a:off x="838200" y="365126"/>
            <a:ext cx="10515600" cy="649940"/>
          </a:xfrm>
        </p:spPr>
        <p:txBody>
          <a:bodyPr>
            <a:normAutofit fontScale="90000"/>
          </a:bodyPr>
          <a:lstStyle/>
          <a:p>
            <a:r>
              <a:rPr lang="en-US" dirty="0"/>
              <a:t>Help Backup-</a:t>
            </a:r>
            <a:r>
              <a:rPr lang="en-US" dirty="0" err="1"/>
              <a:t>DbaDatabase</a:t>
            </a:r>
            <a:endParaRPr lang="en-US" dirty="0"/>
          </a:p>
        </p:txBody>
      </p:sp>
      <p:pic>
        <p:nvPicPr>
          <p:cNvPr id="3" name="Picture 2">
            <a:extLst>
              <a:ext uri="{FF2B5EF4-FFF2-40B4-BE49-F238E27FC236}">
                <a16:creationId xmlns:a16="http://schemas.microsoft.com/office/drawing/2014/main" id="{BED6467B-8FA5-4850-9E64-02D8FFBD708F}"/>
              </a:ext>
            </a:extLst>
          </p:cNvPr>
          <p:cNvPicPr>
            <a:picLocks noChangeAspect="1"/>
          </p:cNvPicPr>
          <p:nvPr/>
        </p:nvPicPr>
        <p:blipFill>
          <a:blip r:embed="rId2"/>
          <a:stretch>
            <a:fillRect/>
          </a:stretch>
        </p:blipFill>
        <p:spPr>
          <a:xfrm>
            <a:off x="1625828" y="1154189"/>
            <a:ext cx="8940343" cy="4549622"/>
          </a:xfrm>
          <a:prstGeom prst="rect">
            <a:avLst/>
          </a:prstGeom>
        </p:spPr>
      </p:pic>
      <p:cxnSp>
        <p:nvCxnSpPr>
          <p:cNvPr id="4" name="Straight Connector 3">
            <a:extLst>
              <a:ext uri="{FF2B5EF4-FFF2-40B4-BE49-F238E27FC236}">
                <a16:creationId xmlns:a16="http://schemas.microsoft.com/office/drawing/2014/main" id="{AD9DE754-26BF-4D5C-804C-2510D508303B}"/>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69308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ACD56-DF90-4D74-A130-81A42557837E}"/>
              </a:ext>
            </a:extLst>
          </p:cNvPr>
          <p:cNvSpPr>
            <a:spLocks noGrp="1"/>
          </p:cNvSpPr>
          <p:nvPr>
            <p:ph type="title"/>
          </p:nvPr>
        </p:nvSpPr>
        <p:spPr>
          <a:xfrm>
            <a:off x="838200" y="365126"/>
            <a:ext cx="10515600" cy="649942"/>
          </a:xfrm>
        </p:spPr>
        <p:txBody>
          <a:bodyPr>
            <a:normAutofit fontScale="90000"/>
          </a:bodyPr>
          <a:lstStyle/>
          <a:p>
            <a:r>
              <a:rPr lang="en-US" dirty="0"/>
              <a:t>Backup and Restore with </a:t>
            </a:r>
            <a:r>
              <a:rPr lang="en-US" dirty="0" err="1"/>
              <a:t>DbaTools</a:t>
            </a:r>
            <a:endParaRPr lang="en-US" dirty="0"/>
          </a:p>
        </p:txBody>
      </p:sp>
      <p:sp>
        <p:nvSpPr>
          <p:cNvPr id="3" name="Content Placeholder 2">
            <a:extLst>
              <a:ext uri="{FF2B5EF4-FFF2-40B4-BE49-F238E27FC236}">
                <a16:creationId xmlns:a16="http://schemas.microsoft.com/office/drawing/2014/main" id="{BD497529-573A-42A1-B82F-CBF3933937F9}"/>
              </a:ext>
            </a:extLst>
          </p:cNvPr>
          <p:cNvSpPr txBox="1">
            <a:spLocks/>
          </p:cNvSpPr>
          <p:nvPr/>
        </p:nvSpPr>
        <p:spPr>
          <a:xfrm>
            <a:off x="706270" y="1992793"/>
            <a:ext cx="5070857" cy="2708434"/>
          </a:xfrm>
          <a:prstGeom prst="rect">
            <a:avLst/>
          </a:prstGeom>
        </p:spPr>
        <p:txBody>
          <a:bodyPr vert="horz" wrap="square" lIns="0" tIns="0" rIns="0" bIns="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457200"/>
            <a:r>
              <a:rPr lang="en-US" sz="2000" dirty="0">
                <a:latin typeface="Consolas" panose="020B0609020204030204" pitchFamily="49" charset="0"/>
              </a:rPr>
              <a:t>Backup-</a:t>
            </a:r>
            <a:r>
              <a:rPr lang="en-US" sz="2000" dirty="0" err="1">
                <a:latin typeface="Consolas" panose="020B0609020204030204" pitchFamily="49" charset="0"/>
              </a:rPr>
              <a:t>DbaDatabase</a:t>
            </a:r>
            <a:r>
              <a:rPr lang="en-US" sz="2000" dirty="0">
                <a:latin typeface="Consolas" panose="020B0609020204030204" pitchFamily="49" charset="0"/>
              </a:rPr>
              <a:t> `</a:t>
            </a:r>
          </a:p>
          <a:p>
            <a:pPr defTabSz="457200"/>
            <a:r>
              <a:rPr lang="en-US" sz="2000" dirty="0">
                <a:latin typeface="Consolas" panose="020B0609020204030204" pitchFamily="49" charset="0"/>
              </a:rPr>
              <a:t>    -</a:t>
            </a:r>
            <a:r>
              <a:rPr lang="en-US" sz="2000" dirty="0" err="1">
                <a:latin typeface="Consolas" panose="020B0609020204030204" pitchFamily="49" charset="0"/>
              </a:rPr>
              <a:t>SqlInstance</a:t>
            </a:r>
            <a:r>
              <a:rPr lang="en-US" sz="2000" dirty="0">
                <a:latin typeface="Consolas" panose="020B0609020204030204" pitchFamily="49" charset="0"/>
              </a:rPr>
              <a:t> $Prod `</a:t>
            </a:r>
          </a:p>
          <a:p>
            <a:pPr defTabSz="457200"/>
            <a:r>
              <a:rPr lang="en-US" sz="2000" dirty="0">
                <a:latin typeface="Consolas" panose="020B0609020204030204" pitchFamily="49" charset="0"/>
              </a:rPr>
              <a:t>    -</a:t>
            </a:r>
            <a:r>
              <a:rPr lang="en-US" sz="2000" dirty="0" err="1">
                <a:latin typeface="Consolas" panose="020B0609020204030204" pitchFamily="49" charset="0"/>
              </a:rPr>
              <a:t>SqlCredential</a:t>
            </a:r>
            <a:r>
              <a:rPr lang="en-US" sz="2000" dirty="0">
                <a:latin typeface="Consolas" panose="020B0609020204030204" pitchFamily="49" charset="0"/>
              </a:rPr>
              <a:t> $</a:t>
            </a:r>
            <a:r>
              <a:rPr lang="en-US" sz="2000" dirty="0" err="1">
                <a:latin typeface="Consolas" panose="020B0609020204030204" pitchFamily="49" charset="0"/>
              </a:rPr>
              <a:t>mycred</a:t>
            </a:r>
            <a:r>
              <a:rPr lang="en-US" sz="2000" dirty="0">
                <a:latin typeface="Consolas" panose="020B0609020204030204" pitchFamily="49" charset="0"/>
              </a:rPr>
              <a:t> `</a:t>
            </a:r>
          </a:p>
          <a:p>
            <a:pPr defTabSz="457200"/>
            <a:r>
              <a:rPr lang="en-US" sz="2000" dirty="0">
                <a:latin typeface="Consolas" panose="020B0609020204030204" pitchFamily="49" charset="0"/>
              </a:rPr>
              <a:t>    -Database </a:t>
            </a:r>
            <a:r>
              <a:rPr lang="en-US" sz="2000" dirty="0" err="1">
                <a:latin typeface="Consolas" panose="020B0609020204030204" pitchFamily="49" charset="0"/>
              </a:rPr>
              <a:t>AdventureWorks</a:t>
            </a:r>
            <a:r>
              <a:rPr lang="en-US" sz="2000" dirty="0">
                <a:latin typeface="Consolas" panose="020B0609020204030204" pitchFamily="49" charset="0"/>
              </a:rPr>
              <a:t> `</a:t>
            </a:r>
          </a:p>
          <a:p>
            <a:pPr defTabSz="457200"/>
            <a:r>
              <a:rPr lang="en-US" sz="2000" dirty="0">
                <a:latin typeface="Consolas" panose="020B0609020204030204" pitchFamily="49" charset="0"/>
              </a:rPr>
              <a:t>    -Path c:\backup\ `</a:t>
            </a:r>
          </a:p>
          <a:p>
            <a:pPr defTabSz="457200"/>
            <a:r>
              <a:rPr lang="en-US" sz="2000" dirty="0">
                <a:latin typeface="Consolas" panose="020B0609020204030204" pitchFamily="49" charset="0"/>
              </a:rPr>
              <a:t>    -</a:t>
            </a:r>
            <a:r>
              <a:rPr lang="en-US" sz="2000" dirty="0" err="1">
                <a:latin typeface="Consolas" panose="020B0609020204030204" pitchFamily="49" charset="0"/>
              </a:rPr>
              <a:t>BackupFileName</a:t>
            </a:r>
            <a:r>
              <a:rPr lang="en-US" sz="2000" dirty="0">
                <a:latin typeface="Consolas" panose="020B0609020204030204" pitchFamily="49" charset="0"/>
              </a:rPr>
              <a:t> </a:t>
            </a:r>
            <a:r>
              <a:rPr lang="en-US" sz="2000" dirty="0" err="1">
                <a:latin typeface="Consolas" panose="020B0609020204030204" pitchFamily="49" charset="0"/>
              </a:rPr>
              <a:t>dbname.bak</a:t>
            </a:r>
            <a:r>
              <a:rPr lang="en-US" sz="2000" dirty="0">
                <a:latin typeface="Consolas" panose="020B0609020204030204" pitchFamily="49" charset="0"/>
              </a:rPr>
              <a:t> `</a:t>
            </a:r>
          </a:p>
          <a:p>
            <a:pPr defTabSz="457200"/>
            <a:r>
              <a:rPr lang="en-US" sz="2000" dirty="0">
                <a:latin typeface="Consolas" panose="020B0609020204030204" pitchFamily="49" charset="0"/>
              </a:rPr>
              <a:t>    -</a:t>
            </a:r>
            <a:r>
              <a:rPr lang="en-US" sz="2000" dirty="0" err="1">
                <a:latin typeface="Consolas" panose="020B0609020204030204" pitchFamily="49" charset="0"/>
              </a:rPr>
              <a:t>ReplaceInName</a:t>
            </a:r>
            <a:endParaRPr lang="en-US" sz="2000" dirty="0">
              <a:latin typeface="Consolas" panose="020B0609020204030204" pitchFamily="49" charset="0"/>
            </a:endParaRPr>
          </a:p>
        </p:txBody>
      </p:sp>
      <p:sp>
        <p:nvSpPr>
          <p:cNvPr id="4" name="Content Placeholder 2">
            <a:extLst>
              <a:ext uri="{FF2B5EF4-FFF2-40B4-BE49-F238E27FC236}">
                <a16:creationId xmlns:a16="http://schemas.microsoft.com/office/drawing/2014/main" id="{242C7C24-27CB-4100-B15A-7853CA3F2337}"/>
              </a:ext>
            </a:extLst>
          </p:cNvPr>
          <p:cNvSpPr txBox="1">
            <a:spLocks/>
          </p:cNvSpPr>
          <p:nvPr/>
        </p:nvSpPr>
        <p:spPr>
          <a:xfrm>
            <a:off x="5777127" y="1992793"/>
            <a:ext cx="5729143" cy="2893100"/>
          </a:xfrm>
          <a:prstGeom prst="rect">
            <a:avLst/>
          </a:prstGeom>
        </p:spPr>
        <p:txBody>
          <a:bodyPr vert="horz" wrap="square" lIns="0" tIns="0" rIns="0" bIns="0" rtlCol="0" anchor="t">
            <a:spAutoFit/>
          </a:bodyPr>
          <a:lstStyle>
            <a:lvl1pPr indent="0">
              <a:spcBef>
                <a:spcPct val="20000"/>
              </a:spcBef>
              <a:buFont typeface="Wingdings" charset="2"/>
              <a:buNone/>
              <a:defRPr sz="3200">
                <a:solidFill>
                  <a:srgbClr val="6A9955"/>
                </a:solidFill>
                <a:latin typeface="Consolas" panose="020B0609020204030204" pitchFamily="49" charset="0"/>
              </a:defRPr>
            </a:lvl1pPr>
            <a:lvl2pPr marL="576027" indent="0" defTabSz="576026">
              <a:spcBef>
                <a:spcPct val="20000"/>
              </a:spcBef>
              <a:buFont typeface="Wingdings" charset="2"/>
              <a:buNone/>
              <a:defRPr sz="3200">
                <a:solidFill>
                  <a:srgbClr val="474947"/>
                </a:solidFill>
              </a:defRPr>
            </a:lvl2pPr>
            <a:lvl3pPr marL="1152053" indent="0" defTabSz="576026">
              <a:spcBef>
                <a:spcPct val="20000"/>
              </a:spcBef>
              <a:buFont typeface="Wingdings" charset="2"/>
              <a:buNone/>
              <a:defRPr sz="2400">
                <a:solidFill>
                  <a:srgbClr val="474947"/>
                </a:solidFill>
              </a:defRPr>
            </a:lvl3pPr>
            <a:lvl4pPr marL="1728079" indent="0" defTabSz="576026">
              <a:spcBef>
                <a:spcPct val="20000"/>
              </a:spcBef>
              <a:buFont typeface="Wingdings" charset="2"/>
              <a:buNone/>
              <a:defRPr sz="2400">
                <a:solidFill>
                  <a:srgbClr val="474947"/>
                </a:solidFill>
              </a:defRPr>
            </a:lvl4pPr>
            <a:lvl5pPr marL="2304105" indent="0" defTabSz="576026">
              <a:spcBef>
                <a:spcPct val="20000"/>
              </a:spcBef>
              <a:buFont typeface="Wingdings" charset="2"/>
              <a:buNone/>
              <a:defRPr sz="2000">
                <a:solidFill>
                  <a:srgbClr val="474947"/>
                </a:solidFill>
              </a:defRPr>
            </a:lvl5pPr>
            <a:lvl6pPr marL="3168145" indent="-288013" defTabSz="576026">
              <a:spcBef>
                <a:spcPct val="20000"/>
              </a:spcBef>
              <a:buFont typeface="Arial"/>
              <a:buChar char="•"/>
              <a:defRPr sz="2520"/>
            </a:lvl6pPr>
            <a:lvl7pPr marL="3744171" indent="-288013" defTabSz="576026">
              <a:spcBef>
                <a:spcPct val="20000"/>
              </a:spcBef>
              <a:buFont typeface="Arial"/>
              <a:buChar char="•"/>
              <a:defRPr sz="2520"/>
            </a:lvl7pPr>
            <a:lvl8pPr marL="4320197" indent="-288013" defTabSz="576026">
              <a:spcBef>
                <a:spcPct val="20000"/>
              </a:spcBef>
              <a:buFont typeface="Arial"/>
              <a:buChar char="•"/>
              <a:defRPr sz="2520"/>
            </a:lvl8pPr>
            <a:lvl9pPr marL="4896223" indent="-288013" defTabSz="576026">
              <a:spcBef>
                <a:spcPct val="20000"/>
              </a:spcBef>
              <a:buFont typeface="Arial"/>
              <a:buChar char="•"/>
              <a:defRPr sz="2520"/>
            </a:lvl9pPr>
          </a:lstStyle>
          <a:p>
            <a:r>
              <a:rPr lang="en-US" sz="2000" dirty="0">
                <a:solidFill>
                  <a:schemeClr val="tx1"/>
                </a:solidFill>
              </a:rPr>
              <a:t>Restore-</a:t>
            </a:r>
            <a:r>
              <a:rPr lang="en-US" sz="2000" dirty="0" err="1">
                <a:solidFill>
                  <a:schemeClr val="tx1"/>
                </a:solidFill>
              </a:rPr>
              <a:t>DbaDatabase</a:t>
            </a:r>
            <a:r>
              <a:rPr lang="en-US" sz="2000" dirty="0">
                <a:solidFill>
                  <a:schemeClr val="tx1"/>
                </a:solidFill>
              </a:rPr>
              <a:t> `</a:t>
            </a:r>
          </a:p>
          <a:p>
            <a:r>
              <a:rPr lang="en-US" sz="2000" dirty="0">
                <a:solidFill>
                  <a:schemeClr val="tx1"/>
                </a:solidFill>
              </a:rPr>
              <a:t>    -</a:t>
            </a:r>
            <a:r>
              <a:rPr lang="en-US" sz="2000" dirty="0" err="1">
                <a:solidFill>
                  <a:schemeClr val="tx1"/>
                </a:solidFill>
              </a:rPr>
              <a:t>SqlInstance</a:t>
            </a:r>
            <a:r>
              <a:rPr lang="en-US" sz="2000" dirty="0">
                <a:solidFill>
                  <a:schemeClr val="tx1"/>
                </a:solidFill>
              </a:rPr>
              <a:t> $</a:t>
            </a:r>
            <a:r>
              <a:rPr lang="en-US" sz="2000" dirty="0" err="1">
                <a:solidFill>
                  <a:schemeClr val="tx1"/>
                </a:solidFill>
              </a:rPr>
              <a:t>HostName</a:t>
            </a:r>
            <a:r>
              <a:rPr lang="en-US" sz="2000" dirty="0">
                <a:solidFill>
                  <a:schemeClr val="tx1"/>
                </a:solidFill>
              </a:rPr>
              <a:t> `</a:t>
            </a:r>
          </a:p>
          <a:p>
            <a:r>
              <a:rPr lang="en-US" sz="2000" dirty="0">
                <a:solidFill>
                  <a:schemeClr val="tx1"/>
                </a:solidFill>
              </a:rPr>
              <a:t>    -</a:t>
            </a:r>
            <a:r>
              <a:rPr lang="en-US" sz="2000" dirty="0" err="1">
                <a:solidFill>
                  <a:schemeClr val="tx1"/>
                </a:solidFill>
              </a:rPr>
              <a:t>SqlCredential</a:t>
            </a:r>
            <a:r>
              <a:rPr lang="en-US" sz="2000" dirty="0">
                <a:solidFill>
                  <a:schemeClr val="tx1"/>
                </a:solidFill>
              </a:rPr>
              <a:t> $</a:t>
            </a:r>
            <a:r>
              <a:rPr lang="en-US" sz="2000" dirty="0" err="1">
                <a:solidFill>
                  <a:schemeClr val="tx1"/>
                </a:solidFill>
              </a:rPr>
              <a:t>mycred</a:t>
            </a:r>
            <a:r>
              <a:rPr lang="en-US" sz="2000" dirty="0">
                <a:solidFill>
                  <a:schemeClr val="tx1"/>
                </a:solidFill>
              </a:rPr>
              <a:t> `</a:t>
            </a:r>
          </a:p>
          <a:p>
            <a:r>
              <a:rPr lang="en-US" sz="2000" dirty="0">
                <a:solidFill>
                  <a:schemeClr val="tx1"/>
                </a:solidFill>
              </a:rPr>
              <a:t>    -Path c:\backup\AdventureWorks.bak `</a:t>
            </a:r>
          </a:p>
          <a:p>
            <a:r>
              <a:rPr lang="en-US" sz="2000" dirty="0">
                <a:solidFill>
                  <a:schemeClr val="tx1"/>
                </a:solidFill>
              </a:rPr>
              <a:t>    -</a:t>
            </a:r>
            <a:r>
              <a:rPr lang="en-US" sz="2000" dirty="0" err="1">
                <a:solidFill>
                  <a:schemeClr val="tx1"/>
                </a:solidFill>
              </a:rPr>
              <a:t>DatabaseName</a:t>
            </a:r>
            <a:r>
              <a:rPr lang="en-US" sz="2000" dirty="0">
                <a:solidFill>
                  <a:schemeClr val="tx1"/>
                </a:solidFill>
              </a:rPr>
              <a:t> </a:t>
            </a:r>
            <a:r>
              <a:rPr lang="en-US" sz="2000" dirty="0" err="1">
                <a:solidFill>
                  <a:schemeClr val="tx1"/>
                </a:solidFill>
              </a:rPr>
              <a:t>AdventureWorks</a:t>
            </a:r>
            <a:r>
              <a:rPr lang="en-US" sz="2000" dirty="0">
                <a:solidFill>
                  <a:schemeClr val="tx1"/>
                </a:solidFill>
              </a:rPr>
              <a:t> `</a:t>
            </a:r>
          </a:p>
          <a:p>
            <a:r>
              <a:rPr lang="en-US" sz="2000" dirty="0">
                <a:solidFill>
                  <a:schemeClr val="tx1"/>
                </a:solidFill>
              </a:rPr>
              <a:t>    -</a:t>
            </a:r>
            <a:r>
              <a:rPr lang="en-US" sz="2000" dirty="0" err="1">
                <a:solidFill>
                  <a:schemeClr val="tx1"/>
                </a:solidFill>
              </a:rPr>
              <a:t>DestinationDataDirectory</a:t>
            </a:r>
            <a:r>
              <a:rPr lang="en-US" sz="2000" dirty="0">
                <a:solidFill>
                  <a:schemeClr val="tx1"/>
                </a:solidFill>
              </a:rPr>
              <a:t> c:\data\ `</a:t>
            </a:r>
          </a:p>
          <a:p>
            <a:r>
              <a:rPr lang="en-US" sz="2000" dirty="0">
                <a:solidFill>
                  <a:schemeClr val="tx1"/>
                </a:solidFill>
              </a:rPr>
              <a:t>    -</a:t>
            </a:r>
            <a:r>
              <a:rPr lang="en-US" sz="2000" dirty="0" err="1">
                <a:solidFill>
                  <a:schemeClr val="tx1"/>
                </a:solidFill>
              </a:rPr>
              <a:t>DestinationLogDirectory</a:t>
            </a:r>
            <a:r>
              <a:rPr lang="en-US" sz="2000" dirty="0">
                <a:solidFill>
                  <a:schemeClr val="tx1"/>
                </a:solidFill>
              </a:rPr>
              <a:t> c:\data</a:t>
            </a:r>
          </a:p>
          <a:p>
            <a:endParaRPr lang="en-US" sz="2000" dirty="0">
              <a:solidFill>
                <a:schemeClr val="tx1"/>
              </a:solidFill>
            </a:endParaRPr>
          </a:p>
        </p:txBody>
      </p:sp>
      <p:cxnSp>
        <p:nvCxnSpPr>
          <p:cNvPr id="5" name="Straight Connector 4">
            <a:extLst>
              <a:ext uri="{FF2B5EF4-FFF2-40B4-BE49-F238E27FC236}">
                <a16:creationId xmlns:a16="http://schemas.microsoft.com/office/drawing/2014/main" id="{0F65C2B6-538D-453D-9E0C-19939D8C6819}"/>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39175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AB80AA-013E-41AA-9BC5-920E9A186A19}"/>
              </a:ext>
            </a:extLst>
          </p:cNvPr>
          <p:cNvSpPr>
            <a:spLocks noGrp="1"/>
          </p:cNvSpPr>
          <p:nvPr>
            <p:ph type="body" sz="quarter" idx="10"/>
          </p:nvPr>
        </p:nvSpPr>
        <p:spPr/>
        <p:txBody>
          <a:bodyPr/>
          <a:lstStyle/>
          <a:p>
            <a:r>
              <a:rPr lang="en-US" sz="4400" dirty="0"/>
              <a:t>Environment Automation</a:t>
            </a:r>
          </a:p>
        </p:txBody>
      </p:sp>
    </p:spTree>
    <p:extLst>
      <p:ext uri="{BB962C8B-B14F-4D97-AF65-F5344CB8AC3E}">
        <p14:creationId xmlns:p14="http://schemas.microsoft.com/office/powerpoint/2010/main" val="1484498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9FC1-6334-4E14-B06F-2E282CC14A4C}"/>
              </a:ext>
            </a:extLst>
          </p:cNvPr>
          <p:cNvSpPr>
            <a:spLocks noGrp="1"/>
          </p:cNvSpPr>
          <p:nvPr>
            <p:ph type="title"/>
          </p:nvPr>
        </p:nvSpPr>
        <p:spPr>
          <a:xfrm>
            <a:off x="838200" y="365126"/>
            <a:ext cx="10515600" cy="763878"/>
          </a:xfrm>
        </p:spPr>
        <p:txBody>
          <a:bodyPr>
            <a:normAutofit/>
          </a:bodyPr>
          <a:lstStyle/>
          <a:p>
            <a:r>
              <a:rPr lang="en-US" sz="4000" dirty="0"/>
              <a:t>Get-Command –Module </a:t>
            </a:r>
            <a:r>
              <a:rPr lang="en-US" sz="4000" dirty="0" err="1"/>
              <a:t>DbaTools</a:t>
            </a:r>
            <a:r>
              <a:rPr lang="en-US" sz="4000" dirty="0"/>
              <a:t> | out-</a:t>
            </a:r>
            <a:r>
              <a:rPr lang="en-US" sz="4000" dirty="0" err="1"/>
              <a:t>GridView</a:t>
            </a:r>
            <a:endParaRPr lang="en-US" sz="4000" dirty="0"/>
          </a:p>
        </p:txBody>
      </p:sp>
      <p:pic>
        <p:nvPicPr>
          <p:cNvPr id="3" name="Picture 2">
            <a:extLst>
              <a:ext uri="{FF2B5EF4-FFF2-40B4-BE49-F238E27FC236}">
                <a16:creationId xmlns:a16="http://schemas.microsoft.com/office/drawing/2014/main" id="{2076E529-D052-4C17-AF2A-6640EAFB621C}"/>
              </a:ext>
            </a:extLst>
          </p:cNvPr>
          <p:cNvPicPr>
            <a:picLocks noChangeAspect="1"/>
          </p:cNvPicPr>
          <p:nvPr/>
        </p:nvPicPr>
        <p:blipFill>
          <a:blip r:embed="rId2"/>
          <a:stretch>
            <a:fillRect/>
          </a:stretch>
        </p:blipFill>
        <p:spPr>
          <a:xfrm>
            <a:off x="2630536" y="1170991"/>
            <a:ext cx="6930927" cy="4516017"/>
          </a:xfrm>
          <a:prstGeom prst="rect">
            <a:avLst/>
          </a:prstGeom>
        </p:spPr>
      </p:pic>
      <p:cxnSp>
        <p:nvCxnSpPr>
          <p:cNvPr id="4" name="Straight Connector 3">
            <a:extLst>
              <a:ext uri="{FF2B5EF4-FFF2-40B4-BE49-F238E27FC236}">
                <a16:creationId xmlns:a16="http://schemas.microsoft.com/office/drawing/2014/main" id="{2E9B0DF0-C144-4667-BA9A-6F893B67F3D0}"/>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114090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44650-2335-45C4-B89C-456502ADF4E4}"/>
              </a:ext>
            </a:extLst>
          </p:cNvPr>
          <p:cNvSpPr>
            <a:spLocks noGrp="1"/>
          </p:cNvSpPr>
          <p:nvPr>
            <p:ph type="title"/>
          </p:nvPr>
        </p:nvSpPr>
        <p:spPr>
          <a:xfrm>
            <a:off x="838200" y="365126"/>
            <a:ext cx="10515600" cy="649942"/>
          </a:xfrm>
        </p:spPr>
        <p:txBody>
          <a:bodyPr>
            <a:normAutofit fontScale="90000"/>
          </a:bodyPr>
          <a:lstStyle/>
          <a:p>
            <a:r>
              <a:rPr lang="en-US" dirty="0"/>
              <a:t>Powershell Basics</a:t>
            </a:r>
          </a:p>
        </p:txBody>
      </p:sp>
      <p:sp>
        <p:nvSpPr>
          <p:cNvPr id="3" name="Content Placeholder 2">
            <a:extLst>
              <a:ext uri="{FF2B5EF4-FFF2-40B4-BE49-F238E27FC236}">
                <a16:creationId xmlns:a16="http://schemas.microsoft.com/office/drawing/2014/main" id="{D94B9CCA-C973-4EBD-828A-2129E11BBC37}"/>
              </a:ext>
            </a:extLst>
          </p:cNvPr>
          <p:cNvSpPr txBox="1">
            <a:spLocks/>
          </p:cNvSpPr>
          <p:nvPr/>
        </p:nvSpPr>
        <p:spPr>
          <a:xfrm>
            <a:off x="838200" y="1383485"/>
            <a:ext cx="10800000" cy="3023392"/>
          </a:xfrm>
          <a:prstGeom prst="rect">
            <a:avLst/>
          </a:prstGeom>
        </p:spPr>
        <p:txBody>
          <a:bodyPr vert="horz" wrap="square" lIns="0" tIns="0" rIns="0" bIns="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457200"/>
            <a:r>
              <a:rPr lang="en-US" sz="2400" dirty="0">
                <a:latin typeface="Consolas" panose="020B0609020204030204" pitchFamily="49" charset="0"/>
              </a:rPr>
              <a:t>$</a:t>
            </a:r>
            <a:r>
              <a:rPr lang="en-US" sz="2400" dirty="0" err="1">
                <a:latin typeface="Consolas" panose="020B0609020204030204" pitchFamily="49" charset="0"/>
              </a:rPr>
              <a:t>Twittter</a:t>
            </a:r>
            <a:r>
              <a:rPr lang="en-US" sz="2400" dirty="0">
                <a:latin typeface="Consolas" panose="020B0609020204030204" pitchFamily="49" charset="0"/>
              </a:rPr>
              <a:t> = “@</a:t>
            </a:r>
            <a:r>
              <a:rPr lang="en-US" sz="2400" dirty="0" err="1">
                <a:latin typeface="Consolas" panose="020B0609020204030204" pitchFamily="49" charset="0"/>
              </a:rPr>
              <a:t>sqlpioneer</a:t>
            </a:r>
            <a:r>
              <a:rPr lang="en-US" sz="2400" dirty="0">
                <a:latin typeface="Consolas" panose="020B0609020204030204" pitchFamily="49" charset="0"/>
              </a:rPr>
              <a:t>”</a:t>
            </a:r>
          </a:p>
          <a:p>
            <a:pPr defTabSz="457200"/>
            <a:r>
              <a:rPr lang="en-US" sz="2400" dirty="0">
                <a:latin typeface="Consolas" panose="020B0609020204030204" pitchFamily="49" charset="0"/>
              </a:rPr>
              <a:t>Set-Alias -Name Edit -Value "notepad++.exe"</a:t>
            </a:r>
          </a:p>
          <a:p>
            <a:pPr defTabSz="457200"/>
            <a:r>
              <a:rPr lang="en-US" sz="2400" dirty="0">
                <a:latin typeface="Consolas" panose="020B0609020204030204" pitchFamily="49" charset="0"/>
              </a:rPr>
              <a:t>Edit $profile</a:t>
            </a:r>
          </a:p>
          <a:p>
            <a:pPr defTabSz="457200"/>
            <a:r>
              <a:rPr lang="en-US" sz="2400" dirty="0">
                <a:latin typeface="Consolas" panose="020B0609020204030204" pitchFamily="49" charset="0"/>
              </a:rPr>
              <a:t>New-</a:t>
            </a:r>
            <a:r>
              <a:rPr lang="en-US" sz="2400" dirty="0" err="1">
                <a:latin typeface="Consolas" panose="020B0609020204030204" pitchFamily="49" charset="0"/>
              </a:rPr>
              <a:t>PSDrive</a:t>
            </a:r>
            <a:r>
              <a:rPr lang="en-US" sz="2400" dirty="0">
                <a:latin typeface="Consolas" panose="020B0609020204030204" pitchFamily="49" charset="0"/>
              </a:rPr>
              <a:t> -name Pres -</a:t>
            </a:r>
            <a:r>
              <a:rPr lang="en-US" sz="2400" dirty="0" err="1">
                <a:latin typeface="Consolas" panose="020B0609020204030204" pitchFamily="49" charset="0"/>
              </a:rPr>
              <a:t>PSProvider</a:t>
            </a:r>
            <a:r>
              <a:rPr lang="en-US" sz="2400" dirty="0">
                <a:latin typeface="Consolas" panose="020B0609020204030204" pitchFamily="49" charset="0"/>
              </a:rPr>
              <a:t> </a:t>
            </a:r>
            <a:r>
              <a:rPr lang="en-US" sz="2400" dirty="0" err="1">
                <a:latin typeface="Consolas" panose="020B0609020204030204" pitchFamily="49" charset="0"/>
              </a:rPr>
              <a:t>FileSystem</a:t>
            </a:r>
            <a:r>
              <a:rPr lang="en-US" sz="2400" dirty="0">
                <a:latin typeface="Consolas" panose="020B0609020204030204" pitchFamily="49" charset="0"/>
              </a:rPr>
              <a:t> -Root "C:\git\GitHub\Presentations“</a:t>
            </a:r>
          </a:p>
          <a:p>
            <a:pPr defTabSz="457200"/>
            <a:r>
              <a:rPr lang="en-US" sz="2400" dirty="0">
                <a:latin typeface="Consolas" panose="020B0609020204030204" pitchFamily="49" charset="0"/>
              </a:rPr>
              <a:t>Set-Location Pres:</a:t>
            </a:r>
          </a:p>
          <a:p>
            <a:pPr defTabSz="457200"/>
            <a:r>
              <a:rPr lang="en-US" sz="2400" dirty="0">
                <a:latin typeface="Consolas" panose="020B0609020204030204" pitchFamily="49" charset="0"/>
              </a:rPr>
              <a:t>	Cd Pres:</a:t>
            </a:r>
          </a:p>
        </p:txBody>
      </p:sp>
      <p:cxnSp>
        <p:nvCxnSpPr>
          <p:cNvPr id="4" name="Straight Connector 3">
            <a:extLst>
              <a:ext uri="{FF2B5EF4-FFF2-40B4-BE49-F238E27FC236}">
                <a16:creationId xmlns:a16="http://schemas.microsoft.com/office/drawing/2014/main" id="{CD00BE40-4BE9-4CE3-8F2E-9A778EE52E2E}"/>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085384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C1C2A-6A7E-44FC-A21D-F70F49F7C5C8}"/>
              </a:ext>
            </a:extLst>
          </p:cNvPr>
          <p:cNvSpPr>
            <a:spLocks noGrp="1"/>
          </p:cNvSpPr>
          <p:nvPr>
            <p:ph type="title"/>
          </p:nvPr>
        </p:nvSpPr>
        <p:spPr>
          <a:xfrm>
            <a:off x="838200" y="365126"/>
            <a:ext cx="10515600" cy="752672"/>
          </a:xfrm>
        </p:spPr>
        <p:txBody>
          <a:bodyPr/>
          <a:lstStyle/>
          <a:p>
            <a:r>
              <a:rPr lang="en-US" dirty="0"/>
              <a:t>Hash Table</a:t>
            </a:r>
          </a:p>
        </p:txBody>
      </p:sp>
      <p:sp>
        <p:nvSpPr>
          <p:cNvPr id="3" name="Content Placeholder 2">
            <a:extLst>
              <a:ext uri="{FF2B5EF4-FFF2-40B4-BE49-F238E27FC236}">
                <a16:creationId xmlns:a16="http://schemas.microsoft.com/office/drawing/2014/main" id="{3871C820-CFDF-499E-AE34-38B3D4B4C094}"/>
              </a:ext>
            </a:extLst>
          </p:cNvPr>
          <p:cNvSpPr txBox="1">
            <a:spLocks/>
          </p:cNvSpPr>
          <p:nvPr/>
        </p:nvSpPr>
        <p:spPr>
          <a:xfrm>
            <a:off x="838200" y="1383486"/>
            <a:ext cx="10800000" cy="4128310"/>
          </a:xfrm>
          <a:prstGeom prst="rect">
            <a:avLst/>
          </a:prstGeom>
        </p:spPr>
        <p:txBody>
          <a:bodyPr vert="horz" wrap="square" lIns="0" tIns="0" rIns="0" bIns="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57200">
              <a:buNone/>
            </a:pPr>
            <a:r>
              <a:rPr lang="en-US" sz="2400" dirty="0">
                <a:latin typeface="Consolas" panose="020B0609020204030204" pitchFamily="49" charset="0"/>
              </a:rPr>
              <a:t>$Config = @{</a:t>
            </a:r>
          </a:p>
          <a:p>
            <a:pPr marL="0" indent="0" defTabSz="457200">
              <a:buNone/>
            </a:pPr>
            <a:r>
              <a:rPr lang="en-US" sz="2400" dirty="0">
                <a:latin typeface="Consolas" panose="020B0609020204030204" pitchFamily="49" charset="0"/>
              </a:rPr>
              <a:t>    "</a:t>
            </a:r>
            <a:r>
              <a:rPr lang="en-US" sz="2400" dirty="0" err="1">
                <a:latin typeface="Consolas" panose="020B0609020204030204" pitchFamily="49" charset="0"/>
              </a:rPr>
              <a:t>ServerInstance</a:t>
            </a:r>
            <a:r>
              <a:rPr lang="en-US" sz="2400" dirty="0">
                <a:latin typeface="Consolas" panose="020B0609020204030204" pitchFamily="49" charset="0"/>
              </a:rPr>
              <a:t>"="localhost,1401"</a:t>
            </a:r>
          </a:p>
          <a:p>
            <a:pPr marL="0" indent="0" defTabSz="457200">
              <a:buNone/>
            </a:pPr>
            <a:r>
              <a:rPr lang="en-US" sz="2400" dirty="0">
                <a:latin typeface="Consolas" panose="020B0609020204030204" pitchFamily="49" charset="0"/>
              </a:rPr>
              <a:t>    "Database"="FIFA"</a:t>
            </a:r>
          </a:p>
          <a:p>
            <a:pPr marL="0" indent="0" defTabSz="457200">
              <a:buNone/>
            </a:pPr>
            <a:r>
              <a:rPr lang="en-US" sz="2400" dirty="0">
                <a:latin typeface="Consolas" panose="020B0609020204030204" pitchFamily="49" charset="0"/>
              </a:rPr>
              <a:t>    "Username"=$user</a:t>
            </a:r>
          </a:p>
          <a:p>
            <a:pPr marL="0" indent="0" defTabSz="457200">
              <a:buNone/>
            </a:pPr>
            <a:r>
              <a:rPr lang="en-US" sz="2400" dirty="0">
                <a:latin typeface="Consolas" panose="020B0609020204030204" pitchFamily="49" charset="0"/>
              </a:rPr>
              <a:t>    "Password"=$password</a:t>
            </a:r>
          </a:p>
          <a:p>
            <a:pPr marL="0" indent="0" defTabSz="457200">
              <a:buNone/>
            </a:pPr>
            <a:r>
              <a:rPr lang="en-US" sz="2400" dirty="0">
                <a:latin typeface="Consolas" panose="020B0609020204030204" pitchFamily="49" charset="0"/>
              </a:rPr>
              <a:t>    "Query"="SELECT @@ServerName AS </a:t>
            </a:r>
            <a:r>
              <a:rPr lang="en-US" sz="2400" dirty="0" err="1">
                <a:latin typeface="Consolas" panose="020B0609020204030204" pitchFamily="49" charset="0"/>
              </a:rPr>
              <a:t>ServerName</a:t>
            </a:r>
            <a:r>
              <a:rPr lang="en-US" sz="2400" dirty="0">
                <a:latin typeface="Consolas" panose="020B0609020204030204" pitchFamily="49" charset="0"/>
              </a:rPr>
              <a:t>"</a:t>
            </a:r>
          </a:p>
          <a:p>
            <a:pPr marL="0" indent="0" defTabSz="457200">
              <a:buNone/>
            </a:pPr>
            <a:r>
              <a:rPr lang="en-US" sz="2400" dirty="0">
                <a:latin typeface="Consolas" panose="020B0609020204030204" pitchFamily="49" charset="0"/>
              </a:rPr>
              <a:t>}</a:t>
            </a:r>
          </a:p>
          <a:p>
            <a:pPr marL="0" indent="0" defTabSz="457200">
              <a:buNone/>
            </a:pPr>
            <a:r>
              <a:rPr lang="en-US" sz="2400" dirty="0">
                <a:latin typeface="Consolas" panose="020B0609020204030204" pitchFamily="49" charset="0"/>
              </a:rPr>
              <a:t>$</a:t>
            </a:r>
            <a:r>
              <a:rPr lang="en-US" sz="2400" dirty="0" err="1">
                <a:latin typeface="Consolas" panose="020B0609020204030204" pitchFamily="49" charset="0"/>
              </a:rPr>
              <a:t>Config.ServerInstance</a:t>
            </a:r>
            <a:endParaRPr lang="en-US" sz="2400" dirty="0">
              <a:latin typeface="Consolas" panose="020B0609020204030204" pitchFamily="49" charset="0"/>
            </a:endParaRPr>
          </a:p>
          <a:p>
            <a:pPr marL="0" indent="0" defTabSz="457200">
              <a:buNone/>
            </a:pPr>
            <a:r>
              <a:rPr lang="en-US" sz="2400" dirty="0">
                <a:latin typeface="Consolas" panose="020B0609020204030204" pitchFamily="49" charset="0"/>
              </a:rPr>
              <a:t>Invoke-</a:t>
            </a:r>
            <a:r>
              <a:rPr lang="en-US" sz="2400" dirty="0" err="1">
                <a:latin typeface="Consolas" panose="020B0609020204030204" pitchFamily="49" charset="0"/>
              </a:rPr>
              <a:t>Sqlcmd</a:t>
            </a:r>
            <a:r>
              <a:rPr lang="en-US" sz="2400" dirty="0">
                <a:latin typeface="Consolas" panose="020B0609020204030204" pitchFamily="49" charset="0"/>
              </a:rPr>
              <a:t> @Config</a:t>
            </a:r>
          </a:p>
        </p:txBody>
      </p:sp>
      <p:cxnSp>
        <p:nvCxnSpPr>
          <p:cNvPr id="5" name="Straight Connector 4">
            <a:extLst>
              <a:ext uri="{FF2B5EF4-FFF2-40B4-BE49-F238E27FC236}">
                <a16:creationId xmlns:a16="http://schemas.microsoft.com/office/drawing/2014/main" id="{8EB0F9A6-2ABE-487C-8EB5-D8CACD0B0189}"/>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32386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7401-095E-455F-93EC-A1639DBA9B30}"/>
              </a:ext>
            </a:extLst>
          </p:cNvPr>
          <p:cNvSpPr>
            <a:spLocks noGrp="1"/>
          </p:cNvSpPr>
          <p:nvPr>
            <p:ph type="title"/>
          </p:nvPr>
        </p:nvSpPr>
        <p:spPr>
          <a:xfrm>
            <a:off x="838200" y="365126"/>
            <a:ext cx="10515600" cy="767388"/>
          </a:xfrm>
        </p:spPr>
        <p:txBody>
          <a:bodyPr>
            <a:normAutofit/>
          </a:bodyPr>
          <a:lstStyle/>
          <a:p>
            <a:r>
              <a:rPr lang="en-US" dirty="0"/>
              <a:t>Docker Commands to Do Things</a:t>
            </a:r>
          </a:p>
        </p:txBody>
      </p:sp>
      <p:sp>
        <p:nvSpPr>
          <p:cNvPr id="3" name="Rectangle 2">
            <a:extLst>
              <a:ext uri="{FF2B5EF4-FFF2-40B4-BE49-F238E27FC236}">
                <a16:creationId xmlns:a16="http://schemas.microsoft.com/office/drawing/2014/main" id="{17A3620F-72A6-49A3-89E3-ACF02A67CE09}"/>
              </a:ext>
            </a:extLst>
          </p:cNvPr>
          <p:cNvSpPr/>
          <p:nvPr/>
        </p:nvSpPr>
        <p:spPr>
          <a:xfrm>
            <a:off x="838199" y="1645920"/>
            <a:ext cx="10515785" cy="3170099"/>
          </a:xfrm>
          <a:prstGeom prst="rect">
            <a:avLst/>
          </a:prstGeom>
        </p:spPr>
        <p:txBody>
          <a:bodyPr wrap="square">
            <a:spAutoFit/>
          </a:bodyPr>
          <a:lstStyle/>
          <a:p>
            <a:pPr marL="342900" indent="-342900">
              <a:buFont typeface="Wingdings" panose="05000000000000000000" pitchFamily="2" charset="2"/>
              <a:buChar char="Ø"/>
            </a:pPr>
            <a:r>
              <a:rPr lang="fr-FR" sz="2000" b="0" dirty="0">
                <a:solidFill>
                  <a:srgbClr val="FF0000"/>
                </a:solidFill>
                <a:effectLst/>
                <a:latin typeface="Consolas" panose="020B0609020204030204" pitchFamily="49" charset="0"/>
              </a:rPr>
              <a:t>docker run -p</a:t>
            </a:r>
            <a:r>
              <a:rPr lang="fr-FR" sz="2000" b="0" dirty="0">
                <a:effectLst/>
                <a:latin typeface="Consolas" panose="020B0609020204030204" pitchFamily="49" charset="0"/>
              </a:rPr>
              <a:t> 1433:1433 </a:t>
            </a:r>
            <a:r>
              <a:rPr lang="fr-FR" sz="2000" b="0" dirty="0">
                <a:solidFill>
                  <a:srgbClr val="FF0000"/>
                </a:solidFill>
                <a:effectLst/>
                <a:latin typeface="Consolas" panose="020B0609020204030204" pitchFamily="49" charset="0"/>
              </a:rPr>
              <a:t>-e</a:t>
            </a:r>
            <a:r>
              <a:rPr lang="fr-FR" sz="2000" b="0" dirty="0">
                <a:effectLst/>
                <a:latin typeface="Consolas" panose="020B0609020204030204" pitchFamily="49" charset="0"/>
              </a:rPr>
              <a:t> SA_PASSWORD=$password </a:t>
            </a:r>
            <a:r>
              <a:rPr lang="fr-FR" sz="2000" b="0" dirty="0">
                <a:solidFill>
                  <a:srgbClr val="FF0000"/>
                </a:solidFill>
                <a:effectLst/>
                <a:latin typeface="Consolas" panose="020B0609020204030204" pitchFamily="49" charset="0"/>
              </a:rPr>
              <a:t>-e</a:t>
            </a:r>
            <a:r>
              <a:rPr lang="fr-FR" sz="2000" b="0" dirty="0">
                <a:effectLst/>
                <a:latin typeface="Consolas" panose="020B0609020204030204" pitchFamily="49" charset="0"/>
              </a:rPr>
              <a:t> ACCEPT_EULA=Y mcr.microsoft.com/mssql/server:2019-latest</a:t>
            </a:r>
          </a:p>
          <a:p>
            <a:pPr marL="342900" indent="-342900">
              <a:buFont typeface="Wingdings" panose="05000000000000000000" pitchFamily="2" charset="2"/>
              <a:buChar char="Ø"/>
            </a:pPr>
            <a:endParaRPr lang="en-US" sz="2000" dirty="0">
              <a:solidFill>
                <a:srgbClr val="FF0000"/>
              </a:solidFill>
              <a:latin typeface="Consolas" panose="020B0609020204030204" pitchFamily="49" charset="0"/>
            </a:endParaRPr>
          </a:p>
          <a:p>
            <a:pPr marL="342900" indent="-342900">
              <a:buFont typeface="Wingdings" panose="05000000000000000000" pitchFamily="2" charset="2"/>
              <a:buChar char="Ø"/>
            </a:pPr>
            <a:r>
              <a:rPr lang="en-US" sz="2000" dirty="0">
                <a:solidFill>
                  <a:srgbClr val="FF0000"/>
                </a:solidFill>
                <a:latin typeface="Consolas" panose="020B0609020204030204" pitchFamily="49" charset="0"/>
              </a:rPr>
              <a:t>Docker exec –it </a:t>
            </a:r>
            <a:r>
              <a:rPr lang="en-US" sz="2000" dirty="0" err="1">
                <a:latin typeface="Consolas" panose="020B0609020204030204" pitchFamily="49" charset="0"/>
              </a:rPr>
              <a:t>aw_preprod</a:t>
            </a:r>
            <a:r>
              <a:rPr lang="en-US" sz="2000" dirty="0">
                <a:latin typeface="Consolas" panose="020B0609020204030204" pitchFamily="49" charset="0"/>
              </a:rPr>
              <a:t> </a:t>
            </a:r>
            <a:r>
              <a:rPr lang="en-US" sz="2000" dirty="0" err="1">
                <a:latin typeface="Consolas" panose="020B0609020204030204" pitchFamily="49" charset="0"/>
              </a:rPr>
              <a:t>mkdir</a:t>
            </a:r>
            <a:r>
              <a:rPr lang="en-US" sz="2000" dirty="0">
                <a:latin typeface="Consolas" panose="020B0609020204030204" pitchFamily="49" charset="0"/>
              </a:rPr>
              <a:t> /var/opt/</a:t>
            </a:r>
            <a:r>
              <a:rPr lang="en-US" sz="2000" dirty="0" err="1">
                <a:latin typeface="Consolas" panose="020B0609020204030204" pitchFamily="49" charset="0"/>
              </a:rPr>
              <a:t>mssql</a:t>
            </a:r>
            <a:r>
              <a:rPr lang="en-US" sz="2000" dirty="0">
                <a:latin typeface="Consolas" panose="020B0609020204030204" pitchFamily="49" charset="0"/>
              </a:rPr>
              <a:t>/backup</a:t>
            </a:r>
          </a:p>
          <a:p>
            <a:pPr marL="342900" indent="-342900">
              <a:buFont typeface="Wingdings" panose="05000000000000000000" pitchFamily="2" charset="2"/>
              <a:buChar char="Ø"/>
            </a:pPr>
            <a:endParaRPr lang="en-US" sz="2000" dirty="0">
              <a:solidFill>
                <a:srgbClr val="FF0000"/>
              </a:solidFill>
              <a:latin typeface="Consolas" panose="020B0609020204030204" pitchFamily="49" charset="0"/>
            </a:endParaRPr>
          </a:p>
          <a:p>
            <a:pPr marL="342900" indent="-342900">
              <a:buFont typeface="Wingdings" panose="05000000000000000000" pitchFamily="2" charset="2"/>
              <a:buChar char="Ø"/>
            </a:pPr>
            <a:r>
              <a:rPr lang="en-US" sz="2000" dirty="0">
                <a:solidFill>
                  <a:srgbClr val="FF0000"/>
                </a:solidFill>
                <a:latin typeface="Consolas" panose="020B0609020204030204" pitchFamily="49" charset="0"/>
              </a:rPr>
              <a:t>Docker cp </a:t>
            </a:r>
            <a:r>
              <a:rPr lang="en-US" sz="2000" dirty="0">
                <a:latin typeface="Consolas" panose="020B0609020204030204" pitchFamily="49" charset="0"/>
              </a:rPr>
              <a:t>c:\backup\wwi.bak </a:t>
            </a:r>
            <a:r>
              <a:rPr lang="en-US" sz="2000" dirty="0" err="1">
                <a:latin typeface="Consolas" panose="020B0609020204030204" pitchFamily="49" charset="0"/>
              </a:rPr>
              <a:t>aw_preprod</a:t>
            </a:r>
            <a:r>
              <a:rPr lang="en-US" sz="2000" dirty="0">
                <a:latin typeface="Consolas" panose="020B0609020204030204" pitchFamily="49" charset="0"/>
              </a:rPr>
              <a:t>:/var/opt/</a:t>
            </a:r>
            <a:r>
              <a:rPr lang="en-US" sz="2000" dirty="0" err="1">
                <a:latin typeface="Consolas" panose="020B0609020204030204" pitchFamily="49" charset="0"/>
              </a:rPr>
              <a:t>mssql</a:t>
            </a:r>
            <a:r>
              <a:rPr lang="en-US" sz="2000" dirty="0">
                <a:latin typeface="Consolas" panose="020B0609020204030204" pitchFamily="49" charset="0"/>
              </a:rPr>
              <a:t>/backup</a:t>
            </a:r>
          </a:p>
          <a:p>
            <a:pPr marL="342900" indent="-342900">
              <a:buFont typeface="Wingdings" panose="05000000000000000000" pitchFamily="2" charset="2"/>
              <a:buChar char="Ø"/>
            </a:pPr>
            <a:endParaRPr lang="en-US" sz="2000" b="0" dirty="0">
              <a:effectLst/>
              <a:latin typeface="Consolas" panose="020B0609020204030204" pitchFamily="49" charset="0"/>
            </a:endParaRPr>
          </a:p>
          <a:p>
            <a:pPr marL="342900" indent="-342900">
              <a:buFont typeface="Wingdings" panose="05000000000000000000" pitchFamily="2" charset="2"/>
              <a:buChar char="Ø"/>
            </a:pPr>
            <a:r>
              <a:rPr lang="en-US" sz="2000" b="0" dirty="0">
                <a:solidFill>
                  <a:srgbClr val="FF0000"/>
                </a:solidFill>
                <a:effectLst/>
                <a:latin typeface="Consolas" panose="020B0609020204030204" pitchFamily="49" charset="0"/>
              </a:rPr>
              <a:t>docker exec -it</a:t>
            </a:r>
            <a:r>
              <a:rPr lang="en-US" sz="2000" b="0" dirty="0">
                <a:effectLst/>
                <a:latin typeface="Consolas" panose="020B0609020204030204" pitchFamily="49" charset="0"/>
              </a:rPr>
              <a:t> </a:t>
            </a:r>
            <a:r>
              <a:rPr lang="en-US" sz="2000" b="0" dirty="0" err="1">
                <a:effectLst/>
                <a:latin typeface="Consolas" panose="020B0609020204030204" pitchFamily="49" charset="0"/>
              </a:rPr>
              <a:t>aw_preprod</a:t>
            </a:r>
            <a:r>
              <a:rPr lang="en-US" sz="2000" b="0" dirty="0">
                <a:effectLst/>
                <a:latin typeface="Consolas" panose="020B0609020204030204" pitchFamily="49" charset="0"/>
              </a:rPr>
              <a:t> /bin/bash</a:t>
            </a:r>
          </a:p>
          <a:p>
            <a:pPr marL="342900" indent="-342900">
              <a:buFont typeface="Wingdings" panose="05000000000000000000" pitchFamily="2" charset="2"/>
              <a:buChar char="Ø"/>
            </a:pPr>
            <a:endParaRPr lang="en-US" sz="2000" b="0" dirty="0">
              <a:effectLst/>
              <a:latin typeface="Consolas" panose="020B0609020204030204" pitchFamily="49" charset="0"/>
            </a:endParaRPr>
          </a:p>
          <a:p>
            <a:pPr marL="342900" indent="-342900">
              <a:buFont typeface="Wingdings" panose="05000000000000000000" pitchFamily="2" charset="2"/>
              <a:buChar char="Ø"/>
            </a:pPr>
            <a:endParaRPr lang="en-US" sz="2000" b="0" dirty="0">
              <a:effectLst/>
              <a:latin typeface="Consolas" panose="020B0609020204030204" pitchFamily="49" charset="0"/>
            </a:endParaRPr>
          </a:p>
        </p:txBody>
      </p:sp>
      <p:cxnSp>
        <p:nvCxnSpPr>
          <p:cNvPr id="4" name="Straight Connector 3">
            <a:extLst>
              <a:ext uri="{FF2B5EF4-FFF2-40B4-BE49-F238E27FC236}">
                <a16:creationId xmlns:a16="http://schemas.microsoft.com/office/drawing/2014/main" id="{DE5AE2E5-AD0E-49F9-B10F-CBF12A7970EB}"/>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608031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7401-095E-455F-93EC-A1639DBA9B30}"/>
              </a:ext>
            </a:extLst>
          </p:cNvPr>
          <p:cNvSpPr>
            <a:spLocks noGrp="1"/>
          </p:cNvSpPr>
          <p:nvPr>
            <p:ph type="title"/>
          </p:nvPr>
        </p:nvSpPr>
        <p:spPr>
          <a:xfrm>
            <a:off x="838200" y="365126"/>
            <a:ext cx="10515600" cy="767388"/>
          </a:xfrm>
        </p:spPr>
        <p:txBody>
          <a:bodyPr>
            <a:normAutofit/>
          </a:bodyPr>
          <a:lstStyle/>
          <a:p>
            <a:r>
              <a:rPr lang="en-US" dirty="0"/>
              <a:t>Powershell Commands to Do Things</a:t>
            </a:r>
          </a:p>
        </p:txBody>
      </p:sp>
      <p:sp>
        <p:nvSpPr>
          <p:cNvPr id="3" name="Rectangle 2">
            <a:extLst>
              <a:ext uri="{FF2B5EF4-FFF2-40B4-BE49-F238E27FC236}">
                <a16:creationId xmlns:a16="http://schemas.microsoft.com/office/drawing/2014/main" id="{17A3620F-72A6-49A3-89E3-ACF02A67CE09}"/>
              </a:ext>
            </a:extLst>
          </p:cNvPr>
          <p:cNvSpPr/>
          <p:nvPr/>
        </p:nvSpPr>
        <p:spPr>
          <a:xfrm>
            <a:off x="838199" y="1645920"/>
            <a:ext cx="10515785" cy="2246769"/>
          </a:xfrm>
          <a:prstGeom prst="rect">
            <a:avLst/>
          </a:prstGeom>
        </p:spPr>
        <p:txBody>
          <a:bodyPr wrap="square">
            <a:spAutoFit/>
          </a:bodyPr>
          <a:lstStyle/>
          <a:p>
            <a:pPr marL="342900" indent="-342900">
              <a:buFont typeface="Wingdings" panose="05000000000000000000" pitchFamily="2" charset="2"/>
              <a:buChar char="Ø"/>
            </a:pPr>
            <a:r>
              <a:rPr lang="en-US" sz="2000" b="0" dirty="0">
                <a:solidFill>
                  <a:srgbClr val="FF0000"/>
                </a:solidFill>
                <a:effectLst/>
                <a:latin typeface="Consolas" panose="020B0609020204030204" pitchFamily="49" charset="0"/>
              </a:rPr>
              <a:t>Invoke-</a:t>
            </a:r>
            <a:r>
              <a:rPr lang="en-US" sz="2000" b="0" dirty="0" err="1">
                <a:solidFill>
                  <a:srgbClr val="FF0000"/>
                </a:solidFill>
                <a:effectLst/>
                <a:latin typeface="Consolas" panose="020B0609020204030204" pitchFamily="49" charset="0"/>
              </a:rPr>
              <a:t>Sqlcmd</a:t>
            </a:r>
            <a:r>
              <a:rPr lang="en-US" sz="2000" b="0" dirty="0">
                <a:effectLst/>
                <a:latin typeface="Consolas" panose="020B0609020204030204" pitchFamily="49" charset="0"/>
              </a:rPr>
              <a:t> </a:t>
            </a:r>
            <a:r>
              <a:rPr lang="en-US" sz="2000" b="0" dirty="0">
                <a:solidFill>
                  <a:srgbClr val="FF0000"/>
                </a:solidFill>
                <a:effectLst/>
                <a:latin typeface="Consolas" panose="020B0609020204030204" pitchFamily="49" charset="0"/>
              </a:rPr>
              <a:t>-</a:t>
            </a:r>
            <a:r>
              <a:rPr lang="en-US" sz="2000" b="0" dirty="0" err="1">
                <a:solidFill>
                  <a:srgbClr val="FF0000"/>
                </a:solidFill>
                <a:effectLst/>
                <a:latin typeface="Consolas" panose="020B0609020204030204" pitchFamily="49" charset="0"/>
              </a:rPr>
              <a:t>ServerInstance</a:t>
            </a:r>
            <a:r>
              <a:rPr lang="en-US" sz="2000" b="0" dirty="0">
                <a:solidFill>
                  <a:srgbClr val="FF0000"/>
                </a:solidFill>
                <a:effectLst/>
                <a:latin typeface="Consolas" panose="020B0609020204030204" pitchFamily="49" charset="0"/>
              </a:rPr>
              <a:t> </a:t>
            </a:r>
            <a:r>
              <a:rPr lang="en-US" sz="2000" b="0" dirty="0">
                <a:effectLst/>
                <a:latin typeface="Consolas" panose="020B0609020204030204" pitchFamily="49" charset="0"/>
              </a:rPr>
              <a:t>localhost </a:t>
            </a:r>
            <a:r>
              <a:rPr lang="en-US" sz="2000" b="0" dirty="0">
                <a:solidFill>
                  <a:srgbClr val="FF0000"/>
                </a:solidFill>
                <a:effectLst/>
                <a:latin typeface="Consolas" panose="020B0609020204030204" pitchFamily="49" charset="0"/>
              </a:rPr>
              <a:t>-Username </a:t>
            </a:r>
            <a:r>
              <a:rPr lang="en-US" sz="2000" b="0" dirty="0" err="1">
                <a:effectLst/>
                <a:latin typeface="Consolas" panose="020B0609020204030204" pitchFamily="49" charset="0"/>
              </a:rPr>
              <a:t>sa</a:t>
            </a:r>
            <a:r>
              <a:rPr lang="en-US" sz="2000" b="0" dirty="0">
                <a:effectLst/>
                <a:latin typeface="Consolas" panose="020B0609020204030204" pitchFamily="49" charset="0"/>
              </a:rPr>
              <a:t> </a:t>
            </a:r>
            <a:r>
              <a:rPr lang="en-US" sz="2000" b="0" dirty="0">
                <a:solidFill>
                  <a:srgbClr val="FF0000"/>
                </a:solidFill>
                <a:effectLst/>
                <a:latin typeface="Consolas" panose="020B0609020204030204" pitchFamily="49" charset="0"/>
              </a:rPr>
              <a:t>-Password </a:t>
            </a:r>
            <a:r>
              <a:rPr lang="en-US" sz="2000" b="0" dirty="0">
                <a:effectLst/>
                <a:latin typeface="Consolas" panose="020B0609020204030204" pitchFamily="49" charset="0"/>
              </a:rPr>
              <a:t>$password </a:t>
            </a:r>
            <a:r>
              <a:rPr lang="en-US" sz="2000" b="0" dirty="0">
                <a:solidFill>
                  <a:srgbClr val="FF0000"/>
                </a:solidFill>
                <a:effectLst/>
                <a:latin typeface="Consolas" panose="020B0609020204030204" pitchFamily="49" charset="0"/>
              </a:rPr>
              <a:t>-Query </a:t>
            </a:r>
            <a:r>
              <a:rPr lang="en-US" sz="2000" b="0" dirty="0">
                <a:effectLst/>
                <a:latin typeface="Consolas" panose="020B0609020204030204" pitchFamily="49" charset="0"/>
              </a:rPr>
              <a:t>"SELECT @@ServerName as </a:t>
            </a:r>
            <a:r>
              <a:rPr lang="en-US" sz="2000" b="0" dirty="0" err="1">
                <a:effectLst/>
                <a:latin typeface="Consolas" panose="020B0609020204030204" pitchFamily="49" charset="0"/>
              </a:rPr>
              <a:t>ServerName</a:t>
            </a:r>
            <a:r>
              <a:rPr lang="en-US" sz="2000" b="0" dirty="0">
                <a:effectLst/>
                <a:latin typeface="Consolas" panose="020B0609020204030204" pitchFamily="49" charset="0"/>
              </a:rPr>
              <a:t>“</a:t>
            </a:r>
          </a:p>
          <a:p>
            <a:pPr marL="342900" indent="-342900">
              <a:buFont typeface="Wingdings" panose="05000000000000000000" pitchFamily="2" charset="2"/>
              <a:buChar char="Ø"/>
            </a:pPr>
            <a:endParaRPr lang="en-US" sz="2000" b="0" dirty="0">
              <a:solidFill>
                <a:srgbClr val="FF0000"/>
              </a:solidFill>
              <a:effectLst/>
              <a:latin typeface="Consolas" panose="020B0609020204030204" pitchFamily="49" charset="0"/>
            </a:endParaRPr>
          </a:p>
          <a:p>
            <a:pPr marL="342900" indent="-342900">
              <a:buFont typeface="Wingdings" panose="05000000000000000000" pitchFamily="2" charset="2"/>
              <a:buChar char="Ø"/>
            </a:pPr>
            <a:r>
              <a:rPr lang="en-US" sz="2000" b="0" dirty="0">
                <a:solidFill>
                  <a:srgbClr val="FF0000"/>
                </a:solidFill>
                <a:effectLst/>
                <a:latin typeface="Consolas" panose="020B0609020204030204" pitchFamily="49" charset="0"/>
              </a:rPr>
              <a:t>Restore-</a:t>
            </a:r>
            <a:r>
              <a:rPr lang="en-US" sz="2000" b="0" dirty="0" err="1">
                <a:solidFill>
                  <a:srgbClr val="FF0000"/>
                </a:solidFill>
                <a:effectLst/>
                <a:latin typeface="Consolas" panose="020B0609020204030204" pitchFamily="49" charset="0"/>
              </a:rPr>
              <a:t>DbaDatabase</a:t>
            </a:r>
            <a:r>
              <a:rPr lang="en-US" sz="2000" b="0" dirty="0">
                <a:solidFill>
                  <a:srgbClr val="FF0000"/>
                </a:solidFill>
                <a:effectLst/>
                <a:latin typeface="Consolas" panose="020B0609020204030204" pitchFamily="49" charset="0"/>
              </a:rPr>
              <a:t> -</a:t>
            </a:r>
            <a:r>
              <a:rPr lang="en-US" sz="2000" b="0" dirty="0" err="1">
                <a:solidFill>
                  <a:srgbClr val="FF0000"/>
                </a:solidFill>
                <a:effectLst/>
                <a:latin typeface="Consolas" panose="020B0609020204030204" pitchFamily="49" charset="0"/>
              </a:rPr>
              <a:t>SqlInstance</a:t>
            </a:r>
            <a:r>
              <a:rPr lang="en-US" sz="2000" b="0" dirty="0">
                <a:solidFill>
                  <a:srgbClr val="FF0000"/>
                </a:solidFill>
                <a:effectLst/>
                <a:latin typeface="Consolas" panose="020B0609020204030204" pitchFamily="49" charset="0"/>
              </a:rPr>
              <a:t> </a:t>
            </a:r>
            <a:r>
              <a:rPr lang="en-US" sz="2000" b="0" dirty="0">
                <a:effectLst/>
                <a:latin typeface="Consolas" panose="020B0609020204030204" pitchFamily="49" charset="0"/>
              </a:rPr>
              <a:t>localhost </a:t>
            </a:r>
            <a:r>
              <a:rPr lang="en-US" sz="2000" b="0" dirty="0">
                <a:solidFill>
                  <a:srgbClr val="FF0000"/>
                </a:solidFill>
                <a:effectLst/>
                <a:latin typeface="Consolas" panose="020B0609020204030204" pitchFamily="49" charset="0"/>
              </a:rPr>
              <a:t>-</a:t>
            </a:r>
            <a:r>
              <a:rPr lang="en-US" sz="2000" b="0" dirty="0" err="1">
                <a:solidFill>
                  <a:srgbClr val="FF0000"/>
                </a:solidFill>
                <a:effectLst/>
                <a:latin typeface="Consolas" panose="020B0609020204030204" pitchFamily="49" charset="0"/>
              </a:rPr>
              <a:t>SqlCredential</a:t>
            </a:r>
            <a:r>
              <a:rPr lang="en-US" sz="2000" b="0" dirty="0">
                <a:solidFill>
                  <a:srgbClr val="FF0000"/>
                </a:solidFill>
                <a:effectLst/>
                <a:latin typeface="Consolas" panose="020B0609020204030204" pitchFamily="49" charset="0"/>
              </a:rPr>
              <a:t> </a:t>
            </a:r>
            <a:r>
              <a:rPr lang="en-US" sz="2000" b="0" dirty="0">
                <a:solidFill>
                  <a:schemeClr val="accent6"/>
                </a:solidFill>
                <a:effectLst/>
                <a:latin typeface="Consolas" panose="020B0609020204030204" pitchFamily="49" charset="0"/>
              </a:rPr>
              <a:t>$</a:t>
            </a:r>
            <a:r>
              <a:rPr lang="en-US" sz="2000" b="0" dirty="0" err="1">
                <a:solidFill>
                  <a:schemeClr val="accent6"/>
                </a:solidFill>
                <a:effectLst/>
                <a:latin typeface="Consolas" panose="020B0609020204030204" pitchFamily="49" charset="0"/>
              </a:rPr>
              <a:t>mycred</a:t>
            </a:r>
            <a:r>
              <a:rPr lang="en-US" sz="2000" b="0" dirty="0">
                <a:solidFill>
                  <a:schemeClr val="accent6"/>
                </a:solidFill>
                <a:effectLst/>
                <a:latin typeface="Consolas" panose="020B0609020204030204" pitchFamily="49" charset="0"/>
              </a:rPr>
              <a:t> </a:t>
            </a:r>
            <a:r>
              <a:rPr lang="en-US" sz="2000" b="0" dirty="0">
                <a:solidFill>
                  <a:srgbClr val="FF0000"/>
                </a:solidFill>
                <a:effectLst/>
                <a:latin typeface="Consolas" panose="020B0609020204030204" pitchFamily="49" charset="0"/>
              </a:rPr>
              <a:t>-Path </a:t>
            </a:r>
            <a:r>
              <a:rPr lang="en-US" sz="2000" b="0" dirty="0">
                <a:effectLst/>
                <a:latin typeface="Consolas" panose="020B0609020204030204" pitchFamily="49" charset="0"/>
              </a:rPr>
              <a:t>/var/opt/</a:t>
            </a:r>
            <a:r>
              <a:rPr lang="en-US" sz="2000" b="0" dirty="0" err="1">
                <a:effectLst/>
                <a:latin typeface="Consolas" panose="020B0609020204030204" pitchFamily="49" charset="0"/>
              </a:rPr>
              <a:t>mssql</a:t>
            </a:r>
            <a:r>
              <a:rPr lang="en-US" sz="2000" b="0" dirty="0">
                <a:effectLst/>
                <a:latin typeface="Consolas" panose="020B0609020204030204" pitchFamily="49" charset="0"/>
              </a:rPr>
              <a:t>/backup/</a:t>
            </a:r>
            <a:r>
              <a:rPr lang="en-US" sz="2000" b="0" dirty="0" err="1">
                <a:effectLst/>
                <a:latin typeface="Consolas" panose="020B0609020204030204" pitchFamily="49" charset="0"/>
              </a:rPr>
              <a:t>WideWorldImporters-Full.bak</a:t>
            </a:r>
            <a:r>
              <a:rPr lang="en-US" sz="2000" b="0" dirty="0">
                <a:effectLst/>
                <a:latin typeface="Consolas" panose="020B0609020204030204" pitchFamily="49" charset="0"/>
              </a:rPr>
              <a:t> </a:t>
            </a:r>
            <a:r>
              <a:rPr lang="en-US" sz="2000" b="0" dirty="0">
                <a:solidFill>
                  <a:srgbClr val="FF0000"/>
                </a:solidFill>
                <a:effectLst/>
                <a:latin typeface="Consolas" panose="020B0609020204030204" pitchFamily="49" charset="0"/>
              </a:rPr>
              <a:t>-</a:t>
            </a:r>
            <a:r>
              <a:rPr lang="en-US" sz="2000" b="0" dirty="0" err="1">
                <a:solidFill>
                  <a:srgbClr val="FF0000"/>
                </a:solidFill>
                <a:effectLst/>
                <a:latin typeface="Consolas" panose="020B0609020204030204" pitchFamily="49" charset="0"/>
              </a:rPr>
              <a:t>DatabaseName</a:t>
            </a:r>
            <a:r>
              <a:rPr lang="en-US" sz="2000" b="0" dirty="0">
                <a:solidFill>
                  <a:srgbClr val="FF0000"/>
                </a:solidFill>
                <a:effectLst/>
                <a:latin typeface="Consolas" panose="020B0609020204030204" pitchFamily="49" charset="0"/>
              </a:rPr>
              <a:t> </a:t>
            </a:r>
            <a:r>
              <a:rPr lang="en-US" sz="2000" b="0" dirty="0">
                <a:effectLst/>
                <a:latin typeface="Consolas" panose="020B0609020204030204" pitchFamily="49" charset="0"/>
              </a:rPr>
              <a:t>WWI</a:t>
            </a:r>
          </a:p>
          <a:p>
            <a:endParaRPr lang="en-US" sz="2000" b="0" dirty="0">
              <a:effectLst/>
              <a:latin typeface="Consolas" panose="020B0609020204030204" pitchFamily="49" charset="0"/>
            </a:endParaRPr>
          </a:p>
          <a:p>
            <a:pPr marL="342900" indent="-342900">
              <a:buFont typeface="Wingdings" panose="05000000000000000000" pitchFamily="2" charset="2"/>
              <a:buChar char="Ø"/>
            </a:pPr>
            <a:endParaRPr lang="en-US" sz="2000" b="0" dirty="0">
              <a:effectLst/>
              <a:latin typeface="Consolas" panose="020B0609020204030204" pitchFamily="49" charset="0"/>
            </a:endParaRPr>
          </a:p>
        </p:txBody>
      </p:sp>
      <p:cxnSp>
        <p:nvCxnSpPr>
          <p:cNvPr id="4" name="Straight Connector 3">
            <a:extLst>
              <a:ext uri="{FF2B5EF4-FFF2-40B4-BE49-F238E27FC236}">
                <a16:creationId xmlns:a16="http://schemas.microsoft.com/office/drawing/2014/main" id="{DE5AE2E5-AD0E-49F9-B10F-CBF12A7970EB}"/>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166390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5599-0966-4198-BE1F-571420A2A29F}"/>
              </a:ext>
            </a:extLst>
          </p:cNvPr>
          <p:cNvSpPr>
            <a:spLocks noGrp="1"/>
          </p:cNvSpPr>
          <p:nvPr>
            <p:ph type="title"/>
          </p:nvPr>
        </p:nvSpPr>
        <p:spPr/>
        <p:txBody>
          <a:bodyPr/>
          <a:lstStyle/>
          <a:p>
            <a:r>
              <a:rPr lang="en-US" dirty="0"/>
              <a:t>Create Container and restore DB</a:t>
            </a:r>
          </a:p>
        </p:txBody>
      </p:sp>
      <p:sp>
        <p:nvSpPr>
          <p:cNvPr id="3" name="Content Placeholder 2">
            <a:extLst>
              <a:ext uri="{FF2B5EF4-FFF2-40B4-BE49-F238E27FC236}">
                <a16:creationId xmlns:a16="http://schemas.microsoft.com/office/drawing/2014/main" id="{68AB9713-DA56-4099-830B-EE8491EBC97C}"/>
              </a:ext>
            </a:extLst>
          </p:cNvPr>
          <p:cNvSpPr>
            <a:spLocks noGrp="1"/>
          </p:cNvSpPr>
          <p:nvPr>
            <p:ph sz="half" idx="1"/>
          </p:nvPr>
        </p:nvSpPr>
        <p:spPr>
          <a:xfrm>
            <a:off x="427839" y="1825625"/>
            <a:ext cx="5838737" cy="3906435"/>
          </a:xfrm>
        </p:spPr>
        <p:txBody>
          <a:bodyPr>
            <a:normAutofit fontScale="62500" lnSpcReduction="20000"/>
          </a:bodyPr>
          <a:lstStyle/>
          <a:p>
            <a:pPr marL="0" indent="0">
              <a:buNone/>
            </a:pPr>
            <a:r>
              <a:rPr lang="en-US" b="0" dirty="0">
                <a:solidFill>
                  <a:srgbClr val="FF0000"/>
                </a:solidFill>
                <a:effectLst/>
                <a:latin typeface="Consolas" panose="020B0609020204030204" pitchFamily="49" charset="0"/>
              </a:rPr>
              <a:t>docker run</a:t>
            </a:r>
            <a:r>
              <a:rPr lang="en-US" b="0" dirty="0">
                <a:effectLst/>
                <a:latin typeface="Consolas" panose="020B0609020204030204" pitchFamily="49" charset="0"/>
              </a:rPr>
              <a:t> -d `</a:t>
            </a:r>
          </a:p>
          <a:p>
            <a:pPr marL="0" indent="0">
              <a:buNone/>
            </a:pPr>
            <a:r>
              <a:rPr lang="en-US" b="0" dirty="0">
                <a:effectLst/>
                <a:latin typeface="Consolas" panose="020B0609020204030204" pitchFamily="49" charset="0"/>
              </a:rPr>
              <a:t> -p </a:t>
            </a:r>
            <a:r>
              <a:rPr lang="en-US" b="0" dirty="0">
                <a:solidFill>
                  <a:schemeClr val="accent1"/>
                </a:solidFill>
                <a:effectLst/>
                <a:latin typeface="Consolas" panose="020B0609020204030204" pitchFamily="49" charset="0"/>
              </a:rPr>
              <a:t>1433:1433</a:t>
            </a: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--name </a:t>
            </a:r>
            <a:r>
              <a:rPr lang="en-US" b="0" dirty="0" err="1">
                <a:solidFill>
                  <a:schemeClr val="accent1"/>
                </a:solidFill>
                <a:effectLst/>
                <a:latin typeface="Consolas" panose="020B0609020204030204" pitchFamily="49" charset="0"/>
              </a:rPr>
              <a:t>aw_preprod</a:t>
            </a: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--hostname </a:t>
            </a:r>
            <a:r>
              <a:rPr lang="en-US" b="0" dirty="0" err="1">
                <a:solidFill>
                  <a:schemeClr val="accent1"/>
                </a:solidFill>
                <a:effectLst/>
                <a:latin typeface="Consolas" panose="020B0609020204030204" pitchFamily="49" charset="0"/>
              </a:rPr>
              <a:t>aw_preprod</a:t>
            </a: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-e SA_PASSWORD=</a:t>
            </a:r>
            <a:r>
              <a:rPr lang="en-US" b="0" dirty="0">
                <a:solidFill>
                  <a:schemeClr val="accent6"/>
                </a:solidFill>
                <a:effectLst/>
                <a:latin typeface="Consolas" panose="020B0609020204030204" pitchFamily="49" charset="0"/>
              </a:rPr>
              <a:t>$Password</a:t>
            </a: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-e ACCEPT_EULA=</a:t>
            </a:r>
            <a:r>
              <a:rPr lang="en-US" b="0" dirty="0">
                <a:solidFill>
                  <a:schemeClr val="accent1"/>
                </a:solidFill>
                <a:effectLst/>
                <a:latin typeface="Consolas" panose="020B0609020204030204" pitchFamily="49" charset="0"/>
              </a:rPr>
              <a:t>Y</a:t>
            </a: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-v </a:t>
            </a:r>
            <a:r>
              <a:rPr lang="en-US" b="0" dirty="0" err="1">
                <a:solidFill>
                  <a:schemeClr val="accent1"/>
                </a:solidFill>
                <a:effectLst/>
                <a:latin typeface="Consolas" panose="020B0609020204030204" pitchFamily="49" charset="0"/>
              </a:rPr>
              <a:t>aw_preprod_backup</a:t>
            </a:r>
            <a:r>
              <a:rPr lang="en-US" b="0" dirty="0">
                <a:solidFill>
                  <a:schemeClr val="accent2">
                    <a:lumMod val="75000"/>
                  </a:schemeClr>
                </a:solidFill>
                <a:effectLst/>
                <a:latin typeface="Consolas" panose="020B0609020204030204" pitchFamily="49" charset="0"/>
              </a:rPr>
              <a:t>:</a:t>
            </a:r>
            <a:r>
              <a:rPr lang="en-US" b="0" dirty="0">
                <a:solidFill>
                  <a:schemeClr val="accent2"/>
                </a:solidFill>
                <a:effectLst/>
                <a:latin typeface="Consolas" panose="020B0609020204030204" pitchFamily="49" charset="0"/>
              </a:rPr>
              <a:t>/var/opt/</a:t>
            </a:r>
            <a:r>
              <a:rPr lang="en-US" b="0" dirty="0" err="1">
                <a:solidFill>
                  <a:schemeClr val="accent2"/>
                </a:solidFill>
                <a:effectLst/>
                <a:latin typeface="Consolas" panose="020B0609020204030204" pitchFamily="49" charset="0"/>
              </a:rPr>
              <a:t>mssql</a:t>
            </a:r>
            <a:r>
              <a:rPr lang="en-US" b="0" dirty="0">
                <a:solidFill>
                  <a:schemeClr val="accent2"/>
                </a:solidFill>
                <a:effectLst/>
                <a:latin typeface="Consolas" panose="020B0609020204030204" pitchFamily="49" charset="0"/>
              </a:rPr>
              <a:t>/backup</a:t>
            </a: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--rm `</a:t>
            </a:r>
          </a:p>
          <a:p>
            <a:pPr marL="0" indent="0">
              <a:buNone/>
            </a:pPr>
            <a:r>
              <a:rPr lang="en-US" b="0" dirty="0">
                <a:effectLst/>
                <a:latin typeface="Consolas" panose="020B0609020204030204" pitchFamily="49" charset="0"/>
              </a:rPr>
              <a:t> mcr.microsoft.com/</a:t>
            </a:r>
            <a:r>
              <a:rPr lang="en-US" b="0" dirty="0" err="1">
                <a:effectLst/>
                <a:latin typeface="Consolas" panose="020B0609020204030204" pitchFamily="49" charset="0"/>
              </a:rPr>
              <a:t>mssql</a:t>
            </a:r>
            <a:r>
              <a:rPr lang="en-US" b="0" dirty="0">
                <a:effectLst/>
                <a:latin typeface="Consolas" panose="020B0609020204030204" pitchFamily="49" charset="0"/>
              </a:rPr>
              <a:t>/server</a:t>
            </a:r>
          </a:p>
        </p:txBody>
      </p:sp>
      <p:sp>
        <p:nvSpPr>
          <p:cNvPr id="4" name="Content Placeholder 3">
            <a:extLst>
              <a:ext uri="{FF2B5EF4-FFF2-40B4-BE49-F238E27FC236}">
                <a16:creationId xmlns:a16="http://schemas.microsoft.com/office/drawing/2014/main" id="{BCD04C3A-4473-4484-AD64-0ADD5D127FBC}"/>
              </a:ext>
            </a:extLst>
          </p:cNvPr>
          <p:cNvSpPr>
            <a:spLocks noGrp="1"/>
          </p:cNvSpPr>
          <p:nvPr>
            <p:ph sz="half" idx="2"/>
          </p:nvPr>
        </p:nvSpPr>
        <p:spPr>
          <a:xfrm>
            <a:off x="6266576" y="1825625"/>
            <a:ext cx="5380839" cy="3906435"/>
          </a:xfrm>
        </p:spPr>
        <p:txBody>
          <a:bodyPr>
            <a:normAutofit fontScale="62500" lnSpcReduction="20000"/>
          </a:bodyPr>
          <a:lstStyle/>
          <a:p>
            <a:pPr marL="0" indent="0">
              <a:buNone/>
            </a:pPr>
            <a:r>
              <a:rPr lang="en-US" b="0" dirty="0">
                <a:solidFill>
                  <a:srgbClr val="FF0000"/>
                </a:solidFill>
                <a:effectLst/>
                <a:latin typeface="Consolas" panose="020B0609020204030204" pitchFamily="49" charset="0"/>
              </a:rPr>
              <a:t>docker exec</a:t>
            </a:r>
            <a:r>
              <a:rPr lang="en-US" b="0" dirty="0">
                <a:effectLst/>
                <a:latin typeface="Consolas" panose="020B0609020204030204" pitchFamily="49" charset="0"/>
              </a:rPr>
              <a:t> -it </a:t>
            </a:r>
            <a:r>
              <a:rPr lang="en-US" b="0" dirty="0" err="1">
                <a:solidFill>
                  <a:schemeClr val="accent1"/>
                </a:solidFill>
                <a:effectLst/>
                <a:latin typeface="Consolas" panose="020B0609020204030204" pitchFamily="49" charset="0"/>
              </a:rPr>
              <a:t>aw_preprod</a:t>
            </a:r>
            <a:r>
              <a:rPr lang="en-US" b="0" dirty="0">
                <a:effectLst/>
                <a:latin typeface="Consolas" panose="020B0609020204030204" pitchFamily="49" charset="0"/>
              </a:rPr>
              <a:t> </a:t>
            </a:r>
            <a:r>
              <a:rPr lang="en-US" b="0" dirty="0" err="1">
                <a:effectLst/>
                <a:latin typeface="Consolas" panose="020B0609020204030204" pitchFamily="49" charset="0"/>
              </a:rPr>
              <a:t>mkdir</a:t>
            </a:r>
            <a:r>
              <a:rPr lang="en-US" b="0" dirty="0">
                <a:effectLst/>
                <a:latin typeface="Consolas" panose="020B0609020204030204" pitchFamily="49" charset="0"/>
              </a:rPr>
              <a:t> </a:t>
            </a:r>
            <a:r>
              <a:rPr lang="en-US" b="0" dirty="0">
                <a:solidFill>
                  <a:schemeClr val="accent2">
                    <a:lumMod val="75000"/>
                  </a:schemeClr>
                </a:solidFill>
                <a:effectLst/>
                <a:latin typeface="Consolas" panose="020B0609020204030204" pitchFamily="49" charset="0"/>
              </a:rPr>
              <a:t>/var/opt/</a:t>
            </a:r>
            <a:r>
              <a:rPr lang="en-US" b="0" dirty="0" err="1">
                <a:solidFill>
                  <a:schemeClr val="accent2">
                    <a:lumMod val="75000"/>
                  </a:schemeClr>
                </a:solidFill>
                <a:effectLst/>
                <a:latin typeface="Consolas" panose="020B0609020204030204" pitchFamily="49" charset="0"/>
              </a:rPr>
              <a:t>mssql</a:t>
            </a:r>
            <a:r>
              <a:rPr lang="en-US" b="0" dirty="0">
                <a:solidFill>
                  <a:schemeClr val="accent2">
                    <a:lumMod val="75000"/>
                  </a:schemeClr>
                </a:solidFill>
                <a:effectLst/>
                <a:latin typeface="Consolas" panose="020B0609020204030204" pitchFamily="49" charset="0"/>
              </a:rPr>
              <a:t>/backup</a:t>
            </a:r>
          </a:p>
          <a:p>
            <a:pPr marL="0" indent="0">
              <a:buNone/>
            </a:pPr>
            <a:r>
              <a:rPr lang="en-US" b="0" dirty="0">
                <a:effectLst/>
                <a:latin typeface="Consolas" panose="020B0609020204030204" pitchFamily="49" charset="0"/>
              </a:rPr>
              <a:t>    </a:t>
            </a:r>
          </a:p>
          <a:p>
            <a:pPr marL="0" indent="0">
              <a:buNone/>
            </a:pPr>
            <a:r>
              <a:rPr lang="en-US" b="0" dirty="0">
                <a:solidFill>
                  <a:srgbClr val="FF0000"/>
                </a:solidFill>
                <a:effectLst/>
                <a:latin typeface="Consolas" panose="020B0609020204030204" pitchFamily="49" charset="0"/>
              </a:rPr>
              <a:t>docker cp</a:t>
            </a:r>
            <a:r>
              <a:rPr lang="en-US" b="0" dirty="0">
                <a:effectLst/>
                <a:latin typeface="Consolas" panose="020B0609020204030204" pitchFamily="49" charset="0"/>
              </a:rPr>
              <a:t> C:\data\Backup\WideWorldImporters-Full.bak </a:t>
            </a:r>
            <a:r>
              <a:rPr lang="en-US" b="0" dirty="0" err="1">
                <a:solidFill>
                  <a:schemeClr val="accent1"/>
                </a:solidFill>
                <a:effectLst/>
                <a:latin typeface="Consolas" panose="020B0609020204030204" pitchFamily="49" charset="0"/>
              </a:rPr>
              <a:t>aw_preprod</a:t>
            </a:r>
            <a:r>
              <a:rPr lang="en-US" b="0" dirty="0">
                <a:solidFill>
                  <a:schemeClr val="accent2">
                    <a:lumMod val="75000"/>
                  </a:schemeClr>
                </a:solidFill>
                <a:effectLst/>
                <a:latin typeface="Consolas" panose="020B0609020204030204" pitchFamily="49" charset="0"/>
              </a:rPr>
              <a:t>:/var/opt/</a:t>
            </a:r>
            <a:r>
              <a:rPr lang="en-US" b="0" dirty="0" err="1">
                <a:solidFill>
                  <a:schemeClr val="accent2">
                    <a:lumMod val="75000"/>
                  </a:schemeClr>
                </a:solidFill>
                <a:effectLst/>
                <a:latin typeface="Consolas" panose="020B0609020204030204" pitchFamily="49" charset="0"/>
              </a:rPr>
              <a:t>mssql</a:t>
            </a:r>
            <a:r>
              <a:rPr lang="en-US" b="0" dirty="0">
                <a:solidFill>
                  <a:schemeClr val="accent2">
                    <a:lumMod val="75000"/>
                  </a:schemeClr>
                </a:solidFill>
                <a:effectLst/>
                <a:latin typeface="Consolas" panose="020B0609020204030204" pitchFamily="49" charset="0"/>
              </a:rPr>
              <a:t>/backup</a:t>
            </a:r>
          </a:p>
          <a:p>
            <a:pPr>
              <a:buFont typeface="Wingdings" panose="05000000000000000000" pitchFamily="2" charset="2"/>
              <a:buChar char="Ø"/>
            </a:pPr>
            <a:endParaRPr lang="en-US" b="0" dirty="0">
              <a:effectLst/>
              <a:latin typeface="Consolas" panose="020B0609020204030204" pitchFamily="49" charset="0"/>
            </a:endParaRPr>
          </a:p>
          <a:p>
            <a:pPr marL="0" indent="0">
              <a:buNone/>
            </a:pPr>
            <a:r>
              <a:rPr lang="en-US" b="0" dirty="0">
                <a:solidFill>
                  <a:srgbClr val="FF0000"/>
                </a:solidFill>
                <a:effectLst/>
                <a:latin typeface="Consolas" panose="020B0609020204030204" pitchFamily="49" charset="0"/>
              </a:rPr>
              <a:t>Restore-</a:t>
            </a:r>
            <a:r>
              <a:rPr lang="en-US" b="0" dirty="0" err="1">
                <a:solidFill>
                  <a:srgbClr val="FF0000"/>
                </a:solidFill>
                <a:effectLst/>
                <a:latin typeface="Consolas" panose="020B0609020204030204" pitchFamily="49" charset="0"/>
              </a:rPr>
              <a:t>DbaDatabase</a:t>
            </a:r>
            <a:r>
              <a:rPr lang="en-US" b="0" dirty="0">
                <a:effectLst/>
                <a:latin typeface="Consolas" panose="020B0609020204030204" pitchFamily="49" charset="0"/>
              </a:rPr>
              <a:t> </a:t>
            </a:r>
            <a:r>
              <a:rPr lang="en-US" b="0" dirty="0">
                <a:solidFill>
                  <a:srgbClr val="EF4135"/>
                </a:solidFill>
                <a:effectLst/>
                <a:latin typeface="Consolas" panose="020B0609020204030204" pitchFamily="49" charset="0"/>
              </a:rPr>
              <a:t>-</a:t>
            </a:r>
            <a:r>
              <a:rPr lang="en-US" b="0" dirty="0" err="1">
                <a:solidFill>
                  <a:srgbClr val="EF4135"/>
                </a:solidFill>
                <a:effectLst/>
                <a:latin typeface="Consolas" panose="020B0609020204030204" pitchFamily="49" charset="0"/>
              </a:rPr>
              <a:t>SqlInstance</a:t>
            </a:r>
            <a:r>
              <a:rPr lang="en-US" b="0" dirty="0">
                <a:solidFill>
                  <a:srgbClr val="EF4135"/>
                </a:solidFill>
                <a:effectLst/>
                <a:latin typeface="Consolas" panose="020B0609020204030204" pitchFamily="49" charset="0"/>
              </a:rPr>
              <a:t> </a:t>
            </a:r>
            <a:r>
              <a:rPr lang="en-US" b="0" dirty="0">
                <a:effectLst/>
                <a:latin typeface="Consolas" panose="020B0609020204030204" pitchFamily="49" charset="0"/>
              </a:rPr>
              <a:t>localhost </a:t>
            </a:r>
            <a:r>
              <a:rPr lang="en-US" b="0" dirty="0">
                <a:solidFill>
                  <a:srgbClr val="EF4135"/>
                </a:solidFill>
                <a:effectLst/>
                <a:latin typeface="Consolas" panose="020B0609020204030204" pitchFamily="49" charset="0"/>
              </a:rPr>
              <a:t>-</a:t>
            </a:r>
            <a:r>
              <a:rPr lang="en-US" b="0" dirty="0" err="1">
                <a:solidFill>
                  <a:srgbClr val="EF4135"/>
                </a:solidFill>
                <a:effectLst/>
                <a:latin typeface="Consolas" panose="020B0609020204030204" pitchFamily="49" charset="0"/>
              </a:rPr>
              <a:t>SqlCredential</a:t>
            </a:r>
            <a:r>
              <a:rPr lang="en-US" b="0" dirty="0">
                <a:solidFill>
                  <a:srgbClr val="EF4135"/>
                </a:solidFill>
                <a:effectLst/>
                <a:latin typeface="Consolas" panose="020B0609020204030204" pitchFamily="49" charset="0"/>
              </a:rPr>
              <a:t> </a:t>
            </a:r>
            <a:r>
              <a:rPr lang="en-US" b="0" dirty="0">
                <a:solidFill>
                  <a:schemeClr val="accent6"/>
                </a:solidFill>
                <a:effectLst/>
                <a:latin typeface="Consolas" panose="020B0609020204030204" pitchFamily="49" charset="0"/>
              </a:rPr>
              <a:t>$</a:t>
            </a:r>
            <a:r>
              <a:rPr lang="en-US" b="0" dirty="0" err="1">
                <a:solidFill>
                  <a:schemeClr val="accent6"/>
                </a:solidFill>
                <a:effectLst/>
                <a:latin typeface="Consolas" panose="020B0609020204030204" pitchFamily="49" charset="0"/>
              </a:rPr>
              <a:t>mycred</a:t>
            </a:r>
            <a:r>
              <a:rPr lang="en-US" b="0" dirty="0">
                <a:solidFill>
                  <a:schemeClr val="accent6"/>
                </a:solidFill>
                <a:effectLst/>
                <a:latin typeface="Consolas" panose="020B0609020204030204" pitchFamily="49" charset="0"/>
              </a:rPr>
              <a:t> </a:t>
            </a:r>
            <a:r>
              <a:rPr lang="en-US" b="0" dirty="0">
                <a:solidFill>
                  <a:srgbClr val="EF4135"/>
                </a:solidFill>
                <a:effectLst/>
                <a:latin typeface="Consolas" panose="020B0609020204030204" pitchFamily="49" charset="0"/>
              </a:rPr>
              <a:t>-Path </a:t>
            </a:r>
            <a:r>
              <a:rPr lang="en-US" b="0" dirty="0">
                <a:solidFill>
                  <a:schemeClr val="accent2"/>
                </a:solidFill>
                <a:effectLst/>
                <a:latin typeface="Consolas" panose="020B0609020204030204" pitchFamily="49" charset="0"/>
              </a:rPr>
              <a:t>/var/opt/</a:t>
            </a:r>
            <a:r>
              <a:rPr lang="en-US" b="0" dirty="0" err="1">
                <a:solidFill>
                  <a:schemeClr val="accent2"/>
                </a:solidFill>
                <a:effectLst/>
                <a:latin typeface="Consolas" panose="020B0609020204030204" pitchFamily="49" charset="0"/>
              </a:rPr>
              <a:t>mssql</a:t>
            </a:r>
            <a:r>
              <a:rPr lang="en-US" b="0" dirty="0">
                <a:solidFill>
                  <a:schemeClr val="accent2"/>
                </a:solidFill>
                <a:effectLst/>
                <a:latin typeface="Consolas" panose="020B0609020204030204" pitchFamily="49" charset="0"/>
              </a:rPr>
              <a:t>/backup/</a:t>
            </a:r>
            <a:r>
              <a:rPr lang="en-US" b="0" dirty="0" err="1">
                <a:solidFill>
                  <a:schemeClr val="accent2"/>
                </a:solidFill>
                <a:effectLst/>
                <a:latin typeface="Consolas" panose="020B0609020204030204" pitchFamily="49" charset="0"/>
              </a:rPr>
              <a:t>WideWorldImporters-Full.bak</a:t>
            </a:r>
            <a:r>
              <a:rPr lang="en-US" b="0" dirty="0">
                <a:effectLst/>
                <a:latin typeface="Consolas" panose="020B0609020204030204" pitchFamily="49" charset="0"/>
              </a:rPr>
              <a:t> </a:t>
            </a:r>
            <a:r>
              <a:rPr lang="en-US" b="0" dirty="0">
                <a:solidFill>
                  <a:srgbClr val="EF4135"/>
                </a:solidFill>
                <a:effectLst/>
                <a:latin typeface="Consolas" panose="020B0609020204030204" pitchFamily="49" charset="0"/>
              </a:rPr>
              <a:t>-</a:t>
            </a:r>
            <a:r>
              <a:rPr lang="en-US" b="0" dirty="0" err="1">
                <a:solidFill>
                  <a:srgbClr val="EF4135"/>
                </a:solidFill>
                <a:effectLst/>
                <a:latin typeface="Consolas" panose="020B0609020204030204" pitchFamily="49" charset="0"/>
              </a:rPr>
              <a:t>DatabaseName</a:t>
            </a:r>
            <a:r>
              <a:rPr lang="en-US" b="0" dirty="0">
                <a:solidFill>
                  <a:srgbClr val="EF4135"/>
                </a:solidFill>
                <a:effectLst/>
                <a:latin typeface="Consolas" panose="020B0609020204030204" pitchFamily="49" charset="0"/>
              </a:rPr>
              <a:t> </a:t>
            </a:r>
            <a:r>
              <a:rPr lang="en-US" b="0" dirty="0">
                <a:effectLst/>
                <a:latin typeface="Consolas" panose="020B0609020204030204" pitchFamily="49" charset="0"/>
              </a:rPr>
              <a:t>WWI</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6577278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27AE-A47B-45B2-AAC8-A3F4FDF066A6}"/>
              </a:ext>
            </a:extLst>
          </p:cNvPr>
          <p:cNvSpPr>
            <a:spLocks noGrp="1"/>
          </p:cNvSpPr>
          <p:nvPr>
            <p:ph type="title"/>
          </p:nvPr>
        </p:nvSpPr>
        <p:spPr/>
        <p:txBody>
          <a:bodyPr/>
          <a:lstStyle/>
          <a:p>
            <a:r>
              <a:rPr lang="en-US" dirty="0"/>
              <a:t>Manage Volume Data with Helper Container</a:t>
            </a:r>
          </a:p>
        </p:txBody>
      </p:sp>
      <p:sp>
        <p:nvSpPr>
          <p:cNvPr id="3" name="Content Placeholder 2">
            <a:extLst>
              <a:ext uri="{FF2B5EF4-FFF2-40B4-BE49-F238E27FC236}">
                <a16:creationId xmlns:a16="http://schemas.microsoft.com/office/drawing/2014/main" id="{A234BBAA-E2A9-49D2-A088-096EEF1B745B}"/>
              </a:ext>
            </a:extLst>
          </p:cNvPr>
          <p:cNvSpPr>
            <a:spLocks noGrp="1"/>
          </p:cNvSpPr>
          <p:nvPr>
            <p:ph sz="half" idx="1"/>
          </p:nvPr>
        </p:nvSpPr>
        <p:spPr>
          <a:xfrm>
            <a:off x="838200" y="1825625"/>
            <a:ext cx="10335936" cy="3906435"/>
          </a:xfrm>
        </p:spPr>
        <p:txBody>
          <a:bodyPr>
            <a:normAutofit fontScale="92500" lnSpcReduction="20000"/>
          </a:bodyPr>
          <a:lstStyle/>
          <a:p>
            <a:r>
              <a:rPr lang="en-US" dirty="0">
                <a:solidFill>
                  <a:srgbClr val="EF4135"/>
                </a:solidFill>
              </a:rPr>
              <a:t>docker run</a:t>
            </a:r>
            <a:r>
              <a:rPr lang="en-US" dirty="0"/>
              <a:t> -v backup:/backup </a:t>
            </a:r>
            <a:r>
              <a:rPr lang="en-US" dirty="0">
                <a:solidFill>
                  <a:srgbClr val="EF4135"/>
                </a:solidFill>
              </a:rPr>
              <a:t>--name</a:t>
            </a:r>
            <a:r>
              <a:rPr lang="en-US" dirty="0"/>
              <a:t> </a:t>
            </a:r>
            <a:r>
              <a:rPr lang="en-US" dirty="0">
                <a:solidFill>
                  <a:schemeClr val="accent1"/>
                </a:solidFill>
              </a:rPr>
              <a:t>helper</a:t>
            </a:r>
            <a:r>
              <a:rPr lang="en-US" dirty="0"/>
              <a:t> </a:t>
            </a:r>
            <a:r>
              <a:rPr lang="en-US" dirty="0">
                <a:solidFill>
                  <a:srgbClr val="EF4135"/>
                </a:solidFill>
              </a:rPr>
              <a:t>-it</a:t>
            </a:r>
            <a:r>
              <a:rPr lang="en-US" dirty="0"/>
              <a:t> mcr.microsoft.com/</a:t>
            </a:r>
            <a:r>
              <a:rPr lang="en-US" dirty="0" err="1"/>
              <a:t>powershell</a:t>
            </a:r>
            <a:endParaRPr lang="en-US" dirty="0"/>
          </a:p>
          <a:p>
            <a:endParaRPr lang="en-US" b="0" dirty="0">
              <a:solidFill>
                <a:srgbClr val="EF4135"/>
              </a:solidFill>
              <a:effectLst/>
              <a:latin typeface="Consolas" panose="020B0609020204030204" pitchFamily="49" charset="0"/>
            </a:endParaRPr>
          </a:p>
          <a:p>
            <a:r>
              <a:rPr lang="en-US" b="0" dirty="0">
                <a:solidFill>
                  <a:srgbClr val="EF4135"/>
                </a:solidFill>
                <a:effectLst/>
                <a:latin typeface="Consolas" panose="020B0609020204030204" pitchFamily="49" charset="0"/>
              </a:rPr>
              <a:t>docker cp</a:t>
            </a:r>
            <a:r>
              <a:rPr lang="en-US" b="0" dirty="0">
                <a:effectLst/>
                <a:latin typeface="Consolas" panose="020B0609020204030204" pitchFamily="49" charset="0"/>
              </a:rPr>
              <a:t> .\</a:t>
            </a:r>
            <a:r>
              <a:rPr lang="en-US" b="0" dirty="0" err="1">
                <a:effectLst/>
                <a:latin typeface="Consolas" panose="020B0609020204030204" pitchFamily="49" charset="0"/>
              </a:rPr>
              <a:t>WWI.bck</a:t>
            </a:r>
            <a:r>
              <a:rPr lang="en-US" b="0" dirty="0">
                <a:effectLst/>
                <a:latin typeface="Consolas" panose="020B0609020204030204" pitchFamily="49" charset="0"/>
              </a:rPr>
              <a:t> </a:t>
            </a:r>
            <a:r>
              <a:rPr lang="en-US" b="0" dirty="0">
                <a:solidFill>
                  <a:schemeClr val="accent1"/>
                </a:solidFill>
                <a:effectLst/>
                <a:latin typeface="Consolas" panose="020B0609020204030204" pitchFamily="49" charset="0"/>
              </a:rPr>
              <a:t>helper</a:t>
            </a:r>
            <a:r>
              <a:rPr lang="en-US" b="0" dirty="0">
                <a:effectLst/>
                <a:latin typeface="Consolas" panose="020B0609020204030204" pitchFamily="49" charset="0"/>
              </a:rPr>
              <a:t>:/backup</a:t>
            </a:r>
          </a:p>
          <a:p>
            <a:endParaRPr lang="en-US" b="0" dirty="0">
              <a:solidFill>
                <a:srgbClr val="EF4135"/>
              </a:solidFill>
              <a:effectLst/>
              <a:latin typeface="Consolas" panose="020B0609020204030204" pitchFamily="49" charset="0"/>
            </a:endParaRPr>
          </a:p>
          <a:p>
            <a:r>
              <a:rPr lang="en-US" b="0" dirty="0">
                <a:solidFill>
                  <a:srgbClr val="EF4135"/>
                </a:solidFill>
                <a:effectLst/>
                <a:latin typeface="Consolas" panose="020B0609020204030204" pitchFamily="49" charset="0"/>
              </a:rPr>
              <a:t>docker cp</a:t>
            </a:r>
            <a:r>
              <a:rPr lang="en-US" b="0" dirty="0">
                <a:effectLst/>
                <a:latin typeface="Consolas" panose="020B0609020204030204" pitchFamily="49" charset="0"/>
              </a:rPr>
              <a:t> </a:t>
            </a:r>
            <a:r>
              <a:rPr lang="en-US" b="0" dirty="0">
                <a:solidFill>
                  <a:schemeClr val="accent1"/>
                </a:solidFill>
                <a:effectLst/>
                <a:latin typeface="Consolas" panose="020B0609020204030204" pitchFamily="49" charset="0"/>
              </a:rPr>
              <a:t>helper</a:t>
            </a:r>
            <a:r>
              <a:rPr lang="en-US" b="0" dirty="0">
                <a:effectLst/>
                <a:latin typeface="Consolas" panose="020B0609020204030204" pitchFamily="49" charset="0"/>
              </a:rPr>
              <a:t>:/backup/</a:t>
            </a:r>
            <a:r>
              <a:rPr lang="en-US" b="0" dirty="0" err="1">
                <a:effectLst/>
                <a:latin typeface="Consolas" panose="020B0609020204030204" pitchFamily="49" charset="0"/>
              </a:rPr>
              <a:t>WWI.bck</a:t>
            </a:r>
            <a:r>
              <a:rPr lang="en-US" b="0" dirty="0">
                <a:effectLst/>
                <a:latin typeface="Consolas" panose="020B0609020204030204" pitchFamily="49" charset="0"/>
              </a:rPr>
              <a:t> .</a:t>
            </a:r>
          </a:p>
          <a:p>
            <a:endParaRPr lang="en-US" b="0" dirty="0">
              <a:solidFill>
                <a:srgbClr val="EF4135"/>
              </a:solidFill>
              <a:effectLst/>
              <a:latin typeface="Consolas" panose="020B0609020204030204" pitchFamily="49" charset="0"/>
            </a:endParaRPr>
          </a:p>
          <a:p>
            <a:r>
              <a:rPr lang="en-US" b="0" dirty="0">
                <a:solidFill>
                  <a:srgbClr val="EF4135"/>
                </a:solidFill>
                <a:effectLst/>
                <a:latin typeface="Consolas" panose="020B0609020204030204" pitchFamily="49" charset="0"/>
              </a:rPr>
              <a:t>docker start -</a:t>
            </a:r>
            <a:r>
              <a:rPr lang="en-US" b="0" dirty="0" err="1">
                <a:solidFill>
                  <a:srgbClr val="EF4135"/>
                </a:solidFill>
                <a:effectLst/>
                <a:latin typeface="Consolas" panose="020B0609020204030204" pitchFamily="49" charset="0"/>
              </a:rPr>
              <a:t>i</a:t>
            </a:r>
            <a:r>
              <a:rPr lang="en-US" b="0" dirty="0">
                <a:effectLst/>
                <a:latin typeface="Consolas" panose="020B0609020204030204" pitchFamily="49" charset="0"/>
              </a:rPr>
              <a:t> </a:t>
            </a:r>
            <a:r>
              <a:rPr lang="en-US" b="0" dirty="0">
                <a:solidFill>
                  <a:schemeClr val="accent1"/>
                </a:solidFill>
                <a:effectLst/>
                <a:latin typeface="Consolas" panose="020B0609020204030204" pitchFamily="49" charset="0"/>
              </a:rPr>
              <a:t>helper</a:t>
            </a:r>
            <a:endParaRPr lang="en-US" dirty="0">
              <a:solidFill>
                <a:schemeClr val="accent1"/>
              </a:solidFill>
              <a:latin typeface="Consolas" panose="020B0609020204030204" pitchFamily="49" charset="0"/>
            </a:endParaRPr>
          </a:p>
          <a:p>
            <a:endParaRPr lang="en-US" dirty="0">
              <a:solidFill>
                <a:srgbClr val="EF4135"/>
              </a:solidFill>
              <a:latin typeface="Consolas" panose="020B0609020204030204" pitchFamily="49" charset="0"/>
            </a:endParaRPr>
          </a:p>
          <a:p>
            <a:r>
              <a:rPr lang="en-US" dirty="0">
                <a:solidFill>
                  <a:srgbClr val="EF4135"/>
                </a:solidFill>
                <a:latin typeface="Consolas" panose="020B0609020204030204" pitchFamily="49" charset="0"/>
              </a:rPr>
              <a:t>d</a:t>
            </a:r>
            <a:r>
              <a:rPr lang="en-US" b="0" dirty="0">
                <a:solidFill>
                  <a:srgbClr val="EF4135"/>
                </a:solidFill>
                <a:effectLst/>
                <a:latin typeface="Consolas" panose="020B0609020204030204" pitchFamily="49" charset="0"/>
              </a:rPr>
              <a:t>ocker rm</a:t>
            </a:r>
            <a:r>
              <a:rPr lang="en-US" b="0" dirty="0">
                <a:effectLst/>
                <a:latin typeface="Consolas" panose="020B0609020204030204" pitchFamily="49" charset="0"/>
              </a:rPr>
              <a:t> </a:t>
            </a:r>
            <a:r>
              <a:rPr lang="en-US" b="0" dirty="0">
                <a:solidFill>
                  <a:schemeClr val="accent1"/>
                </a:solidFill>
                <a:effectLst/>
                <a:latin typeface="Consolas" panose="020B0609020204030204" pitchFamily="49" charset="0"/>
              </a:rPr>
              <a:t>helper</a:t>
            </a:r>
          </a:p>
        </p:txBody>
      </p:sp>
    </p:spTree>
    <p:extLst>
      <p:ext uri="{BB962C8B-B14F-4D97-AF65-F5344CB8AC3E}">
        <p14:creationId xmlns:p14="http://schemas.microsoft.com/office/powerpoint/2010/main" val="17012962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3603D-C8C1-4235-A61C-E6B517299EE8}"/>
              </a:ext>
            </a:extLst>
          </p:cNvPr>
          <p:cNvSpPr>
            <a:spLocks noGrp="1"/>
          </p:cNvSpPr>
          <p:nvPr>
            <p:ph type="title"/>
          </p:nvPr>
        </p:nvSpPr>
        <p:spPr>
          <a:xfrm>
            <a:off x="838200" y="365126"/>
            <a:ext cx="10515600" cy="649942"/>
          </a:xfrm>
        </p:spPr>
        <p:txBody>
          <a:bodyPr>
            <a:normAutofit fontScale="90000"/>
          </a:bodyPr>
          <a:lstStyle/>
          <a:p>
            <a:r>
              <a:rPr lang="en-US" dirty="0"/>
              <a:t>Summary</a:t>
            </a:r>
          </a:p>
        </p:txBody>
      </p:sp>
      <p:cxnSp>
        <p:nvCxnSpPr>
          <p:cNvPr id="3" name="Straight Connector 2">
            <a:extLst>
              <a:ext uri="{FF2B5EF4-FFF2-40B4-BE49-F238E27FC236}">
                <a16:creationId xmlns:a16="http://schemas.microsoft.com/office/drawing/2014/main" id="{7B285862-2B7C-42B8-B1C7-E4B615AF304E}"/>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
        <p:nvSpPr>
          <p:cNvPr id="4" name="Content Placeholder 2">
            <a:extLst>
              <a:ext uri="{FF2B5EF4-FFF2-40B4-BE49-F238E27FC236}">
                <a16:creationId xmlns:a16="http://schemas.microsoft.com/office/drawing/2014/main" id="{CC68895B-3A4B-4B66-AA73-F9BDEEB5467E}"/>
              </a:ext>
            </a:extLst>
          </p:cNvPr>
          <p:cNvSpPr txBox="1">
            <a:spLocks/>
          </p:cNvSpPr>
          <p:nvPr/>
        </p:nvSpPr>
        <p:spPr>
          <a:xfrm>
            <a:off x="779477" y="1322323"/>
            <a:ext cx="9706349" cy="34761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571500"/>
            <a:r>
              <a:rPr lang="en-US" dirty="0"/>
              <a:t>Powershell is a DBAs best friend and can be used to automate almost anything.</a:t>
            </a:r>
          </a:p>
          <a:p>
            <a:pPr marL="1147527" lvl="1" indent="-571500"/>
            <a:r>
              <a:rPr lang="en-US" dirty="0" err="1"/>
              <a:t>DBATools</a:t>
            </a:r>
            <a:r>
              <a:rPr lang="en-US" dirty="0"/>
              <a:t>, </a:t>
            </a:r>
            <a:r>
              <a:rPr lang="en-US" dirty="0" err="1"/>
              <a:t>SQLServer</a:t>
            </a:r>
            <a:r>
              <a:rPr lang="en-US" dirty="0"/>
              <a:t>, </a:t>
            </a:r>
            <a:r>
              <a:rPr lang="en-US" dirty="0" err="1"/>
              <a:t>DBACheck</a:t>
            </a:r>
            <a:endParaRPr lang="en-US" dirty="0"/>
          </a:p>
          <a:p>
            <a:pPr marL="571500" indent="-571500"/>
            <a:r>
              <a:rPr lang="en-US" dirty="0"/>
              <a:t>Docker can be used to create dynamic database environments that can be used for</a:t>
            </a:r>
          </a:p>
          <a:p>
            <a:pPr marL="1147527" lvl="1" indent="-571500"/>
            <a:r>
              <a:rPr lang="en-US" dirty="0"/>
              <a:t>Testing</a:t>
            </a:r>
          </a:p>
          <a:p>
            <a:pPr marL="1147527" lvl="1" indent="-571500"/>
            <a:r>
              <a:rPr lang="en-US" dirty="0"/>
              <a:t>Development</a:t>
            </a:r>
          </a:p>
          <a:p>
            <a:pPr marL="1147527" lvl="1" indent="-571500"/>
            <a:r>
              <a:rPr lang="en-US" dirty="0"/>
              <a:t>Even Production</a:t>
            </a:r>
          </a:p>
        </p:txBody>
      </p:sp>
    </p:spTree>
    <p:extLst>
      <p:ext uri="{BB962C8B-B14F-4D97-AF65-F5344CB8AC3E}">
        <p14:creationId xmlns:p14="http://schemas.microsoft.com/office/powerpoint/2010/main" val="1668485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ADC9B12C-F07D-45CE-A2AF-006F47821864}"/>
              </a:ext>
            </a:extLst>
          </p:cNvPr>
          <p:cNvSpPr/>
          <p:nvPr/>
        </p:nvSpPr>
        <p:spPr>
          <a:xfrm>
            <a:off x="2876" y="-4313"/>
            <a:ext cx="12191998" cy="68623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áfico 13">
            <a:extLst>
              <a:ext uri="{FF2B5EF4-FFF2-40B4-BE49-F238E27FC236}">
                <a16:creationId xmlns:a16="http://schemas.microsoft.com/office/drawing/2014/main" id="{F23FEF77-9019-4E26-866B-CDCC61FF10B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7396"/>
          <a:stretch/>
        </p:blipFill>
        <p:spPr>
          <a:xfrm>
            <a:off x="-3573383" y="-122476"/>
            <a:ext cx="6218364" cy="6858000"/>
          </a:xfrm>
          <a:prstGeom prst="rect">
            <a:avLst/>
          </a:prstGeom>
          <a:effectLst>
            <a:outerShdw blurRad="114300" dist="127000" dir="2700000" algn="tl" rotWithShape="0">
              <a:prstClr val="black">
                <a:alpha val="25000"/>
              </a:prstClr>
            </a:outerShdw>
          </a:effectLst>
        </p:spPr>
      </p:pic>
      <p:sp>
        <p:nvSpPr>
          <p:cNvPr id="13" name="Retângulo 12">
            <a:extLst>
              <a:ext uri="{FF2B5EF4-FFF2-40B4-BE49-F238E27FC236}">
                <a16:creationId xmlns:a16="http://schemas.microsoft.com/office/drawing/2014/main" id="{39B12DA9-D45B-492D-BA69-6922CC070533}"/>
              </a:ext>
            </a:extLst>
          </p:cNvPr>
          <p:cNvSpPr/>
          <p:nvPr/>
        </p:nvSpPr>
        <p:spPr>
          <a:xfrm>
            <a:off x="8922326" y="0"/>
            <a:ext cx="3269673" cy="6858000"/>
          </a:xfrm>
          <a:prstGeom prst="rect">
            <a:avLst/>
          </a:prstGeom>
          <a:gradFill>
            <a:gsLst>
              <a:gs pos="0">
                <a:srgbClr val="FF8083"/>
              </a:gs>
              <a:gs pos="100000">
                <a:srgbClr val="FF65AD"/>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ext Placeholder 2">
            <a:extLst>
              <a:ext uri="{FF2B5EF4-FFF2-40B4-BE49-F238E27FC236}">
                <a16:creationId xmlns:a16="http://schemas.microsoft.com/office/drawing/2014/main" id="{AC667769-E8A3-4E62-B543-EE19CD9D28EE}"/>
              </a:ext>
            </a:extLst>
          </p:cNvPr>
          <p:cNvSpPr>
            <a:spLocks noGrp="1"/>
          </p:cNvSpPr>
          <p:nvPr>
            <p:ph type="body" sz="quarter" idx="11"/>
          </p:nvPr>
        </p:nvSpPr>
        <p:spPr>
          <a:xfrm>
            <a:off x="4191002" y="623215"/>
            <a:ext cx="6629400" cy="779456"/>
          </a:xfrm>
        </p:spPr>
        <p:txBody>
          <a:bodyPr/>
          <a:lstStyle/>
          <a:p>
            <a:r>
              <a:rPr lang="en-CA" sz="5400" b="1" dirty="0">
                <a:solidFill>
                  <a:srgbClr val="C00000"/>
                </a:solidFill>
              </a:rPr>
              <a:t>Adam Anderson</a:t>
            </a:r>
          </a:p>
        </p:txBody>
      </p:sp>
      <p:sp>
        <p:nvSpPr>
          <p:cNvPr id="5" name="Text Placeholder 4">
            <a:extLst>
              <a:ext uri="{FF2B5EF4-FFF2-40B4-BE49-F238E27FC236}">
                <a16:creationId xmlns:a16="http://schemas.microsoft.com/office/drawing/2014/main" id="{AFDA0A56-26F1-4364-80F9-80EFF781AE7B}"/>
              </a:ext>
            </a:extLst>
          </p:cNvPr>
          <p:cNvSpPr>
            <a:spLocks noGrp="1"/>
          </p:cNvSpPr>
          <p:nvPr>
            <p:ph type="body" sz="quarter" idx="13"/>
          </p:nvPr>
        </p:nvSpPr>
        <p:spPr>
          <a:xfrm>
            <a:off x="4789281" y="3853376"/>
            <a:ext cx="6396583" cy="463787"/>
          </a:xfrm>
        </p:spPr>
        <p:txBody>
          <a:bodyPr/>
          <a:lstStyle/>
          <a:p>
            <a:r>
              <a:rPr lang="en-US" dirty="0">
                <a:hlinkClick r:id="rId5"/>
              </a:rPr>
              <a:t>www.linkedin.com/in/adam-anderson-dba</a:t>
            </a:r>
            <a:endParaRPr lang="en-US" dirty="0"/>
          </a:p>
          <a:p>
            <a:endParaRPr lang="en-CA" dirty="0">
              <a:solidFill>
                <a:schemeClr val="tx1">
                  <a:lumMod val="85000"/>
                  <a:lumOff val="15000"/>
                </a:schemeClr>
              </a:solidFill>
            </a:endParaRPr>
          </a:p>
        </p:txBody>
      </p:sp>
      <p:sp>
        <p:nvSpPr>
          <p:cNvPr id="6" name="Text Placeholder 5">
            <a:extLst>
              <a:ext uri="{FF2B5EF4-FFF2-40B4-BE49-F238E27FC236}">
                <a16:creationId xmlns:a16="http://schemas.microsoft.com/office/drawing/2014/main" id="{5A72EB7D-BAB6-41A7-98BC-997F6F489D2A}"/>
              </a:ext>
            </a:extLst>
          </p:cNvPr>
          <p:cNvSpPr>
            <a:spLocks noGrp="1"/>
          </p:cNvSpPr>
          <p:nvPr>
            <p:ph type="body" sz="quarter" idx="14"/>
          </p:nvPr>
        </p:nvSpPr>
        <p:spPr>
          <a:xfrm>
            <a:off x="4789282" y="4820307"/>
            <a:ext cx="6031117" cy="463787"/>
          </a:xfrm>
        </p:spPr>
        <p:txBody>
          <a:bodyPr/>
          <a:lstStyle/>
          <a:p>
            <a:r>
              <a:rPr lang="en-CA" dirty="0">
                <a:solidFill>
                  <a:schemeClr val="tx1">
                    <a:lumMod val="85000"/>
                    <a:lumOff val="15000"/>
                  </a:schemeClr>
                </a:solidFill>
              </a:rPr>
              <a:t>@SQLPioneer</a:t>
            </a:r>
          </a:p>
        </p:txBody>
      </p:sp>
      <p:sp>
        <p:nvSpPr>
          <p:cNvPr id="12" name="Elipse 11">
            <a:extLst>
              <a:ext uri="{FF2B5EF4-FFF2-40B4-BE49-F238E27FC236}">
                <a16:creationId xmlns:a16="http://schemas.microsoft.com/office/drawing/2014/main" id="{824A7AFF-15A1-47FA-8317-24A13E8C6DA8}"/>
              </a:ext>
            </a:extLst>
          </p:cNvPr>
          <p:cNvSpPr/>
          <p:nvPr/>
        </p:nvSpPr>
        <p:spPr>
          <a:xfrm>
            <a:off x="390528" y="1850232"/>
            <a:ext cx="3157536" cy="3157536"/>
          </a:xfrm>
          <a:prstGeom prst="ellipse">
            <a:avLst/>
          </a:prstGeom>
          <a:solidFill>
            <a:srgbClr val="EF4135"/>
          </a:solidFill>
          <a:ln>
            <a:noFill/>
          </a:ln>
          <a:effectLst>
            <a:outerShdw blurRad="190500" dist="215900" dir="2700000" sx="95000" sy="95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descr="Twitter - Free social media icons">
            <a:extLst>
              <a:ext uri="{FF2B5EF4-FFF2-40B4-BE49-F238E27FC236}">
                <a16:creationId xmlns:a16="http://schemas.microsoft.com/office/drawing/2014/main" id="{B56FB561-9BBF-4192-A64B-A4CB030E66B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9952" y="4783401"/>
            <a:ext cx="487850" cy="4878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MCSA: SQL 2016 Database Development - Certified 2018">
            <a:extLst>
              <a:ext uri="{FF2B5EF4-FFF2-40B4-BE49-F238E27FC236}">
                <a16:creationId xmlns:a16="http://schemas.microsoft.com/office/drawing/2014/main" id="{A61A2B57-22EE-4318-ACB6-DE1C897ACF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80791" y="5242045"/>
            <a:ext cx="952741" cy="952741"/>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4">
            <a:extLst>
              <a:ext uri="{FF2B5EF4-FFF2-40B4-BE49-F238E27FC236}">
                <a16:creationId xmlns:a16="http://schemas.microsoft.com/office/drawing/2014/main" id="{DA88EC73-4A00-4E25-ACC8-CDC9453CA6E1}"/>
              </a:ext>
            </a:extLst>
          </p:cNvPr>
          <p:cNvSpPr txBox="1">
            <a:spLocks/>
          </p:cNvSpPr>
          <p:nvPr/>
        </p:nvSpPr>
        <p:spPr>
          <a:xfrm>
            <a:off x="4789282" y="5702267"/>
            <a:ext cx="6031118" cy="46378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hlinkClick r:id="rId8"/>
              </a:rPr>
              <a:t>https://github.com/SQLPioneer/</a:t>
            </a:r>
            <a:endParaRPr lang="en-US" dirty="0"/>
          </a:p>
        </p:txBody>
      </p:sp>
      <p:pic>
        <p:nvPicPr>
          <p:cNvPr id="11" name="Picture 10">
            <a:extLst>
              <a:ext uri="{FF2B5EF4-FFF2-40B4-BE49-F238E27FC236}">
                <a16:creationId xmlns:a16="http://schemas.microsoft.com/office/drawing/2014/main" id="{CC32E616-CB9F-46FE-888D-27F69BDDE19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55158" y="5715001"/>
            <a:ext cx="451053" cy="451053"/>
          </a:xfrm>
          <a:prstGeom prst="rect">
            <a:avLst/>
          </a:prstGeom>
        </p:spPr>
      </p:pic>
      <p:pic>
        <p:nvPicPr>
          <p:cNvPr id="18" name="Picture 17">
            <a:extLst>
              <a:ext uri="{FF2B5EF4-FFF2-40B4-BE49-F238E27FC236}">
                <a16:creationId xmlns:a16="http://schemas.microsoft.com/office/drawing/2014/main" id="{5D1ED23F-639F-47D1-8FB4-D234A63E17AC}"/>
              </a:ext>
            </a:extLst>
          </p:cNvPr>
          <p:cNvPicPr>
            <a:picLocks noChangeAspect="1"/>
          </p:cNvPicPr>
          <p:nvPr/>
        </p:nvPicPr>
        <p:blipFill>
          <a:blip r:embed="rId10"/>
          <a:stretch>
            <a:fillRect/>
          </a:stretch>
        </p:blipFill>
        <p:spPr>
          <a:xfrm>
            <a:off x="4191000" y="3850826"/>
            <a:ext cx="496156" cy="496156"/>
          </a:xfrm>
          <a:prstGeom prst="rect">
            <a:avLst/>
          </a:prstGeom>
        </p:spPr>
      </p:pic>
    </p:spTree>
    <p:extLst>
      <p:ext uri="{BB962C8B-B14F-4D97-AF65-F5344CB8AC3E}">
        <p14:creationId xmlns:p14="http://schemas.microsoft.com/office/powerpoint/2010/main" val="3942097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5">
            <a:extLst>
              <a:ext uri="{FF2B5EF4-FFF2-40B4-BE49-F238E27FC236}">
                <a16:creationId xmlns:a16="http://schemas.microsoft.com/office/drawing/2014/main" id="{E4E5B6DE-0BB3-4414-B6EC-003727C06C3E}"/>
              </a:ext>
            </a:extLst>
          </p:cNvPr>
          <p:cNvSpPr/>
          <p:nvPr/>
        </p:nvSpPr>
        <p:spPr>
          <a:xfrm>
            <a:off x="2876" y="-4313"/>
            <a:ext cx="12191998" cy="5865961"/>
          </a:xfrm>
          <a:prstGeom prst="rect">
            <a:avLst/>
          </a:prstGeom>
          <a:solidFill>
            <a:schemeClr val="bg1">
              <a:lumMod val="95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áfico 16">
            <a:extLst>
              <a:ext uri="{FF2B5EF4-FFF2-40B4-BE49-F238E27FC236}">
                <a16:creationId xmlns:a16="http://schemas.microsoft.com/office/drawing/2014/main" id="{3F70F545-7583-42DE-9B1D-11A61EF65413}"/>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7396"/>
          <a:stretch/>
        </p:blipFill>
        <p:spPr>
          <a:xfrm rot="16200000">
            <a:off x="8485521" y="-850859"/>
            <a:ext cx="6218364" cy="6858000"/>
          </a:xfrm>
          <a:prstGeom prst="rect">
            <a:avLst/>
          </a:prstGeom>
          <a:effectLst>
            <a:outerShdw blurRad="114300" dist="127000" dir="2700000" algn="tl" rotWithShape="0">
              <a:prstClr val="black">
                <a:alpha val="25000"/>
              </a:prstClr>
            </a:outerShdw>
          </a:effectLst>
        </p:spPr>
      </p:pic>
      <p:pic>
        <p:nvPicPr>
          <p:cNvPr id="18" name="Gráfico 17">
            <a:extLst>
              <a:ext uri="{FF2B5EF4-FFF2-40B4-BE49-F238E27FC236}">
                <a16:creationId xmlns:a16="http://schemas.microsoft.com/office/drawing/2014/main" id="{B043C1A6-8812-401E-9460-DB036764D415}"/>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7396"/>
          <a:stretch/>
        </p:blipFill>
        <p:spPr>
          <a:xfrm rot="16200000">
            <a:off x="-3731087" y="-965159"/>
            <a:ext cx="6218364" cy="6858000"/>
          </a:xfrm>
          <a:prstGeom prst="rect">
            <a:avLst/>
          </a:prstGeom>
          <a:effectLst>
            <a:outerShdw blurRad="114300" dist="127000" dir="2700000" algn="tl" rotWithShape="0">
              <a:prstClr val="black">
                <a:alpha val="25000"/>
              </a:prstClr>
            </a:outerShdw>
          </a:effectLst>
        </p:spPr>
      </p:pic>
      <p:sp>
        <p:nvSpPr>
          <p:cNvPr id="19" name="TextBox 10">
            <a:extLst>
              <a:ext uri="{FF2B5EF4-FFF2-40B4-BE49-F238E27FC236}">
                <a16:creationId xmlns:a16="http://schemas.microsoft.com/office/drawing/2014/main" id="{7CD06533-9D7A-41D2-BE51-7B3D72D60D31}"/>
              </a:ext>
            </a:extLst>
          </p:cNvPr>
          <p:cNvSpPr txBox="1"/>
          <p:nvPr/>
        </p:nvSpPr>
        <p:spPr>
          <a:xfrm>
            <a:off x="3639153" y="581656"/>
            <a:ext cx="491369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spc="300" dirty="0">
                <a:solidFill>
                  <a:schemeClr val="tx1">
                    <a:lumMod val="65000"/>
                    <a:lumOff val="35000"/>
                  </a:schemeClr>
                </a:solidFill>
                <a:latin typeface="Roboto" panose="02000000000000000000" pitchFamily="2" charset="0"/>
                <a:ea typeface="Roboto" panose="02000000000000000000" pitchFamily="2" charset="0"/>
              </a:rPr>
              <a:t>GROUPBY 2021 | </a:t>
            </a:r>
            <a:r>
              <a:rPr lang="en-US" sz="2000" b="1" spc="300" dirty="0">
                <a:solidFill>
                  <a:srgbClr val="FF0000"/>
                </a:solidFill>
                <a:latin typeface="Roboto" panose="02000000000000000000" pitchFamily="2" charset="0"/>
                <a:ea typeface="Roboto" panose="02000000000000000000" pitchFamily="2" charset="0"/>
              </a:rPr>
              <a:t>OCT 26-27</a:t>
            </a:r>
            <a:endParaRPr lang="en-US" sz="2000" spc="300" dirty="0">
              <a:latin typeface="Roboto" panose="02000000000000000000" pitchFamily="2" charset="0"/>
              <a:ea typeface="Roboto" panose="02000000000000000000" pitchFamily="2" charset="0"/>
              <a:cs typeface="+mn-lt"/>
            </a:endParaRPr>
          </a:p>
        </p:txBody>
      </p:sp>
      <p:sp>
        <p:nvSpPr>
          <p:cNvPr id="4" name="Rectangle: Rounded Corners 3">
            <a:extLst>
              <a:ext uri="{FF2B5EF4-FFF2-40B4-BE49-F238E27FC236}">
                <a16:creationId xmlns:a16="http://schemas.microsoft.com/office/drawing/2014/main" id="{6455BCFF-3F4D-4CB8-8C98-5151A2A20BDB}"/>
              </a:ext>
            </a:extLst>
          </p:cNvPr>
          <p:cNvSpPr/>
          <p:nvPr/>
        </p:nvSpPr>
        <p:spPr>
          <a:xfrm>
            <a:off x="879895" y="1088368"/>
            <a:ext cx="10437960" cy="1305040"/>
          </a:xfrm>
          <a:prstGeom prst="roundRect">
            <a:avLst/>
          </a:prstGeom>
          <a:gradFill>
            <a:gsLst>
              <a:gs pos="0">
                <a:srgbClr val="FF65AD"/>
              </a:gs>
              <a:gs pos="100000">
                <a:srgbClr val="FF8083"/>
              </a:gs>
            </a:gsLst>
            <a:lin ang="8100000" scaled="0"/>
          </a:gra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1" name="Rectangle: Rounded Corners 3">
            <a:extLst>
              <a:ext uri="{FF2B5EF4-FFF2-40B4-BE49-F238E27FC236}">
                <a16:creationId xmlns:a16="http://schemas.microsoft.com/office/drawing/2014/main" id="{0BE48D6C-A953-4CF9-9C87-D586D1D33333}"/>
              </a:ext>
            </a:extLst>
          </p:cNvPr>
          <p:cNvSpPr/>
          <p:nvPr/>
        </p:nvSpPr>
        <p:spPr>
          <a:xfrm>
            <a:off x="879895" y="4144487"/>
            <a:ext cx="10437960" cy="1305040"/>
          </a:xfrm>
          <a:prstGeom prst="roundRect">
            <a:avLst/>
          </a:prstGeom>
          <a:solidFill>
            <a:srgbClr val="231F2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A116683-55C5-4200-93E3-F53979CC0A1C}"/>
              </a:ext>
            </a:extLst>
          </p:cNvPr>
          <p:cNvSpPr txBox="1"/>
          <p:nvPr/>
        </p:nvSpPr>
        <p:spPr>
          <a:xfrm>
            <a:off x="2206924" y="4216261"/>
            <a:ext cx="778479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dirty="0">
                <a:solidFill>
                  <a:schemeClr val="bg1"/>
                </a:solidFill>
                <a:latin typeface="Roboto Bold" panose="02000000000000000000" pitchFamily="2" charset="0"/>
                <a:ea typeface="Roboto Bold" panose="02000000000000000000" pitchFamily="2" charset="0"/>
              </a:rPr>
              <a:t>Virtual Group Sponsors</a:t>
            </a:r>
            <a:endParaRPr lang="en-US" dirty="0">
              <a:solidFill>
                <a:schemeClr val="bg1"/>
              </a:solidFill>
              <a:latin typeface="Roboto Bold" panose="02000000000000000000" pitchFamily="2" charset="0"/>
              <a:ea typeface="Roboto Bold" panose="02000000000000000000" pitchFamily="2" charset="0"/>
              <a:cs typeface="Calibri"/>
            </a:endParaRPr>
          </a:p>
        </p:txBody>
      </p:sp>
      <p:sp>
        <p:nvSpPr>
          <p:cNvPr id="20" name="Rectangle: Rounded Corners 3">
            <a:extLst>
              <a:ext uri="{FF2B5EF4-FFF2-40B4-BE49-F238E27FC236}">
                <a16:creationId xmlns:a16="http://schemas.microsoft.com/office/drawing/2014/main" id="{274EDCBD-AFC2-47C6-BB44-08CE26DF5348}"/>
              </a:ext>
            </a:extLst>
          </p:cNvPr>
          <p:cNvSpPr/>
          <p:nvPr/>
        </p:nvSpPr>
        <p:spPr>
          <a:xfrm>
            <a:off x="879895" y="2618868"/>
            <a:ext cx="10437960" cy="1305040"/>
          </a:xfrm>
          <a:prstGeom prst="roundRect">
            <a:avLst/>
          </a:prstGeom>
          <a:solidFill>
            <a:srgbClr val="EF4135"/>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0326443-B1FB-410C-A527-40988CDDA44F}"/>
              </a:ext>
            </a:extLst>
          </p:cNvPr>
          <p:cNvSpPr txBox="1"/>
          <p:nvPr/>
        </p:nvSpPr>
        <p:spPr>
          <a:xfrm>
            <a:off x="2206923" y="1131490"/>
            <a:ext cx="778479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dirty="0">
                <a:solidFill>
                  <a:schemeClr val="bg1"/>
                </a:solidFill>
                <a:latin typeface="Roboto Bold" panose="02000000000000000000" pitchFamily="2" charset="0"/>
                <a:ea typeface="Roboto Bold" panose="02000000000000000000" pitchFamily="2" charset="0"/>
              </a:rPr>
              <a:t>Core Sponsors</a:t>
            </a:r>
          </a:p>
        </p:txBody>
      </p:sp>
      <p:pic>
        <p:nvPicPr>
          <p:cNvPr id="12" name="Picture 13">
            <a:extLst>
              <a:ext uri="{FF2B5EF4-FFF2-40B4-BE49-F238E27FC236}">
                <a16:creationId xmlns:a16="http://schemas.microsoft.com/office/drawing/2014/main" id="{3551DE5C-C900-4EC1-A471-F9F78DDF8A6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205267" y="1391124"/>
            <a:ext cx="2613804" cy="871268"/>
          </a:xfrm>
          <a:prstGeom prst="rect">
            <a:avLst/>
          </a:prstGeom>
        </p:spPr>
      </p:pic>
      <p:sp>
        <p:nvSpPr>
          <p:cNvPr id="14" name="TextBox 13">
            <a:extLst>
              <a:ext uri="{FF2B5EF4-FFF2-40B4-BE49-F238E27FC236}">
                <a16:creationId xmlns:a16="http://schemas.microsoft.com/office/drawing/2014/main" id="{CE0E441D-7CE5-4CD5-A7A7-444E6244701C}"/>
              </a:ext>
            </a:extLst>
          </p:cNvPr>
          <p:cNvSpPr txBox="1"/>
          <p:nvPr/>
        </p:nvSpPr>
        <p:spPr>
          <a:xfrm>
            <a:off x="2206922" y="2713208"/>
            <a:ext cx="778479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dirty="0">
                <a:solidFill>
                  <a:schemeClr val="bg1"/>
                </a:solidFill>
                <a:latin typeface="Roboto Bold" panose="02000000000000000000" pitchFamily="2" charset="0"/>
                <a:ea typeface="Roboto Bold" panose="02000000000000000000" pitchFamily="2" charset="0"/>
              </a:rPr>
              <a:t>Media Sponsors</a:t>
            </a:r>
          </a:p>
        </p:txBody>
      </p:sp>
      <p:pic>
        <p:nvPicPr>
          <p:cNvPr id="15" name="Picture 15">
            <a:extLst>
              <a:ext uri="{FF2B5EF4-FFF2-40B4-BE49-F238E27FC236}">
                <a16:creationId xmlns:a16="http://schemas.microsoft.com/office/drawing/2014/main" id="{81F1C55F-BA2E-4AA3-92C7-74BED5B142A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72928" y="1548557"/>
            <a:ext cx="2743200" cy="685799"/>
          </a:xfrm>
          <a:prstGeom prst="rect">
            <a:avLst/>
          </a:prstGeom>
        </p:spPr>
      </p:pic>
      <p:pic>
        <p:nvPicPr>
          <p:cNvPr id="22" name="Picture 13">
            <a:extLst>
              <a:ext uri="{FF2B5EF4-FFF2-40B4-BE49-F238E27FC236}">
                <a16:creationId xmlns:a16="http://schemas.microsoft.com/office/drawing/2014/main" id="{B4EEA9C9-0F35-41A4-84EE-98E2A949A2A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243596" y="3068082"/>
            <a:ext cx="2160168" cy="720056"/>
          </a:xfrm>
          <a:prstGeom prst="rect">
            <a:avLst/>
          </a:prstGeom>
        </p:spPr>
      </p:pic>
      <p:pic>
        <p:nvPicPr>
          <p:cNvPr id="23" name="Picture 15">
            <a:extLst>
              <a:ext uri="{FF2B5EF4-FFF2-40B4-BE49-F238E27FC236}">
                <a16:creationId xmlns:a16="http://schemas.microsoft.com/office/drawing/2014/main" id="{EC075891-63B1-4792-9244-4885F149C04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435322" y="3176762"/>
            <a:ext cx="2267107" cy="566776"/>
          </a:xfrm>
          <a:prstGeom prst="rect">
            <a:avLst/>
          </a:prstGeom>
        </p:spPr>
      </p:pic>
      <p:pic>
        <p:nvPicPr>
          <p:cNvPr id="3" name="Imagem 2" descr="Desenho com traços pretos em fundo branco&#10;&#10;Descrição gerada automaticamente com confiança média">
            <a:extLst>
              <a:ext uri="{FF2B5EF4-FFF2-40B4-BE49-F238E27FC236}">
                <a16:creationId xmlns:a16="http://schemas.microsoft.com/office/drawing/2014/main" id="{B8315246-E94A-4FD3-BA02-2759A604C2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61903" y="3173006"/>
            <a:ext cx="1011644" cy="618888"/>
          </a:xfrm>
          <a:prstGeom prst="rect">
            <a:avLst/>
          </a:prstGeom>
        </p:spPr>
      </p:pic>
      <p:pic>
        <p:nvPicPr>
          <p:cNvPr id="11" name="Imagem 10">
            <a:extLst>
              <a:ext uri="{FF2B5EF4-FFF2-40B4-BE49-F238E27FC236}">
                <a16:creationId xmlns:a16="http://schemas.microsoft.com/office/drawing/2014/main" id="{70634BB2-DD0E-43E7-83C7-A9BFF9602D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62666" y="4754164"/>
            <a:ext cx="2666667" cy="419048"/>
          </a:xfrm>
          <a:prstGeom prst="rect">
            <a:avLst/>
          </a:prstGeom>
        </p:spPr>
      </p:pic>
    </p:spTree>
    <p:extLst>
      <p:ext uri="{BB962C8B-B14F-4D97-AF65-F5344CB8AC3E}">
        <p14:creationId xmlns:p14="http://schemas.microsoft.com/office/powerpoint/2010/main" val="4078754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DA233A74-E11D-493C-AD96-BEAC87BEF993}"/>
              </a:ext>
            </a:extLst>
          </p:cNvPr>
          <p:cNvSpPr>
            <a:spLocks noGrp="1"/>
          </p:cNvSpPr>
          <p:nvPr>
            <p:ph type="body" sz="quarter" idx="10"/>
          </p:nvPr>
        </p:nvSpPr>
        <p:spPr>
          <a:xfrm>
            <a:off x="431718" y="2175406"/>
            <a:ext cx="7623710" cy="142504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bg1"/>
                </a:solidFill>
                <a:latin typeface="Roboto Bk" pitchFamily="2" charset="0"/>
                <a:ea typeface="Roboto Bk" pitchFamily="2" charset="0"/>
              </a:defRPr>
            </a:lvl1pPr>
          </a:lstStyle>
          <a:p>
            <a:pPr algn="just"/>
            <a:r>
              <a:rPr lang="en-CA" sz="1400" b="1" dirty="0">
                <a:solidFill>
                  <a:schemeClr val="tx1">
                    <a:lumMod val="85000"/>
                    <a:lumOff val="15000"/>
                  </a:schemeClr>
                </a:solidFill>
                <a:effectLst/>
                <a:latin typeface="Calibri" panose="020F0502020204030204" pitchFamily="34" charset="0"/>
                <a:ea typeface="Calibri" panose="020F0502020204030204" pitchFamily="34" charset="0"/>
              </a:rPr>
              <a:t>The Quick Version</a:t>
            </a:r>
          </a:p>
          <a:p>
            <a:pPr algn="just"/>
            <a:r>
              <a:rPr lang="en-CA" sz="1400" dirty="0">
                <a:solidFill>
                  <a:schemeClr val="tx1">
                    <a:lumMod val="85000"/>
                    <a:lumOff val="15000"/>
                  </a:schemeClr>
                </a:solidFill>
                <a:effectLst/>
                <a:latin typeface="Calibri" panose="020F0502020204030204" pitchFamily="34" charset="0"/>
                <a:ea typeface="Calibri" panose="020F0502020204030204" pitchFamily="34" charset="0"/>
              </a:rPr>
              <a:t>We are dedicated to a harassment-free experience for everyone, regardless of who you are and what makes you </a:t>
            </a:r>
            <a:r>
              <a:rPr lang="en-CA" sz="1400" i="1" dirty="0" err="1">
                <a:solidFill>
                  <a:schemeClr val="tx1">
                    <a:lumMod val="85000"/>
                    <a:lumOff val="15000"/>
                  </a:schemeClr>
                </a:solidFill>
                <a:effectLst/>
                <a:latin typeface="Calibri" panose="020F0502020204030204" pitchFamily="34" charset="0"/>
                <a:ea typeface="Calibri" panose="020F0502020204030204" pitchFamily="34" charset="0"/>
              </a:rPr>
              <a:t>you</a:t>
            </a:r>
            <a:r>
              <a:rPr lang="en-CA" sz="1400" i="1" dirty="0">
                <a:solidFill>
                  <a:schemeClr val="tx1">
                    <a:lumMod val="85000"/>
                    <a:lumOff val="15000"/>
                  </a:schemeClr>
                </a:solidFill>
                <a:effectLst/>
                <a:latin typeface="Calibri" panose="020F0502020204030204" pitchFamily="34" charset="0"/>
                <a:ea typeface="Calibri" panose="020F0502020204030204" pitchFamily="34" charset="0"/>
              </a:rPr>
              <a:t>.  </a:t>
            </a:r>
            <a:r>
              <a:rPr lang="en-CA" sz="1400" dirty="0">
                <a:solidFill>
                  <a:schemeClr val="tx1">
                    <a:lumMod val="85000"/>
                    <a:lumOff val="15000"/>
                  </a:schemeClr>
                </a:solidFill>
                <a:effectLst/>
                <a:latin typeface="Calibri" panose="020F0502020204030204" pitchFamily="34" charset="0"/>
                <a:ea typeface="Calibri" panose="020F0502020204030204" pitchFamily="34" charset="0"/>
              </a:rPr>
              <a:t>We recognize the right of any individual to attend and participate. Anyone.  This is included but not limited to gender identity and expression, sexual orientation, disability, physical appearance, body size, race, religion, or any other classification, affiliation, or label.</a:t>
            </a:r>
          </a:p>
        </p:txBody>
      </p:sp>
      <p:sp>
        <p:nvSpPr>
          <p:cNvPr id="3" name="Text Placeholder 2">
            <a:extLst>
              <a:ext uri="{FF2B5EF4-FFF2-40B4-BE49-F238E27FC236}">
                <a16:creationId xmlns:a16="http://schemas.microsoft.com/office/drawing/2014/main" id="{8A7C263A-AFD4-46D9-9DA9-30CA24E0D98E}"/>
              </a:ext>
            </a:extLst>
          </p:cNvPr>
          <p:cNvSpPr>
            <a:spLocks noGrp="1"/>
          </p:cNvSpPr>
          <p:nvPr>
            <p:ph type="body" sz="quarter" idx="11"/>
          </p:nvPr>
        </p:nvSpPr>
        <p:spPr>
          <a:xfrm>
            <a:off x="431718" y="3600450"/>
            <a:ext cx="7623710" cy="1312449"/>
          </a:xfrm>
        </p:spPr>
        <p:txBody>
          <a:bodyPr/>
          <a:lstStyle/>
          <a:p>
            <a:pPr algn="just"/>
            <a:r>
              <a:rPr lang="en-CA" sz="1400" b="1" u="sng" dirty="0">
                <a:effectLst/>
                <a:latin typeface="Calibri" panose="020F0502020204030204" pitchFamily="34" charset="0"/>
                <a:ea typeface="Calibri" panose="020F0502020204030204" pitchFamily="34" charset="0"/>
              </a:rPr>
              <a:t>We do not tolerate harassment in any form.</a:t>
            </a:r>
            <a:r>
              <a:rPr lang="en-CA" sz="1400" b="1" dirty="0">
                <a:effectLst/>
                <a:latin typeface="Calibri" panose="020F0502020204030204" pitchFamily="34" charset="0"/>
                <a:ea typeface="Calibri" panose="020F0502020204030204" pitchFamily="34" charset="0"/>
              </a:rPr>
              <a:t> </a:t>
            </a:r>
            <a:r>
              <a:rPr lang="en-CA" sz="1400" dirty="0">
                <a:effectLst/>
                <a:latin typeface="Calibri" panose="020F0502020204030204" pitchFamily="34" charset="0"/>
                <a:ea typeface="Calibri" panose="020F0502020204030204" pitchFamily="34" charset="0"/>
              </a:rPr>
              <a:t>For the duration of your engagement with </a:t>
            </a:r>
            <a:r>
              <a:rPr lang="en-CA" sz="1400" dirty="0" err="1">
                <a:effectLst/>
                <a:latin typeface="Calibri" panose="020F0502020204030204" pitchFamily="34" charset="0"/>
                <a:ea typeface="Calibri" panose="020F0502020204030204" pitchFamily="34" charset="0"/>
              </a:rPr>
              <a:t>GroupBy</a:t>
            </a:r>
            <a:r>
              <a:rPr lang="en-CA" sz="1400" dirty="0">
                <a:effectLst/>
                <a:latin typeface="Calibri" panose="020F0502020204030204" pitchFamily="34" charset="0"/>
                <a:ea typeface="Calibri" panose="020F0502020204030204" pitchFamily="34" charset="0"/>
              </a:rPr>
              <a:t> and its programs, you are expected to act appropriately and to adhere to this Code of Conduct. This includes conduct in-person and online, at the conference itself, as well as any non-conference programs that may include participants: including talks, workshops, parties, on social media, and other online forums. </a:t>
            </a:r>
            <a:r>
              <a:rPr lang="en-CA" sz="1400" dirty="0" err="1">
                <a:effectLst/>
                <a:latin typeface="Calibri" panose="020F0502020204030204" pitchFamily="34" charset="0"/>
                <a:ea typeface="Calibri" panose="020F0502020204030204" pitchFamily="34" charset="0"/>
              </a:rPr>
              <a:t>GroupBy</a:t>
            </a:r>
            <a:r>
              <a:rPr lang="en-CA" sz="1400" dirty="0">
                <a:effectLst/>
                <a:latin typeface="Calibri" panose="020F0502020204030204" pitchFamily="34" charset="0"/>
                <a:ea typeface="Calibri" panose="020F0502020204030204" pitchFamily="34" charset="0"/>
              </a:rPr>
              <a:t> participants violating these rules may be sanctioned or expelled without a refund (if that applies) at the discretion of the conference organizers.</a:t>
            </a:r>
          </a:p>
          <a:p>
            <a:pPr algn="just"/>
            <a:endParaRPr lang="en-CA" sz="1400" dirty="0">
              <a:effectLst/>
              <a:latin typeface="Calibri" panose="020F0502020204030204" pitchFamily="34" charset="0"/>
              <a:ea typeface="Calibri" panose="020F0502020204030204" pitchFamily="34" charset="0"/>
            </a:endParaRPr>
          </a:p>
          <a:p>
            <a:r>
              <a:rPr lang="en-CA" sz="1400" dirty="0">
                <a:effectLst/>
                <a:latin typeface="Calibri" panose="020F0502020204030204" pitchFamily="34" charset="0"/>
                <a:ea typeface="Calibri" panose="020F0502020204030204" pitchFamily="34" charset="0"/>
              </a:rPr>
              <a:t>You can review the full policy at: </a:t>
            </a:r>
            <a:r>
              <a:rPr lang="en-CA" sz="1400" b="1" dirty="0">
                <a:effectLst/>
                <a:latin typeface="Calibri" panose="020F0502020204030204" pitchFamily="34" charset="0"/>
                <a:ea typeface="Calibri" panose="020F0502020204030204" pitchFamily="34" charset="0"/>
                <a:hlinkClick r:id="rId3">
                  <a:extLst>
                    <a:ext uri="{A12FA001-AC4F-418D-AE19-62706E023703}">
                      <ahyp:hlinkClr xmlns:ahyp="http://schemas.microsoft.com/office/drawing/2018/hyperlinkcolor" val="tx"/>
                    </a:ext>
                  </a:extLst>
                </a:hlinkClick>
              </a:rPr>
              <a:t>GroupBy.org/Code-of-Conduct</a:t>
            </a:r>
            <a:r>
              <a:rPr lang="en-CA" sz="1400" b="1" dirty="0">
                <a:effectLst/>
                <a:latin typeface="Calibri" panose="020F0502020204030204" pitchFamily="34" charset="0"/>
                <a:ea typeface="Calibri" panose="020F0502020204030204" pitchFamily="34" charset="0"/>
              </a:rPr>
              <a:t> </a:t>
            </a:r>
          </a:p>
          <a:p>
            <a:pPr algn="just"/>
            <a:endParaRPr lang="en-CA" sz="1400" dirty="0"/>
          </a:p>
        </p:txBody>
      </p:sp>
    </p:spTree>
    <p:extLst>
      <p:ext uri="{BB962C8B-B14F-4D97-AF65-F5344CB8AC3E}">
        <p14:creationId xmlns:p14="http://schemas.microsoft.com/office/powerpoint/2010/main" val="1714584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F8F0-6FC1-49D6-9878-117044C24963}"/>
              </a:ext>
            </a:extLst>
          </p:cNvPr>
          <p:cNvSpPr>
            <a:spLocks noGrp="1"/>
          </p:cNvSpPr>
          <p:nvPr>
            <p:ph type="title"/>
          </p:nvPr>
        </p:nvSpPr>
        <p:spPr>
          <a:xfrm>
            <a:off x="838200" y="365126"/>
            <a:ext cx="10515600" cy="649942"/>
          </a:xfrm>
        </p:spPr>
        <p:txBody>
          <a:bodyPr>
            <a:normAutofit fontScale="90000"/>
          </a:bodyPr>
          <a:lstStyle/>
          <a:p>
            <a:r>
              <a:rPr lang="en-CA" dirty="0"/>
              <a:t>Agenda</a:t>
            </a:r>
          </a:p>
        </p:txBody>
      </p:sp>
      <p:sp>
        <p:nvSpPr>
          <p:cNvPr id="3" name="Content Placeholder 2">
            <a:extLst>
              <a:ext uri="{FF2B5EF4-FFF2-40B4-BE49-F238E27FC236}">
                <a16:creationId xmlns:a16="http://schemas.microsoft.com/office/drawing/2014/main" id="{7DB07BBF-19C7-4E65-8DB8-B389DF70930B}"/>
              </a:ext>
            </a:extLst>
          </p:cNvPr>
          <p:cNvSpPr>
            <a:spLocks noGrp="1"/>
          </p:cNvSpPr>
          <p:nvPr>
            <p:ph idx="1"/>
          </p:nvPr>
        </p:nvSpPr>
        <p:spPr/>
        <p:txBody>
          <a:bodyPr/>
          <a:lstStyle/>
          <a:p>
            <a:pPr marL="457200" indent="-457200">
              <a:buFont typeface="Arial" panose="020B0604020202020204" pitchFamily="34" charset="0"/>
              <a:buChar char="•"/>
            </a:pPr>
            <a:r>
              <a:rPr lang="en-US" dirty="0"/>
              <a:t>Introduction</a:t>
            </a:r>
          </a:p>
          <a:p>
            <a:pPr marL="457200" indent="-457200">
              <a:buFont typeface="Arial" panose="020B0604020202020204" pitchFamily="34" charset="0"/>
              <a:buChar char="•"/>
            </a:pPr>
            <a:r>
              <a:rPr lang="en-US" dirty="0"/>
              <a:t>Docker Overview</a:t>
            </a:r>
          </a:p>
          <a:p>
            <a:pPr marL="457200" indent="-457200">
              <a:buFont typeface="Arial" panose="020B0604020202020204" pitchFamily="34" charset="0"/>
              <a:buChar char="•"/>
            </a:pPr>
            <a:r>
              <a:rPr lang="en-US" dirty="0"/>
              <a:t>Use Case Review</a:t>
            </a:r>
          </a:p>
          <a:p>
            <a:pPr marL="457200" indent="-457200">
              <a:buFont typeface="Arial" panose="020B0604020202020204" pitchFamily="34" charset="0"/>
              <a:buChar char="•"/>
            </a:pPr>
            <a:r>
              <a:rPr lang="en-US" dirty="0"/>
              <a:t>PowerShell Automation</a:t>
            </a:r>
          </a:p>
          <a:p>
            <a:pPr marL="457200" indent="-457200">
              <a:buFont typeface="Arial" panose="020B0604020202020204" pitchFamily="34" charset="0"/>
              <a:buChar char="•"/>
            </a:pPr>
            <a:r>
              <a:rPr lang="en-US" dirty="0"/>
              <a:t>Question &amp; Answer</a:t>
            </a:r>
          </a:p>
          <a:p>
            <a:endParaRPr lang="en-CA" dirty="0"/>
          </a:p>
        </p:txBody>
      </p:sp>
      <p:cxnSp>
        <p:nvCxnSpPr>
          <p:cNvPr id="4" name="Straight Connector 3">
            <a:extLst>
              <a:ext uri="{FF2B5EF4-FFF2-40B4-BE49-F238E27FC236}">
                <a16:creationId xmlns:a16="http://schemas.microsoft.com/office/drawing/2014/main" id="{B9A91AD6-9B8B-4DD1-A1C7-DEF5A09CCB12}"/>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50548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5F33FD-8E16-4F68-9618-9039D14046BB}"/>
              </a:ext>
            </a:extLst>
          </p:cNvPr>
          <p:cNvSpPr txBox="1"/>
          <p:nvPr/>
        </p:nvSpPr>
        <p:spPr>
          <a:xfrm>
            <a:off x="908106" y="2830933"/>
            <a:ext cx="6094602" cy="1107996"/>
          </a:xfrm>
          <a:prstGeom prst="rect">
            <a:avLst/>
          </a:prstGeom>
          <a:noFill/>
        </p:spPr>
        <p:txBody>
          <a:bodyPr wrap="square">
            <a:spAutoFit/>
          </a:bodyPr>
          <a:lstStyle/>
          <a:p>
            <a:r>
              <a:rPr lang="en-US" sz="6600" dirty="0">
                <a:solidFill>
                  <a:schemeClr val="bg1"/>
                </a:solidFill>
              </a:rPr>
              <a:t>Docker</a:t>
            </a:r>
          </a:p>
        </p:txBody>
      </p:sp>
    </p:spTree>
    <p:extLst>
      <p:ext uri="{BB962C8B-B14F-4D97-AF65-F5344CB8AC3E}">
        <p14:creationId xmlns:p14="http://schemas.microsoft.com/office/powerpoint/2010/main" val="580638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6D6CB-C638-40CA-833B-725506FD2A90}"/>
              </a:ext>
            </a:extLst>
          </p:cNvPr>
          <p:cNvSpPr>
            <a:spLocks noGrp="1"/>
          </p:cNvSpPr>
          <p:nvPr>
            <p:ph type="title"/>
          </p:nvPr>
        </p:nvSpPr>
        <p:spPr>
          <a:xfrm>
            <a:off x="838200" y="365125"/>
            <a:ext cx="10515600" cy="733833"/>
          </a:xfrm>
        </p:spPr>
        <p:txBody>
          <a:bodyPr/>
          <a:lstStyle/>
          <a:p>
            <a:r>
              <a:rPr lang="en-US" dirty="0"/>
              <a:t>VM versus Container</a:t>
            </a:r>
          </a:p>
        </p:txBody>
      </p:sp>
      <p:pic>
        <p:nvPicPr>
          <p:cNvPr id="3" name="Picture 2">
            <a:extLst>
              <a:ext uri="{FF2B5EF4-FFF2-40B4-BE49-F238E27FC236}">
                <a16:creationId xmlns:a16="http://schemas.microsoft.com/office/drawing/2014/main" id="{3DA05759-6DD7-4B0D-B941-320B135F3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932" y="1162916"/>
            <a:ext cx="4850580" cy="435932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E03BA302-1E62-4FCB-AA35-381167061F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4193" y="1153198"/>
            <a:ext cx="4862329" cy="435932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998A529-A9B5-4FA0-8F8B-55D4A9306A78}"/>
              </a:ext>
            </a:extLst>
          </p:cNvPr>
          <p:cNvSpPr txBox="1"/>
          <p:nvPr/>
        </p:nvSpPr>
        <p:spPr>
          <a:xfrm>
            <a:off x="597715" y="5512526"/>
            <a:ext cx="6094602" cy="369332"/>
          </a:xfrm>
          <a:prstGeom prst="rect">
            <a:avLst/>
          </a:prstGeom>
          <a:noFill/>
        </p:spPr>
        <p:txBody>
          <a:bodyPr wrap="square">
            <a:spAutoFit/>
          </a:bodyPr>
          <a:lstStyle/>
          <a:p>
            <a:r>
              <a:rPr lang="en-US" dirty="0">
                <a:hlinkClick r:id="rId4"/>
              </a:rPr>
              <a:t>https://www.backblaze.com/blog/vm-vs-containers/</a:t>
            </a:r>
            <a:endParaRPr lang="en-US" dirty="0"/>
          </a:p>
        </p:txBody>
      </p:sp>
      <p:cxnSp>
        <p:nvCxnSpPr>
          <p:cNvPr id="7" name="Straight Connector 6">
            <a:extLst>
              <a:ext uri="{FF2B5EF4-FFF2-40B4-BE49-F238E27FC236}">
                <a16:creationId xmlns:a16="http://schemas.microsoft.com/office/drawing/2014/main" id="{DAABE475-239E-4A6F-9703-3D91972AC4C1}"/>
              </a:ext>
            </a:extLst>
          </p:cNvPr>
          <p:cNvCxnSpPr>
            <a:cxnSpLocks/>
          </p:cNvCxnSpPr>
          <p:nvPr/>
        </p:nvCxnSpPr>
        <p:spPr>
          <a:xfrm>
            <a:off x="838200" y="1015068"/>
            <a:ext cx="105156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92140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pPr>
      <a:bodyPr rtlCol="0" anchor="ctr"/>
      <a:lstStyle>
        <a:defPPr algn="ctr">
          <a:defRPr/>
        </a:defPPr>
      </a:lstStyle>
      <a:style>
        <a:lnRef idx="0">
          <a:schemeClr val="accent3"/>
        </a:lnRef>
        <a:fillRef idx="3">
          <a:schemeClr val="accent3"/>
        </a:fillRef>
        <a:effectRef idx="3">
          <a:schemeClr val="accent3"/>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5715C365876A40AAEBF478052E19D8" ma:contentTypeVersion="13" ma:contentTypeDescription="Create a new document." ma:contentTypeScope="" ma:versionID="ac690db62c4833b624123d2430e9c052">
  <xsd:schema xmlns:xsd="http://www.w3.org/2001/XMLSchema" xmlns:xs="http://www.w3.org/2001/XMLSchema" xmlns:p="http://schemas.microsoft.com/office/2006/metadata/properties" xmlns:ns2="6495d22d-ac5c-40e9-9004-a0ad722ffa27" xmlns:ns3="2320308a-2752-4c09-8017-c9af96e55394" targetNamespace="http://schemas.microsoft.com/office/2006/metadata/properties" ma:root="true" ma:fieldsID="9f4c31d326122b30583dde7d49570dd2" ns2:_="" ns3:_="">
    <xsd:import namespace="6495d22d-ac5c-40e9-9004-a0ad722ffa27"/>
    <xsd:import namespace="2320308a-2752-4c09-8017-c9af96e5539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95d22d-ac5c-40e9-9004-a0ad722ffa2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20308a-2752-4c09-8017-c9af96e55394"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E7ACCCF-097A-4451-83E9-1D7125DF1A27}">
  <ds:schemaRefs>
    <ds:schemaRef ds:uri="2320308a-2752-4c09-8017-c9af96e55394"/>
    <ds:schemaRef ds:uri="6495d22d-ac5c-40e9-9004-a0ad722ffa2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5600634-5921-487F-93B3-8B1A37240393}">
  <ds:schemaRefs>
    <ds:schemaRef ds:uri="http://schemas.microsoft.com/sharepoint/v3/contenttype/forms"/>
  </ds:schemaRefs>
</ds:datastoreItem>
</file>

<file path=customXml/itemProps3.xml><?xml version="1.0" encoding="utf-8"?>
<ds:datastoreItem xmlns:ds="http://schemas.openxmlformats.org/officeDocument/2006/customXml" ds:itemID="{4E939938-968F-4292-B1F5-7D5D8218851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569</TotalTime>
  <Words>1667</Words>
  <Application>Microsoft Office PowerPoint</Application>
  <PresentationFormat>Widescreen</PresentationFormat>
  <Paragraphs>311</Paragraphs>
  <Slides>37</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37</vt:i4>
      </vt:variant>
    </vt:vector>
  </HeadingPairs>
  <TitlesOfParts>
    <vt:vector size="47" baseType="lpstr">
      <vt:lpstr>Arial</vt:lpstr>
      <vt:lpstr>Calibri</vt:lpstr>
      <vt:lpstr>Calibri Light</vt:lpstr>
      <vt:lpstr>Consolas</vt:lpstr>
      <vt:lpstr>Roboto</vt:lpstr>
      <vt:lpstr>Roboto Bk</vt:lpstr>
      <vt:lpstr>Roboto Bold</vt:lpstr>
      <vt:lpstr>Wingdings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Agenda</vt:lpstr>
      <vt:lpstr>PowerPoint Presentation</vt:lpstr>
      <vt:lpstr>VM versus Container</vt:lpstr>
      <vt:lpstr>Docker Architecture</vt:lpstr>
      <vt:lpstr>Download SQL Server Image</vt:lpstr>
      <vt:lpstr>Create a Container from an Image</vt:lpstr>
      <vt:lpstr>Create Container with Optional Parameters</vt:lpstr>
      <vt:lpstr>Optional Parameters</vt:lpstr>
      <vt:lpstr>Docker Commands to get Started</vt:lpstr>
      <vt:lpstr>Docker Commands to Manage Containers</vt:lpstr>
      <vt:lpstr>Docker Commands to Manage Images</vt:lpstr>
      <vt:lpstr>PowerPoint Presentation</vt:lpstr>
      <vt:lpstr>Docker Images to Support Test and Dev</vt:lpstr>
      <vt:lpstr>PowerPoint Presentation</vt:lpstr>
      <vt:lpstr>PowerPoint Presentation</vt:lpstr>
      <vt:lpstr>PowerPoint Presentation</vt:lpstr>
      <vt:lpstr>PowerPoint Presentation</vt:lpstr>
      <vt:lpstr>PowerPoint Presentation</vt:lpstr>
      <vt:lpstr>PowerPoint Presentation</vt:lpstr>
      <vt:lpstr>Powershell for the Win</vt:lpstr>
      <vt:lpstr>T-SQL versus DBATools backup</vt:lpstr>
      <vt:lpstr>Help Backup-DbaDatabase</vt:lpstr>
      <vt:lpstr>Backup and Restore with DbaTools</vt:lpstr>
      <vt:lpstr>Get-Command –Module DbaTools | out-GridView</vt:lpstr>
      <vt:lpstr>Powershell Basics</vt:lpstr>
      <vt:lpstr>Hash Table</vt:lpstr>
      <vt:lpstr>Docker Commands to Do Things</vt:lpstr>
      <vt:lpstr>Powershell Commands to Do Things</vt:lpstr>
      <vt:lpstr>Create Container and restore DB</vt:lpstr>
      <vt:lpstr>Manage Volume Data with Helper Container</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Jeremy Alexander</dc:creator>
  <cp:lastModifiedBy>Adam Anderson</cp:lastModifiedBy>
  <cp:revision>28</cp:revision>
  <dcterms:created xsi:type="dcterms:W3CDTF">2020-05-07T20:53:49Z</dcterms:created>
  <dcterms:modified xsi:type="dcterms:W3CDTF">2021-10-26T22:48:42Z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0x0101008A5715C365876A40AAEBF478052E19D8</vt:lpwstr>
  </property>
</Properties>
</file>