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57" r:id="rId3"/>
    <p:sldId id="264" r:id="rId4"/>
    <p:sldId id="318" r:id="rId5"/>
    <p:sldId id="319" r:id="rId6"/>
    <p:sldId id="320" r:id="rId7"/>
    <p:sldId id="314" r:id="rId8"/>
    <p:sldId id="315" r:id="rId9"/>
    <p:sldId id="316" r:id="rId10"/>
    <p:sldId id="317" r:id="rId11"/>
    <p:sldId id="321" r:id="rId12"/>
    <p:sldId id="322" r:id="rId13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36" autoAdjust="0"/>
    <p:restoredTop sz="94291" autoAdjust="0"/>
  </p:normalViewPr>
  <p:slideViewPr>
    <p:cSldViewPr snapToGrid="0" snapToObjects="1">
      <p:cViewPr varScale="1">
        <p:scale>
          <a:sx n="118" d="100"/>
          <a:sy n="118" d="100"/>
        </p:scale>
        <p:origin x="348" y="102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41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NuGet" TargetMode="External"/><Relationship Id="rId1" Type="http://schemas.openxmlformats.org/officeDocument/2006/relationships/image" Target="../media/image6.png"/><Relationship Id="rId4" Type="http://schemas.openxmlformats.org/officeDocument/2006/relationships/hyperlink" Target="https://en.wikipedia.org/wiki/Chocolatey_%28software_package_manager%29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NuGet" TargetMode="External"/><Relationship Id="rId1" Type="http://schemas.openxmlformats.org/officeDocument/2006/relationships/image" Target="../media/image6.png"/><Relationship Id="rId4" Type="http://schemas.openxmlformats.org/officeDocument/2006/relationships/hyperlink" Target="https://en.wikipedia.org/wiki/Chocolatey_%28software_package_manager%29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2E775F-B70C-4EF8-AF34-A42A9CAADC7D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989A1-3EE9-46E3-8FB6-15670DC2A05B}">
      <dgm:prSet phldrT="[Text]"/>
      <dgm:spPr/>
      <dgm:t>
        <a:bodyPr/>
        <a:lstStyle/>
        <a:p>
          <a:r>
            <a:rPr lang="en-US" dirty="0"/>
            <a:t>Production Like</a:t>
          </a:r>
        </a:p>
      </dgm:t>
    </dgm:pt>
    <dgm:pt modelId="{B01D4389-A233-416E-961C-C1CFF442065E}" type="parTrans" cxnId="{39A62C5B-E39A-44AD-ACF0-BE24AA4E3991}">
      <dgm:prSet/>
      <dgm:spPr/>
      <dgm:t>
        <a:bodyPr/>
        <a:lstStyle/>
        <a:p>
          <a:endParaRPr lang="en-US"/>
        </a:p>
      </dgm:t>
    </dgm:pt>
    <dgm:pt modelId="{F1B0DD4F-D7FD-46D0-AAA6-FBFD92C591DD}" type="sibTrans" cxnId="{39A62C5B-E39A-44AD-ACF0-BE24AA4E3991}">
      <dgm:prSet/>
      <dgm:spPr/>
      <dgm:t>
        <a:bodyPr/>
        <a:lstStyle/>
        <a:p>
          <a:endParaRPr lang="en-US"/>
        </a:p>
      </dgm:t>
    </dgm:pt>
    <dgm:pt modelId="{AB551D49-69EE-432D-8F7C-E690EDBEDD68}">
      <dgm:prSet phldrT="[Text]"/>
      <dgm:spPr/>
      <dgm:t>
        <a:bodyPr/>
        <a:lstStyle/>
        <a:p>
          <a:r>
            <a:rPr lang="en-US" dirty="0"/>
            <a:t>Full Size Dataset</a:t>
          </a:r>
        </a:p>
      </dgm:t>
    </dgm:pt>
    <dgm:pt modelId="{1FFFEABF-A144-4E11-BFA7-6D943E855F01}" type="parTrans" cxnId="{54C9CBA0-E3C8-453F-8D4E-B4ADD2061C61}">
      <dgm:prSet/>
      <dgm:spPr/>
      <dgm:t>
        <a:bodyPr/>
        <a:lstStyle/>
        <a:p>
          <a:endParaRPr lang="en-US"/>
        </a:p>
      </dgm:t>
    </dgm:pt>
    <dgm:pt modelId="{B2A9D002-B074-4DA9-A7CF-A40C873E8774}" type="sibTrans" cxnId="{54C9CBA0-E3C8-453F-8D4E-B4ADD2061C61}">
      <dgm:prSet/>
      <dgm:spPr/>
      <dgm:t>
        <a:bodyPr/>
        <a:lstStyle/>
        <a:p>
          <a:endParaRPr lang="en-US"/>
        </a:p>
      </dgm:t>
    </dgm:pt>
    <dgm:pt modelId="{DF219732-930F-477F-B443-1FCB5135A4BA}">
      <dgm:prSet phldrT="[Text]"/>
      <dgm:spPr/>
      <dgm:t>
        <a:bodyPr/>
        <a:lstStyle/>
        <a:p>
          <a:r>
            <a:rPr lang="en-US" dirty="0"/>
            <a:t>QA</a:t>
          </a:r>
        </a:p>
      </dgm:t>
    </dgm:pt>
    <dgm:pt modelId="{F4E5E2A1-3FCE-4BE1-846A-49E85DE863AD}" type="parTrans" cxnId="{0B764AB6-FF0A-4107-B6A8-FEB4E64FD6A2}">
      <dgm:prSet/>
      <dgm:spPr/>
      <dgm:t>
        <a:bodyPr/>
        <a:lstStyle/>
        <a:p>
          <a:endParaRPr lang="en-US"/>
        </a:p>
      </dgm:t>
    </dgm:pt>
    <dgm:pt modelId="{2A0AD5A6-5136-417E-AA0B-CE87F0C4BD62}" type="sibTrans" cxnId="{0B764AB6-FF0A-4107-B6A8-FEB4E64FD6A2}">
      <dgm:prSet/>
      <dgm:spPr/>
      <dgm:t>
        <a:bodyPr/>
        <a:lstStyle/>
        <a:p>
          <a:endParaRPr lang="en-US"/>
        </a:p>
      </dgm:t>
    </dgm:pt>
    <dgm:pt modelId="{A8471BAC-D934-4918-9BD6-5458D886DEFF}">
      <dgm:prSet phldrT="[Text]"/>
      <dgm:spPr/>
      <dgm:t>
        <a:bodyPr/>
        <a:lstStyle/>
        <a:p>
          <a:r>
            <a:rPr lang="en-US" dirty="0"/>
            <a:t>Full Size Dataset</a:t>
          </a:r>
        </a:p>
      </dgm:t>
    </dgm:pt>
    <dgm:pt modelId="{A5098594-2415-4703-9AAE-8EF6E849EE53}" type="parTrans" cxnId="{012B6E24-B984-4521-B118-3DB4203806F6}">
      <dgm:prSet/>
      <dgm:spPr/>
      <dgm:t>
        <a:bodyPr/>
        <a:lstStyle/>
        <a:p>
          <a:endParaRPr lang="en-US"/>
        </a:p>
      </dgm:t>
    </dgm:pt>
    <dgm:pt modelId="{FD7D7978-C92A-4240-8A18-65167845D290}" type="sibTrans" cxnId="{012B6E24-B984-4521-B118-3DB4203806F6}">
      <dgm:prSet/>
      <dgm:spPr/>
      <dgm:t>
        <a:bodyPr/>
        <a:lstStyle/>
        <a:p>
          <a:endParaRPr lang="en-US"/>
        </a:p>
      </dgm:t>
    </dgm:pt>
    <dgm:pt modelId="{110D33D0-7533-47FA-906B-5071BF56B43E}">
      <dgm:prSet phldrT="[Text]"/>
      <dgm:spPr/>
      <dgm:t>
        <a:bodyPr/>
        <a:lstStyle/>
        <a:p>
          <a:r>
            <a:rPr lang="en-US" dirty="0"/>
            <a:t>Dev</a:t>
          </a:r>
        </a:p>
      </dgm:t>
    </dgm:pt>
    <dgm:pt modelId="{23C22534-F760-41FE-8138-624E783EA2CF}" type="parTrans" cxnId="{1F22809D-8BB5-4896-8162-63E7156A7000}">
      <dgm:prSet/>
      <dgm:spPr/>
      <dgm:t>
        <a:bodyPr/>
        <a:lstStyle/>
        <a:p>
          <a:endParaRPr lang="en-US"/>
        </a:p>
      </dgm:t>
    </dgm:pt>
    <dgm:pt modelId="{604273C1-6D30-4EC7-839A-6BB4DA4858A7}" type="sibTrans" cxnId="{1F22809D-8BB5-4896-8162-63E7156A7000}">
      <dgm:prSet/>
      <dgm:spPr/>
      <dgm:t>
        <a:bodyPr/>
        <a:lstStyle/>
        <a:p>
          <a:endParaRPr lang="en-US"/>
        </a:p>
      </dgm:t>
    </dgm:pt>
    <dgm:pt modelId="{0AB30AD3-D22B-41E1-9DDF-70E996D7DCCA}">
      <dgm:prSet phldrT="[Text]"/>
      <dgm:spPr/>
      <dgm:t>
        <a:bodyPr/>
        <a:lstStyle/>
        <a:p>
          <a:r>
            <a:rPr lang="en-US" dirty="0"/>
            <a:t>Small Dataset</a:t>
          </a:r>
        </a:p>
      </dgm:t>
    </dgm:pt>
    <dgm:pt modelId="{065998C9-B23A-4614-8782-9AA5747949C4}" type="parTrans" cxnId="{C7503E84-FF54-4319-9077-274A82A98CC8}">
      <dgm:prSet/>
      <dgm:spPr/>
      <dgm:t>
        <a:bodyPr/>
        <a:lstStyle/>
        <a:p>
          <a:endParaRPr lang="en-US"/>
        </a:p>
      </dgm:t>
    </dgm:pt>
    <dgm:pt modelId="{5DB1B011-580E-47EB-BF77-DB6B5A1DB554}" type="sibTrans" cxnId="{C7503E84-FF54-4319-9077-274A82A98CC8}">
      <dgm:prSet/>
      <dgm:spPr/>
      <dgm:t>
        <a:bodyPr/>
        <a:lstStyle/>
        <a:p>
          <a:endParaRPr lang="en-US"/>
        </a:p>
      </dgm:t>
    </dgm:pt>
    <dgm:pt modelId="{CE5CE3E6-897A-49E9-AFBE-A735B90744C3}">
      <dgm:prSet phldrT="[Text]"/>
      <dgm:spPr/>
      <dgm:t>
        <a:bodyPr/>
        <a:lstStyle/>
        <a:p>
          <a:r>
            <a:rPr lang="en-US" dirty="0"/>
            <a:t>Controlled Environment</a:t>
          </a:r>
        </a:p>
      </dgm:t>
    </dgm:pt>
    <dgm:pt modelId="{D67541F1-11EC-4FEB-9C34-A97E7D85A1B6}" type="parTrans" cxnId="{1E3FE723-1585-4828-B9A2-29C48DF90D2F}">
      <dgm:prSet/>
      <dgm:spPr/>
      <dgm:t>
        <a:bodyPr/>
        <a:lstStyle/>
        <a:p>
          <a:endParaRPr lang="en-US"/>
        </a:p>
      </dgm:t>
    </dgm:pt>
    <dgm:pt modelId="{C7A81B54-209F-4B5B-AE4C-4BBA7CAA2BCD}" type="sibTrans" cxnId="{1E3FE723-1585-4828-B9A2-29C48DF90D2F}">
      <dgm:prSet/>
      <dgm:spPr/>
      <dgm:t>
        <a:bodyPr/>
        <a:lstStyle/>
        <a:p>
          <a:endParaRPr lang="en-US"/>
        </a:p>
      </dgm:t>
    </dgm:pt>
    <dgm:pt modelId="{03323301-A905-4E8A-8C7E-B63BCA519220}">
      <dgm:prSet phldrT="[Text]"/>
      <dgm:spPr/>
      <dgm:t>
        <a:bodyPr/>
        <a:lstStyle/>
        <a:p>
          <a:r>
            <a:rPr lang="en-US" dirty="0"/>
            <a:t>Confidential Data</a:t>
          </a:r>
        </a:p>
      </dgm:t>
    </dgm:pt>
    <dgm:pt modelId="{81989D5D-7DA4-4971-BF1E-7BA3F53D6B53}" type="parTrans" cxnId="{8F16F7F8-13F3-4E50-B00F-03BA3167F137}">
      <dgm:prSet/>
      <dgm:spPr/>
      <dgm:t>
        <a:bodyPr/>
        <a:lstStyle/>
        <a:p>
          <a:endParaRPr lang="en-US"/>
        </a:p>
      </dgm:t>
    </dgm:pt>
    <dgm:pt modelId="{DE928B89-75F1-4878-9105-6D20A7731E7C}" type="sibTrans" cxnId="{8F16F7F8-13F3-4E50-B00F-03BA3167F137}">
      <dgm:prSet/>
      <dgm:spPr/>
      <dgm:t>
        <a:bodyPr/>
        <a:lstStyle/>
        <a:p>
          <a:endParaRPr lang="en-US"/>
        </a:p>
      </dgm:t>
    </dgm:pt>
    <dgm:pt modelId="{649F668A-374E-4F8A-8DD0-C0940BC82DAF}">
      <dgm:prSet phldrT="[Text]"/>
      <dgm:spPr/>
      <dgm:t>
        <a:bodyPr/>
        <a:lstStyle/>
        <a:p>
          <a:r>
            <a:rPr lang="en-US" dirty="0"/>
            <a:t>Less Controls</a:t>
          </a:r>
        </a:p>
      </dgm:t>
    </dgm:pt>
    <dgm:pt modelId="{369D342C-8618-4D20-8171-37E9F09A5098}" type="parTrans" cxnId="{4B5A6302-C6C6-41FB-B13A-5F2203CBE2CF}">
      <dgm:prSet/>
      <dgm:spPr/>
      <dgm:t>
        <a:bodyPr/>
        <a:lstStyle/>
        <a:p>
          <a:endParaRPr lang="en-US"/>
        </a:p>
      </dgm:t>
    </dgm:pt>
    <dgm:pt modelId="{2CF3636A-F00B-4320-8713-2E10D2E412D1}" type="sibTrans" cxnId="{4B5A6302-C6C6-41FB-B13A-5F2203CBE2CF}">
      <dgm:prSet/>
      <dgm:spPr/>
      <dgm:t>
        <a:bodyPr/>
        <a:lstStyle/>
        <a:p>
          <a:endParaRPr lang="en-US"/>
        </a:p>
      </dgm:t>
    </dgm:pt>
    <dgm:pt modelId="{9B1B0897-2E5F-494F-9137-0ACC1FE03BBB}">
      <dgm:prSet phldrT="[Text]"/>
      <dgm:spPr/>
      <dgm:t>
        <a:bodyPr/>
        <a:lstStyle/>
        <a:p>
          <a:r>
            <a:rPr lang="en-US" dirty="0"/>
            <a:t>No Confidential Data</a:t>
          </a:r>
        </a:p>
      </dgm:t>
    </dgm:pt>
    <dgm:pt modelId="{8EC9BCD2-2FF6-46E5-8F37-4843C9B41225}" type="parTrans" cxnId="{9FB136C3-8DC2-4F40-BF36-EA06AD87DFCF}">
      <dgm:prSet/>
      <dgm:spPr/>
      <dgm:t>
        <a:bodyPr/>
        <a:lstStyle/>
        <a:p>
          <a:endParaRPr lang="en-US"/>
        </a:p>
      </dgm:t>
    </dgm:pt>
    <dgm:pt modelId="{DEE0B0B5-4175-4B55-897D-C5461E085CC6}" type="sibTrans" cxnId="{9FB136C3-8DC2-4F40-BF36-EA06AD87DFCF}">
      <dgm:prSet/>
      <dgm:spPr/>
      <dgm:t>
        <a:bodyPr/>
        <a:lstStyle/>
        <a:p>
          <a:endParaRPr lang="en-US"/>
        </a:p>
      </dgm:t>
    </dgm:pt>
    <dgm:pt modelId="{7D8F5CF6-97C7-46CF-8323-BCBBAF01DA95}">
      <dgm:prSet phldrT="[Text]"/>
      <dgm:spPr/>
      <dgm:t>
        <a:bodyPr/>
        <a:lstStyle/>
        <a:p>
          <a:r>
            <a:rPr lang="en-US" dirty="0"/>
            <a:t>No Confidential Data</a:t>
          </a:r>
        </a:p>
      </dgm:t>
    </dgm:pt>
    <dgm:pt modelId="{0F102DC8-95ED-4B58-AF31-EC2A74687085}" type="parTrans" cxnId="{C0CE6975-0C13-4CCD-9219-3009E210E7F5}">
      <dgm:prSet/>
      <dgm:spPr/>
      <dgm:t>
        <a:bodyPr/>
        <a:lstStyle/>
        <a:p>
          <a:endParaRPr lang="en-US"/>
        </a:p>
      </dgm:t>
    </dgm:pt>
    <dgm:pt modelId="{0CBD359F-6648-4A56-B161-6CD961953F1D}" type="sibTrans" cxnId="{C0CE6975-0C13-4CCD-9219-3009E210E7F5}">
      <dgm:prSet/>
      <dgm:spPr/>
      <dgm:t>
        <a:bodyPr/>
        <a:lstStyle/>
        <a:p>
          <a:endParaRPr lang="en-US"/>
        </a:p>
      </dgm:t>
    </dgm:pt>
    <dgm:pt modelId="{CDCB3EE2-6382-4F3A-981E-5A00953CA6FB}">
      <dgm:prSet phldrT="[Text]"/>
      <dgm:spPr/>
      <dgm:t>
        <a:bodyPr/>
        <a:lstStyle/>
        <a:p>
          <a:r>
            <a:rPr lang="en-US" dirty="0"/>
            <a:t>Little to no Controls</a:t>
          </a:r>
        </a:p>
      </dgm:t>
    </dgm:pt>
    <dgm:pt modelId="{F6BB1C32-38B3-4D8D-BEAB-AEFAE5B67A78}" type="parTrans" cxnId="{94A84936-AFD5-4567-A178-1EE1B523E87F}">
      <dgm:prSet/>
      <dgm:spPr/>
      <dgm:t>
        <a:bodyPr/>
        <a:lstStyle/>
        <a:p>
          <a:endParaRPr lang="en-US"/>
        </a:p>
      </dgm:t>
    </dgm:pt>
    <dgm:pt modelId="{C19B60F2-46B5-4541-80CE-2499E9975716}" type="sibTrans" cxnId="{94A84936-AFD5-4567-A178-1EE1B523E87F}">
      <dgm:prSet/>
      <dgm:spPr/>
      <dgm:t>
        <a:bodyPr/>
        <a:lstStyle/>
        <a:p>
          <a:endParaRPr lang="en-US"/>
        </a:p>
      </dgm:t>
    </dgm:pt>
    <dgm:pt modelId="{B38776A1-77C8-4DED-92B0-A17B088DC582}" type="pres">
      <dgm:prSet presAssocID="{082E775F-B70C-4EF8-AF34-A42A9CAADC7D}" presName="linearFlow" presStyleCnt="0">
        <dgm:presLayoutVars>
          <dgm:dir/>
          <dgm:animLvl val="lvl"/>
          <dgm:resizeHandles val="exact"/>
        </dgm:presLayoutVars>
      </dgm:prSet>
      <dgm:spPr/>
    </dgm:pt>
    <dgm:pt modelId="{B3CFE283-01BA-4F3C-9F6A-7706B66EF63A}" type="pres">
      <dgm:prSet presAssocID="{123989A1-3EE9-46E3-8FB6-15670DC2A05B}" presName="composite" presStyleCnt="0"/>
      <dgm:spPr/>
    </dgm:pt>
    <dgm:pt modelId="{6AB6FC97-DD66-4850-A0F2-BA45FC8F1BDB}" type="pres">
      <dgm:prSet presAssocID="{123989A1-3EE9-46E3-8FB6-15670DC2A05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61C6F8B-D976-4CF9-867D-146003D3D54D}" type="pres">
      <dgm:prSet presAssocID="{123989A1-3EE9-46E3-8FB6-15670DC2A05B}" presName="parSh" presStyleLbl="node1" presStyleIdx="0" presStyleCnt="3"/>
      <dgm:spPr/>
    </dgm:pt>
    <dgm:pt modelId="{5A45E9CE-A5DB-4A5F-936A-14159818732A}" type="pres">
      <dgm:prSet presAssocID="{123989A1-3EE9-46E3-8FB6-15670DC2A05B}" presName="desTx" presStyleLbl="fgAcc1" presStyleIdx="0" presStyleCnt="3">
        <dgm:presLayoutVars>
          <dgm:bulletEnabled val="1"/>
        </dgm:presLayoutVars>
      </dgm:prSet>
      <dgm:spPr/>
    </dgm:pt>
    <dgm:pt modelId="{CD1C9813-8B8D-4618-9CA3-24061E01F87D}" type="pres">
      <dgm:prSet presAssocID="{F1B0DD4F-D7FD-46D0-AAA6-FBFD92C591DD}" presName="sibTrans" presStyleLbl="sibTrans2D1" presStyleIdx="0" presStyleCnt="2"/>
      <dgm:spPr/>
    </dgm:pt>
    <dgm:pt modelId="{7C869526-A2F8-4078-8A5D-A5BF2BC450D8}" type="pres">
      <dgm:prSet presAssocID="{F1B0DD4F-D7FD-46D0-AAA6-FBFD92C591DD}" presName="connTx" presStyleLbl="sibTrans2D1" presStyleIdx="0" presStyleCnt="2"/>
      <dgm:spPr/>
    </dgm:pt>
    <dgm:pt modelId="{B55D8734-200D-412B-AC2E-C4872D6C13EF}" type="pres">
      <dgm:prSet presAssocID="{DF219732-930F-477F-B443-1FCB5135A4BA}" presName="composite" presStyleCnt="0"/>
      <dgm:spPr/>
    </dgm:pt>
    <dgm:pt modelId="{12A130C0-1E73-4C08-8518-42FD76EA3784}" type="pres">
      <dgm:prSet presAssocID="{DF219732-930F-477F-B443-1FCB5135A4B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14A0568-FE5B-4036-8E55-9365A9DF9A30}" type="pres">
      <dgm:prSet presAssocID="{DF219732-930F-477F-B443-1FCB5135A4BA}" presName="parSh" presStyleLbl="node1" presStyleIdx="1" presStyleCnt="3"/>
      <dgm:spPr/>
    </dgm:pt>
    <dgm:pt modelId="{85D8390D-9BB6-4160-99E3-E689A13C5A55}" type="pres">
      <dgm:prSet presAssocID="{DF219732-930F-477F-B443-1FCB5135A4BA}" presName="desTx" presStyleLbl="fgAcc1" presStyleIdx="1" presStyleCnt="3">
        <dgm:presLayoutVars>
          <dgm:bulletEnabled val="1"/>
        </dgm:presLayoutVars>
      </dgm:prSet>
      <dgm:spPr/>
    </dgm:pt>
    <dgm:pt modelId="{A4FEFB91-8E74-41F4-84A7-C47A120C4EBA}" type="pres">
      <dgm:prSet presAssocID="{2A0AD5A6-5136-417E-AA0B-CE87F0C4BD62}" presName="sibTrans" presStyleLbl="sibTrans2D1" presStyleIdx="1" presStyleCnt="2"/>
      <dgm:spPr/>
    </dgm:pt>
    <dgm:pt modelId="{2DF12E42-14D0-4033-8AA7-4B59FBFC88A6}" type="pres">
      <dgm:prSet presAssocID="{2A0AD5A6-5136-417E-AA0B-CE87F0C4BD62}" presName="connTx" presStyleLbl="sibTrans2D1" presStyleIdx="1" presStyleCnt="2"/>
      <dgm:spPr/>
    </dgm:pt>
    <dgm:pt modelId="{F9910D77-0C9A-4474-A986-6E761315C4B4}" type="pres">
      <dgm:prSet presAssocID="{110D33D0-7533-47FA-906B-5071BF56B43E}" presName="composite" presStyleCnt="0"/>
      <dgm:spPr/>
    </dgm:pt>
    <dgm:pt modelId="{E9C1E495-F3EA-4920-897E-270A911A58A1}" type="pres">
      <dgm:prSet presAssocID="{110D33D0-7533-47FA-906B-5071BF56B43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3CB5FD2-B531-4259-AAC0-875A1AB4982A}" type="pres">
      <dgm:prSet presAssocID="{110D33D0-7533-47FA-906B-5071BF56B43E}" presName="parSh" presStyleLbl="node1" presStyleIdx="2" presStyleCnt="3"/>
      <dgm:spPr/>
    </dgm:pt>
    <dgm:pt modelId="{18D039EA-F5BF-4FC0-83CF-C7A6821B3BB5}" type="pres">
      <dgm:prSet presAssocID="{110D33D0-7533-47FA-906B-5071BF56B43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4B5A6302-C6C6-41FB-B13A-5F2203CBE2CF}" srcId="{DF219732-930F-477F-B443-1FCB5135A4BA}" destId="{649F668A-374E-4F8A-8DD0-C0940BC82DAF}" srcOrd="1" destOrd="0" parTransId="{369D342C-8618-4D20-8171-37E9F09A5098}" sibTransId="{2CF3636A-F00B-4320-8713-2E10D2E412D1}"/>
    <dgm:cxn modelId="{A81B8505-1F80-4B80-8283-F0DB098DA9E1}" type="presOf" srcId="{DF219732-930F-477F-B443-1FCB5135A4BA}" destId="{12A130C0-1E73-4C08-8518-42FD76EA3784}" srcOrd="0" destOrd="0" presId="urn:microsoft.com/office/officeart/2005/8/layout/process3"/>
    <dgm:cxn modelId="{A5FDDB06-001E-4E64-B08D-CF0572DB1F49}" type="presOf" srcId="{DF219732-930F-477F-B443-1FCB5135A4BA}" destId="{014A0568-FE5B-4036-8E55-9365A9DF9A30}" srcOrd="1" destOrd="0" presId="urn:microsoft.com/office/officeart/2005/8/layout/process3"/>
    <dgm:cxn modelId="{1E3FE723-1585-4828-B9A2-29C48DF90D2F}" srcId="{123989A1-3EE9-46E3-8FB6-15670DC2A05B}" destId="{CE5CE3E6-897A-49E9-AFBE-A735B90744C3}" srcOrd="1" destOrd="0" parTransId="{D67541F1-11EC-4FEB-9C34-A97E7D85A1B6}" sibTransId="{C7A81B54-209F-4B5B-AE4C-4BBA7CAA2BCD}"/>
    <dgm:cxn modelId="{012B6E24-B984-4521-B118-3DB4203806F6}" srcId="{DF219732-930F-477F-B443-1FCB5135A4BA}" destId="{A8471BAC-D934-4918-9BD6-5458D886DEFF}" srcOrd="0" destOrd="0" parTransId="{A5098594-2415-4703-9AAE-8EF6E849EE53}" sibTransId="{FD7D7978-C92A-4240-8A18-65167845D290}"/>
    <dgm:cxn modelId="{D963E031-8B21-4198-AAC6-1C658CF95F61}" type="presOf" srcId="{CE5CE3E6-897A-49E9-AFBE-A735B90744C3}" destId="{5A45E9CE-A5DB-4A5F-936A-14159818732A}" srcOrd="0" destOrd="1" presId="urn:microsoft.com/office/officeart/2005/8/layout/process3"/>
    <dgm:cxn modelId="{94A84936-AFD5-4567-A178-1EE1B523E87F}" srcId="{110D33D0-7533-47FA-906B-5071BF56B43E}" destId="{CDCB3EE2-6382-4F3A-981E-5A00953CA6FB}" srcOrd="1" destOrd="0" parTransId="{F6BB1C32-38B3-4D8D-BEAB-AEFAE5B67A78}" sibTransId="{C19B60F2-46B5-4541-80CE-2499E9975716}"/>
    <dgm:cxn modelId="{39A62C5B-E39A-44AD-ACF0-BE24AA4E3991}" srcId="{082E775F-B70C-4EF8-AF34-A42A9CAADC7D}" destId="{123989A1-3EE9-46E3-8FB6-15670DC2A05B}" srcOrd="0" destOrd="0" parTransId="{B01D4389-A233-416E-961C-C1CFF442065E}" sibTransId="{F1B0DD4F-D7FD-46D0-AAA6-FBFD92C591DD}"/>
    <dgm:cxn modelId="{6DFDC04A-B9FE-4DF3-B6C9-5A2EBB24FF8A}" type="presOf" srcId="{7D8F5CF6-97C7-46CF-8323-BCBBAF01DA95}" destId="{18D039EA-F5BF-4FC0-83CF-C7A6821B3BB5}" srcOrd="0" destOrd="2" presId="urn:microsoft.com/office/officeart/2005/8/layout/process3"/>
    <dgm:cxn modelId="{E4DBB64B-76BA-463E-93CA-374790F04E41}" type="presOf" srcId="{2A0AD5A6-5136-417E-AA0B-CE87F0C4BD62}" destId="{A4FEFB91-8E74-41F4-84A7-C47A120C4EBA}" srcOrd="0" destOrd="0" presId="urn:microsoft.com/office/officeart/2005/8/layout/process3"/>
    <dgm:cxn modelId="{D462876D-34F3-4228-8731-D2D3A9CE3564}" type="presOf" srcId="{9B1B0897-2E5F-494F-9137-0ACC1FE03BBB}" destId="{85D8390D-9BB6-4160-99E3-E689A13C5A55}" srcOrd="0" destOrd="2" presId="urn:microsoft.com/office/officeart/2005/8/layout/process3"/>
    <dgm:cxn modelId="{6C018F71-1F9C-4A5C-9D71-8FD7C797B0F8}" type="presOf" srcId="{03323301-A905-4E8A-8C7E-B63BCA519220}" destId="{5A45E9CE-A5DB-4A5F-936A-14159818732A}" srcOrd="0" destOrd="2" presId="urn:microsoft.com/office/officeart/2005/8/layout/process3"/>
    <dgm:cxn modelId="{C0CE6975-0C13-4CCD-9219-3009E210E7F5}" srcId="{110D33D0-7533-47FA-906B-5071BF56B43E}" destId="{7D8F5CF6-97C7-46CF-8323-BCBBAF01DA95}" srcOrd="2" destOrd="0" parTransId="{0F102DC8-95ED-4B58-AF31-EC2A74687085}" sibTransId="{0CBD359F-6648-4A56-B161-6CD961953F1D}"/>
    <dgm:cxn modelId="{04C3635A-7295-48C1-B436-B026CF9E9CA5}" type="presOf" srcId="{123989A1-3EE9-46E3-8FB6-15670DC2A05B}" destId="{6AB6FC97-DD66-4850-A0F2-BA45FC8F1BDB}" srcOrd="0" destOrd="0" presId="urn:microsoft.com/office/officeart/2005/8/layout/process3"/>
    <dgm:cxn modelId="{C7503E84-FF54-4319-9077-274A82A98CC8}" srcId="{110D33D0-7533-47FA-906B-5071BF56B43E}" destId="{0AB30AD3-D22B-41E1-9DDF-70E996D7DCCA}" srcOrd="0" destOrd="0" parTransId="{065998C9-B23A-4614-8782-9AA5747949C4}" sibTransId="{5DB1B011-580E-47EB-BF77-DB6B5A1DB554}"/>
    <dgm:cxn modelId="{01F38E8A-6DB6-4C5D-A4D3-F2FA2080EC3E}" type="presOf" srcId="{F1B0DD4F-D7FD-46D0-AAA6-FBFD92C591DD}" destId="{7C869526-A2F8-4078-8A5D-A5BF2BC450D8}" srcOrd="1" destOrd="0" presId="urn:microsoft.com/office/officeart/2005/8/layout/process3"/>
    <dgm:cxn modelId="{96688291-E85F-4261-A0E5-8E5565C8A139}" type="presOf" srcId="{082E775F-B70C-4EF8-AF34-A42A9CAADC7D}" destId="{B38776A1-77C8-4DED-92B0-A17B088DC582}" srcOrd="0" destOrd="0" presId="urn:microsoft.com/office/officeart/2005/8/layout/process3"/>
    <dgm:cxn modelId="{6C0A9493-B421-4036-B8C3-6BF27F9C3FFB}" type="presOf" srcId="{F1B0DD4F-D7FD-46D0-AAA6-FBFD92C591DD}" destId="{CD1C9813-8B8D-4618-9CA3-24061E01F87D}" srcOrd="0" destOrd="0" presId="urn:microsoft.com/office/officeart/2005/8/layout/process3"/>
    <dgm:cxn modelId="{1F22809D-8BB5-4896-8162-63E7156A7000}" srcId="{082E775F-B70C-4EF8-AF34-A42A9CAADC7D}" destId="{110D33D0-7533-47FA-906B-5071BF56B43E}" srcOrd="2" destOrd="0" parTransId="{23C22534-F760-41FE-8138-624E783EA2CF}" sibTransId="{604273C1-6D30-4EC7-839A-6BB4DA4858A7}"/>
    <dgm:cxn modelId="{54C9CBA0-E3C8-453F-8D4E-B4ADD2061C61}" srcId="{123989A1-3EE9-46E3-8FB6-15670DC2A05B}" destId="{AB551D49-69EE-432D-8F7C-E690EDBEDD68}" srcOrd="0" destOrd="0" parTransId="{1FFFEABF-A144-4E11-BFA7-6D943E855F01}" sibTransId="{B2A9D002-B074-4DA9-A7CF-A40C873E8774}"/>
    <dgm:cxn modelId="{0B764AB6-FF0A-4107-B6A8-FEB4E64FD6A2}" srcId="{082E775F-B70C-4EF8-AF34-A42A9CAADC7D}" destId="{DF219732-930F-477F-B443-1FCB5135A4BA}" srcOrd="1" destOrd="0" parTransId="{F4E5E2A1-3FCE-4BE1-846A-49E85DE863AD}" sibTransId="{2A0AD5A6-5136-417E-AA0B-CE87F0C4BD62}"/>
    <dgm:cxn modelId="{F5943AB8-3E2F-487C-B11D-7C2E463E36B5}" type="presOf" srcId="{AB551D49-69EE-432D-8F7C-E690EDBEDD68}" destId="{5A45E9CE-A5DB-4A5F-936A-14159818732A}" srcOrd="0" destOrd="0" presId="urn:microsoft.com/office/officeart/2005/8/layout/process3"/>
    <dgm:cxn modelId="{8C5726BA-0718-4B56-956C-CF52774D6334}" type="presOf" srcId="{CDCB3EE2-6382-4F3A-981E-5A00953CA6FB}" destId="{18D039EA-F5BF-4FC0-83CF-C7A6821B3BB5}" srcOrd="0" destOrd="1" presId="urn:microsoft.com/office/officeart/2005/8/layout/process3"/>
    <dgm:cxn modelId="{C635D2BD-F6E7-43A7-9DE9-2F79C2159ECA}" type="presOf" srcId="{649F668A-374E-4F8A-8DD0-C0940BC82DAF}" destId="{85D8390D-9BB6-4160-99E3-E689A13C5A55}" srcOrd="0" destOrd="1" presId="urn:microsoft.com/office/officeart/2005/8/layout/process3"/>
    <dgm:cxn modelId="{254F1FC1-D9BD-4936-9911-90708E08205C}" type="presOf" srcId="{A8471BAC-D934-4918-9BD6-5458D886DEFF}" destId="{85D8390D-9BB6-4160-99E3-E689A13C5A55}" srcOrd="0" destOrd="0" presId="urn:microsoft.com/office/officeart/2005/8/layout/process3"/>
    <dgm:cxn modelId="{9FB136C3-8DC2-4F40-BF36-EA06AD87DFCF}" srcId="{DF219732-930F-477F-B443-1FCB5135A4BA}" destId="{9B1B0897-2E5F-494F-9137-0ACC1FE03BBB}" srcOrd="2" destOrd="0" parTransId="{8EC9BCD2-2FF6-46E5-8F37-4843C9B41225}" sibTransId="{DEE0B0B5-4175-4B55-897D-C5461E085CC6}"/>
    <dgm:cxn modelId="{B3BAF0C5-5621-4908-910B-39129841CE41}" type="presOf" srcId="{2A0AD5A6-5136-417E-AA0B-CE87F0C4BD62}" destId="{2DF12E42-14D0-4033-8AA7-4B59FBFC88A6}" srcOrd="1" destOrd="0" presId="urn:microsoft.com/office/officeart/2005/8/layout/process3"/>
    <dgm:cxn modelId="{4F5FC7D7-C0C6-47D3-BE10-76570B9C83A0}" type="presOf" srcId="{110D33D0-7533-47FA-906B-5071BF56B43E}" destId="{C3CB5FD2-B531-4259-AAC0-875A1AB4982A}" srcOrd="1" destOrd="0" presId="urn:microsoft.com/office/officeart/2005/8/layout/process3"/>
    <dgm:cxn modelId="{4A88CBE0-0611-466C-B507-5564E70B54AC}" type="presOf" srcId="{0AB30AD3-D22B-41E1-9DDF-70E996D7DCCA}" destId="{18D039EA-F5BF-4FC0-83CF-C7A6821B3BB5}" srcOrd="0" destOrd="0" presId="urn:microsoft.com/office/officeart/2005/8/layout/process3"/>
    <dgm:cxn modelId="{A9987FEE-3909-40A9-93AE-AF95F6F7DAD8}" type="presOf" srcId="{123989A1-3EE9-46E3-8FB6-15670DC2A05B}" destId="{761C6F8B-D976-4CF9-867D-146003D3D54D}" srcOrd="1" destOrd="0" presId="urn:microsoft.com/office/officeart/2005/8/layout/process3"/>
    <dgm:cxn modelId="{92A57AEF-F3A9-4B40-AD19-5AD02539CAD1}" type="presOf" srcId="{110D33D0-7533-47FA-906B-5071BF56B43E}" destId="{E9C1E495-F3EA-4920-897E-270A911A58A1}" srcOrd="0" destOrd="0" presId="urn:microsoft.com/office/officeart/2005/8/layout/process3"/>
    <dgm:cxn modelId="{8F16F7F8-13F3-4E50-B00F-03BA3167F137}" srcId="{123989A1-3EE9-46E3-8FB6-15670DC2A05B}" destId="{03323301-A905-4E8A-8C7E-B63BCA519220}" srcOrd="2" destOrd="0" parTransId="{81989D5D-7DA4-4971-BF1E-7BA3F53D6B53}" sibTransId="{DE928B89-75F1-4878-9105-6D20A7731E7C}"/>
    <dgm:cxn modelId="{939F47A4-0C8E-4506-870D-ACBEB23A74BA}" type="presParOf" srcId="{B38776A1-77C8-4DED-92B0-A17B088DC582}" destId="{B3CFE283-01BA-4F3C-9F6A-7706B66EF63A}" srcOrd="0" destOrd="0" presId="urn:microsoft.com/office/officeart/2005/8/layout/process3"/>
    <dgm:cxn modelId="{78B9B1D4-A399-404A-9DAC-E7EC835F813F}" type="presParOf" srcId="{B3CFE283-01BA-4F3C-9F6A-7706B66EF63A}" destId="{6AB6FC97-DD66-4850-A0F2-BA45FC8F1BDB}" srcOrd="0" destOrd="0" presId="urn:microsoft.com/office/officeart/2005/8/layout/process3"/>
    <dgm:cxn modelId="{61C38E83-73C2-4A19-B173-34E7086B597F}" type="presParOf" srcId="{B3CFE283-01BA-4F3C-9F6A-7706B66EF63A}" destId="{761C6F8B-D976-4CF9-867D-146003D3D54D}" srcOrd="1" destOrd="0" presId="urn:microsoft.com/office/officeart/2005/8/layout/process3"/>
    <dgm:cxn modelId="{2C167D8A-8C0E-426E-B0FA-6F8D0D6586F8}" type="presParOf" srcId="{B3CFE283-01BA-4F3C-9F6A-7706B66EF63A}" destId="{5A45E9CE-A5DB-4A5F-936A-14159818732A}" srcOrd="2" destOrd="0" presId="urn:microsoft.com/office/officeart/2005/8/layout/process3"/>
    <dgm:cxn modelId="{5D1CF9E4-95CB-42EA-BAA5-F05945D40B62}" type="presParOf" srcId="{B38776A1-77C8-4DED-92B0-A17B088DC582}" destId="{CD1C9813-8B8D-4618-9CA3-24061E01F87D}" srcOrd="1" destOrd="0" presId="urn:microsoft.com/office/officeart/2005/8/layout/process3"/>
    <dgm:cxn modelId="{A6EA1280-BB64-4B3A-A9C2-AE51599C056B}" type="presParOf" srcId="{CD1C9813-8B8D-4618-9CA3-24061E01F87D}" destId="{7C869526-A2F8-4078-8A5D-A5BF2BC450D8}" srcOrd="0" destOrd="0" presId="urn:microsoft.com/office/officeart/2005/8/layout/process3"/>
    <dgm:cxn modelId="{F21315DE-FDD0-4138-AA72-90E12488F5F4}" type="presParOf" srcId="{B38776A1-77C8-4DED-92B0-A17B088DC582}" destId="{B55D8734-200D-412B-AC2E-C4872D6C13EF}" srcOrd="2" destOrd="0" presId="urn:microsoft.com/office/officeart/2005/8/layout/process3"/>
    <dgm:cxn modelId="{426AF329-B29E-4F19-834B-BC9D95460BBB}" type="presParOf" srcId="{B55D8734-200D-412B-AC2E-C4872D6C13EF}" destId="{12A130C0-1E73-4C08-8518-42FD76EA3784}" srcOrd="0" destOrd="0" presId="urn:microsoft.com/office/officeart/2005/8/layout/process3"/>
    <dgm:cxn modelId="{26758790-2B8C-4CB2-A82B-929F61C9A2D3}" type="presParOf" srcId="{B55D8734-200D-412B-AC2E-C4872D6C13EF}" destId="{014A0568-FE5B-4036-8E55-9365A9DF9A30}" srcOrd="1" destOrd="0" presId="urn:microsoft.com/office/officeart/2005/8/layout/process3"/>
    <dgm:cxn modelId="{F1D7AD88-0E7E-4C41-912F-4B827C46E4AC}" type="presParOf" srcId="{B55D8734-200D-412B-AC2E-C4872D6C13EF}" destId="{85D8390D-9BB6-4160-99E3-E689A13C5A55}" srcOrd="2" destOrd="0" presId="urn:microsoft.com/office/officeart/2005/8/layout/process3"/>
    <dgm:cxn modelId="{57D60216-EEA2-4786-AE36-5064A1ADE91E}" type="presParOf" srcId="{B38776A1-77C8-4DED-92B0-A17B088DC582}" destId="{A4FEFB91-8E74-41F4-84A7-C47A120C4EBA}" srcOrd="3" destOrd="0" presId="urn:microsoft.com/office/officeart/2005/8/layout/process3"/>
    <dgm:cxn modelId="{DE8A2F0B-109B-483C-ABE6-54394D6AB277}" type="presParOf" srcId="{A4FEFB91-8E74-41F4-84A7-C47A120C4EBA}" destId="{2DF12E42-14D0-4033-8AA7-4B59FBFC88A6}" srcOrd="0" destOrd="0" presId="urn:microsoft.com/office/officeart/2005/8/layout/process3"/>
    <dgm:cxn modelId="{73B44784-801F-4456-ABF6-9CF38E2A8C31}" type="presParOf" srcId="{B38776A1-77C8-4DED-92B0-A17B088DC582}" destId="{F9910D77-0C9A-4474-A986-6E761315C4B4}" srcOrd="4" destOrd="0" presId="urn:microsoft.com/office/officeart/2005/8/layout/process3"/>
    <dgm:cxn modelId="{DF719439-F7DF-40FD-9DFD-61F4A8FBAADC}" type="presParOf" srcId="{F9910D77-0C9A-4474-A986-6E761315C4B4}" destId="{E9C1E495-F3EA-4920-897E-270A911A58A1}" srcOrd="0" destOrd="0" presId="urn:microsoft.com/office/officeart/2005/8/layout/process3"/>
    <dgm:cxn modelId="{F75E06CE-B7B0-4762-BB95-FFEF1700FD10}" type="presParOf" srcId="{F9910D77-0C9A-4474-A986-6E761315C4B4}" destId="{C3CB5FD2-B531-4259-AAC0-875A1AB4982A}" srcOrd="1" destOrd="0" presId="urn:microsoft.com/office/officeart/2005/8/layout/process3"/>
    <dgm:cxn modelId="{0C911F77-5ACB-4BA9-9A24-779A276BF9C1}" type="presParOf" srcId="{F9910D77-0C9A-4474-A986-6E761315C4B4}" destId="{18D039EA-F5BF-4FC0-83CF-C7A6821B3B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1FE1C1-4744-4251-B209-B3A6FA12CB5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35304B-6DD0-45C5-96C5-725260AD6DA5}">
      <dgm:prSet phldrT="[Text]"/>
      <dgm:spPr/>
      <dgm:t>
        <a:bodyPr/>
        <a:lstStyle/>
        <a:p>
          <a:r>
            <a:rPr lang="en-US" dirty="0"/>
            <a:t>Refresh Env</a:t>
          </a:r>
        </a:p>
      </dgm:t>
    </dgm:pt>
    <dgm:pt modelId="{F73B278A-0E3C-4E30-9118-667A5EFD6FF7}" type="parTrans" cxnId="{510C5552-F228-46F4-B1FC-0A0FFB473983}">
      <dgm:prSet/>
      <dgm:spPr/>
      <dgm:t>
        <a:bodyPr/>
        <a:lstStyle/>
        <a:p>
          <a:endParaRPr lang="en-US"/>
        </a:p>
      </dgm:t>
    </dgm:pt>
    <dgm:pt modelId="{53F13517-7BA5-41AA-A3F8-893A2D151125}" type="sibTrans" cxnId="{510C5552-F228-46F4-B1FC-0A0FFB473983}">
      <dgm:prSet/>
      <dgm:spPr/>
      <dgm:t>
        <a:bodyPr/>
        <a:lstStyle/>
        <a:p>
          <a:endParaRPr lang="en-US"/>
        </a:p>
      </dgm:t>
    </dgm:pt>
    <dgm:pt modelId="{1C0423BA-B640-4CAE-89BF-93F9429021E0}">
      <dgm:prSet phldrT="[Text]"/>
      <dgm:spPr/>
      <dgm:t>
        <a:bodyPr/>
        <a:lstStyle/>
        <a:p>
          <a:r>
            <a:rPr lang="en-US" dirty="0"/>
            <a:t>Deploy Code</a:t>
          </a:r>
        </a:p>
      </dgm:t>
    </dgm:pt>
    <dgm:pt modelId="{32E56C4B-EDAF-4C59-B85D-924322ED33E2}" type="parTrans" cxnId="{83EF281E-8571-4418-A893-315DF7377981}">
      <dgm:prSet/>
      <dgm:spPr/>
      <dgm:t>
        <a:bodyPr/>
        <a:lstStyle/>
        <a:p>
          <a:endParaRPr lang="en-US"/>
        </a:p>
      </dgm:t>
    </dgm:pt>
    <dgm:pt modelId="{842001ED-9E9A-464F-A5A1-D54283652F5E}" type="sibTrans" cxnId="{83EF281E-8571-4418-A893-315DF7377981}">
      <dgm:prSet/>
      <dgm:spPr/>
      <dgm:t>
        <a:bodyPr/>
        <a:lstStyle/>
        <a:p>
          <a:endParaRPr lang="en-US"/>
        </a:p>
      </dgm:t>
    </dgm:pt>
    <dgm:pt modelId="{C31C2041-BE59-4F5C-8571-6C6F3A98268C}">
      <dgm:prSet phldrT="[Text]"/>
      <dgm:spPr/>
      <dgm:t>
        <a:bodyPr/>
        <a:lstStyle/>
        <a:p>
          <a:r>
            <a:rPr lang="en-US" dirty="0"/>
            <a:t>Do Something</a:t>
          </a:r>
        </a:p>
      </dgm:t>
    </dgm:pt>
    <dgm:pt modelId="{0E3B153B-E14E-49E4-94FA-EC46DA3F6C92}" type="parTrans" cxnId="{D175B3FE-99FC-4627-BA07-CA92C96C5876}">
      <dgm:prSet/>
      <dgm:spPr/>
      <dgm:t>
        <a:bodyPr/>
        <a:lstStyle/>
        <a:p>
          <a:endParaRPr lang="en-US"/>
        </a:p>
      </dgm:t>
    </dgm:pt>
    <dgm:pt modelId="{F8DFC89D-AFA2-4358-9CD8-67925359D7D6}" type="sibTrans" cxnId="{D175B3FE-99FC-4627-BA07-CA92C96C5876}">
      <dgm:prSet/>
      <dgm:spPr/>
      <dgm:t>
        <a:bodyPr/>
        <a:lstStyle/>
        <a:p>
          <a:endParaRPr lang="en-US"/>
        </a:p>
      </dgm:t>
    </dgm:pt>
    <dgm:pt modelId="{986249D5-9EA0-47A3-A456-A8990D11EE84}">
      <dgm:prSet phldrT="[Text]"/>
      <dgm:spPr/>
      <dgm:t>
        <a:bodyPr/>
        <a:lstStyle/>
        <a:p>
          <a:r>
            <a:rPr lang="en-US" dirty="0"/>
            <a:t>Check in Code</a:t>
          </a:r>
        </a:p>
      </dgm:t>
    </dgm:pt>
    <dgm:pt modelId="{D562CC15-2AE8-4049-AA4F-94325EC2A60E}" type="parTrans" cxnId="{170CAE90-F5C0-42CF-8668-E11809BA52BB}">
      <dgm:prSet/>
      <dgm:spPr/>
      <dgm:t>
        <a:bodyPr/>
        <a:lstStyle/>
        <a:p>
          <a:endParaRPr lang="en-US"/>
        </a:p>
      </dgm:t>
    </dgm:pt>
    <dgm:pt modelId="{D8D50C94-DBF9-45C5-B8E9-122F1E557DB2}" type="sibTrans" cxnId="{170CAE90-F5C0-42CF-8668-E11809BA52BB}">
      <dgm:prSet/>
      <dgm:spPr/>
      <dgm:t>
        <a:bodyPr/>
        <a:lstStyle/>
        <a:p>
          <a:endParaRPr lang="en-US"/>
        </a:p>
      </dgm:t>
    </dgm:pt>
    <dgm:pt modelId="{886B908E-B6DB-4B92-92D9-24002214F7BE}" type="pres">
      <dgm:prSet presAssocID="{521FE1C1-4744-4251-B209-B3A6FA12CB5C}" presName="cycle" presStyleCnt="0">
        <dgm:presLayoutVars>
          <dgm:dir/>
          <dgm:resizeHandles val="exact"/>
        </dgm:presLayoutVars>
      </dgm:prSet>
      <dgm:spPr/>
    </dgm:pt>
    <dgm:pt modelId="{1AD27C85-FB22-43A2-B95A-699127096EC5}" type="pres">
      <dgm:prSet presAssocID="{1F35304B-6DD0-45C5-96C5-725260AD6DA5}" presName="dummy" presStyleCnt="0"/>
      <dgm:spPr/>
    </dgm:pt>
    <dgm:pt modelId="{D0AD8876-B61C-4ABE-A80C-A90880B43A0C}" type="pres">
      <dgm:prSet presAssocID="{1F35304B-6DD0-45C5-96C5-725260AD6DA5}" presName="node" presStyleLbl="revTx" presStyleIdx="0" presStyleCnt="4">
        <dgm:presLayoutVars>
          <dgm:bulletEnabled val="1"/>
        </dgm:presLayoutVars>
      </dgm:prSet>
      <dgm:spPr/>
    </dgm:pt>
    <dgm:pt modelId="{545550AD-2672-4BA7-BE41-2BFDD731C4C3}" type="pres">
      <dgm:prSet presAssocID="{53F13517-7BA5-41AA-A3F8-893A2D151125}" presName="sibTrans" presStyleLbl="node1" presStyleIdx="0" presStyleCnt="4"/>
      <dgm:spPr/>
    </dgm:pt>
    <dgm:pt modelId="{463F8127-1E8C-4837-8311-C08157439071}" type="pres">
      <dgm:prSet presAssocID="{1C0423BA-B640-4CAE-89BF-93F9429021E0}" presName="dummy" presStyleCnt="0"/>
      <dgm:spPr/>
    </dgm:pt>
    <dgm:pt modelId="{645FAA60-92CA-40CE-A9A9-A492C4EF3E41}" type="pres">
      <dgm:prSet presAssocID="{1C0423BA-B640-4CAE-89BF-93F9429021E0}" presName="node" presStyleLbl="revTx" presStyleIdx="1" presStyleCnt="4">
        <dgm:presLayoutVars>
          <dgm:bulletEnabled val="1"/>
        </dgm:presLayoutVars>
      </dgm:prSet>
      <dgm:spPr/>
    </dgm:pt>
    <dgm:pt modelId="{7B488A91-E63F-43D1-AB2E-CB16576CD7B0}" type="pres">
      <dgm:prSet presAssocID="{842001ED-9E9A-464F-A5A1-D54283652F5E}" presName="sibTrans" presStyleLbl="node1" presStyleIdx="1" presStyleCnt="4"/>
      <dgm:spPr/>
    </dgm:pt>
    <dgm:pt modelId="{5E29FFAC-28BA-45BC-A76B-FDDD5F2B8AD6}" type="pres">
      <dgm:prSet presAssocID="{C31C2041-BE59-4F5C-8571-6C6F3A98268C}" presName="dummy" presStyleCnt="0"/>
      <dgm:spPr/>
    </dgm:pt>
    <dgm:pt modelId="{26584F4B-D232-4015-A95F-F66BAEBF0E2D}" type="pres">
      <dgm:prSet presAssocID="{C31C2041-BE59-4F5C-8571-6C6F3A98268C}" presName="node" presStyleLbl="revTx" presStyleIdx="2" presStyleCnt="4">
        <dgm:presLayoutVars>
          <dgm:bulletEnabled val="1"/>
        </dgm:presLayoutVars>
      </dgm:prSet>
      <dgm:spPr/>
    </dgm:pt>
    <dgm:pt modelId="{161DF980-04BE-431A-BE7E-201417D720E2}" type="pres">
      <dgm:prSet presAssocID="{F8DFC89D-AFA2-4358-9CD8-67925359D7D6}" presName="sibTrans" presStyleLbl="node1" presStyleIdx="2" presStyleCnt="4"/>
      <dgm:spPr/>
    </dgm:pt>
    <dgm:pt modelId="{4EAC8077-61F5-406E-8DA0-A62A29E535B9}" type="pres">
      <dgm:prSet presAssocID="{986249D5-9EA0-47A3-A456-A8990D11EE84}" presName="dummy" presStyleCnt="0"/>
      <dgm:spPr/>
    </dgm:pt>
    <dgm:pt modelId="{39439574-55ED-4C0F-8437-A9B4538CD758}" type="pres">
      <dgm:prSet presAssocID="{986249D5-9EA0-47A3-A456-A8990D11EE84}" presName="node" presStyleLbl="revTx" presStyleIdx="3" presStyleCnt="4">
        <dgm:presLayoutVars>
          <dgm:bulletEnabled val="1"/>
        </dgm:presLayoutVars>
      </dgm:prSet>
      <dgm:spPr/>
    </dgm:pt>
    <dgm:pt modelId="{A7FD5BB3-A048-4992-AD37-5B1AE318E3BC}" type="pres">
      <dgm:prSet presAssocID="{D8D50C94-DBF9-45C5-B8E9-122F1E557DB2}" presName="sibTrans" presStyleLbl="node1" presStyleIdx="3" presStyleCnt="4"/>
      <dgm:spPr/>
    </dgm:pt>
  </dgm:ptLst>
  <dgm:cxnLst>
    <dgm:cxn modelId="{BDD9CD00-96E1-4331-A631-6A5C583CF952}" type="presOf" srcId="{1C0423BA-B640-4CAE-89BF-93F9429021E0}" destId="{645FAA60-92CA-40CE-A9A9-A492C4EF3E41}" srcOrd="0" destOrd="0" presId="urn:microsoft.com/office/officeart/2005/8/layout/cycle1"/>
    <dgm:cxn modelId="{83EF281E-8571-4418-A893-315DF7377981}" srcId="{521FE1C1-4744-4251-B209-B3A6FA12CB5C}" destId="{1C0423BA-B640-4CAE-89BF-93F9429021E0}" srcOrd="1" destOrd="0" parTransId="{32E56C4B-EDAF-4C59-B85D-924322ED33E2}" sibTransId="{842001ED-9E9A-464F-A5A1-D54283652F5E}"/>
    <dgm:cxn modelId="{2F131B25-3B59-48FA-A0AB-388BB0C97189}" type="presOf" srcId="{842001ED-9E9A-464F-A5A1-D54283652F5E}" destId="{7B488A91-E63F-43D1-AB2E-CB16576CD7B0}" srcOrd="0" destOrd="0" presId="urn:microsoft.com/office/officeart/2005/8/layout/cycle1"/>
    <dgm:cxn modelId="{63D20626-984A-41F5-B392-7BDDE46F5A20}" type="presOf" srcId="{C31C2041-BE59-4F5C-8571-6C6F3A98268C}" destId="{26584F4B-D232-4015-A95F-F66BAEBF0E2D}" srcOrd="0" destOrd="0" presId="urn:microsoft.com/office/officeart/2005/8/layout/cycle1"/>
    <dgm:cxn modelId="{CB8F722F-0BFF-4B2A-A5A1-3F7D7DBBCCE9}" type="presOf" srcId="{521FE1C1-4744-4251-B209-B3A6FA12CB5C}" destId="{886B908E-B6DB-4B92-92D9-24002214F7BE}" srcOrd="0" destOrd="0" presId="urn:microsoft.com/office/officeart/2005/8/layout/cycle1"/>
    <dgm:cxn modelId="{9A23FE3A-BB83-4101-8566-947C73E7BAD9}" type="presOf" srcId="{986249D5-9EA0-47A3-A456-A8990D11EE84}" destId="{39439574-55ED-4C0F-8437-A9B4538CD758}" srcOrd="0" destOrd="0" presId="urn:microsoft.com/office/officeart/2005/8/layout/cycle1"/>
    <dgm:cxn modelId="{F3A39D42-5A17-4052-87F9-EC3130FE4CF5}" type="presOf" srcId="{53F13517-7BA5-41AA-A3F8-893A2D151125}" destId="{545550AD-2672-4BA7-BE41-2BFDD731C4C3}" srcOrd="0" destOrd="0" presId="urn:microsoft.com/office/officeart/2005/8/layout/cycle1"/>
    <dgm:cxn modelId="{510C5552-F228-46F4-B1FC-0A0FFB473983}" srcId="{521FE1C1-4744-4251-B209-B3A6FA12CB5C}" destId="{1F35304B-6DD0-45C5-96C5-725260AD6DA5}" srcOrd="0" destOrd="0" parTransId="{F73B278A-0E3C-4E30-9118-667A5EFD6FF7}" sibTransId="{53F13517-7BA5-41AA-A3F8-893A2D151125}"/>
    <dgm:cxn modelId="{74CB757E-9FD0-402C-A3AD-852BF965FC53}" type="presOf" srcId="{F8DFC89D-AFA2-4358-9CD8-67925359D7D6}" destId="{161DF980-04BE-431A-BE7E-201417D720E2}" srcOrd="0" destOrd="0" presId="urn:microsoft.com/office/officeart/2005/8/layout/cycle1"/>
    <dgm:cxn modelId="{170CAE90-F5C0-42CF-8668-E11809BA52BB}" srcId="{521FE1C1-4744-4251-B209-B3A6FA12CB5C}" destId="{986249D5-9EA0-47A3-A456-A8990D11EE84}" srcOrd="3" destOrd="0" parTransId="{D562CC15-2AE8-4049-AA4F-94325EC2A60E}" sibTransId="{D8D50C94-DBF9-45C5-B8E9-122F1E557DB2}"/>
    <dgm:cxn modelId="{9D78819B-141A-42DE-BE1D-67547D657CC7}" type="presOf" srcId="{1F35304B-6DD0-45C5-96C5-725260AD6DA5}" destId="{D0AD8876-B61C-4ABE-A80C-A90880B43A0C}" srcOrd="0" destOrd="0" presId="urn:microsoft.com/office/officeart/2005/8/layout/cycle1"/>
    <dgm:cxn modelId="{EDE239CA-28A9-48B6-A50E-31CEED3CDEA6}" type="presOf" srcId="{D8D50C94-DBF9-45C5-B8E9-122F1E557DB2}" destId="{A7FD5BB3-A048-4992-AD37-5B1AE318E3BC}" srcOrd="0" destOrd="0" presId="urn:microsoft.com/office/officeart/2005/8/layout/cycle1"/>
    <dgm:cxn modelId="{D175B3FE-99FC-4627-BA07-CA92C96C5876}" srcId="{521FE1C1-4744-4251-B209-B3A6FA12CB5C}" destId="{C31C2041-BE59-4F5C-8571-6C6F3A98268C}" srcOrd="2" destOrd="0" parTransId="{0E3B153B-E14E-49E4-94FA-EC46DA3F6C92}" sibTransId="{F8DFC89D-AFA2-4358-9CD8-67925359D7D6}"/>
    <dgm:cxn modelId="{95902323-271A-4034-B99D-9489B07F398B}" type="presParOf" srcId="{886B908E-B6DB-4B92-92D9-24002214F7BE}" destId="{1AD27C85-FB22-43A2-B95A-699127096EC5}" srcOrd="0" destOrd="0" presId="urn:microsoft.com/office/officeart/2005/8/layout/cycle1"/>
    <dgm:cxn modelId="{1B6DDF6B-F498-4CF5-80B5-23F229DB5DE9}" type="presParOf" srcId="{886B908E-B6DB-4B92-92D9-24002214F7BE}" destId="{D0AD8876-B61C-4ABE-A80C-A90880B43A0C}" srcOrd="1" destOrd="0" presId="urn:microsoft.com/office/officeart/2005/8/layout/cycle1"/>
    <dgm:cxn modelId="{711F938A-FE02-4D98-81A1-B5DF2181424C}" type="presParOf" srcId="{886B908E-B6DB-4B92-92D9-24002214F7BE}" destId="{545550AD-2672-4BA7-BE41-2BFDD731C4C3}" srcOrd="2" destOrd="0" presId="urn:microsoft.com/office/officeart/2005/8/layout/cycle1"/>
    <dgm:cxn modelId="{D8F13FBD-B3CF-41E1-9068-60C7B70FCDB0}" type="presParOf" srcId="{886B908E-B6DB-4B92-92D9-24002214F7BE}" destId="{463F8127-1E8C-4837-8311-C08157439071}" srcOrd="3" destOrd="0" presId="urn:microsoft.com/office/officeart/2005/8/layout/cycle1"/>
    <dgm:cxn modelId="{AE6A8FB5-F55E-43C6-A2CE-71C3B7615E36}" type="presParOf" srcId="{886B908E-B6DB-4B92-92D9-24002214F7BE}" destId="{645FAA60-92CA-40CE-A9A9-A492C4EF3E41}" srcOrd="4" destOrd="0" presId="urn:microsoft.com/office/officeart/2005/8/layout/cycle1"/>
    <dgm:cxn modelId="{B062C0A9-7628-42AB-939D-101D776C707D}" type="presParOf" srcId="{886B908E-B6DB-4B92-92D9-24002214F7BE}" destId="{7B488A91-E63F-43D1-AB2E-CB16576CD7B0}" srcOrd="5" destOrd="0" presId="urn:microsoft.com/office/officeart/2005/8/layout/cycle1"/>
    <dgm:cxn modelId="{CC919CEA-D0D5-4350-B2DE-95C3237DEBAF}" type="presParOf" srcId="{886B908E-B6DB-4B92-92D9-24002214F7BE}" destId="{5E29FFAC-28BA-45BC-A76B-FDDD5F2B8AD6}" srcOrd="6" destOrd="0" presId="urn:microsoft.com/office/officeart/2005/8/layout/cycle1"/>
    <dgm:cxn modelId="{679E5B92-C95D-4D37-B961-DFDD6B8BA50C}" type="presParOf" srcId="{886B908E-B6DB-4B92-92D9-24002214F7BE}" destId="{26584F4B-D232-4015-A95F-F66BAEBF0E2D}" srcOrd="7" destOrd="0" presId="urn:microsoft.com/office/officeart/2005/8/layout/cycle1"/>
    <dgm:cxn modelId="{837C105E-D592-4054-8F9F-AD06A8A757A3}" type="presParOf" srcId="{886B908E-B6DB-4B92-92D9-24002214F7BE}" destId="{161DF980-04BE-431A-BE7E-201417D720E2}" srcOrd="8" destOrd="0" presId="urn:microsoft.com/office/officeart/2005/8/layout/cycle1"/>
    <dgm:cxn modelId="{FBAE5316-A165-45C4-AFBA-795D92DBCB19}" type="presParOf" srcId="{886B908E-B6DB-4B92-92D9-24002214F7BE}" destId="{4EAC8077-61F5-406E-8DA0-A62A29E535B9}" srcOrd="9" destOrd="0" presId="urn:microsoft.com/office/officeart/2005/8/layout/cycle1"/>
    <dgm:cxn modelId="{533D106C-7F6F-4A6F-8CD9-256DEA47B742}" type="presParOf" srcId="{886B908E-B6DB-4B92-92D9-24002214F7BE}" destId="{39439574-55ED-4C0F-8437-A9B4538CD758}" srcOrd="10" destOrd="0" presId="urn:microsoft.com/office/officeart/2005/8/layout/cycle1"/>
    <dgm:cxn modelId="{30260197-D3FB-4CEB-942A-21C732D0A455}" type="presParOf" srcId="{886B908E-B6DB-4B92-92D9-24002214F7BE}" destId="{A7FD5BB3-A048-4992-AD37-5B1AE318E3BC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388B0B-940E-4B44-A025-03F3E6F1C923}" type="doc">
      <dgm:prSet loTypeId="urn:microsoft.com/office/officeart/2005/8/layout/bList2" loCatId="pictur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F38E-3148-46B7-9184-4A5746ACBBA5}">
      <dgm:prSet phldrT="[Text]"/>
      <dgm:spPr/>
      <dgm:t>
        <a:bodyPr/>
        <a:lstStyle/>
        <a:p>
          <a:r>
            <a:rPr lang="en-US" dirty="0"/>
            <a:t>NuGet</a:t>
          </a:r>
        </a:p>
      </dgm:t>
    </dgm:pt>
    <dgm:pt modelId="{E6567135-A675-44B8-9FD5-26B347FBBA69}" type="parTrans" cxnId="{1951CA4B-AFA2-40C9-A113-B03A362E62E0}">
      <dgm:prSet/>
      <dgm:spPr/>
      <dgm:t>
        <a:bodyPr/>
        <a:lstStyle/>
        <a:p>
          <a:endParaRPr lang="en-US"/>
        </a:p>
      </dgm:t>
    </dgm:pt>
    <dgm:pt modelId="{88100C87-EAFB-453A-920F-2EE76ABE2510}" type="sibTrans" cxnId="{1951CA4B-AFA2-40C9-A113-B03A362E62E0}">
      <dgm:prSet/>
      <dgm:spPr/>
      <dgm:t>
        <a:bodyPr/>
        <a:lstStyle/>
        <a:p>
          <a:endParaRPr lang="en-US"/>
        </a:p>
      </dgm:t>
    </dgm:pt>
    <dgm:pt modelId="{55B8CFB6-7BD9-4061-BAA7-F55A0B7AE52F}">
      <dgm:prSet phldrT="[Text]"/>
      <dgm:spPr/>
      <dgm:t>
        <a:bodyPr/>
        <a:lstStyle/>
        <a:p>
          <a:r>
            <a:rPr lang="en-US" dirty="0"/>
            <a:t>Chocolatey</a:t>
          </a:r>
        </a:p>
      </dgm:t>
    </dgm:pt>
    <dgm:pt modelId="{A845649E-14F4-4DE5-918B-A892C63CC27E}" type="parTrans" cxnId="{F97C0871-0A8C-477F-BA9C-D5A4844AD19D}">
      <dgm:prSet/>
      <dgm:spPr/>
      <dgm:t>
        <a:bodyPr/>
        <a:lstStyle/>
        <a:p>
          <a:endParaRPr lang="en-US"/>
        </a:p>
      </dgm:t>
    </dgm:pt>
    <dgm:pt modelId="{B9004825-B84E-48D2-B1CF-22DC0DFAE5B1}" type="sibTrans" cxnId="{F97C0871-0A8C-477F-BA9C-D5A4844AD19D}">
      <dgm:prSet/>
      <dgm:spPr/>
      <dgm:t>
        <a:bodyPr/>
        <a:lstStyle/>
        <a:p>
          <a:endParaRPr lang="en-US"/>
        </a:p>
      </dgm:t>
    </dgm:pt>
    <dgm:pt modelId="{CAAFA58A-054D-4CEF-94B8-29D661EC3E0C}">
      <dgm:prSet phldrT="[Text]"/>
      <dgm:spPr/>
      <dgm:t>
        <a:bodyPr/>
        <a:lstStyle/>
        <a:p>
          <a:r>
            <a:rPr lang="en-US" dirty="0"/>
            <a:t>Packaged Code</a:t>
          </a:r>
        </a:p>
      </dgm:t>
    </dgm:pt>
    <dgm:pt modelId="{48536757-6E04-4BCD-8A4E-98D388383C6A}" type="parTrans" cxnId="{8D99A0CA-B844-4FAD-B2B4-FBE601526300}">
      <dgm:prSet/>
      <dgm:spPr/>
      <dgm:t>
        <a:bodyPr/>
        <a:lstStyle/>
        <a:p>
          <a:endParaRPr lang="en-US"/>
        </a:p>
      </dgm:t>
    </dgm:pt>
    <dgm:pt modelId="{E9EAC64B-589C-40B8-907E-42F507A8A147}" type="sibTrans" cxnId="{8D99A0CA-B844-4FAD-B2B4-FBE601526300}">
      <dgm:prSet/>
      <dgm:spPr/>
      <dgm:t>
        <a:bodyPr/>
        <a:lstStyle/>
        <a:p>
          <a:endParaRPr lang="en-US"/>
        </a:p>
      </dgm:t>
    </dgm:pt>
    <dgm:pt modelId="{517FF3BE-3D44-430A-B2D3-691F46E5A08E}">
      <dgm:prSet phldrT="[Text]"/>
      <dgm:spPr/>
      <dgm:t>
        <a:bodyPr/>
        <a:lstStyle/>
        <a:p>
          <a:r>
            <a:rPr lang="en-US" dirty="0"/>
            <a:t>Pulls from NuGet Repos</a:t>
          </a:r>
        </a:p>
      </dgm:t>
    </dgm:pt>
    <dgm:pt modelId="{6A5353EC-D9D7-4E94-B509-0F774C483522}" type="parTrans" cxnId="{490E6A3D-E79B-4653-995D-FF82562C9EC9}">
      <dgm:prSet/>
      <dgm:spPr/>
      <dgm:t>
        <a:bodyPr/>
        <a:lstStyle/>
        <a:p>
          <a:endParaRPr lang="en-US"/>
        </a:p>
      </dgm:t>
    </dgm:pt>
    <dgm:pt modelId="{21680FCB-60BD-4E2F-8CC9-00E86D44558E}" type="sibTrans" cxnId="{490E6A3D-E79B-4653-995D-FF82562C9EC9}">
      <dgm:prSet/>
      <dgm:spPr/>
      <dgm:t>
        <a:bodyPr/>
        <a:lstStyle/>
        <a:p>
          <a:endParaRPr lang="en-US"/>
        </a:p>
      </dgm:t>
    </dgm:pt>
    <dgm:pt modelId="{44FC8FED-B246-4EDA-903E-322EB75A3EC1}">
      <dgm:prSet phldrT="[Text]"/>
      <dgm:spPr/>
      <dgm:t>
        <a:bodyPr/>
        <a:lstStyle/>
        <a:p>
          <a:r>
            <a:rPr lang="en-US" dirty="0"/>
            <a:t>Fully Configurable</a:t>
          </a:r>
        </a:p>
      </dgm:t>
    </dgm:pt>
    <dgm:pt modelId="{223AD773-7EDC-4FF5-9DCE-2BD8BF957113}" type="parTrans" cxnId="{BAF0CDF7-011C-4E32-B41E-109ED83D0F82}">
      <dgm:prSet/>
      <dgm:spPr/>
      <dgm:t>
        <a:bodyPr/>
        <a:lstStyle/>
        <a:p>
          <a:endParaRPr lang="en-US"/>
        </a:p>
      </dgm:t>
    </dgm:pt>
    <dgm:pt modelId="{EA8885D0-21C7-45F0-8B71-FD303C2F843B}" type="sibTrans" cxnId="{BAF0CDF7-011C-4E32-B41E-109ED83D0F82}">
      <dgm:prSet/>
      <dgm:spPr/>
      <dgm:t>
        <a:bodyPr/>
        <a:lstStyle/>
        <a:p>
          <a:endParaRPr lang="en-US"/>
        </a:p>
      </dgm:t>
    </dgm:pt>
    <dgm:pt modelId="{7A69387C-E870-4BA4-95B4-EE7FF669A2FF}">
      <dgm:prSet phldrT="[Text]"/>
      <dgm:spPr/>
      <dgm:t>
        <a:bodyPr/>
        <a:lstStyle/>
        <a:p>
          <a:r>
            <a:rPr lang="en-US" dirty="0"/>
            <a:t>Private Repo</a:t>
          </a:r>
        </a:p>
      </dgm:t>
    </dgm:pt>
    <dgm:pt modelId="{26D74BBE-7C71-4A18-BC11-2AA24DE40D7B}" type="parTrans" cxnId="{49239D8A-332D-4CF9-9608-BE0C3E093A49}">
      <dgm:prSet/>
      <dgm:spPr/>
      <dgm:t>
        <a:bodyPr/>
        <a:lstStyle/>
        <a:p>
          <a:endParaRPr lang="en-US"/>
        </a:p>
      </dgm:t>
    </dgm:pt>
    <dgm:pt modelId="{3EF78699-996F-419B-90EC-70FDAD3C1EED}" type="sibTrans" cxnId="{49239D8A-332D-4CF9-9608-BE0C3E093A49}">
      <dgm:prSet/>
      <dgm:spPr/>
      <dgm:t>
        <a:bodyPr/>
        <a:lstStyle/>
        <a:p>
          <a:endParaRPr lang="en-US"/>
        </a:p>
      </dgm:t>
    </dgm:pt>
    <dgm:pt modelId="{B0400FE5-ABCA-44BB-8F89-3AB49AE35D4F}">
      <dgm:prSet phldrT="[Text]"/>
      <dgm:spPr/>
      <dgm:t>
        <a:bodyPr/>
        <a:lstStyle/>
        <a:p>
          <a:r>
            <a:rPr lang="en-US" dirty="0"/>
            <a:t>Shared Components for reuse</a:t>
          </a:r>
        </a:p>
      </dgm:t>
    </dgm:pt>
    <dgm:pt modelId="{E90C6AEC-4A73-41B7-9757-AEAEF2C9E4B5}" type="parTrans" cxnId="{32EBCAC5-68B1-48C5-AE22-EBB69719EA71}">
      <dgm:prSet/>
      <dgm:spPr/>
      <dgm:t>
        <a:bodyPr/>
        <a:lstStyle/>
        <a:p>
          <a:endParaRPr lang="en-US"/>
        </a:p>
      </dgm:t>
    </dgm:pt>
    <dgm:pt modelId="{9F1C189C-5ACB-4F3E-B1A5-F3A2A8CB32F5}" type="sibTrans" cxnId="{32EBCAC5-68B1-48C5-AE22-EBB69719EA71}">
      <dgm:prSet/>
      <dgm:spPr/>
      <dgm:t>
        <a:bodyPr/>
        <a:lstStyle/>
        <a:p>
          <a:endParaRPr lang="en-US"/>
        </a:p>
      </dgm:t>
    </dgm:pt>
    <dgm:pt modelId="{E845B2CC-E210-4D80-9982-0EF82FF12001}">
      <dgm:prSet phldrT="[Text]"/>
      <dgm:spPr/>
      <dgm:t>
        <a:bodyPr/>
        <a:lstStyle/>
        <a:p>
          <a:endParaRPr lang="en-US" dirty="0"/>
        </a:p>
      </dgm:t>
    </dgm:pt>
    <dgm:pt modelId="{15D6FC56-EEA9-4CDA-899B-552F1F8D0046}" type="parTrans" cxnId="{939F3D6B-CB05-4045-B710-B64D3D236BEE}">
      <dgm:prSet/>
      <dgm:spPr/>
      <dgm:t>
        <a:bodyPr/>
        <a:lstStyle/>
        <a:p>
          <a:endParaRPr lang="en-US"/>
        </a:p>
      </dgm:t>
    </dgm:pt>
    <dgm:pt modelId="{102E26D0-4D57-43CF-B2D3-E8C3874B72F2}" type="sibTrans" cxnId="{939F3D6B-CB05-4045-B710-B64D3D236BEE}">
      <dgm:prSet/>
      <dgm:spPr/>
      <dgm:t>
        <a:bodyPr/>
        <a:lstStyle/>
        <a:p>
          <a:endParaRPr lang="en-US"/>
        </a:p>
      </dgm:t>
    </dgm:pt>
    <dgm:pt modelId="{770F37B9-36E4-41C5-8EA1-98B2790AA48E}" type="pres">
      <dgm:prSet presAssocID="{08388B0B-940E-4B44-A025-03F3E6F1C923}" presName="diagram" presStyleCnt="0">
        <dgm:presLayoutVars>
          <dgm:dir/>
          <dgm:animLvl val="lvl"/>
          <dgm:resizeHandles val="exact"/>
        </dgm:presLayoutVars>
      </dgm:prSet>
      <dgm:spPr/>
    </dgm:pt>
    <dgm:pt modelId="{DEE1D419-D462-4D2D-ABE7-2977E670E2D4}" type="pres">
      <dgm:prSet presAssocID="{63ACF38E-3148-46B7-9184-4A5746ACBBA5}" presName="compNode" presStyleCnt="0"/>
      <dgm:spPr/>
    </dgm:pt>
    <dgm:pt modelId="{34BD6800-E714-4381-9688-709DE20FB013}" type="pres">
      <dgm:prSet presAssocID="{63ACF38E-3148-46B7-9184-4A5746ACBBA5}" presName="childRect" presStyleLbl="bgAcc1" presStyleIdx="0" presStyleCnt="2">
        <dgm:presLayoutVars>
          <dgm:bulletEnabled val="1"/>
        </dgm:presLayoutVars>
      </dgm:prSet>
      <dgm:spPr/>
    </dgm:pt>
    <dgm:pt modelId="{A1236F31-FA53-4852-B581-0C35B7C67146}" type="pres">
      <dgm:prSet presAssocID="{63ACF38E-3148-46B7-9184-4A5746ACBBA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938DCB7-F71C-407C-ABFA-98CCB89D6C54}" type="pres">
      <dgm:prSet presAssocID="{63ACF38E-3148-46B7-9184-4A5746ACBBA5}" presName="parentRect" presStyleLbl="alignNode1" presStyleIdx="0" presStyleCnt="2"/>
      <dgm:spPr/>
    </dgm:pt>
    <dgm:pt modelId="{1FBE501D-6993-43B0-8905-CC019E50BFA6}" type="pres">
      <dgm:prSet presAssocID="{63ACF38E-3148-46B7-9184-4A5746ACBBA5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48BE6289-6FB4-4B43-8B5B-8D38FB1EEEA7}" type="pres">
      <dgm:prSet presAssocID="{88100C87-EAFB-453A-920F-2EE76ABE2510}" presName="sibTrans" presStyleLbl="sibTrans2D1" presStyleIdx="0" presStyleCnt="0"/>
      <dgm:spPr/>
    </dgm:pt>
    <dgm:pt modelId="{2A5ED250-FA65-4B4D-B5C7-B0C2046857FF}" type="pres">
      <dgm:prSet presAssocID="{55B8CFB6-7BD9-4061-BAA7-F55A0B7AE52F}" presName="compNode" presStyleCnt="0"/>
      <dgm:spPr/>
    </dgm:pt>
    <dgm:pt modelId="{297FCAB2-AE87-487F-9985-99058F913E47}" type="pres">
      <dgm:prSet presAssocID="{55B8CFB6-7BD9-4061-BAA7-F55A0B7AE52F}" presName="childRect" presStyleLbl="bgAcc1" presStyleIdx="1" presStyleCnt="2">
        <dgm:presLayoutVars>
          <dgm:bulletEnabled val="1"/>
        </dgm:presLayoutVars>
      </dgm:prSet>
      <dgm:spPr/>
    </dgm:pt>
    <dgm:pt modelId="{1B1FEE84-0023-4CDA-909F-ECB764870D44}" type="pres">
      <dgm:prSet presAssocID="{55B8CFB6-7BD9-4061-BAA7-F55A0B7AE52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DC1B6BA-F99D-4227-942C-4A458D45EBD6}" type="pres">
      <dgm:prSet presAssocID="{55B8CFB6-7BD9-4061-BAA7-F55A0B7AE52F}" presName="parentRect" presStyleLbl="alignNode1" presStyleIdx="1" presStyleCnt="2"/>
      <dgm:spPr/>
    </dgm:pt>
    <dgm:pt modelId="{BD5A1FC9-70A2-4A59-872A-60C69875949B}" type="pres">
      <dgm:prSet presAssocID="{55B8CFB6-7BD9-4061-BAA7-F55A0B7AE52F}" presName="adorn" presStyleLbl="fgAccFollow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</dgm:pt>
  </dgm:ptLst>
  <dgm:cxnLst>
    <dgm:cxn modelId="{07A7FC1B-7239-4393-86A7-64B44F3524CC}" type="presOf" srcId="{517FF3BE-3D44-430A-B2D3-691F46E5A08E}" destId="{297FCAB2-AE87-487F-9985-99058F913E47}" srcOrd="0" destOrd="0" presId="urn:microsoft.com/office/officeart/2005/8/layout/bList2"/>
    <dgm:cxn modelId="{4F60C129-31B3-4DD3-BC72-B7FF466BDE24}" type="presOf" srcId="{88100C87-EAFB-453A-920F-2EE76ABE2510}" destId="{48BE6289-6FB4-4B43-8B5B-8D38FB1EEEA7}" srcOrd="0" destOrd="0" presId="urn:microsoft.com/office/officeart/2005/8/layout/bList2"/>
    <dgm:cxn modelId="{C4804336-AB96-42C2-9614-FA618EA9C88E}" type="presOf" srcId="{55B8CFB6-7BD9-4061-BAA7-F55A0B7AE52F}" destId="{1B1FEE84-0023-4CDA-909F-ECB764870D44}" srcOrd="0" destOrd="0" presId="urn:microsoft.com/office/officeart/2005/8/layout/bList2"/>
    <dgm:cxn modelId="{490E6A3D-E79B-4653-995D-FF82562C9EC9}" srcId="{55B8CFB6-7BD9-4061-BAA7-F55A0B7AE52F}" destId="{517FF3BE-3D44-430A-B2D3-691F46E5A08E}" srcOrd="0" destOrd="0" parTransId="{6A5353EC-D9D7-4E94-B509-0F774C483522}" sibTransId="{21680FCB-60BD-4E2F-8CC9-00E86D44558E}"/>
    <dgm:cxn modelId="{939F3D6B-CB05-4045-B710-B64D3D236BEE}" srcId="{63ACF38E-3148-46B7-9184-4A5746ACBBA5}" destId="{E845B2CC-E210-4D80-9982-0EF82FF12001}" srcOrd="2" destOrd="0" parTransId="{15D6FC56-EEA9-4CDA-899B-552F1F8D0046}" sibTransId="{102E26D0-4D57-43CF-B2D3-E8C3874B72F2}"/>
    <dgm:cxn modelId="{1951CA4B-AFA2-40C9-A113-B03A362E62E0}" srcId="{08388B0B-940E-4B44-A025-03F3E6F1C923}" destId="{63ACF38E-3148-46B7-9184-4A5746ACBBA5}" srcOrd="0" destOrd="0" parTransId="{E6567135-A675-44B8-9FD5-26B347FBBA69}" sibTransId="{88100C87-EAFB-453A-920F-2EE76ABE2510}"/>
    <dgm:cxn modelId="{4C8DD56B-79B9-422A-8A69-C7984E9E03F6}" type="presOf" srcId="{55B8CFB6-7BD9-4061-BAA7-F55A0B7AE52F}" destId="{ADC1B6BA-F99D-4227-942C-4A458D45EBD6}" srcOrd="1" destOrd="0" presId="urn:microsoft.com/office/officeart/2005/8/layout/bList2"/>
    <dgm:cxn modelId="{F5EE5870-B301-41B1-8734-E9EBA4946EB2}" type="presOf" srcId="{63ACF38E-3148-46B7-9184-4A5746ACBBA5}" destId="{B938DCB7-F71C-407C-ABFA-98CCB89D6C54}" srcOrd="1" destOrd="0" presId="urn:microsoft.com/office/officeart/2005/8/layout/bList2"/>
    <dgm:cxn modelId="{F97C0871-0A8C-477F-BA9C-D5A4844AD19D}" srcId="{08388B0B-940E-4B44-A025-03F3E6F1C923}" destId="{55B8CFB6-7BD9-4061-BAA7-F55A0B7AE52F}" srcOrd="1" destOrd="0" parTransId="{A845649E-14F4-4DE5-918B-A892C63CC27E}" sibTransId="{B9004825-B84E-48D2-B1CF-22DC0DFAE5B1}"/>
    <dgm:cxn modelId="{3A694B78-25AB-45DE-91D0-AFE13B805008}" type="presOf" srcId="{E845B2CC-E210-4D80-9982-0EF82FF12001}" destId="{34BD6800-E714-4381-9688-709DE20FB013}" srcOrd="0" destOrd="2" presId="urn:microsoft.com/office/officeart/2005/8/layout/bList2"/>
    <dgm:cxn modelId="{147DF781-A05A-4D21-A088-6349FD132CBA}" type="presOf" srcId="{7A69387C-E870-4BA4-95B4-EE7FF669A2FF}" destId="{297FCAB2-AE87-487F-9985-99058F913E47}" srcOrd="0" destOrd="2" presId="urn:microsoft.com/office/officeart/2005/8/layout/bList2"/>
    <dgm:cxn modelId="{49239D8A-332D-4CF9-9608-BE0C3E093A49}" srcId="{55B8CFB6-7BD9-4061-BAA7-F55A0B7AE52F}" destId="{7A69387C-E870-4BA4-95B4-EE7FF669A2FF}" srcOrd="2" destOrd="0" parTransId="{26D74BBE-7C71-4A18-BC11-2AA24DE40D7B}" sibTransId="{3EF78699-996F-419B-90EC-70FDAD3C1EED}"/>
    <dgm:cxn modelId="{878F4B93-72D8-44EC-80F4-738CFEF7C7EA}" type="presOf" srcId="{08388B0B-940E-4B44-A025-03F3E6F1C923}" destId="{770F37B9-36E4-41C5-8EA1-98B2790AA48E}" srcOrd="0" destOrd="0" presId="urn:microsoft.com/office/officeart/2005/8/layout/bList2"/>
    <dgm:cxn modelId="{32EBCAC5-68B1-48C5-AE22-EBB69719EA71}" srcId="{63ACF38E-3148-46B7-9184-4A5746ACBBA5}" destId="{B0400FE5-ABCA-44BB-8F89-3AB49AE35D4F}" srcOrd="1" destOrd="0" parTransId="{E90C6AEC-4A73-41B7-9757-AEAEF2C9E4B5}" sibTransId="{9F1C189C-5ACB-4F3E-B1A5-F3A2A8CB32F5}"/>
    <dgm:cxn modelId="{8D99A0CA-B844-4FAD-B2B4-FBE601526300}" srcId="{63ACF38E-3148-46B7-9184-4A5746ACBBA5}" destId="{CAAFA58A-054D-4CEF-94B8-29D661EC3E0C}" srcOrd="0" destOrd="0" parTransId="{48536757-6E04-4BCD-8A4E-98D388383C6A}" sibTransId="{E9EAC64B-589C-40B8-907E-42F507A8A147}"/>
    <dgm:cxn modelId="{315216CF-6898-443C-A7D8-4CB7198EDD43}" type="presOf" srcId="{CAAFA58A-054D-4CEF-94B8-29D661EC3E0C}" destId="{34BD6800-E714-4381-9688-709DE20FB013}" srcOrd="0" destOrd="0" presId="urn:microsoft.com/office/officeart/2005/8/layout/bList2"/>
    <dgm:cxn modelId="{433099E7-651C-4F7B-86FA-BA62A3F6BB9C}" type="presOf" srcId="{B0400FE5-ABCA-44BB-8F89-3AB49AE35D4F}" destId="{34BD6800-E714-4381-9688-709DE20FB013}" srcOrd="0" destOrd="1" presId="urn:microsoft.com/office/officeart/2005/8/layout/bList2"/>
    <dgm:cxn modelId="{EAEF15EF-26BA-48C0-924C-475E2A2C3E35}" type="presOf" srcId="{63ACF38E-3148-46B7-9184-4A5746ACBBA5}" destId="{A1236F31-FA53-4852-B581-0C35B7C67146}" srcOrd="0" destOrd="0" presId="urn:microsoft.com/office/officeart/2005/8/layout/bList2"/>
    <dgm:cxn modelId="{BAF0CDF7-011C-4E32-B41E-109ED83D0F82}" srcId="{55B8CFB6-7BD9-4061-BAA7-F55A0B7AE52F}" destId="{44FC8FED-B246-4EDA-903E-322EB75A3EC1}" srcOrd="1" destOrd="0" parTransId="{223AD773-7EDC-4FF5-9DCE-2BD8BF957113}" sibTransId="{EA8885D0-21C7-45F0-8B71-FD303C2F843B}"/>
    <dgm:cxn modelId="{E42F22FE-516E-4ED3-A11F-0BB63E7767FC}" type="presOf" srcId="{44FC8FED-B246-4EDA-903E-322EB75A3EC1}" destId="{297FCAB2-AE87-487F-9985-99058F913E47}" srcOrd="0" destOrd="1" presId="urn:microsoft.com/office/officeart/2005/8/layout/bList2"/>
    <dgm:cxn modelId="{0280A816-77BE-4532-9CA2-98EA2F1396D2}" type="presParOf" srcId="{770F37B9-36E4-41C5-8EA1-98B2790AA48E}" destId="{DEE1D419-D462-4D2D-ABE7-2977E670E2D4}" srcOrd="0" destOrd="0" presId="urn:microsoft.com/office/officeart/2005/8/layout/bList2"/>
    <dgm:cxn modelId="{24687A25-3090-4A20-B11E-329F72389D0E}" type="presParOf" srcId="{DEE1D419-D462-4D2D-ABE7-2977E670E2D4}" destId="{34BD6800-E714-4381-9688-709DE20FB013}" srcOrd="0" destOrd="0" presId="urn:microsoft.com/office/officeart/2005/8/layout/bList2"/>
    <dgm:cxn modelId="{C6793E82-EF53-4C41-B2F4-4C3720A00BF5}" type="presParOf" srcId="{DEE1D419-D462-4D2D-ABE7-2977E670E2D4}" destId="{A1236F31-FA53-4852-B581-0C35B7C67146}" srcOrd="1" destOrd="0" presId="urn:microsoft.com/office/officeart/2005/8/layout/bList2"/>
    <dgm:cxn modelId="{2176AF96-6FB1-4539-B37B-6C81EE17489E}" type="presParOf" srcId="{DEE1D419-D462-4D2D-ABE7-2977E670E2D4}" destId="{B938DCB7-F71C-407C-ABFA-98CCB89D6C54}" srcOrd="2" destOrd="0" presId="urn:microsoft.com/office/officeart/2005/8/layout/bList2"/>
    <dgm:cxn modelId="{5F735789-942E-4A04-8537-784621697C7B}" type="presParOf" srcId="{DEE1D419-D462-4D2D-ABE7-2977E670E2D4}" destId="{1FBE501D-6993-43B0-8905-CC019E50BFA6}" srcOrd="3" destOrd="0" presId="urn:microsoft.com/office/officeart/2005/8/layout/bList2"/>
    <dgm:cxn modelId="{419827D9-5A07-4876-B0FD-EA0991ED742D}" type="presParOf" srcId="{770F37B9-36E4-41C5-8EA1-98B2790AA48E}" destId="{48BE6289-6FB4-4B43-8B5B-8D38FB1EEEA7}" srcOrd="1" destOrd="0" presId="urn:microsoft.com/office/officeart/2005/8/layout/bList2"/>
    <dgm:cxn modelId="{1938E015-10DF-4FA2-85FC-32F3129A9BD6}" type="presParOf" srcId="{770F37B9-36E4-41C5-8EA1-98B2790AA48E}" destId="{2A5ED250-FA65-4B4D-B5C7-B0C2046857FF}" srcOrd="2" destOrd="0" presId="urn:microsoft.com/office/officeart/2005/8/layout/bList2"/>
    <dgm:cxn modelId="{FF659F0E-9E7A-4132-BB32-1F1D9E39E62C}" type="presParOf" srcId="{2A5ED250-FA65-4B4D-B5C7-B0C2046857FF}" destId="{297FCAB2-AE87-487F-9985-99058F913E47}" srcOrd="0" destOrd="0" presId="urn:microsoft.com/office/officeart/2005/8/layout/bList2"/>
    <dgm:cxn modelId="{A131B80B-F09B-46A5-A202-912823271FCC}" type="presParOf" srcId="{2A5ED250-FA65-4B4D-B5C7-B0C2046857FF}" destId="{1B1FEE84-0023-4CDA-909F-ECB764870D44}" srcOrd="1" destOrd="0" presId="urn:microsoft.com/office/officeart/2005/8/layout/bList2"/>
    <dgm:cxn modelId="{E883D38D-08E6-437B-969F-3B858FEE43D2}" type="presParOf" srcId="{2A5ED250-FA65-4B4D-B5C7-B0C2046857FF}" destId="{ADC1B6BA-F99D-4227-942C-4A458D45EBD6}" srcOrd="2" destOrd="0" presId="urn:microsoft.com/office/officeart/2005/8/layout/bList2"/>
    <dgm:cxn modelId="{FC9B9A79-1167-4F7C-838A-0AF1FCA0CE28}" type="presParOf" srcId="{2A5ED250-FA65-4B4D-B5C7-B0C2046857FF}" destId="{BD5A1FC9-70A2-4A59-872A-60C69875949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C6F8B-D976-4CF9-867D-146003D3D54D}">
      <dsp:nvSpPr>
        <dsp:cNvPr id="0" name=""/>
        <dsp:cNvSpPr/>
      </dsp:nvSpPr>
      <dsp:spPr>
        <a:xfrm>
          <a:off x="5371" y="474012"/>
          <a:ext cx="2442286" cy="1036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Production Like</a:t>
          </a:r>
        </a:p>
      </dsp:txBody>
      <dsp:txXfrm>
        <a:off x="5371" y="474012"/>
        <a:ext cx="2442286" cy="691200"/>
      </dsp:txXfrm>
    </dsp:sp>
    <dsp:sp modelId="{5A45E9CE-A5DB-4A5F-936A-14159818732A}">
      <dsp:nvSpPr>
        <dsp:cNvPr id="0" name=""/>
        <dsp:cNvSpPr/>
      </dsp:nvSpPr>
      <dsp:spPr>
        <a:xfrm>
          <a:off x="505598" y="1165212"/>
          <a:ext cx="2442286" cy="3207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Full Size Dataset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Controlled Environment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Confidential Data</a:t>
          </a:r>
        </a:p>
      </dsp:txBody>
      <dsp:txXfrm>
        <a:off x="577130" y="1236744"/>
        <a:ext cx="2299222" cy="3064536"/>
      </dsp:txXfrm>
    </dsp:sp>
    <dsp:sp modelId="{CD1C9813-8B8D-4618-9CA3-24061E01F87D}">
      <dsp:nvSpPr>
        <dsp:cNvPr id="0" name=""/>
        <dsp:cNvSpPr/>
      </dsp:nvSpPr>
      <dsp:spPr>
        <a:xfrm>
          <a:off x="2817899" y="515583"/>
          <a:ext cx="784912" cy="608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817899" y="637195"/>
        <a:ext cx="602495" cy="364834"/>
      </dsp:txXfrm>
    </dsp:sp>
    <dsp:sp modelId="{014A0568-FE5B-4036-8E55-9365A9DF9A30}">
      <dsp:nvSpPr>
        <dsp:cNvPr id="0" name=""/>
        <dsp:cNvSpPr/>
      </dsp:nvSpPr>
      <dsp:spPr>
        <a:xfrm>
          <a:off x="3928624" y="474012"/>
          <a:ext cx="2442286" cy="1036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QA</a:t>
          </a:r>
        </a:p>
      </dsp:txBody>
      <dsp:txXfrm>
        <a:off x="3928624" y="474012"/>
        <a:ext cx="2442286" cy="691200"/>
      </dsp:txXfrm>
    </dsp:sp>
    <dsp:sp modelId="{85D8390D-9BB6-4160-99E3-E689A13C5A55}">
      <dsp:nvSpPr>
        <dsp:cNvPr id="0" name=""/>
        <dsp:cNvSpPr/>
      </dsp:nvSpPr>
      <dsp:spPr>
        <a:xfrm>
          <a:off x="4428851" y="1165212"/>
          <a:ext cx="2442286" cy="3207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Full Size Dataset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Less Controls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No Confidential Data</a:t>
          </a:r>
        </a:p>
      </dsp:txBody>
      <dsp:txXfrm>
        <a:off x="4500383" y="1236744"/>
        <a:ext cx="2299222" cy="3064536"/>
      </dsp:txXfrm>
    </dsp:sp>
    <dsp:sp modelId="{A4FEFB91-8E74-41F4-84A7-C47A120C4EBA}">
      <dsp:nvSpPr>
        <dsp:cNvPr id="0" name=""/>
        <dsp:cNvSpPr/>
      </dsp:nvSpPr>
      <dsp:spPr>
        <a:xfrm>
          <a:off x="6741152" y="515583"/>
          <a:ext cx="784912" cy="608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741152" y="637195"/>
        <a:ext cx="602495" cy="364834"/>
      </dsp:txXfrm>
    </dsp:sp>
    <dsp:sp modelId="{C3CB5FD2-B531-4259-AAC0-875A1AB4982A}">
      <dsp:nvSpPr>
        <dsp:cNvPr id="0" name=""/>
        <dsp:cNvSpPr/>
      </dsp:nvSpPr>
      <dsp:spPr>
        <a:xfrm>
          <a:off x="7851877" y="474012"/>
          <a:ext cx="2442286" cy="1036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</a:t>
          </a:r>
        </a:p>
      </dsp:txBody>
      <dsp:txXfrm>
        <a:off x="7851877" y="474012"/>
        <a:ext cx="2442286" cy="691200"/>
      </dsp:txXfrm>
    </dsp:sp>
    <dsp:sp modelId="{18D039EA-F5BF-4FC0-83CF-C7A6821B3BB5}">
      <dsp:nvSpPr>
        <dsp:cNvPr id="0" name=""/>
        <dsp:cNvSpPr/>
      </dsp:nvSpPr>
      <dsp:spPr>
        <a:xfrm>
          <a:off x="8352104" y="1165212"/>
          <a:ext cx="2442286" cy="3207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Small Dataset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Little to no Controls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No Confidential Data</a:t>
          </a:r>
        </a:p>
      </dsp:txBody>
      <dsp:txXfrm>
        <a:off x="8423636" y="1236744"/>
        <a:ext cx="2299222" cy="3064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D8876-B61C-4ABE-A80C-A90880B43A0C}">
      <dsp:nvSpPr>
        <dsp:cNvPr id="0" name=""/>
        <dsp:cNvSpPr/>
      </dsp:nvSpPr>
      <dsp:spPr>
        <a:xfrm>
          <a:off x="5979641" y="104391"/>
          <a:ext cx="1655822" cy="1655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Refresh Env</a:t>
          </a:r>
        </a:p>
      </dsp:txBody>
      <dsp:txXfrm>
        <a:off x="5979641" y="104391"/>
        <a:ext cx="1655822" cy="1655822"/>
      </dsp:txXfrm>
    </dsp:sp>
    <dsp:sp modelId="{545550AD-2672-4BA7-BE41-2BFDD731C4C3}">
      <dsp:nvSpPr>
        <dsp:cNvPr id="0" name=""/>
        <dsp:cNvSpPr/>
      </dsp:nvSpPr>
      <dsp:spPr>
        <a:xfrm>
          <a:off x="3059339" y="-566"/>
          <a:ext cx="4681082" cy="4681082"/>
        </a:xfrm>
        <a:prstGeom prst="circularArrow">
          <a:avLst>
            <a:gd name="adj1" fmla="val 6898"/>
            <a:gd name="adj2" fmla="val 465003"/>
            <a:gd name="adj3" fmla="val 550884"/>
            <a:gd name="adj4" fmla="val 20584113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FAA60-92CA-40CE-A9A9-A492C4EF3E41}">
      <dsp:nvSpPr>
        <dsp:cNvPr id="0" name=""/>
        <dsp:cNvSpPr/>
      </dsp:nvSpPr>
      <dsp:spPr>
        <a:xfrm>
          <a:off x="5979641" y="2919735"/>
          <a:ext cx="1655822" cy="1655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Deploy Code</a:t>
          </a:r>
        </a:p>
      </dsp:txBody>
      <dsp:txXfrm>
        <a:off x="5979641" y="2919735"/>
        <a:ext cx="1655822" cy="1655822"/>
      </dsp:txXfrm>
    </dsp:sp>
    <dsp:sp modelId="{7B488A91-E63F-43D1-AB2E-CB16576CD7B0}">
      <dsp:nvSpPr>
        <dsp:cNvPr id="0" name=""/>
        <dsp:cNvSpPr/>
      </dsp:nvSpPr>
      <dsp:spPr>
        <a:xfrm>
          <a:off x="3059339" y="-566"/>
          <a:ext cx="4681082" cy="4681082"/>
        </a:xfrm>
        <a:prstGeom prst="circularArrow">
          <a:avLst>
            <a:gd name="adj1" fmla="val 6898"/>
            <a:gd name="adj2" fmla="val 465003"/>
            <a:gd name="adj3" fmla="val 5950884"/>
            <a:gd name="adj4" fmla="val 4384113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84F4B-D232-4015-A95F-F66BAEBF0E2D}">
      <dsp:nvSpPr>
        <dsp:cNvPr id="0" name=""/>
        <dsp:cNvSpPr/>
      </dsp:nvSpPr>
      <dsp:spPr>
        <a:xfrm>
          <a:off x="3164297" y="2919735"/>
          <a:ext cx="1655822" cy="1655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Do Something</a:t>
          </a:r>
        </a:p>
      </dsp:txBody>
      <dsp:txXfrm>
        <a:off x="3164297" y="2919735"/>
        <a:ext cx="1655822" cy="1655822"/>
      </dsp:txXfrm>
    </dsp:sp>
    <dsp:sp modelId="{161DF980-04BE-431A-BE7E-201417D720E2}">
      <dsp:nvSpPr>
        <dsp:cNvPr id="0" name=""/>
        <dsp:cNvSpPr/>
      </dsp:nvSpPr>
      <dsp:spPr>
        <a:xfrm>
          <a:off x="3059339" y="-566"/>
          <a:ext cx="4681082" cy="4681082"/>
        </a:xfrm>
        <a:prstGeom prst="circularArrow">
          <a:avLst>
            <a:gd name="adj1" fmla="val 6898"/>
            <a:gd name="adj2" fmla="val 465003"/>
            <a:gd name="adj3" fmla="val 11350884"/>
            <a:gd name="adj4" fmla="val 9784113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39574-55ED-4C0F-8437-A9B4538CD758}">
      <dsp:nvSpPr>
        <dsp:cNvPr id="0" name=""/>
        <dsp:cNvSpPr/>
      </dsp:nvSpPr>
      <dsp:spPr>
        <a:xfrm>
          <a:off x="3164297" y="104391"/>
          <a:ext cx="1655822" cy="1655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Check in Code</a:t>
          </a:r>
        </a:p>
      </dsp:txBody>
      <dsp:txXfrm>
        <a:off x="3164297" y="104391"/>
        <a:ext cx="1655822" cy="1655822"/>
      </dsp:txXfrm>
    </dsp:sp>
    <dsp:sp modelId="{A7FD5BB3-A048-4992-AD37-5B1AE318E3BC}">
      <dsp:nvSpPr>
        <dsp:cNvPr id="0" name=""/>
        <dsp:cNvSpPr/>
      </dsp:nvSpPr>
      <dsp:spPr>
        <a:xfrm>
          <a:off x="3059339" y="-566"/>
          <a:ext cx="4681082" cy="4681082"/>
        </a:xfrm>
        <a:prstGeom prst="circularArrow">
          <a:avLst>
            <a:gd name="adj1" fmla="val 6898"/>
            <a:gd name="adj2" fmla="val 465003"/>
            <a:gd name="adj3" fmla="val 16750884"/>
            <a:gd name="adj4" fmla="val 15184113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D6800-E714-4381-9688-709DE20FB013}">
      <dsp:nvSpPr>
        <dsp:cNvPr id="0" name=""/>
        <dsp:cNvSpPr/>
      </dsp:nvSpPr>
      <dsp:spPr>
        <a:xfrm>
          <a:off x="637392" y="3838"/>
          <a:ext cx="4131313" cy="308393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29540" rIns="43180" bIns="431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Packaged Code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Shared Components for reuse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400" kern="1200" dirty="0"/>
        </a:p>
      </dsp:txBody>
      <dsp:txXfrm>
        <a:off x="709652" y="76098"/>
        <a:ext cx="3986793" cy="3011677"/>
      </dsp:txXfrm>
    </dsp:sp>
    <dsp:sp modelId="{B938DCB7-F71C-407C-ABFA-98CCB89D6C54}">
      <dsp:nvSpPr>
        <dsp:cNvPr id="0" name=""/>
        <dsp:cNvSpPr/>
      </dsp:nvSpPr>
      <dsp:spPr>
        <a:xfrm>
          <a:off x="637392" y="3087776"/>
          <a:ext cx="4131313" cy="13260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0" rIns="54610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NuGet</a:t>
          </a:r>
        </a:p>
      </dsp:txBody>
      <dsp:txXfrm>
        <a:off x="637392" y="3087776"/>
        <a:ext cx="2909375" cy="1326093"/>
      </dsp:txXfrm>
    </dsp:sp>
    <dsp:sp modelId="{1FBE501D-6993-43B0-8905-CC019E50BFA6}">
      <dsp:nvSpPr>
        <dsp:cNvPr id="0" name=""/>
        <dsp:cNvSpPr/>
      </dsp:nvSpPr>
      <dsp:spPr>
        <a:xfrm>
          <a:off x="3663636" y="3298414"/>
          <a:ext cx="1445959" cy="144595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FCAB2-AE87-487F-9985-99058F913E47}">
      <dsp:nvSpPr>
        <dsp:cNvPr id="0" name=""/>
        <dsp:cNvSpPr/>
      </dsp:nvSpPr>
      <dsp:spPr>
        <a:xfrm>
          <a:off x="5467823" y="3838"/>
          <a:ext cx="4131313" cy="308393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29540" rIns="43180" bIns="431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Pulls from NuGet Repos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Fully Configurable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Private Repo</a:t>
          </a:r>
        </a:p>
      </dsp:txBody>
      <dsp:txXfrm>
        <a:off x="5540083" y="76098"/>
        <a:ext cx="3986793" cy="3011677"/>
      </dsp:txXfrm>
    </dsp:sp>
    <dsp:sp modelId="{ADC1B6BA-F99D-4227-942C-4A458D45EBD6}">
      <dsp:nvSpPr>
        <dsp:cNvPr id="0" name=""/>
        <dsp:cNvSpPr/>
      </dsp:nvSpPr>
      <dsp:spPr>
        <a:xfrm>
          <a:off x="5467823" y="3087776"/>
          <a:ext cx="4131313" cy="13260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0" rIns="54610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Chocolatey</a:t>
          </a:r>
        </a:p>
      </dsp:txBody>
      <dsp:txXfrm>
        <a:off x="5467823" y="3087776"/>
        <a:ext cx="2909375" cy="1326093"/>
      </dsp:txXfrm>
    </dsp:sp>
    <dsp:sp modelId="{BD5A1FC9-70A2-4A59-872A-60C69875949B}">
      <dsp:nvSpPr>
        <dsp:cNvPr id="0" name=""/>
        <dsp:cNvSpPr/>
      </dsp:nvSpPr>
      <dsp:spPr>
        <a:xfrm>
          <a:off x="8494066" y="3298414"/>
          <a:ext cx="1445959" cy="144595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14A1E-46E5-4184-BEBF-7A52F35B4545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1A968-C0E8-4160-9441-EB3EE2D57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2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Delivering business value faster.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58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Adam Anderson, and I have been a database developer for over 10 years and in IT for more than 20. I am MCSA certified and will be taking my final test in a month or two to get my MCSE. </a:t>
            </a:r>
          </a:p>
          <a:p>
            <a:endParaRPr lang="en-US" dirty="0"/>
          </a:p>
          <a:p>
            <a:r>
              <a:rPr lang="en-US" dirty="0"/>
              <a:t>So I have a friend that is a financial accountant and he always droned on about ROI and how most people didn’t understand it. When I asked what he meant he told me that if you invest 100,000 dollars and a year later you get 12,000 dollars in return that was a 12% ROI and most companies would take that and run. However, if you can start making a 1000 dollars a month it is still the same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00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1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qlpioneer.wordpress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hyperlink" Target="http://www.linkedin.com/in/adam-anderson-db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 Automation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Adam Anderson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4AEB-A1CF-43D8-A0E5-EFB1529C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Chocolatey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7497C-90EB-4462-9476-D85AB19D4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3021105"/>
            <a:ext cx="10800000" cy="309870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Pulls packages from public and private repositories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Creates NuGet packages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Works with common Configuration Managers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759E6C2-9CCE-4600-84D3-5E2E3A4B2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0" y="91422"/>
            <a:ext cx="5988424" cy="258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93F2-1A5F-4BB2-AA25-6DC11D72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Automation</a:t>
            </a:r>
          </a:p>
        </p:txBody>
      </p:sp>
    </p:spTree>
    <p:extLst>
      <p:ext uri="{BB962C8B-B14F-4D97-AF65-F5344CB8AC3E}">
        <p14:creationId xmlns:p14="http://schemas.microsoft.com/office/powerpoint/2010/main" val="344320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26F6-0775-44BB-95D4-885B9F27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97262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Adam Anderson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@SQLPioneer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file"/>
              </a:rPr>
              <a:t>sqlpioneer.wordpress.com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www.linkedin.com/in/adam-anderson-dba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MCSA: SQL 2016 Database Development - Certified 2018">
            <a:extLst>
              <a:ext uri="{FF2B5EF4-FFF2-40B4-BE49-F238E27FC236}">
                <a16:creationId xmlns:a16="http://schemas.microsoft.com/office/drawing/2014/main" id="{CD2F463C-31A0-4DBC-A941-DBDD94391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4399757"/>
            <a:ext cx="1802606" cy="180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61037" y="1439863"/>
            <a:ext cx="10659387" cy="46799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Software Management using Chocolatey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Case Review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PowerShell Automation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Docker Environment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2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E8BD-6F47-4CB4-BF90-9EE88869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Use Case</a:t>
            </a:r>
            <a:br>
              <a:rPr lang="en-US" dirty="0"/>
            </a:br>
            <a:r>
              <a:rPr lang="en-US" dirty="0"/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133263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C1A7313-527F-499C-90D0-3CD8BAF5B9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250451"/>
              </p:ext>
            </p:extLst>
          </p:nvPr>
        </p:nvGraphicFramePr>
        <p:xfrm>
          <a:off x="360363" y="1272987"/>
          <a:ext cx="10799762" cy="4846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279E4CFF-A02C-4E3B-A6B0-D24FB8491965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Environment Use Case Requirements</a:t>
            </a:r>
          </a:p>
        </p:txBody>
      </p:sp>
    </p:spTree>
    <p:extLst>
      <p:ext uri="{BB962C8B-B14F-4D97-AF65-F5344CB8AC3E}">
        <p14:creationId xmlns:p14="http://schemas.microsoft.com/office/powerpoint/2010/main" val="428848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AD8A-B14D-4360-B5D8-78D91223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Usage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856EEC-16FB-4F86-BA65-2ED1A7721E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057619"/>
              </p:ext>
            </p:extLst>
          </p:nvPr>
        </p:nvGraphicFramePr>
        <p:xfrm>
          <a:off x="360363" y="1439863"/>
          <a:ext cx="10799762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059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Chocolatey / NuGet</a:t>
            </a:r>
          </a:p>
        </p:txBody>
      </p:sp>
    </p:spTree>
    <p:extLst>
      <p:ext uri="{BB962C8B-B14F-4D97-AF65-F5344CB8AC3E}">
        <p14:creationId xmlns:p14="http://schemas.microsoft.com/office/powerpoint/2010/main" val="2073836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F476-114E-4D41-B07F-2222FEA6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38" y="351397"/>
            <a:ext cx="10800000" cy="720000"/>
          </a:xfrm>
        </p:spPr>
        <p:txBody>
          <a:bodyPr/>
          <a:lstStyle/>
          <a:p>
            <a:r>
              <a:rPr lang="en-US" dirty="0"/>
              <a:t>Application Installations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510FB00-1C4B-46FA-B7EE-6A17BDFC7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763251"/>
              </p:ext>
            </p:extLst>
          </p:nvPr>
        </p:nvGraphicFramePr>
        <p:xfrm>
          <a:off x="582706" y="1371600"/>
          <a:ext cx="10577419" cy="4748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830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901D-5653-4880-971A-32EBDD5A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832B4-E4C8-48D0-9912-741FC459B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Single ZIP file with the .</a:t>
            </a:r>
            <a:r>
              <a:rPr lang="en-US" dirty="0" err="1"/>
              <a:t>nupkg</a:t>
            </a:r>
            <a:r>
              <a:rPr lang="en-US" dirty="0"/>
              <a:t> extension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Contains any files associated with package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Descriptive Manifest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Version Number format must be 1.0.2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61915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30735</TotalTime>
  <Words>286</Words>
  <Application>Microsoft Office PowerPoint</Application>
  <PresentationFormat>Custom</PresentationFormat>
  <Paragraphs>60</Paragraphs>
  <Slides>12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Wingdings</vt:lpstr>
      <vt:lpstr>SQLSatOslo 2016</vt:lpstr>
      <vt:lpstr>Image</vt:lpstr>
      <vt:lpstr>Environment Automation</vt:lpstr>
      <vt:lpstr>About Me</vt:lpstr>
      <vt:lpstr>Agenda</vt:lpstr>
      <vt:lpstr>Automation Use Case Why</vt:lpstr>
      <vt:lpstr>PowerPoint Presentation</vt:lpstr>
      <vt:lpstr>Environment Usage</vt:lpstr>
      <vt:lpstr>Chocolatey / NuGet</vt:lpstr>
      <vt:lpstr>Application Installations</vt:lpstr>
      <vt:lpstr>NuGet</vt:lpstr>
      <vt:lpstr>Chocolatey</vt:lpstr>
      <vt:lpstr>PowerShell Automation</vt:lpstr>
      <vt:lpstr>Docker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Adam Anderson</cp:lastModifiedBy>
  <cp:revision>138</cp:revision>
  <dcterms:created xsi:type="dcterms:W3CDTF">2011-08-19T20:30:49Z</dcterms:created>
  <dcterms:modified xsi:type="dcterms:W3CDTF">2019-07-02T03:34:10Z</dcterms:modified>
</cp:coreProperties>
</file>