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3" r:id="rId2"/>
    <p:sldId id="266" r:id="rId3"/>
    <p:sldId id="267" r:id="rId4"/>
    <p:sldId id="356" r:id="rId5"/>
    <p:sldId id="268" r:id="rId6"/>
    <p:sldId id="257" r:id="rId7"/>
    <p:sldId id="264" r:id="rId8"/>
    <p:sldId id="322" r:id="rId9"/>
    <p:sldId id="337" r:id="rId10"/>
    <p:sldId id="338" r:id="rId11"/>
    <p:sldId id="339" r:id="rId12"/>
    <p:sldId id="340" r:id="rId13"/>
    <p:sldId id="342" r:id="rId14"/>
    <p:sldId id="341" r:id="rId15"/>
    <p:sldId id="343" r:id="rId16"/>
    <p:sldId id="344" r:id="rId17"/>
    <p:sldId id="345" r:id="rId18"/>
    <p:sldId id="314" r:id="rId19"/>
    <p:sldId id="347" r:id="rId20"/>
    <p:sldId id="348" r:id="rId21"/>
    <p:sldId id="349" r:id="rId22"/>
    <p:sldId id="352" r:id="rId23"/>
    <p:sldId id="351" r:id="rId24"/>
    <p:sldId id="354" r:id="rId25"/>
    <p:sldId id="355" r:id="rId26"/>
    <p:sldId id="353" r:id="rId27"/>
    <p:sldId id="346" r:id="rId28"/>
    <p:sldId id="315" r:id="rId29"/>
    <p:sldId id="316" r:id="rId30"/>
    <p:sldId id="317" r:id="rId31"/>
    <p:sldId id="336" r:id="rId32"/>
    <p:sldId id="318" r:id="rId33"/>
    <p:sldId id="325" r:id="rId34"/>
    <p:sldId id="324" r:id="rId35"/>
    <p:sldId id="326" r:id="rId36"/>
    <p:sldId id="327" r:id="rId37"/>
    <p:sldId id="329" r:id="rId38"/>
    <p:sldId id="335" r:id="rId39"/>
    <p:sldId id="334" r:id="rId40"/>
    <p:sldId id="331" r:id="rId4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702" y="7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716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36.png"/><Relationship Id="rId4" Type="http://schemas.openxmlformats.org/officeDocument/2006/relationships/hyperlink" Target="https://en.wikipedia.org/wiki/Chocolatey_%28software_package_manager%29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36.png"/><Relationship Id="rId4" Type="http://schemas.openxmlformats.org/officeDocument/2006/relationships/hyperlink" Target="https://en.wikipedia.org/wiki/Chocolatey_%28software_package_manager%2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88B0B-940E-4B44-A025-03F3E6F1C923}" type="doc">
      <dgm:prSet loTypeId="urn:microsoft.com/office/officeart/2005/8/layout/bList2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38E-3148-46B7-9184-4A5746ACBBA5}">
      <dgm:prSet phldrT="[Text]"/>
      <dgm:spPr/>
      <dgm:t>
        <a:bodyPr/>
        <a:lstStyle/>
        <a:p>
          <a:r>
            <a:rPr lang="en-US" dirty="0"/>
            <a:t>NuGet</a:t>
          </a:r>
        </a:p>
      </dgm:t>
    </dgm:pt>
    <dgm:pt modelId="{E6567135-A675-44B8-9FD5-26B347FBBA69}" type="parTrans" cxnId="{1951CA4B-AFA2-40C9-A113-B03A362E62E0}">
      <dgm:prSet/>
      <dgm:spPr/>
      <dgm:t>
        <a:bodyPr/>
        <a:lstStyle/>
        <a:p>
          <a:endParaRPr lang="en-US"/>
        </a:p>
      </dgm:t>
    </dgm:pt>
    <dgm:pt modelId="{88100C87-EAFB-453A-920F-2EE76ABE2510}" type="sibTrans" cxnId="{1951CA4B-AFA2-40C9-A113-B03A362E62E0}">
      <dgm:prSet/>
      <dgm:spPr/>
      <dgm:t>
        <a:bodyPr/>
        <a:lstStyle/>
        <a:p>
          <a:endParaRPr lang="en-US"/>
        </a:p>
      </dgm:t>
    </dgm:pt>
    <dgm:pt modelId="{55B8CFB6-7BD9-4061-BAA7-F55A0B7AE52F}">
      <dgm:prSet phldrT="[Text]"/>
      <dgm:spPr/>
      <dgm:t>
        <a:bodyPr/>
        <a:lstStyle/>
        <a:p>
          <a:r>
            <a:rPr lang="en-US" dirty="0"/>
            <a:t>Chocolatey</a:t>
          </a:r>
        </a:p>
      </dgm:t>
    </dgm:pt>
    <dgm:pt modelId="{A845649E-14F4-4DE5-918B-A892C63CC27E}" type="parTrans" cxnId="{F97C0871-0A8C-477F-BA9C-D5A4844AD19D}">
      <dgm:prSet/>
      <dgm:spPr/>
      <dgm:t>
        <a:bodyPr/>
        <a:lstStyle/>
        <a:p>
          <a:endParaRPr lang="en-US"/>
        </a:p>
      </dgm:t>
    </dgm:pt>
    <dgm:pt modelId="{B9004825-B84E-48D2-B1CF-22DC0DFAE5B1}" type="sibTrans" cxnId="{F97C0871-0A8C-477F-BA9C-D5A4844AD19D}">
      <dgm:prSet/>
      <dgm:spPr/>
      <dgm:t>
        <a:bodyPr/>
        <a:lstStyle/>
        <a:p>
          <a:endParaRPr lang="en-US"/>
        </a:p>
      </dgm:t>
    </dgm:pt>
    <dgm:pt modelId="{CAAFA58A-054D-4CEF-94B8-29D661EC3E0C}">
      <dgm:prSet phldrT="[Text]"/>
      <dgm:spPr/>
      <dgm:t>
        <a:bodyPr/>
        <a:lstStyle/>
        <a:p>
          <a:r>
            <a:rPr lang="en-US" dirty="0"/>
            <a:t>Packaged Code</a:t>
          </a:r>
        </a:p>
      </dgm:t>
    </dgm:pt>
    <dgm:pt modelId="{48536757-6E04-4BCD-8A4E-98D388383C6A}" type="parTrans" cxnId="{8D99A0CA-B844-4FAD-B2B4-FBE601526300}">
      <dgm:prSet/>
      <dgm:spPr/>
      <dgm:t>
        <a:bodyPr/>
        <a:lstStyle/>
        <a:p>
          <a:endParaRPr lang="en-US"/>
        </a:p>
      </dgm:t>
    </dgm:pt>
    <dgm:pt modelId="{E9EAC64B-589C-40B8-907E-42F507A8A147}" type="sibTrans" cxnId="{8D99A0CA-B844-4FAD-B2B4-FBE601526300}">
      <dgm:prSet/>
      <dgm:spPr/>
      <dgm:t>
        <a:bodyPr/>
        <a:lstStyle/>
        <a:p>
          <a:endParaRPr lang="en-US"/>
        </a:p>
      </dgm:t>
    </dgm:pt>
    <dgm:pt modelId="{517FF3BE-3D44-430A-B2D3-691F46E5A08E}">
      <dgm:prSet phldrT="[Text]"/>
      <dgm:spPr/>
      <dgm:t>
        <a:bodyPr/>
        <a:lstStyle/>
        <a:p>
          <a:r>
            <a:rPr lang="en-US" dirty="0"/>
            <a:t>Pulls from NuGet Repos</a:t>
          </a:r>
        </a:p>
      </dgm:t>
    </dgm:pt>
    <dgm:pt modelId="{6A5353EC-D9D7-4E94-B509-0F774C483522}" type="parTrans" cxnId="{490E6A3D-E79B-4653-995D-FF82562C9EC9}">
      <dgm:prSet/>
      <dgm:spPr/>
      <dgm:t>
        <a:bodyPr/>
        <a:lstStyle/>
        <a:p>
          <a:endParaRPr lang="en-US"/>
        </a:p>
      </dgm:t>
    </dgm:pt>
    <dgm:pt modelId="{21680FCB-60BD-4E2F-8CC9-00E86D44558E}" type="sibTrans" cxnId="{490E6A3D-E79B-4653-995D-FF82562C9EC9}">
      <dgm:prSet/>
      <dgm:spPr/>
      <dgm:t>
        <a:bodyPr/>
        <a:lstStyle/>
        <a:p>
          <a:endParaRPr lang="en-US"/>
        </a:p>
      </dgm:t>
    </dgm:pt>
    <dgm:pt modelId="{44FC8FED-B246-4EDA-903E-322EB75A3EC1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223AD773-7EDC-4FF5-9DCE-2BD8BF957113}" type="parTrans" cxnId="{BAF0CDF7-011C-4E32-B41E-109ED83D0F82}">
      <dgm:prSet/>
      <dgm:spPr/>
      <dgm:t>
        <a:bodyPr/>
        <a:lstStyle/>
        <a:p>
          <a:endParaRPr lang="en-US"/>
        </a:p>
      </dgm:t>
    </dgm:pt>
    <dgm:pt modelId="{EA8885D0-21C7-45F0-8B71-FD303C2F843B}" type="sibTrans" cxnId="{BAF0CDF7-011C-4E32-B41E-109ED83D0F82}">
      <dgm:prSet/>
      <dgm:spPr/>
      <dgm:t>
        <a:bodyPr/>
        <a:lstStyle/>
        <a:p>
          <a:endParaRPr lang="en-US"/>
        </a:p>
      </dgm:t>
    </dgm:pt>
    <dgm:pt modelId="{7A69387C-E870-4BA4-95B4-EE7FF669A2FF}">
      <dgm:prSet phldrT="[Text]"/>
      <dgm:spPr/>
      <dgm:t>
        <a:bodyPr/>
        <a:lstStyle/>
        <a:p>
          <a:r>
            <a:rPr lang="en-US" dirty="0"/>
            <a:t>Private Repo</a:t>
          </a:r>
        </a:p>
      </dgm:t>
    </dgm:pt>
    <dgm:pt modelId="{26D74BBE-7C71-4A18-BC11-2AA24DE40D7B}" type="parTrans" cxnId="{49239D8A-332D-4CF9-9608-BE0C3E093A49}">
      <dgm:prSet/>
      <dgm:spPr/>
      <dgm:t>
        <a:bodyPr/>
        <a:lstStyle/>
        <a:p>
          <a:endParaRPr lang="en-US"/>
        </a:p>
      </dgm:t>
    </dgm:pt>
    <dgm:pt modelId="{3EF78699-996F-419B-90EC-70FDAD3C1EED}" type="sibTrans" cxnId="{49239D8A-332D-4CF9-9608-BE0C3E093A49}">
      <dgm:prSet/>
      <dgm:spPr/>
      <dgm:t>
        <a:bodyPr/>
        <a:lstStyle/>
        <a:p>
          <a:endParaRPr lang="en-US"/>
        </a:p>
      </dgm:t>
    </dgm:pt>
    <dgm:pt modelId="{B0400FE5-ABCA-44BB-8F89-3AB49AE35D4F}">
      <dgm:prSet phldrT="[Text]"/>
      <dgm:spPr/>
      <dgm:t>
        <a:bodyPr/>
        <a:lstStyle/>
        <a:p>
          <a:r>
            <a:rPr lang="en-US" dirty="0"/>
            <a:t>Shared Components for Reuse</a:t>
          </a:r>
        </a:p>
      </dgm:t>
    </dgm:pt>
    <dgm:pt modelId="{E90C6AEC-4A73-41B7-9757-AEAEF2C9E4B5}" type="parTrans" cxnId="{32EBCAC5-68B1-48C5-AE22-EBB69719EA71}">
      <dgm:prSet/>
      <dgm:spPr/>
      <dgm:t>
        <a:bodyPr/>
        <a:lstStyle/>
        <a:p>
          <a:endParaRPr lang="en-US"/>
        </a:p>
      </dgm:t>
    </dgm:pt>
    <dgm:pt modelId="{9F1C189C-5ACB-4F3E-B1A5-F3A2A8CB32F5}" type="sibTrans" cxnId="{32EBCAC5-68B1-48C5-AE22-EBB69719EA71}">
      <dgm:prSet/>
      <dgm:spPr/>
      <dgm:t>
        <a:bodyPr/>
        <a:lstStyle/>
        <a:p>
          <a:endParaRPr lang="en-US"/>
        </a:p>
      </dgm:t>
    </dgm:pt>
    <dgm:pt modelId="{E845B2CC-E210-4D80-9982-0EF82FF12001}">
      <dgm:prSet phldrT="[Text]"/>
      <dgm:spPr/>
      <dgm:t>
        <a:bodyPr/>
        <a:lstStyle/>
        <a:p>
          <a:endParaRPr lang="en-US" dirty="0"/>
        </a:p>
      </dgm:t>
    </dgm:pt>
    <dgm:pt modelId="{15D6FC56-EEA9-4CDA-899B-552F1F8D0046}" type="parTrans" cxnId="{939F3D6B-CB05-4045-B710-B64D3D236BEE}">
      <dgm:prSet/>
      <dgm:spPr/>
      <dgm:t>
        <a:bodyPr/>
        <a:lstStyle/>
        <a:p>
          <a:endParaRPr lang="en-US"/>
        </a:p>
      </dgm:t>
    </dgm:pt>
    <dgm:pt modelId="{102E26D0-4D57-43CF-B2D3-E8C3874B72F2}" type="sibTrans" cxnId="{939F3D6B-CB05-4045-B710-B64D3D236BEE}">
      <dgm:prSet/>
      <dgm:spPr/>
      <dgm:t>
        <a:bodyPr/>
        <a:lstStyle/>
        <a:p>
          <a:endParaRPr lang="en-US"/>
        </a:p>
      </dgm:t>
    </dgm:pt>
    <dgm:pt modelId="{770F37B9-36E4-41C5-8EA1-98B2790AA48E}" type="pres">
      <dgm:prSet presAssocID="{08388B0B-940E-4B44-A025-03F3E6F1C923}" presName="diagram" presStyleCnt="0">
        <dgm:presLayoutVars>
          <dgm:dir/>
          <dgm:animLvl val="lvl"/>
          <dgm:resizeHandles val="exact"/>
        </dgm:presLayoutVars>
      </dgm:prSet>
      <dgm:spPr/>
    </dgm:pt>
    <dgm:pt modelId="{DEE1D419-D462-4D2D-ABE7-2977E670E2D4}" type="pres">
      <dgm:prSet presAssocID="{63ACF38E-3148-46B7-9184-4A5746ACBBA5}" presName="compNode" presStyleCnt="0"/>
      <dgm:spPr/>
    </dgm:pt>
    <dgm:pt modelId="{34BD6800-E714-4381-9688-709DE20FB013}" type="pres">
      <dgm:prSet presAssocID="{63ACF38E-3148-46B7-9184-4A5746ACBBA5}" presName="childRect" presStyleLbl="bgAcc1" presStyleIdx="0" presStyleCnt="2">
        <dgm:presLayoutVars>
          <dgm:bulletEnabled val="1"/>
        </dgm:presLayoutVars>
      </dgm:prSet>
      <dgm:spPr/>
    </dgm:pt>
    <dgm:pt modelId="{A1236F31-FA53-4852-B581-0C35B7C67146}" type="pres">
      <dgm:prSet presAssocID="{63ACF38E-3148-46B7-9184-4A5746ACBBA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38DCB7-F71C-407C-ABFA-98CCB89D6C54}" type="pres">
      <dgm:prSet presAssocID="{63ACF38E-3148-46B7-9184-4A5746ACBBA5}" presName="parentRect" presStyleLbl="alignNode1" presStyleIdx="0" presStyleCnt="2"/>
      <dgm:spPr/>
    </dgm:pt>
    <dgm:pt modelId="{1FBE501D-6993-43B0-8905-CC019E50BFA6}" type="pres">
      <dgm:prSet presAssocID="{63ACF38E-3148-46B7-9184-4A5746ACBBA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8BE6289-6FB4-4B43-8B5B-8D38FB1EEEA7}" type="pres">
      <dgm:prSet presAssocID="{88100C87-EAFB-453A-920F-2EE76ABE2510}" presName="sibTrans" presStyleLbl="sibTrans2D1" presStyleIdx="0" presStyleCnt="0"/>
      <dgm:spPr/>
    </dgm:pt>
    <dgm:pt modelId="{2A5ED250-FA65-4B4D-B5C7-B0C2046857FF}" type="pres">
      <dgm:prSet presAssocID="{55B8CFB6-7BD9-4061-BAA7-F55A0B7AE52F}" presName="compNode" presStyleCnt="0"/>
      <dgm:spPr/>
    </dgm:pt>
    <dgm:pt modelId="{297FCAB2-AE87-487F-9985-99058F913E47}" type="pres">
      <dgm:prSet presAssocID="{55B8CFB6-7BD9-4061-BAA7-F55A0B7AE52F}" presName="childRect" presStyleLbl="bgAcc1" presStyleIdx="1" presStyleCnt="2">
        <dgm:presLayoutVars>
          <dgm:bulletEnabled val="1"/>
        </dgm:presLayoutVars>
      </dgm:prSet>
      <dgm:spPr/>
    </dgm:pt>
    <dgm:pt modelId="{1B1FEE84-0023-4CDA-909F-ECB764870D44}" type="pres">
      <dgm:prSet presAssocID="{55B8CFB6-7BD9-4061-BAA7-F55A0B7AE5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C1B6BA-F99D-4227-942C-4A458D45EBD6}" type="pres">
      <dgm:prSet presAssocID="{55B8CFB6-7BD9-4061-BAA7-F55A0B7AE52F}" presName="parentRect" presStyleLbl="alignNode1" presStyleIdx="1" presStyleCnt="2"/>
      <dgm:spPr/>
    </dgm:pt>
    <dgm:pt modelId="{BD5A1FC9-70A2-4A59-872A-60C69875949B}" type="pres">
      <dgm:prSet presAssocID="{55B8CFB6-7BD9-4061-BAA7-F55A0B7AE52F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</dgm:ptLst>
  <dgm:cxnLst>
    <dgm:cxn modelId="{07A7FC1B-7239-4393-86A7-64B44F3524CC}" type="presOf" srcId="{517FF3BE-3D44-430A-B2D3-691F46E5A08E}" destId="{297FCAB2-AE87-487F-9985-99058F913E47}" srcOrd="0" destOrd="0" presId="urn:microsoft.com/office/officeart/2005/8/layout/bList2"/>
    <dgm:cxn modelId="{4F60C129-31B3-4DD3-BC72-B7FF466BDE24}" type="presOf" srcId="{88100C87-EAFB-453A-920F-2EE76ABE2510}" destId="{48BE6289-6FB4-4B43-8B5B-8D38FB1EEEA7}" srcOrd="0" destOrd="0" presId="urn:microsoft.com/office/officeart/2005/8/layout/bList2"/>
    <dgm:cxn modelId="{C4804336-AB96-42C2-9614-FA618EA9C88E}" type="presOf" srcId="{55B8CFB6-7BD9-4061-BAA7-F55A0B7AE52F}" destId="{1B1FEE84-0023-4CDA-909F-ECB764870D44}" srcOrd="0" destOrd="0" presId="urn:microsoft.com/office/officeart/2005/8/layout/bList2"/>
    <dgm:cxn modelId="{490E6A3D-E79B-4653-995D-FF82562C9EC9}" srcId="{55B8CFB6-7BD9-4061-BAA7-F55A0B7AE52F}" destId="{517FF3BE-3D44-430A-B2D3-691F46E5A08E}" srcOrd="0" destOrd="0" parTransId="{6A5353EC-D9D7-4E94-B509-0F774C483522}" sibTransId="{21680FCB-60BD-4E2F-8CC9-00E86D44558E}"/>
    <dgm:cxn modelId="{939F3D6B-CB05-4045-B710-B64D3D236BEE}" srcId="{63ACF38E-3148-46B7-9184-4A5746ACBBA5}" destId="{E845B2CC-E210-4D80-9982-0EF82FF12001}" srcOrd="2" destOrd="0" parTransId="{15D6FC56-EEA9-4CDA-899B-552F1F8D0046}" sibTransId="{102E26D0-4D57-43CF-B2D3-E8C3874B72F2}"/>
    <dgm:cxn modelId="{1951CA4B-AFA2-40C9-A113-B03A362E62E0}" srcId="{08388B0B-940E-4B44-A025-03F3E6F1C923}" destId="{63ACF38E-3148-46B7-9184-4A5746ACBBA5}" srcOrd="0" destOrd="0" parTransId="{E6567135-A675-44B8-9FD5-26B347FBBA69}" sibTransId="{88100C87-EAFB-453A-920F-2EE76ABE2510}"/>
    <dgm:cxn modelId="{4C8DD56B-79B9-422A-8A69-C7984E9E03F6}" type="presOf" srcId="{55B8CFB6-7BD9-4061-BAA7-F55A0B7AE52F}" destId="{ADC1B6BA-F99D-4227-942C-4A458D45EBD6}" srcOrd="1" destOrd="0" presId="urn:microsoft.com/office/officeart/2005/8/layout/bList2"/>
    <dgm:cxn modelId="{F5EE5870-B301-41B1-8734-E9EBA4946EB2}" type="presOf" srcId="{63ACF38E-3148-46B7-9184-4A5746ACBBA5}" destId="{B938DCB7-F71C-407C-ABFA-98CCB89D6C54}" srcOrd="1" destOrd="0" presId="urn:microsoft.com/office/officeart/2005/8/layout/bList2"/>
    <dgm:cxn modelId="{F97C0871-0A8C-477F-BA9C-D5A4844AD19D}" srcId="{08388B0B-940E-4B44-A025-03F3E6F1C923}" destId="{55B8CFB6-7BD9-4061-BAA7-F55A0B7AE52F}" srcOrd="1" destOrd="0" parTransId="{A845649E-14F4-4DE5-918B-A892C63CC27E}" sibTransId="{B9004825-B84E-48D2-B1CF-22DC0DFAE5B1}"/>
    <dgm:cxn modelId="{3A694B78-25AB-45DE-91D0-AFE13B805008}" type="presOf" srcId="{E845B2CC-E210-4D80-9982-0EF82FF12001}" destId="{34BD6800-E714-4381-9688-709DE20FB013}" srcOrd="0" destOrd="2" presId="urn:microsoft.com/office/officeart/2005/8/layout/bList2"/>
    <dgm:cxn modelId="{147DF781-A05A-4D21-A088-6349FD132CBA}" type="presOf" srcId="{7A69387C-E870-4BA4-95B4-EE7FF669A2FF}" destId="{297FCAB2-AE87-487F-9985-99058F913E47}" srcOrd="0" destOrd="2" presId="urn:microsoft.com/office/officeart/2005/8/layout/bList2"/>
    <dgm:cxn modelId="{49239D8A-332D-4CF9-9608-BE0C3E093A49}" srcId="{55B8CFB6-7BD9-4061-BAA7-F55A0B7AE52F}" destId="{7A69387C-E870-4BA4-95B4-EE7FF669A2FF}" srcOrd="2" destOrd="0" parTransId="{26D74BBE-7C71-4A18-BC11-2AA24DE40D7B}" sibTransId="{3EF78699-996F-419B-90EC-70FDAD3C1EED}"/>
    <dgm:cxn modelId="{878F4B93-72D8-44EC-80F4-738CFEF7C7EA}" type="presOf" srcId="{08388B0B-940E-4B44-A025-03F3E6F1C923}" destId="{770F37B9-36E4-41C5-8EA1-98B2790AA48E}" srcOrd="0" destOrd="0" presId="urn:microsoft.com/office/officeart/2005/8/layout/bList2"/>
    <dgm:cxn modelId="{32EBCAC5-68B1-48C5-AE22-EBB69719EA71}" srcId="{63ACF38E-3148-46B7-9184-4A5746ACBBA5}" destId="{B0400FE5-ABCA-44BB-8F89-3AB49AE35D4F}" srcOrd="1" destOrd="0" parTransId="{E90C6AEC-4A73-41B7-9757-AEAEF2C9E4B5}" sibTransId="{9F1C189C-5ACB-4F3E-B1A5-F3A2A8CB32F5}"/>
    <dgm:cxn modelId="{8D99A0CA-B844-4FAD-B2B4-FBE601526300}" srcId="{63ACF38E-3148-46B7-9184-4A5746ACBBA5}" destId="{CAAFA58A-054D-4CEF-94B8-29D661EC3E0C}" srcOrd="0" destOrd="0" parTransId="{48536757-6E04-4BCD-8A4E-98D388383C6A}" sibTransId="{E9EAC64B-589C-40B8-907E-42F507A8A147}"/>
    <dgm:cxn modelId="{315216CF-6898-443C-A7D8-4CB7198EDD43}" type="presOf" srcId="{CAAFA58A-054D-4CEF-94B8-29D661EC3E0C}" destId="{34BD6800-E714-4381-9688-709DE20FB013}" srcOrd="0" destOrd="0" presId="urn:microsoft.com/office/officeart/2005/8/layout/bList2"/>
    <dgm:cxn modelId="{433099E7-651C-4F7B-86FA-BA62A3F6BB9C}" type="presOf" srcId="{B0400FE5-ABCA-44BB-8F89-3AB49AE35D4F}" destId="{34BD6800-E714-4381-9688-709DE20FB013}" srcOrd="0" destOrd="1" presId="urn:microsoft.com/office/officeart/2005/8/layout/bList2"/>
    <dgm:cxn modelId="{EAEF15EF-26BA-48C0-924C-475E2A2C3E35}" type="presOf" srcId="{63ACF38E-3148-46B7-9184-4A5746ACBBA5}" destId="{A1236F31-FA53-4852-B581-0C35B7C67146}" srcOrd="0" destOrd="0" presId="urn:microsoft.com/office/officeart/2005/8/layout/bList2"/>
    <dgm:cxn modelId="{BAF0CDF7-011C-4E32-B41E-109ED83D0F82}" srcId="{55B8CFB6-7BD9-4061-BAA7-F55A0B7AE52F}" destId="{44FC8FED-B246-4EDA-903E-322EB75A3EC1}" srcOrd="1" destOrd="0" parTransId="{223AD773-7EDC-4FF5-9DCE-2BD8BF957113}" sibTransId="{EA8885D0-21C7-45F0-8B71-FD303C2F843B}"/>
    <dgm:cxn modelId="{E42F22FE-516E-4ED3-A11F-0BB63E7767FC}" type="presOf" srcId="{44FC8FED-B246-4EDA-903E-322EB75A3EC1}" destId="{297FCAB2-AE87-487F-9985-99058F913E47}" srcOrd="0" destOrd="1" presId="urn:microsoft.com/office/officeart/2005/8/layout/bList2"/>
    <dgm:cxn modelId="{0280A816-77BE-4532-9CA2-98EA2F1396D2}" type="presParOf" srcId="{770F37B9-36E4-41C5-8EA1-98B2790AA48E}" destId="{DEE1D419-D462-4D2D-ABE7-2977E670E2D4}" srcOrd="0" destOrd="0" presId="urn:microsoft.com/office/officeart/2005/8/layout/bList2"/>
    <dgm:cxn modelId="{24687A25-3090-4A20-B11E-329F72389D0E}" type="presParOf" srcId="{DEE1D419-D462-4D2D-ABE7-2977E670E2D4}" destId="{34BD6800-E714-4381-9688-709DE20FB013}" srcOrd="0" destOrd="0" presId="urn:microsoft.com/office/officeart/2005/8/layout/bList2"/>
    <dgm:cxn modelId="{C6793E82-EF53-4C41-B2F4-4C3720A00BF5}" type="presParOf" srcId="{DEE1D419-D462-4D2D-ABE7-2977E670E2D4}" destId="{A1236F31-FA53-4852-B581-0C35B7C67146}" srcOrd="1" destOrd="0" presId="urn:microsoft.com/office/officeart/2005/8/layout/bList2"/>
    <dgm:cxn modelId="{2176AF96-6FB1-4539-B37B-6C81EE17489E}" type="presParOf" srcId="{DEE1D419-D462-4D2D-ABE7-2977E670E2D4}" destId="{B938DCB7-F71C-407C-ABFA-98CCB89D6C54}" srcOrd="2" destOrd="0" presId="urn:microsoft.com/office/officeart/2005/8/layout/bList2"/>
    <dgm:cxn modelId="{5F735789-942E-4A04-8537-784621697C7B}" type="presParOf" srcId="{DEE1D419-D462-4D2D-ABE7-2977E670E2D4}" destId="{1FBE501D-6993-43B0-8905-CC019E50BFA6}" srcOrd="3" destOrd="0" presId="urn:microsoft.com/office/officeart/2005/8/layout/bList2"/>
    <dgm:cxn modelId="{419827D9-5A07-4876-B0FD-EA0991ED742D}" type="presParOf" srcId="{770F37B9-36E4-41C5-8EA1-98B2790AA48E}" destId="{48BE6289-6FB4-4B43-8B5B-8D38FB1EEEA7}" srcOrd="1" destOrd="0" presId="urn:microsoft.com/office/officeart/2005/8/layout/bList2"/>
    <dgm:cxn modelId="{1938E015-10DF-4FA2-85FC-32F3129A9BD6}" type="presParOf" srcId="{770F37B9-36E4-41C5-8EA1-98B2790AA48E}" destId="{2A5ED250-FA65-4B4D-B5C7-B0C2046857FF}" srcOrd="2" destOrd="0" presId="urn:microsoft.com/office/officeart/2005/8/layout/bList2"/>
    <dgm:cxn modelId="{FF659F0E-9E7A-4132-BB32-1F1D9E39E62C}" type="presParOf" srcId="{2A5ED250-FA65-4B4D-B5C7-B0C2046857FF}" destId="{297FCAB2-AE87-487F-9985-99058F913E47}" srcOrd="0" destOrd="0" presId="urn:microsoft.com/office/officeart/2005/8/layout/bList2"/>
    <dgm:cxn modelId="{A131B80B-F09B-46A5-A202-912823271FCC}" type="presParOf" srcId="{2A5ED250-FA65-4B4D-B5C7-B0C2046857FF}" destId="{1B1FEE84-0023-4CDA-909F-ECB764870D44}" srcOrd="1" destOrd="0" presId="urn:microsoft.com/office/officeart/2005/8/layout/bList2"/>
    <dgm:cxn modelId="{E883D38D-08E6-437B-969F-3B858FEE43D2}" type="presParOf" srcId="{2A5ED250-FA65-4B4D-B5C7-B0C2046857FF}" destId="{ADC1B6BA-F99D-4227-942C-4A458D45EBD6}" srcOrd="2" destOrd="0" presId="urn:microsoft.com/office/officeart/2005/8/layout/bList2"/>
    <dgm:cxn modelId="{FC9B9A79-1167-4F7C-838A-0AF1FCA0CE28}" type="presParOf" srcId="{2A5ED250-FA65-4B4D-B5C7-B0C2046857FF}" destId="{BD5A1FC9-70A2-4A59-872A-60C69875949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88D1D-AC0E-4907-907A-3E19676BEE0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2F03A-BFCF-45BF-A934-9BBE0C91D1BB}">
      <dgm:prSet phldrT="[Text]"/>
      <dgm:spPr/>
      <dgm:t>
        <a:bodyPr/>
        <a:lstStyle/>
        <a:p>
          <a:r>
            <a:rPr lang="en-US" dirty="0"/>
            <a:t>Full Prod Data</a:t>
          </a:r>
        </a:p>
      </dgm:t>
    </dgm:pt>
    <dgm:pt modelId="{09905F2B-64DD-439A-BFD3-0C38BABB75D0}" type="parTrans" cxnId="{A8638F7D-8AE4-4197-8C5B-D95A2052A633}">
      <dgm:prSet/>
      <dgm:spPr/>
      <dgm:t>
        <a:bodyPr/>
        <a:lstStyle/>
        <a:p>
          <a:endParaRPr lang="en-US"/>
        </a:p>
      </dgm:t>
    </dgm:pt>
    <dgm:pt modelId="{F8A00A04-776E-44C0-8329-D1B5A7C68260}" type="sibTrans" cxnId="{A8638F7D-8AE4-4197-8C5B-D95A2052A633}">
      <dgm:prSet/>
      <dgm:spPr/>
      <dgm:t>
        <a:bodyPr/>
        <a:lstStyle/>
        <a:p>
          <a:endParaRPr lang="en-US"/>
        </a:p>
      </dgm:t>
    </dgm:pt>
    <dgm:pt modelId="{5ED9372C-7C53-4DC5-8D24-F29FA1FEECAF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DFA5C0F6-EECF-48DB-A7A1-AC9AC6C45886}" type="parTrans" cxnId="{06DE5C79-F5C3-4996-B154-9AAEA67A1925}">
      <dgm:prSet/>
      <dgm:spPr/>
      <dgm:t>
        <a:bodyPr/>
        <a:lstStyle/>
        <a:p>
          <a:endParaRPr lang="en-US"/>
        </a:p>
      </dgm:t>
    </dgm:pt>
    <dgm:pt modelId="{A4CB9B9D-4A9A-4267-AE3C-9E41E5CE49F3}" type="sibTrans" cxnId="{06DE5C79-F5C3-4996-B154-9AAEA67A1925}">
      <dgm:prSet/>
      <dgm:spPr/>
      <dgm:t>
        <a:bodyPr/>
        <a:lstStyle/>
        <a:p>
          <a:endParaRPr lang="en-US"/>
        </a:p>
      </dgm:t>
    </dgm:pt>
    <dgm:pt modelId="{6282C25E-0615-4966-A507-2C4A7364B42B}">
      <dgm:prSet phldrT="[Text]"/>
      <dgm:spPr/>
      <dgm:t>
        <a:bodyPr/>
        <a:lstStyle/>
        <a:p>
          <a:r>
            <a:rPr lang="en-US" dirty="0"/>
            <a:t>Full Data</a:t>
          </a:r>
        </a:p>
      </dgm:t>
    </dgm:pt>
    <dgm:pt modelId="{F20CA868-A098-481E-BCCD-C75908ED55D3}" type="parTrans" cxnId="{23E49F7B-D7DC-44EC-B90C-48CCD3B7729A}">
      <dgm:prSet/>
      <dgm:spPr/>
      <dgm:t>
        <a:bodyPr/>
        <a:lstStyle/>
        <a:p>
          <a:endParaRPr lang="en-US"/>
        </a:p>
      </dgm:t>
    </dgm:pt>
    <dgm:pt modelId="{EBDACEDD-D88A-4118-9E35-96BAAAD91842}" type="sibTrans" cxnId="{23E49F7B-D7DC-44EC-B90C-48CCD3B7729A}">
      <dgm:prSet/>
      <dgm:spPr/>
      <dgm:t>
        <a:bodyPr/>
        <a:lstStyle/>
        <a:p>
          <a:endParaRPr lang="en-US"/>
        </a:p>
      </dgm:t>
    </dgm:pt>
    <dgm:pt modelId="{635DE052-7CE1-4E93-BA73-281BB8584CAB}">
      <dgm:prSet phldrT="[Text]"/>
      <dgm:spPr/>
      <dgm:t>
        <a:bodyPr/>
        <a:lstStyle/>
        <a:p>
          <a:r>
            <a:rPr lang="en-US" dirty="0"/>
            <a:t>Pre-Production Image</a:t>
          </a:r>
        </a:p>
      </dgm:t>
    </dgm:pt>
    <dgm:pt modelId="{D6F47D94-1294-46B2-9B51-CE6B53C3C609}" type="parTrans" cxnId="{8501C80D-6F50-4857-93E5-8DF118C61C97}">
      <dgm:prSet/>
      <dgm:spPr/>
      <dgm:t>
        <a:bodyPr/>
        <a:lstStyle/>
        <a:p>
          <a:endParaRPr lang="en-US"/>
        </a:p>
      </dgm:t>
    </dgm:pt>
    <dgm:pt modelId="{D0829A93-1B53-4C64-A9A9-CCC085250AE0}" type="sibTrans" cxnId="{8501C80D-6F50-4857-93E5-8DF118C61C97}">
      <dgm:prSet/>
      <dgm:spPr/>
      <dgm:t>
        <a:bodyPr/>
        <a:lstStyle/>
        <a:p>
          <a:endParaRPr lang="en-US"/>
        </a:p>
      </dgm:t>
    </dgm:pt>
    <dgm:pt modelId="{D21DA7C2-28D6-453F-B2FE-5028A8CDE39F}">
      <dgm:prSet phldrT="[Text]"/>
      <dgm:spPr/>
      <dgm:t>
        <a:bodyPr/>
        <a:lstStyle/>
        <a:p>
          <a:r>
            <a:rPr lang="en-US" dirty="0"/>
            <a:t>Testing Image</a:t>
          </a:r>
        </a:p>
      </dgm:t>
    </dgm:pt>
    <dgm:pt modelId="{7C8121CB-90DE-4806-94D2-816C96A4C414}" type="parTrans" cxnId="{67667261-A1E4-48DA-9DC9-70C99822941E}">
      <dgm:prSet/>
      <dgm:spPr/>
      <dgm:t>
        <a:bodyPr/>
        <a:lstStyle/>
        <a:p>
          <a:endParaRPr lang="en-US"/>
        </a:p>
      </dgm:t>
    </dgm:pt>
    <dgm:pt modelId="{712E3657-240E-48DC-8D1C-26E1FE51F7D7}" type="sibTrans" cxnId="{67667261-A1E4-48DA-9DC9-70C99822941E}">
      <dgm:prSet/>
      <dgm:spPr/>
      <dgm:t>
        <a:bodyPr/>
        <a:lstStyle/>
        <a:p>
          <a:endParaRPr lang="en-US"/>
        </a:p>
      </dgm:t>
    </dgm:pt>
    <dgm:pt modelId="{5AE74FB7-7913-4262-8FA8-D31C993A2A63}">
      <dgm:prSet phldrT="[Text]"/>
      <dgm:spPr/>
      <dgm:t>
        <a:bodyPr/>
        <a:lstStyle/>
        <a:p>
          <a:r>
            <a:rPr lang="en-US" dirty="0"/>
            <a:t>Development Image</a:t>
          </a:r>
        </a:p>
      </dgm:t>
    </dgm:pt>
    <dgm:pt modelId="{5CE77289-76C9-40EA-A115-8A9AE707B67A}" type="parTrans" cxnId="{86D5F63E-B00E-4B5D-863A-AA69FFD4F985}">
      <dgm:prSet/>
      <dgm:spPr/>
      <dgm:t>
        <a:bodyPr/>
        <a:lstStyle/>
        <a:p>
          <a:endParaRPr lang="en-US"/>
        </a:p>
      </dgm:t>
    </dgm:pt>
    <dgm:pt modelId="{5D489D29-91C0-4CC4-A8C7-5B20F983C9A9}" type="sibTrans" cxnId="{86D5F63E-B00E-4B5D-863A-AA69FFD4F985}">
      <dgm:prSet/>
      <dgm:spPr/>
      <dgm:t>
        <a:bodyPr/>
        <a:lstStyle/>
        <a:p>
          <a:endParaRPr lang="en-US"/>
        </a:p>
      </dgm:t>
    </dgm:pt>
    <dgm:pt modelId="{29B55B46-9495-47B3-8BEA-032E4104880B}">
      <dgm:prSet phldrT="[Text]"/>
      <dgm:spPr/>
      <dgm:t>
        <a:bodyPr/>
        <a:lstStyle/>
        <a:p>
          <a:r>
            <a:rPr lang="en-US" dirty="0"/>
            <a:t>90% Delete</a:t>
          </a:r>
        </a:p>
      </dgm:t>
    </dgm:pt>
    <dgm:pt modelId="{31FDEEFB-7FCF-4B97-8611-3D0A761E1D34}" type="parTrans" cxnId="{1E80B21E-96BD-4FFA-81B0-E0DC9BEF2AF0}">
      <dgm:prSet/>
      <dgm:spPr/>
      <dgm:t>
        <a:bodyPr/>
        <a:lstStyle/>
        <a:p>
          <a:endParaRPr lang="en-US"/>
        </a:p>
      </dgm:t>
    </dgm:pt>
    <dgm:pt modelId="{80589CD4-37B8-4FC2-904F-BEE620DEAC9B}" type="sibTrans" cxnId="{1E80B21E-96BD-4FFA-81B0-E0DC9BEF2AF0}">
      <dgm:prSet/>
      <dgm:spPr/>
      <dgm:t>
        <a:bodyPr/>
        <a:lstStyle/>
        <a:p>
          <a:endParaRPr lang="en-US"/>
        </a:p>
      </dgm:t>
    </dgm:pt>
    <dgm:pt modelId="{5E0CB81D-92DC-48BF-812B-9B92274F5783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9286C1B6-933A-42A2-94BB-04F60CA58BFA}" type="parTrans" cxnId="{78BBE129-072D-46CD-B7AC-94F22ECA4675}">
      <dgm:prSet/>
      <dgm:spPr/>
      <dgm:t>
        <a:bodyPr/>
        <a:lstStyle/>
        <a:p>
          <a:endParaRPr lang="en-US"/>
        </a:p>
      </dgm:t>
    </dgm:pt>
    <dgm:pt modelId="{925B3BB8-2907-4E05-A2EB-1397B59959E8}" type="sibTrans" cxnId="{78BBE129-072D-46CD-B7AC-94F22ECA4675}">
      <dgm:prSet/>
      <dgm:spPr/>
      <dgm:t>
        <a:bodyPr/>
        <a:lstStyle/>
        <a:p>
          <a:endParaRPr lang="en-US"/>
        </a:p>
      </dgm:t>
    </dgm:pt>
    <dgm:pt modelId="{09F7667F-8731-4FCE-A558-B445AE37CD37}" type="pres">
      <dgm:prSet presAssocID="{FBE88D1D-AC0E-4907-907A-3E19676BEE0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8496-40C0-44AE-B19A-FB7927C96D54}" type="pres">
      <dgm:prSet presAssocID="{FBE88D1D-AC0E-4907-907A-3E19676BEE06}" presName="hierFlow" presStyleCnt="0"/>
      <dgm:spPr/>
    </dgm:pt>
    <dgm:pt modelId="{2DF03D85-7FCE-4EB8-851E-ACF7C3668293}" type="pres">
      <dgm:prSet presAssocID="{FBE88D1D-AC0E-4907-907A-3E19676BEE06}" presName="firstBuf" presStyleCnt="0"/>
      <dgm:spPr/>
    </dgm:pt>
    <dgm:pt modelId="{5CDD7611-99BC-4BF5-8B2E-E9D7E8B37CFA}" type="pres">
      <dgm:prSet presAssocID="{FBE88D1D-AC0E-4907-907A-3E19676BEE0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3BB478-1D9F-43E1-A681-3F293DF57705}" type="pres">
      <dgm:prSet presAssocID="{80E2F03A-BFCF-45BF-A934-9BBE0C91D1BB}" presName="Name14" presStyleCnt="0"/>
      <dgm:spPr/>
    </dgm:pt>
    <dgm:pt modelId="{75B2C75F-81AB-40DE-A938-6A5C93DD4B5F}" type="pres">
      <dgm:prSet presAssocID="{80E2F03A-BFCF-45BF-A934-9BBE0C91D1BB}" presName="level1Shape" presStyleLbl="node0" presStyleIdx="0" presStyleCnt="1">
        <dgm:presLayoutVars>
          <dgm:chPref val="3"/>
        </dgm:presLayoutVars>
      </dgm:prSet>
      <dgm:spPr/>
    </dgm:pt>
    <dgm:pt modelId="{286ADDDA-AEEE-4C2D-AC2A-8A044FE261F6}" type="pres">
      <dgm:prSet presAssocID="{80E2F03A-BFCF-45BF-A934-9BBE0C91D1BB}" presName="hierChild2" presStyleCnt="0"/>
      <dgm:spPr/>
    </dgm:pt>
    <dgm:pt modelId="{0648A92C-B390-43AD-8D42-3AA2F4E9DE66}" type="pres">
      <dgm:prSet presAssocID="{DFA5C0F6-EECF-48DB-A7A1-AC9AC6C45886}" presName="Name19" presStyleLbl="parChTrans1D2" presStyleIdx="0" presStyleCnt="2"/>
      <dgm:spPr/>
    </dgm:pt>
    <dgm:pt modelId="{3EB5300B-5140-4FD8-BA83-B274462F4737}" type="pres">
      <dgm:prSet presAssocID="{5ED9372C-7C53-4DC5-8D24-F29FA1FEECAF}" presName="Name21" presStyleCnt="0"/>
      <dgm:spPr/>
    </dgm:pt>
    <dgm:pt modelId="{A8DBD12C-0474-407D-9C2C-06A8BA8412A0}" type="pres">
      <dgm:prSet presAssocID="{5ED9372C-7C53-4DC5-8D24-F29FA1FEECAF}" presName="level2Shape" presStyleLbl="node2" presStyleIdx="0" presStyleCnt="2"/>
      <dgm:spPr/>
    </dgm:pt>
    <dgm:pt modelId="{266E59A7-4C88-434F-93A9-A32B0F2C6891}" type="pres">
      <dgm:prSet presAssocID="{5ED9372C-7C53-4DC5-8D24-F29FA1FEECAF}" presName="hierChild3" presStyleCnt="0"/>
      <dgm:spPr/>
    </dgm:pt>
    <dgm:pt modelId="{F647F5C2-DF77-4B58-8DEF-E7C6D82F930F}" type="pres">
      <dgm:prSet presAssocID="{9286C1B6-933A-42A2-94BB-04F60CA58BFA}" presName="Name19" presStyleLbl="parChTrans1D3" presStyleIdx="0" presStyleCnt="2"/>
      <dgm:spPr/>
    </dgm:pt>
    <dgm:pt modelId="{A83A7D8F-D682-4DB0-9480-25E104DF26AF}" type="pres">
      <dgm:prSet presAssocID="{5E0CB81D-92DC-48BF-812B-9B92274F5783}" presName="Name21" presStyleCnt="0"/>
      <dgm:spPr/>
    </dgm:pt>
    <dgm:pt modelId="{C6973C11-1F23-48B1-85AA-A006E84AA917}" type="pres">
      <dgm:prSet presAssocID="{5E0CB81D-92DC-48BF-812B-9B92274F5783}" presName="level2Shape" presStyleLbl="node3" presStyleIdx="0" presStyleCnt="2"/>
      <dgm:spPr/>
    </dgm:pt>
    <dgm:pt modelId="{1814AB2D-F296-49AB-A905-78F9B8AB6504}" type="pres">
      <dgm:prSet presAssocID="{5E0CB81D-92DC-48BF-812B-9B92274F5783}" presName="hierChild3" presStyleCnt="0"/>
      <dgm:spPr/>
    </dgm:pt>
    <dgm:pt modelId="{C0E44FF6-58BC-433E-B8AE-52D2A171EB44}" type="pres">
      <dgm:prSet presAssocID="{F20CA868-A098-481E-BCCD-C75908ED55D3}" presName="Name19" presStyleLbl="parChTrans1D2" presStyleIdx="1" presStyleCnt="2"/>
      <dgm:spPr/>
    </dgm:pt>
    <dgm:pt modelId="{93C83D10-F2D9-4A12-BFD8-EF76ED040BA5}" type="pres">
      <dgm:prSet presAssocID="{6282C25E-0615-4966-A507-2C4A7364B42B}" presName="Name21" presStyleCnt="0"/>
      <dgm:spPr/>
    </dgm:pt>
    <dgm:pt modelId="{9C272A9E-4C2E-4690-B125-491C46C6E50A}" type="pres">
      <dgm:prSet presAssocID="{6282C25E-0615-4966-A507-2C4A7364B42B}" presName="level2Shape" presStyleLbl="node2" presStyleIdx="1" presStyleCnt="2"/>
      <dgm:spPr/>
    </dgm:pt>
    <dgm:pt modelId="{ECE5DC3A-CEC6-443F-B9C5-415217109BA9}" type="pres">
      <dgm:prSet presAssocID="{6282C25E-0615-4966-A507-2C4A7364B42B}" presName="hierChild3" presStyleCnt="0"/>
      <dgm:spPr/>
    </dgm:pt>
    <dgm:pt modelId="{185A3A13-DDFF-449A-A976-5FA350A00299}" type="pres">
      <dgm:prSet presAssocID="{31FDEEFB-7FCF-4B97-8611-3D0A761E1D34}" presName="Name19" presStyleLbl="parChTrans1D3" presStyleIdx="1" presStyleCnt="2"/>
      <dgm:spPr/>
    </dgm:pt>
    <dgm:pt modelId="{8CDC6973-1442-46DA-AB89-89EFF5173A6C}" type="pres">
      <dgm:prSet presAssocID="{29B55B46-9495-47B3-8BEA-032E4104880B}" presName="Name21" presStyleCnt="0"/>
      <dgm:spPr/>
    </dgm:pt>
    <dgm:pt modelId="{021B1DB5-72F0-403C-860F-0FBE745A04C2}" type="pres">
      <dgm:prSet presAssocID="{29B55B46-9495-47B3-8BEA-032E4104880B}" presName="level2Shape" presStyleLbl="node3" presStyleIdx="1" presStyleCnt="2"/>
      <dgm:spPr/>
    </dgm:pt>
    <dgm:pt modelId="{862E4D88-A5DD-4AA0-B510-6981690406C1}" type="pres">
      <dgm:prSet presAssocID="{29B55B46-9495-47B3-8BEA-032E4104880B}" presName="hierChild3" presStyleCnt="0"/>
      <dgm:spPr/>
    </dgm:pt>
    <dgm:pt modelId="{16B31763-6AE8-4A4C-81D0-6B9FB9BFA6AC}" type="pres">
      <dgm:prSet presAssocID="{FBE88D1D-AC0E-4907-907A-3E19676BEE06}" presName="bgShapesFlow" presStyleCnt="0"/>
      <dgm:spPr/>
    </dgm:pt>
    <dgm:pt modelId="{21D626D2-6FD2-4DD4-AE8D-56DD1659FC59}" type="pres">
      <dgm:prSet presAssocID="{635DE052-7CE1-4E93-BA73-281BB8584CAB}" presName="rectComp" presStyleCnt="0"/>
      <dgm:spPr/>
    </dgm:pt>
    <dgm:pt modelId="{6852C548-7E56-4A46-BE7C-EA2137FA4703}" type="pres">
      <dgm:prSet presAssocID="{635DE052-7CE1-4E93-BA73-281BB8584CAB}" presName="bgRect" presStyleLbl="bgShp" presStyleIdx="0" presStyleCnt="3"/>
      <dgm:spPr/>
    </dgm:pt>
    <dgm:pt modelId="{E764CCE3-5148-4932-8A55-EE7C9359B31D}" type="pres">
      <dgm:prSet presAssocID="{635DE052-7CE1-4E93-BA73-281BB8584CAB}" presName="bgRectTx" presStyleLbl="bgShp" presStyleIdx="0" presStyleCnt="3">
        <dgm:presLayoutVars>
          <dgm:bulletEnabled val="1"/>
        </dgm:presLayoutVars>
      </dgm:prSet>
      <dgm:spPr/>
    </dgm:pt>
    <dgm:pt modelId="{6822C151-CE46-4E9B-8762-C187F3F92BDB}" type="pres">
      <dgm:prSet presAssocID="{635DE052-7CE1-4E93-BA73-281BB8584CAB}" presName="spComp" presStyleCnt="0"/>
      <dgm:spPr/>
    </dgm:pt>
    <dgm:pt modelId="{14311BA1-444B-4F84-943A-39AAF3A37F98}" type="pres">
      <dgm:prSet presAssocID="{635DE052-7CE1-4E93-BA73-281BB8584CAB}" presName="vSp" presStyleCnt="0"/>
      <dgm:spPr/>
    </dgm:pt>
    <dgm:pt modelId="{40B780B2-2B92-4C4A-96D6-3DB0F26E2A0E}" type="pres">
      <dgm:prSet presAssocID="{D21DA7C2-28D6-453F-B2FE-5028A8CDE39F}" presName="rectComp" presStyleCnt="0"/>
      <dgm:spPr/>
    </dgm:pt>
    <dgm:pt modelId="{19B3F8AA-EDD0-4160-AD14-3073D4F49C1B}" type="pres">
      <dgm:prSet presAssocID="{D21DA7C2-28D6-453F-B2FE-5028A8CDE39F}" presName="bgRect" presStyleLbl="bgShp" presStyleIdx="1" presStyleCnt="3"/>
      <dgm:spPr/>
    </dgm:pt>
    <dgm:pt modelId="{3E408B10-F8DE-4666-A5EE-A5399DC75C79}" type="pres">
      <dgm:prSet presAssocID="{D21DA7C2-28D6-453F-B2FE-5028A8CDE39F}" presName="bgRectTx" presStyleLbl="bgShp" presStyleIdx="1" presStyleCnt="3">
        <dgm:presLayoutVars>
          <dgm:bulletEnabled val="1"/>
        </dgm:presLayoutVars>
      </dgm:prSet>
      <dgm:spPr/>
    </dgm:pt>
    <dgm:pt modelId="{A891BB63-6919-4D08-BBB8-DAB6B7A29D7C}" type="pres">
      <dgm:prSet presAssocID="{D21DA7C2-28D6-453F-B2FE-5028A8CDE39F}" presName="spComp" presStyleCnt="0"/>
      <dgm:spPr/>
    </dgm:pt>
    <dgm:pt modelId="{87423DDE-09A4-422D-89D2-9D6F215BAE38}" type="pres">
      <dgm:prSet presAssocID="{D21DA7C2-28D6-453F-B2FE-5028A8CDE39F}" presName="vSp" presStyleCnt="0"/>
      <dgm:spPr/>
    </dgm:pt>
    <dgm:pt modelId="{5B245594-3714-497F-AD17-735ADD6A905B}" type="pres">
      <dgm:prSet presAssocID="{5AE74FB7-7913-4262-8FA8-D31C993A2A63}" presName="rectComp" presStyleCnt="0"/>
      <dgm:spPr/>
    </dgm:pt>
    <dgm:pt modelId="{9F59C48D-5BF4-489D-82C2-4AF5BBFE2053}" type="pres">
      <dgm:prSet presAssocID="{5AE74FB7-7913-4262-8FA8-D31C993A2A63}" presName="bgRect" presStyleLbl="bgShp" presStyleIdx="2" presStyleCnt="3"/>
      <dgm:spPr/>
    </dgm:pt>
    <dgm:pt modelId="{5C2E4884-DCEC-4299-96A4-0811968F2DD2}" type="pres">
      <dgm:prSet presAssocID="{5AE74FB7-7913-4262-8FA8-D31C993A2A6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AF4340A-E591-42C8-98DA-008D605B45A2}" type="presOf" srcId="{5AE74FB7-7913-4262-8FA8-D31C993A2A63}" destId="{9F59C48D-5BF4-489D-82C2-4AF5BBFE2053}" srcOrd="0" destOrd="0" presId="urn:microsoft.com/office/officeart/2005/8/layout/hierarchy6"/>
    <dgm:cxn modelId="{8501C80D-6F50-4857-93E5-8DF118C61C97}" srcId="{FBE88D1D-AC0E-4907-907A-3E19676BEE06}" destId="{635DE052-7CE1-4E93-BA73-281BB8584CAB}" srcOrd="1" destOrd="0" parTransId="{D6F47D94-1294-46B2-9B51-CE6B53C3C609}" sibTransId="{D0829A93-1B53-4C64-A9A9-CCC085250AE0}"/>
    <dgm:cxn modelId="{1E80B21E-96BD-4FFA-81B0-E0DC9BEF2AF0}" srcId="{6282C25E-0615-4966-A507-2C4A7364B42B}" destId="{29B55B46-9495-47B3-8BEA-032E4104880B}" srcOrd="0" destOrd="0" parTransId="{31FDEEFB-7FCF-4B97-8611-3D0A761E1D34}" sibTransId="{80589CD4-37B8-4FC2-904F-BEE620DEAC9B}"/>
    <dgm:cxn modelId="{78BBE129-072D-46CD-B7AC-94F22ECA4675}" srcId="{5ED9372C-7C53-4DC5-8D24-F29FA1FEECAF}" destId="{5E0CB81D-92DC-48BF-812B-9B92274F5783}" srcOrd="0" destOrd="0" parTransId="{9286C1B6-933A-42A2-94BB-04F60CA58BFA}" sibTransId="{925B3BB8-2907-4E05-A2EB-1397B59959E8}"/>
    <dgm:cxn modelId="{176BB72B-34B7-4D96-AECE-782413223937}" type="presOf" srcId="{9286C1B6-933A-42A2-94BB-04F60CA58BFA}" destId="{F647F5C2-DF77-4B58-8DEF-E7C6D82F930F}" srcOrd="0" destOrd="0" presId="urn:microsoft.com/office/officeart/2005/8/layout/hierarchy6"/>
    <dgm:cxn modelId="{C36BAB34-BE42-45F1-AD37-19DE3FFCDAC4}" type="presOf" srcId="{5AE74FB7-7913-4262-8FA8-D31C993A2A63}" destId="{5C2E4884-DCEC-4299-96A4-0811968F2DD2}" srcOrd="1" destOrd="0" presId="urn:microsoft.com/office/officeart/2005/8/layout/hierarchy6"/>
    <dgm:cxn modelId="{86D5F63E-B00E-4B5D-863A-AA69FFD4F985}" srcId="{FBE88D1D-AC0E-4907-907A-3E19676BEE06}" destId="{5AE74FB7-7913-4262-8FA8-D31C993A2A63}" srcOrd="3" destOrd="0" parTransId="{5CE77289-76C9-40EA-A115-8A9AE707B67A}" sibTransId="{5D489D29-91C0-4CC4-A8C7-5B20F983C9A9}"/>
    <dgm:cxn modelId="{67667261-A1E4-48DA-9DC9-70C99822941E}" srcId="{FBE88D1D-AC0E-4907-907A-3E19676BEE06}" destId="{D21DA7C2-28D6-453F-B2FE-5028A8CDE39F}" srcOrd="2" destOrd="0" parTransId="{7C8121CB-90DE-4806-94D2-816C96A4C414}" sibTransId="{712E3657-240E-48DC-8D1C-26E1FE51F7D7}"/>
    <dgm:cxn modelId="{DCA62454-C86C-4509-8B58-DF7E4F0D1E60}" type="presOf" srcId="{6282C25E-0615-4966-A507-2C4A7364B42B}" destId="{9C272A9E-4C2E-4690-B125-491C46C6E50A}" srcOrd="0" destOrd="0" presId="urn:microsoft.com/office/officeart/2005/8/layout/hierarchy6"/>
    <dgm:cxn modelId="{06DE5C79-F5C3-4996-B154-9AAEA67A1925}" srcId="{80E2F03A-BFCF-45BF-A934-9BBE0C91D1BB}" destId="{5ED9372C-7C53-4DC5-8D24-F29FA1FEECAF}" srcOrd="0" destOrd="0" parTransId="{DFA5C0F6-EECF-48DB-A7A1-AC9AC6C45886}" sibTransId="{A4CB9B9D-4A9A-4267-AE3C-9E41E5CE49F3}"/>
    <dgm:cxn modelId="{23E49F7B-D7DC-44EC-B90C-48CCD3B7729A}" srcId="{80E2F03A-BFCF-45BF-A934-9BBE0C91D1BB}" destId="{6282C25E-0615-4966-A507-2C4A7364B42B}" srcOrd="1" destOrd="0" parTransId="{F20CA868-A098-481E-BCCD-C75908ED55D3}" sibTransId="{EBDACEDD-D88A-4118-9E35-96BAAAD91842}"/>
    <dgm:cxn modelId="{A8638F7D-8AE4-4197-8C5B-D95A2052A633}" srcId="{FBE88D1D-AC0E-4907-907A-3E19676BEE06}" destId="{80E2F03A-BFCF-45BF-A934-9BBE0C91D1BB}" srcOrd="0" destOrd="0" parTransId="{09905F2B-64DD-439A-BFD3-0C38BABB75D0}" sibTransId="{F8A00A04-776E-44C0-8329-D1B5A7C68260}"/>
    <dgm:cxn modelId="{26522D7F-845A-43EC-B4A0-4531AB1797B2}" type="presOf" srcId="{D21DA7C2-28D6-453F-B2FE-5028A8CDE39F}" destId="{3E408B10-F8DE-4666-A5EE-A5399DC75C79}" srcOrd="1" destOrd="0" presId="urn:microsoft.com/office/officeart/2005/8/layout/hierarchy6"/>
    <dgm:cxn modelId="{386DEB83-21FB-4661-B327-8D38A4EF68A3}" type="presOf" srcId="{635DE052-7CE1-4E93-BA73-281BB8584CAB}" destId="{E764CCE3-5148-4932-8A55-EE7C9359B31D}" srcOrd="1" destOrd="0" presId="urn:microsoft.com/office/officeart/2005/8/layout/hierarchy6"/>
    <dgm:cxn modelId="{3EC4178C-AC5F-4EFB-82E0-68188D99F707}" type="presOf" srcId="{5E0CB81D-92DC-48BF-812B-9B92274F5783}" destId="{C6973C11-1F23-48B1-85AA-A006E84AA917}" srcOrd="0" destOrd="0" presId="urn:microsoft.com/office/officeart/2005/8/layout/hierarchy6"/>
    <dgm:cxn modelId="{552B51A7-C4B7-40A3-9686-9FA98467C715}" type="presOf" srcId="{5ED9372C-7C53-4DC5-8D24-F29FA1FEECAF}" destId="{A8DBD12C-0474-407D-9C2C-06A8BA8412A0}" srcOrd="0" destOrd="0" presId="urn:microsoft.com/office/officeart/2005/8/layout/hierarchy6"/>
    <dgm:cxn modelId="{B7C2B7B2-22A6-4304-899A-E36652AF2A0E}" type="presOf" srcId="{D21DA7C2-28D6-453F-B2FE-5028A8CDE39F}" destId="{19B3F8AA-EDD0-4160-AD14-3073D4F49C1B}" srcOrd="0" destOrd="0" presId="urn:microsoft.com/office/officeart/2005/8/layout/hierarchy6"/>
    <dgm:cxn modelId="{ECC0CCB7-7285-4E4B-A629-16BC4FDE13D5}" type="presOf" srcId="{DFA5C0F6-EECF-48DB-A7A1-AC9AC6C45886}" destId="{0648A92C-B390-43AD-8D42-3AA2F4E9DE66}" srcOrd="0" destOrd="0" presId="urn:microsoft.com/office/officeart/2005/8/layout/hierarchy6"/>
    <dgm:cxn modelId="{A815A3B8-2DBA-4D85-8187-70C3B8E10EFC}" type="presOf" srcId="{80E2F03A-BFCF-45BF-A934-9BBE0C91D1BB}" destId="{75B2C75F-81AB-40DE-A938-6A5C93DD4B5F}" srcOrd="0" destOrd="0" presId="urn:microsoft.com/office/officeart/2005/8/layout/hierarchy6"/>
    <dgm:cxn modelId="{320A3FD1-002C-46B4-8B59-DB47E52B1ADF}" type="presOf" srcId="{29B55B46-9495-47B3-8BEA-032E4104880B}" destId="{021B1DB5-72F0-403C-860F-0FBE745A04C2}" srcOrd="0" destOrd="0" presId="urn:microsoft.com/office/officeart/2005/8/layout/hierarchy6"/>
    <dgm:cxn modelId="{0D4EDAE0-DA6D-45EA-B26D-B91A04D29FA4}" type="presOf" srcId="{FBE88D1D-AC0E-4907-907A-3E19676BEE06}" destId="{09F7667F-8731-4FCE-A558-B445AE37CD37}" srcOrd="0" destOrd="0" presId="urn:microsoft.com/office/officeart/2005/8/layout/hierarchy6"/>
    <dgm:cxn modelId="{423407E9-795A-4B6E-AEC3-84C01E128FCA}" type="presOf" srcId="{F20CA868-A098-481E-BCCD-C75908ED55D3}" destId="{C0E44FF6-58BC-433E-B8AE-52D2A171EB44}" srcOrd="0" destOrd="0" presId="urn:microsoft.com/office/officeart/2005/8/layout/hierarchy6"/>
    <dgm:cxn modelId="{21D474F3-4E6A-4588-9547-61CEAC2B209F}" type="presOf" srcId="{635DE052-7CE1-4E93-BA73-281BB8584CAB}" destId="{6852C548-7E56-4A46-BE7C-EA2137FA4703}" srcOrd="0" destOrd="0" presId="urn:microsoft.com/office/officeart/2005/8/layout/hierarchy6"/>
    <dgm:cxn modelId="{5B6338F7-B65E-4FB9-B3BB-D65308D44966}" type="presOf" srcId="{31FDEEFB-7FCF-4B97-8611-3D0A761E1D34}" destId="{185A3A13-DDFF-449A-A976-5FA350A00299}" srcOrd="0" destOrd="0" presId="urn:microsoft.com/office/officeart/2005/8/layout/hierarchy6"/>
    <dgm:cxn modelId="{A91643AE-D7EF-408D-B307-83A66703E816}" type="presParOf" srcId="{09F7667F-8731-4FCE-A558-B445AE37CD37}" destId="{76A48496-40C0-44AE-B19A-FB7927C96D54}" srcOrd="0" destOrd="0" presId="urn:microsoft.com/office/officeart/2005/8/layout/hierarchy6"/>
    <dgm:cxn modelId="{90AB8276-7109-45D3-8F32-BD3D60B63140}" type="presParOf" srcId="{76A48496-40C0-44AE-B19A-FB7927C96D54}" destId="{2DF03D85-7FCE-4EB8-851E-ACF7C3668293}" srcOrd="0" destOrd="0" presId="urn:microsoft.com/office/officeart/2005/8/layout/hierarchy6"/>
    <dgm:cxn modelId="{9400FFA7-2316-4629-895D-B347EDCA35A1}" type="presParOf" srcId="{76A48496-40C0-44AE-B19A-FB7927C96D54}" destId="{5CDD7611-99BC-4BF5-8B2E-E9D7E8B37CFA}" srcOrd="1" destOrd="0" presId="urn:microsoft.com/office/officeart/2005/8/layout/hierarchy6"/>
    <dgm:cxn modelId="{4645738E-B454-47F4-A00F-A4A94B296882}" type="presParOf" srcId="{5CDD7611-99BC-4BF5-8B2E-E9D7E8B37CFA}" destId="{E83BB478-1D9F-43E1-A681-3F293DF57705}" srcOrd="0" destOrd="0" presId="urn:microsoft.com/office/officeart/2005/8/layout/hierarchy6"/>
    <dgm:cxn modelId="{F4C85678-98A4-41C5-82E4-EFD77C82BDBA}" type="presParOf" srcId="{E83BB478-1D9F-43E1-A681-3F293DF57705}" destId="{75B2C75F-81AB-40DE-A938-6A5C93DD4B5F}" srcOrd="0" destOrd="0" presId="urn:microsoft.com/office/officeart/2005/8/layout/hierarchy6"/>
    <dgm:cxn modelId="{54E6EDCF-C4EF-4FCF-8C9A-0322548813D0}" type="presParOf" srcId="{E83BB478-1D9F-43E1-A681-3F293DF57705}" destId="{286ADDDA-AEEE-4C2D-AC2A-8A044FE261F6}" srcOrd="1" destOrd="0" presId="urn:microsoft.com/office/officeart/2005/8/layout/hierarchy6"/>
    <dgm:cxn modelId="{84A38DBE-2DBC-4AF8-8179-908CF5CFB5B4}" type="presParOf" srcId="{286ADDDA-AEEE-4C2D-AC2A-8A044FE261F6}" destId="{0648A92C-B390-43AD-8D42-3AA2F4E9DE66}" srcOrd="0" destOrd="0" presId="urn:microsoft.com/office/officeart/2005/8/layout/hierarchy6"/>
    <dgm:cxn modelId="{89EA0212-DF11-4937-ADA3-044F813B8663}" type="presParOf" srcId="{286ADDDA-AEEE-4C2D-AC2A-8A044FE261F6}" destId="{3EB5300B-5140-4FD8-BA83-B274462F4737}" srcOrd="1" destOrd="0" presId="urn:microsoft.com/office/officeart/2005/8/layout/hierarchy6"/>
    <dgm:cxn modelId="{BB618E8A-FBB7-4E46-95DB-83DEB1767438}" type="presParOf" srcId="{3EB5300B-5140-4FD8-BA83-B274462F4737}" destId="{A8DBD12C-0474-407D-9C2C-06A8BA8412A0}" srcOrd="0" destOrd="0" presId="urn:microsoft.com/office/officeart/2005/8/layout/hierarchy6"/>
    <dgm:cxn modelId="{16BE4D8F-FD4E-4FA9-93CC-FD505D9EE4E3}" type="presParOf" srcId="{3EB5300B-5140-4FD8-BA83-B274462F4737}" destId="{266E59A7-4C88-434F-93A9-A32B0F2C6891}" srcOrd="1" destOrd="0" presId="urn:microsoft.com/office/officeart/2005/8/layout/hierarchy6"/>
    <dgm:cxn modelId="{E754EFD8-F23F-47DC-A299-6EE8E49A6E0A}" type="presParOf" srcId="{266E59A7-4C88-434F-93A9-A32B0F2C6891}" destId="{F647F5C2-DF77-4B58-8DEF-E7C6D82F930F}" srcOrd="0" destOrd="0" presId="urn:microsoft.com/office/officeart/2005/8/layout/hierarchy6"/>
    <dgm:cxn modelId="{59045E3C-8B68-41E4-8838-CBCC53A97F85}" type="presParOf" srcId="{266E59A7-4C88-434F-93A9-A32B0F2C6891}" destId="{A83A7D8F-D682-4DB0-9480-25E104DF26AF}" srcOrd="1" destOrd="0" presId="urn:microsoft.com/office/officeart/2005/8/layout/hierarchy6"/>
    <dgm:cxn modelId="{5A9F7781-6574-4E4B-8066-C0B120C4D798}" type="presParOf" srcId="{A83A7D8F-D682-4DB0-9480-25E104DF26AF}" destId="{C6973C11-1F23-48B1-85AA-A006E84AA917}" srcOrd="0" destOrd="0" presId="urn:microsoft.com/office/officeart/2005/8/layout/hierarchy6"/>
    <dgm:cxn modelId="{7102B2E3-82E6-4021-9E9D-10534A527D50}" type="presParOf" srcId="{A83A7D8F-D682-4DB0-9480-25E104DF26AF}" destId="{1814AB2D-F296-49AB-A905-78F9B8AB6504}" srcOrd="1" destOrd="0" presId="urn:microsoft.com/office/officeart/2005/8/layout/hierarchy6"/>
    <dgm:cxn modelId="{78053726-7AEC-4285-BAF2-79C312EF0DA1}" type="presParOf" srcId="{286ADDDA-AEEE-4C2D-AC2A-8A044FE261F6}" destId="{C0E44FF6-58BC-433E-B8AE-52D2A171EB44}" srcOrd="2" destOrd="0" presId="urn:microsoft.com/office/officeart/2005/8/layout/hierarchy6"/>
    <dgm:cxn modelId="{BFFD12B1-EA4B-4481-BBD2-F2866B78FCFF}" type="presParOf" srcId="{286ADDDA-AEEE-4C2D-AC2A-8A044FE261F6}" destId="{93C83D10-F2D9-4A12-BFD8-EF76ED040BA5}" srcOrd="3" destOrd="0" presId="urn:microsoft.com/office/officeart/2005/8/layout/hierarchy6"/>
    <dgm:cxn modelId="{4C91B8EE-D9FC-4624-A9C7-3C0099A97766}" type="presParOf" srcId="{93C83D10-F2D9-4A12-BFD8-EF76ED040BA5}" destId="{9C272A9E-4C2E-4690-B125-491C46C6E50A}" srcOrd="0" destOrd="0" presId="urn:microsoft.com/office/officeart/2005/8/layout/hierarchy6"/>
    <dgm:cxn modelId="{565AB8C5-3F4A-44C1-936A-EA2B01B2FDAA}" type="presParOf" srcId="{93C83D10-F2D9-4A12-BFD8-EF76ED040BA5}" destId="{ECE5DC3A-CEC6-443F-B9C5-415217109BA9}" srcOrd="1" destOrd="0" presId="urn:microsoft.com/office/officeart/2005/8/layout/hierarchy6"/>
    <dgm:cxn modelId="{01CCF85C-B66C-4C42-BFDC-74F88E941CD5}" type="presParOf" srcId="{ECE5DC3A-CEC6-443F-B9C5-415217109BA9}" destId="{185A3A13-DDFF-449A-A976-5FA350A00299}" srcOrd="0" destOrd="0" presId="urn:microsoft.com/office/officeart/2005/8/layout/hierarchy6"/>
    <dgm:cxn modelId="{6DCD52D4-2A81-46FA-87BE-E67770239EA5}" type="presParOf" srcId="{ECE5DC3A-CEC6-443F-B9C5-415217109BA9}" destId="{8CDC6973-1442-46DA-AB89-89EFF5173A6C}" srcOrd="1" destOrd="0" presId="urn:microsoft.com/office/officeart/2005/8/layout/hierarchy6"/>
    <dgm:cxn modelId="{A269C4E8-DB4D-4788-8AC6-4FE6F0E00C96}" type="presParOf" srcId="{8CDC6973-1442-46DA-AB89-89EFF5173A6C}" destId="{021B1DB5-72F0-403C-860F-0FBE745A04C2}" srcOrd="0" destOrd="0" presId="urn:microsoft.com/office/officeart/2005/8/layout/hierarchy6"/>
    <dgm:cxn modelId="{D0A16454-1EA4-4FB3-8615-6B9EDDDEFD32}" type="presParOf" srcId="{8CDC6973-1442-46DA-AB89-89EFF5173A6C}" destId="{862E4D88-A5DD-4AA0-B510-6981690406C1}" srcOrd="1" destOrd="0" presId="urn:microsoft.com/office/officeart/2005/8/layout/hierarchy6"/>
    <dgm:cxn modelId="{2117558F-45A0-427A-A7AA-BA76A0526FBC}" type="presParOf" srcId="{09F7667F-8731-4FCE-A558-B445AE37CD37}" destId="{16B31763-6AE8-4A4C-81D0-6B9FB9BFA6AC}" srcOrd="1" destOrd="0" presId="urn:microsoft.com/office/officeart/2005/8/layout/hierarchy6"/>
    <dgm:cxn modelId="{C528DCD6-AD8C-4C70-9D17-659217FA1A85}" type="presParOf" srcId="{16B31763-6AE8-4A4C-81D0-6B9FB9BFA6AC}" destId="{21D626D2-6FD2-4DD4-AE8D-56DD1659FC59}" srcOrd="0" destOrd="0" presId="urn:microsoft.com/office/officeart/2005/8/layout/hierarchy6"/>
    <dgm:cxn modelId="{54112590-55C1-407C-914F-383ABE893E39}" type="presParOf" srcId="{21D626D2-6FD2-4DD4-AE8D-56DD1659FC59}" destId="{6852C548-7E56-4A46-BE7C-EA2137FA4703}" srcOrd="0" destOrd="0" presId="urn:microsoft.com/office/officeart/2005/8/layout/hierarchy6"/>
    <dgm:cxn modelId="{4CF73996-E03D-4A14-AA85-48AC97D92730}" type="presParOf" srcId="{21D626D2-6FD2-4DD4-AE8D-56DD1659FC59}" destId="{E764CCE3-5148-4932-8A55-EE7C9359B31D}" srcOrd="1" destOrd="0" presId="urn:microsoft.com/office/officeart/2005/8/layout/hierarchy6"/>
    <dgm:cxn modelId="{FE215B1E-4461-4E33-8011-669BA3A362B7}" type="presParOf" srcId="{16B31763-6AE8-4A4C-81D0-6B9FB9BFA6AC}" destId="{6822C151-CE46-4E9B-8762-C187F3F92BDB}" srcOrd="1" destOrd="0" presId="urn:microsoft.com/office/officeart/2005/8/layout/hierarchy6"/>
    <dgm:cxn modelId="{D83CC609-552D-4F35-9DE9-76F620C3F2B1}" type="presParOf" srcId="{6822C151-CE46-4E9B-8762-C187F3F92BDB}" destId="{14311BA1-444B-4F84-943A-39AAF3A37F98}" srcOrd="0" destOrd="0" presId="urn:microsoft.com/office/officeart/2005/8/layout/hierarchy6"/>
    <dgm:cxn modelId="{8BB3B568-4122-410E-B021-F5F74C10A305}" type="presParOf" srcId="{16B31763-6AE8-4A4C-81D0-6B9FB9BFA6AC}" destId="{40B780B2-2B92-4C4A-96D6-3DB0F26E2A0E}" srcOrd="2" destOrd="0" presId="urn:microsoft.com/office/officeart/2005/8/layout/hierarchy6"/>
    <dgm:cxn modelId="{031CE8CE-919E-40EC-8D9A-04D02C7D746E}" type="presParOf" srcId="{40B780B2-2B92-4C4A-96D6-3DB0F26E2A0E}" destId="{19B3F8AA-EDD0-4160-AD14-3073D4F49C1B}" srcOrd="0" destOrd="0" presId="urn:microsoft.com/office/officeart/2005/8/layout/hierarchy6"/>
    <dgm:cxn modelId="{F3983EAB-860B-4C9A-96F5-089925AD28D0}" type="presParOf" srcId="{40B780B2-2B92-4C4A-96D6-3DB0F26E2A0E}" destId="{3E408B10-F8DE-4666-A5EE-A5399DC75C79}" srcOrd="1" destOrd="0" presId="urn:microsoft.com/office/officeart/2005/8/layout/hierarchy6"/>
    <dgm:cxn modelId="{8650BB03-127F-4513-BB48-1EF9B441238A}" type="presParOf" srcId="{16B31763-6AE8-4A4C-81D0-6B9FB9BFA6AC}" destId="{A891BB63-6919-4D08-BBB8-DAB6B7A29D7C}" srcOrd="3" destOrd="0" presId="urn:microsoft.com/office/officeart/2005/8/layout/hierarchy6"/>
    <dgm:cxn modelId="{BB761268-A4A2-477D-9AB8-C08E878F18D6}" type="presParOf" srcId="{A891BB63-6919-4D08-BBB8-DAB6B7A29D7C}" destId="{87423DDE-09A4-422D-89D2-9D6F215BAE38}" srcOrd="0" destOrd="0" presId="urn:microsoft.com/office/officeart/2005/8/layout/hierarchy6"/>
    <dgm:cxn modelId="{79A4D90E-6969-43BB-A6AC-92F58D0BFBB9}" type="presParOf" srcId="{16B31763-6AE8-4A4C-81D0-6B9FB9BFA6AC}" destId="{5B245594-3714-497F-AD17-735ADD6A905B}" srcOrd="4" destOrd="0" presId="urn:microsoft.com/office/officeart/2005/8/layout/hierarchy6"/>
    <dgm:cxn modelId="{2952579B-8288-44CC-BDF1-37C95CC291AF}" type="presParOf" srcId="{5B245594-3714-497F-AD17-735ADD6A905B}" destId="{9F59C48D-5BF4-489D-82C2-4AF5BBFE2053}" srcOrd="0" destOrd="0" presId="urn:microsoft.com/office/officeart/2005/8/layout/hierarchy6"/>
    <dgm:cxn modelId="{EC01C1F8-5FBE-4EC8-B6DA-03123E33B9F3}" type="presParOf" srcId="{5B245594-3714-497F-AD17-735ADD6A905B}" destId="{5C2E4884-DCEC-4299-96A4-0811968F2D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6800-E714-4381-9688-709DE20FB013}">
      <dsp:nvSpPr>
        <dsp:cNvPr id="0" name=""/>
        <dsp:cNvSpPr/>
      </dsp:nvSpPr>
      <dsp:spPr>
        <a:xfrm>
          <a:off x="637392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Packaged Code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Shared Components for Reuse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709652" y="76098"/>
        <a:ext cx="3986793" cy="3011677"/>
      </dsp:txXfrm>
    </dsp:sp>
    <dsp:sp modelId="{B938DCB7-F71C-407C-ABFA-98CCB89D6C54}">
      <dsp:nvSpPr>
        <dsp:cNvPr id="0" name=""/>
        <dsp:cNvSpPr/>
      </dsp:nvSpPr>
      <dsp:spPr>
        <a:xfrm>
          <a:off x="637392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NuGet</a:t>
          </a:r>
        </a:p>
      </dsp:txBody>
      <dsp:txXfrm>
        <a:off x="637392" y="3087776"/>
        <a:ext cx="2909375" cy="1326093"/>
      </dsp:txXfrm>
    </dsp:sp>
    <dsp:sp modelId="{1FBE501D-6993-43B0-8905-CC019E50BFA6}">
      <dsp:nvSpPr>
        <dsp:cNvPr id="0" name=""/>
        <dsp:cNvSpPr/>
      </dsp:nvSpPr>
      <dsp:spPr>
        <a:xfrm>
          <a:off x="366363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CAB2-AE87-487F-9985-99058F913E47}">
      <dsp:nvSpPr>
        <dsp:cNvPr id="0" name=""/>
        <dsp:cNvSpPr/>
      </dsp:nvSpPr>
      <dsp:spPr>
        <a:xfrm>
          <a:off x="5467823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Pulls from NuGet Repos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Fully Configurable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Private Repo</a:t>
          </a:r>
        </a:p>
      </dsp:txBody>
      <dsp:txXfrm>
        <a:off x="5540083" y="76098"/>
        <a:ext cx="3986793" cy="3011677"/>
      </dsp:txXfrm>
    </dsp:sp>
    <dsp:sp modelId="{ADC1B6BA-F99D-4227-942C-4A458D45EBD6}">
      <dsp:nvSpPr>
        <dsp:cNvPr id="0" name=""/>
        <dsp:cNvSpPr/>
      </dsp:nvSpPr>
      <dsp:spPr>
        <a:xfrm>
          <a:off x="5467823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Chocolatey</a:t>
          </a:r>
        </a:p>
      </dsp:txBody>
      <dsp:txXfrm>
        <a:off x="5467823" y="3087776"/>
        <a:ext cx="2909375" cy="1326093"/>
      </dsp:txXfrm>
    </dsp:sp>
    <dsp:sp modelId="{BD5A1FC9-70A2-4A59-872A-60C69875949B}">
      <dsp:nvSpPr>
        <dsp:cNvPr id="0" name=""/>
        <dsp:cNvSpPr/>
      </dsp:nvSpPr>
      <dsp:spPr>
        <a:xfrm>
          <a:off x="849406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C48D-5BF4-489D-82C2-4AF5BBFE2053}">
      <dsp:nvSpPr>
        <dsp:cNvPr id="0" name=""/>
        <dsp:cNvSpPr/>
      </dsp:nvSpPr>
      <dsp:spPr>
        <a:xfrm>
          <a:off x="0" y="3276601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Development Image</a:t>
          </a:r>
        </a:p>
      </dsp:txBody>
      <dsp:txXfrm>
        <a:off x="0" y="3276601"/>
        <a:ext cx="3239928" cy="1402872"/>
      </dsp:txXfrm>
    </dsp:sp>
    <dsp:sp modelId="{19B3F8AA-EDD0-4160-AD14-3073D4F49C1B}">
      <dsp:nvSpPr>
        <dsp:cNvPr id="0" name=""/>
        <dsp:cNvSpPr/>
      </dsp:nvSpPr>
      <dsp:spPr>
        <a:xfrm>
          <a:off x="0" y="1638538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 Image</a:t>
          </a:r>
        </a:p>
      </dsp:txBody>
      <dsp:txXfrm>
        <a:off x="0" y="1638538"/>
        <a:ext cx="3239928" cy="1402872"/>
      </dsp:txXfrm>
    </dsp:sp>
    <dsp:sp modelId="{6852C548-7E56-4A46-BE7C-EA2137FA4703}">
      <dsp:nvSpPr>
        <dsp:cNvPr id="0" name=""/>
        <dsp:cNvSpPr/>
      </dsp:nvSpPr>
      <dsp:spPr>
        <a:xfrm>
          <a:off x="0" y="476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Pre-Production Image</a:t>
          </a:r>
        </a:p>
      </dsp:txBody>
      <dsp:txXfrm>
        <a:off x="0" y="476"/>
        <a:ext cx="3239928" cy="1402872"/>
      </dsp:txXfrm>
    </dsp:sp>
    <dsp:sp modelId="{75B2C75F-81AB-40DE-A938-6A5C93DD4B5F}">
      <dsp:nvSpPr>
        <dsp:cNvPr id="0" name=""/>
        <dsp:cNvSpPr/>
      </dsp:nvSpPr>
      <dsp:spPr>
        <a:xfrm>
          <a:off x="6029884" y="118071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Prod Data</a:t>
          </a:r>
        </a:p>
      </dsp:txBody>
      <dsp:txXfrm>
        <a:off x="6064326" y="152513"/>
        <a:ext cx="1695041" cy="1107066"/>
      </dsp:txXfrm>
    </dsp:sp>
    <dsp:sp modelId="{0648A92C-B390-43AD-8D42-3AA2F4E9DE66}">
      <dsp:nvSpPr>
        <dsp:cNvPr id="0" name=""/>
        <dsp:cNvSpPr/>
      </dsp:nvSpPr>
      <dsp:spPr>
        <a:xfrm>
          <a:off x="5765295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1146551" y="0"/>
              </a:moveTo>
              <a:lnTo>
                <a:pt x="1146551" y="235190"/>
              </a:lnTo>
              <a:lnTo>
                <a:pt x="0" y="235190"/>
              </a:lnTo>
              <a:lnTo>
                <a:pt x="0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BD12C-0474-407D-9C2C-06A8BA8412A0}">
      <dsp:nvSpPr>
        <dsp:cNvPr id="0" name=""/>
        <dsp:cNvSpPr/>
      </dsp:nvSpPr>
      <dsp:spPr>
        <a:xfrm>
          <a:off x="4883332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1798844"/>
        <a:ext cx="1695041" cy="1107066"/>
      </dsp:txXfrm>
    </dsp:sp>
    <dsp:sp modelId="{F647F5C2-DF77-4B58-8DEF-E7C6D82F930F}">
      <dsp:nvSpPr>
        <dsp:cNvPr id="0" name=""/>
        <dsp:cNvSpPr/>
      </dsp:nvSpPr>
      <dsp:spPr>
        <a:xfrm>
          <a:off x="5719575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3C11-1F23-48B1-85AA-A006E84AA917}">
      <dsp:nvSpPr>
        <dsp:cNvPr id="0" name=""/>
        <dsp:cNvSpPr/>
      </dsp:nvSpPr>
      <dsp:spPr>
        <a:xfrm>
          <a:off x="4883332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3445175"/>
        <a:ext cx="1695041" cy="1107066"/>
      </dsp:txXfrm>
    </dsp:sp>
    <dsp:sp modelId="{C0E44FF6-58BC-433E-B8AE-52D2A171EB44}">
      <dsp:nvSpPr>
        <dsp:cNvPr id="0" name=""/>
        <dsp:cNvSpPr/>
      </dsp:nvSpPr>
      <dsp:spPr>
        <a:xfrm>
          <a:off x="6911847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90"/>
              </a:lnTo>
              <a:lnTo>
                <a:pt x="1146551" y="235190"/>
              </a:lnTo>
              <a:lnTo>
                <a:pt x="1146551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72A9E-4C2E-4690-B125-491C46C6E50A}">
      <dsp:nvSpPr>
        <dsp:cNvPr id="0" name=""/>
        <dsp:cNvSpPr/>
      </dsp:nvSpPr>
      <dsp:spPr>
        <a:xfrm>
          <a:off x="7176436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Data</a:t>
          </a:r>
        </a:p>
      </dsp:txBody>
      <dsp:txXfrm>
        <a:off x="7210878" y="1798844"/>
        <a:ext cx="1695041" cy="1107066"/>
      </dsp:txXfrm>
    </dsp:sp>
    <dsp:sp modelId="{185A3A13-DDFF-449A-A976-5FA350A00299}">
      <dsp:nvSpPr>
        <dsp:cNvPr id="0" name=""/>
        <dsp:cNvSpPr/>
      </dsp:nvSpPr>
      <dsp:spPr>
        <a:xfrm>
          <a:off x="8012679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1DB5-72F0-403C-860F-0FBE745A04C2}">
      <dsp:nvSpPr>
        <dsp:cNvPr id="0" name=""/>
        <dsp:cNvSpPr/>
      </dsp:nvSpPr>
      <dsp:spPr>
        <a:xfrm>
          <a:off x="7176436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90% Delete</a:t>
          </a:r>
        </a:p>
      </dsp:txBody>
      <dsp:txXfrm>
        <a:off x="7210878" y="3445175"/>
        <a:ext cx="1695041" cy="110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F4386-F8E0-437E-911F-526A26FCC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ckblaze.com/blog/vm-vs-containers/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eetup.com/MN-SQL-Server-User-Group-PASSMN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5" Type="http://schemas.openxmlformats.org/officeDocument/2006/relationships/image" Target="../media/image5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54.svg"/><Relationship Id="rId7" Type="http://schemas.openxmlformats.org/officeDocument/2006/relationships/image" Target="../media/image44.sv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53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58.svg"/><Relationship Id="rId5" Type="http://schemas.openxmlformats.org/officeDocument/2006/relationships/image" Target="../media/image42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41.pn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0.svg"/><Relationship Id="rId3" Type="http://schemas.openxmlformats.org/officeDocument/2006/relationships/image" Target="../media/image46.svg"/><Relationship Id="rId7" Type="http://schemas.openxmlformats.org/officeDocument/2006/relationships/image" Target="../media/image66.sv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45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69.svg"/><Relationship Id="rId5" Type="http://schemas.openxmlformats.org/officeDocument/2006/relationships/image" Target="../media/image54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68.svg"/><Relationship Id="rId1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54.svg"/><Relationship Id="rId7" Type="http://schemas.openxmlformats.org/officeDocument/2006/relationships/image" Target="../media/image68.sv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53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46.svg"/><Relationship Id="rId5" Type="http://schemas.openxmlformats.org/officeDocument/2006/relationships/image" Target="../media/image66.svg"/><Relationship Id="rId15" Type="http://schemas.openxmlformats.org/officeDocument/2006/relationships/image" Target="../media/image62.svg"/><Relationship Id="rId10" Type="http://schemas.openxmlformats.org/officeDocument/2006/relationships/image" Target="../media/image45.png"/><Relationship Id="rId4" Type="http://schemas.openxmlformats.org/officeDocument/2006/relationships/image" Target="../media/image65.pn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8.svg"/><Relationship Id="rId3" Type="http://schemas.openxmlformats.org/officeDocument/2006/relationships/image" Target="../media/image56.svg"/><Relationship Id="rId7" Type="http://schemas.openxmlformats.org/officeDocument/2006/relationships/image" Target="../media/image66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55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69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57.png"/><Relationship Id="rId4" Type="http://schemas.openxmlformats.org/officeDocument/2006/relationships/image" Target="../media/image39.png"/><Relationship Id="rId9" Type="http://schemas.openxmlformats.org/officeDocument/2006/relationships/image" Target="../media/image68.svg"/><Relationship Id="rId1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docs.docker.com/engine/docker-overview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ckblaze.com/blog/vm-vs-contain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322FF-90A2-4456-B78B-C942EE5B49CC}"/>
              </a:ext>
            </a:extLst>
          </p:cNvPr>
          <p:cNvSpPr>
            <a:spLocks/>
          </p:cNvSpPr>
          <p:nvPr/>
        </p:nvSpPr>
        <p:spPr>
          <a:xfrm>
            <a:off x="2960163" y="1308931"/>
            <a:ext cx="4894216" cy="4418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D644-6635-4F85-97A0-0B70625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32137"/>
            <a:ext cx="10800000" cy="720000"/>
          </a:xfrm>
        </p:spPr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711B2-89A7-46FC-A731-48ACF4D611DD}"/>
              </a:ext>
            </a:extLst>
          </p:cNvPr>
          <p:cNvSpPr/>
          <p:nvPr/>
        </p:nvSpPr>
        <p:spPr>
          <a:xfrm>
            <a:off x="432756" y="2139749"/>
            <a:ext cx="2107096" cy="1225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Docker build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Docker pull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Docker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6DA9E-0291-4BC4-BD3C-939FDD81F36E}"/>
              </a:ext>
            </a:extLst>
          </p:cNvPr>
          <p:cNvSpPr/>
          <p:nvPr/>
        </p:nvSpPr>
        <p:spPr>
          <a:xfrm>
            <a:off x="572092" y="1880497"/>
            <a:ext cx="811033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AC02B-A107-45F2-8BB9-B111FADF9DA4}"/>
              </a:ext>
            </a:extLst>
          </p:cNvPr>
          <p:cNvSpPr/>
          <p:nvPr/>
        </p:nvSpPr>
        <p:spPr>
          <a:xfrm>
            <a:off x="3308550" y="1822331"/>
            <a:ext cx="4197670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Docker Daemon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CDA81B-472C-4D65-A693-80D7BFD2EDA7}"/>
              </a:ext>
            </a:extLst>
          </p:cNvPr>
          <p:cNvSpPr>
            <a:spLocks/>
          </p:cNvSpPr>
          <p:nvPr/>
        </p:nvSpPr>
        <p:spPr>
          <a:xfrm>
            <a:off x="8398187" y="1330331"/>
            <a:ext cx="1888814" cy="4418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BA383-EC2E-4A65-A52F-71210CB484AB}"/>
              </a:ext>
            </a:extLst>
          </p:cNvPr>
          <p:cNvSpPr/>
          <p:nvPr/>
        </p:nvSpPr>
        <p:spPr>
          <a:xfrm>
            <a:off x="8570553" y="1035121"/>
            <a:ext cx="1159566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Registry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E7E5B8-02A0-4331-90C0-CB64B8B681C2}"/>
              </a:ext>
            </a:extLst>
          </p:cNvPr>
          <p:cNvSpPr/>
          <p:nvPr/>
        </p:nvSpPr>
        <p:spPr>
          <a:xfrm>
            <a:off x="3677882" y="1160139"/>
            <a:ext cx="1888814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Docker Host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30517A7-2A9C-4859-A0DB-AA0DA684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897" y="1668241"/>
            <a:ext cx="1159566" cy="937393"/>
          </a:xfrm>
          <a:prstGeom prst="rect">
            <a:avLst/>
          </a:prstGeom>
        </p:spPr>
      </p:pic>
      <p:pic>
        <p:nvPicPr>
          <p:cNvPr id="2050" name="Picture 2" descr="product logo">
            <a:extLst>
              <a:ext uri="{FF2B5EF4-FFF2-40B4-BE49-F238E27FC236}">
                <a16:creationId xmlns:a16="http://schemas.microsoft.com/office/drawing/2014/main" id="{FAB5A11A-4686-4F6B-9586-C54A3257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30" y="294240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owershell logo">
            <a:extLst>
              <a:ext uri="{FF2B5EF4-FFF2-40B4-BE49-F238E27FC236}">
                <a16:creationId xmlns:a16="http://schemas.microsoft.com/office/drawing/2014/main" id="{4A68B07C-7823-45D7-901F-F66F7839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10" y="4225916"/>
            <a:ext cx="941635" cy="94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E67B8-C6A6-4776-AD00-B3E8126246D2}"/>
              </a:ext>
            </a:extLst>
          </p:cNvPr>
          <p:cNvSpPr/>
          <p:nvPr/>
        </p:nvSpPr>
        <p:spPr>
          <a:xfrm>
            <a:off x="5512657" y="2587495"/>
            <a:ext cx="1741583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589F2E0-5729-45B1-99AC-850F1B2F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655" y="2882886"/>
            <a:ext cx="1159566" cy="937393"/>
          </a:xfrm>
          <a:prstGeom prst="rect">
            <a:avLst/>
          </a:prstGeom>
        </p:spPr>
      </p:pic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29CF5A1B-1553-4F51-9219-30681481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88" y="396042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8B2808-1D10-4E94-9441-397C7AD457BD}"/>
              </a:ext>
            </a:extLst>
          </p:cNvPr>
          <p:cNvSpPr/>
          <p:nvPr/>
        </p:nvSpPr>
        <p:spPr>
          <a:xfrm>
            <a:off x="5617405" y="2375436"/>
            <a:ext cx="107077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Images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2427BB-BC3A-425E-B02B-7EFF1F2A4DDB}"/>
              </a:ext>
            </a:extLst>
          </p:cNvPr>
          <p:cNvSpPr/>
          <p:nvPr/>
        </p:nvSpPr>
        <p:spPr>
          <a:xfrm>
            <a:off x="3308550" y="2584190"/>
            <a:ext cx="1993562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F64E35-785D-42C1-8286-028D190716CE}"/>
              </a:ext>
            </a:extLst>
          </p:cNvPr>
          <p:cNvSpPr/>
          <p:nvPr/>
        </p:nvSpPr>
        <p:spPr>
          <a:xfrm>
            <a:off x="3308550" y="2375436"/>
            <a:ext cx="149081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Containers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C0B449-152F-4800-8377-FD0715C11240}"/>
              </a:ext>
            </a:extLst>
          </p:cNvPr>
          <p:cNvGrpSpPr/>
          <p:nvPr/>
        </p:nvGrpSpPr>
        <p:grpSpPr>
          <a:xfrm>
            <a:off x="3677882" y="2953522"/>
            <a:ext cx="539533" cy="428489"/>
            <a:chOff x="3677882" y="2953522"/>
            <a:chExt cx="539533" cy="428489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1D23AC5-2F44-4D06-86BD-666965CAAA7A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A2B58B4-F03C-4857-B727-4635C00D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E2035-83A1-4EFA-8C7F-FCEB0446271E}"/>
              </a:ext>
            </a:extLst>
          </p:cNvPr>
          <p:cNvGrpSpPr/>
          <p:nvPr/>
        </p:nvGrpSpPr>
        <p:grpSpPr>
          <a:xfrm>
            <a:off x="4387349" y="4106280"/>
            <a:ext cx="539533" cy="428489"/>
            <a:chOff x="3629411" y="3518216"/>
            <a:chExt cx="539533" cy="428489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3961D97A-43C4-405F-B455-DCFB11E9E119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2" name="Picture 2" descr="product logo">
              <a:extLst>
                <a:ext uri="{FF2B5EF4-FFF2-40B4-BE49-F238E27FC236}">
                  <a16:creationId xmlns:a16="http://schemas.microsoft.com/office/drawing/2014/main" id="{0F1A166E-7C82-44F4-A9FE-3DEDCA9C4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14F6E8-1185-4AA1-B28E-F01294B67F70}"/>
              </a:ext>
            </a:extLst>
          </p:cNvPr>
          <p:cNvGrpSpPr/>
          <p:nvPr/>
        </p:nvGrpSpPr>
        <p:grpSpPr>
          <a:xfrm>
            <a:off x="3674805" y="3532487"/>
            <a:ext cx="539533" cy="428489"/>
            <a:chOff x="3677882" y="2953522"/>
            <a:chExt cx="539533" cy="428489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289A027-9DCB-4D9B-854A-3901A09BC14D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745DA7E-D84E-48AB-A928-7DD9055E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9DE75-1558-44BF-B6AC-51FBC7E39A2A}"/>
              </a:ext>
            </a:extLst>
          </p:cNvPr>
          <p:cNvGrpSpPr/>
          <p:nvPr/>
        </p:nvGrpSpPr>
        <p:grpSpPr>
          <a:xfrm>
            <a:off x="4403561" y="2953522"/>
            <a:ext cx="539533" cy="428489"/>
            <a:chOff x="3629411" y="3518216"/>
            <a:chExt cx="539533" cy="428489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DCF7DDE6-0F80-485B-BA27-D58BC69576CE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0" name="Picture 2" descr="product logo">
              <a:extLst>
                <a:ext uri="{FF2B5EF4-FFF2-40B4-BE49-F238E27FC236}">
                  <a16:creationId xmlns:a16="http://schemas.microsoft.com/office/drawing/2014/main" id="{856B48F2-5262-4333-8659-8C9A44FD7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A6D57B-D82D-4E44-AA54-BDE5889CFEAF}"/>
              </a:ext>
            </a:extLst>
          </p:cNvPr>
          <p:cNvGrpSpPr/>
          <p:nvPr/>
        </p:nvGrpSpPr>
        <p:grpSpPr>
          <a:xfrm>
            <a:off x="3653482" y="4106280"/>
            <a:ext cx="539533" cy="428489"/>
            <a:chOff x="3677882" y="2953522"/>
            <a:chExt cx="539533" cy="428489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8A6725B-0497-4D5D-8B98-448128A27E21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A7473DAD-80E8-43B4-9168-03A0A95AA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7A1E74-4996-4C97-864B-7E78FDEC286D}"/>
              </a:ext>
            </a:extLst>
          </p:cNvPr>
          <p:cNvGrpSpPr/>
          <p:nvPr/>
        </p:nvGrpSpPr>
        <p:grpSpPr>
          <a:xfrm>
            <a:off x="4387603" y="3518216"/>
            <a:ext cx="539533" cy="428489"/>
            <a:chOff x="3629411" y="3518216"/>
            <a:chExt cx="539533" cy="428489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8E6A50B9-21FD-42BB-9B00-4F2D4BE7F2EB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6" name="Picture 2" descr="product logo">
              <a:extLst>
                <a:ext uri="{FF2B5EF4-FFF2-40B4-BE49-F238E27FC236}">
                  <a16:creationId xmlns:a16="http://schemas.microsoft.com/office/drawing/2014/main" id="{4F6731B2-EB43-46D9-9E03-C07D6C5D0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5FC51DEC-C4C0-4C5F-AFDA-78A24E6B0872}"/>
              </a:ext>
            </a:extLst>
          </p:cNvPr>
          <p:cNvCxnSpPr>
            <a:cxnSpLocks/>
          </p:cNvCxnSpPr>
          <p:nvPr/>
        </p:nvCxnSpPr>
        <p:spPr>
          <a:xfrm flipV="1">
            <a:off x="2144459" y="1975565"/>
            <a:ext cx="1164091" cy="823084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460BD00-A753-42DA-B90D-FBE7AF4823CF}"/>
              </a:ext>
            </a:extLst>
          </p:cNvPr>
          <p:cNvCxnSpPr>
            <a:cxnSpLocks/>
          </p:cNvCxnSpPr>
          <p:nvPr/>
        </p:nvCxnSpPr>
        <p:spPr>
          <a:xfrm flipV="1">
            <a:off x="2011321" y="1975565"/>
            <a:ext cx="1297229" cy="12645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856671C-270B-4920-8558-941109AE79F5}"/>
              </a:ext>
            </a:extLst>
          </p:cNvPr>
          <p:cNvCxnSpPr>
            <a:cxnSpLocks/>
          </p:cNvCxnSpPr>
          <p:nvPr/>
        </p:nvCxnSpPr>
        <p:spPr>
          <a:xfrm flipV="1">
            <a:off x="2318268" y="1975565"/>
            <a:ext cx="990282" cy="430560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FE4DF73-AD59-4E45-9A34-F9E9901E51D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811688" y="1975565"/>
            <a:ext cx="694532" cy="2461106"/>
          </a:xfrm>
          <a:prstGeom prst="curvedConnector3">
            <a:avLst>
              <a:gd name="adj1" fmla="val -32914"/>
            </a:avLst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6F1B81A-9248-4F26-8C6D-2A84FF6895BD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 flipV="1">
            <a:off x="6915221" y="2136937"/>
            <a:ext cx="1771676" cy="12146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43C32EE0-EC09-4302-BAF7-018FE41853E4}"/>
              </a:ext>
            </a:extLst>
          </p:cNvPr>
          <p:cNvCxnSpPr>
            <a:cxnSpLocks/>
          </p:cNvCxnSpPr>
          <p:nvPr/>
        </p:nvCxnSpPr>
        <p:spPr>
          <a:xfrm>
            <a:off x="7506220" y="1975565"/>
            <a:ext cx="1177765" cy="161372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9A93570-6004-4073-8FE2-2927FE0BEA0E}"/>
              </a:ext>
            </a:extLst>
          </p:cNvPr>
          <p:cNvCxnSpPr>
            <a:cxnSpLocks/>
            <a:stCxn id="24" idx="1"/>
            <a:endCxn id="30" idx="4"/>
          </p:cNvCxnSpPr>
          <p:nvPr/>
        </p:nvCxnSpPr>
        <p:spPr>
          <a:xfrm rot="10800000">
            <a:off x="4819760" y="4374087"/>
            <a:ext cx="1039428" cy="6258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412D9A37-F17D-43DA-A610-6C73167C3E2E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rot="10800000">
            <a:off x="4001211" y="2953523"/>
            <a:ext cx="1754445" cy="398061"/>
          </a:xfrm>
          <a:prstGeom prst="curvedConnector4">
            <a:avLst>
              <a:gd name="adj1" fmla="val 43838"/>
              <a:gd name="adj2" fmla="val 157428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9D4F328-5A47-4B6A-A03F-D836AB78A7B4}"/>
              </a:ext>
            </a:extLst>
          </p:cNvPr>
          <p:cNvCxnSpPr>
            <a:cxnSpLocks/>
          </p:cNvCxnSpPr>
          <p:nvPr/>
        </p:nvCxnSpPr>
        <p:spPr>
          <a:xfrm flipH="1">
            <a:off x="6691096" y="1975565"/>
            <a:ext cx="815124" cy="553105"/>
          </a:xfrm>
          <a:prstGeom prst="curvedConnector3">
            <a:avLst>
              <a:gd name="adj1" fmla="val -28045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2F0370-9697-48B3-8D1F-2DA1A00AF61C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518-E342-483E-A8B3-B2F985E9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 SQL Server 2017 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ADD90-33F1-44DD-AC0C-24F456C5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2754188"/>
            <a:ext cx="10415944" cy="1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F5E-1832-45D6-9A50-08B7280E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Container from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7F5A5-2B9D-41F9-9048-0E755CF5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2668"/>
            <a:ext cx="10480696" cy="41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3DF2-46CD-42D4-A3CE-7D36F55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67618-8066-4B9A-A09E-FDBC0D13AF6F}"/>
              </a:ext>
            </a:extLst>
          </p:cNvPr>
          <p:cNvSpPr/>
          <p:nvPr/>
        </p:nvSpPr>
        <p:spPr>
          <a:xfrm>
            <a:off x="361038" y="1645920"/>
            <a:ext cx="1080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--name: Name of the container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--hostname or -h: Network alias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--volume or –v: volume path (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OS:Container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--env or –e: Environment variable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--rm Remove container when stopped</a:t>
            </a:r>
          </a:p>
          <a:p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--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detatch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 or 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-d: Start container 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detatched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3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D92B-AC9D-4673-8A1B-4CBD131F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Container with Optional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E776D-3FEE-46C2-A9CF-80F15B3E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02611"/>
            <a:ext cx="7648817" cy="48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6E9-6FE7-474B-A590-09244CED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929A-5DF0-45B7-9EFC-4E588EC6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pull: Download an image from the docker repository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run: Create a container from the image.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start: Start a container that has been stopped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stop: Stop a container that is running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help: Show help for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218730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28E2-D4A2-4054-B9C1-89993384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C9A2-DB6E-4548-9C52-08C42729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: Show running containers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 -a: Show all containers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rm: Remove stopped container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Exec: Execute a command in a running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BF9C-BD1C-4242-8F9B-5140FDD9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F87-10C1-4C8D-A253-A843D042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images: Show and work with images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rmi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: Remove image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Docker commit: Create an image from a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9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FFB-9E01-4314-810E-7DFCD351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for the 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2F37-088A-485B-BECF-60B61D8D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6545317" cy="357553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 to automate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Community Tools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Dbatools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Dbachecks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Short development cycle, long ROI</a:t>
            </a:r>
          </a:p>
        </p:txBody>
      </p:sp>
      <p:pic>
        <p:nvPicPr>
          <p:cNvPr id="2050" name="Picture 2" descr="dbatools">
            <a:extLst>
              <a:ext uri="{FF2B5EF4-FFF2-40B4-BE49-F238E27FC236}">
                <a16:creationId xmlns:a16="http://schemas.microsoft.com/office/drawing/2014/main" id="{B395BF05-E1A0-4F4F-B7E2-FFDCFBBE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2629549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4A0F3E-6587-473C-A7E3-9BE20544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3850624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owershell logo">
            <a:extLst>
              <a:ext uri="{FF2B5EF4-FFF2-40B4-BE49-F238E27FC236}">
                <a16:creationId xmlns:a16="http://schemas.microsoft.com/office/drawing/2014/main" id="{7259AE1B-D5B9-4DC1-A4D3-67BFF665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16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8AD5D3-8E1A-4627-91E8-16A99582B338}"/>
              </a:ext>
            </a:extLst>
          </p:cNvPr>
          <p:cNvSpPr/>
          <p:nvPr/>
        </p:nvSpPr>
        <p:spPr>
          <a:xfrm>
            <a:off x="8594351" y="4369014"/>
            <a:ext cx="243239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dbachecks</a:t>
            </a:r>
            <a:endParaRPr lang="en-US" sz="3600" b="1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60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18A6458-BCF4-48A6-8200-5A0A5790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24" y="5302335"/>
            <a:ext cx="4069130" cy="1525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66C14-6F05-4A92-B698-A29C5A30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885" y="4597563"/>
            <a:ext cx="2653744" cy="831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BFFB4C-5FAD-4792-AE89-153E2607F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543" y="2748494"/>
            <a:ext cx="2878688" cy="10084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561839-C3E2-4E02-8323-AAA8AFFB0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622" y="3557423"/>
            <a:ext cx="3070930" cy="10481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A5E301-76B7-470D-BFF8-683F396BF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981" y="3643630"/>
            <a:ext cx="2323851" cy="929541"/>
          </a:xfrm>
          <a:prstGeom prst="rect">
            <a:avLst/>
          </a:prstGeom>
        </p:spPr>
      </p:pic>
      <p:pic>
        <p:nvPicPr>
          <p:cNvPr id="3080" name="Picture 8" descr="http://tailwindtech.com/wp-content/uploads/2015/08/logo_Tailwind-informatic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62" y="3500292"/>
            <a:ext cx="2094484" cy="11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44" y="1676227"/>
            <a:ext cx="4668956" cy="720000"/>
          </a:xfrm>
        </p:spPr>
        <p:txBody>
          <a:bodyPr/>
          <a:lstStyle/>
          <a:p>
            <a:r>
              <a:rPr lang="en-US" sz="2800" dirty="0"/>
              <a:t>Platinum Sponsor: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0244" y="2667574"/>
            <a:ext cx="4668956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Gold Sponsors: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60423" y="301977"/>
            <a:ext cx="6160253" cy="8097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 Sponsors!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5900" y="2651666"/>
            <a:ext cx="111243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5900" y="1445166"/>
            <a:ext cx="111243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828" y="190200"/>
            <a:ext cx="4629468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Visit the Sponsor Booths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Lots of Great Raffle Prizes!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Get your parking paid via Sponsor Bingo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B73D20-16EF-4A5C-8930-BEB27D6AE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9614" y="1656414"/>
            <a:ext cx="6144544" cy="753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D4830C-3613-463C-858E-7DFC38C13C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4346" y="2825523"/>
            <a:ext cx="2653744" cy="7538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A17F58-3E1A-48E2-93D8-FE3F5B9579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244" y="3290905"/>
            <a:ext cx="1542028" cy="15420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3BEEAF-779F-4A63-A1A0-74CDEFD722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0550" y="2902653"/>
            <a:ext cx="3090746" cy="6160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CD33F35-6117-4AE8-9174-4C75465393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7660" y="4726380"/>
            <a:ext cx="3734742" cy="6554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DFC639-2A8B-438D-9AC2-82A16BB738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7111" y="4812289"/>
            <a:ext cx="2787067" cy="490046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A0CD256F-5950-42E6-9DF8-038261CDD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72" y="5706306"/>
            <a:ext cx="1938257" cy="7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05DE31-5D40-4889-B2D1-1AB86FAE2766}"/>
              </a:ext>
            </a:extLst>
          </p:cNvPr>
          <p:cNvCxnSpPr/>
          <p:nvPr/>
        </p:nvCxnSpPr>
        <p:spPr>
          <a:xfrm>
            <a:off x="198086" y="5610877"/>
            <a:ext cx="111243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0F1A2387-D29F-46D0-B8FD-719C06FB6E91}"/>
              </a:ext>
            </a:extLst>
          </p:cNvPr>
          <p:cNvSpPr txBox="1">
            <a:spLocks/>
          </p:cNvSpPr>
          <p:nvPr/>
        </p:nvSpPr>
        <p:spPr>
          <a:xfrm>
            <a:off x="360244" y="5727353"/>
            <a:ext cx="4668956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Global Alliance Partners:</a:t>
            </a:r>
          </a:p>
        </p:txBody>
      </p:sp>
    </p:spTree>
    <p:extLst>
      <p:ext uri="{BB962C8B-B14F-4D97-AF65-F5344CB8AC3E}">
        <p14:creationId xmlns:p14="http://schemas.microsoft.com/office/powerpoint/2010/main" val="356799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56EC-2F98-4833-8328-5B09116B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versus </a:t>
            </a:r>
            <a:r>
              <a:rPr lang="en-US" dirty="0" err="1"/>
              <a:t>DBATools</a:t>
            </a:r>
            <a:r>
              <a:rPr lang="en-US" dirty="0"/>
              <a:t>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BD6A-62D6-449B-B1C1-925E4229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2356332"/>
          </a:xfrm>
        </p:spPr>
        <p:txBody>
          <a:bodyPr>
            <a:normAutofit/>
          </a:bodyPr>
          <a:lstStyle/>
          <a:p>
            <a:r>
              <a:rPr lang="en-US" sz="3200" b="1" dirty="0"/>
              <a:t>DECLARE @filename </a:t>
            </a:r>
            <a:r>
              <a:rPr lang="en-US" sz="3200" b="1" dirty="0" err="1"/>
              <a:t>nvarchar</a:t>
            </a:r>
            <a:r>
              <a:rPr lang="en-US" sz="3200" b="1" dirty="0"/>
              <a:t>(200)</a:t>
            </a:r>
            <a:br>
              <a:rPr lang="en-US" sz="3200" b="1" dirty="0"/>
            </a:br>
            <a:r>
              <a:rPr lang="en-US" sz="3200" b="1" dirty="0"/>
              <a:t>SELECT @filename + 'D:\BKP\Core\</a:t>
            </a:r>
            <a:r>
              <a:rPr lang="en-US" sz="3200" b="1" dirty="0" err="1"/>
              <a:t>MyDB_Log</a:t>
            </a:r>
            <a:r>
              <a:rPr lang="en-US" sz="3200" b="1" dirty="0"/>
              <a:t>_' + convert(varchar(23), </a:t>
            </a:r>
            <a:r>
              <a:rPr lang="en-US" sz="3200" b="1" dirty="0" err="1"/>
              <a:t>getdate</a:t>
            </a:r>
            <a:r>
              <a:rPr lang="en-US" sz="3200" b="1" dirty="0"/>
              <a:t>(), 126) + '.</a:t>
            </a:r>
            <a:r>
              <a:rPr lang="en-US" sz="3200" b="1" dirty="0" err="1"/>
              <a:t>bak</a:t>
            </a:r>
            <a:r>
              <a:rPr lang="en-US" sz="3200" b="1" dirty="0"/>
              <a:t>'</a:t>
            </a:r>
            <a:br>
              <a:rPr lang="en-US" sz="3200" b="1" dirty="0"/>
            </a:br>
            <a:r>
              <a:rPr lang="en-US" sz="3200" b="1" dirty="0"/>
              <a:t>BACKUP DATABASE </a:t>
            </a:r>
            <a:r>
              <a:rPr lang="en-US" sz="3200" b="1" dirty="0" err="1"/>
              <a:t>MyDB</a:t>
            </a:r>
            <a:r>
              <a:rPr lang="en-US" sz="3200" b="1" dirty="0"/>
              <a:t> TO DISK = @filename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E53A57-7FC5-4238-970C-6FD38F2CBA94}"/>
              </a:ext>
            </a:extLst>
          </p:cNvPr>
          <p:cNvSpPr txBox="1">
            <a:spLocks/>
          </p:cNvSpPr>
          <p:nvPr/>
        </p:nvSpPr>
        <p:spPr>
          <a:xfrm>
            <a:off x="360125" y="5500254"/>
            <a:ext cx="10800000" cy="6195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Backup-</a:t>
            </a:r>
            <a:r>
              <a:rPr lang="en-US" sz="4000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localhost</a:t>
            </a:r>
          </a:p>
        </p:txBody>
      </p:sp>
      <p:pic>
        <p:nvPicPr>
          <p:cNvPr id="5" name="Picture 2" descr="dbatools">
            <a:extLst>
              <a:ext uri="{FF2B5EF4-FFF2-40B4-BE49-F238E27FC236}">
                <a16:creationId xmlns:a16="http://schemas.microsoft.com/office/drawing/2014/main" id="{57EFC748-197A-4025-A382-526FE85E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06" y="4037662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5BF3-273F-4550-9E94-FEE234EB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Help 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497B3-B028-4C4B-8012-3DD4302A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0" y="1170044"/>
            <a:ext cx="9726659" cy="49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DDAD-85DB-40F8-AF47-73A0941A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7846-E827-4685-B8E4-19C6978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38" y="1759527"/>
            <a:ext cx="5070857" cy="2523768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Backup-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DbaDatabase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$Prod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-Database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AdventureWorks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-Path c:\backup\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BackupFileName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dbname.bak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ReplaceInName</a:t>
            </a:r>
            <a:endParaRPr lang="en-US" sz="20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C68A85-220D-4890-B068-6BF2E146DB3F}"/>
              </a:ext>
            </a:extLst>
          </p:cNvPr>
          <p:cNvSpPr txBox="1">
            <a:spLocks/>
          </p:cNvSpPr>
          <p:nvPr/>
        </p:nvSpPr>
        <p:spPr>
          <a:xfrm>
            <a:off x="5431895" y="1759527"/>
            <a:ext cx="5729143" cy="28931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spcBef>
                <a:spcPct val="20000"/>
              </a:spcBef>
              <a:buFont typeface="Wingdings" charset="2"/>
              <a:buNone/>
              <a:defRPr sz="3200">
                <a:solidFill>
                  <a:srgbClr val="6A9955"/>
                </a:solidFill>
                <a:latin typeface="Consolas" panose="020B0609020204030204" pitchFamily="49" charset="0"/>
              </a:defRPr>
            </a:lvl1pPr>
            <a:lvl2pPr marL="576027" indent="0" defTabSz="576026">
              <a:spcBef>
                <a:spcPct val="20000"/>
              </a:spcBef>
              <a:buFont typeface="Wingdings" charset="2"/>
              <a:buNone/>
              <a:defRPr sz="3200">
                <a:solidFill>
                  <a:srgbClr val="474947"/>
                </a:solidFill>
              </a:defRPr>
            </a:lvl2pPr>
            <a:lvl3pPr marL="1152053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3pPr>
            <a:lvl4pPr marL="1728079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4pPr>
            <a:lvl5pPr marL="2304105" indent="0" defTabSz="576026">
              <a:spcBef>
                <a:spcPct val="20000"/>
              </a:spcBef>
              <a:buFont typeface="Wingdings" charset="2"/>
              <a:buNone/>
              <a:defRPr sz="2000">
                <a:solidFill>
                  <a:srgbClr val="474947"/>
                </a:solidFill>
              </a:defRPr>
            </a:lvl5pPr>
            <a:lvl6pPr marL="3168145" indent="-288013" defTabSz="576026">
              <a:spcBef>
                <a:spcPct val="20000"/>
              </a:spcBef>
              <a:buFont typeface="Arial"/>
              <a:buChar char="•"/>
              <a:defRPr sz="2520"/>
            </a:lvl6pPr>
            <a:lvl7pPr marL="3744171" indent="-288013" defTabSz="576026">
              <a:spcBef>
                <a:spcPct val="20000"/>
              </a:spcBef>
              <a:buFont typeface="Arial"/>
              <a:buChar char="•"/>
              <a:defRPr sz="2520"/>
            </a:lvl7pPr>
            <a:lvl8pPr marL="4320197" indent="-288013" defTabSz="576026">
              <a:spcBef>
                <a:spcPct val="20000"/>
              </a:spcBef>
              <a:buFont typeface="Arial"/>
              <a:buChar char="•"/>
              <a:defRPr sz="2520"/>
            </a:lvl8pPr>
            <a:lvl9pPr marL="4896223" indent="-288013" defTabSz="576026">
              <a:spcBef>
                <a:spcPct val="20000"/>
              </a:spcBef>
              <a:buFont typeface="Arial"/>
              <a:buChar char="•"/>
              <a:defRPr sz="2520"/>
            </a:lvl9pPr>
          </a:lstStyle>
          <a:p>
            <a:r>
              <a:rPr lang="en-US" sz="2000" dirty="0"/>
              <a:t>Restore-</a:t>
            </a:r>
            <a:r>
              <a:rPr lang="en-US" sz="2000" dirty="0" err="1"/>
              <a:t>DbaDatabase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SqlInstance</a:t>
            </a:r>
            <a:r>
              <a:rPr lang="en-US" sz="2000" dirty="0"/>
              <a:t> $</a:t>
            </a:r>
            <a:r>
              <a:rPr lang="en-US" sz="2000" dirty="0" err="1"/>
              <a:t>HostName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SqlCredential</a:t>
            </a:r>
            <a:r>
              <a:rPr lang="en-US" sz="2000" dirty="0"/>
              <a:t> $</a:t>
            </a:r>
            <a:r>
              <a:rPr lang="en-US" sz="2000" dirty="0" err="1"/>
              <a:t>mycred</a:t>
            </a:r>
            <a:r>
              <a:rPr lang="en-US" sz="2000" dirty="0"/>
              <a:t> `</a:t>
            </a:r>
          </a:p>
          <a:p>
            <a:r>
              <a:rPr lang="en-US" sz="2000" dirty="0"/>
              <a:t>    -Path c:\backup\AdventureWorks.bak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DatabaseName</a:t>
            </a:r>
            <a:r>
              <a:rPr lang="en-US" sz="2000" dirty="0"/>
              <a:t> </a:t>
            </a:r>
            <a:r>
              <a:rPr lang="en-US" sz="2000" dirty="0" err="1"/>
              <a:t>AdventureWorks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DestinationDataDirectory</a:t>
            </a:r>
            <a:r>
              <a:rPr lang="en-US" sz="2000" dirty="0"/>
              <a:t> c:\data\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DestinationLogDirectory</a:t>
            </a:r>
            <a:r>
              <a:rPr lang="en-US" sz="2000" dirty="0"/>
              <a:t> c:\data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11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D47-CCD3-4EA2-8D9C-52EBFFF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Get-Command -Module </a:t>
            </a:r>
            <a:r>
              <a:rPr lang="en-US" sz="3600" dirty="0" err="1"/>
              <a:t>dbatools</a:t>
            </a:r>
            <a:r>
              <a:rPr lang="en-US" sz="3600" dirty="0"/>
              <a:t> | Out-</a:t>
            </a:r>
            <a:r>
              <a:rPr lang="en-US" sz="3600" dirty="0" err="1"/>
              <a:t>GridView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AFCEA-0AD3-4BC1-B977-34E64505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58" y="1242467"/>
            <a:ext cx="7209776" cy="46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D0EB-28BF-440C-8702-BEC2B0D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A5CE-7AB8-42A9-8D81-B878CDFC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Twittter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 = “@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sqlpioneer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”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Set-Alias -Name Edit -Value "notepad++.exe"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Edit $profile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New-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PSDrive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-name Pres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PSProvider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FileSystem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-Root "C:\git\GitHub\Presentations“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Set-Location Pres: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9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73DC-E949-482A-9EEE-BA3C2817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1C28-A396-42CE-B768-89EF3648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215706"/>
            <a:ext cx="10800000" cy="5084469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$Config = @{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ServerInstance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"="localhost,1401"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"Database"="FIFA"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"Username"=$user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"Password"=$password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"Query"="SELECT @@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AS 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Config.ServerInstance</a:t>
            </a:r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Sqlcmd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@Config</a:t>
            </a:r>
          </a:p>
        </p:txBody>
      </p:sp>
    </p:spTree>
    <p:extLst>
      <p:ext uri="{BB962C8B-B14F-4D97-AF65-F5344CB8AC3E}">
        <p14:creationId xmlns:p14="http://schemas.microsoft.com/office/powerpoint/2010/main" val="340534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0B5A-D0D4-4BCA-BB75-6B68354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9FE3-ACBA-48A4-BF13-E6ED892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$Check = @{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HostName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"Tags"="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InstanceConnection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DbcCheck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@Check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PassThru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| Update-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DbcPowerBiDataSource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9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/ NuGet</a:t>
            </a:r>
          </a:p>
        </p:txBody>
      </p:sp>
    </p:spTree>
    <p:extLst>
      <p:ext uri="{BB962C8B-B14F-4D97-AF65-F5344CB8AC3E}">
        <p14:creationId xmlns:p14="http://schemas.microsoft.com/office/powerpoint/2010/main" val="1595358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476-114E-4D41-B07F-2222FEA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51397"/>
            <a:ext cx="10800000" cy="720000"/>
          </a:xfrm>
        </p:spPr>
        <p:txBody>
          <a:bodyPr/>
          <a:lstStyle/>
          <a:p>
            <a:r>
              <a:rPr lang="en-US" dirty="0"/>
              <a:t>Application Installations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10FB00-1C4B-46FA-B7EE-6A17BDFC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191035"/>
              </p:ext>
            </p:extLst>
          </p:nvPr>
        </p:nvGraphicFramePr>
        <p:xfrm>
          <a:off x="582706" y="1371600"/>
          <a:ext cx="10577419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300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01D-5653-4880-971A-32EBDD5A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32B4-E4C8-48D0-9912-741FC45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 ZIP file with the .</a:t>
            </a:r>
            <a:r>
              <a:rPr lang="en-US" dirty="0" err="1"/>
              <a:t>nupkg</a:t>
            </a:r>
            <a:r>
              <a:rPr lang="en-US" dirty="0"/>
              <a:t>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Contains any files associated with package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Descriptive Manifest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Version Number format must be 1.0.2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PASSMN – News/Info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Thanks to all our sponsors of 2019! </a:t>
            </a:r>
          </a:p>
          <a:p>
            <a:r>
              <a:rPr lang="en-US" sz="2800" dirty="0"/>
              <a:t>We need Speakers &amp; Sponsors for 2020 PASSMN Meetings!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Sign up to present at one of the monthly meetings!</a:t>
            </a:r>
          </a:p>
          <a:p>
            <a:endParaRPr lang="en-US" sz="2800" dirty="0"/>
          </a:p>
          <a:p>
            <a:r>
              <a:rPr lang="en-US" sz="2800" dirty="0"/>
              <a:t>Monthly Meetup: 3</a:t>
            </a:r>
            <a:r>
              <a:rPr lang="en-US" sz="2800" baseline="30000" dirty="0"/>
              <a:t>rd</a:t>
            </a:r>
            <a:r>
              <a:rPr lang="en-US" sz="2800" dirty="0"/>
              <a:t> Tuesday of Each Month (except Oct) at Microsoft MTC in Edina (food usually provided) </a:t>
            </a:r>
          </a:p>
          <a:p>
            <a:r>
              <a:rPr lang="en-US" sz="2800" dirty="0"/>
              <a:t>Signup on Meetup:</a:t>
            </a:r>
            <a:r>
              <a:rPr lang="en-US" sz="1900" dirty="0"/>
              <a:t> </a:t>
            </a:r>
            <a:r>
              <a:rPr lang="en-US" sz="1900" dirty="0">
                <a:hlinkClick r:id="rId2"/>
              </a:rPr>
              <a:t>https://www.meetup.com/MN-SQL-Server-User-Group-PASSMN/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Board Member Elections in November/December: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Your chance to help out the MN SQL community!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52" y="313086"/>
            <a:ext cx="3712369" cy="1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96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4AEB-A1CF-43D8-A0E5-EFB1529C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497C-90EB-4462-9476-D85AB19D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3021105"/>
            <a:ext cx="10800000" cy="309870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Pulls packages from public and private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NuGet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Works with common Configuration Managers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59E6C2-9CCE-4600-84D3-5E2E3A4B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91422"/>
            <a:ext cx="5988424" cy="25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FD3-5C55-423F-BFA7-FEB3BEF7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to Support Test and Dev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A54EB-A4CD-437A-B91C-1EA73D49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24608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637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Setup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Volumes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7FF7FB8C-0FB1-417D-9EB7-A87F167B3765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stCxn id="89" idx="1"/>
            <a:endCxn id="139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89" idx="1"/>
            <a:endCxn id="12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0" idx="3"/>
            <a:endCxn id="174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Images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6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19608" y="1462346"/>
            <a:ext cx="1290735" cy="3152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 flipV="1">
            <a:off x="7592838" y="1777614"/>
            <a:ext cx="1317505" cy="7372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4" idx="3"/>
            <a:endCxn id="170" idx="3"/>
          </p:cNvCxnSpPr>
          <p:nvPr/>
        </p:nvCxnSpPr>
        <p:spPr>
          <a:xfrm flipH="1">
            <a:off x="9676389" y="3612175"/>
            <a:ext cx="68096" cy="1506595"/>
          </a:xfrm>
          <a:prstGeom prst="curvedConnector3">
            <a:avLst>
              <a:gd name="adj1" fmla="val -335703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 Workflow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7918D9-B11E-41AB-8E87-7D94E185E0D6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4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4B32-4ABF-4ED8-B762-E0D4835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BD5E-3797-4693-8143-2F7A02F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can be used to create dynamic database environments that can be used for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1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793673"/>
            <a:ext cx="1408690" cy="14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701799"/>
            <a:ext cx="10800000" cy="4418013"/>
          </a:xfrm>
        </p:spPr>
        <p:txBody>
          <a:bodyPr/>
          <a:lstStyle/>
          <a:p>
            <a:pPr algn="ctr"/>
            <a:r>
              <a:rPr lang="en-US" dirty="0"/>
              <a:t>Join the brightest data professionals focused on the Microsoft Data Platform!</a:t>
            </a:r>
          </a:p>
          <a:p>
            <a:endParaRPr lang="en-US" dirty="0"/>
          </a:p>
          <a:p>
            <a:r>
              <a:rPr lang="en-US" dirty="0"/>
              <a:t>November 3</a:t>
            </a:r>
            <a:r>
              <a:rPr lang="en-US" baseline="30000" dirty="0"/>
              <a:t>th</a:t>
            </a:r>
            <a:r>
              <a:rPr lang="en-US" dirty="0"/>
              <a:t> Through November 8</a:t>
            </a:r>
            <a:r>
              <a:rPr lang="en-US" baseline="30000" dirty="0"/>
              <a:t>th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Pre-Conference Sessions – Monday/Tuesday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Conference – Wednesday through Friday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4fyL2aHTIic9oAAAAAElFTkSuQmCC (541×93)">
            <a:extLst>
              <a:ext uri="{FF2B5EF4-FFF2-40B4-BE49-F238E27FC236}">
                <a16:creationId xmlns:a16="http://schemas.microsoft.com/office/drawing/2014/main" id="{1224A3F1-000A-4723-AA2F-106688F0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21" y="185435"/>
            <a:ext cx="7803407" cy="13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99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18D9-A809-421E-B83A-12C03BEA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23771-1BCF-491F-9895-A9F7AC1BD220}"/>
              </a:ext>
            </a:extLst>
          </p:cNvPr>
          <p:cNvSpPr/>
          <p:nvPr/>
        </p:nvSpPr>
        <p:spPr>
          <a:xfrm>
            <a:off x="359450" y="5670549"/>
            <a:ext cx="1004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https://docs.docker.com/engine/docker-overview/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C6F8A-C4B0-4E2A-BFE4-19714E72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53" y="1080364"/>
            <a:ext cx="8788421" cy="45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#913 – After Party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203699"/>
            <a:ext cx="10800000" cy="209647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There will be drinks and appetizers as well as free game cards and bowling!</a:t>
            </a:r>
          </a:p>
          <a:p>
            <a:r>
              <a:rPr lang="en-US" sz="3200" dirty="0"/>
              <a:t>Hang out with some new friends you’ve made.</a:t>
            </a:r>
          </a:p>
          <a:p>
            <a:endParaRPr lang="en-US" sz="3200" dirty="0"/>
          </a:p>
        </p:txBody>
      </p:sp>
      <p:pic>
        <p:nvPicPr>
          <p:cNvPr id="3074" name="Picture 2" descr="Image result for gamewor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00" y="1407138"/>
            <a:ext cx="55054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125" y="3203824"/>
            <a:ext cx="10800000" cy="862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Location: 4th Floor of Mall of America</a:t>
            </a:r>
          </a:p>
          <a:p>
            <a:r>
              <a:rPr lang="en-US" dirty="0"/>
              <a:t>Time:       6:30PM – 10PM</a:t>
            </a:r>
          </a:p>
        </p:txBody>
      </p:sp>
    </p:spTree>
    <p:extLst>
      <p:ext uri="{BB962C8B-B14F-4D97-AF65-F5344CB8AC3E}">
        <p14:creationId xmlns:p14="http://schemas.microsoft.com/office/powerpoint/2010/main" val="25805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8" y="4655127"/>
            <a:ext cx="1547236" cy="15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Software Management using Chocolatey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1A0-B12C-4711-8F86-0CFE452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versus Container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6E3A-4B83-410D-B00D-A0B1E287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209903"/>
            <a:ext cx="5314280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AD7EE1-CE75-4249-A8C2-37F231C4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9" y="1200185"/>
            <a:ext cx="5327151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06920-B8D2-4EBC-B2FB-8C5149D13823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19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43407</TotalTime>
  <Words>1217</Words>
  <Application>Microsoft Office PowerPoint</Application>
  <PresentationFormat>Custom</PresentationFormat>
  <Paragraphs>351</Paragraphs>
  <Slides>40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Environment Automation</vt:lpstr>
      <vt:lpstr>Platinum Sponsor:</vt:lpstr>
      <vt:lpstr>PASSMN – News/Info</vt:lpstr>
      <vt:lpstr>PowerPoint Presentation</vt:lpstr>
      <vt:lpstr>SQLSaturday #913 – After Party</vt:lpstr>
      <vt:lpstr>About Me</vt:lpstr>
      <vt:lpstr>Agenda</vt:lpstr>
      <vt:lpstr>Docker</vt:lpstr>
      <vt:lpstr>VM versus Container</vt:lpstr>
      <vt:lpstr>Docker Architecture</vt:lpstr>
      <vt:lpstr>Download SQL Server 2017 Container</vt:lpstr>
      <vt:lpstr>Create a Container from an Image</vt:lpstr>
      <vt:lpstr>Optional Parameters</vt:lpstr>
      <vt:lpstr>Create Container with Optional Parameters</vt:lpstr>
      <vt:lpstr>Docker Commands to get Started</vt:lpstr>
      <vt:lpstr>Docker Commands to Manage Containers</vt:lpstr>
      <vt:lpstr>Docker Commands to Manage Images</vt:lpstr>
      <vt:lpstr>Powershell</vt:lpstr>
      <vt:lpstr>Powershell for the Win</vt:lpstr>
      <vt:lpstr>T-SQL versus DBATools backup</vt:lpstr>
      <vt:lpstr>Help Backup-dbaDatabase</vt:lpstr>
      <vt:lpstr>Backup and Restore</vt:lpstr>
      <vt:lpstr>Get-Command -Module dbatools | Out-GridView</vt:lpstr>
      <vt:lpstr>Powershell Basics</vt:lpstr>
      <vt:lpstr>Hash Table</vt:lpstr>
      <vt:lpstr>Database Testing</vt:lpstr>
      <vt:lpstr>Chocolatey / NuGet</vt:lpstr>
      <vt:lpstr>Application Installations</vt:lpstr>
      <vt:lpstr>NuGet</vt:lpstr>
      <vt:lpstr>Chocolatey</vt:lpstr>
      <vt:lpstr>Docker Images to Support Test and Dev</vt:lpstr>
      <vt:lpstr>Environment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Contact Information</vt:lpstr>
      <vt:lpstr>Docker Architecture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221</cp:revision>
  <dcterms:created xsi:type="dcterms:W3CDTF">2011-08-19T20:30:49Z</dcterms:created>
  <dcterms:modified xsi:type="dcterms:W3CDTF">2019-10-11T21:08:59Z</dcterms:modified>
</cp:coreProperties>
</file>