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3" r:id="rId2"/>
    <p:sldId id="257" r:id="rId3"/>
    <p:sldId id="264" r:id="rId4"/>
    <p:sldId id="322" r:id="rId5"/>
    <p:sldId id="331" r:id="rId6"/>
    <p:sldId id="321" r:id="rId7"/>
    <p:sldId id="333" r:id="rId8"/>
    <p:sldId id="332" r:id="rId9"/>
    <p:sldId id="314" r:id="rId10"/>
    <p:sldId id="315" r:id="rId11"/>
    <p:sldId id="316" r:id="rId12"/>
    <p:sldId id="317" r:id="rId13"/>
    <p:sldId id="318" r:id="rId14"/>
    <p:sldId id="330" r:id="rId15"/>
    <p:sldId id="319" r:id="rId16"/>
    <p:sldId id="325" r:id="rId17"/>
    <p:sldId id="324" r:id="rId18"/>
    <p:sldId id="326" r:id="rId19"/>
    <p:sldId id="327" r:id="rId20"/>
    <p:sldId id="329" r:id="rId2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291" autoAdjust="0"/>
  </p:normalViewPr>
  <p:slideViewPr>
    <p:cSldViewPr snapToGrid="0" snapToObjects="1">
      <p:cViewPr varScale="1">
        <p:scale>
          <a:sx n="69" d="100"/>
          <a:sy n="69" d="100"/>
        </p:scale>
        <p:origin x="702" y="7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924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7.png"/><Relationship Id="rId4" Type="http://schemas.openxmlformats.org/officeDocument/2006/relationships/hyperlink" Target="https://en.wikipedia.org/wiki/Chocolatey_%28software_package_manager%29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7.png"/><Relationship Id="rId4" Type="http://schemas.openxmlformats.org/officeDocument/2006/relationships/hyperlink" Target="https://en.wikipedia.org/wiki/Chocolatey_%28software_package_manager%2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314DC-4B3F-4A70-A05E-74F6FC293D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4918A-1816-474F-9570-DDD08AC975C5}">
      <dgm:prSet phldrT="[Text]"/>
      <dgm:spPr/>
      <dgm:t>
        <a:bodyPr/>
        <a:lstStyle/>
        <a:p>
          <a:r>
            <a:rPr lang="en-US" dirty="0"/>
            <a:t>SQLCMD</a:t>
          </a:r>
        </a:p>
      </dgm:t>
    </dgm:pt>
    <dgm:pt modelId="{0A04A582-B156-4C10-9930-1D18C82337B9}" type="parTrans" cxnId="{BD7DDFF3-B6EF-474E-8178-008545382D3F}">
      <dgm:prSet/>
      <dgm:spPr/>
      <dgm:t>
        <a:bodyPr/>
        <a:lstStyle/>
        <a:p>
          <a:endParaRPr lang="en-US"/>
        </a:p>
      </dgm:t>
    </dgm:pt>
    <dgm:pt modelId="{68927B72-F40D-4DF9-A1BD-84DF7FC8DEFD}" type="sibTrans" cxnId="{BD7DDFF3-B6EF-474E-8178-008545382D3F}">
      <dgm:prSet/>
      <dgm:spPr/>
      <dgm:t>
        <a:bodyPr/>
        <a:lstStyle/>
        <a:p>
          <a:endParaRPr lang="en-US"/>
        </a:p>
      </dgm:t>
    </dgm:pt>
    <dgm:pt modelId="{89888157-5013-438A-A99A-CBA2C2B3FD3C}">
      <dgm:prSet phldrT="[Text]"/>
      <dgm:spPr/>
      <dgm:t>
        <a:bodyPr/>
        <a:lstStyle/>
        <a:p>
          <a:r>
            <a:rPr lang="en-US" dirty="0" err="1"/>
            <a:t>DBATools</a:t>
          </a:r>
          <a:endParaRPr lang="en-US" dirty="0"/>
        </a:p>
      </dgm:t>
    </dgm:pt>
    <dgm:pt modelId="{B3515D9B-5876-466E-8D26-73ED3A7EC203}" type="parTrans" cxnId="{B7E1CC66-0919-4E85-A379-6B41A107DBDF}">
      <dgm:prSet/>
      <dgm:spPr/>
      <dgm:t>
        <a:bodyPr/>
        <a:lstStyle/>
        <a:p>
          <a:endParaRPr lang="en-US"/>
        </a:p>
      </dgm:t>
    </dgm:pt>
    <dgm:pt modelId="{36AB36AD-0601-402C-8593-9993E10BA529}" type="sibTrans" cxnId="{B7E1CC66-0919-4E85-A379-6B41A107DBDF}">
      <dgm:prSet/>
      <dgm:spPr/>
      <dgm:t>
        <a:bodyPr/>
        <a:lstStyle/>
        <a:p>
          <a:endParaRPr lang="en-US"/>
        </a:p>
      </dgm:t>
    </dgm:pt>
    <dgm:pt modelId="{D837BDD8-2DBA-4727-A04C-02B0CB70D09B}">
      <dgm:prSet phldrT="[Text]"/>
      <dgm:spPr/>
      <dgm:t>
        <a:bodyPr/>
        <a:lstStyle/>
        <a:p>
          <a:r>
            <a:rPr lang="en-US" dirty="0"/>
            <a:t>Pester</a:t>
          </a:r>
        </a:p>
      </dgm:t>
    </dgm:pt>
    <dgm:pt modelId="{D9A9DA64-8696-42FC-943F-5A386052F24E}" type="parTrans" cxnId="{8D2C7AAC-FF6D-408F-8925-D2B7D91AFA5A}">
      <dgm:prSet/>
      <dgm:spPr/>
      <dgm:t>
        <a:bodyPr/>
        <a:lstStyle/>
        <a:p>
          <a:endParaRPr lang="en-US"/>
        </a:p>
      </dgm:t>
    </dgm:pt>
    <dgm:pt modelId="{4FA5204F-D27F-4E88-8F37-BFBE8E6A5A1A}" type="sibTrans" cxnId="{8D2C7AAC-FF6D-408F-8925-D2B7D91AFA5A}">
      <dgm:prSet/>
      <dgm:spPr/>
      <dgm:t>
        <a:bodyPr/>
        <a:lstStyle/>
        <a:p>
          <a:endParaRPr lang="en-US"/>
        </a:p>
      </dgm:t>
    </dgm:pt>
    <dgm:pt modelId="{FADF0D28-4030-41EC-B8D8-BC21895EFDFE}">
      <dgm:prSet phldrT="[Text]"/>
      <dgm:spPr/>
      <dgm:t>
        <a:bodyPr/>
        <a:lstStyle/>
        <a:p>
          <a:r>
            <a:rPr lang="en-US" dirty="0"/>
            <a:t>Run any SQL command on any SQL Server</a:t>
          </a:r>
        </a:p>
      </dgm:t>
    </dgm:pt>
    <dgm:pt modelId="{693D00CF-EBCC-4355-8652-08F0FA05115E}" type="parTrans" cxnId="{21DAC05D-59AB-42E3-8CC0-6CEB5872D9C0}">
      <dgm:prSet/>
      <dgm:spPr/>
      <dgm:t>
        <a:bodyPr/>
        <a:lstStyle/>
        <a:p>
          <a:endParaRPr lang="en-US"/>
        </a:p>
      </dgm:t>
    </dgm:pt>
    <dgm:pt modelId="{4CF75C2F-7211-4A01-A162-3E5EF154879A}" type="sibTrans" cxnId="{21DAC05D-59AB-42E3-8CC0-6CEB5872D9C0}">
      <dgm:prSet/>
      <dgm:spPr/>
      <dgm:t>
        <a:bodyPr/>
        <a:lstStyle/>
        <a:p>
          <a:endParaRPr lang="en-US"/>
        </a:p>
      </dgm:t>
    </dgm:pt>
    <dgm:pt modelId="{707E9EE4-F2A0-4061-AEA6-45B644532F05}">
      <dgm:prSet phldrT="[Text]"/>
      <dgm:spPr/>
      <dgm:t>
        <a:bodyPr/>
        <a:lstStyle/>
        <a:p>
          <a:r>
            <a:rPr lang="en-US" dirty="0"/>
            <a:t>Opensource module by the community</a:t>
          </a:r>
        </a:p>
      </dgm:t>
    </dgm:pt>
    <dgm:pt modelId="{4AB9F208-40BC-458B-8E78-C2BDD439FCC1}" type="parTrans" cxnId="{81565DFB-152C-45A8-B4A8-75755F5BFD80}">
      <dgm:prSet/>
      <dgm:spPr/>
      <dgm:t>
        <a:bodyPr/>
        <a:lstStyle/>
        <a:p>
          <a:endParaRPr lang="en-US"/>
        </a:p>
      </dgm:t>
    </dgm:pt>
    <dgm:pt modelId="{F28E48D8-CD87-4DA9-92DC-BAE518C0446C}" type="sibTrans" cxnId="{81565DFB-152C-45A8-B4A8-75755F5BFD80}">
      <dgm:prSet/>
      <dgm:spPr/>
      <dgm:t>
        <a:bodyPr/>
        <a:lstStyle/>
        <a:p>
          <a:endParaRPr lang="en-US"/>
        </a:p>
      </dgm:t>
    </dgm:pt>
    <dgm:pt modelId="{E1549013-E7AA-4C00-A0C5-964B210747DB}">
      <dgm:prSet phldrT="[Text]"/>
      <dgm:spPr/>
      <dgm:t>
        <a:bodyPr/>
        <a:lstStyle/>
        <a:p>
          <a:r>
            <a:rPr lang="en-US" dirty="0"/>
            <a:t>Testing framework</a:t>
          </a:r>
        </a:p>
      </dgm:t>
    </dgm:pt>
    <dgm:pt modelId="{4662AAFD-717B-43EC-8F9F-9FC02A3C95CD}" type="parTrans" cxnId="{82099023-6F85-46DB-98F7-E0CA2149359A}">
      <dgm:prSet/>
      <dgm:spPr/>
      <dgm:t>
        <a:bodyPr/>
        <a:lstStyle/>
        <a:p>
          <a:endParaRPr lang="en-US"/>
        </a:p>
      </dgm:t>
    </dgm:pt>
    <dgm:pt modelId="{B3CB0E9C-2BEF-4CCD-8BE6-DB63366F3D55}" type="sibTrans" cxnId="{82099023-6F85-46DB-98F7-E0CA2149359A}">
      <dgm:prSet/>
      <dgm:spPr/>
      <dgm:t>
        <a:bodyPr/>
        <a:lstStyle/>
        <a:p>
          <a:endParaRPr lang="en-US"/>
        </a:p>
      </dgm:t>
    </dgm:pt>
    <dgm:pt modelId="{E41E8389-349D-4C13-ACA8-922EE7092C0E}" type="pres">
      <dgm:prSet presAssocID="{06E314DC-4B3F-4A70-A05E-74F6FC293D74}" presName="linear" presStyleCnt="0">
        <dgm:presLayoutVars>
          <dgm:dir/>
          <dgm:animLvl val="lvl"/>
          <dgm:resizeHandles val="exact"/>
        </dgm:presLayoutVars>
      </dgm:prSet>
      <dgm:spPr/>
    </dgm:pt>
    <dgm:pt modelId="{BC3E33D4-81BE-4C00-A235-D57DB83CDDEA}" type="pres">
      <dgm:prSet presAssocID="{04B4918A-1816-474F-9570-DDD08AC975C5}" presName="parentLin" presStyleCnt="0"/>
      <dgm:spPr/>
    </dgm:pt>
    <dgm:pt modelId="{54E2B257-9CF3-478D-A7D7-870378ACC16D}" type="pres">
      <dgm:prSet presAssocID="{04B4918A-1816-474F-9570-DDD08AC975C5}" presName="parentLeftMargin" presStyleLbl="node1" presStyleIdx="0" presStyleCnt="3"/>
      <dgm:spPr/>
    </dgm:pt>
    <dgm:pt modelId="{2459A01A-F2D2-4469-9D32-32FCCB88B4F4}" type="pres">
      <dgm:prSet presAssocID="{04B4918A-1816-474F-9570-DDD08AC975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9B3A07-C4D1-4FBD-B917-3066545F656C}" type="pres">
      <dgm:prSet presAssocID="{04B4918A-1816-474F-9570-DDD08AC975C5}" presName="negativeSpace" presStyleCnt="0"/>
      <dgm:spPr/>
    </dgm:pt>
    <dgm:pt modelId="{80423441-9F47-4A49-BFEA-E011D40C4AFA}" type="pres">
      <dgm:prSet presAssocID="{04B4918A-1816-474F-9570-DDD08AC975C5}" presName="childText" presStyleLbl="conFgAcc1" presStyleIdx="0" presStyleCnt="3">
        <dgm:presLayoutVars>
          <dgm:bulletEnabled val="1"/>
        </dgm:presLayoutVars>
      </dgm:prSet>
      <dgm:spPr/>
    </dgm:pt>
    <dgm:pt modelId="{499BB4B5-9EC8-4080-9F97-A4037FACB052}" type="pres">
      <dgm:prSet presAssocID="{68927B72-F40D-4DF9-A1BD-84DF7FC8DEFD}" presName="spaceBetweenRectangles" presStyleCnt="0"/>
      <dgm:spPr/>
    </dgm:pt>
    <dgm:pt modelId="{80186F59-0F33-4A04-B7DF-B26995F5EE25}" type="pres">
      <dgm:prSet presAssocID="{89888157-5013-438A-A99A-CBA2C2B3FD3C}" presName="parentLin" presStyleCnt="0"/>
      <dgm:spPr/>
    </dgm:pt>
    <dgm:pt modelId="{B53E6908-B71C-40D5-9737-BC715A9ECD6B}" type="pres">
      <dgm:prSet presAssocID="{89888157-5013-438A-A99A-CBA2C2B3FD3C}" presName="parentLeftMargin" presStyleLbl="node1" presStyleIdx="0" presStyleCnt="3"/>
      <dgm:spPr/>
    </dgm:pt>
    <dgm:pt modelId="{8D9D7113-CEE3-41EF-937C-93920DA50073}" type="pres">
      <dgm:prSet presAssocID="{89888157-5013-438A-A99A-CBA2C2B3FD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258312-E3B1-47BB-826E-9C60BEE4026D}" type="pres">
      <dgm:prSet presAssocID="{89888157-5013-438A-A99A-CBA2C2B3FD3C}" presName="negativeSpace" presStyleCnt="0"/>
      <dgm:spPr/>
    </dgm:pt>
    <dgm:pt modelId="{06E4A503-8D5F-40AB-8922-708D45CBC827}" type="pres">
      <dgm:prSet presAssocID="{89888157-5013-438A-A99A-CBA2C2B3FD3C}" presName="childText" presStyleLbl="conFgAcc1" presStyleIdx="1" presStyleCnt="3">
        <dgm:presLayoutVars>
          <dgm:bulletEnabled val="1"/>
        </dgm:presLayoutVars>
      </dgm:prSet>
      <dgm:spPr/>
    </dgm:pt>
    <dgm:pt modelId="{9A43B9F1-6C66-48CB-BB59-F9EF4878C54D}" type="pres">
      <dgm:prSet presAssocID="{36AB36AD-0601-402C-8593-9993E10BA529}" presName="spaceBetweenRectangles" presStyleCnt="0"/>
      <dgm:spPr/>
    </dgm:pt>
    <dgm:pt modelId="{BD572624-677D-4870-9C17-1211A1C43E7F}" type="pres">
      <dgm:prSet presAssocID="{D837BDD8-2DBA-4727-A04C-02B0CB70D09B}" presName="parentLin" presStyleCnt="0"/>
      <dgm:spPr/>
    </dgm:pt>
    <dgm:pt modelId="{8CE2351B-4375-4501-9B1E-D04A38FE1141}" type="pres">
      <dgm:prSet presAssocID="{D837BDD8-2DBA-4727-A04C-02B0CB70D09B}" presName="parentLeftMargin" presStyleLbl="node1" presStyleIdx="1" presStyleCnt="3"/>
      <dgm:spPr/>
    </dgm:pt>
    <dgm:pt modelId="{EC195395-8C9E-4187-9C9E-1D2CEC4B2B51}" type="pres">
      <dgm:prSet presAssocID="{D837BDD8-2DBA-4727-A04C-02B0CB70D0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CD8D87-0CF8-474B-9D39-473296FCDD13}" type="pres">
      <dgm:prSet presAssocID="{D837BDD8-2DBA-4727-A04C-02B0CB70D09B}" presName="negativeSpace" presStyleCnt="0"/>
      <dgm:spPr/>
    </dgm:pt>
    <dgm:pt modelId="{C0D51CCB-C76F-4050-AFDF-DF7477923C47}" type="pres">
      <dgm:prSet presAssocID="{D837BDD8-2DBA-4727-A04C-02B0CB70D0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33F6314-09BB-4A1B-85D7-0A20C9D4E734}" type="presOf" srcId="{06E314DC-4B3F-4A70-A05E-74F6FC293D74}" destId="{E41E8389-349D-4C13-ACA8-922EE7092C0E}" srcOrd="0" destOrd="0" presId="urn:microsoft.com/office/officeart/2005/8/layout/list1"/>
    <dgm:cxn modelId="{82099023-6F85-46DB-98F7-E0CA2149359A}" srcId="{D837BDD8-2DBA-4727-A04C-02B0CB70D09B}" destId="{E1549013-E7AA-4C00-A0C5-964B210747DB}" srcOrd="0" destOrd="0" parTransId="{4662AAFD-717B-43EC-8F9F-9FC02A3C95CD}" sibTransId="{B3CB0E9C-2BEF-4CCD-8BE6-DB63366F3D55}"/>
    <dgm:cxn modelId="{4C3FCA25-8916-49A2-A79B-416698FDA139}" type="presOf" srcId="{E1549013-E7AA-4C00-A0C5-964B210747DB}" destId="{C0D51CCB-C76F-4050-AFDF-DF7477923C47}" srcOrd="0" destOrd="0" presId="urn:microsoft.com/office/officeart/2005/8/layout/list1"/>
    <dgm:cxn modelId="{21DAC05D-59AB-42E3-8CC0-6CEB5872D9C0}" srcId="{04B4918A-1816-474F-9570-DDD08AC975C5}" destId="{FADF0D28-4030-41EC-B8D8-BC21895EFDFE}" srcOrd="0" destOrd="0" parTransId="{693D00CF-EBCC-4355-8652-08F0FA05115E}" sibTransId="{4CF75C2F-7211-4A01-A162-3E5EF154879A}"/>
    <dgm:cxn modelId="{B7E1CC66-0919-4E85-A379-6B41A107DBDF}" srcId="{06E314DC-4B3F-4A70-A05E-74F6FC293D74}" destId="{89888157-5013-438A-A99A-CBA2C2B3FD3C}" srcOrd="1" destOrd="0" parTransId="{B3515D9B-5876-466E-8D26-73ED3A7EC203}" sibTransId="{36AB36AD-0601-402C-8593-9993E10BA529}"/>
    <dgm:cxn modelId="{F2F1116C-CCE7-4EAA-87DD-452A9949222F}" type="presOf" srcId="{04B4918A-1816-474F-9570-DDD08AC975C5}" destId="{54E2B257-9CF3-478D-A7D7-870378ACC16D}" srcOrd="0" destOrd="0" presId="urn:microsoft.com/office/officeart/2005/8/layout/list1"/>
    <dgm:cxn modelId="{83C21F4D-4B70-4E5D-834A-4D7983061817}" type="presOf" srcId="{89888157-5013-438A-A99A-CBA2C2B3FD3C}" destId="{8D9D7113-CEE3-41EF-937C-93920DA50073}" srcOrd="1" destOrd="0" presId="urn:microsoft.com/office/officeart/2005/8/layout/list1"/>
    <dgm:cxn modelId="{7741327C-8E0D-4EA8-A8E1-695F8DA7F18B}" type="presOf" srcId="{D837BDD8-2DBA-4727-A04C-02B0CB70D09B}" destId="{EC195395-8C9E-4187-9C9E-1D2CEC4B2B51}" srcOrd="1" destOrd="0" presId="urn:microsoft.com/office/officeart/2005/8/layout/list1"/>
    <dgm:cxn modelId="{74B89087-29C9-412D-9BA0-D441DCE6F840}" type="presOf" srcId="{FADF0D28-4030-41EC-B8D8-BC21895EFDFE}" destId="{80423441-9F47-4A49-BFEA-E011D40C4AFA}" srcOrd="0" destOrd="0" presId="urn:microsoft.com/office/officeart/2005/8/layout/list1"/>
    <dgm:cxn modelId="{6241A891-CA7F-4108-9FD2-895AC20916AA}" type="presOf" srcId="{707E9EE4-F2A0-4061-AEA6-45B644532F05}" destId="{06E4A503-8D5F-40AB-8922-708D45CBC827}" srcOrd="0" destOrd="0" presId="urn:microsoft.com/office/officeart/2005/8/layout/list1"/>
    <dgm:cxn modelId="{8D2C7AAC-FF6D-408F-8925-D2B7D91AFA5A}" srcId="{06E314DC-4B3F-4A70-A05E-74F6FC293D74}" destId="{D837BDD8-2DBA-4727-A04C-02B0CB70D09B}" srcOrd="2" destOrd="0" parTransId="{D9A9DA64-8696-42FC-943F-5A386052F24E}" sibTransId="{4FA5204F-D27F-4E88-8F37-BFBE8E6A5A1A}"/>
    <dgm:cxn modelId="{42002FAD-ADEA-477B-99CD-DFE2B85315A3}" type="presOf" srcId="{04B4918A-1816-474F-9570-DDD08AC975C5}" destId="{2459A01A-F2D2-4469-9D32-32FCCB88B4F4}" srcOrd="1" destOrd="0" presId="urn:microsoft.com/office/officeart/2005/8/layout/list1"/>
    <dgm:cxn modelId="{E9B46EE5-7DEC-4814-9C41-09A2CEC89686}" type="presOf" srcId="{89888157-5013-438A-A99A-CBA2C2B3FD3C}" destId="{B53E6908-B71C-40D5-9737-BC715A9ECD6B}" srcOrd="0" destOrd="0" presId="urn:microsoft.com/office/officeart/2005/8/layout/list1"/>
    <dgm:cxn modelId="{BD7DDFF3-B6EF-474E-8178-008545382D3F}" srcId="{06E314DC-4B3F-4A70-A05E-74F6FC293D74}" destId="{04B4918A-1816-474F-9570-DDD08AC975C5}" srcOrd="0" destOrd="0" parTransId="{0A04A582-B156-4C10-9930-1D18C82337B9}" sibTransId="{68927B72-F40D-4DF9-A1BD-84DF7FC8DEFD}"/>
    <dgm:cxn modelId="{81565DFB-152C-45A8-B4A8-75755F5BFD80}" srcId="{89888157-5013-438A-A99A-CBA2C2B3FD3C}" destId="{707E9EE4-F2A0-4061-AEA6-45B644532F05}" srcOrd="0" destOrd="0" parTransId="{4AB9F208-40BC-458B-8E78-C2BDD439FCC1}" sibTransId="{F28E48D8-CD87-4DA9-92DC-BAE518C0446C}"/>
    <dgm:cxn modelId="{C7EB86FE-DECD-438C-B843-5E485157B4FC}" type="presOf" srcId="{D837BDD8-2DBA-4727-A04C-02B0CB70D09B}" destId="{8CE2351B-4375-4501-9B1E-D04A38FE1141}" srcOrd="0" destOrd="0" presId="urn:microsoft.com/office/officeart/2005/8/layout/list1"/>
    <dgm:cxn modelId="{733C82F2-60D5-4D5D-803C-5D01E68BB000}" type="presParOf" srcId="{E41E8389-349D-4C13-ACA8-922EE7092C0E}" destId="{BC3E33D4-81BE-4C00-A235-D57DB83CDDEA}" srcOrd="0" destOrd="0" presId="urn:microsoft.com/office/officeart/2005/8/layout/list1"/>
    <dgm:cxn modelId="{92E29E09-F4B6-4BF6-BD77-BFCE4FD42A85}" type="presParOf" srcId="{BC3E33D4-81BE-4C00-A235-D57DB83CDDEA}" destId="{54E2B257-9CF3-478D-A7D7-870378ACC16D}" srcOrd="0" destOrd="0" presId="urn:microsoft.com/office/officeart/2005/8/layout/list1"/>
    <dgm:cxn modelId="{07511D6F-807C-4EF7-882E-214886779811}" type="presParOf" srcId="{BC3E33D4-81BE-4C00-A235-D57DB83CDDEA}" destId="{2459A01A-F2D2-4469-9D32-32FCCB88B4F4}" srcOrd="1" destOrd="0" presId="urn:microsoft.com/office/officeart/2005/8/layout/list1"/>
    <dgm:cxn modelId="{3E6D93EF-CE54-46FB-A774-1DBC2BB5C708}" type="presParOf" srcId="{E41E8389-349D-4C13-ACA8-922EE7092C0E}" destId="{179B3A07-C4D1-4FBD-B917-3066545F656C}" srcOrd="1" destOrd="0" presId="urn:microsoft.com/office/officeart/2005/8/layout/list1"/>
    <dgm:cxn modelId="{4A03FFE6-9204-4E0E-9851-4766215A5907}" type="presParOf" srcId="{E41E8389-349D-4C13-ACA8-922EE7092C0E}" destId="{80423441-9F47-4A49-BFEA-E011D40C4AFA}" srcOrd="2" destOrd="0" presId="urn:microsoft.com/office/officeart/2005/8/layout/list1"/>
    <dgm:cxn modelId="{1066F04C-7D43-4AB7-8F78-6ACAA170AD0A}" type="presParOf" srcId="{E41E8389-349D-4C13-ACA8-922EE7092C0E}" destId="{499BB4B5-9EC8-4080-9F97-A4037FACB052}" srcOrd="3" destOrd="0" presId="urn:microsoft.com/office/officeart/2005/8/layout/list1"/>
    <dgm:cxn modelId="{ABF145CF-1DC8-46FD-AFD2-5E3B76761EDC}" type="presParOf" srcId="{E41E8389-349D-4C13-ACA8-922EE7092C0E}" destId="{80186F59-0F33-4A04-B7DF-B26995F5EE25}" srcOrd="4" destOrd="0" presId="urn:microsoft.com/office/officeart/2005/8/layout/list1"/>
    <dgm:cxn modelId="{460B84FB-2E61-435A-9CE5-99C452F95D6F}" type="presParOf" srcId="{80186F59-0F33-4A04-B7DF-B26995F5EE25}" destId="{B53E6908-B71C-40D5-9737-BC715A9ECD6B}" srcOrd="0" destOrd="0" presId="urn:microsoft.com/office/officeart/2005/8/layout/list1"/>
    <dgm:cxn modelId="{ABDFA464-A3A8-4467-8BCC-672F7EFE5F20}" type="presParOf" srcId="{80186F59-0F33-4A04-B7DF-B26995F5EE25}" destId="{8D9D7113-CEE3-41EF-937C-93920DA50073}" srcOrd="1" destOrd="0" presId="urn:microsoft.com/office/officeart/2005/8/layout/list1"/>
    <dgm:cxn modelId="{AE89C787-F53A-4BE5-B021-9F9F609657B7}" type="presParOf" srcId="{E41E8389-349D-4C13-ACA8-922EE7092C0E}" destId="{50258312-E3B1-47BB-826E-9C60BEE4026D}" srcOrd="5" destOrd="0" presId="urn:microsoft.com/office/officeart/2005/8/layout/list1"/>
    <dgm:cxn modelId="{B142D5AC-A979-4B76-B331-60B9D4E34C2D}" type="presParOf" srcId="{E41E8389-349D-4C13-ACA8-922EE7092C0E}" destId="{06E4A503-8D5F-40AB-8922-708D45CBC827}" srcOrd="6" destOrd="0" presId="urn:microsoft.com/office/officeart/2005/8/layout/list1"/>
    <dgm:cxn modelId="{0B15CBAD-BBF5-4E27-9B65-968872C80DDD}" type="presParOf" srcId="{E41E8389-349D-4C13-ACA8-922EE7092C0E}" destId="{9A43B9F1-6C66-48CB-BB59-F9EF4878C54D}" srcOrd="7" destOrd="0" presId="urn:microsoft.com/office/officeart/2005/8/layout/list1"/>
    <dgm:cxn modelId="{569EA0F3-A762-4B8A-ADC5-9B8EEB324ED4}" type="presParOf" srcId="{E41E8389-349D-4C13-ACA8-922EE7092C0E}" destId="{BD572624-677D-4870-9C17-1211A1C43E7F}" srcOrd="8" destOrd="0" presId="urn:microsoft.com/office/officeart/2005/8/layout/list1"/>
    <dgm:cxn modelId="{27048DE9-53DC-4219-B4F7-0E58520D76DC}" type="presParOf" srcId="{BD572624-677D-4870-9C17-1211A1C43E7F}" destId="{8CE2351B-4375-4501-9B1E-D04A38FE1141}" srcOrd="0" destOrd="0" presId="urn:microsoft.com/office/officeart/2005/8/layout/list1"/>
    <dgm:cxn modelId="{7AAC880D-D31C-42FA-AA64-65C0286A72E6}" type="presParOf" srcId="{BD572624-677D-4870-9C17-1211A1C43E7F}" destId="{EC195395-8C9E-4187-9C9E-1D2CEC4B2B51}" srcOrd="1" destOrd="0" presId="urn:microsoft.com/office/officeart/2005/8/layout/list1"/>
    <dgm:cxn modelId="{3064A08D-2544-417C-A0F4-640067A93614}" type="presParOf" srcId="{E41E8389-349D-4C13-ACA8-922EE7092C0E}" destId="{BDCD8D87-0CF8-474B-9D39-473296FCDD13}" srcOrd="9" destOrd="0" presId="urn:microsoft.com/office/officeart/2005/8/layout/list1"/>
    <dgm:cxn modelId="{4D9D2BCC-7BBC-49CE-9C27-34D04799D8E3}" type="presParOf" srcId="{E41E8389-349D-4C13-ACA8-922EE7092C0E}" destId="{C0D51CCB-C76F-4050-AFDF-DF7477923C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88B0B-940E-4B44-A025-03F3E6F1C923}" type="doc">
      <dgm:prSet loTypeId="urn:microsoft.com/office/officeart/2005/8/layout/bList2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F38E-3148-46B7-9184-4A5746ACBBA5}">
      <dgm:prSet phldrT="[Text]"/>
      <dgm:spPr/>
      <dgm:t>
        <a:bodyPr/>
        <a:lstStyle/>
        <a:p>
          <a:r>
            <a:rPr lang="en-US" dirty="0"/>
            <a:t>NuGet</a:t>
          </a:r>
        </a:p>
      </dgm:t>
    </dgm:pt>
    <dgm:pt modelId="{E6567135-A675-44B8-9FD5-26B347FBBA69}" type="parTrans" cxnId="{1951CA4B-AFA2-40C9-A113-B03A362E62E0}">
      <dgm:prSet/>
      <dgm:spPr/>
      <dgm:t>
        <a:bodyPr/>
        <a:lstStyle/>
        <a:p>
          <a:endParaRPr lang="en-US"/>
        </a:p>
      </dgm:t>
    </dgm:pt>
    <dgm:pt modelId="{88100C87-EAFB-453A-920F-2EE76ABE2510}" type="sibTrans" cxnId="{1951CA4B-AFA2-40C9-A113-B03A362E62E0}">
      <dgm:prSet/>
      <dgm:spPr/>
      <dgm:t>
        <a:bodyPr/>
        <a:lstStyle/>
        <a:p>
          <a:endParaRPr lang="en-US"/>
        </a:p>
      </dgm:t>
    </dgm:pt>
    <dgm:pt modelId="{55B8CFB6-7BD9-4061-BAA7-F55A0B7AE52F}">
      <dgm:prSet phldrT="[Text]"/>
      <dgm:spPr/>
      <dgm:t>
        <a:bodyPr/>
        <a:lstStyle/>
        <a:p>
          <a:r>
            <a:rPr lang="en-US" dirty="0"/>
            <a:t>Chocolatey</a:t>
          </a:r>
        </a:p>
      </dgm:t>
    </dgm:pt>
    <dgm:pt modelId="{A845649E-14F4-4DE5-918B-A892C63CC27E}" type="parTrans" cxnId="{F97C0871-0A8C-477F-BA9C-D5A4844AD19D}">
      <dgm:prSet/>
      <dgm:spPr/>
      <dgm:t>
        <a:bodyPr/>
        <a:lstStyle/>
        <a:p>
          <a:endParaRPr lang="en-US"/>
        </a:p>
      </dgm:t>
    </dgm:pt>
    <dgm:pt modelId="{B9004825-B84E-48D2-B1CF-22DC0DFAE5B1}" type="sibTrans" cxnId="{F97C0871-0A8C-477F-BA9C-D5A4844AD19D}">
      <dgm:prSet/>
      <dgm:spPr/>
      <dgm:t>
        <a:bodyPr/>
        <a:lstStyle/>
        <a:p>
          <a:endParaRPr lang="en-US"/>
        </a:p>
      </dgm:t>
    </dgm:pt>
    <dgm:pt modelId="{CAAFA58A-054D-4CEF-94B8-29D661EC3E0C}">
      <dgm:prSet phldrT="[Text]"/>
      <dgm:spPr/>
      <dgm:t>
        <a:bodyPr/>
        <a:lstStyle/>
        <a:p>
          <a:r>
            <a:rPr lang="en-US" dirty="0"/>
            <a:t>Packaged Code</a:t>
          </a:r>
        </a:p>
      </dgm:t>
    </dgm:pt>
    <dgm:pt modelId="{48536757-6E04-4BCD-8A4E-98D388383C6A}" type="parTrans" cxnId="{8D99A0CA-B844-4FAD-B2B4-FBE601526300}">
      <dgm:prSet/>
      <dgm:spPr/>
      <dgm:t>
        <a:bodyPr/>
        <a:lstStyle/>
        <a:p>
          <a:endParaRPr lang="en-US"/>
        </a:p>
      </dgm:t>
    </dgm:pt>
    <dgm:pt modelId="{E9EAC64B-589C-40B8-907E-42F507A8A147}" type="sibTrans" cxnId="{8D99A0CA-B844-4FAD-B2B4-FBE601526300}">
      <dgm:prSet/>
      <dgm:spPr/>
      <dgm:t>
        <a:bodyPr/>
        <a:lstStyle/>
        <a:p>
          <a:endParaRPr lang="en-US"/>
        </a:p>
      </dgm:t>
    </dgm:pt>
    <dgm:pt modelId="{517FF3BE-3D44-430A-B2D3-691F46E5A08E}">
      <dgm:prSet phldrT="[Text]"/>
      <dgm:spPr/>
      <dgm:t>
        <a:bodyPr/>
        <a:lstStyle/>
        <a:p>
          <a:r>
            <a:rPr lang="en-US" dirty="0"/>
            <a:t>Pulls from NuGet Repos</a:t>
          </a:r>
        </a:p>
      </dgm:t>
    </dgm:pt>
    <dgm:pt modelId="{6A5353EC-D9D7-4E94-B509-0F774C483522}" type="parTrans" cxnId="{490E6A3D-E79B-4653-995D-FF82562C9EC9}">
      <dgm:prSet/>
      <dgm:spPr/>
      <dgm:t>
        <a:bodyPr/>
        <a:lstStyle/>
        <a:p>
          <a:endParaRPr lang="en-US"/>
        </a:p>
      </dgm:t>
    </dgm:pt>
    <dgm:pt modelId="{21680FCB-60BD-4E2F-8CC9-00E86D44558E}" type="sibTrans" cxnId="{490E6A3D-E79B-4653-995D-FF82562C9EC9}">
      <dgm:prSet/>
      <dgm:spPr/>
      <dgm:t>
        <a:bodyPr/>
        <a:lstStyle/>
        <a:p>
          <a:endParaRPr lang="en-US"/>
        </a:p>
      </dgm:t>
    </dgm:pt>
    <dgm:pt modelId="{44FC8FED-B246-4EDA-903E-322EB75A3EC1}">
      <dgm:prSet phldrT="[Text]"/>
      <dgm:spPr/>
      <dgm:t>
        <a:bodyPr/>
        <a:lstStyle/>
        <a:p>
          <a:r>
            <a:rPr lang="en-US" dirty="0"/>
            <a:t>Fully Configurable</a:t>
          </a:r>
        </a:p>
      </dgm:t>
    </dgm:pt>
    <dgm:pt modelId="{223AD773-7EDC-4FF5-9DCE-2BD8BF957113}" type="parTrans" cxnId="{BAF0CDF7-011C-4E32-B41E-109ED83D0F82}">
      <dgm:prSet/>
      <dgm:spPr/>
      <dgm:t>
        <a:bodyPr/>
        <a:lstStyle/>
        <a:p>
          <a:endParaRPr lang="en-US"/>
        </a:p>
      </dgm:t>
    </dgm:pt>
    <dgm:pt modelId="{EA8885D0-21C7-45F0-8B71-FD303C2F843B}" type="sibTrans" cxnId="{BAF0CDF7-011C-4E32-B41E-109ED83D0F82}">
      <dgm:prSet/>
      <dgm:spPr/>
      <dgm:t>
        <a:bodyPr/>
        <a:lstStyle/>
        <a:p>
          <a:endParaRPr lang="en-US"/>
        </a:p>
      </dgm:t>
    </dgm:pt>
    <dgm:pt modelId="{7A69387C-E870-4BA4-95B4-EE7FF669A2FF}">
      <dgm:prSet phldrT="[Text]"/>
      <dgm:spPr/>
      <dgm:t>
        <a:bodyPr/>
        <a:lstStyle/>
        <a:p>
          <a:r>
            <a:rPr lang="en-US" dirty="0"/>
            <a:t>Private Repo</a:t>
          </a:r>
        </a:p>
      </dgm:t>
    </dgm:pt>
    <dgm:pt modelId="{26D74BBE-7C71-4A18-BC11-2AA24DE40D7B}" type="parTrans" cxnId="{49239D8A-332D-4CF9-9608-BE0C3E093A49}">
      <dgm:prSet/>
      <dgm:spPr/>
      <dgm:t>
        <a:bodyPr/>
        <a:lstStyle/>
        <a:p>
          <a:endParaRPr lang="en-US"/>
        </a:p>
      </dgm:t>
    </dgm:pt>
    <dgm:pt modelId="{3EF78699-996F-419B-90EC-70FDAD3C1EED}" type="sibTrans" cxnId="{49239D8A-332D-4CF9-9608-BE0C3E093A49}">
      <dgm:prSet/>
      <dgm:spPr/>
      <dgm:t>
        <a:bodyPr/>
        <a:lstStyle/>
        <a:p>
          <a:endParaRPr lang="en-US"/>
        </a:p>
      </dgm:t>
    </dgm:pt>
    <dgm:pt modelId="{B0400FE5-ABCA-44BB-8F89-3AB49AE35D4F}">
      <dgm:prSet phldrT="[Text]"/>
      <dgm:spPr/>
      <dgm:t>
        <a:bodyPr/>
        <a:lstStyle/>
        <a:p>
          <a:r>
            <a:rPr lang="en-US" dirty="0"/>
            <a:t>Shared Components for reuse</a:t>
          </a:r>
        </a:p>
      </dgm:t>
    </dgm:pt>
    <dgm:pt modelId="{E90C6AEC-4A73-41B7-9757-AEAEF2C9E4B5}" type="parTrans" cxnId="{32EBCAC5-68B1-48C5-AE22-EBB69719EA71}">
      <dgm:prSet/>
      <dgm:spPr/>
      <dgm:t>
        <a:bodyPr/>
        <a:lstStyle/>
        <a:p>
          <a:endParaRPr lang="en-US"/>
        </a:p>
      </dgm:t>
    </dgm:pt>
    <dgm:pt modelId="{9F1C189C-5ACB-4F3E-B1A5-F3A2A8CB32F5}" type="sibTrans" cxnId="{32EBCAC5-68B1-48C5-AE22-EBB69719EA71}">
      <dgm:prSet/>
      <dgm:spPr/>
      <dgm:t>
        <a:bodyPr/>
        <a:lstStyle/>
        <a:p>
          <a:endParaRPr lang="en-US"/>
        </a:p>
      </dgm:t>
    </dgm:pt>
    <dgm:pt modelId="{E845B2CC-E210-4D80-9982-0EF82FF12001}">
      <dgm:prSet phldrT="[Text]"/>
      <dgm:spPr/>
      <dgm:t>
        <a:bodyPr/>
        <a:lstStyle/>
        <a:p>
          <a:endParaRPr lang="en-US" dirty="0"/>
        </a:p>
      </dgm:t>
    </dgm:pt>
    <dgm:pt modelId="{15D6FC56-EEA9-4CDA-899B-552F1F8D0046}" type="parTrans" cxnId="{939F3D6B-CB05-4045-B710-B64D3D236BEE}">
      <dgm:prSet/>
      <dgm:spPr/>
      <dgm:t>
        <a:bodyPr/>
        <a:lstStyle/>
        <a:p>
          <a:endParaRPr lang="en-US"/>
        </a:p>
      </dgm:t>
    </dgm:pt>
    <dgm:pt modelId="{102E26D0-4D57-43CF-B2D3-E8C3874B72F2}" type="sibTrans" cxnId="{939F3D6B-CB05-4045-B710-B64D3D236BEE}">
      <dgm:prSet/>
      <dgm:spPr/>
      <dgm:t>
        <a:bodyPr/>
        <a:lstStyle/>
        <a:p>
          <a:endParaRPr lang="en-US"/>
        </a:p>
      </dgm:t>
    </dgm:pt>
    <dgm:pt modelId="{770F37B9-36E4-41C5-8EA1-98B2790AA48E}" type="pres">
      <dgm:prSet presAssocID="{08388B0B-940E-4B44-A025-03F3E6F1C923}" presName="diagram" presStyleCnt="0">
        <dgm:presLayoutVars>
          <dgm:dir/>
          <dgm:animLvl val="lvl"/>
          <dgm:resizeHandles val="exact"/>
        </dgm:presLayoutVars>
      </dgm:prSet>
      <dgm:spPr/>
    </dgm:pt>
    <dgm:pt modelId="{DEE1D419-D462-4D2D-ABE7-2977E670E2D4}" type="pres">
      <dgm:prSet presAssocID="{63ACF38E-3148-46B7-9184-4A5746ACBBA5}" presName="compNode" presStyleCnt="0"/>
      <dgm:spPr/>
    </dgm:pt>
    <dgm:pt modelId="{34BD6800-E714-4381-9688-709DE20FB013}" type="pres">
      <dgm:prSet presAssocID="{63ACF38E-3148-46B7-9184-4A5746ACBBA5}" presName="childRect" presStyleLbl="bgAcc1" presStyleIdx="0" presStyleCnt="2">
        <dgm:presLayoutVars>
          <dgm:bulletEnabled val="1"/>
        </dgm:presLayoutVars>
      </dgm:prSet>
      <dgm:spPr/>
    </dgm:pt>
    <dgm:pt modelId="{A1236F31-FA53-4852-B581-0C35B7C67146}" type="pres">
      <dgm:prSet presAssocID="{63ACF38E-3148-46B7-9184-4A5746ACBBA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938DCB7-F71C-407C-ABFA-98CCB89D6C54}" type="pres">
      <dgm:prSet presAssocID="{63ACF38E-3148-46B7-9184-4A5746ACBBA5}" presName="parentRect" presStyleLbl="alignNode1" presStyleIdx="0" presStyleCnt="2"/>
      <dgm:spPr/>
    </dgm:pt>
    <dgm:pt modelId="{1FBE501D-6993-43B0-8905-CC019E50BFA6}" type="pres">
      <dgm:prSet presAssocID="{63ACF38E-3148-46B7-9184-4A5746ACBBA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8BE6289-6FB4-4B43-8B5B-8D38FB1EEEA7}" type="pres">
      <dgm:prSet presAssocID="{88100C87-EAFB-453A-920F-2EE76ABE2510}" presName="sibTrans" presStyleLbl="sibTrans2D1" presStyleIdx="0" presStyleCnt="0"/>
      <dgm:spPr/>
    </dgm:pt>
    <dgm:pt modelId="{2A5ED250-FA65-4B4D-B5C7-B0C2046857FF}" type="pres">
      <dgm:prSet presAssocID="{55B8CFB6-7BD9-4061-BAA7-F55A0B7AE52F}" presName="compNode" presStyleCnt="0"/>
      <dgm:spPr/>
    </dgm:pt>
    <dgm:pt modelId="{297FCAB2-AE87-487F-9985-99058F913E47}" type="pres">
      <dgm:prSet presAssocID="{55B8CFB6-7BD9-4061-BAA7-F55A0B7AE52F}" presName="childRect" presStyleLbl="bgAcc1" presStyleIdx="1" presStyleCnt="2">
        <dgm:presLayoutVars>
          <dgm:bulletEnabled val="1"/>
        </dgm:presLayoutVars>
      </dgm:prSet>
      <dgm:spPr/>
    </dgm:pt>
    <dgm:pt modelId="{1B1FEE84-0023-4CDA-909F-ECB764870D44}" type="pres">
      <dgm:prSet presAssocID="{55B8CFB6-7BD9-4061-BAA7-F55A0B7AE52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DC1B6BA-F99D-4227-942C-4A458D45EBD6}" type="pres">
      <dgm:prSet presAssocID="{55B8CFB6-7BD9-4061-BAA7-F55A0B7AE52F}" presName="parentRect" presStyleLbl="alignNode1" presStyleIdx="1" presStyleCnt="2"/>
      <dgm:spPr/>
    </dgm:pt>
    <dgm:pt modelId="{BD5A1FC9-70A2-4A59-872A-60C69875949B}" type="pres">
      <dgm:prSet presAssocID="{55B8CFB6-7BD9-4061-BAA7-F55A0B7AE52F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</dgm:ptLst>
  <dgm:cxnLst>
    <dgm:cxn modelId="{07A7FC1B-7239-4393-86A7-64B44F3524CC}" type="presOf" srcId="{517FF3BE-3D44-430A-B2D3-691F46E5A08E}" destId="{297FCAB2-AE87-487F-9985-99058F913E47}" srcOrd="0" destOrd="0" presId="urn:microsoft.com/office/officeart/2005/8/layout/bList2"/>
    <dgm:cxn modelId="{4F60C129-31B3-4DD3-BC72-B7FF466BDE24}" type="presOf" srcId="{88100C87-EAFB-453A-920F-2EE76ABE2510}" destId="{48BE6289-6FB4-4B43-8B5B-8D38FB1EEEA7}" srcOrd="0" destOrd="0" presId="urn:microsoft.com/office/officeart/2005/8/layout/bList2"/>
    <dgm:cxn modelId="{C4804336-AB96-42C2-9614-FA618EA9C88E}" type="presOf" srcId="{55B8CFB6-7BD9-4061-BAA7-F55A0B7AE52F}" destId="{1B1FEE84-0023-4CDA-909F-ECB764870D44}" srcOrd="0" destOrd="0" presId="urn:microsoft.com/office/officeart/2005/8/layout/bList2"/>
    <dgm:cxn modelId="{490E6A3D-E79B-4653-995D-FF82562C9EC9}" srcId="{55B8CFB6-7BD9-4061-BAA7-F55A0B7AE52F}" destId="{517FF3BE-3D44-430A-B2D3-691F46E5A08E}" srcOrd="0" destOrd="0" parTransId="{6A5353EC-D9D7-4E94-B509-0F774C483522}" sibTransId="{21680FCB-60BD-4E2F-8CC9-00E86D44558E}"/>
    <dgm:cxn modelId="{939F3D6B-CB05-4045-B710-B64D3D236BEE}" srcId="{63ACF38E-3148-46B7-9184-4A5746ACBBA5}" destId="{E845B2CC-E210-4D80-9982-0EF82FF12001}" srcOrd="2" destOrd="0" parTransId="{15D6FC56-EEA9-4CDA-899B-552F1F8D0046}" sibTransId="{102E26D0-4D57-43CF-B2D3-E8C3874B72F2}"/>
    <dgm:cxn modelId="{1951CA4B-AFA2-40C9-A113-B03A362E62E0}" srcId="{08388B0B-940E-4B44-A025-03F3E6F1C923}" destId="{63ACF38E-3148-46B7-9184-4A5746ACBBA5}" srcOrd="0" destOrd="0" parTransId="{E6567135-A675-44B8-9FD5-26B347FBBA69}" sibTransId="{88100C87-EAFB-453A-920F-2EE76ABE2510}"/>
    <dgm:cxn modelId="{4C8DD56B-79B9-422A-8A69-C7984E9E03F6}" type="presOf" srcId="{55B8CFB6-7BD9-4061-BAA7-F55A0B7AE52F}" destId="{ADC1B6BA-F99D-4227-942C-4A458D45EBD6}" srcOrd="1" destOrd="0" presId="urn:microsoft.com/office/officeart/2005/8/layout/bList2"/>
    <dgm:cxn modelId="{F5EE5870-B301-41B1-8734-E9EBA4946EB2}" type="presOf" srcId="{63ACF38E-3148-46B7-9184-4A5746ACBBA5}" destId="{B938DCB7-F71C-407C-ABFA-98CCB89D6C54}" srcOrd="1" destOrd="0" presId="urn:microsoft.com/office/officeart/2005/8/layout/bList2"/>
    <dgm:cxn modelId="{F97C0871-0A8C-477F-BA9C-D5A4844AD19D}" srcId="{08388B0B-940E-4B44-A025-03F3E6F1C923}" destId="{55B8CFB6-7BD9-4061-BAA7-F55A0B7AE52F}" srcOrd="1" destOrd="0" parTransId="{A845649E-14F4-4DE5-918B-A892C63CC27E}" sibTransId="{B9004825-B84E-48D2-B1CF-22DC0DFAE5B1}"/>
    <dgm:cxn modelId="{3A694B78-25AB-45DE-91D0-AFE13B805008}" type="presOf" srcId="{E845B2CC-E210-4D80-9982-0EF82FF12001}" destId="{34BD6800-E714-4381-9688-709DE20FB013}" srcOrd="0" destOrd="2" presId="urn:microsoft.com/office/officeart/2005/8/layout/bList2"/>
    <dgm:cxn modelId="{147DF781-A05A-4D21-A088-6349FD132CBA}" type="presOf" srcId="{7A69387C-E870-4BA4-95B4-EE7FF669A2FF}" destId="{297FCAB2-AE87-487F-9985-99058F913E47}" srcOrd="0" destOrd="2" presId="urn:microsoft.com/office/officeart/2005/8/layout/bList2"/>
    <dgm:cxn modelId="{49239D8A-332D-4CF9-9608-BE0C3E093A49}" srcId="{55B8CFB6-7BD9-4061-BAA7-F55A0B7AE52F}" destId="{7A69387C-E870-4BA4-95B4-EE7FF669A2FF}" srcOrd="2" destOrd="0" parTransId="{26D74BBE-7C71-4A18-BC11-2AA24DE40D7B}" sibTransId="{3EF78699-996F-419B-90EC-70FDAD3C1EED}"/>
    <dgm:cxn modelId="{878F4B93-72D8-44EC-80F4-738CFEF7C7EA}" type="presOf" srcId="{08388B0B-940E-4B44-A025-03F3E6F1C923}" destId="{770F37B9-36E4-41C5-8EA1-98B2790AA48E}" srcOrd="0" destOrd="0" presId="urn:microsoft.com/office/officeart/2005/8/layout/bList2"/>
    <dgm:cxn modelId="{32EBCAC5-68B1-48C5-AE22-EBB69719EA71}" srcId="{63ACF38E-3148-46B7-9184-4A5746ACBBA5}" destId="{B0400FE5-ABCA-44BB-8F89-3AB49AE35D4F}" srcOrd="1" destOrd="0" parTransId="{E90C6AEC-4A73-41B7-9757-AEAEF2C9E4B5}" sibTransId="{9F1C189C-5ACB-4F3E-B1A5-F3A2A8CB32F5}"/>
    <dgm:cxn modelId="{8D99A0CA-B844-4FAD-B2B4-FBE601526300}" srcId="{63ACF38E-3148-46B7-9184-4A5746ACBBA5}" destId="{CAAFA58A-054D-4CEF-94B8-29D661EC3E0C}" srcOrd="0" destOrd="0" parTransId="{48536757-6E04-4BCD-8A4E-98D388383C6A}" sibTransId="{E9EAC64B-589C-40B8-907E-42F507A8A147}"/>
    <dgm:cxn modelId="{315216CF-6898-443C-A7D8-4CB7198EDD43}" type="presOf" srcId="{CAAFA58A-054D-4CEF-94B8-29D661EC3E0C}" destId="{34BD6800-E714-4381-9688-709DE20FB013}" srcOrd="0" destOrd="0" presId="urn:microsoft.com/office/officeart/2005/8/layout/bList2"/>
    <dgm:cxn modelId="{433099E7-651C-4F7B-86FA-BA62A3F6BB9C}" type="presOf" srcId="{B0400FE5-ABCA-44BB-8F89-3AB49AE35D4F}" destId="{34BD6800-E714-4381-9688-709DE20FB013}" srcOrd="0" destOrd="1" presId="urn:microsoft.com/office/officeart/2005/8/layout/bList2"/>
    <dgm:cxn modelId="{EAEF15EF-26BA-48C0-924C-475E2A2C3E35}" type="presOf" srcId="{63ACF38E-3148-46B7-9184-4A5746ACBBA5}" destId="{A1236F31-FA53-4852-B581-0C35B7C67146}" srcOrd="0" destOrd="0" presId="urn:microsoft.com/office/officeart/2005/8/layout/bList2"/>
    <dgm:cxn modelId="{BAF0CDF7-011C-4E32-B41E-109ED83D0F82}" srcId="{55B8CFB6-7BD9-4061-BAA7-F55A0B7AE52F}" destId="{44FC8FED-B246-4EDA-903E-322EB75A3EC1}" srcOrd="1" destOrd="0" parTransId="{223AD773-7EDC-4FF5-9DCE-2BD8BF957113}" sibTransId="{EA8885D0-21C7-45F0-8B71-FD303C2F843B}"/>
    <dgm:cxn modelId="{E42F22FE-516E-4ED3-A11F-0BB63E7767FC}" type="presOf" srcId="{44FC8FED-B246-4EDA-903E-322EB75A3EC1}" destId="{297FCAB2-AE87-487F-9985-99058F913E47}" srcOrd="0" destOrd="1" presId="urn:microsoft.com/office/officeart/2005/8/layout/bList2"/>
    <dgm:cxn modelId="{0280A816-77BE-4532-9CA2-98EA2F1396D2}" type="presParOf" srcId="{770F37B9-36E4-41C5-8EA1-98B2790AA48E}" destId="{DEE1D419-D462-4D2D-ABE7-2977E670E2D4}" srcOrd="0" destOrd="0" presId="urn:microsoft.com/office/officeart/2005/8/layout/bList2"/>
    <dgm:cxn modelId="{24687A25-3090-4A20-B11E-329F72389D0E}" type="presParOf" srcId="{DEE1D419-D462-4D2D-ABE7-2977E670E2D4}" destId="{34BD6800-E714-4381-9688-709DE20FB013}" srcOrd="0" destOrd="0" presId="urn:microsoft.com/office/officeart/2005/8/layout/bList2"/>
    <dgm:cxn modelId="{C6793E82-EF53-4C41-B2F4-4C3720A00BF5}" type="presParOf" srcId="{DEE1D419-D462-4D2D-ABE7-2977E670E2D4}" destId="{A1236F31-FA53-4852-B581-0C35B7C67146}" srcOrd="1" destOrd="0" presId="urn:microsoft.com/office/officeart/2005/8/layout/bList2"/>
    <dgm:cxn modelId="{2176AF96-6FB1-4539-B37B-6C81EE17489E}" type="presParOf" srcId="{DEE1D419-D462-4D2D-ABE7-2977E670E2D4}" destId="{B938DCB7-F71C-407C-ABFA-98CCB89D6C54}" srcOrd="2" destOrd="0" presId="urn:microsoft.com/office/officeart/2005/8/layout/bList2"/>
    <dgm:cxn modelId="{5F735789-942E-4A04-8537-784621697C7B}" type="presParOf" srcId="{DEE1D419-D462-4D2D-ABE7-2977E670E2D4}" destId="{1FBE501D-6993-43B0-8905-CC019E50BFA6}" srcOrd="3" destOrd="0" presId="urn:microsoft.com/office/officeart/2005/8/layout/bList2"/>
    <dgm:cxn modelId="{419827D9-5A07-4876-B0FD-EA0991ED742D}" type="presParOf" srcId="{770F37B9-36E4-41C5-8EA1-98B2790AA48E}" destId="{48BE6289-6FB4-4B43-8B5B-8D38FB1EEEA7}" srcOrd="1" destOrd="0" presId="urn:microsoft.com/office/officeart/2005/8/layout/bList2"/>
    <dgm:cxn modelId="{1938E015-10DF-4FA2-85FC-32F3129A9BD6}" type="presParOf" srcId="{770F37B9-36E4-41C5-8EA1-98B2790AA48E}" destId="{2A5ED250-FA65-4B4D-B5C7-B0C2046857FF}" srcOrd="2" destOrd="0" presId="urn:microsoft.com/office/officeart/2005/8/layout/bList2"/>
    <dgm:cxn modelId="{FF659F0E-9E7A-4132-BB32-1F1D9E39E62C}" type="presParOf" srcId="{2A5ED250-FA65-4B4D-B5C7-B0C2046857FF}" destId="{297FCAB2-AE87-487F-9985-99058F913E47}" srcOrd="0" destOrd="0" presId="urn:microsoft.com/office/officeart/2005/8/layout/bList2"/>
    <dgm:cxn modelId="{A131B80B-F09B-46A5-A202-912823271FCC}" type="presParOf" srcId="{2A5ED250-FA65-4B4D-B5C7-B0C2046857FF}" destId="{1B1FEE84-0023-4CDA-909F-ECB764870D44}" srcOrd="1" destOrd="0" presId="urn:microsoft.com/office/officeart/2005/8/layout/bList2"/>
    <dgm:cxn modelId="{E883D38D-08E6-437B-969F-3B858FEE43D2}" type="presParOf" srcId="{2A5ED250-FA65-4B4D-B5C7-B0C2046857FF}" destId="{ADC1B6BA-F99D-4227-942C-4A458D45EBD6}" srcOrd="2" destOrd="0" presId="urn:microsoft.com/office/officeart/2005/8/layout/bList2"/>
    <dgm:cxn modelId="{FC9B9A79-1167-4F7C-838A-0AF1FCA0CE28}" type="presParOf" srcId="{2A5ED250-FA65-4B4D-B5C7-B0C2046857FF}" destId="{BD5A1FC9-70A2-4A59-872A-60C69875949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929554-7FA0-4AD4-ABEB-0CA56CD1EF9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7D92-87FA-4003-82CE-15238CED30D5}">
      <dgm:prSet phldrT="[Text]"/>
      <dgm:spPr/>
      <dgm:t>
        <a:bodyPr/>
        <a:lstStyle/>
        <a:p>
          <a:r>
            <a:rPr lang="en-US" dirty="0"/>
            <a:t>Production Data</a:t>
          </a:r>
        </a:p>
      </dgm:t>
    </dgm:pt>
    <dgm:pt modelId="{D77AE1CF-9EDF-4818-9FDD-8B939986188E}" type="parTrans" cxnId="{4847B069-CE68-483C-8804-31EFB0E1494F}">
      <dgm:prSet/>
      <dgm:spPr/>
      <dgm:t>
        <a:bodyPr/>
        <a:lstStyle/>
        <a:p>
          <a:endParaRPr lang="en-US"/>
        </a:p>
      </dgm:t>
    </dgm:pt>
    <dgm:pt modelId="{0413B4DE-8F33-4386-9A05-A55AAAE93C72}" type="sibTrans" cxnId="{4847B069-CE68-483C-8804-31EFB0E1494F}">
      <dgm:prSet/>
      <dgm:spPr/>
      <dgm:t>
        <a:bodyPr/>
        <a:lstStyle/>
        <a:p>
          <a:endParaRPr lang="en-US"/>
        </a:p>
      </dgm:t>
    </dgm:pt>
    <dgm:pt modelId="{8C276202-07A2-4199-815B-F9CDF4F546BB}">
      <dgm:prSet phldrT="[Text]"/>
      <dgm:spPr/>
      <dgm:t>
        <a:bodyPr/>
        <a:lstStyle/>
        <a:p>
          <a:r>
            <a:rPr lang="en-US" dirty="0"/>
            <a:t>Pre-Production</a:t>
          </a:r>
        </a:p>
      </dgm:t>
    </dgm:pt>
    <dgm:pt modelId="{2C4574EA-CA5C-49A6-9261-19A69F644F64}" type="parTrans" cxnId="{3EEC9DFB-C999-483E-9A2D-560CC6915DB2}">
      <dgm:prSet/>
      <dgm:spPr/>
      <dgm:t>
        <a:bodyPr/>
        <a:lstStyle/>
        <a:p>
          <a:endParaRPr lang="en-US"/>
        </a:p>
      </dgm:t>
    </dgm:pt>
    <dgm:pt modelId="{81465E53-317E-414C-B2F7-57D1D6800D8A}" type="sibTrans" cxnId="{3EEC9DFB-C999-483E-9A2D-560CC6915DB2}">
      <dgm:prSet/>
      <dgm:spPr/>
      <dgm:t>
        <a:bodyPr/>
        <a:lstStyle/>
        <a:p>
          <a:endParaRPr lang="en-US"/>
        </a:p>
      </dgm:t>
    </dgm:pt>
    <dgm:pt modelId="{7B90A1F7-2204-4829-BF69-164602E07285}">
      <dgm:prSet phldrT="[Text]"/>
      <dgm:spPr/>
      <dgm:t>
        <a:bodyPr/>
        <a:lstStyle/>
        <a:p>
          <a:r>
            <a:rPr lang="en-US" dirty="0"/>
            <a:t>User Acceptance Testing and signoff</a:t>
          </a:r>
        </a:p>
      </dgm:t>
    </dgm:pt>
    <dgm:pt modelId="{3F2AC3D4-303D-4E57-902A-D3E71E9B1FBE}" type="parTrans" cxnId="{1F137941-D0B9-4D57-B4EA-F85B77D0229A}">
      <dgm:prSet/>
      <dgm:spPr/>
      <dgm:t>
        <a:bodyPr/>
        <a:lstStyle/>
        <a:p>
          <a:endParaRPr lang="en-US"/>
        </a:p>
      </dgm:t>
    </dgm:pt>
    <dgm:pt modelId="{FBF235F7-AB9B-43A1-87D1-A22BEAB1760A}" type="sibTrans" cxnId="{1F137941-D0B9-4D57-B4EA-F85B77D0229A}">
      <dgm:prSet/>
      <dgm:spPr/>
      <dgm:t>
        <a:bodyPr/>
        <a:lstStyle/>
        <a:p>
          <a:endParaRPr lang="en-US"/>
        </a:p>
      </dgm:t>
    </dgm:pt>
    <dgm:pt modelId="{66A5B3A3-E264-4335-A9BD-EF4E3E8599FC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E49CEE4E-B05E-40DE-A63D-BCB5555E2841}" type="parTrans" cxnId="{3A716840-D2F5-424D-B4B2-655E9C2E4D7C}">
      <dgm:prSet/>
      <dgm:spPr/>
      <dgm:t>
        <a:bodyPr/>
        <a:lstStyle/>
        <a:p>
          <a:endParaRPr lang="en-US"/>
        </a:p>
      </dgm:t>
    </dgm:pt>
    <dgm:pt modelId="{D4BAA92C-D3B4-4426-B279-C69C9FF43688}" type="sibTrans" cxnId="{3A716840-D2F5-424D-B4B2-655E9C2E4D7C}">
      <dgm:prSet/>
      <dgm:spPr/>
      <dgm:t>
        <a:bodyPr/>
        <a:lstStyle/>
        <a:p>
          <a:endParaRPr lang="en-US"/>
        </a:p>
      </dgm:t>
    </dgm:pt>
    <dgm:pt modelId="{57C9084C-3245-44CF-9F3F-8664B1B347EF}">
      <dgm:prSet phldrT="[Text]"/>
      <dgm:spPr/>
      <dgm:t>
        <a:bodyPr/>
        <a:lstStyle/>
        <a:p>
          <a:r>
            <a:rPr lang="en-US" dirty="0"/>
            <a:t>Integration Testing</a:t>
          </a:r>
        </a:p>
      </dgm:t>
    </dgm:pt>
    <dgm:pt modelId="{5FA2DB5D-AD22-42CC-8C8A-18F0921FBFB3}" type="parTrans" cxnId="{8052A42A-D723-4A00-B881-497CF4C66F55}">
      <dgm:prSet/>
      <dgm:spPr/>
      <dgm:t>
        <a:bodyPr/>
        <a:lstStyle/>
        <a:p>
          <a:endParaRPr lang="en-US"/>
        </a:p>
      </dgm:t>
    </dgm:pt>
    <dgm:pt modelId="{4503FE18-DCF3-4E78-BE9D-6F8A54AAA063}" type="sibTrans" cxnId="{8052A42A-D723-4A00-B881-497CF4C66F55}">
      <dgm:prSet/>
      <dgm:spPr/>
      <dgm:t>
        <a:bodyPr/>
        <a:lstStyle/>
        <a:p>
          <a:endParaRPr lang="en-US"/>
        </a:p>
      </dgm:t>
    </dgm:pt>
    <dgm:pt modelId="{80D1FC3F-284C-4463-A275-C58B681A4C2C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E10CF293-8C16-46EA-BB1B-FFD76A72C90B}" type="parTrans" cxnId="{2C044D8D-9948-474E-BC93-2E698E546FCE}">
      <dgm:prSet/>
      <dgm:spPr/>
      <dgm:t>
        <a:bodyPr/>
        <a:lstStyle/>
        <a:p>
          <a:endParaRPr lang="en-US"/>
        </a:p>
      </dgm:t>
    </dgm:pt>
    <dgm:pt modelId="{C5536004-6E51-4CA2-BF0B-FABD399D8E34}" type="sibTrans" cxnId="{2C044D8D-9948-474E-BC93-2E698E546FCE}">
      <dgm:prSet/>
      <dgm:spPr/>
      <dgm:t>
        <a:bodyPr/>
        <a:lstStyle/>
        <a:p>
          <a:endParaRPr lang="en-US"/>
        </a:p>
      </dgm:t>
    </dgm:pt>
    <dgm:pt modelId="{EFD5D84B-9E45-47EE-BF1C-68E4D7290E54}">
      <dgm:prSet phldrT="[Text]"/>
      <dgm:spPr/>
      <dgm:t>
        <a:bodyPr/>
        <a:lstStyle/>
        <a:p>
          <a:r>
            <a:rPr lang="en-US" dirty="0"/>
            <a:t>Supports the business needs</a:t>
          </a:r>
        </a:p>
      </dgm:t>
    </dgm:pt>
    <dgm:pt modelId="{DCEACC69-3F92-46E2-8128-52E9CA19581B}" type="parTrans" cxnId="{ECF0BECA-8247-4C47-9237-FED943EB31EA}">
      <dgm:prSet/>
      <dgm:spPr/>
      <dgm:t>
        <a:bodyPr/>
        <a:lstStyle/>
        <a:p>
          <a:endParaRPr lang="en-US"/>
        </a:p>
      </dgm:t>
    </dgm:pt>
    <dgm:pt modelId="{694D8B48-FD12-45DC-B604-BFFC6FF2A2B1}" type="sibTrans" cxnId="{ECF0BECA-8247-4C47-9237-FED943EB31EA}">
      <dgm:prSet/>
      <dgm:spPr/>
      <dgm:t>
        <a:bodyPr/>
        <a:lstStyle/>
        <a:p>
          <a:endParaRPr lang="en-US"/>
        </a:p>
      </dgm:t>
    </dgm:pt>
    <dgm:pt modelId="{089F8ED2-CA5C-44A8-A6A3-9922EBAA3573}">
      <dgm:prSet phldrT="[Text]"/>
      <dgm:spPr/>
      <dgm:t>
        <a:bodyPr/>
        <a:lstStyle/>
        <a:p>
          <a:r>
            <a:rPr lang="en-US" dirty="0"/>
            <a:t>Performance Testing</a:t>
          </a:r>
        </a:p>
      </dgm:t>
    </dgm:pt>
    <dgm:pt modelId="{75D5AF86-0BC1-4552-B2F7-4015A2A9F0F7}" type="parTrans" cxnId="{22128268-2914-4C28-AAAD-C591359FA8E0}">
      <dgm:prSet/>
      <dgm:spPr/>
      <dgm:t>
        <a:bodyPr/>
        <a:lstStyle/>
        <a:p>
          <a:endParaRPr lang="en-US"/>
        </a:p>
      </dgm:t>
    </dgm:pt>
    <dgm:pt modelId="{E36D64B0-8C7A-4B05-84DB-9CEEAFC31422}" type="sibTrans" cxnId="{22128268-2914-4C28-AAAD-C591359FA8E0}">
      <dgm:prSet/>
      <dgm:spPr/>
      <dgm:t>
        <a:bodyPr/>
        <a:lstStyle/>
        <a:p>
          <a:endParaRPr lang="en-US"/>
        </a:p>
      </dgm:t>
    </dgm:pt>
    <dgm:pt modelId="{0AAEE56D-579B-4EA9-B120-040010FE9A12}">
      <dgm:prSet phldrT="[Text]"/>
      <dgm:spPr/>
      <dgm:t>
        <a:bodyPr/>
        <a:lstStyle/>
        <a:p>
          <a:r>
            <a:rPr lang="en-US" dirty="0"/>
            <a:t>Experimentation</a:t>
          </a:r>
        </a:p>
      </dgm:t>
    </dgm:pt>
    <dgm:pt modelId="{043D85AC-4B70-4A69-8905-B3A17F24A4AB}" type="parTrans" cxnId="{4BD9F40D-232C-4E1F-B181-7438185C3876}">
      <dgm:prSet/>
      <dgm:spPr/>
      <dgm:t>
        <a:bodyPr/>
        <a:lstStyle/>
        <a:p>
          <a:endParaRPr lang="en-US"/>
        </a:p>
      </dgm:t>
    </dgm:pt>
    <dgm:pt modelId="{9535D6E9-9E06-476C-A6F1-CAE46A058EAA}" type="sibTrans" cxnId="{4BD9F40D-232C-4E1F-B181-7438185C3876}">
      <dgm:prSet/>
      <dgm:spPr/>
      <dgm:t>
        <a:bodyPr/>
        <a:lstStyle/>
        <a:p>
          <a:endParaRPr lang="en-US"/>
        </a:p>
      </dgm:t>
    </dgm:pt>
    <dgm:pt modelId="{5CD78571-9DDC-48A8-A42F-97F45B4C6C47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46A8A654-3942-45D5-B5CA-8188A64497C1}" type="parTrans" cxnId="{E1715162-0F1D-49FD-A75F-7F935BC3BE3F}">
      <dgm:prSet/>
      <dgm:spPr/>
      <dgm:t>
        <a:bodyPr/>
        <a:lstStyle/>
        <a:p>
          <a:endParaRPr lang="en-US"/>
        </a:p>
      </dgm:t>
    </dgm:pt>
    <dgm:pt modelId="{85C12BAF-0A65-4C1C-984F-B001A4F2B284}" type="sibTrans" cxnId="{E1715162-0F1D-49FD-A75F-7F935BC3BE3F}">
      <dgm:prSet/>
      <dgm:spPr/>
      <dgm:t>
        <a:bodyPr/>
        <a:lstStyle/>
        <a:p>
          <a:endParaRPr lang="en-US"/>
        </a:p>
      </dgm:t>
    </dgm:pt>
    <dgm:pt modelId="{F5D9C057-9A00-439F-AFE6-11CED2ECAC44}">
      <dgm:prSet phldrT="[Text]"/>
      <dgm:spPr/>
      <dgm:t>
        <a:bodyPr/>
        <a:lstStyle/>
        <a:p>
          <a:r>
            <a:rPr lang="en-US" dirty="0"/>
            <a:t>Code Work</a:t>
          </a:r>
        </a:p>
      </dgm:t>
    </dgm:pt>
    <dgm:pt modelId="{5B29F7CB-A2B4-4688-B729-0B27A4E8D450}" type="parTrans" cxnId="{6D7300ED-CED4-42A0-B100-06BD9B7D59FE}">
      <dgm:prSet/>
      <dgm:spPr/>
      <dgm:t>
        <a:bodyPr/>
        <a:lstStyle/>
        <a:p>
          <a:endParaRPr lang="en-US"/>
        </a:p>
      </dgm:t>
    </dgm:pt>
    <dgm:pt modelId="{19A8F052-952D-429E-BCBA-BCBFD476F23F}" type="sibTrans" cxnId="{6D7300ED-CED4-42A0-B100-06BD9B7D59FE}">
      <dgm:prSet/>
      <dgm:spPr/>
      <dgm:t>
        <a:bodyPr/>
        <a:lstStyle/>
        <a:p>
          <a:endParaRPr lang="en-US"/>
        </a:p>
      </dgm:t>
    </dgm:pt>
    <dgm:pt modelId="{D55DFEB1-E363-4A9D-A427-962512EF5753}" type="pres">
      <dgm:prSet presAssocID="{4A929554-7FA0-4AD4-ABEB-0CA56CD1EF96}" presName="Name0" presStyleCnt="0">
        <dgm:presLayoutVars>
          <dgm:dir val="rev"/>
          <dgm:animLvl val="lvl"/>
          <dgm:resizeHandles val="exact"/>
        </dgm:presLayoutVars>
      </dgm:prSet>
      <dgm:spPr/>
    </dgm:pt>
    <dgm:pt modelId="{B7AFFCC3-E842-46D3-9AC3-A53069B4BE21}" type="pres">
      <dgm:prSet presAssocID="{BC247D92-87FA-4003-82CE-15238CED30D5}" presName="composite" presStyleCnt="0"/>
      <dgm:spPr/>
    </dgm:pt>
    <dgm:pt modelId="{C3910199-DAB9-4248-9A70-C226A6FE228D}" type="pres">
      <dgm:prSet presAssocID="{BC247D92-87FA-4003-82CE-15238CED30D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22C8396-D058-45C8-AB74-8E52658ABC03}" type="pres">
      <dgm:prSet presAssocID="{BC247D92-87FA-4003-82CE-15238CED30D5}" presName="desTx" presStyleLbl="alignAccFollowNode1" presStyleIdx="0" presStyleCnt="4">
        <dgm:presLayoutVars>
          <dgm:bulletEnabled val="1"/>
        </dgm:presLayoutVars>
      </dgm:prSet>
      <dgm:spPr/>
    </dgm:pt>
    <dgm:pt modelId="{CA72C702-34A4-4EA5-90D7-40DAA2B8C70B}" type="pres">
      <dgm:prSet presAssocID="{0413B4DE-8F33-4386-9A05-A55AAAE93C72}" presName="space" presStyleCnt="0"/>
      <dgm:spPr/>
    </dgm:pt>
    <dgm:pt modelId="{24EC02F9-FA12-403C-B4D1-088425A583D0}" type="pres">
      <dgm:prSet presAssocID="{8C276202-07A2-4199-815B-F9CDF4F546BB}" presName="composite" presStyleCnt="0"/>
      <dgm:spPr/>
    </dgm:pt>
    <dgm:pt modelId="{9F2AFA3C-BCEA-4AA5-921C-E3D53CF66A4A}" type="pres">
      <dgm:prSet presAssocID="{8C276202-07A2-4199-815B-F9CDF4F546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4995B6E-B236-4A69-90DC-931748AE13A1}" type="pres">
      <dgm:prSet presAssocID="{8C276202-07A2-4199-815B-F9CDF4F546BB}" presName="desTx" presStyleLbl="alignAccFollowNode1" presStyleIdx="1" presStyleCnt="4">
        <dgm:presLayoutVars>
          <dgm:bulletEnabled val="1"/>
        </dgm:presLayoutVars>
      </dgm:prSet>
      <dgm:spPr/>
    </dgm:pt>
    <dgm:pt modelId="{5290FBD5-D768-4005-B890-038BA0D9FA81}" type="pres">
      <dgm:prSet presAssocID="{81465E53-317E-414C-B2F7-57D1D6800D8A}" presName="space" presStyleCnt="0"/>
      <dgm:spPr/>
    </dgm:pt>
    <dgm:pt modelId="{6CBE1596-9661-41DE-BF89-B5DC01437137}" type="pres">
      <dgm:prSet presAssocID="{66A5B3A3-E264-4335-A9BD-EF4E3E8599FC}" presName="composite" presStyleCnt="0"/>
      <dgm:spPr/>
    </dgm:pt>
    <dgm:pt modelId="{71BB2AD6-1061-4CBC-97FA-86FF2F152B95}" type="pres">
      <dgm:prSet presAssocID="{66A5B3A3-E264-4335-A9BD-EF4E3E8599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AF36EDE-EA35-4AC5-9D84-A1A37487293A}" type="pres">
      <dgm:prSet presAssocID="{66A5B3A3-E264-4335-A9BD-EF4E3E8599FC}" presName="desTx" presStyleLbl="alignAccFollowNode1" presStyleIdx="2" presStyleCnt="4">
        <dgm:presLayoutVars>
          <dgm:bulletEnabled val="1"/>
        </dgm:presLayoutVars>
      </dgm:prSet>
      <dgm:spPr/>
    </dgm:pt>
    <dgm:pt modelId="{2A2466F5-830E-4301-BE39-A6636DFCDC19}" type="pres">
      <dgm:prSet presAssocID="{D4BAA92C-D3B4-4426-B279-C69C9FF43688}" presName="space" presStyleCnt="0"/>
      <dgm:spPr/>
    </dgm:pt>
    <dgm:pt modelId="{06DCC155-ED8C-4800-9776-26EB61BAA248}" type="pres">
      <dgm:prSet presAssocID="{80D1FC3F-284C-4463-A275-C58B681A4C2C}" presName="composite" presStyleCnt="0"/>
      <dgm:spPr/>
    </dgm:pt>
    <dgm:pt modelId="{8768BCA0-CDA5-4D3B-8C0C-9377A2B3F700}" type="pres">
      <dgm:prSet presAssocID="{80D1FC3F-284C-4463-A275-C58B681A4C2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A21FADF-8C24-450C-906F-E14F77C95D2C}" type="pres">
      <dgm:prSet presAssocID="{80D1FC3F-284C-4463-A275-C58B681A4C2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19DF802-35DB-4A3E-9FE2-6B8115F49F7F}" type="presOf" srcId="{4A929554-7FA0-4AD4-ABEB-0CA56CD1EF96}" destId="{D55DFEB1-E363-4A9D-A427-962512EF5753}" srcOrd="0" destOrd="0" presId="urn:microsoft.com/office/officeart/2005/8/layout/hList1"/>
    <dgm:cxn modelId="{4BD9F40D-232C-4E1F-B181-7438185C3876}" srcId="{80D1FC3F-284C-4463-A275-C58B681A4C2C}" destId="{0AAEE56D-579B-4EA9-B120-040010FE9A12}" srcOrd="0" destOrd="0" parTransId="{043D85AC-4B70-4A69-8905-B3A17F24A4AB}" sibTransId="{9535D6E9-9E06-476C-A6F1-CAE46A058EAA}"/>
    <dgm:cxn modelId="{53DA7A11-E139-4207-B2C2-6D2D065BBC77}" type="presOf" srcId="{66A5B3A3-E264-4335-A9BD-EF4E3E8599FC}" destId="{71BB2AD6-1061-4CBC-97FA-86FF2F152B95}" srcOrd="0" destOrd="0" presId="urn:microsoft.com/office/officeart/2005/8/layout/hList1"/>
    <dgm:cxn modelId="{BDBC8E13-6C41-4C83-9E34-C175654B42A5}" type="presOf" srcId="{80D1FC3F-284C-4463-A275-C58B681A4C2C}" destId="{8768BCA0-CDA5-4D3B-8C0C-9377A2B3F700}" srcOrd="0" destOrd="0" presId="urn:microsoft.com/office/officeart/2005/8/layout/hList1"/>
    <dgm:cxn modelId="{906D4A28-D5AF-4FF9-975F-DE8879B826CB}" type="presOf" srcId="{F5D9C057-9A00-439F-AFE6-11CED2ECAC44}" destId="{FA21FADF-8C24-450C-906F-E14F77C95D2C}" srcOrd="0" destOrd="2" presId="urn:microsoft.com/office/officeart/2005/8/layout/hList1"/>
    <dgm:cxn modelId="{8052A42A-D723-4A00-B881-497CF4C66F55}" srcId="{66A5B3A3-E264-4335-A9BD-EF4E3E8599FC}" destId="{57C9084C-3245-44CF-9F3F-8664B1B347EF}" srcOrd="0" destOrd="0" parTransId="{5FA2DB5D-AD22-42CC-8C8A-18F0921FBFB3}" sibTransId="{4503FE18-DCF3-4E78-BE9D-6F8A54AAA063}"/>
    <dgm:cxn modelId="{35BF3A38-4F03-499C-A7AA-6CD707EDDC75}" type="presOf" srcId="{8C276202-07A2-4199-815B-F9CDF4F546BB}" destId="{9F2AFA3C-BCEA-4AA5-921C-E3D53CF66A4A}" srcOrd="0" destOrd="0" presId="urn:microsoft.com/office/officeart/2005/8/layout/hList1"/>
    <dgm:cxn modelId="{3A716840-D2F5-424D-B4B2-655E9C2E4D7C}" srcId="{4A929554-7FA0-4AD4-ABEB-0CA56CD1EF96}" destId="{66A5B3A3-E264-4335-A9BD-EF4E3E8599FC}" srcOrd="2" destOrd="0" parTransId="{E49CEE4E-B05E-40DE-A63D-BCB5555E2841}" sibTransId="{D4BAA92C-D3B4-4426-B279-C69C9FF43688}"/>
    <dgm:cxn modelId="{1F137941-D0B9-4D57-B4EA-F85B77D0229A}" srcId="{8C276202-07A2-4199-815B-F9CDF4F546BB}" destId="{7B90A1F7-2204-4829-BF69-164602E07285}" srcOrd="0" destOrd="0" parTransId="{3F2AC3D4-303D-4E57-902A-D3E71E9B1FBE}" sibTransId="{FBF235F7-AB9B-43A1-87D1-A22BEAB1760A}"/>
    <dgm:cxn modelId="{E1715162-0F1D-49FD-A75F-7F935BC3BE3F}" srcId="{80D1FC3F-284C-4463-A275-C58B681A4C2C}" destId="{5CD78571-9DDC-48A8-A42F-97F45B4C6C47}" srcOrd="1" destOrd="0" parTransId="{46A8A654-3942-45D5-B5CA-8188A64497C1}" sibTransId="{85C12BAF-0A65-4C1C-984F-B001A4F2B284}"/>
    <dgm:cxn modelId="{023D9246-CBB7-4846-83E7-35C3585E2096}" type="presOf" srcId="{5CD78571-9DDC-48A8-A42F-97F45B4C6C47}" destId="{FA21FADF-8C24-450C-906F-E14F77C95D2C}" srcOrd="0" destOrd="1" presId="urn:microsoft.com/office/officeart/2005/8/layout/hList1"/>
    <dgm:cxn modelId="{22128268-2914-4C28-AAAD-C591359FA8E0}" srcId="{66A5B3A3-E264-4335-A9BD-EF4E3E8599FC}" destId="{089F8ED2-CA5C-44A8-A6A3-9922EBAA3573}" srcOrd="1" destOrd="0" parTransId="{75D5AF86-0BC1-4552-B2F7-4015A2A9F0F7}" sibTransId="{E36D64B0-8C7A-4B05-84DB-9CEEAFC31422}"/>
    <dgm:cxn modelId="{4847B069-CE68-483C-8804-31EFB0E1494F}" srcId="{4A929554-7FA0-4AD4-ABEB-0CA56CD1EF96}" destId="{BC247D92-87FA-4003-82CE-15238CED30D5}" srcOrd="0" destOrd="0" parTransId="{D77AE1CF-9EDF-4818-9FDD-8B939986188E}" sibTransId="{0413B4DE-8F33-4386-9A05-A55AAAE93C72}"/>
    <dgm:cxn modelId="{E3EB2071-9E84-41DC-8D89-C66D04CA7C6C}" type="presOf" srcId="{0AAEE56D-579B-4EA9-B120-040010FE9A12}" destId="{FA21FADF-8C24-450C-906F-E14F77C95D2C}" srcOrd="0" destOrd="0" presId="urn:microsoft.com/office/officeart/2005/8/layout/hList1"/>
    <dgm:cxn modelId="{2C044D8D-9948-474E-BC93-2E698E546FCE}" srcId="{4A929554-7FA0-4AD4-ABEB-0CA56CD1EF96}" destId="{80D1FC3F-284C-4463-A275-C58B681A4C2C}" srcOrd="3" destOrd="0" parTransId="{E10CF293-8C16-46EA-BB1B-FFD76A72C90B}" sibTransId="{C5536004-6E51-4CA2-BF0B-FABD399D8E34}"/>
    <dgm:cxn modelId="{46D9C199-2D7A-4C1F-83D9-2952B3E03BBE}" type="presOf" srcId="{57C9084C-3245-44CF-9F3F-8664B1B347EF}" destId="{1AF36EDE-EA35-4AC5-9D84-A1A37487293A}" srcOrd="0" destOrd="0" presId="urn:microsoft.com/office/officeart/2005/8/layout/hList1"/>
    <dgm:cxn modelId="{ECF0BECA-8247-4C47-9237-FED943EB31EA}" srcId="{BC247D92-87FA-4003-82CE-15238CED30D5}" destId="{EFD5D84B-9E45-47EE-BF1C-68E4D7290E54}" srcOrd="0" destOrd="0" parTransId="{DCEACC69-3F92-46E2-8128-52E9CA19581B}" sibTransId="{694D8B48-FD12-45DC-B604-BFFC6FF2A2B1}"/>
    <dgm:cxn modelId="{DEBABEE3-2181-4E8B-8621-03C09AAC7F47}" type="presOf" srcId="{7B90A1F7-2204-4829-BF69-164602E07285}" destId="{24995B6E-B236-4A69-90DC-931748AE13A1}" srcOrd="0" destOrd="0" presId="urn:microsoft.com/office/officeart/2005/8/layout/hList1"/>
    <dgm:cxn modelId="{D3D441E7-9297-4107-9297-E5EE9F0983FA}" type="presOf" srcId="{089F8ED2-CA5C-44A8-A6A3-9922EBAA3573}" destId="{1AF36EDE-EA35-4AC5-9D84-A1A37487293A}" srcOrd="0" destOrd="1" presId="urn:microsoft.com/office/officeart/2005/8/layout/hList1"/>
    <dgm:cxn modelId="{0DE313E9-7E52-40D6-A5B0-95C6BB29D2EE}" type="presOf" srcId="{EFD5D84B-9E45-47EE-BF1C-68E4D7290E54}" destId="{F22C8396-D058-45C8-AB74-8E52658ABC03}" srcOrd="0" destOrd="0" presId="urn:microsoft.com/office/officeart/2005/8/layout/hList1"/>
    <dgm:cxn modelId="{6D7300ED-CED4-42A0-B100-06BD9B7D59FE}" srcId="{80D1FC3F-284C-4463-A275-C58B681A4C2C}" destId="{F5D9C057-9A00-439F-AFE6-11CED2ECAC44}" srcOrd="2" destOrd="0" parTransId="{5B29F7CB-A2B4-4688-B729-0B27A4E8D450}" sibTransId="{19A8F052-952D-429E-BCBA-BCBFD476F23F}"/>
    <dgm:cxn modelId="{3EEC9DFB-C999-483E-9A2D-560CC6915DB2}" srcId="{4A929554-7FA0-4AD4-ABEB-0CA56CD1EF96}" destId="{8C276202-07A2-4199-815B-F9CDF4F546BB}" srcOrd="1" destOrd="0" parTransId="{2C4574EA-CA5C-49A6-9261-19A69F644F64}" sibTransId="{81465E53-317E-414C-B2F7-57D1D6800D8A}"/>
    <dgm:cxn modelId="{2A5EFDFF-28E7-4928-A69C-62CB3A3A7E01}" type="presOf" srcId="{BC247D92-87FA-4003-82CE-15238CED30D5}" destId="{C3910199-DAB9-4248-9A70-C226A6FE228D}" srcOrd="0" destOrd="0" presId="urn:microsoft.com/office/officeart/2005/8/layout/hList1"/>
    <dgm:cxn modelId="{2FFA27B8-74CD-418F-804A-B4A5609AADEC}" type="presParOf" srcId="{D55DFEB1-E363-4A9D-A427-962512EF5753}" destId="{B7AFFCC3-E842-46D3-9AC3-A53069B4BE21}" srcOrd="0" destOrd="0" presId="urn:microsoft.com/office/officeart/2005/8/layout/hList1"/>
    <dgm:cxn modelId="{5A48E0F4-04E0-4386-ADE1-C2D9CE962BB0}" type="presParOf" srcId="{B7AFFCC3-E842-46D3-9AC3-A53069B4BE21}" destId="{C3910199-DAB9-4248-9A70-C226A6FE228D}" srcOrd="0" destOrd="0" presId="urn:microsoft.com/office/officeart/2005/8/layout/hList1"/>
    <dgm:cxn modelId="{E9464185-B3B3-4075-8571-02AB32F3D870}" type="presParOf" srcId="{B7AFFCC3-E842-46D3-9AC3-A53069B4BE21}" destId="{F22C8396-D058-45C8-AB74-8E52658ABC03}" srcOrd="1" destOrd="0" presId="urn:microsoft.com/office/officeart/2005/8/layout/hList1"/>
    <dgm:cxn modelId="{1DE6B6D8-D565-4776-86FB-86BECA9AA5A0}" type="presParOf" srcId="{D55DFEB1-E363-4A9D-A427-962512EF5753}" destId="{CA72C702-34A4-4EA5-90D7-40DAA2B8C70B}" srcOrd="1" destOrd="0" presId="urn:microsoft.com/office/officeart/2005/8/layout/hList1"/>
    <dgm:cxn modelId="{1CF6FAAF-4D26-4991-94D3-C9A74CBDC6C7}" type="presParOf" srcId="{D55DFEB1-E363-4A9D-A427-962512EF5753}" destId="{24EC02F9-FA12-403C-B4D1-088425A583D0}" srcOrd="2" destOrd="0" presId="urn:microsoft.com/office/officeart/2005/8/layout/hList1"/>
    <dgm:cxn modelId="{42611EE4-AD48-4929-80BD-EF0A53B747A9}" type="presParOf" srcId="{24EC02F9-FA12-403C-B4D1-088425A583D0}" destId="{9F2AFA3C-BCEA-4AA5-921C-E3D53CF66A4A}" srcOrd="0" destOrd="0" presId="urn:microsoft.com/office/officeart/2005/8/layout/hList1"/>
    <dgm:cxn modelId="{053FD9A4-852A-424F-9476-42F71E6E5306}" type="presParOf" srcId="{24EC02F9-FA12-403C-B4D1-088425A583D0}" destId="{24995B6E-B236-4A69-90DC-931748AE13A1}" srcOrd="1" destOrd="0" presId="urn:microsoft.com/office/officeart/2005/8/layout/hList1"/>
    <dgm:cxn modelId="{A2C5BEC0-B359-4635-8288-09E9F245F132}" type="presParOf" srcId="{D55DFEB1-E363-4A9D-A427-962512EF5753}" destId="{5290FBD5-D768-4005-B890-038BA0D9FA81}" srcOrd="3" destOrd="0" presId="urn:microsoft.com/office/officeart/2005/8/layout/hList1"/>
    <dgm:cxn modelId="{9B51C5AC-B08C-4B86-89D7-9287002B26C9}" type="presParOf" srcId="{D55DFEB1-E363-4A9D-A427-962512EF5753}" destId="{6CBE1596-9661-41DE-BF89-B5DC01437137}" srcOrd="4" destOrd="0" presId="urn:microsoft.com/office/officeart/2005/8/layout/hList1"/>
    <dgm:cxn modelId="{18BF09EF-5E37-47D7-BB8C-86E82B6071C9}" type="presParOf" srcId="{6CBE1596-9661-41DE-BF89-B5DC01437137}" destId="{71BB2AD6-1061-4CBC-97FA-86FF2F152B95}" srcOrd="0" destOrd="0" presId="urn:microsoft.com/office/officeart/2005/8/layout/hList1"/>
    <dgm:cxn modelId="{06251C57-62EF-40B0-98A6-5A858900259B}" type="presParOf" srcId="{6CBE1596-9661-41DE-BF89-B5DC01437137}" destId="{1AF36EDE-EA35-4AC5-9D84-A1A37487293A}" srcOrd="1" destOrd="0" presId="urn:microsoft.com/office/officeart/2005/8/layout/hList1"/>
    <dgm:cxn modelId="{C8673A6B-F9F0-4157-AA2C-5B9A82B3022B}" type="presParOf" srcId="{D55DFEB1-E363-4A9D-A427-962512EF5753}" destId="{2A2466F5-830E-4301-BE39-A6636DFCDC19}" srcOrd="5" destOrd="0" presId="urn:microsoft.com/office/officeart/2005/8/layout/hList1"/>
    <dgm:cxn modelId="{D7A590A8-BB8C-42E5-95FC-4F0901A0D712}" type="presParOf" srcId="{D55DFEB1-E363-4A9D-A427-962512EF5753}" destId="{06DCC155-ED8C-4800-9776-26EB61BAA248}" srcOrd="6" destOrd="0" presId="urn:microsoft.com/office/officeart/2005/8/layout/hList1"/>
    <dgm:cxn modelId="{8C9ABD96-EE95-4EB3-95EC-383CB84C2672}" type="presParOf" srcId="{06DCC155-ED8C-4800-9776-26EB61BAA248}" destId="{8768BCA0-CDA5-4D3B-8C0C-9377A2B3F700}" srcOrd="0" destOrd="0" presId="urn:microsoft.com/office/officeart/2005/8/layout/hList1"/>
    <dgm:cxn modelId="{A2A0256E-F706-472E-B1D7-36B0463D5666}" type="presParOf" srcId="{06DCC155-ED8C-4800-9776-26EB61BAA248}" destId="{FA21FADF-8C24-450C-906F-E14F77C95D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2E775F-B70C-4EF8-AF34-A42A9CAADC7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989A1-3EE9-46E3-8FB6-15670DC2A05B}">
      <dgm:prSet phldrT="[Text]"/>
      <dgm:spPr/>
      <dgm:t>
        <a:bodyPr/>
        <a:lstStyle/>
        <a:p>
          <a:r>
            <a:rPr lang="en-US" dirty="0"/>
            <a:t>Production Like</a:t>
          </a:r>
        </a:p>
      </dgm:t>
    </dgm:pt>
    <dgm:pt modelId="{B01D4389-A233-416E-961C-C1CFF442065E}" type="parTrans" cxnId="{39A62C5B-E39A-44AD-ACF0-BE24AA4E3991}">
      <dgm:prSet/>
      <dgm:spPr/>
      <dgm:t>
        <a:bodyPr/>
        <a:lstStyle/>
        <a:p>
          <a:endParaRPr lang="en-US"/>
        </a:p>
      </dgm:t>
    </dgm:pt>
    <dgm:pt modelId="{F1B0DD4F-D7FD-46D0-AAA6-FBFD92C591DD}" type="sibTrans" cxnId="{39A62C5B-E39A-44AD-ACF0-BE24AA4E3991}">
      <dgm:prSet/>
      <dgm:spPr/>
      <dgm:t>
        <a:bodyPr/>
        <a:lstStyle/>
        <a:p>
          <a:endParaRPr lang="en-US"/>
        </a:p>
      </dgm:t>
    </dgm:pt>
    <dgm:pt modelId="{AB551D49-69EE-432D-8F7C-E690EDBEDD68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1FFFEABF-A144-4E11-BFA7-6D943E855F01}" type="parTrans" cxnId="{54C9CBA0-E3C8-453F-8D4E-B4ADD2061C61}">
      <dgm:prSet/>
      <dgm:spPr/>
      <dgm:t>
        <a:bodyPr/>
        <a:lstStyle/>
        <a:p>
          <a:endParaRPr lang="en-US"/>
        </a:p>
      </dgm:t>
    </dgm:pt>
    <dgm:pt modelId="{B2A9D002-B074-4DA9-A7CF-A40C873E8774}" type="sibTrans" cxnId="{54C9CBA0-E3C8-453F-8D4E-B4ADD2061C61}">
      <dgm:prSet/>
      <dgm:spPr/>
      <dgm:t>
        <a:bodyPr/>
        <a:lstStyle/>
        <a:p>
          <a:endParaRPr lang="en-US"/>
        </a:p>
      </dgm:t>
    </dgm:pt>
    <dgm:pt modelId="{DF219732-930F-477F-B443-1FCB5135A4BA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F4E5E2A1-3FCE-4BE1-846A-49E85DE863AD}" type="parTrans" cxnId="{0B764AB6-FF0A-4107-B6A8-FEB4E64FD6A2}">
      <dgm:prSet/>
      <dgm:spPr/>
      <dgm:t>
        <a:bodyPr/>
        <a:lstStyle/>
        <a:p>
          <a:endParaRPr lang="en-US"/>
        </a:p>
      </dgm:t>
    </dgm:pt>
    <dgm:pt modelId="{2A0AD5A6-5136-417E-AA0B-CE87F0C4BD62}" type="sibTrans" cxnId="{0B764AB6-FF0A-4107-B6A8-FEB4E64FD6A2}">
      <dgm:prSet/>
      <dgm:spPr/>
      <dgm:t>
        <a:bodyPr/>
        <a:lstStyle/>
        <a:p>
          <a:endParaRPr lang="en-US"/>
        </a:p>
      </dgm:t>
    </dgm:pt>
    <dgm:pt modelId="{A8471BAC-D934-4918-9BD6-5458D886DEFF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A5098594-2415-4703-9AAE-8EF6E849EE53}" type="parTrans" cxnId="{012B6E24-B984-4521-B118-3DB4203806F6}">
      <dgm:prSet/>
      <dgm:spPr/>
      <dgm:t>
        <a:bodyPr/>
        <a:lstStyle/>
        <a:p>
          <a:endParaRPr lang="en-US"/>
        </a:p>
      </dgm:t>
    </dgm:pt>
    <dgm:pt modelId="{FD7D7978-C92A-4240-8A18-65167845D290}" type="sibTrans" cxnId="{012B6E24-B984-4521-B118-3DB4203806F6}">
      <dgm:prSet/>
      <dgm:spPr/>
      <dgm:t>
        <a:bodyPr/>
        <a:lstStyle/>
        <a:p>
          <a:endParaRPr lang="en-US"/>
        </a:p>
      </dgm:t>
    </dgm:pt>
    <dgm:pt modelId="{110D33D0-7533-47FA-906B-5071BF56B43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23C22534-F760-41FE-8138-624E783EA2CF}" type="parTrans" cxnId="{1F22809D-8BB5-4896-8162-63E7156A7000}">
      <dgm:prSet/>
      <dgm:spPr/>
      <dgm:t>
        <a:bodyPr/>
        <a:lstStyle/>
        <a:p>
          <a:endParaRPr lang="en-US"/>
        </a:p>
      </dgm:t>
    </dgm:pt>
    <dgm:pt modelId="{604273C1-6D30-4EC7-839A-6BB4DA4858A7}" type="sibTrans" cxnId="{1F22809D-8BB5-4896-8162-63E7156A7000}">
      <dgm:prSet/>
      <dgm:spPr/>
      <dgm:t>
        <a:bodyPr/>
        <a:lstStyle/>
        <a:p>
          <a:endParaRPr lang="en-US"/>
        </a:p>
      </dgm:t>
    </dgm:pt>
    <dgm:pt modelId="{0AB30AD3-D22B-41E1-9DDF-70E996D7DCCA}">
      <dgm:prSet phldrT="[Text]"/>
      <dgm:spPr/>
      <dgm:t>
        <a:bodyPr/>
        <a:lstStyle/>
        <a:p>
          <a:r>
            <a:rPr lang="en-US" dirty="0"/>
            <a:t>Small Dataset</a:t>
          </a:r>
        </a:p>
      </dgm:t>
    </dgm:pt>
    <dgm:pt modelId="{065998C9-B23A-4614-8782-9AA5747949C4}" type="parTrans" cxnId="{C7503E84-FF54-4319-9077-274A82A98CC8}">
      <dgm:prSet/>
      <dgm:spPr/>
      <dgm:t>
        <a:bodyPr/>
        <a:lstStyle/>
        <a:p>
          <a:endParaRPr lang="en-US"/>
        </a:p>
      </dgm:t>
    </dgm:pt>
    <dgm:pt modelId="{5DB1B011-580E-47EB-BF77-DB6B5A1DB554}" type="sibTrans" cxnId="{C7503E84-FF54-4319-9077-274A82A98CC8}">
      <dgm:prSet/>
      <dgm:spPr/>
      <dgm:t>
        <a:bodyPr/>
        <a:lstStyle/>
        <a:p>
          <a:endParaRPr lang="en-US"/>
        </a:p>
      </dgm:t>
    </dgm:pt>
    <dgm:pt modelId="{CE5CE3E6-897A-49E9-AFBE-A735B90744C3}">
      <dgm:prSet phldrT="[Text]"/>
      <dgm:spPr/>
      <dgm:t>
        <a:bodyPr/>
        <a:lstStyle/>
        <a:p>
          <a:r>
            <a:rPr lang="en-US" dirty="0"/>
            <a:t>Controlled Environment</a:t>
          </a:r>
        </a:p>
      </dgm:t>
    </dgm:pt>
    <dgm:pt modelId="{D67541F1-11EC-4FEB-9C34-A97E7D85A1B6}" type="parTrans" cxnId="{1E3FE723-1585-4828-B9A2-29C48DF90D2F}">
      <dgm:prSet/>
      <dgm:spPr/>
      <dgm:t>
        <a:bodyPr/>
        <a:lstStyle/>
        <a:p>
          <a:endParaRPr lang="en-US"/>
        </a:p>
      </dgm:t>
    </dgm:pt>
    <dgm:pt modelId="{C7A81B54-209F-4B5B-AE4C-4BBA7CAA2BCD}" type="sibTrans" cxnId="{1E3FE723-1585-4828-B9A2-29C48DF90D2F}">
      <dgm:prSet/>
      <dgm:spPr/>
      <dgm:t>
        <a:bodyPr/>
        <a:lstStyle/>
        <a:p>
          <a:endParaRPr lang="en-US"/>
        </a:p>
      </dgm:t>
    </dgm:pt>
    <dgm:pt modelId="{03323301-A905-4E8A-8C7E-B63BCA519220}">
      <dgm:prSet phldrT="[Text]"/>
      <dgm:spPr/>
      <dgm:t>
        <a:bodyPr/>
        <a:lstStyle/>
        <a:p>
          <a:r>
            <a:rPr lang="en-US" dirty="0"/>
            <a:t>Confidential Data</a:t>
          </a:r>
        </a:p>
      </dgm:t>
    </dgm:pt>
    <dgm:pt modelId="{81989D5D-7DA4-4971-BF1E-7BA3F53D6B53}" type="parTrans" cxnId="{8F16F7F8-13F3-4E50-B00F-03BA3167F137}">
      <dgm:prSet/>
      <dgm:spPr/>
      <dgm:t>
        <a:bodyPr/>
        <a:lstStyle/>
        <a:p>
          <a:endParaRPr lang="en-US"/>
        </a:p>
      </dgm:t>
    </dgm:pt>
    <dgm:pt modelId="{DE928B89-75F1-4878-9105-6D20A7731E7C}" type="sibTrans" cxnId="{8F16F7F8-13F3-4E50-B00F-03BA3167F137}">
      <dgm:prSet/>
      <dgm:spPr/>
      <dgm:t>
        <a:bodyPr/>
        <a:lstStyle/>
        <a:p>
          <a:endParaRPr lang="en-US"/>
        </a:p>
      </dgm:t>
    </dgm:pt>
    <dgm:pt modelId="{649F668A-374E-4F8A-8DD0-C0940BC82DAF}">
      <dgm:prSet phldrT="[Text]"/>
      <dgm:spPr/>
      <dgm:t>
        <a:bodyPr/>
        <a:lstStyle/>
        <a:p>
          <a:r>
            <a:rPr lang="en-US" dirty="0"/>
            <a:t>Less Controls</a:t>
          </a:r>
        </a:p>
      </dgm:t>
    </dgm:pt>
    <dgm:pt modelId="{369D342C-8618-4D20-8171-37E9F09A5098}" type="parTrans" cxnId="{4B5A6302-C6C6-41FB-B13A-5F2203CBE2CF}">
      <dgm:prSet/>
      <dgm:spPr/>
      <dgm:t>
        <a:bodyPr/>
        <a:lstStyle/>
        <a:p>
          <a:endParaRPr lang="en-US"/>
        </a:p>
      </dgm:t>
    </dgm:pt>
    <dgm:pt modelId="{2CF3636A-F00B-4320-8713-2E10D2E412D1}" type="sibTrans" cxnId="{4B5A6302-C6C6-41FB-B13A-5F2203CBE2CF}">
      <dgm:prSet/>
      <dgm:spPr/>
      <dgm:t>
        <a:bodyPr/>
        <a:lstStyle/>
        <a:p>
          <a:endParaRPr lang="en-US"/>
        </a:p>
      </dgm:t>
    </dgm:pt>
    <dgm:pt modelId="{9B1B0897-2E5F-494F-9137-0ACC1FE03BBB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8EC9BCD2-2FF6-46E5-8F37-4843C9B41225}" type="parTrans" cxnId="{9FB136C3-8DC2-4F40-BF36-EA06AD87DFCF}">
      <dgm:prSet/>
      <dgm:spPr/>
      <dgm:t>
        <a:bodyPr/>
        <a:lstStyle/>
        <a:p>
          <a:endParaRPr lang="en-US"/>
        </a:p>
      </dgm:t>
    </dgm:pt>
    <dgm:pt modelId="{DEE0B0B5-4175-4B55-897D-C5461E085CC6}" type="sibTrans" cxnId="{9FB136C3-8DC2-4F40-BF36-EA06AD87DFCF}">
      <dgm:prSet/>
      <dgm:spPr/>
      <dgm:t>
        <a:bodyPr/>
        <a:lstStyle/>
        <a:p>
          <a:endParaRPr lang="en-US"/>
        </a:p>
      </dgm:t>
    </dgm:pt>
    <dgm:pt modelId="{7D8F5CF6-97C7-46CF-8323-BCBBAF01DA95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0F102DC8-95ED-4B58-AF31-EC2A74687085}" type="parTrans" cxnId="{C0CE6975-0C13-4CCD-9219-3009E210E7F5}">
      <dgm:prSet/>
      <dgm:spPr/>
      <dgm:t>
        <a:bodyPr/>
        <a:lstStyle/>
        <a:p>
          <a:endParaRPr lang="en-US"/>
        </a:p>
      </dgm:t>
    </dgm:pt>
    <dgm:pt modelId="{0CBD359F-6648-4A56-B161-6CD961953F1D}" type="sibTrans" cxnId="{C0CE6975-0C13-4CCD-9219-3009E210E7F5}">
      <dgm:prSet/>
      <dgm:spPr/>
      <dgm:t>
        <a:bodyPr/>
        <a:lstStyle/>
        <a:p>
          <a:endParaRPr lang="en-US"/>
        </a:p>
      </dgm:t>
    </dgm:pt>
    <dgm:pt modelId="{CDCB3EE2-6382-4F3A-981E-5A00953CA6FB}">
      <dgm:prSet phldrT="[Text]"/>
      <dgm:spPr/>
      <dgm:t>
        <a:bodyPr/>
        <a:lstStyle/>
        <a:p>
          <a:r>
            <a:rPr lang="en-US" dirty="0"/>
            <a:t>Little to no Controls</a:t>
          </a:r>
        </a:p>
      </dgm:t>
    </dgm:pt>
    <dgm:pt modelId="{F6BB1C32-38B3-4D8D-BEAB-AEFAE5B67A78}" type="parTrans" cxnId="{94A84936-AFD5-4567-A178-1EE1B523E87F}">
      <dgm:prSet/>
      <dgm:spPr/>
      <dgm:t>
        <a:bodyPr/>
        <a:lstStyle/>
        <a:p>
          <a:endParaRPr lang="en-US"/>
        </a:p>
      </dgm:t>
    </dgm:pt>
    <dgm:pt modelId="{C19B60F2-46B5-4541-80CE-2499E9975716}" type="sibTrans" cxnId="{94A84936-AFD5-4567-A178-1EE1B523E87F}">
      <dgm:prSet/>
      <dgm:spPr/>
      <dgm:t>
        <a:bodyPr/>
        <a:lstStyle/>
        <a:p>
          <a:endParaRPr lang="en-US"/>
        </a:p>
      </dgm:t>
    </dgm:pt>
    <dgm:pt modelId="{B38776A1-77C8-4DED-92B0-A17B088DC582}" type="pres">
      <dgm:prSet presAssocID="{082E775F-B70C-4EF8-AF34-A42A9CAADC7D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B3CFE283-01BA-4F3C-9F6A-7706B66EF63A}" type="pres">
      <dgm:prSet presAssocID="{123989A1-3EE9-46E3-8FB6-15670DC2A05B}" presName="composite" presStyleCnt="0"/>
      <dgm:spPr/>
    </dgm:pt>
    <dgm:pt modelId="{6AB6FC97-DD66-4850-A0F2-BA45FC8F1BDB}" type="pres">
      <dgm:prSet presAssocID="{123989A1-3EE9-46E3-8FB6-15670DC2A0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61C6F8B-D976-4CF9-867D-146003D3D54D}" type="pres">
      <dgm:prSet presAssocID="{123989A1-3EE9-46E3-8FB6-15670DC2A05B}" presName="parSh" presStyleLbl="node1" presStyleIdx="0" presStyleCnt="3"/>
      <dgm:spPr/>
    </dgm:pt>
    <dgm:pt modelId="{5A45E9CE-A5DB-4A5F-936A-14159818732A}" type="pres">
      <dgm:prSet presAssocID="{123989A1-3EE9-46E3-8FB6-15670DC2A05B}" presName="desTx" presStyleLbl="fgAcc1" presStyleIdx="0" presStyleCnt="3">
        <dgm:presLayoutVars>
          <dgm:bulletEnabled val="1"/>
        </dgm:presLayoutVars>
      </dgm:prSet>
      <dgm:spPr/>
    </dgm:pt>
    <dgm:pt modelId="{CD1C9813-8B8D-4618-9CA3-24061E01F87D}" type="pres">
      <dgm:prSet presAssocID="{F1B0DD4F-D7FD-46D0-AAA6-FBFD92C591DD}" presName="sibTrans" presStyleLbl="sibTrans2D1" presStyleIdx="0" presStyleCnt="2"/>
      <dgm:spPr/>
    </dgm:pt>
    <dgm:pt modelId="{7C869526-A2F8-4078-8A5D-A5BF2BC450D8}" type="pres">
      <dgm:prSet presAssocID="{F1B0DD4F-D7FD-46D0-AAA6-FBFD92C591DD}" presName="connTx" presStyleLbl="sibTrans2D1" presStyleIdx="0" presStyleCnt="2"/>
      <dgm:spPr/>
    </dgm:pt>
    <dgm:pt modelId="{B55D8734-200D-412B-AC2E-C4872D6C13EF}" type="pres">
      <dgm:prSet presAssocID="{DF219732-930F-477F-B443-1FCB5135A4BA}" presName="composite" presStyleCnt="0"/>
      <dgm:spPr/>
    </dgm:pt>
    <dgm:pt modelId="{12A130C0-1E73-4C08-8518-42FD76EA3784}" type="pres">
      <dgm:prSet presAssocID="{DF219732-930F-477F-B443-1FCB5135A4B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14A0568-FE5B-4036-8E55-9365A9DF9A30}" type="pres">
      <dgm:prSet presAssocID="{DF219732-930F-477F-B443-1FCB5135A4BA}" presName="parSh" presStyleLbl="node1" presStyleIdx="1" presStyleCnt="3"/>
      <dgm:spPr/>
    </dgm:pt>
    <dgm:pt modelId="{85D8390D-9BB6-4160-99E3-E689A13C5A55}" type="pres">
      <dgm:prSet presAssocID="{DF219732-930F-477F-B443-1FCB5135A4BA}" presName="desTx" presStyleLbl="fgAcc1" presStyleIdx="1" presStyleCnt="3">
        <dgm:presLayoutVars>
          <dgm:bulletEnabled val="1"/>
        </dgm:presLayoutVars>
      </dgm:prSet>
      <dgm:spPr/>
    </dgm:pt>
    <dgm:pt modelId="{A4FEFB91-8E74-41F4-84A7-C47A120C4EBA}" type="pres">
      <dgm:prSet presAssocID="{2A0AD5A6-5136-417E-AA0B-CE87F0C4BD62}" presName="sibTrans" presStyleLbl="sibTrans2D1" presStyleIdx="1" presStyleCnt="2"/>
      <dgm:spPr/>
    </dgm:pt>
    <dgm:pt modelId="{2DF12E42-14D0-4033-8AA7-4B59FBFC88A6}" type="pres">
      <dgm:prSet presAssocID="{2A0AD5A6-5136-417E-AA0B-CE87F0C4BD62}" presName="connTx" presStyleLbl="sibTrans2D1" presStyleIdx="1" presStyleCnt="2"/>
      <dgm:spPr/>
    </dgm:pt>
    <dgm:pt modelId="{F9910D77-0C9A-4474-A986-6E761315C4B4}" type="pres">
      <dgm:prSet presAssocID="{110D33D0-7533-47FA-906B-5071BF56B43E}" presName="composite" presStyleCnt="0"/>
      <dgm:spPr/>
    </dgm:pt>
    <dgm:pt modelId="{E9C1E495-F3EA-4920-897E-270A911A58A1}" type="pres">
      <dgm:prSet presAssocID="{110D33D0-7533-47FA-906B-5071BF56B4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3CB5FD2-B531-4259-AAC0-875A1AB4982A}" type="pres">
      <dgm:prSet presAssocID="{110D33D0-7533-47FA-906B-5071BF56B43E}" presName="parSh" presStyleLbl="node1" presStyleIdx="2" presStyleCnt="3"/>
      <dgm:spPr/>
    </dgm:pt>
    <dgm:pt modelId="{18D039EA-F5BF-4FC0-83CF-C7A6821B3BB5}" type="pres">
      <dgm:prSet presAssocID="{110D33D0-7533-47FA-906B-5071BF56B43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B5A6302-C6C6-41FB-B13A-5F2203CBE2CF}" srcId="{DF219732-930F-477F-B443-1FCB5135A4BA}" destId="{649F668A-374E-4F8A-8DD0-C0940BC82DAF}" srcOrd="1" destOrd="0" parTransId="{369D342C-8618-4D20-8171-37E9F09A5098}" sibTransId="{2CF3636A-F00B-4320-8713-2E10D2E412D1}"/>
    <dgm:cxn modelId="{A81B8505-1F80-4B80-8283-F0DB098DA9E1}" type="presOf" srcId="{DF219732-930F-477F-B443-1FCB5135A4BA}" destId="{12A130C0-1E73-4C08-8518-42FD76EA3784}" srcOrd="0" destOrd="0" presId="urn:microsoft.com/office/officeart/2005/8/layout/process3"/>
    <dgm:cxn modelId="{A5FDDB06-001E-4E64-B08D-CF0572DB1F49}" type="presOf" srcId="{DF219732-930F-477F-B443-1FCB5135A4BA}" destId="{014A0568-FE5B-4036-8E55-9365A9DF9A30}" srcOrd="1" destOrd="0" presId="urn:microsoft.com/office/officeart/2005/8/layout/process3"/>
    <dgm:cxn modelId="{1E3FE723-1585-4828-B9A2-29C48DF90D2F}" srcId="{123989A1-3EE9-46E3-8FB6-15670DC2A05B}" destId="{CE5CE3E6-897A-49E9-AFBE-A735B90744C3}" srcOrd="1" destOrd="0" parTransId="{D67541F1-11EC-4FEB-9C34-A97E7D85A1B6}" sibTransId="{C7A81B54-209F-4B5B-AE4C-4BBA7CAA2BCD}"/>
    <dgm:cxn modelId="{012B6E24-B984-4521-B118-3DB4203806F6}" srcId="{DF219732-930F-477F-B443-1FCB5135A4BA}" destId="{A8471BAC-D934-4918-9BD6-5458D886DEFF}" srcOrd="0" destOrd="0" parTransId="{A5098594-2415-4703-9AAE-8EF6E849EE53}" sibTransId="{FD7D7978-C92A-4240-8A18-65167845D290}"/>
    <dgm:cxn modelId="{D963E031-8B21-4198-AAC6-1C658CF95F61}" type="presOf" srcId="{CE5CE3E6-897A-49E9-AFBE-A735B90744C3}" destId="{5A45E9CE-A5DB-4A5F-936A-14159818732A}" srcOrd="0" destOrd="1" presId="urn:microsoft.com/office/officeart/2005/8/layout/process3"/>
    <dgm:cxn modelId="{94A84936-AFD5-4567-A178-1EE1B523E87F}" srcId="{110D33D0-7533-47FA-906B-5071BF56B43E}" destId="{CDCB3EE2-6382-4F3A-981E-5A00953CA6FB}" srcOrd="1" destOrd="0" parTransId="{F6BB1C32-38B3-4D8D-BEAB-AEFAE5B67A78}" sibTransId="{C19B60F2-46B5-4541-80CE-2499E9975716}"/>
    <dgm:cxn modelId="{39A62C5B-E39A-44AD-ACF0-BE24AA4E3991}" srcId="{082E775F-B70C-4EF8-AF34-A42A9CAADC7D}" destId="{123989A1-3EE9-46E3-8FB6-15670DC2A05B}" srcOrd="0" destOrd="0" parTransId="{B01D4389-A233-416E-961C-C1CFF442065E}" sibTransId="{F1B0DD4F-D7FD-46D0-AAA6-FBFD92C591DD}"/>
    <dgm:cxn modelId="{6DFDC04A-B9FE-4DF3-B6C9-5A2EBB24FF8A}" type="presOf" srcId="{7D8F5CF6-97C7-46CF-8323-BCBBAF01DA95}" destId="{18D039EA-F5BF-4FC0-83CF-C7A6821B3BB5}" srcOrd="0" destOrd="2" presId="urn:microsoft.com/office/officeart/2005/8/layout/process3"/>
    <dgm:cxn modelId="{E4DBB64B-76BA-463E-93CA-374790F04E41}" type="presOf" srcId="{2A0AD5A6-5136-417E-AA0B-CE87F0C4BD62}" destId="{A4FEFB91-8E74-41F4-84A7-C47A120C4EBA}" srcOrd="0" destOrd="0" presId="urn:microsoft.com/office/officeart/2005/8/layout/process3"/>
    <dgm:cxn modelId="{D462876D-34F3-4228-8731-D2D3A9CE3564}" type="presOf" srcId="{9B1B0897-2E5F-494F-9137-0ACC1FE03BBB}" destId="{85D8390D-9BB6-4160-99E3-E689A13C5A55}" srcOrd="0" destOrd="2" presId="urn:microsoft.com/office/officeart/2005/8/layout/process3"/>
    <dgm:cxn modelId="{6C018F71-1F9C-4A5C-9D71-8FD7C797B0F8}" type="presOf" srcId="{03323301-A905-4E8A-8C7E-B63BCA519220}" destId="{5A45E9CE-A5DB-4A5F-936A-14159818732A}" srcOrd="0" destOrd="2" presId="urn:microsoft.com/office/officeart/2005/8/layout/process3"/>
    <dgm:cxn modelId="{C0CE6975-0C13-4CCD-9219-3009E210E7F5}" srcId="{110D33D0-7533-47FA-906B-5071BF56B43E}" destId="{7D8F5CF6-97C7-46CF-8323-BCBBAF01DA95}" srcOrd="2" destOrd="0" parTransId="{0F102DC8-95ED-4B58-AF31-EC2A74687085}" sibTransId="{0CBD359F-6648-4A56-B161-6CD961953F1D}"/>
    <dgm:cxn modelId="{04C3635A-7295-48C1-B436-B026CF9E9CA5}" type="presOf" srcId="{123989A1-3EE9-46E3-8FB6-15670DC2A05B}" destId="{6AB6FC97-DD66-4850-A0F2-BA45FC8F1BDB}" srcOrd="0" destOrd="0" presId="urn:microsoft.com/office/officeart/2005/8/layout/process3"/>
    <dgm:cxn modelId="{C7503E84-FF54-4319-9077-274A82A98CC8}" srcId="{110D33D0-7533-47FA-906B-5071BF56B43E}" destId="{0AB30AD3-D22B-41E1-9DDF-70E996D7DCCA}" srcOrd="0" destOrd="0" parTransId="{065998C9-B23A-4614-8782-9AA5747949C4}" sibTransId="{5DB1B011-580E-47EB-BF77-DB6B5A1DB554}"/>
    <dgm:cxn modelId="{01F38E8A-6DB6-4C5D-A4D3-F2FA2080EC3E}" type="presOf" srcId="{F1B0DD4F-D7FD-46D0-AAA6-FBFD92C591DD}" destId="{7C869526-A2F8-4078-8A5D-A5BF2BC450D8}" srcOrd="1" destOrd="0" presId="urn:microsoft.com/office/officeart/2005/8/layout/process3"/>
    <dgm:cxn modelId="{96688291-E85F-4261-A0E5-8E5565C8A139}" type="presOf" srcId="{082E775F-B70C-4EF8-AF34-A42A9CAADC7D}" destId="{B38776A1-77C8-4DED-92B0-A17B088DC582}" srcOrd="0" destOrd="0" presId="urn:microsoft.com/office/officeart/2005/8/layout/process3"/>
    <dgm:cxn modelId="{6C0A9493-B421-4036-B8C3-6BF27F9C3FFB}" type="presOf" srcId="{F1B0DD4F-D7FD-46D0-AAA6-FBFD92C591DD}" destId="{CD1C9813-8B8D-4618-9CA3-24061E01F87D}" srcOrd="0" destOrd="0" presId="urn:microsoft.com/office/officeart/2005/8/layout/process3"/>
    <dgm:cxn modelId="{1F22809D-8BB5-4896-8162-63E7156A7000}" srcId="{082E775F-B70C-4EF8-AF34-A42A9CAADC7D}" destId="{110D33D0-7533-47FA-906B-5071BF56B43E}" srcOrd="2" destOrd="0" parTransId="{23C22534-F760-41FE-8138-624E783EA2CF}" sibTransId="{604273C1-6D30-4EC7-839A-6BB4DA4858A7}"/>
    <dgm:cxn modelId="{54C9CBA0-E3C8-453F-8D4E-B4ADD2061C61}" srcId="{123989A1-3EE9-46E3-8FB6-15670DC2A05B}" destId="{AB551D49-69EE-432D-8F7C-E690EDBEDD68}" srcOrd="0" destOrd="0" parTransId="{1FFFEABF-A144-4E11-BFA7-6D943E855F01}" sibTransId="{B2A9D002-B074-4DA9-A7CF-A40C873E8774}"/>
    <dgm:cxn modelId="{0B764AB6-FF0A-4107-B6A8-FEB4E64FD6A2}" srcId="{082E775F-B70C-4EF8-AF34-A42A9CAADC7D}" destId="{DF219732-930F-477F-B443-1FCB5135A4BA}" srcOrd="1" destOrd="0" parTransId="{F4E5E2A1-3FCE-4BE1-846A-49E85DE863AD}" sibTransId="{2A0AD5A6-5136-417E-AA0B-CE87F0C4BD62}"/>
    <dgm:cxn modelId="{F5943AB8-3E2F-487C-B11D-7C2E463E36B5}" type="presOf" srcId="{AB551D49-69EE-432D-8F7C-E690EDBEDD68}" destId="{5A45E9CE-A5DB-4A5F-936A-14159818732A}" srcOrd="0" destOrd="0" presId="urn:microsoft.com/office/officeart/2005/8/layout/process3"/>
    <dgm:cxn modelId="{8C5726BA-0718-4B56-956C-CF52774D6334}" type="presOf" srcId="{CDCB3EE2-6382-4F3A-981E-5A00953CA6FB}" destId="{18D039EA-F5BF-4FC0-83CF-C7A6821B3BB5}" srcOrd="0" destOrd="1" presId="urn:microsoft.com/office/officeart/2005/8/layout/process3"/>
    <dgm:cxn modelId="{C635D2BD-F6E7-43A7-9DE9-2F79C2159ECA}" type="presOf" srcId="{649F668A-374E-4F8A-8DD0-C0940BC82DAF}" destId="{85D8390D-9BB6-4160-99E3-E689A13C5A55}" srcOrd="0" destOrd="1" presId="urn:microsoft.com/office/officeart/2005/8/layout/process3"/>
    <dgm:cxn modelId="{254F1FC1-D9BD-4936-9911-90708E08205C}" type="presOf" srcId="{A8471BAC-D934-4918-9BD6-5458D886DEFF}" destId="{85D8390D-9BB6-4160-99E3-E689A13C5A55}" srcOrd="0" destOrd="0" presId="urn:microsoft.com/office/officeart/2005/8/layout/process3"/>
    <dgm:cxn modelId="{9FB136C3-8DC2-4F40-BF36-EA06AD87DFCF}" srcId="{DF219732-930F-477F-B443-1FCB5135A4BA}" destId="{9B1B0897-2E5F-494F-9137-0ACC1FE03BBB}" srcOrd="2" destOrd="0" parTransId="{8EC9BCD2-2FF6-46E5-8F37-4843C9B41225}" sibTransId="{DEE0B0B5-4175-4B55-897D-C5461E085CC6}"/>
    <dgm:cxn modelId="{B3BAF0C5-5621-4908-910B-39129841CE41}" type="presOf" srcId="{2A0AD5A6-5136-417E-AA0B-CE87F0C4BD62}" destId="{2DF12E42-14D0-4033-8AA7-4B59FBFC88A6}" srcOrd="1" destOrd="0" presId="urn:microsoft.com/office/officeart/2005/8/layout/process3"/>
    <dgm:cxn modelId="{4F5FC7D7-C0C6-47D3-BE10-76570B9C83A0}" type="presOf" srcId="{110D33D0-7533-47FA-906B-5071BF56B43E}" destId="{C3CB5FD2-B531-4259-AAC0-875A1AB4982A}" srcOrd="1" destOrd="0" presId="urn:microsoft.com/office/officeart/2005/8/layout/process3"/>
    <dgm:cxn modelId="{4A88CBE0-0611-466C-B507-5564E70B54AC}" type="presOf" srcId="{0AB30AD3-D22B-41E1-9DDF-70E996D7DCCA}" destId="{18D039EA-F5BF-4FC0-83CF-C7A6821B3BB5}" srcOrd="0" destOrd="0" presId="urn:microsoft.com/office/officeart/2005/8/layout/process3"/>
    <dgm:cxn modelId="{A9987FEE-3909-40A9-93AE-AF95F6F7DAD8}" type="presOf" srcId="{123989A1-3EE9-46E3-8FB6-15670DC2A05B}" destId="{761C6F8B-D976-4CF9-867D-146003D3D54D}" srcOrd="1" destOrd="0" presId="urn:microsoft.com/office/officeart/2005/8/layout/process3"/>
    <dgm:cxn modelId="{92A57AEF-F3A9-4B40-AD19-5AD02539CAD1}" type="presOf" srcId="{110D33D0-7533-47FA-906B-5071BF56B43E}" destId="{E9C1E495-F3EA-4920-897E-270A911A58A1}" srcOrd="0" destOrd="0" presId="urn:microsoft.com/office/officeart/2005/8/layout/process3"/>
    <dgm:cxn modelId="{8F16F7F8-13F3-4E50-B00F-03BA3167F137}" srcId="{123989A1-3EE9-46E3-8FB6-15670DC2A05B}" destId="{03323301-A905-4E8A-8C7E-B63BCA519220}" srcOrd="2" destOrd="0" parTransId="{81989D5D-7DA4-4971-BF1E-7BA3F53D6B53}" sibTransId="{DE928B89-75F1-4878-9105-6D20A7731E7C}"/>
    <dgm:cxn modelId="{939F47A4-0C8E-4506-870D-ACBEB23A74BA}" type="presParOf" srcId="{B38776A1-77C8-4DED-92B0-A17B088DC582}" destId="{B3CFE283-01BA-4F3C-9F6A-7706B66EF63A}" srcOrd="0" destOrd="0" presId="urn:microsoft.com/office/officeart/2005/8/layout/process3"/>
    <dgm:cxn modelId="{78B9B1D4-A399-404A-9DAC-E7EC835F813F}" type="presParOf" srcId="{B3CFE283-01BA-4F3C-9F6A-7706B66EF63A}" destId="{6AB6FC97-DD66-4850-A0F2-BA45FC8F1BDB}" srcOrd="0" destOrd="0" presId="urn:microsoft.com/office/officeart/2005/8/layout/process3"/>
    <dgm:cxn modelId="{61C38E83-73C2-4A19-B173-34E7086B597F}" type="presParOf" srcId="{B3CFE283-01BA-4F3C-9F6A-7706B66EF63A}" destId="{761C6F8B-D976-4CF9-867D-146003D3D54D}" srcOrd="1" destOrd="0" presId="urn:microsoft.com/office/officeart/2005/8/layout/process3"/>
    <dgm:cxn modelId="{2C167D8A-8C0E-426E-B0FA-6F8D0D6586F8}" type="presParOf" srcId="{B3CFE283-01BA-4F3C-9F6A-7706B66EF63A}" destId="{5A45E9CE-A5DB-4A5F-936A-14159818732A}" srcOrd="2" destOrd="0" presId="urn:microsoft.com/office/officeart/2005/8/layout/process3"/>
    <dgm:cxn modelId="{5D1CF9E4-95CB-42EA-BAA5-F05945D40B62}" type="presParOf" srcId="{B38776A1-77C8-4DED-92B0-A17B088DC582}" destId="{CD1C9813-8B8D-4618-9CA3-24061E01F87D}" srcOrd="1" destOrd="0" presId="urn:microsoft.com/office/officeart/2005/8/layout/process3"/>
    <dgm:cxn modelId="{A6EA1280-BB64-4B3A-A9C2-AE51599C056B}" type="presParOf" srcId="{CD1C9813-8B8D-4618-9CA3-24061E01F87D}" destId="{7C869526-A2F8-4078-8A5D-A5BF2BC450D8}" srcOrd="0" destOrd="0" presId="urn:microsoft.com/office/officeart/2005/8/layout/process3"/>
    <dgm:cxn modelId="{F21315DE-FDD0-4138-AA72-90E12488F5F4}" type="presParOf" srcId="{B38776A1-77C8-4DED-92B0-A17B088DC582}" destId="{B55D8734-200D-412B-AC2E-C4872D6C13EF}" srcOrd="2" destOrd="0" presId="urn:microsoft.com/office/officeart/2005/8/layout/process3"/>
    <dgm:cxn modelId="{426AF329-B29E-4F19-834B-BC9D95460BBB}" type="presParOf" srcId="{B55D8734-200D-412B-AC2E-C4872D6C13EF}" destId="{12A130C0-1E73-4C08-8518-42FD76EA3784}" srcOrd="0" destOrd="0" presId="urn:microsoft.com/office/officeart/2005/8/layout/process3"/>
    <dgm:cxn modelId="{26758790-2B8C-4CB2-A82B-929F61C9A2D3}" type="presParOf" srcId="{B55D8734-200D-412B-AC2E-C4872D6C13EF}" destId="{014A0568-FE5B-4036-8E55-9365A9DF9A30}" srcOrd="1" destOrd="0" presId="urn:microsoft.com/office/officeart/2005/8/layout/process3"/>
    <dgm:cxn modelId="{F1D7AD88-0E7E-4C41-912F-4B827C46E4AC}" type="presParOf" srcId="{B55D8734-200D-412B-AC2E-C4872D6C13EF}" destId="{85D8390D-9BB6-4160-99E3-E689A13C5A55}" srcOrd="2" destOrd="0" presId="urn:microsoft.com/office/officeart/2005/8/layout/process3"/>
    <dgm:cxn modelId="{57D60216-EEA2-4786-AE36-5064A1ADE91E}" type="presParOf" srcId="{B38776A1-77C8-4DED-92B0-A17B088DC582}" destId="{A4FEFB91-8E74-41F4-84A7-C47A120C4EBA}" srcOrd="3" destOrd="0" presId="urn:microsoft.com/office/officeart/2005/8/layout/process3"/>
    <dgm:cxn modelId="{DE8A2F0B-109B-483C-ABE6-54394D6AB277}" type="presParOf" srcId="{A4FEFB91-8E74-41F4-84A7-C47A120C4EBA}" destId="{2DF12E42-14D0-4033-8AA7-4B59FBFC88A6}" srcOrd="0" destOrd="0" presId="urn:microsoft.com/office/officeart/2005/8/layout/process3"/>
    <dgm:cxn modelId="{73B44784-801F-4456-ABF6-9CF38E2A8C31}" type="presParOf" srcId="{B38776A1-77C8-4DED-92B0-A17B088DC582}" destId="{F9910D77-0C9A-4474-A986-6E761315C4B4}" srcOrd="4" destOrd="0" presId="urn:microsoft.com/office/officeart/2005/8/layout/process3"/>
    <dgm:cxn modelId="{DF719439-F7DF-40FD-9DFD-61F4A8FBAADC}" type="presParOf" srcId="{F9910D77-0C9A-4474-A986-6E761315C4B4}" destId="{E9C1E495-F3EA-4920-897E-270A911A58A1}" srcOrd="0" destOrd="0" presId="urn:microsoft.com/office/officeart/2005/8/layout/process3"/>
    <dgm:cxn modelId="{F75E06CE-B7B0-4762-BB95-FFEF1700FD10}" type="presParOf" srcId="{F9910D77-0C9A-4474-A986-6E761315C4B4}" destId="{C3CB5FD2-B531-4259-AAC0-875A1AB4982A}" srcOrd="1" destOrd="0" presId="urn:microsoft.com/office/officeart/2005/8/layout/process3"/>
    <dgm:cxn modelId="{0C911F77-5ACB-4BA9-9A24-779A276BF9C1}" type="presParOf" srcId="{F9910D77-0C9A-4474-A986-6E761315C4B4}" destId="{18D039EA-F5BF-4FC0-83CF-C7A6821B3B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23441-9F47-4A49-BFEA-E011D40C4AFA}">
      <dsp:nvSpPr>
        <dsp:cNvPr id="0" name=""/>
        <dsp:cNvSpPr/>
      </dsp:nvSpPr>
      <dsp:spPr>
        <a:xfrm>
          <a:off x="0" y="396256"/>
          <a:ext cx="10799762" cy="1082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82" tIns="520700" rIns="83818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Run any SQL command on any SQL Server</a:t>
          </a:r>
        </a:p>
      </dsp:txBody>
      <dsp:txXfrm>
        <a:off x="0" y="396256"/>
        <a:ext cx="10799762" cy="1082812"/>
      </dsp:txXfrm>
    </dsp:sp>
    <dsp:sp modelId="{2459A01A-F2D2-4469-9D32-32FCCB88B4F4}">
      <dsp:nvSpPr>
        <dsp:cNvPr id="0" name=""/>
        <dsp:cNvSpPr/>
      </dsp:nvSpPr>
      <dsp:spPr>
        <a:xfrm>
          <a:off x="539988" y="27256"/>
          <a:ext cx="755983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4" tIns="0" rIns="28574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SQLCMD</a:t>
          </a:r>
        </a:p>
      </dsp:txBody>
      <dsp:txXfrm>
        <a:off x="576014" y="63282"/>
        <a:ext cx="7487781" cy="665948"/>
      </dsp:txXfrm>
    </dsp:sp>
    <dsp:sp modelId="{06E4A503-8D5F-40AB-8922-708D45CBC827}">
      <dsp:nvSpPr>
        <dsp:cNvPr id="0" name=""/>
        <dsp:cNvSpPr/>
      </dsp:nvSpPr>
      <dsp:spPr>
        <a:xfrm>
          <a:off x="0" y="1983068"/>
          <a:ext cx="10799762" cy="1082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82" tIns="520700" rIns="83818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Opensource module by the community</a:t>
          </a:r>
        </a:p>
      </dsp:txBody>
      <dsp:txXfrm>
        <a:off x="0" y="1983068"/>
        <a:ext cx="10799762" cy="1082812"/>
      </dsp:txXfrm>
    </dsp:sp>
    <dsp:sp modelId="{8D9D7113-CEE3-41EF-937C-93920DA50073}">
      <dsp:nvSpPr>
        <dsp:cNvPr id="0" name=""/>
        <dsp:cNvSpPr/>
      </dsp:nvSpPr>
      <dsp:spPr>
        <a:xfrm>
          <a:off x="539988" y="1614068"/>
          <a:ext cx="755983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4" tIns="0" rIns="28574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DBATools</a:t>
          </a:r>
          <a:endParaRPr lang="en-US" sz="2500" kern="1200" dirty="0"/>
        </a:p>
      </dsp:txBody>
      <dsp:txXfrm>
        <a:off x="576014" y="1650094"/>
        <a:ext cx="7487781" cy="665948"/>
      </dsp:txXfrm>
    </dsp:sp>
    <dsp:sp modelId="{C0D51CCB-C76F-4050-AFDF-DF7477923C47}">
      <dsp:nvSpPr>
        <dsp:cNvPr id="0" name=""/>
        <dsp:cNvSpPr/>
      </dsp:nvSpPr>
      <dsp:spPr>
        <a:xfrm>
          <a:off x="0" y="3569881"/>
          <a:ext cx="10799762" cy="1082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82" tIns="520700" rIns="83818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Testing framework</a:t>
          </a:r>
        </a:p>
      </dsp:txBody>
      <dsp:txXfrm>
        <a:off x="0" y="3569881"/>
        <a:ext cx="10799762" cy="1082812"/>
      </dsp:txXfrm>
    </dsp:sp>
    <dsp:sp modelId="{EC195395-8C9E-4187-9C9E-1D2CEC4B2B51}">
      <dsp:nvSpPr>
        <dsp:cNvPr id="0" name=""/>
        <dsp:cNvSpPr/>
      </dsp:nvSpPr>
      <dsp:spPr>
        <a:xfrm>
          <a:off x="539988" y="3200881"/>
          <a:ext cx="755983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4" tIns="0" rIns="28574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Pester</a:t>
          </a:r>
        </a:p>
      </dsp:txBody>
      <dsp:txXfrm>
        <a:off x="576014" y="3236907"/>
        <a:ext cx="748778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6800-E714-4381-9688-709DE20FB013}">
      <dsp:nvSpPr>
        <dsp:cNvPr id="0" name=""/>
        <dsp:cNvSpPr/>
      </dsp:nvSpPr>
      <dsp:spPr>
        <a:xfrm>
          <a:off x="637392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Packaged Code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Shared Components for reuse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709652" y="76098"/>
        <a:ext cx="3986793" cy="3011677"/>
      </dsp:txXfrm>
    </dsp:sp>
    <dsp:sp modelId="{B938DCB7-F71C-407C-ABFA-98CCB89D6C54}">
      <dsp:nvSpPr>
        <dsp:cNvPr id="0" name=""/>
        <dsp:cNvSpPr/>
      </dsp:nvSpPr>
      <dsp:spPr>
        <a:xfrm>
          <a:off x="637392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NuGet</a:t>
          </a:r>
        </a:p>
      </dsp:txBody>
      <dsp:txXfrm>
        <a:off x="637392" y="3087776"/>
        <a:ext cx="2909375" cy="1326093"/>
      </dsp:txXfrm>
    </dsp:sp>
    <dsp:sp modelId="{1FBE501D-6993-43B0-8905-CC019E50BFA6}">
      <dsp:nvSpPr>
        <dsp:cNvPr id="0" name=""/>
        <dsp:cNvSpPr/>
      </dsp:nvSpPr>
      <dsp:spPr>
        <a:xfrm>
          <a:off x="366363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FCAB2-AE87-487F-9985-99058F913E47}">
      <dsp:nvSpPr>
        <dsp:cNvPr id="0" name=""/>
        <dsp:cNvSpPr/>
      </dsp:nvSpPr>
      <dsp:spPr>
        <a:xfrm>
          <a:off x="5467823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Pulls from NuGet Repos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Fully Configurable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Private Repo</a:t>
          </a:r>
        </a:p>
      </dsp:txBody>
      <dsp:txXfrm>
        <a:off x="5540083" y="76098"/>
        <a:ext cx="3986793" cy="3011677"/>
      </dsp:txXfrm>
    </dsp:sp>
    <dsp:sp modelId="{ADC1B6BA-F99D-4227-942C-4A458D45EBD6}">
      <dsp:nvSpPr>
        <dsp:cNvPr id="0" name=""/>
        <dsp:cNvSpPr/>
      </dsp:nvSpPr>
      <dsp:spPr>
        <a:xfrm>
          <a:off x="5467823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Chocolatey</a:t>
          </a:r>
        </a:p>
      </dsp:txBody>
      <dsp:txXfrm>
        <a:off x="5467823" y="3087776"/>
        <a:ext cx="2909375" cy="1326093"/>
      </dsp:txXfrm>
    </dsp:sp>
    <dsp:sp modelId="{BD5A1FC9-70A2-4A59-872A-60C69875949B}">
      <dsp:nvSpPr>
        <dsp:cNvPr id="0" name=""/>
        <dsp:cNvSpPr/>
      </dsp:nvSpPr>
      <dsp:spPr>
        <a:xfrm>
          <a:off x="849406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10199-DAB9-4248-9A70-C226A6FE228D}">
      <dsp:nvSpPr>
        <dsp:cNvPr id="0" name=""/>
        <dsp:cNvSpPr/>
      </dsp:nvSpPr>
      <dsp:spPr>
        <a:xfrm>
          <a:off x="8354153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Production Data</a:t>
          </a:r>
        </a:p>
      </dsp:txBody>
      <dsp:txXfrm>
        <a:off x="8354153" y="972654"/>
        <a:ext cx="2441547" cy="604800"/>
      </dsp:txXfrm>
    </dsp:sp>
    <dsp:sp modelId="{F22C8396-D058-45C8-AB74-8E52658ABC03}">
      <dsp:nvSpPr>
        <dsp:cNvPr id="0" name=""/>
        <dsp:cNvSpPr/>
      </dsp:nvSpPr>
      <dsp:spPr>
        <a:xfrm>
          <a:off x="8354153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Supports the business needs</a:t>
          </a:r>
        </a:p>
      </dsp:txBody>
      <dsp:txXfrm>
        <a:off x="8354153" y="1577454"/>
        <a:ext cx="2441547" cy="1634776"/>
      </dsp:txXfrm>
    </dsp:sp>
    <dsp:sp modelId="{9F2AFA3C-BCEA-4AA5-921C-E3D53CF66A4A}">
      <dsp:nvSpPr>
        <dsp:cNvPr id="0" name=""/>
        <dsp:cNvSpPr/>
      </dsp:nvSpPr>
      <dsp:spPr>
        <a:xfrm>
          <a:off x="5570789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Pre-Production</a:t>
          </a:r>
        </a:p>
      </dsp:txBody>
      <dsp:txXfrm>
        <a:off x="5570789" y="972654"/>
        <a:ext cx="2441547" cy="604800"/>
      </dsp:txXfrm>
    </dsp:sp>
    <dsp:sp modelId="{24995B6E-B236-4A69-90DC-931748AE13A1}">
      <dsp:nvSpPr>
        <dsp:cNvPr id="0" name=""/>
        <dsp:cNvSpPr/>
      </dsp:nvSpPr>
      <dsp:spPr>
        <a:xfrm>
          <a:off x="5570789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User Acceptance Testing and signoff</a:t>
          </a:r>
        </a:p>
      </dsp:txBody>
      <dsp:txXfrm>
        <a:off x="5570789" y="1577454"/>
        <a:ext cx="2441547" cy="1634776"/>
      </dsp:txXfrm>
    </dsp:sp>
    <dsp:sp modelId="{71BB2AD6-1061-4CBC-97FA-86FF2F152B95}">
      <dsp:nvSpPr>
        <dsp:cNvPr id="0" name=""/>
        <dsp:cNvSpPr/>
      </dsp:nvSpPr>
      <dsp:spPr>
        <a:xfrm>
          <a:off x="2787424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</a:t>
          </a:r>
        </a:p>
      </dsp:txBody>
      <dsp:txXfrm>
        <a:off x="2787424" y="972654"/>
        <a:ext cx="2441547" cy="604800"/>
      </dsp:txXfrm>
    </dsp:sp>
    <dsp:sp modelId="{1AF36EDE-EA35-4AC5-9D84-A1A37487293A}">
      <dsp:nvSpPr>
        <dsp:cNvPr id="0" name=""/>
        <dsp:cNvSpPr/>
      </dsp:nvSpPr>
      <dsp:spPr>
        <a:xfrm>
          <a:off x="2787424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Integration Testing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Performance Testing</a:t>
          </a:r>
        </a:p>
      </dsp:txBody>
      <dsp:txXfrm>
        <a:off x="2787424" y="1577454"/>
        <a:ext cx="2441547" cy="1634776"/>
      </dsp:txXfrm>
    </dsp:sp>
    <dsp:sp modelId="{8768BCA0-CDA5-4D3B-8C0C-9377A2B3F700}">
      <dsp:nvSpPr>
        <dsp:cNvPr id="0" name=""/>
        <dsp:cNvSpPr/>
      </dsp:nvSpPr>
      <dsp:spPr>
        <a:xfrm>
          <a:off x="4060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Development</a:t>
          </a:r>
        </a:p>
      </dsp:txBody>
      <dsp:txXfrm>
        <a:off x="4060" y="972654"/>
        <a:ext cx="2441547" cy="604800"/>
      </dsp:txXfrm>
    </dsp:sp>
    <dsp:sp modelId="{FA21FADF-8C24-450C-906F-E14F77C95D2C}">
      <dsp:nvSpPr>
        <dsp:cNvPr id="0" name=""/>
        <dsp:cNvSpPr/>
      </dsp:nvSpPr>
      <dsp:spPr>
        <a:xfrm>
          <a:off x="4060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Experimentation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Unit Testing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Code Work</a:t>
          </a:r>
        </a:p>
      </dsp:txBody>
      <dsp:txXfrm>
        <a:off x="4060" y="1577454"/>
        <a:ext cx="2441547" cy="1634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C6F8B-D976-4CF9-867D-146003D3D54D}">
      <dsp:nvSpPr>
        <dsp:cNvPr id="0" name=""/>
        <dsp:cNvSpPr/>
      </dsp:nvSpPr>
      <dsp:spPr>
        <a:xfrm>
          <a:off x="8293254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Production Like</a:t>
          </a:r>
        </a:p>
      </dsp:txBody>
      <dsp:txXfrm>
        <a:off x="8352104" y="474012"/>
        <a:ext cx="2442286" cy="691200"/>
      </dsp:txXfrm>
    </dsp:sp>
    <dsp:sp modelId="{5A45E9CE-A5DB-4A5F-936A-14159818732A}">
      <dsp:nvSpPr>
        <dsp:cNvPr id="0" name=""/>
        <dsp:cNvSpPr/>
      </dsp:nvSpPr>
      <dsp:spPr>
        <a:xfrm>
          <a:off x="7851877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Controlled Environment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Confidential Data</a:t>
          </a:r>
        </a:p>
      </dsp:txBody>
      <dsp:txXfrm>
        <a:off x="7923409" y="1236744"/>
        <a:ext cx="2299222" cy="3064536"/>
      </dsp:txXfrm>
    </dsp:sp>
    <dsp:sp modelId="{CD1C9813-8B8D-4618-9CA3-24061E01F87D}">
      <dsp:nvSpPr>
        <dsp:cNvPr id="0" name=""/>
        <dsp:cNvSpPr/>
      </dsp:nvSpPr>
      <dsp:spPr>
        <a:xfrm rot="10800000">
          <a:off x="7196950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7379367" y="637195"/>
        <a:ext cx="602495" cy="364834"/>
      </dsp:txXfrm>
    </dsp:sp>
    <dsp:sp modelId="{014A0568-FE5B-4036-8E55-9365A9DF9A30}">
      <dsp:nvSpPr>
        <dsp:cNvPr id="0" name=""/>
        <dsp:cNvSpPr/>
      </dsp:nvSpPr>
      <dsp:spPr>
        <a:xfrm>
          <a:off x="4370001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Testing</a:t>
          </a:r>
        </a:p>
      </dsp:txBody>
      <dsp:txXfrm>
        <a:off x="4428851" y="474012"/>
        <a:ext cx="2442286" cy="691200"/>
      </dsp:txXfrm>
    </dsp:sp>
    <dsp:sp modelId="{85D8390D-9BB6-4160-99E3-E689A13C5A55}">
      <dsp:nvSpPr>
        <dsp:cNvPr id="0" name=""/>
        <dsp:cNvSpPr/>
      </dsp:nvSpPr>
      <dsp:spPr>
        <a:xfrm>
          <a:off x="3928624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Less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4000156" y="1236744"/>
        <a:ext cx="2299222" cy="3064536"/>
      </dsp:txXfrm>
    </dsp:sp>
    <dsp:sp modelId="{A4FEFB91-8E74-41F4-84A7-C47A120C4EBA}">
      <dsp:nvSpPr>
        <dsp:cNvPr id="0" name=""/>
        <dsp:cNvSpPr/>
      </dsp:nvSpPr>
      <dsp:spPr>
        <a:xfrm rot="10800000">
          <a:off x="3273697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456114" y="637195"/>
        <a:ext cx="602495" cy="364834"/>
      </dsp:txXfrm>
    </dsp:sp>
    <dsp:sp modelId="{C3CB5FD2-B531-4259-AAC0-875A1AB4982A}">
      <dsp:nvSpPr>
        <dsp:cNvPr id="0" name=""/>
        <dsp:cNvSpPr/>
      </dsp:nvSpPr>
      <dsp:spPr>
        <a:xfrm>
          <a:off x="446748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</a:t>
          </a:r>
        </a:p>
      </dsp:txBody>
      <dsp:txXfrm>
        <a:off x="505598" y="474012"/>
        <a:ext cx="2442286" cy="691200"/>
      </dsp:txXfrm>
    </dsp:sp>
    <dsp:sp modelId="{18D039EA-F5BF-4FC0-83CF-C7A6821B3BB5}">
      <dsp:nvSpPr>
        <dsp:cNvPr id="0" name=""/>
        <dsp:cNvSpPr/>
      </dsp:nvSpPr>
      <dsp:spPr>
        <a:xfrm>
          <a:off x="5371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Small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Little to no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76903" y="1236744"/>
        <a:ext cx="2299222" cy="306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4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9.svg"/><Relationship Id="rId5" Type="http://schemas.openxmlformats.org/officeDocument/2006/relationships/image" Target="../media/image1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1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16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svg"/><Relationship Id="rId5" Type="http://schemas.openxmlformats.org/officeDocument/2006/relationships/image" Target="../media/image25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9.svg"/><Relationship Id="rId1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4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17.svg"/><Relationship Id="rId5" Type="http://schemas.openxmlformats.org/officeDocument/2006/relationships/image" Target="../media/image37.svg"/><Relationship Id="rId15" Type="http://schemas.openxmlformats.org/officeDocument/2006/relationships/image" Target="../media/image33.svg"/><Relationship Id="rId10" Type="http://schemas.openxmlformats.org/officeDocument/2006/relationships/image" Target="../media/image16.png"/><Relationship Id="rId4" Type="http://schemas.openxmlformats.org/officeDocument/2006/relationships/image" Target="../media/image36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adam-anderson-dba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9.sv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2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39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ocker.com/2016/04/containers-and-vms-togeth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commands/" TargetMode="External"/><Relationship Id="rId2" Type="http://schemas.openxmlformats.org/officeDocument/2006/relationships/hyperlink" Target="https://powershellexplained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qldbawithabeard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F476-114E-4D41-B07F-2222FEA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51397"/>
            <a:ext cx="10800000" cy="720000"/>
          </a:xfrm>
        </p:spPr>
        <p:txBody>
          <a:bodyPr/>
          <a:lstStyle/>
          <a:p>
            <a:r>
              <a:rPr lang="en-US" dirty="0"/>
              <a:t>Application Installations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10FB00-1C4B-46FA-B7EE-6A17BDFC7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763251"/>
              </p:ext>
            </p:extLst>
          </p:nvPr>
        </p:nvGraphicFramePr>
        <p:xfrm>
          <a:off x="582706" y="1371600"/>
          <a:ext cx="10577419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30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01D-5653-4880-971A-32EBDD5A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32B4-E4C8-48D0-9912-741FC459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Single ZIP file with the .</a:t>
            </a:r>
            <a:r>
              <a:rPr lang="en-US" dirty="0" err="1"/>
              <a:t>nupkg</a:t>
            </a:r>
            <a:r>
              <a:rPr lang="en-US" dirty="0"/>
              <a:t> extension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Contains any files associated with package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Descriptive Manifest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Version Number format must be 1.0.2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6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4AEB-A1CF-43D8-A0E5-EFB1529C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497C-90EB-4462-9476-D85AB19D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3021105"/>
            <a:ext cx="10800000" cy="309870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Pulls packages from public and private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NuGet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Works with common Configuration Managers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59E6C2-9CCE-4600-84D3-5E2E3A4B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91422"/>
            <a:ext cx="5988424" cy="25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4F43-9DAF-463C-A3D7-D46C24A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12C1B0-1937-4F8F-AC18-C34F28E06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80714"/>
              </p:ext>
            </p:extLst>
          </p:nvPr>
        </p:nvGraphicFramePr>
        <p:xfrm>
          <a:off x="360363" y="1550896"/>
          <a:ext cx="10799762" cy="418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ACAE66B2-F546-4B9D-93FD-874B24395A9E}"/>
              </a:ext>
            </a:extLst>
          </p:cNvPr>
          <p:cNvSpPr/>
          <p:nvPr/>
        </p:nvSpPr>
        <p:spPr>
          <a:xfrm>
            <a:off x="2660073" y="1378434"/>
            <a:ext cx="5763491" cy="73366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Data Setup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4F718D5-01C3-4267-A946-9145C38C7A4D}"/>
              </a:ext>
            </a:extLst>
          </p:cNvPr>
          <p:cNvSpPr/>
          <p:nvPr/>
        </p:nvSpPr>
        <p:spPr>
          <a:xfrm>
            <a:off x="595745" y="4911751"/>
            <a:ext cx="10117855" cy="7336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Security Increases</a:t>
            </a:r>
          </a:p>
        </p:txBody>
      </p:sp>
    </p:spTree>
    <p:extLst>
      <p:ext uri="{BB962C8B-B14F-4D97-AF65-F5344CB8AC3E}">
        <p14:creationId xmlns:p14="http://schemas.microsoft.com/office/powerpoint/2010/main" val="7275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1A7313-527F-499C-90D0-3CD8BAF5B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168392"/>
              </p:ext>
            </p:extLst>
          </p:nvPr>
        </p:nvGraphicFramePr>
        <p:xfrm>
          <a:off x="360363" y="1272987"/>
          <a:ext cx="10799762" cy="484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79E4CFF-A02C-4E3B-A6B0-D24FB8491965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 Use Case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8848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Setup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Volumes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7FF7FB8C-0FB1-417D-9EB7-A87F167B3765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stCxn id="89" idx="1"/>
            <a:endCxn id="139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89" idx="1"/>
            <a:endCxn id="12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0" idx="3"/>
            <a:endCxn id="174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Images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399757"/>
            <a:ext cx="1802606" cy="180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19608" y="1462346"/>
            <a:ext cx="1290735" cy="31526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 flipV="1">
            <a:off x="7592838" y="1777614"/>
            <a:ext cx="1317505" cy="73721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4" idx="3"/>
            <a:endCxn id="170" idx="3"/>
          </p:cNvCxnSpPr>
          <p:nvPr/>
        </p:nvCxnSpPr>
        <p:spPr>
          <a:xfrm flipH="1">
            <a:off x="9676389" y="3612175"/>
            <a:ext cx="68096" cy="1506595"/>
          </a:xfrm>
          <a:prstGeom prst="curvedConnector3">
            <a:avLst>
              <a:gd name="adj1" fmla="val -335703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Workflow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A7918D9-B11E-41AB-8E87-7D94E185E0D6}"/>
              </a:ext>
            </a:extLst>
          </p:cNvPr>
          <p:cNvCxnSpPr>
            <a:cxnSpLocks/>
            <a:stCxn id="36" idx="3"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Environment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Software Management using Chocolatey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Case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18D9-A809-421E-B83A-12C03BEA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Versus Docker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776DF1-967D-4902-A787-241608E5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0" y="1080362"/>
            <a:ext cx="10878834" cy="459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523771-1BCF-491F-9895-A9F7AC1BD220}"/>
              </a:ext>
            </a:extLst>
          </p:cNvPr>
          <p:cNvSpPr/>
          <p:nvPr/>
        </p:nvSpPr>
        <p:spPr>
          <a:xfrm>
            <a:off x="359450" y="5670549"/>
            <a:ext cx="10041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https://blog.docker.com/2016/04/containers-and-vms-together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93F2-1A5F-4BB2-AA25-6DC11D72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Automation</a:t>
            </a:r>
          </a:p>
        </p:txBody>
      </p:sp>
    </p:spTree>
    <p:extLst>
      <p:ext uri="{BB962C8B-B14F-4D97-AF65-F5344CB8AC3E}">
        <p14:creationId xmlns:p14="http://schemas.microsoft.com/office/powerpoint/2010/main" val="344320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8B4A-D414-4A3D-80EA-476E2BF0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33003F-5DA7-45EC-92CE-F6EB426EC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696792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71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69C-7485-439C-8178-6BEEA651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13C1-F3F0-4B86-B1A4-D72B244C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https://powershellexplained.com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https://dbatools.io/commands/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https://sqldbawithabeard.com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4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 / NuGet</a:t>
            </a:r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36458</TotalTime>
  <Words>674</Words>
  <Application>Microsoft Office PowerPoint</Application>
  <PresentationFormat>Custom</PresentationFormat>
  <Paragraphs>243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Segoe UI</vt:lpstr>
      <vt:lpstr>Wingdings</vt:lpstr>
      <vt:lpstr>SQLSatOslo 2016</vt:lpstr>
      <vt:lpstr>Image</vt:lpstr>
      <vt:lpstr>Environment Automation</vt:lpstr>
      <vt:lpstr>About Me</vt:lpstr>
      <vt:lpstr>Agenda</vt:lpstr>
      <vt:lpstr>Docker</vt:lpstr>
      <vt:lpstr>Virtual Machine Versus Docker </vt:lpstr>
      <vt:lpstr>PowerShell Automation</vt:lpstr>
      <vt:lpstr>PowerShell Overview</vt:lpstr>
      <vt:lpstr>PowerShell Links</vt:lpstr>
      <vt:lpstr>Chocolatey / NuGet</vt:lpstr>
      <vt:lpstr>Application Installations</vt:lpstr>
      <vt:lpstr>NuGet</vt:lpstr>
      <vt:lpstr>Chocolatey</vt:lpstr>
      <vt:lpstr>Environment  Overview</vt:lpstr>
      <vt:lpstr>Data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176</cp:revision>
  <dcterms:created xsi:type="dcterms:W3CDTF">2011-08-19T20:30:49Z</dcterms:created>
  <dcterms:modified xsi:type="dcterms:W3CDTF">2019-08-12T13:57:52Z</dcterms:modified>
</cp:coreProperties>
</file>