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63" r:id="rId2"/>
    <p:sldId id="257" r:id="rId3"/>
    <p:sldId id="264" r:id="rId4"/>
    <p:sldId id="322" r:id="rId5"/>
    <p:sldId id="337" r:id="rId6"/>
    <p:sldId id="338" r:id="rId7"/>
    <p:sldId id="339" r:id="rId8"/>
    <p:sldId id="340" r:id="rId9"/>
    <p:sldId id="342" r:id="rId10"/>
    <p:sldId id="341" r:id="rId11"/>
    <p:sldId id="343" r:id="rId12"/>
    <p:sldId id="344" r:id="rId13"/>
    <p:sldId id="345" r:id="rId14"/>
    <p:sldId id="314" r:id="rId15"/>
    <p:sldId id="347" r:id="rId16"/>
    <p:sldId id="348" r:id="rId17"/>
    <p:sldId id="349" r:id="rId18"/>
    <p:sldId id="352" r:id="rId19"/>
    <p:sldId id="351" r:id="rId20"/>
    <p:sldId id="354" r:id="rId21"/>
    <p:sldId id="355" r:id="rId22"/>
    <p:sldId id="353" r:id="rId23"/>
    <p:sldId id="336" r:id="rId24"/>
    <p:sldId id="318" r:id="rId25"/>
    <p:sldId id="325" r:id="rId26"/>
    <p:sldId id="324" r:id="rId27"/>
    <p:sldId id="326" r:id="rId28"/>
    <p:sldId id="327" r:id="rId29"/>
    <p:sldId id="329" r:id="rId30"/>
    <p:sldId id="335" r:id="rId31"/>
    <p:sldId id="334" r:id="rId32"/>
  </p:sldIdLst>
  <p:sldSz cx="11520488" cy="6480175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91" autoAdjust="0"/>
  </p:normalViewPr>
  <p:slideViewPr>
    <p:cSldViewPr snapToGrid="0" snapToObjects="1">
      <p:cViewPr>
        <p:scale>
          <a:sx n="70" d="100"/>
          <a:sy n="70" d="100"/>
        </p:scale>
        <p:origin x="684" y="64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-41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4716"/>
    </p:cViewPr>
  </p:sorter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E88D1D-AC0E-4907-907A-3E19676BEE0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E2F03A-BFCF-45BF-A934-9BBE0C91D1BB}">
      <dgm:prSet phldrT="[Text]"/>
      <dgm:spPr/>
      <dgm:t>
        <a:bodyPr/>
        <a:lstStyle/>
        <a:p>
          <a:r>
            <a:rPr lang="en-US" dirty="0"/>
            <a:t>Full Prod Data</a:t>
          </a:r>
        </a:p>
      </dgm:t>
    </dgm:pt>
    <dgm:pt modelId="{09905F2B-64DD-439A-BFD3-0C38BABB75D0}" type="parTrans" cxnId="{A8638F7D-8AE4-4197-8C5B-D95A2052A633}">
      <dgm:prSet/>
      <dgm:spPr/>
      <dgm:t>
        <a:bodyPr/>
        <a:lstStyle/>
        <a:p>
          <a:endParaRPr lang="en-US"/>
        </a:p>
      </dgm:t>
    </dgm:pt>
    <dgm:pt modelId="{F8A00A04-776E-44C0-8329-D1B5A7C68260}" type="sibTrans" cxnId="{A8638F7D-8AE4-4197-8C5B-D95A2052A633}">
      <dgm:prSet/>
      <dgm:spPr/>
      <dgm:t>
        <a:bodyPr/>
        <a:lstStyle/>
        <a:p>
          <a:endParaRPr lang="en-US"/>
        </a:p>
      </dgm:t>
    </dgm:pt>
    <dgm:pt modelId="{5ED9372C-7C53-4DC5-8D24-F29FA1FEECAF}">
      <dgm:prSet phldrT="[Text]"/>
      <dgm:spPr/>
      <dgm:t>
        <a:bodyPr/>
        <a:lstStyle/>
        <a:p>
          <a:r>
            <a:rPr lang="en-US" dirty="0"/>
            <a:t>Confidential  Data Removed</a:t>
          </a:r>
        </a:p>
      </dgm:t>
    </dgm:pt>
    <dgm:pt modelId="{DFA5C0F6-EECF-48DB-A7A1-AC9AC6C45886}" type="parTrans" cxnId="{06DE5C79-F5C3-4996-B154-9AAEA67A1925}">
      <dgm:prSet/>
      <dgm:spPr/>
      <dgm:t>
        <a:bodyPr/>
        <a:lstStyle/>
        <a:p>
          <a:endParaRPr lang="en-US"/>
        </a:p>
      </dgm:t>
    </dgm:pt>
    <dgm:pt modelId="{A4CB9B9D-4A9A-4267-AE3C-9E41E5CE49F3}" type="sibTrans" cxnId="{06DE5C79-F5C3-4996-B154-9AAEA67A1925}">
      <dgm:prSet/>
      <dgm:spPr/>
      <dgm:t>
        <a:bodyPr/>
        <a:lstStyle/>
        <a:p>
          <a:endParaRPr lang="en-US"/>
        </a:p>
      </dgm:t>
    </dgm:pt>
    <dgm:pt modelId="{6282C25E-0615-4966-A507-2C4A7364B42B}">
      <dgm:prSet phldrT="[Text]"/>
      <dgm:spPr/>
      <dgm:t>
        <a:bodyPr/>
        <a:lstStyle/>
        <a:p>
          <a:r>
            <a:rPr lang="en-US" dirty="0"/>
            <a:t>Full Data</a:t>
          </a:r>
        </a:p>
      </dgm:t>
    </dgm:pt>
    <dgm:pt modelId="{F20CA868-A098-481E-BCCD-C75908ED55D3}" type="parTrans" cxnId="{23E49F7B-D7DC-44EC-B90C-48CCD3B7729A}">
      <dgm:prSet/>
      <dgm:spPr/>
      <dgm:t>
        <a:bodyPr/>
        <a:lstStyle/>
        <a:p>
          <a:endParaRPr lang="en-US"/>
        </a:p>
      </dgm:t>
    </dgm:pt>
    <dgm:pt modelId="{EBDACEDD-D88A-4118-9E35-96BAAAD91842}" type="sibTrans" cxnId="{23E49F7B-D7DC-44EC-B90C-48CCD3B7729A}">
      <dgm:prSet/>
      <dgm:spPr/>
      <dgm:t>
        <a:bodyPr/>
        <a:lstStyle/>
        <a:p>
          <a:endParaRPr lang="en-US"/>
        </a:p>
      </dgm:t>
    </dgm:pt>
    <dgm:pt modelId="{635DE052-7CE1-4E93-BA73-281BB8584CAB}">
      <dgm:prSet phldrT="[Text]"/>
      <dgm:spPr/>
      <dgm:t>
        <a:bodyPr/>
        <a:lstStyle/>
        <a:p>
          <a:r>
            <a:rPr lang="en-US" dirty="0"/>
            <a:t>Pre-Production Image</a:t>
          </a:r>
        </a:p>
      </dgm:t>
    </dgm:pt>
    <dgm:pt modelId="{D6F47D94-1294-46B2-9B51-CE6B53C3C609}" type="parTrans" cxnId="{8501C80D-6F50-4857-93E5-8DF118C61C97}">
      <dgm:prSet/>
      <dgm:spPr/>
      <dgm:t>
        <a:bodyPr/>
        <a:lstStyle/>
        <a:p>
          <a:endParaRPr lang="en-US"/>
        </a:p>
      </dgm:t>
    </dgm:pt>
    <dgm:pt modelId="{D0829A93-1B53-4C64-A9A9-CCC085250AE0}" type="sibTrans" cxnId="{8501C80D-6F50-4857-93E5-8DF118C61C97}">
      <dgm:prSet/>
      <dgm:spPr/>
      <dgm:t>
        <a:bodyPr/>
        <a:lstStyle/>
        <a:p>
          <a:endParaRPr lang="en-US"/>
        </a:p>
      </dgm:t>
    </dgm:pt>
    <dgm:pt modelId="{D21DA7C2-28D6-453F-B2FE-5028A8CDE39F}">
      <dgm:prSet phldrT="[Text]"/>
      <dgm:spPr/>
      <dgm:t>
        <a:bodyPr/>
        <a:lstStyle/>
        <a:p>
          <a:r>
            <a:rPr lang="en-US" dirty="0"/>
            <a:t>Testing Image</a:t>
          </a:r>
        </a:p>
      </dgm:t>
    </dgm:pt>
    <dgm:pt modelId="{7C8121CB-90DE-4806-94D2-816C96A4C414}" type="parTrans" cxnId="{67667261-A1E4-48DA-9DC9-70C99822941E}">
      <dgm:prSet/>
      <dgm:spPr/>
      <dgm:t>
        <a:bodyPr/>
        <a:lstStyle/>
        <a:p>
          <a:endParaRPr lang="en-US"/>
        </a:p>
      </dgm:t>
    </dgm:pt>
    <dgm:pt modelId="{712E3657-240E-48DC-8D1C-26E1FE51F7D7}" type="sibTrans" cxnId="{67667261-A1E4-48DA-9DC9-70C99822941E}">
      <dgm:prSet/>
      <dgm:spPr/>
      <dgm:t>
        <a:bodyPr/>
        <a:lstStyle/>
        <a:p>
          <a:endParaRPr lang="en-US"/>
        </a:p>
      </dgm:t>
    </dgm:pt>
    <dgm:pt modelId="{5AE74FB7-7913-4262-8FA8-D31C993A2A63}">
      <dgm:prSet phldrT="[Text]"/>
      <dgm:spPr/>
      <dgm:t>
        <a:bodyPr/>
        <a:lstStyle/>
        <a:p>
          <a:r>
            <a:rPr lang="en-US" dirty="0"/>
            <a:t>Development Image</a:t>
          </a:r>
        </a:p>
      </dgm:t>
    </dgm:pt>
    <dgm:pt modelId="{5CE77289-76C9-40EA-A115-8A9AE707B67A}" type="parTrans" cxnId="{86D5F63E-B00E-4B5D-863A-AA69FFD4F985}">
      <dgm:prSet/>
      <dgm:spPr/>
      <dgm:t>
        <a:bodyPr/>
        <a:lstStyle/>
        <a:p>
          <a:endParaRPr lang="en-US"/>
        </a:p>
      </dgm:t>
    </dgm:pt>
    <dgm:pt modelId="{5D489D29-91C0-4CC4-A8C7-5B20F983C9A9}" type="sibTrans" cxnId="{86D5F63E-B00E-4B5D-863A-AA69FFD4F985}">
      <dgm:prSet/>
      <dgm:spPr/>
      <dgm:t>
        <a:bodyPr/>
        <a:lstStyle/>
        <a:p>
          <a:endParaRPr lang="en-US"/>
        </a:p>
      </dgm:t>
    </dgm:pt>
    <dgm:pt modelId="{29B55B46-9495-47B3-8BEA-032E4104880B}">
      <dgm:prSet phldrT="[Text]"/>
      <dgm:spPr/>
      <dgm:t>
        <a:bodyPr/>
        <a:lstStyle/>
        <a:p>
          <a:r>
            <a:rPr lang="en-US" dirty="0"/>
            <a:t>90% Delete</a:t>
          </a:r>
        </a:p>
      </dgm:t>
    </dgm:pt>
    <dgm:pt modelId="{31FDEEFB-7FCF-4B97-8611-3D0A761E1D34}" type="parTrans" cxnId="{1E80B21E-96BD-4FFA-81B0-E0DC9BEF2AF0}">
      <dgm:prSet/>
      <dgm:spPr/>
      <dgm:t>
        <a:bodyPr/>
        <a:lstStyle/>
        <a:p>
          <a:endParaRPr lang="en-US"/>
        </a:p>
      </dgm:t>
    </dgm:pt>
    <dgm:pt modelId="{80589CD4-37B8-4FC2-904F-BEE620DEAC9B}" type="sibTrans" cxnId="{1E80B21E-96BD-4FFA-81B0-E0DC9BEF2AF0}">
      <dgm:prSet/>
      <dgm:spPr/>
      <dgm:t>
        <a:bodyPr/>
        <a:lstStyle/>
        <a:p>
          <a:endParaRPr lang="en-US"/>
        </a:p>
      </dgm:t>
    </dgm:pt>
    <dgm:pt modelId="{5E0CB81D-92DC-48BF-812B-9B92274F5783}">
      <dgm:prSet phldrT="[Text]"/>
      <dgm:spPr/>
      <dgm:t>
        <a:bodyPr/>
        <a:lstStyle/>
        <a:p>
          <a:r>
            <a:rPr lang="en-US" dirty="0"/>
            <a:t>Confidential  Data Removed</a:t>
          </a:r>
        </a:p>
      </dgm:t>
    </dgm:pt>
    <dgm:pt modelId="{9286C1B6-933A-42A2-94BB-04F60CA58BFA}" type="parTrans" cxnId="{78BBE129-072D-46CD-B7AC-94F22ECA4675}">
      <dgm:prSet/>
      <dgm:spPr/>
      <dgm:t>
        <a:bodyPr/>
        <a:lstStyle/>
        <a:p>
          <a:endParaRPr lang="en-US"/>
        </a:p>
      </dgm:t>
    </dgm:pt>
    <dgm:pt modelId="{925B3BB8-2907-4E05-A2EB-1397B59959E8}" type="sibTrans" cxnId="{78BBE129-072D-46CD-B7AC-94F22ECA4675}">
      <dgm:prSet/>
      <dgm:spPr/>
      <dgm:t>
        <a:bodyPr/>
        <a:lstStyle/>
        <a:p>
          <a:endParaRPr lang="en-US"/>
        </a:p>
      </dgm:t>
    </dgm:pt>
    <dgm:pt modelId="{09F7667F-8731-4FCE-A558-B445AE37CD37}" type="pres">
      <dgm:prSet presAssocID="{FBE88D1D-AC0E-4907-907A-3E19676BEE0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6A48496-40C0-44AE-B19A-FB7927C96D54}" type="pres">
      <dgm:prSet presAssocID="{FBE88D1D-AC0E-4907-907A-3E19676BEE06}" presName="hierFlow" presStyleCnt="0"/>
      <dgm:spPr/>
    </dgm:pt>
    <dgm:pt modelId="{2DF03D85-7FCE-4EB8-851E-ACF7C3668293}" type="pres">
      <dgm:prSet presAssocID="{FBE88D1D-AC0E-4907-907A-3E19676BEE06}" presName="firstBuf" presStyleCnt="0"/>
      <dgm:spPr/>
    </dgm:pt>
    <dgm:pt modelId="{5CDD7611-99BC-4BF5-8B2E-E9D7E8B37CFA}" type="pres">
      <dgm:prSet presAssocID="{FBE88D1D-AC0E-4907-907A-3E19676BEE0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83BB478-1D9F-43E1-A681-3F293DF57705}" type="pres">
      <dgm:prSet presAssocID="{80E2F03A-BFCF-45BF-A934-9BBE0C91D1BB}" presName="Name14" presStyleCnt="0"/>
      <dgm:spPr/>
    </dgm:pt>
    <dgm:pt modelId="{75B2C75F-81AB-40DE-A938-6A5C93DD4B5F}" type="pres">
      <dgm:prSet presAssocID="{80E2F03A-BFCF-45BF-A934-9BBE0C91D1BB}" presName="level1Shape" presStyleLbl="node0" presStyleIdx="0" presStyleCnt="1">
        <dgm:presLayoutVars>
          <dgm:chPref val="3"/>
        </dgm:presLayoutVars>
      </dgm:prSet>
      <dgm:spPr/>
    </dgm:pt>
    <dgm:pt modelId="{286ADDDA-AEEE-4C2D-AC2A-8A044FE261F6}" type="pres">
      <dgm:prSet presAssocID="{80E2F03A-BFCF-45BF-A934-9BBE0C91D1BB}" presName="hierChild2" presStyleCnt="0"/>
      <dgm:spPr/>
    </dgm:pt>
    <dgm:pt modelId="{0648A92C-B390-43AD-8D42-3AA2F4E9DE66}" type="pres">
      <dgm:prSet presAssocID="{DFA5C0F6-EECF-48DB-A7A1-AC9AC6C45886}" presName="Name19" presStyleLbl="parChTrans1D2" presStyleIdx="0" presStyleCnt="2"/>
      <dgm:spPr/>
    </dgm:pt>
    <dgm:pt modelId="{3EB5300B-5140-4FD8-BA83-B274462F4737}" type="pres">
      <dgm:prSet presAssocID="{5ED9372C-7C53-4DC5-8D24-F29FA1FEECAF}" presName="Name21" presStyleCnt="0"/>
      <dgm:spPr/>
    </dgm:pt>
    <dgm:pt modelId="{A8DBD12C-0474-407D-9C2C-06A8BA8412A0}" type="pres">
      <dgm:prSet presAssocID="{5ED9372C-7C53-4DC5-8D24-F29FA1FEECAF}" presName="level2Shape" presStyleLbl="node2" presStyleIdx="0" presStyleCnt="2"/>
      <dgm:spPr/>
    </dgm:pt>
    <dgm:pt modelId="{266E59A7-4C88-434F-93A9-A32B0F2C6891}" type="pres">
      <dgm:prSet presAssocID="{5ED9372C-7C53-4DC5-8D24-F29FA1FEECAF}" presName="hierChild3" presStyleCnt="0"/>
      <dgm:spPr/>
    </dgm:pt>
    <dgm:pt modelId="{F647F5C2-DF77-4B58-8DEF-E7C6D82F930F}" type="pres">
      <dgm:prSet presAssocID="{9286C1B6-933A-42A2-94BB-04F60CA58BFA}" presName="Name19" presStyleLbl="parChTrans1D3" presStyleIdx="0" presStyleCnt="2"/>
      <dgm:spPr/>
    </dgm:pt>
    <dgm:pt modelId="{A83A7D8F-D682-4DB0-9480-25E104DF26AF}" type="pres">
      <dgm:prSet presAssocID="{5E0CB81D-92DC-48BF-812B-9B92274F5783}" presName="Name21" presStyleCnt="0"/>
      <dgm:spPr/>
    </dgm:pt>
    <dgm:pt modelId="{C6973C11-1F23-48B1-85AA-A006E84AA917}" type="pres">
      <dgm:prSet presAssocID="{5E0CB81D-92DC-48BF-812B-9B92274F5783}" presName="level2Shape" presStyleLbl="node3" presStyleIdx="0" presStyleCnt="2"/>
      <dgm:spPr/>
    </dgm:pt>
    <dgm:pt modelId="{1814AB2D-F296-49AB-A905-78F9B8AB6504}" type="pres">
      <dgm:prSet presAssocID="{5E0CB81D-92DC-48BF-812B-9B92274F5783}" presName="hierChild3" presStyleCnt="0"/>
      <dgm:spPr/>
    </dgm:pt>
    <dgm:pt modelId="{C0E44FF6-58BC-433E-B8AE-52D2A171EB44}" type="pres">
      <dgm:prSet presAssocID="{F20CA868-A098-481E-BCCD-C75908ED55D3}" presName="Name19" presStyleLbl="parChTrans1D2" presStyleIdx="1" presStyleCnt="2"/>
      <dgm:spPr/>
    </dgm:pt>
    <dgm:pt modelId="{93C83D10-F2D9-4A12-BFD8-EF76ED040BA5}" type="pres">
      <dgm:prSet presAssocID="{6282C25E-0615-4966-A507-2C4A7364B42B}" presName="Name21" presStyleCnt="0"/>
      <dgm:spPr/>
    </dgm:pt>
    <dgm:pt modelId="{9C272A9E-4C2E-4690-B125-491C46C6E50A}" type="pres">
      <dgm:prSet presAssocID="{6282C25E-0615-4966-A507-2C4A7364B42B}" presName="level2Shape" presStyleLbl="node2" presStyleIdx="1" presStyleCnt="2"/>
      <dgm:spPr/>
    </dgm:pt>
    <dgm:pt modelId="{ECE5DC3A-CEC6-443F-B9C5-415217109BA9}" type="pres">
      <dgm:prSet presAssocID="{6282C25E-0615-4966-A507-2C4A7364B42B}" presName="hierChild3" presStyleCnt="0"/>
      <dgm:spPr/>
    </dgm:pt>
    <dgm:pt modelId="{185A3A13-DDFF-449A-A976-5FA350A00299}" type="pres">
      <dgm:prSet presAssocID="{31FDEEFB-7FCF-4B97-8611-3D0A761E1D34}" presName="Name19" presStyleLbl="parChTrans1D3" presStyleIdx="1" presStyleCnt="2"/>
      <dgm:spPr/>
    </dgm:pt>
    <dgm:pt modelId="{8CDC6973-1442-46DA-AB89-89EFF5173A6C}" type="pres">
      <dgm:prSet presAssocID="{29B55B46-9495-47B3-8BEA-032E4104880B}" presName="Name21" presStyleCnt="0"/>
      <dgm:spPr/>
    </dgm:pt>
    <dgm:pt modelId="{021B1DB5-72F0-403C-860F-0FBE745A04C2}" type="pres">
      <dgm:prSet presAssocID="{29B55B46-9495-47B3-8BEA-032E4104880B}" presName="level2Shape" presStyleLbl="node3" presStyleIdx="1" presStyleCnt="2"/>
      <dgm:spPr/>
    </dgm:pt>
    <dgm:pt modelId="{862E4D88-A5DD-4AA0-B510-6981690406C1}" type="pres">
      <dgm:prSet presAssocID="{29B55B46-9495-47B3-8BEA-032E4104880B}" presName="hierChild3" presStyleCnt="0"/>
      <dgm:spPr/>
    </dgm:pt>
    <dgm:pt modelId="{16B31763-6AE8-4A4C-81D0-6B9FB9BFA6AC}" type="pres">
      <dgm:prSet presAssocID="{FBE88D1D-AC0E-4907-907A-3E19676BEE06}" presName="bgShapesFlow" presStyleCnt="0"/>
      <dgm:spPr/>
    </dgm:pt>
    <dgm:pt modelId="{21D626D2-6FD2-4DD4-AE8D-56DD1659FC59}" type="pres">
      <dgm:prSet presAssocID="{635DE052-7CE1-4E93-BA73-281BB8584CAB}" presName="rectComp" presStyleCnt="0"/>
      <dgm:spPr/>
    </dgm:pt>
    <dgm:pt modelId="{6852C548-7E56-4A46-BE7C-EA2137FA4703}" type="pres">
      <dgm:prSet presAssocID="{635DE052-7CE1-4E93-BA73-281BB8584CAB}" presName="bgRect" presStyleLbl="bgShp" presStyleIdx="0" presStyleCnt="3"/>
      <dgm:spPr/>
    </dgm:pt>
    <dgm:pt modelId="{E764CCE3-5148-4932-8A55-EE7C9359B31D}" type="pres">
      <dgm:prSet presAssocID="{635DE052-7CE1-4E93-BA73-281BB8584CAB}" presName="bgRectTx" presStyleLbl="bgShp" presStyleIdx="0" presStyleCnt="3">
        <dgm:presLayoutVars>
          <dgm:bulletEnabled val="1"/>
        </dgm:presLayoutVars>
      </dgm:prSet>
      <dgm:spPr/>
    </dgm:pt>
    <dgm:pt modelId="{6822C151-CE46-4E9B-8762-C187F3F92BDB}" type="pres">
      <dgm:prSet presAssocID="{635DE052-7CE1-4E93-BA73-281BB8584CAB}" presName="spComp" presStyleCnt="0"/>
      <dgm:spPr/>
    </dgm:pt>
    <dgm:pt modelId="{14311BA1-444B-4F84-943A-39AAF3A37F98}" type="pres">
      <dgm:prSet presAssocID="{635DE052-7CE1-4E93-BA73-281BB8584CAB}" presName="vSp" presStyleCnt="0"/>
      <dgm:spPr/>
    </dgm:pt>
    <dgm:pt modelId="{40B780B2-2B92-4C4A-96D6-3DB0F26E2A0E}" type="pres">
      <dgm:prSet presAssocID="{D21DA7C2-28D6-453F-B2FE-5028A8CDE39F}" presName="rectComp" presStyleCnt="0"/>
      <dgm:spPr/>
    </dgm:pt>
    <dgm:pt modelId="{19B3F8AA-EDD0-4160-AD14-3073D4F49C1B}" type="pres">
      <dgm:prSet presAssocID="{D21DA7C2-28D6-453F-B2FE-5028A8CDE39F}" presName="bgRect" presStyleLbl="bgShp" presStyleIdx="1" presStyleCnt="3"/>
      <dgm:spPr/>
    </dgm:pt>
    <dgm:pt modelId="{3E408B10-F8DE-4666-A5EE-A5399DC75C79}" type="pres">
      <dgm:prSet presAssocID="{D21DA7C2-28D6-453F-B2FE-5028A8CDE39F}" presName="bgRectTx" presStyleLbl="bgShp" presStyleIdx="1" presStyleCnt="3">
        <dgm:presLayoutVars>
          <dgm:bulletEnabled val="1"/>
        </dgm:presLayoutVars>
      </dgm:prSet>
      <dgm:spPr/>
    </dgm:pt>
    <dgm:pt modelId="{A891BB63-6919-4D08-BBB8-DAB6B7A29D7C}" type="pres">
      <dgm:prSet presAssocID="{D21DA7C2-28D6-453F-B2FE-5028A8CDE39F}" presName="spComp" presStyleCnt="0"/>
      <dgm:spPr/>
    </dgm:pt>
    <dgm:pt modelId="{87423DDE-09A4-422D-89D2-9D6F215BAE38}" type="pres">
      <dgm:prSet presAssocID="{D21DA7C2-28D6-453F-B2FE-5028A8CDE39F}" presName="vSp" presStyleCnt="0"/>
      <dgm:spPr/>
    </dgm:pt>
    <dgm:pt modelId="{5B245594-3714-497F-AD17-735ADD6A905B}" type="pres">
      <dgm:prSet presAssocID="{5AE74FB7-7913-4262-8FA8-D31C993A2A63}" presName="rectComp" presStyleCnt="0"/>
      <dgm:spPr/>
    </dgm:pt>
    <dgm:pt modelId="{9F59C48D-5BF4-489D-82C2-4AF5BBFE2053}" type="pres">
      <dgm:prSet presAssocID="{5AE74FB7-7913-4262-8FA8-D31C993A2A63}" presName="bgRect" presStyleLbl="bgShp" presStyleIdx="2" presStyleCnt="3"/>
      <dgm:spPr/>
    </dgm:pt>
    <dgm:pt modelId="{5C2E4884-DCEC-4299-96A4-0811968F2DD2}" type="pres">
      <dgm:prSet presAssocID="{5AE74FB7-7913-4262-8FA8-D31C993A2A63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7AF4340A-E591-42C8-98DA-008D605B45A2}" type="presOf" srcId="{5AE74FB7-7913-4262-8FA8-D31C993A2A63}" destId="{9F59C48D-5BF4-489D-82C2-4AF5BBFE2053}" srcOrd="0" destOrd="0" presId="urn:microsoft.com/office/officeart/2005/8/layout/hierarchy6"/>
    <dgm:cxn modelId="{8501C80D-6F50-4857-93E5-8DF118C61C97}" srcId="{FBE88D1D-AC0E-4907-907A-3E19676BEE06}" destId="{635DE052-7CE1-4E93-BA73-281BB8584CAB}" srcOrd="1" destOrd="0" parTransId="{D6F47D94-1294-46B2-9B51-CE6B53C3C609}" sibTransId="{D0829A93-1B53-4C64-A9A9-CCC085250AE0}"/>
    <dgm:cxn modelId="{1E80B21E-96BD-4FFA-81B0-E0DC9BEF2AF0}" srcId="{6282C25E-0615-4966-A507-2C4A7364B42B}" destId="{29B55B46-9495-47B3-8BEA-032E4104880B}" srcOrd="0" destOrd="0" parTransId="{31FDEEFB-7FCF-4B97-8611-3D0A761E1D34}" sibTransId="{80589CD4-37B8-4FC2-904F-BEE620DEAC9B}"/>
    <dgm:cxn modelId="{78BBE129-072D-46CD-B7AC-94F22ECA4675}" srcId="{5ED9372C-7C53-4DC5-8D24-F29FA1FEECAF}" destId="{5E0CB81D-92DC-48BF-812B-9B92274F5783}" srcOrd="0" destOrd="0" parTransId="{9286C1B6-933A-42A2-94BB-04F60CA58BFA}" sibTransId="{925B3BB8-2907-4E05-A2EB-1397B59959E8}"/>
    <dgm:cxn modelId="{176BB72B-34B7-4D96-AECE-782413223937}" type="presOf" srcId="{9286C1B6-933A-42A2-94BB-04F60CA58BFA}" destId="{F647F5C2-DF77-4B58-8DEF-E7C6D82F930F}" srcOrd="0" destOrd="0" presId="urn:microsoft.com/office/officeart/2005/8/layout/hierarchy6"/>
    <dgm:cxn modelId="{C36BAB34-BE42-45F1-AD37-19DE3FFCDAC4}" type="presOf" srcId="{5AE74FB7-7913-4262-8FA8-D31C993A2A63}" destId="{5C2E4884-DCEC-4299-96A4-0811968F2DD2}" srcOrd="1" destOrd="0" presId="urn:microsoft.com/office/officeart/2005/8/layout/hierarchy6"/>
    <dgm:cxn modelId="{86D5F63E-B00E-4B5D-863A-AA69FFD4F985}" srcId="{FBE88D1D-AC0E-4907-907A-3E19676BEE06}" destId="{5AE74FB7-7913-4262-8FA8-D31C993A2A63}" srcOrd="3" destOrd="0" parTransId="{5CE77289-76C9-40EA-A115-8A9AE707B67A}" sibTransId="{5D489D29-91C0-4CC4-A8C7-5B20F983C9A9}"/>
    <dgm:cxn modelId="{67667261-A1E4-48DA-9DC9-70C99822941E}" srcId="{FBE88D1D-AC0E-4907-907A-3E19676BEE06}" destId="{D21DA7C2-28D6-453F-B2FE-5028A8CDE39F}" srcOrd="2" destOrd="0" parTransId="{7C8121CB-90DE-4806-94D2-816C96A4C414}" sibTransId="{712E3657-240E-48DC-8D1C-26E1FE51F7D7}"/>
    <dgm:cxn modelId="{DCA62454-C86C-4509-8B58-DF7E4F0D1E60}" type="presOf" srcId="{6282C25E-0615-4966-A507-2C4A7364B42B}" destId="{9C272A9E-4C2E-4690-B125-491C46C6E50A}" srcOrd="0" destOrd="0" presId="urn:microsoft.com/office/officeart/2005/8/layout/hierarchy6"/>
    <dgm:cxn modelId="{06DE5C79-F5C3-4996-B154-9AAEA67A1925}" srcId="{80E2F03A-BFCF-45BF-A934-9BBE0C91D1BB}" destId="{5ED9372C-7C53-4DC5-8D24-F29FA1FEECAF}" srcOrd="0" destOrd="0" parTransId="{DFA5C0F6-EECF-48DB-A7A1-AC9AC6C45886}" sibTransId="{A4CB9B9D-4A9A-4267-AE3C-9E41E5CE49F3}"/>
    <dgm:cxn modelId="{23E49F7B-D7DC-44EC-B90C-48CCD3B7729A}" srcId="{80E2F03A-BFCF-45BF-A934-9BBE0C91D1BB}" destId="{6282C25E-0615-4966-A507-2C4A7364B42B}" srcOrd="1" destOrd="0" parTransId="{F20CA868-A098-481E-BCCD-C75908ED55D3}" sibTransId="{EBDACEDD-D88A-4118-9E35-96BAAAD91842}"/>
    <dgm:cxn modelId="{A8638F7D-8AE4-4197-8C5B-D95A2052A633}" srcId="{FBE88D1D-AC0E-4907-907A-3E19676BEE06}" destId="{80E2F03A-BFCF-45BF-A934-9BBE0C91D1BB}" srcOrd="0" destOrd="0" parTransId="{09905F2B-64DD-439A-BFD3-0C38BABB75D0}" sibTransId="{F8A00A04-776E-44C0-8329-D1B5A7C68260}"/>
    <dgm:cxn modelId="{26522D7F-845A-43EC-B4A0-4531AB1797B2}" type="presOf" srcId="{D21DA7C2-28D6-453F-B2FE-5028A8CDE39F}" destId="{3E408B10-F8DE-4666-A5EE-A5399DC75C79}" srcOrd="1" destOrd="0" presId="urn:microsoft.com/office/officeart/2005/8/layout/hierarchy6"/>
    <dgm:cxn modelId="{386DEB83-21FB-4661-B327-8D38A4EF68A3}" type="presOf" srcId="{635DE052-7CE1-4E93-BA73-281BB8584CAB}" destId="{E764CCE3-5148-4932-8A55-EE7C9359B31D}" srcOrd="1" destOrd="0" presId="urn:microsoft.com/office/officeart/2005/8/layout/hierarchy6"/>
    <dgm:cxn modelId="{3EC4178C-AC5F-4EFB-82E0-68188D99F707}" type="presOf" srcId="{5E0CB81D-92DC-48BF-812B-9B92274F5783}" destId="{C6973C11-1F23-48B1-85AA-A006E84AA917}" srcOrd="0" destOrd="0" presId="urn:microsoft.com/office/officeart/2005/8/layout/hierarchy6"/>
    <dgm:cxn modelId="{552B51A7-C4B7-40A3-9686-9FA98467C715}" type="presOf" srcId="{5ED9372C-7C53-4DC5-8D24-F29FA1FEECAF}" destId="{A8DBD12C-0474-407D-9C2C-06A8BA8412A0}" srcOrd="0" destOrd="0" presId="urn:microsoft.com/office/officeart/2005/8/layout/hierarchy6"/>
    <dgm:cxn modelId="{B7C2B7B2-22A6-4304-899A-E36652AF2A0E}" type="presOf" srcId="{D21DA7C2-28D6-453F-B2FE-5028A8CDE39F}" destId="{19B3F8AA-EDD0-4160-AD14-3073D4F49C1B}" srcOrd="0" destOrd="0" presId="urn:microsoft.com/office/officeart/2005/8/layout/hierarchy6"/>
    <dgm:cxn modelId="{ECC0CCB7-7285-4E4B-A629-16BC4FDE13D5}" type="presOf" srcId="{DFA5C0F6-EECF-48DB-A7A1-AC9AC6C45886}" destId="{0648A92C-B390-43AD-8D42-3AA2F4E9DE66}" srcOrd="0" destOrd="0" presId="urn:microsoft.com/office/officeart/2005/8/layout/hierarchy6"/>
    <dgm:cxn modelId="{A815A3B8-2DBA-4D85-8187-70C3B8E10EFC}" type="presOf" srcId="{80E2F03A-BFCF-45BF-A934-9BBE0C91D1BB}" destId="{75B2C75F-81AB-40DE-A938-6A5C93DD4B5F}" srcOrd="0" destOrd="0" presId="urn:microsoft.com/office/officeart/2005/8/layout/hierarchy6"/>
    <dgm:cxn modelId="{320A3FD1-002C-46B4-8B59-DB47E52B1ADF}" type="presOf" srcId="{29B55B46-9495-47B3-8BEA-032E4104880B}" destId="{021B1DB5-72F0-403C-860F-0FBE745A04C2}" srcOrd="0" destOrd="0" presId="urn:microsoft.com/office/officeart/2005/8/layout/hierarchy6"/>
    <dgm:cxn modelId="{0D4EDAE0-DA6D-45EA-B26D-B91A04D29FA4}" type="presOf" srcId="{FBE88D1D-AC0E-4907-907A-3E19676BEE06}" destId="{09F7667F-8731-4FCE-A558-B445AE37CD37}" srcOrd="0" destOrd="0" presId="urn:microsoft.com/office/officeart/2005/8/layout/hierarchy6"/>
    <dgm:cxn modelId="{423407E9-795A-4B6E-AEC3-84C01E128FCA}" type="presOf" srcId="{F20CA868-A098-481E-BCCD-C75908ED55D3}" destId="{C0E44FF6-58BC-433E-B8AE-52D2A171EB44}" srcOrd="0" destOrd="0" presId="urn:microsoft.com/office/officeart/2005/8/layout/hierarchy6"/>
    <dgm:cxn modelId="{21D474F3-4E6A-4588-9547-61CEAC2B209F}" type="presOf" srcId="{635DE052-7CE1-4E93-BA73-281BB8584CAB}" destId="{6852C548-7E56-4A46-BE7C-EA2137FA4703}" srcOrd="0" destOrd="0" presId="urn:microsoft.com/office/officeart/2005/8/layout/hierarchy6"/>
    <dgm:cxn modelId="{5B6338F7-B65E-4FB9-B3BB-D65308D44966}" type="presOf" srcId="{31FDEEFB-7FCF-4B97-8611-3D0A761E1D34}" destId="{185A3A13-DDFF-449A-A976-5FA350A00299}" srcOrd="0" destOrd="0" presId="urn:microsoft.com/office/officeart/2005/8/layout/hierarchy6"/>
    <dgm:cxn modelId="{A91643AE-D7EF-408D-B307-83A66703E816}" type="presParOf" srcId="{09F7667F-8731-4FCE-A558-B445AE37CD37}" destId="{76A48496-40C0-44AE-B19A-FB7927C96D54}" srcOrd="0" destOrd="0" presId="urn:microsoft.com/office/officeart/2005/8/layout/hierarchy6"/>
    <dgm:cxn modelId="{90AB8276-7109-45D3-8F32-BD3D60B63140}" type="presParOf" srcId="{76A48496-40C0-44AE-B19A-FB7927C96D54}" destId="{2DF03D85-7FCE-4EB8-851E-ACF7C3668293}" srcOrd="0" destOrd="0" presId="urn:microsoft.com/office/officeart/2005/8/layout/hierarchy6"/>
    <dgm:cxn modelId="{9400FFA7-2316-4629-895D-B347EDCA35A1}" type="presParOf" srcId="{76A48496-40C0-44AE-B19A-FB7927C96D54}" destId="{5CDD7611-99BC-4BF5-8B2E-E9D7E8B37CFA}" srcOrd="1" destOrd="0" presId="urn:microsoft.com/office/officeart/2005/8/layout/hierarchy6"/>
    <dgm:cxn modelId="{4645738E-B454-47F4-A00F-A4A94B296882}" type="presParOf" srcId="{5CDD7611-99BC-4BF5-8B2E-E9D7E8B37CFA}" destId="{E83BB478-1D9F-43E1-A681-3F293DF57705}" srcOrd="0" destOrd="0" presId="urn:microsoft.com/office/officeart/2005/8/layout/hierarchy6"/>
    <dgm:cxn modelId="{F4C85678-98A4-41C5-82E4-EFD77C82BDBA}" type="presParOf" srcId="{E83BB478-1D9F-43E1-A681-3F293DF57705}" destId="{75B2C75F-81AB-40DE-A938-6A5C93DD4B5F}" srcOrd="0" destOrd="0" presId="urn:microsoft.com/office/officeart/2005/8/layout/hierarchy6"/>
    <dgm:cxn modelId="{54E6EDCF-C4EF-4FCF-8C9A-0322548813D0}" type="presParOf" srcId="{E83BB478-1D9F-43E1-A681-3F293DF57705}" destId="{286ADDDA-AEEE-4C2D-AC2A-8A044FE261F6}" srcOrd="1" destOrd="0" presId="urn:microsoft.com/office/officeart/2005/8/layout/hierarchy6"/>
    <dgm:cxn modelId="{84A38DBE-2DBC-4AF8-8179-908CF5CFB5B4}" type="presParOf" srcId="{286ADDDA-AEEE-4C2D-AC2A-8A044FE261F6}" destId="{0648A92C-B390-43AD-8D42-3AA2F4E9DE66}" srcOrd="0" destOrd="0" presId="urn:microsoft.com/office/officeart/2005/8/layout/hierarchy6"/>
    <dgm:cxn modelId="{89EA0212-DF11-4937-ADA3-044F813B8663}" type="presParOf" srcId="{286ADDDA-AEEE-4C2D-AC2A-8A044FE261F6}" destId="{3EB5300B-5140-4FD8-BA83-B274462F4737}" srcOrd="1" destOrd="0" presId="urn:microsoft.com/office/officeart/2005/8/layout/hierarchy6"/>
    <dgm:cxn modelId="{BB618E8A-FBB7-4E46-95DB-83DEB1767438}" type="presParOf" srcId="{3EB5300B-5140-4FD8-BA83-B274462F4737}" destId="{A8DBD12C-0474-407D-9C2C-06A8BA8412A0}" srcOrd="0" destOrd="0" presId="urn:microsoft.com/office/officeart/2005/8/layout/hierarchy6"/>
    <dgm:cxn modelId="{16BE4D8F-FD4E-4FA9-93CC-FD505D9EE4E3}" type="presParOf" srcId="{3EB5300B-5140-4FD8-BA83-B274462F4737}" destId="{266E59A7-4C88-434F-93A9-A32B0F2C6891}" srcOrd="1" destOrd="0" presId="urn:microsoft.com/office/officeart/2005/8/layout/hierarchy6"/>
    <dgm:cxn modelId="{E754EFD8-F23F-47DC-A299-6EE8E49A6E0A}" type="presParOf" srcId="{266E59A7-4C88-434F-93A9-A32B0F2C6891}" destId="{F647F5C2-DF77-4B58-8DEF-E7C6D82F930F}" srcOrd="0" destOrd="0" presId="urn:microsoft.com/office/officeart/2005/8/layout/hierarchy6"/>
    <dgm:cxn modelId="{59045E3C-8B68-41E4-8838-CBCC53A97F85}" type="presParOf" srcId="{266E59A7-4C88-434F-93A9-A32B0F2C6891}" destId="{A83A7D8F-D682-4DB0-9480-25E104DF26AF}" srcOrd="1" destOrd="0" presId="urn:microsoft.com/office/officeart/2005/8/layout/hierarchy6"/>
    <dgm:cxn modelId="{5A9F7781-6574-4E4B-8066-C0B120C4D798}" type="presParOf" srcId="{A83A7D8F-D682-4DB0-9480-25E104DF26AF}" destId="{C6973C11-1F23-48B1-85AA-A006E84AA917}" srcOrd="0" destOrd="0" presId="urn:microsoft.com/office/officeart/2005/8/layout/hierarchy6"/>
    <dgm:cxn modelId="{7102B2E3-82E6-4021-9E9D-10534A527D50}" type="presParOf" srcId="{A83A7D8F-D682-4DB0-9480-25E104DF26AF}" destId="{1814AB2D-F296-49AB-A905-78F9B8AB6504}" srcOrd="1" destOrd="0" presId="urn:microsoft.com/office/officeart/2005/8/layout/hierarchy6"/>
    <dgm:cxn modelId="{78053726-7AEC-4285-BAF2-79C312EF0DA1}" type="presParOf" srcId="{286ADDDA-AEEE-4C2D-AC2A-8A044FE261F6}" destId="{C0E44FF6-58BC-433E-B8AE-52D2A171EB44}" srcOrd="2" destOrd="0" presId="urn:microsoft.com/office/officeart/2005/8/layout/hierarchy6"/>
    <dgm:cxn modelId="{BFFD12B1-EA4B-4481-BBD2-F2866B78FCFF}" type="presParOf" srcId="{286ADDDA-AEEE-4C2D-AC2A-8A044FE261F6}" destId="{93C83D10-F2D9-4A12-BFD8-EF76ED040BA5}" srcOrd="3" destOrd="0" presId="urn:microsoft.com/office/officeart/2005/8/layout/hierarchy6"/>
    <dgm:cxn modelId="{4C91B8EE-D9FC-4624-A9C7-3C0099A97766}" type="presParOf" srcId="{93C83D10-F2D9-4A12-BFD8-EF76ED040BA5}" destId="{9C272A9E-4C2E-4690-B125-491C46C6E50A}" srcOrd="0" destOrd="0" presId="urn:microsoft.com/office/officeart/2005/8/layout/hierarchy6"/>
    <dgm:cxn modelId="{565AB8C5-3F4A-44C1-936A-EA2B01B2FDAA}" type="presParOf" srcId="{93C83D10-F2D9-4A12-BFD8-EF76ED040BA5}" destId="{ECE5DC3A-CEC6-443F-B9C5-415217109BA9}" srcOrd="1" destOrd="0" presId="urn:microsoft.com/office/officeart/2005/8/layout/hierarchy6"/>
    <dgm:cxn modelId="{01CCF85C-B66C-4C42-BFDC-74F88E941CD5}" type="presParOf" srcId="{ECE5DC3A-CEC6-443F-B9C5-415217109BA9}" destId="{185A3A13-DDFF-449A-A976-5FA350A00299}" srcOrd="0" destOrd="0" presId="urn:microsoft.com/office/officeart/2005/8/layout/hierarchy6"/>
    <dgm:cxn modelId="{6DCD52D4-2A81-46FA-87BE-E67770239EA5}" type="presParOf" srcId="{ECE5DC3A-CEC6-443F-B9C5-415217109BA9}" destId="{8CDC6973-1442-46DA-AB89-89EFF5173A6C}" srcOrd="1" destOrd="0" presId="urn:microsoft.com/office/officeart/2005/8/layout/hierarchy6"/>
    <dgm:cxn modelId="{A269C4E8-DB4D-4788-8AC6-4FE6F0E00C96}" type="presParOf" srcId="{8CDC6973-1442-46DA-AB89-89EFF5173A6C}" destId="{021B1DB5-72F0-403C-860F-0FBE745A04C2}" srcOrd="0" destOrd="0" presId="urn:microsoft.com/office/officeart/2005/8/layout/hierarchy6"/>
    <dgm:cxn modelId="{D0A16454-1EA4-4FB3-8615-6B9EDDDEFD32}" type="presParOf" srcId="{8CDC6973-1442-46DA-AB89-89EFF5173A6C}" destId="{862E4D88-A5DD-4AA0-B510-6981690406C1}" srcOrd="1" destOrd="0" presId="urn:microsoft.com/office/officeart/2005/8/layout/hierarchy6"/>
    <dgm:cxn modelId="{2117558F-45A0-427A-A7AA-BA76A0526FBC}" type="presParOf" srcId="{09F7667F-8731-4FCE-A558-B445AE37CD37}" destId="{16B31763-6AE8-4A4C-81D0-6B9FB9BFA6AC}" srcOrd="1" destOrd="0" presId="urn:microsoft.com/office/officeart/2005/8/layout/hierarchy6"/>
    <dgm:cxn modelId="{C528DCD6-AD8C-4C70-9D17-659217FA1A85}" type="presParOf" srcId="{16B31763-6AE8-4A4C-81D0-6B9FB9BFA6AC}" destId="{21D626D2-6FD2-4DD4-AE8D-56DD1659FC59}" srcOrd="0" destOrd="0" presId="urn:microsoft.com/office/officeart/2005/8/layout/hierarchy6"/>
    <dgm:cxn modelId="{54112590-55C1-407C-914F-383ABE893E39}" type="presParOf" srcId="{21D626D2-6FD2-4DD4-AE8D-56DD1659FC59}" destId="{6852C548-7E56-4A46-BE7C-EA2137FA4703}" srcOrd="0" destOrd="0" presId="urn:microsoft.com/office/officeart/2005/8/layout/hierarchy6"/>
    <dgm:cxn modelId="{4CF73996-E03D-4A14-AA85-48AC97D92730}" type="presParOf" srcId="{21D626D2-6FD2-4DD4-AE8D-56DD1659FC59}" destId="{E764CCE3-5148-4932-8A55-EE7C9359B31D}" srcOrd="1" destOrd="0" presId="urn:microsoft.com/office/officeart/2005/8/layout/hierarchy6"/>
    <dgm:cxn modelId="{FE215B1E-4461-4E33-8011-669BA3A362B7}" type="presParOf" srcId="{16B31763-6AE8-4A4C-81D0-6B9FB9BFA6AC}" destId="{6822C151-CE46-4E9B-8762-C187F3F92BDB}" srcOrd="1" destOrd="0" presId="urn:microsoft.com/office/officeart/2005/8/layout/hierarchy6"/>
    <dgm:cxn modelId="{D83CC609-552D-4F35-9DE9-76F620C3F2B1}" type="presParOf" srcId="{6822C151-CE46-4E9B-8762-C187F3F92BDB}" destId="{14311BA1-444B-4F84-943A-39AAF3A37F98}" srcOrd="0" destOrd="0" presId="urn:microsoft.com/office/officeart/2005/8/layout/hierarchy6"/>
    <dgm:cxn modelId="{8BB3B568-4122-410E-B021-F5F74C10A305}" type="presParOf" srcId="{16B31763-6AE8-4A4C-81D0-6B9FB9BFA6AC}" destId="{40B780B2-2B92-4C4A-96D6-3DB0F26E2A0E}" srcOrd="2" destOrd="0" presId="urn:microsoft.com/office/officeart/2005/8/layout/hierarchy6"/>
    <dgm:cxn modelId="{031CE8CE-919E-40EC-8D9A-04D02C7D746E}" type="presParOf" srcId="{40B780B2-2B92-4C4A-96D6-3DB0F26E2A0E}" destId="{19B3F8AA-EDD0-4160-AD14-3073D4F49C1B}" srcOrd="0" destOrd="0" presId="urn:microsoft.com/office/officeart/2005/8/layout/hierarchy6"/>
    <dgm:cxn modelId="{F3983EAB-860B-4C9A-96F5-089925AD28D0}" type="presParOf" srcId="{40B780B2-2B92-4C4A-96D6-3DB0F26E2A0E}" destId="{3E408B10-F8DE-4666-A5EE-A5399DC75C79}" srcOrd="1" destOrd="0" presId="urn:microsoft.com/office/officeart/2005/8/layout/hierarchy6"/>
    <dgm:cxn modelId="{8650BB03-127F-4513-BB48-1EF9B441238A}" type="presParOf" srcId="{16B31763-6AE8-4A4C-81D0-6B9FB9BFA6AC}" destId="{A891BB63-6919-4D08-BBB8-DAB6B7A29D7C}" srcOrd="3" destOrd="0" presId="urn:microsoft.com/office/officeart/2005/8/layout/hierarchy6"/>
    <dgm:cxn modelId="{BB761268-A4A2-477D-9AB8-C08E878F18D6}" type="presParOf" srcId="{A891BB63-6919-4D08-BBB8-DAB6B7A29D7C}" destId="{87423DDE-09A4-422D-89D2-9D6F215BAE38}" srcOrd="0" destOrd="0" presId="urn:microsoft.com/office/officeart/2005/8/layout/hierarchy6"/>
    <dgm:cxn modelId="{79A4D90E-6969-43BB-A6AC-92F58D0BFBB9}" type="presParOf" srcId="{16B31763-6AE8-4A4C-81D0-6B9FB9BFA6AC}" destId="{5B245594-3714-497F-AD17-735ADD6A905B}" srcOrd="4" destOrd="0" presId="urn:microsoft.com/office/officeart/2005/8/layout/hierarchy6"/>
    <dgm:cxn modelId="{2952579B-8288-44CC-BDF1-37C95CC291AF}" type="presParOf" srcId="{5B245594-3714-497F-AD17-735ADD6A905B}" destId="{9F59C48D-5BF4-489D-82C2-4AF5BBFE2053}" srcOrd="0" destOrd="0" presId="urn:microsoft.com/office/officeart/2005/8/layout/hierarchy6"/>
    <dgm:cxn modelId="{EC01C1F8-5FBE-4EC8-B6DA-03123E33B9F3}" type="presParOf" srcId="{5B245594-3714-497F-AD17-735ADD6A905B}" destId="{5C2E4884-DCEC-4299-96A4-0811968F2DD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9C48D-5BF4-489D-82C2-4AF5BBFE2053}">
      <dsp:nvSpPr>
        <dsp:cNvPr id="0" name=""/>
        <dsp:cNvSpPr/>
      </dsp:nvSpPr>
      <dsp:spPr>
        <a:xfrm>
          <a:off x="0" y="3276601"/>
          <a:ext cx="10799762" cy="14028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Development Image</a:t>
          </a:r>
        </a:p>
      </dsp:txBody>
      <dsp:txXfrm>
        <a:off x="0" y="3276601"/>
        <a:ext cx="3239928" cy="1402872"/>
      </dsp:txXfrm>
    </dsp:sp>
    <dsp:sp modelId="{19B3F8AA-EDD0-4160-AD14-3073D4F49C1B}">
      <dsp:nvSpPr>
        <dsp:cNvPr id="0" name=""/>
        <dsp:cNvSpPr/>
      </dsp:nvSpPr>
      <dsp:spPr>
        <a:xfrm>
          <a:off x="0" y="1638538"/>
          <a:ext cx="10799762" cy="14028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Testing Image</a:t>
          </a:r>
        </a:p>
      </dsp:txBody>
      <dsp:txXfrm>
        <a:off x="0" y="1638538"/>
        <a:ext cx="3239928" cy="1402872"/>
      </dsp:txXfrm>
    </dsp:sp>
    <dsp:sp modelId="{6852C548-7E56-4A46-BE7C-EA2137FA4703}">
      <dsp:nvSpPr>
        <dsp:cNvPr id="0" name=""/>
        <dsp:cNvSpPr/>
      </dsp:nvSpPr>
      <dsp:spPr>
        <a:xfrm>
          <a:off x="0" y="476"/>
          <a:ext cx="10799762" cy="14028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Pre-Production Image</a:t>
          </a:r>
        </a:p>
      </dsp:txBody>
      <dsp:txXfrm>
        <a:off x="0" y="476"/>
        <a:ext cx="3239928" cy="1402872"/>
      </dsp:txXfrm>
    </dsp:sp>
    <dsp:sp modelId="{75B2C75F-81AB-40DE-A938-6A5C93DD4B5F}">
      <dsp:nvSpPr>
        <dsp:cNvPr id="0" name=""/>
        <dsp:cNvSpPr/>
      </dsp:nvSpPr>
      <dsp:spPr>
        <a:xfrm>
          <a:off x="6029884" y="118071"/>
          <a:ext cx="1763925" cy="1175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Full Prod Data</a:t>
          </a:r>
        </a:p>
      </dsp:txBody>
      <dsp:txXfrm>
        <a:off x="6064326" y="152513"/>
        <a:ext cx="1695041" cy="1107066"/>
      </dsp:txXfrm>
    </dsp:sp>
    <dsp:sp modelId="{0648A92C-B390-43AD-8D42-3AA2F4E9DE66}">
      <dsp:nvSpPr>
        <dsp:cNvPr id="0" name=""/>
        <dsp:cNvSpPr/>
      </dsp:nvSpPr>
      <dsp:spPr>
        <a:xfrm>
          <a:off x="5765295" y="1294022"/>
          <a:ext cx="1146551" cy="470380"/>
        </a:xfrm>
        <a:custGeom>
          <a:avLst/>
          <a:gdLst/>
          <a:ahLst/>
          <a:cxnLst/>
          <a:rect l="0" t="0" r="0" b="0"/>
          <a:pathLst>
            <a:path>
              <a:moveTo>
                <a:pt x="1146551" y="0"/>
              </a:moveTo>
              <a:lnTo>
                <a:pt x="1146551" y="235190"/>
              </a:lnTo>
              <a:lnTo>
                <a:pt x="0" y="235190"/>
              </a:lnTo>
              <a:lnTo>
                <a:pt x="0" y="470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DBD12C-0474-407D-9C2C-06A8BA8412A0}">
      <dsp:nvSpPr>
        <dsp:cNvPr id="0" name=""/>
        <dsp:cNvSpPr/>
      </dsp:nvSpPr>
      <dsp:spPr>
        <a:xfrm>
          <a:off x="4883332" y="1764402"/>
          <a:ext cx="1763925" cy="1175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Confidential  Data Removed</a:t>
          </a:r>
        </a:p>
      </dsp:txBody>
      <dsp:txXfrm>
        <a:off x="4917774" y="1798844"/>
        <a:ext cx="1695041" cy="1107066"/>
      </dsp:txXfrm>
    </dsp:sp>
    <dsp:sp modelId="{F647F5C2-DF77-4B58-8DEF-E7C6D82F930F}">
      <dsp:nvSpPr>
        <dsp:cNvPr id="0" name=""/>
        <dsp:cNvSpPr/>
      </dsp:nvSpPr>
      <dsp:spPr>
        <a:xfrm>
          <a:off x="5719575" y="2940352"/>
          <a:ext cx="91440" cy="4703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03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73C11-1F23-48B1-85AA-A006E84AA917}">
      <dsp:nvSpPr>
        <dsp:cNvPr id="0" name=""/>
        <dsp:cNvSpPr/>
      </dsp:nvSpPr>
      <dsp:spPr>
        <a:xfrm>
          <a:off x="4883332" y="3410733"/>
          <a:ext cx="1763925" cy="1175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Confidential  Data Removed</a:t>
          </a:r>
        </a:p>
      </dsp:txBody>
      <dsp:txXfrm>
        <a:off x="4917774" y="3445175"/>
        <a:ext cx="1695041" cy="1107066"/>
      </dsp:txXfrm>
    </dsp:sp>
    <dsp:sp modelId="{C0E44FF6-58BC-433E-B8AE-52D2A171EB44}">
      <dsp:nvSpPr>
        <dsp:cNvPr id="0" name=""/>
        <dsp:cNvSpPr/>
      </dsp:nvSpPr>
      <dsp:spPr>
        <a:xfrm>
          <a:off x="6911847" y="1294022"/>
          <a:ext cx="1146551" cy="470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190"/>
              </a:lnTo>
              <a:lnTo>
                <a:pt x="1146551" y="235190"/>
              </a:lnTo>
              <a:lnTo>
                <a:pt x="1146551" y="4703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272A9E-4C2E-4690-B125-491C46C6E50A}">
      <dsp:nvSpPr>
        <dsp:cNvPr id="0" name=""/>
        <dsp:cNvSpPr/>
      </dsp:nvSpPr>
      <dsp:spPr>
        <a:xfrm>
          <a:off x="7176436" y="1764402"/>
          <a:ext cx="1763925" cy="1175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Full Data</a:t>
          </a:r>
        </a:p>
      </dsp:txBody>
      <dsp:txXfrm>
        <a:off x="7210878" y="1798844"/>
        <a:ext cx="1695041" cy="1107066"/>
      </dsp:txXfrm>
    </dsp:sp>
    <dsp:sp modelId="{185A3A13-DDFF-449A-A976-5FA350A00299}">
      <dsp:nvSpPr>
        <dsp:cNvPr id="0" name=""/>
        <dsp:cNvSpPr/>
      </dsp:nvSpPr>
      <dsp:spPr>
        <a:xfrm>
          <a:off x="8012679" y="2940352"/>
          <a:ext cx="91440" cy="4703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03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B1DB5-72F0-403C-860F-0FBE745A04C2}">
      <dsp:nvSpPr>
        <dsp:cNvPr id="0" name=""/>
        <dsp:cNvSpPr/>
      </dsp:nvSpPr>
      <dsp:spPr>
        <a:xfrm>
          <a:off x="7176436" y="3410733"/>
          <a:ext cx="1763925" cy="1175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90% Delete</a:t>
          </a:r>
        </a:p>
      </dsp:txBody>
      <dsp:txXfrm>
        <a:off x="7210878" y="3445175"/>
        <a:ext cx="1695041" cy="1107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AF914A1E-46E5-4184-BEBF-7A52F35B4545}" type="datetimeFigureOut">
              <a:rPr lang="en-US" smtClean="0"/>
              <a:t>2/20/2020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12D1A968-C0E8-4160-9441-EB3EE2D578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2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Delivering business value faster.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58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name is Adam Anderson, and I have been a database developer for over 10 years and in IT for more than 20. I am MCSA certified and will be taking my final test in a month or two to get my MCSE. </a:t>
            </a:r>
          </a:p>
          <a:p>
            <a:endParaRPr lang="en-US" dirty="0"/>
          </a:p>
          <a:p>
            <a:r>
              <a:rPr lang="en-US" dirty="0"/>
              <a:t>So I have a friend that is a financial accountant and he always droned on about ROI and how most people didn’t understand it. When I asked what he meant he told me that if you invest 100,000 dollars and a year later you get 12,000 dollars in return that was a 12% ROI and most companies would take that and run. However, if you can start making a 1000 dollars a month it is still the same money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00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1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6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name is Adam Anderson, and I have been a database developer for over 10 years and in IT for more than 20. I am MCSA certified and will be taking my final test in a month or two to get my MCSE. </a:t>
            </a:r>
          </a:p>
          <a:p>
            <a:endParaRPr lang="en-US" dirty="0"/>
          </a:p>
          <a:p>
            <a:r>
              <a:rPr lang="en-US" dirty="0"/>
              <a:t>So I have a friend that is a financial accountant and he always droned on about ROI and how most people didn’t understand it. When I asked what he meant he told me that if you invest 100,000 dollars and a year later you get 12,000 dollars in return that was a 12% ROI and most companies would take that and run. However, if you can start making a 1000 dollars a month it is still the same money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1A968-C0E8-4160-9441-EB3EE2D578C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8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2052" name="Picture 4" descr="DevOps logo">
            <a:extLst>
              <a:ext uri="{FF2B5EF4-FFF2-40B4-BE49-F238E27FC236}">
                <a16:creationId xmlns:a16="http://schemas.microsoft.com/office/drawing/2014/main" id="{E3AFEDCF-5B8C-4600-89ED-1FF7A9FBF6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530" y="2478087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E0E02A-94C7-423C-AB71-618F15F535EC}"/>
              </a:ext>
            </a:extLst>
          </p:cNvPr>
          <p:cNvSpPr txBox="1"/>
          <p:nvPr userDrawn="1"/>
        </p:nvSpPr>
        <p:spPr>
          <a:xfrm>
            <a:off x="7226388" y="2531102"/>
            <a:ext cx="3917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DevOps Virtual Chapter</a:t>
            </a:r>
          </a:p>
        </p:txBody>
      </p:sp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sqlpioneer.wordpress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https://github.com/SQLPioneer/" TargetMode="External"/><Relationship Id="rId4" Type="http://schemas.openxmlformats.org/officeDocument/2006/relationships/hyperlink" Target="http://www.linkedin.com/in/adam-anderson-dba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5" Type="http://schemas.openxmlformats.org/officeDocument/2006/relationships/image" Target="../media/image3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Relationship Id="rId1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3" Type="http://schemas.openxmlformats.org/officeDocument/2006/relationships/image" Target="../media/image35.svg"/><Relationship Id="rId7" Type="http://schemas.openxmlformats.org/officeDocument/2006/relationships/image" Target="../media/image25.svg"/><Relationship Id="rId12" Type="http://schemas.openxmlformats.org/officeDocument/2006/relationships/image" Target="../media/image40.png"/><Relationship Id="rId17" Type="http://schemas.openxmlformats.org/officeDocument/2006/relationships/image" Target="../media/image45.svg"/><Relationship Id="rId2" Type="http://schemas.openxmlformats.org/officeDocument/2006/relationships/image" Target="../media/image34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39.svg"/><Relationship Id="rId5" Type="http://schemas.openxmlformats.org/officeDocument/2006/relationships/image" Target="../media/image23.svg"/><Relationship Id="rId15" Type="http://schemas.openxmlformats.org/officeDocument/2006/relationships/image" Target="../media/image43.svg"/><Relationship Id="rId10" Type="http://schemas.openxmlformats.org/officeDocument/2006/relationships/image" Target="../media/image38.png"/><Relationship Id="rId4" Type="http://schemas.openxmlformats.org/officeDocument/2006/relationships/image" Target="../media/image22.png"/><Relationship Id="rId9" Type="http://schemas.openxmlformats.org/officeDocument/2006/relationships/image" Target="../media/image37.svg"/><Relationship Id="rId1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41.svg"/><Relationship Id="rId3" Type="http://schemas.openxmlformats.org/officeDocument/2006/relationships/image" Target="../media/image27.svg"/><Relationship Id="rId7" Type="http://schemas.openxmlformats.org/officeDocument/2006/relationships/image" Target="../media/image47.svg"/><Relationship Id="rId12" Type="http://schemas.openxmlformats.org/officeDocument/2006/relationships/image" Target="../media/image40.png"/><Relationship Id="rId17" Type="http://schemas.openxmlformats.org/officeDocument/2006/relationships/image" Target="../media/image45.svg"/><Relationship Id="rId2" Type="http://schemas.openxmlformats.org/officeDocument/2006/relationships/image" Target="../media/image26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50.svg"/><Relationship Id="rId5" Type="http://schemas.openxmlformats.org/officeDocument/2006/relationships/image" Target="../media/image35.svg"/><Relationship Id="rId15" Type="http://schemas.openxmlformats.org/officeDocument/2006/relationships/image" Target="../media/image43.sv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49.svg"/><Relationship Id="rId1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3" Type="http://schemas.openxmlformats.org/officeDocument/2006/relationships/image" Target="../media/image35.svg"/><Relationship Id="rId7" Type="http://schemas.openxmlformats.org/officeDocument/2006/relationships/image" Target="../media/image49.svg"/><Relationship Id="rId12" Type="http://schemas.openxmlformats.org/officeDocument/2006/relationships/image" Target="../media/image40.png"/><Relationship Id="rId17" Type="http://schemas.openxmlformats.org/officeDocument/2006/relationships/image" Target="../media/image45.svg"/><Relationship Id="rId2" Type="http://schemas.openxmlformats.org/officeDocument/2006/relationships/image" Target="../media/image34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27.svg"/><Relationship Id="rId5" Type="http://schemas.openxmlformats.org/officeDocument/2006/relationships/image" Target="../media/image47.svg"/><Relationship Id="rId15" Type="http://schemas.openxmlformats.org/officeDocument/2006/relationships/image" Target="../media/image43.svg"/><Relationship Id="rId10" Type="http://schemas.openxmlformats.org/officeDocument/2006/relationships/image" Target="../media/image26.png"/><Relationship Id="rId4" Type="http://schemas.openxmlformats.org/officeDocument/2006/relationships/image" Target="../media/image46.png"/><Relationship Id="rId9" Type="http://schemas.openxmlformats.org/officeDocument/2006/relationships/image" Target="../media/image37.svg"/><Relationship Id="rId1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29.svg"/><Relationship Id="rId3" Type="http://schemas.openxmlformats.org/officeDocument/2006/relationships/image" Target="../media/image37.svg"/><Relationship Id="rId7" Type="http://schemas.openxmlformats.org/officeDocument/2006/relationships/image" Target="../media/image47.svg"/><Relationship Id="rId12" Type="http://schemas.openxmlformats.org/officeDocument/2006/relationships/image" Target="../media/image28.png"/><Relationship Id="rId17" Type="http://schemas.openxmlformats.org/officeDocument/2006/relationships/image" Target="../media/image33.svg"/><Relationship Id="rId2" Type="http://schemas.openxmlformats.org/officeDocument/2006/relationships/image" Target="../media/image36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50.svg"/><Relationship Id="rId5" Type="http://schemas.openxmlformats.org/officeDocument/2006/relationships/image" Target="../media/image21.svg"/><Relationship Id="rId15" Type="http://schemas.openxmlformats.org/officeDocument/2006/relationships/image" Target="../media/image31.svg"/><Relationship Id="rId10" Type="http://schemas.openxmlformats.org/officeDocument/2006/relationships/image" Target="../media/image38.png"/><Relationship Id="rId4" Type="http://schemas.openxmlformats.org/officeDocument/2006/relationships/image" Target="../media/image20.png"/><Relationship Id="rId9" Type="http://schemas.openxmlformats.org/officeDocument/2006/relationships/image" Target="../media/image49.svg"/><Relationship Id="rId1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sqlpioneer.wordpress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https://github.com/SQLPioneer/" TargetMode="External"/><Relationship Id="rId4" Type="http://schemas.openxmlformats.org/officeDocument/2006/relationships/hyperlink" Target="http://www.linkedin.com/in/adam-anderson-db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backblaze.com/blog/vm-vs-container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backblaze.com/blog/vm-vs-containers/" TargetMode="Externa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Environment Automation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Adam Anderson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D92B-AC9D-4673-8A1B-4CBD131FB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Container with Optional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E776D-3FEE-46C2-A9CF-80F15B3ED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1302611"/>
            <a:ext cx="7648817" cy="481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33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C6E9-6FE7-474B-A590-09244CED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 to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C929A-5DF0-45B7-9EFC-4E588EC6A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3841052"/>
          </a:xfrm>
        </p:spPr>
        <p:txBody>
          <a:bodyPr wrap="square">
            <a:spAutoFit/>
          </a:bodyPr>
          <a:lstStyle/>
          <a:p>
            <a:pPr defTabSz="457200"/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Docker pull: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Download an image from the docker repository</a:t>
            </a:r>
          </a:p>
          <a:p>
            <a:pPr defTabSz="457200"/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Docker run: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Create a container from the image.</a:t>
            </a:r>
          </a:p>
          <a:p>
            <a:pPr defTabSz="457200"/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Docker start: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Start a container that has been stopped</a:t>
            </a:r>
          </a:p>
          <a:p>
            <a:pPr defTabSz="457200"/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Docker stop: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Stop a container that is running</a:t>
            </a:r>
          </a:p>
          <a:p>
            <a:pPr defTabSz="457200"/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Docker help: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Show help for Docker commands</a:t>
            </a:r>
          </a:p>
        </p:txBody>
      </p:sp>
    </p:spTree>
    <p:extLst>
      <p:ext uri="{BB962C8B-B14F-4D97-AF65-F5344CB8AC3E}">
        <p14:creationId xmlns:p14="http://schemas.microsoft.com/office/powerpoint/2010/main" val="2187301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28E2-D4A2-4054-B9C1-89993384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 to Manage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C9A2-DB6E-4548-9C52-08C42729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3348609"/>
          </a:xfrm>
        </p:spPr>
        <p:txBody>
          <a:bodyPr vert="horz" wrap="square" lIns="0" tIns="0" rIns="0" bIns="0" rtlCol="0" anchor="t">
            <a:spAutoFit/>
          </a:bodyPr>
          <a:lstStyle/>
          <a:p>
            <a:pPr defTabSz="457200"/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Docker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ps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Show running containers</a:t>
            </a:r>
          </a:p>
          <a:p>
            <a:pPr defTabSz="457200"/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Docker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ps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 -a: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Show all containers</a:t>
            </a:r>
          </a:p>
          <a:p>
            <a:pPr defTabSz="457200"/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Docker rm: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Remove stopped container</a:t>
            </a:r>
          </a:p>
          <a:p>
            <a:pPr defTabSz="457200"/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Docker Exec: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Execute a command in a running container</a:t>
            </a:r>
          </a:p>
          <a:p>
            <a:pPr defTabSz="457200"/>
            <a:endParaRPr lang="en-US" sz="32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562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BF9C-BD1C-4242-8F9B-5140FDD93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 to Manage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6FF87-10C1-4C8D-A253-A843D0423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2265236"/>
          </a:xfrm>
        </p:spPr>
        <p:txBody>
          <a:bodyPr vert="horz" wrap="square" lIns="0" tIns="0" rIns="0" bIns="0" rtlCol="0" anchor="t">
            <a:spAutoFit/>
          </a:bodyPr>
          <a:lstStyle/>
          <a:p>
            <a:pPr defTabSz="457200"/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Docker images: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Show and work with images</a:t>
            </a:r>
          </a:p>
          <a:p>
            <a:pPr defTabSz="457200"/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Docker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rmi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Remove image</a:t>
            </a:r>
          </a:p>
          <a:p>
            <a:pPr defTabSz="457200"/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Docker commit: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Create an image from a container</a:t>
            </a:r>
          </a:p>
          <a:p>
            <a:pPr defTabSz="457200"/>
            <a:endParaRPr lang="en-US" sz="32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291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36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AFFB-9E01-4314-810E-7DFCD351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for the Win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2F37-088A-485B-BECF-60B61D8D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25" y="1439813"/>
            <a:ext cx="6545317" cy="3575532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Easy to automate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Community Tools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Dbatools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Dbachecks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Short development cycle, long ROI</a:t>
            </a:r>
          </a:p>
        </p:txBody>
      </p:sp>
      <p:pic>
        <p:nvPicPr>
          <p:cNvPr id="2050" name="Picture 2" descr="dbatools">
            <a:extLst>
              <a:ext uri="{FF2B5EF4-FFF2-40B4-BE49-F238E27FC236}">
                <a16:creationId xmlns:a16="http://schemas.microsoft.com/office/drawing/2014/main" id="{B395BF05-E1A0-4F4F-B7E2-FFDCFBBEA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442" y="2629549"/>
            <a:ext cx="4254683" cy="122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A4A0F3E-6587-473C-A7E3-9BE205444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442" y="3850624"/>
            <a:ext cx="1790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powershell logo">
            <a:extLst>
              <a:ext uri="{FF2B5EF4-FFF2-40B4-BE49-F238E27FC236}">
                <a16:creationId xmlns:a16="http://schemas.microsoft.com/office/drawing/2014/main" id="{7259AE1B-D5B9-4DC1-A4D3-67BFF665B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816" y="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8AD5D3-8E1A-4627-91E8-16A99582B338}"/>
              </a:ext>
            </a:extLst>
          </p:cNvPr>
          <p:cNvSpPr/>
          <p:nvPr/>
        </p:nvSpPr>
        <p:spPr>
          <a:xfrm>
            <a:off x="8594351" y="4369014"/>
            <a:ext cx="2432397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err="1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dbachecks</a:t>
            </a:r>
            <a:endParaRPr lang="en-US" sz="3600" b="1" cap="none" spc="0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6603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56EC-2F98-4833-8328-5B09116B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T-SQL versus </a:t>
            </a:r>
            <a:r>
              <a:rPr lang="en-US" dirty="0" err="1"/>
              <a:t>DBATools</a:t>
            </a:r>
            <a:r>
              <a:rPr lang="en-US" dirty="0"/>
              <a:t> 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2BD6A-62D6-449B-B1C1-925E4229C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2356332"/>
          </a:xfrm>
        </p:spPr>
        <p:txBody>
          <a:bodyPr>
            <a:normAutofit/>
          </a:bodyPr>
          <a:lstStyle/>
          <a:p>
            <a:r>
              <a:rPr lang="en-US" sz="3200" b="1" dirty="0"/>
              <a:t>DECLARE @filename </a:t>
            </a:r>
            <a:r>
              <a:rPr lang="en-US" sz="3200" b="1" dirty="0" err="1"/>
              <a:t>nvarchar</a:t>
            </a:r>
            <a:r>
              <a:rPr lang="en-US" sz="3200" b="1" dirty="0"/>
              <a:t>(200)</a:t>
            </a:r>
            <a:br>
              <a:rPr lang="en-US" sz="3200" b="1" dirty="0"/>
            </a:br>
            <a:r>
              <a:rPr lang="en-US" sz="3200" b="1" dirty="0"/>
              <a:t>SELECT @filename + 'D:\BKP\Core\</a:t>
            </a:r>
            <a:r>
              <a:rPr lang="en-US" sz="3200" b="1" dirty="0" err="1"/>
              <a:t>MyDB_Log</a:t>
            </a:r>
            <a:r>
              <a:rPr lang="en-US" sz="3200" b="1" dirty="0"/>
              <a:t>_' + convert(varchar(23), </a:t>
            </a:r>
            <a:r>
              <a:rPr lang="en-US" sz="3200" b="1" dirty="0" err="1"/>
              <a:t>getdate</a:t>
            </a:r>
            <a:r>
              <a:rPr lang="en-US" sz="3200" b="1" dirty="0"/>
              <a:t>(), 126) + '.</a:t>
            </a:r>
            <a:r>
              <a:rPr lang="en-US" sz="3200" b="1" dirty="0" err="1"/>
              <a:t>bak</a:t>
            </a:r>
            <a:r>
              <a:rPr lang="en-US" sz="3200" b="1" dirty="0"/>
              <a:t>'</a:t>
            </a:r>
            <a:br>
              <a:rPr lang="en-US" sz="3200" b="1" dirty="0"/>
            </a:br>
            <a:r>
              <a:rPr lang="en-US" sz="3200" b="1" dirty="0"/>
              <a:t>BACKUP DATABASE </a:t>
            </a:r>
            <a:r>
              <a:rPr lang="en-US" sz="3200" b="1" dirty="0" err="1"/>
              <a:t>MyDB</a:t>
            </a:r>
            <a:r>
              <a:rPr lang="en-US" sz="3200" b="1" dirty="0"/>
              <a:t> TO DISK = @filename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E53A57-7FC5-4238-970C-6FD38F2CBA94}"/>
              </a:ext>
            </a:extLst>
          </p:cNvPr>
          <p:cNvSpPr txBox="1">
            <a:spLocks/>
          </p:cNvSpPr>
          <p:nvPr/>
        </p:nvSpPr>
        <p:spPr>
          <a:xfrm>
            <a:off x="360125" y="5500254"/>
            <a:ext cx="10800000" cy="61955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Backup-</a:t>
            </a:r>
            <a:r>
              <a:rPr lang="en-US" sz="4000" dirty="0" err="1"/>
              <a:t>DbaDatabase</a:t>
            </a:r>
            <a:r>
              <a:rPr lang="en-US" dirty="0"/>
              <a:t> -</a:t>
            </a:r>
            <a:r>
              <a:rPr lang="en-US" dirty="0" err="1"/>
              <a:t>SqlInstance</a:t>
            </a:r>
            <a:r>
              <a:rPr lang="en-US" dirty="0"/>
              <a:t> localhost</a:t>
            </a:r>
          </a:p>
        </p:txBody>
      </p:sp>
      <p:pic>
        <p:nvPicPr>
          <p:cNvPr id="5" name="Picture 2" descr="dbatools">
            <a:extLst>
              <a:ext uri="{FF2B5EF4-FFF2-40B4-BE49-F238E27FC236}">
                <a16:creationId xmlns:a16="http://schemas.microsoft.com/office/drawing/2014/main" id="{57EFC748-197A-4025-A382-526FE85E9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806" y="4037662"/>
            <a:ext cx="4254683" cy="122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00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5BF3-273F-4550-9E94-FEE234EB3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</p:spPr>
        <p:txBody>
          <a:bodyPr/>
          <a:lstStyle/>
          <a:p>
            <a:r>
              <a:rPr lang="en-US" dirty="0"/>
              <a:t>Help Backup-</a:t>
            </a:r>
            <a:r>
              <a:rPr lang="en-US" dirty="0" err="1"/>
              <a:t>dbaDatabase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497B3-B028-4C4B-8012-3DD4302AE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50" y="1170044"/>
            <a:ext cx="9726659" cy="494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02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DDAD-85DB-40F8-AF47-73A0941A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and Restore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B7846-E827-4685-B8E4-19C6978FA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38" y="1759527"/>
            <a:ext cx="5070857" cy="2523768"/>
          </a:xfrm>
        </p:spPr>
        <p:txBody>
          <a:bodyPr vert="horz" wrap="square" lIns="0" tIns="0" rIns="0" bIns="0" rtlCol="0" anchor="t">
            <a:spAutoFit/>
          </a:bodyPr>
          <a:lstStyle/>
          <a:p>
            <a:pPr defTabSz="457200"/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Backup-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DbaDatabase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`</a:t>
            </a:r>
          </a:p>
          <a:p>
            <a:pPr defTabSz="457200"/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   -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SqlInstance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$Prod `</a:t>
            </a:r>
          </a:p>
          <a:p>
            <a:pPr defTabSz="457200"/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   -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SqlCredential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$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mycred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`</a:t>
            </a:r>
          </a:p>
          <a:p>
            <a:pPr defTabSz="457200"/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   -Database 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AdventureWorks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`</a:t>
            </a:r>
          </a:p>
          <a:p>
            <a:pPr defTabSz="457200"/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   -Path c:\backup\ `</a:t>
            </a:r>
          </a:p>
          <a:p>
            <a:pPr defTabSz="457200"/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   -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BackupFileName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dbname.bak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`</a:t>
            </a:r>
          </a:p>
          <a:p>
            <a:pPr defTabSz="457200"/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    -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ReplaceInName</a:t>
            </a:r>
            <a:endParaRPr lang="en-US" sz="20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C68A85-220D-4890-B068-6BF2E146DB3F}"/>
              </a:ext>
            </a:extLst>
          </p:cNvPr>
          <p:cNvSpPr txBox="1">
            <a:spLocks/>
          </p:cNvSpPr>
          <p:nvPr/>
        </p:nvSpPr>
        <p:spPr>
          <a:xfrm>
            <a:off x="5431895" y="1759527"/>
            <a:ext cx="5729143" cy="289310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spcBef>
                <a:spcPct val="20000"/>
              </a:spcBef>
              <a:buFont typeface="Wingdings" charset="2"/>
              <a:buNone/>
              <a:defRPr sz="3200">
                <a:solidFill>
                  <a:srgbClr val="6A9955"/>
                </a:solidFill>
                <a:latin typeface="Consolas" panose="020B0609020204030204" pitchFamily="49" charset="0"/>
              </a:defRPr>
            </a:lvl1pPr>
            <a:lvl2pPr marL="576027" indent="0" defTabSz="576026">
              <a:spcBef>
                <a:spcPct val="20000"/>
              </a:spcBef>
              <a:buFont typeface="Wingdings" charset="2"/>
              <a:buNone/>
              <a:defRPr sz="3200">
                <a:solidFill>
                  <a:srgbClr val="474947"/>
                </a:solidFill>
              </a:defRPr>
            </a:lvl2pPr>
            <a:lvl3pPr marL="1152053" indent="0" defTabSz="576026">
              <a:spcBef>
                <a:spcPct val="20000"/>
              </a:spcBef>
              <a:buFont typeface="Wingdings" charset="2"/>
              <a:buNone/>
              <a:defRPr sz="2400">
                <a:solidFill>
                  <a:srgbClr val="474947"/>
                </a:solidFill>
              </a:defRPr>
            </a:lvl3pPr>
            <a:lvl4pPr marL="1728079" indent="0" defTabSz="576026">
              <a:spcBef>
                <a:spcPct val="20000"/>
              </a:spcBef>
              <a:buFont typeface="Wingdings" charset="2"/>
              <a:buNone/>
              <a:defRPr sz="2400">
                <a:solidFill>
                  <a:srgbClr val="474947"/>
                </a:solidFill>
              </a:defRPr>
            </a:lvl4pPr>
            <a:lvl5pPr marL="2304105" indent="0" defTabSz="576026">
              <a:spcBef>
                <a:spcPct val="20000"/>
              </a:spcBef>
              <a:buFont typeface="Wingdings" charset="2"/>
              <a:buNone/>
              <a:defRPr sz="2000">
                <a:solidFill>
                  <a:srgbClr val="474947"/>
                </a:solidFill>
              </a:defRPr>
            </a:lvl5pPr>
            <a:lvl6pPr marL="3168145" indent="-288013" defTabSz="576026">
              <a:spcBef>
                <a:spcPct val="20000"/>
              </a:spcBef>
              <a:buFont typeface="Arial"/>
              <a:buChar char="•"/>
              <a:defRPr sz="2520"/>
            </a:lvl6pPr>
            <a:lvl7pPr marL="3744171" indent="-288013" defTabSz="576026">
              <a:spcBef>
                <a:spcPct val="20000"/>
              </a:spcBef>
              <a:buFont typeface="Arial"/>
              <a:buChar char="•"/>
              <a:defRPr sz="2520"/>
            </a:lvl7pPr>
            <a:lvl8pPr marL="4320197" indent="-288013" defTabSz="576026">
              <a:spcBef>
                <a:spcPct val="20000"/>
              </a:spcBef>
              <a:buFont typeface="Arial"/>
              <a:buChar char="•"/>
              <a:defRPr sz="2520"/>
            </a:lvl8pPr>
            <a:lvl9pPr marL="4896223" indent="-288013" defTabSz="576026">
              <a:spcBef>
                <a:spcPct val="20000"/>
              </a:spcBef>
              <a:buFont typeface="Arial"/>
              <a:buChar char="•"/>
              <a:defRPr sz="2520"/>
            </a:lvl9pPr>
          </a:lstStyle>
          <a:p>
            <a:r>
              <a:rPr lang="en-US" sz="2000" dirty="0"/>
              <a:t>Restore-</a:t>
            </a:r>
            <a:r>
              <a:rPr lang="en-US" sz="2000" dirty="0" err="1"/>
              <a:t>DbaDatabase</a:t>
            </a:r>
            <a:r>
              <a:rPr lang="en-US" sz="2000" dirty="0"/>
              <a:t> `</a:t>
            </a:r>
          </a:p>
          <a:p>
            <a:r>
              <a:rPr lang="en-US" sz="2000" dirty="0"/>
              <a:t>    -</a:t>
            </a:r>
            <a:r>
              <a:rPr lang="en-US" sz="2000" dirty="0" err="1"/>
              <a:t>SqlInstance</a:t>
            </a:r>
            <a:r>
              <a:rPr lang="en-US" sz="2000" dirty="0"/>
              <a:t> $</a:t>
            </a:r>
            <a:r>
              <a:rPr lang="en-US" sz="2000" dirty="0" err="1"/>
              <a:t>HostName</a:t>
            </a:r>
            <a:r>
              <a:rPr lang="en-US" sz="2000" dirty="0"/>
              <a:t> `</a:t>
            </a:r>
          </a:p>
          <a:p>
            <a:r>
              <a:rPr lang="en-US" sz="2000" dirty="0"/>
              <a:t>    -</a:t>
            </a:r>
            <a:r>
              <a:rPr lang="en-US" sz="2000" dirty="0" err="1"/>
              <a:t>SqlCredential</a:t>
            </a:r>
            <a:r>
              <a:rPr lang="en-US" sz="2000" dirty="0"/>
              <a:t> $</a:t>
            </a:r>
            <a:r>
              <a:rPr lang="en-US" sz="2000" dirty="0" err="1"/>
              <a:t>mycred</a:t>
            </a:r>
            <a:r>
              <a:rPr lang="en-US" sz="2000" dirty="0"/>
              <a:t> `</a:t>
            </a:r>
          </a:p>
          <a:p>
            <a:r>
              <a:rPr lang="en-US" sz="2000" dirty="0"/>
              <a:t>    -Path c:\backup\AdventureWorks.bak `</a:t>
            </a:r>
          </a:p>
          <a:p>
            <a:r>
              <a:rPr lang="en-US" sz="2000" dirty="0"/>
              <a:t>    -</a:t>
            </a:r>
            <a:r>
              <a:rPr lang="en-US" sz="2000" dirty="0" err="1"/>
              <a:t>DatabaseName</a:t>
            </a:r>
            <a:r>
              <a:rPr lang="en-US" sz="2000" dirty="0"/>
              <a:t> </a:t>
            </a:r>
            <a:r>
              <a:rPr lang="en-US" sz="2000" dirty="0" err="1"/>
              <a:t>AdventureWorks</a:t>
            </a:r>
            <a:r>
              <a:rPr lang="en-US" sz="2000" dirty="0"/>
              <a:t> `</a:t>
            </a:r>
          </a:p>
          <a:p>
            <a:r>
              <a:rPr lang="en-US" sz="2000" dirty="0"/>
              <a:t>    -</a:t>
            </a:r>
            <a:r>
              <a:rPr lang="en-US" sz="2000" dirty="0" err="1"/>
              <a:t>DestinationDataDirectory</a:t>
            </a:r>
            <a:r>
              <a:rPr lang="en-US" sz="2000" dirty="0"/>
              <a:t> c:\data\ `</a:t>
            </a:r>
          </a:p>
          <a:p>
            <a:r>
              <a:rPr lang="en-US" sz="2000" dirty="0"/>
              <a:t>    -</a:t>
            </a:r>
            <a:r>
              <a:rPr lang="en-US" sz="2000" dirty="0" err="1"/>
              <a:t>DestinationLogDirectory</a:t>
            </a:r>
            <a:r>
              <a:rPr lang="en-US" sz="2000" dirty="0"/>
              <a:t> c:\data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1110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3D47-CCD3-4EA2-8D9C-52EBFFF0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Get-Command -Module </a:t>
            </a:r>
            <a:r>
              <a:rPr lang="en-US" sz="3600" dirty="0" err="1"/>
              <a:t>dbatools</a:t>
            </a:r>
            <a:r>
              <a:rPr lang="en-US" sz="3600" dirty="0"/>
              <a:t> | Out-</a:t>
            </a:r>
            <a:r>
              <a:rPr lang="en-US" sz="3600" dirty="0" err="1"/>
              <a:t>GridView</a:t>
            </a: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DAFCEA-0AD3-4BC1-B977-34E645058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258" y="1242467"/>
            <a:ext cx="7209776" cy="469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7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r>
              <a:rPr lang="en-US" dirty="0"/>
              <a:t>Adam Anderson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@SQLPioneer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3" action="ppaction://hlinkfile"/>
              </a:rPr>
              <a:t>sqlpioneer.wordpress.com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www.linkedin.com/in/adam-anderson-dba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https://github.com/SQLPioneer/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 descr="MCSA: SQL 2016 Database Development - Certified 2018">
            <a:extLst>
              <a:ext uri="{FF2B5EF4-FFF2-40B4-BE49-F238E27FC236}">
                <a16:creationId xmlns:a16="http://schemas.microsoft.com/office/drawing/2014/main" id="{CD2F463C-31A0-4DBC-A941-DBDD94391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08" y="4655127"/>
            <a:ext cx="1547236" cy="154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D0EB-28BF-440C-8702-BEC2B0D9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4A5CE-7AB8-42A9-8D81-B878CDFC1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 vert="horz" wrap="square" lIns="0" tIns="0" rIns="0" bIns="0" rtlCol="0" anchor="t">
            <a:spAutoFit/>
          </a:bodyPr>
          <a:lstStyle/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$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Twittter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 = “@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sqlpioneer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”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Set-Alias -Name Edit -Value "notepad++.exe"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Edit $profile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New-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PSDrive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 -name Pres -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PSProvider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FileSystem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 -Root "C:\git\GitHub\Presentations“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Set-Location Pres: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	Cd Pres:</a:t>
            </a:r>
          </a:p>
          <a:p>
            <a:pPr defTabSz="457200"/>
            <a:endParaRPr lang="en-US" sz="32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791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73DC-E949-482A-9EEE-BA3C2817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D1C28-A396-42CE-B768-89EF3648F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25" y="1215706"/>
            <a:ext cx="10800000" cy="5084469"/>
          </a:xfrm>
        </p:spPr>
        <p:txBody>
          <a:bodyPr vert="horz" wrap="square" lIns="0" tIns="0" rIns="0" bIns="0" rtlCol="0" anchor="t">
            <a:spAutoFit/>
          </a:bodyPr>
          <a:lstStyle/>
          <a:p>
            <a:pPr defTabSz="457200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$Config = @{</a:t>
            </a:r>
          </a:p>
          <a:p>
            <a:pPr defTabSz="457200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    "</a:t>
            </a:r>
            <a:r>
              <a:rPr lang="en-US" sz="2800" dirty="0" err="1">
                <a:solidFill>
                  <a:srgbClr val="6A9955"/>
                </a:solidFill>
                <a:latin typeface="Consolas" panose="020B0609020204030204" pitchFamily="49" charset="0"/>
              </a:rPr>
              <a:t>ServerInstance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"="localhost,1401"</a:t>
            </a:r>
          </a:p>
          <a:p>
            <a:pPr defTabSz="457200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    "Database"="FIFA"</a:t>
            </a:r>
          </a:p>
          <a:p>
            <a:pPr defTabSz="457200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    "Username"=$user</a:t>
            </a:r>
          </a:p>
          <a:p>
            <a:pPr defTabSz="457200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    "Password"=$password</a:t>
            </a:r>
          </a:p>
          <a:p>
            <a:pPr defTabSz="457200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    "Query"="SELECT @@</a:t>
            </a:r>
            <a:r>
              <a:rPr lang="en-US" sz="2800" dirty="0" err="1">
                <a:solidFill>
                  <a:srgbClr val="6A9955"/>
                </a:solidFill>
                <a:latin typeface="Consolas" panose="020B0609020204030204" pitchFamily="49" charset="0"/>
              </a:rPr>
              <a:t>ServerName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 AS </a:t>
            </a:r>
            <a:r>
              <a:rPr lang="en-US" sz="2800" dirty="0" err="1">
                <a:solidFill>
                  <a:srgbClr val="6A9955"/>
                </a:solidFill>
                <a:latin typeface="Consolas" panose="020B0609020204030204" pitchFamily="49" charset="0"/>
              </a:rPr>
              <a:t>ServerName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"</a:t>
            </a:r>
          </a:p>
          <a:p>
            <a:pPr defTabSz="457200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}</a:t>
            </a:r>
          </a:p>
          <a:p>
            <a:pPr defTabSz="457200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rgbClr val="6A9955"/>
                </a:solidFill>
                <a:latin typeface="Consolas" panose="020B0609020204030204" pitchFamily="49" charset="0"/>
              </a:rPr>
              <a:t>Config.ServerInstance</a:t>
            </a:r>
            <a:endParaRPr lang="en-US" sz="28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defTabSz="457200"/>
            <a:endParaRPr lang="en-US" sz="28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Invoke-</a:t>
            </a:r>
            <a:r>
              <a:rPr lang="en-US" sz="2800" dirty="0" err="1">
                <a:solidFill>
                  <a:srgbClr val="6A9955"/>
                </a:solidFill>
                <a:latin typeface="Consolas" panose="020B0609020204030204" pitchFamily="49" charset="0"/>
              </a:rPr>
              <a:t>Sqlcmd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 @Config</a:t>
            </a:r>
          </a:p>
        </p:txBody>
      </p:sp>
    </p:spTree>
    <p:extLst>
      <p:ext uri="{BB962C8B-B14F-4D97-AF65-F5344CB8AC3E}">
        <p14:creationId xmlns:p14="http://schemas.microsoft.com/office/powerpoint/2010/main" val="3405344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D0B5A-D0D4-4BCA-BB75-6B683547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49FE3-ACBA-48A4-BF13-E6ED89258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spAutoFit/>
          </a:bodyPr>
          <a:lstStyle/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$Check = @{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    "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SqlInstance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"=$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HostName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    "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SqlCredential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"=$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mycred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    "Tags"="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InstanceConnection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" 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}</a:t>
            </a:r>
          </a:p>
          <a:p>
            <a:pPr defTabSz="457200"/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Invoke-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DbcCheck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 @Check -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PassThru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 | Update-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DbcPowerBiDataSource</a:t>
            </a:r>
            <a:endParaRPr lang="en-US" sz="3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defTabSz="457200"/>
            <a:endParaRPr lang="en-US" sz="32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599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CFD3-5C55-423F-BFA7-FEB3BEF7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 to Support Test and Dev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FA54EB-A4CD-437A-B91C-1EA73D49AA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024608"/>
              </p:ext>
            </p:extLst>
          </p:nvPr>
        </p:nvGraphicFramePr>
        <p:xfrm>
          <a:off x="360363" y="1439863"/>
          <a:ext cx="10799762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4637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E8BD-6F47-4CB4-BF90-9EE88869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332633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106F8F69-88F2-473E-823D-705A6F45D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0343" y="1436854"/>
            <a:ext cx="766046" cy="681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212AF0-1E8D-4292-A4D6-266800FBF494}"/>
              </a:ext>
            </a:extLst>
          </p:cNvPr>
          <p:cNvSpPr txBox="1"/>
          <p:nvPr/>
        </p:nvSpPr>
        <p:spPr>
          <a:xfrm>
            <a:off x="8848556" y="1996835"/>
            <a:ext cx="93596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Version</a:t>
            </a:r>
          </a:p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77F897-8B1B-4DAF-AE2E-8FCA6DE2F524}"/>
              </a:ext>
            </a:extLst>
          </p:cNvPr>
          <p:cNvSpPr/>
          <p:nvPr/>
        </p:nvSpPr>
        <p:spPr>
          <a:xfrm>
            <a:off x="2737209" y="1134656"/>
            <a:ext cx="2877930" cy="49832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2558F-2861-42A7-B0A6-890A8C03CE5C}"/>
              </a:ext>
            </a:extLst>
          </p:cNvPr>
          <p:cNvSpPr txBox="1"/>
          <p:nvPr/>
        </p:nvSpPr>
        <p:spPr>
          <a:xfrm>
            <a:off x="2737209" y="1112570"/>
            <a:ext cx="287793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Docker Environment</a:t>
            </a:r>
          </a:p>
        </p:txBody>
      </p:sp>
      <p:pic>
        <p:nvPicPr>
          <p:cNvPr id="27" name="Graphic 26" descr="Folder">
            <a:extLst>
              <a:ext uri="{FF2B5EF4-FFF2-40B4-BE49-F238E27FC236}">
                <a16:creationId xmlns:a16="http://schemas.microsoft.com/office/drawing/2014/main" id="{FA8021B6-AA1C-421D-A97A-4C33E08D4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484" y="2020892"/>
            <a:ext cx="1931327" cy="23792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F215F0-4404-4585-89E1-CC9B75F4BE85}"/>
              </a:ext>
            </a:extLst>
          </p:cNvPr>
          <p:cNvSpPr txBox="1"/>
          <p:nvPr/>
        </p:nvSpPr>
        <p:spPr>
          <a:xfrm>
            <a:off x="425136" y="2810269"/>
            <a:ext cx="1611781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Bind Mount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EB263ED-BBDA-4075-A4D8-2E5C15BFE293}"/>
              </a:ext>
            </a:extLst>
          </p:cNvPr>
          <p:cNvGrpSpPr/>
          <p:nvPr/>
        </p:nvGrpSpPr>
        <p:grpSpPr>
          <a:xfrm>
            <a:off x="478342" y="3108690"/>
            <a:ext cx="595035" cy="779241"/>
            <a:chOff x="930716" y="2365069"/>
            <a:chExt cx="547265" cy="567075"/>
          </a:xfrm>
        </p:grpSpPr>
        <p:pic>
          <p:nvPicPr>
            <p:cNvPr id="22" name="Graphic 21" descr="Database">
              <a:extLst>
                <a:ext uri="{FF2B5EF4-FFF2-40B4-BE49-F238E27FC236}">
                  <a16:creationId xmlns:a16="http://schemas.microsoft.com/office/drawing/2014/main" id="{E262EEC9-0EAF-42F2-B7ED-6D1873DDA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DFCEB3-EDC2-40F0-9F70-95FCBE70A810}"/>
                </a:ext>
              </a:extLst>
            </p:cNvPr>
            <p:cNvSpPr txBox="1"/>
            <p:nvPr/>
          </p:nvSpPr>
          <p:spPr>
            <a:xfrm>
              <a:off x="930716" y="2752962"/>
              <a:ext cx="547265" cy="17918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>
                      <a:lumMod val="75000"/>
                    </a:schemeClr>
                  </a:solidFill>
                </a:rPr>
                <a:t>Backup</a:t>
              </a:r>
            </a:p>
          </p:txBody>
        </p:sp>
      </p:grpSp>
      <p:sp>
        <p:nvSpPr>
          <p:cNvPr id="35" name="Flowchart: Multidocument 34">
            <a:extLst>
              <a:ext uri="{FF2B5EF4-FFF2-40B4-BE49-F238E27FC236}">
                <a16:creationId xmlns:a16="http://schemas.microsoft.com/office/drawing/2014/main" id="{9B7C173C-AB6E-4D20-8BFF-6C051D5D518A}"/>
              </a:ext>
            </a:extLst>
          </p:cNvPr>
          <p:cNvSpPr/>
          <p:nvPr/>
        </p:nvSpPr>
        <p:spPr>
          <a:xfrm>
            <a:off x="2881498" y="1674854"/>
            <a:ext cx="961842" cy="659047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Base Images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E233D6E-E915-4C48-8196-6E21DB4A2206}"/>
              </a:ext>
            </a:extLst>
          </p:cNvPr>
          <p:cNvGrpSpPr/>
          <p:nvPr/>
        </p:nvGrpSpPr>
        <p:grpSpPr>
          <a:xfrm>
            <a:off x="3831842" y="2657996"/>
            <a:ext cx="955597" cy="1018856"/>
            <a:chOff x="466149" y="2429743"/>
            <a:chExt cx="955597" cy="1018856"/>
          </a:xfrm>
        </p:grpSpPr>
        <p:sp>
          <p:nvSpPr>
            <p:cNvPr id="36" name="Flowchart: Document 35">
              <a:extLst>
                <a:ext uri="{FF2B5EF4-FFF2-40B4-BE49-F238E27FC236}">
                  <a16:creationId xmlns:a16="http://schemas.microsoft.com/office/drawing/2014/main" id="{33078894-D834-472D-84D9-8DDCBE243C67}"/>
                </a:ext>
              </a:extLst>
            </p:cNvPr>
            <p:cNvSpPr/>
            <p:nvPr/>
          </p:nvSpPr>
          <p:spPr>
            <a:xfrm>
              <a:off x="507346" y="2429743"/>
              <a:ext cx="914400" cy="1018856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Dev Image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66DCB98-1907-400A-B5E3-322B368DA705}"/>
                </a:ext>
              </a:extLst>
            </p:cNvPr>
            <p:cNvGrpSpPr/>
            <p:nvPr/>
          </p:nvGrpSpPr>
          <p:grpSpPr>
            <a:xfrm>
              <a:off x="466149" y="2672382"/>
              <a:ext cx="712054" cy="661766"/>
              <a:chOff x="854237" y="2365069"/>
              <a:chExt cx="712054" cy="661766"/>
            </a:xfrm>
          </p:grpSpPr>
          <p:pic>
            <p:nvPicPr>
              <p:cNvPr id="48" name="Graphic 47" descr="Database">
                <a:extLst>
                  <a:ext uri="{FF2B5EF4-FFF2-40B4-BE49-F238E27FC236}">
                    <a16:creationId xmlns:a16="http://schemas.microsoft.com/office/drawing/2014/main" id="{597AC218-569B-4D43-8DC9-C99C37F2C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6968" y="2365069"/>
                <a:ext cx="443527" cy="443527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8E04ABE-E162-42D9-BB77-87061A3DEEAD}"/>
                  </a:ext>
                </a:extLst>
              </p:cNvPr>
              <p:cNvSpPr txBox="1"/>
              <p:nvPr/>
            </p:nvSpPr>
            <p:spPr>
              <a:xfrm>
                <a:off x="854237" y="2780614"/>
                <a:ext cx="7120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76" name="Flowchart: Document 75">
            <a:extLst>
              <a:ext uri="{FF2B5EF4-FFF2-40B4-BE49-F238E27FC236}">
                <a16:creationId xmlns:a16="http://schemas.microsoft.com/office/drawing/2014/main" id="{8092CCA4-142B-43AC-A434-CDE2F043FB6D}"/>
              </a:ext>
            </a:extLst>
          </p:cNvPr>
          <p:cNvSpPr/>
          <p:nvPr/>
        </p:nvSpPr>
        <p:spPr>
          <a:xfrm>
            <a:off x="4188445" y="1682883"/>
            <a:ext cx="929764" cy="547267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SQL Server Image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BB4CEB9-DAD3-4ACB-821C-192BF6B9A5AE}"/>
              </a:ext>
            </a:extLst>
          </p:cNvPr>
          <p:cNvGrpSpPr/>
          <p:nvPr/>
        </p:nvGrpSpPr>
        <p:grpSpPr>
          <a:xfrm>
            <a:off x="3846207" y="3815388"/>
            <a:ext cx="933495" cy="1018856"/>
            <a:chOff x="550925" y="4103920"/>
            <a:chExt cx="933495" cy="1018856"/>
          </a:xfrm>
        </p:grpSpPr>
        <p:sp>
          <p:nvSpPr>
            <p:cNvPr id="80" name="Flowchart: Document 79">
              <a:extLst>
                <a:ext uri="{FF2B5EF4-FFF2-40B4-BE49-F238E27FC236}">
                  <a16:creationId xmlns:a16="http://schemas.microsoft.com/office/drawing/2014/main" id="{E8D94C02-DDBD-4B5A-B61A-65210C935513}"/>
                </a:ext>
              </a:extLst>
            </p:cNvPr>
            <p:cNvSpPr/>
            <p:nvPr/>
          </p:nvSpPr>
          <p:spPr>
            <a:xfrm>
              <a:off x="570020" y="4103920"/>
              <a:ext cx="914400" cy="1018856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QA Image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CEA3FE7-4BEF-4794-A0CD-1A48831AB02E}"/>
                </a:ext>
              </a:extLst>
            </p:cNvPr>
            <p:cNvGrpSpPr/>
            <p:nvPr/>
          </p:nvGrpSpPr>
          <p:grpSpPr>
            <a:xfrm>
              <a:off x="550925" y="4346559"/>
              <a:ext cx="712054" cy="634255"/>
              <a:chOff x="941761" y="2910612"/>
              <a:chExt cx="712054" cy="634255"/>
            </a:xfrm>
          </p:grpSpPr>
          <p:pic>
            <p:nvPicPr>
              <p:cNvPr id="82" name="Graphic 81" descr="Database">
                <a:extLst>
                  <a:ext uri="{FF2B5EF4-FFF2-40B4-BE49-F238E27FC236}">
                    <a16:creationId xmlns:a16="http://schemas.microsoft.com/office/drawing/2014/main" id="{5F3DFB98-14B1-4436-A683-DF2D14CB8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52390" y="2910612"/>
                <a:ext cx="443527" cy="443527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9587795-E0E5-43DE-A72F-15FF5C587201}"/>
                  </a:ext>
                </a:extLst>
              </p:cNvPr>
              <p:cNvSpPr txBox="1"/>
              <p:nvPr/>
            </p:nvSpPr>
            <p:spPr>
              <a:xfrm>
                <a:off x="941761" y="3298646"/>
                <a:ext cx="7120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7A6A820E-1C51-47AB-B901-7BA62AD91D35}"/>
              </a:ext>
            </a:extLst>
          </p:cNvPr>
          <p:cNvCxnSpPr>
            <a:cxnSpLocks/>
            <a:stCxn id="36" idx="3"/>
            <a:endCxn id="125" idx="1"/>
          </p:cNvCxnSpPr>
          <p:nvPr/>
        </p:nvCxnSpPr>
        <p:spPr>
          <a:xfrm flipV="1">
            <a:off x="4787439" y="1436855"/>
            <a:ext cx="1521615" cy="17305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7C7D7B4-3D3E-4755-A09E-E5C9E9AC4EA2}"/>
              </a:ext>
            </a:extLst>
          </p:cNvPr>
          <p:cNvGrpSpPr/>
          <p:nvPr/>
        </p:nvGrpSpPr>
        <p:grpSpPr>
          <a:xfrm>
            <a:off x="6197024" y="3328001"/>
            <a:ext cx="1691561" cy="1497716"/>
            <a:chOff x="8721283" y="2884529"/>
            <a:chExt cx="1691561" cy="1497716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A5558ED-CCCE-4D1A-82D7-6DF0B2EB8A37}"/>
                </a:ext>
              </a:extLst>
            </p:cNvPr>
            <p:cNvSpPr/>
            <p:nvPr/>
          </p:nvSpPr>
          <p:spPr>
            <a:xfrm>
              <a:off x="8721283" y="2884529"/>
              <a:ext cx="1691561" cy="149771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592F2A1-5F49-49D6-804A-DB19F395078D}"/>
                </a:ext>
              </a:extLst>
            </p:cNvPr>
            <p:cNvSpPr txBox="1"/>
            <p:nvPr/>
          </p:nvSpPr>
          <p:spPr>
            <a:xfrm>
              <a:off x="8721283" y="2906056"/>
              <a:ext cx="1691561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Testing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F7E6360-1E49-48F5-810D-9E980A0C91D8}"/>
                </a:ext>
              </a:extLst>
            </p:cNvPr>
            <p:cNvGrpSpPr/>
            <p:nvPr/>
          </p:nvGrpSpPr>
          <p:grpSpPr>
            <a:xfrm>
              <a:off x="8791541" y="3344653"/>
              <a:ext cx="1310552" cy="1004019"/>
              <a:chOff x="1993348" y="2389684"/>
              <a:chExt cx="1310552" cy="1004019"/>
            </a:xfrm>
          </p:grpSpPr>
          <p:sp>
            <p:nvSpPr>
              <p:cNvPr id="110" name="Flowchart: Document 109">
                <a:extLst>
                  <a:ext uri="{FF2B5EF4-FFF2-40B4-BE49-F238E27FC236}">
                    <a16:creationId xmlns:a16="http://schemas.microsoft.com/office/drawing/2014/main" id="{240E0A8D-96C8-4EF4-A8A3-316099F9D9E4}"/>
                  </a:ext>
                </a:extLst>
              </p:cNvPr>
              <p:cNvSpPr/>
              <p:nvPr/>
            </p:nvSpPr>
            <p:spPr>
              <a:xfrm>
                <a:off x="2035121" y="2389684"/>
                <a:ext cx="1268779" cy="1004019"/>
              </a:xfrm>
              <a:prstGeom prst="flowChartDocumen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t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QA 1</a:t>
                </a: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EDA274B3-EBC3-4AAA-9E91-1E9A2582B970}"/>
                  </a:ext>
                </a:extLst>
              </p:cNvPr>
              <p:cNvGrpSpPr/>
              <p:nvPr/>
            </p:nvGrpSpPr>
            <p:grpSpPr>
              <a:xfrm>
                <a:off x="1993348" y="2596702"/>
                <a:ext cx="712054" cy="661766"/>
                <a:chOff x="854237" y="2365069"/>
                <a:chExt cx="712054" cy="661766"/>
              </a:xfrm>
            </p:grpSpPr>
            <p:pic>
              <p:nvPicPr>
                <p:cNvPr id="113" name="Graphic 112" descr="Database">
                  <a:extLst>
                    <a:ext uri="{FF2B5EF4-FFF2-40B4-BE49-F238E27FC236}">
                      <a16:creationId xmlns:a16="http://schemas.microsoft.com/office/drawing/2014/main" id="{B05593A2-AAAE-4F75-916A-F0463B60F0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6968" y="2365069"/>
                  <a:ext cx="443527" cy="443527"/>
                </a:xfrm>
                <a:prstGeom prst="rect">
                  <a:avLst/>
                </a:prstGeom>
              </p:spPr>
            </p:pic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25779C6-34DD-4D29-B13A-A492151BE3C6}"/>
                    </a:ext>
                  </a:extLst>
                </p:cNvPr>
                <p:cNvSpPr txBox="1"/>
                <p:nvPr/>
              </p:nvSpPr>
              <p:spPr>
                <a:xfrm>
                  <a:off x="854237" y="2780614"/>
                  <a:ext cx="71205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Database</a:t>
                  </a:r>
                </a:p>
              </p:txBody>
            </p:sp>
          </p:grpSp>
          <p:sp>
            <p:nvSpPr>
              <p:cNvPr id="112" name="Double Brace 111">
                <a:extLst>
                  <a:ext uri="{FF2B5EF4-FFF2-40B4-BE49-F238E27FC236}">
                    <a16:creationId xmlns:a16="http://schemas.microsoft.com/office/drawing/2014/main" id="{C5008509-8818-45C2-9F2E-1AA43230A9C3}"/>
                  </a:ext>
                </a:extLst>
              </p:cNvPr>
              <p:cNvSpPr/>
              <p:nvPr/>
            </p:nvSpPr>
            <p:spPr>
              <a:xfrm>
                <a:off x="2705402" y="2769472"/>
                <a:ext cx="574131" cy="295419"/>
              </a:xfrm>
              <a:prstGeom prst="bracePair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Port: 1437</a:t>
                </a:r>
              </a:p>
            </p:txBody>
          </p:sp>
        </p:grp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DED7FF6C-B440-4206-B665-92CFBAFC4384}"/>
              </a:ext>
            </a:extLst>
          </p:cNvPr>
          <p:cNvGrpSpPr/>
          <p:nvPr/>
        </p:nvGrpSpPr>
        <p:grpSpPr>
          <a:xfrm>
            <a:off x="6179033" y="473443"/>
            <a:ext cx="1770956" cy="2689546"/>
            <a:chOff x="5300492" y="1089765"/>
            <a:chExt cx="1770956" cy="268954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6688D80-FE9C-4383-BD8A-A30C644BAEDC}"/>
                </a:ext>
              </a:extLst>
            </p:cNvPr>
            <p:cNvSpPr/>
            <p:nvPr/>
          </p:nvSpPr>
          <p:spPr>
            <a:xfrm>
              <a:off x="5300492" y="1089765"/>
              <a:ext cx="1752965" cy="268954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1B032327-3BDF-4BE5-ABE4-FB4B3A874EBD}"/>
                </a:ext>
              </a:extLst>
            </p:cNvPr>
            <p:cNvGrpSpPr/>
            <p:nvPr/>
          </p:nvGrpSpPr>
          <p:grpSpPr>
            <a:xfrm>
              <a:off x="5318483" y="1112570"/>
              <a:ext cx="1752965" cy="2520587"/>
              <a:chOff x="5344441" y="2268883"/>
              <a:chExt cx="1752965" cy="2520587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03EFBDC-0F06-4166-AF90-EA8812A08C09}"/>
                  </a:ext>
                </a:extLst>
              </p:cNvPr>
              <p:cNvSpPr txBox="1"/>
              <p:nvPr/>
            </p:nvSpPr>
            <p:spPr>
              <a:xfrm>
                <a:off x="5344441" y="2268883"/>
                <a:ext cx="1752965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Development</a:t>
                </a: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D54C5753-6050-4B64-8BEC-424AE2A57D8D}"/>
                  </a:ext>
                </a:extLst>
              </p:cNvPr>
              <p:cNvGrpSpPr/>
              <p:nvPr/>
            </p:nvGrpSpPr>
            <p:grpSpPr>
              <a:xfrm>
                <a:off x="5414698" y="2707480"/>
                <a:ext cx="1310552" cy="1004019"/>
                <a:chOff x="1993348" y="2389684"/>
                <a:chExt cx="1310552" cy="1004019"/>
              </a:xfrm>
            </p:grpSpPr>
            <p:sp>
              <p:nvSpPr>
                <p:cNvPr id="125" name="Flowchart: Document 124">
                  <a:extLst>
                    <a:ext uri="{FF2B5EF4-FFF2-40B4-BE49-F238E27FC236}">
                      <a16:creationId xmlns:a16="http://schemas.microsoft.com/office/drawing/2014/main" id="{812B180A-90EA-4FB8-9110-EE82DD614489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1</a:t>
                  </a:r>
                </a:p>
              </p:txBody>
            </p: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2928E285-3B8B-464F-9BB4-B8BCADCBBE06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</p:grpSpPr>
              <p:pic>
                <p:nvPicPr>
                  <p:cNvPr id="128" name="Graphic 127" descr="Database">
                    <a:extLst>
                      <a:ext uri="{FF2B5EF4-FFF2-40B4-BE49-F238E27FC236}">
                        <a16:creationId xmlns:a16="http://schemas.microsoft.com/office/drawing/2014/main" id="{79F38EDA-09FA-42E0-ACAF-45795434DF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F02FAF09-2B1C-484D-9CE2-D24AAFBA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27" name="Double Brace 126">
                  <a:extLst>
                    <a:ext uri="{FF2B5EF4-FFF2-40B4-BE49-F238E27FC236}">
                      <a16:creationId xmlns:a16="http://schemas.microsoft.com/office/drawing/2014/main" id="{9C038C0D-9082-4670-8479-BAA741C0E463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1435</a:t>
                  </a: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6DE6A86F-6D17-470D-9415-3AA95DFC75BB}"/>
                  </a:ext>
                </a:extLst>
              </p:cNvPr>
              <p:cNvGrpSpPr/>
              <p:nvPr/>
            </p:nvGrpSpPr>
            <p:grpSpPr>
              <a:xfrm>
                <a:off x="5429703" y="3785451"/>
                <a:ext cx="1310552" cy="1004019"/>
                <a:chOff x="1993348" y="2389684"/>
                <a:chExt cx="1310552" cy="1004019"/>
              </a:xfrm>
            </p:grpSpPr>
            <p:sp>
              <p:nvSpPr>
                <p:cNvPr id="131" name="Flowchart: Document 130">
                  <a:extLst>
                    <a:ext uri="{FF2B5EF4-FFF2-40B4-BE49-F238E27FC236}">
                      <a16:creationId xmlns:a16="http://schemas.microsoft.com/office/drawing/2014/main" id="{6B009298-3529-4793-8774-85F7F30C7D03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2</a:t>
                  </a:r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8A92C48E-D616-43D2-A469-B119D515F918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</p:grpSpPr>
              <p:pic>
                <p:nvPicPr>
                  <p:cNvPr id="134" name="Graphic 133" descr="Database">
                    <a:extLst>
                      <a:ext uri="{FF2B5EF4-FFF2-40B4-BE49-F238E27FC236}">
                        <a16:creationId xmlns:a16="http://schemas.microsoft.com/office/drawing/2014/main" id="{145D3A8E-33F1-4408-8103-D9CA4F2A74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990B6269-6CBF-4F67-AB26-4E44D056D2E6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33" name="Double Brace 132">
                  <a:extLst>
                    <a:ext uri="{FF2B5EF4-FFF2-40B4-BE49-F238E27FC236}">
                      <a16:creationId xmlns:a16="http://schemas.microsoft.com/office/drawing/2014/main" id="{F4244919-2224-4653-8AE2-CECB192F0C96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1436</a:t>
                  </a:r>
                </a:p>
              </p:txBody>
            </p:sp>
          </p:grpSp>
        </p:grpSp>
      </p:grp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FEAC7359-10AE-4D26-8E07-6078021AD0F0}"/>
              </a:ext>
            </a:extLst>
          </p:cNvPr>
          <p:cNvCxnSpPr>
            <a:cxnSpLocks/>
            <a:stCxn id="36" idx="3"/>
            <a:endCxn id="131" idx="1"/>
          </p:cNvCxnSpPr>
          <p:nvPr/>
        </p:nvCxnSpPr>
        <p:spPr>
          <a:xfrm flipV="1">
            <a:off x="4787439" y="2514826"/>
            <a:ext cx="1536620" cy="6525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804EC1F6-BE26-42E8-B4EC-09903ECD0F1D}"/>
              </a:ext>
            </a:extLst>
          </p:cNvPr>
          <p:cNvCxnSpPr>
            <a:cxnSpLocks/>
            <a:stCxn id="80" idx="3"/>
            <a:endCxn id="110" idx="1"/>
          </p:cNvCxnSpPr>
          <p:nvPr/>
        </p:nvCxnSpPr>
        <p:spPr>
          <a:xfrm flipV="1">
            <a:off x="4779702" y="4290135"/>
            <a:ext cx="1529353" cy="34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7E54D04A-4768-43D2-98BA-AB030F5CEFD1}"/>
              </a:ext>
            </a:extLst>
          </p:cNvPr>
          <p:cNvCxnSpPr>
            <a:cxnSpLocks/>
            <a:stCxn id="12" idx="1"/>
            <a:endCxn id="125" idx="3"/>
          </p:cNvCxnSpPr>
          <p:nvPr/>
        </p:nvCxnSpPr>
        <p:spPr>
          <a:xfrm rot="10800000">
            <a:off x="7577833" y="1436856"/>
            <a:ext cx="1332510" cy="34075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1" name="Flowchart: Document 190">
            <a:extLst>
              <a:ext uri="{FF2B5EF4-FFF2-40B4-BE49-F238E27FC236}">
                <a16:creationId xmlns:a16="http://schemas.microsoft.com/office/drawing/2014/main" id="{FD91CE93-72DF-4A9A-899D-19CC7974A3E9}"/>
              </a:ext>
            </a:extLst>
          </p:cNvPr>
          <p:cNvSpPr/>
          <p:nvPr/>
        </p:nvSpPr>
        <p:spPr>
          <a:xfrm>
            <a:off x="3817826" y="4978482"/>
            <a:ext cx="976546" cy="692523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Prod Like Image</a:t>
            </a:r>
          </a:p>
        </p:txBody>
      </p:sp>
      <p:pic>
        <p:nvPicPr>
          <p:cNvPr id="193" name="Graphic 192" descr="Folder">
            <a:extLst>
              <a:ext uri="{FF2B5EF4-FFF2-40B4-BE49-F238E27FC236}">
                <a16:creationId xmlns:a16="http://schemas.microsoft.com/office/drawing/2014/main" id="{00333AC3-B739-4514-A156-68B1EACE0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419" y="3696656"/>
            <a:ext cx="1931327" cy="2684766"/>
          </a:xfrm>
          <a:prstGeom prst="rect">
            <a:avLst/>
          </a:prstGeom>
        </p:spPr>
      </p:pic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49628FE-C6FF-445B-9B30-2C7B075F169C}"/>
              </a:ext>
            </a:extLst>
          </p:cNvPr>
          <p:cNvGrpSpPr/>
          <p:nvPr/>
        </p:nvGrpSpPr>
        <p:grpSpPr>
          <a:xfrm>
            <a:off x="505273" y="4832346"/>
            <a:ext cx="966817" cy="933130"/>
            <a:chOff x="930716" y="2365069"/>
            <a:chExt cx="889201" cy="679064"/>
          </a:xfrm>
        </p:grpSpPr>
        <p:pic>
          <p:nvPicPr>
            <p:cNvPr id="195" name="Graphic 194" descr="Database">
              <a:extLst>
                <a:ext uri="{FF2B5EF4-FFF2-40B4-BE49-F238E27FC236}">
                  <a16:creationId xmlns:a16="http://schemas.microsoft.com/office/drawing/2014/main" id="{01263A56-CBBE-44C4-B503-D9FD4927B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71B86E3-02B6-4416-92AC-3ABC07D52F76}"/>
                </a:ext>
              </a:extLst>
            </p:cNvPr>
            <p:cNvSpPr txBox="1"/>
            <p:nvPr/>
          </p:nvSpPr>
          <p:spPr>
            <a:xfrm>
              <a:off x="930716" y="2752962"/>
              <a:ext cx="889201" cy="29117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DB.mdf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DB_log.ldf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9BE40051-C6E2-4667-9828-432ECF4C20EF}"/>
              </a:ext>
            </a:extLst>
          </p:cNvPr>
          <p:cNvSpPr txBox="1"/>
          <p:nvPr/>
        </p:nvSpPr>
        <p:spPr>
          <a:xfrm>
            <a:off x="492573" y="4548718"/>
            <a:ext cx="1225494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Volume</a:t>
            </a:r>
          </a:p>
        </p:txBody>
      </p:sp>
      <p:cxnSp>
        <p:nvCxnSpPr>
          <p:cNvPr id="198" name="Connector: Curved 197">
            <a:extLst>
              <a:ext uri="{FF2B5EF4-FFF2-40B4-BE49-F238E27FC236}">
                <a16:creationId xmlns:a16="http://schemas.microsoft.com/office/drawing/2014/main" id="{4FA347D1-374F-4CE3-B4E9-608A0DC7875E}"/>
              </a:ext>
            </a:extLst>
          </p:cNvPr>
          <p:cNvCxnSpPr>
            <a:cxnSpLocks/>
            <a:stCxn id="191" idx="3"/>
            <a:endCxn id="237" idx="1"/>
          </p:cNvCxnSpPr>
          <p:nvPr/>
        </p:nvCxnSpPr>
        <p:spPr>
          <a:xfrm>
            <a:off x="4794372" y="5324744"/>
            <a:ext cx="1529687" cy="3552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Curved 210">
            <a:extLst>
              <a:ext uri="{FF2B5EF4-FFF2-40B4-BE49-F238E27FC236}">
                <a16:creationId xmlns:a16="http://schemas.microsoft.com/office/drawing/2014/main" id="{978C5E27-9B17-4EE1-B46A-9E56124EE112}"/>
              </a:ext>
            </a:extLst>
          </p:cNvPr>
          <p:cNvCxnSpPr>
            <a:cxnSpLocks/>
            <a:stCxn id="193" idx="0"/>
            <a:endCxn id="191" idx="1"/>
          </p:cNvCxnSpPr>
          <p:nvPr/>
        </p:nvCxnSpPr>
        <p:spPr>
          <a:xfrm rot="16200000" flipH="1">
            <a:off x="1700410" y="3207329"/>
            <a:ext cx="1628088" cy="2606743"/>
          </a:xfrm>
          <a:prstGeom prst="curvedConnector4">
            <a:avLst>
              <a:gd name="adj1" fmla="val 3355"/>
              <a:gd name="adj2" fmla="val 6852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BBAF3210-9735-4A31-9706-F15248AC30F6}"/>
              </a:ext>
            </a:extLst>
          </p:cNvPr>
          <p:cNvCxnSpPr>
            <a:cxnSpLocks/>
            <a:stCxn id="193" idx="0"/>
            <a:endCxn id="80" idx="1"/>
          </p:cNvCxnSpPr>
          <p:nvPr/>
        </p:nvCxnSpPr>
        <p:spPr>
          <a:xfrm rot="16200000" flipH="1">
            <a:off x="2224112" y="2683627"/>
            <a:ext cx="628160" cy="2654219"/>
          </a:xfrm>
          <a:prstGeom prst="curvedConnector4">
            <a:avLst>
              <a:gd name="adj1" fmla="val -36392"/>
              <a:gd name="adj2" fmla="val 68191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C096FEAE-2DCC-4D66-9EFE-EEDCB7E76B46}"/>
              </a:ext>
            </a:extLst>
          </p:cNvPr>
          <p:cNvCxnSpPr>
            <a:cxnSpLocks/>
            <a:stCxn id="193" idx="0"/>
            <a:endCxn id="36" idx="1"/>
          </p:cNvCxnSpPr>
          <p:nvPr/>
        </p:nvCxnSpPr>
        <p:spPr>
          <a:xfrm rot="5400000" flipH="1" flipV="1">
            <a:off x="2277445" y="2101062"/>
            <a:ext cx="529232" cy="2661956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E4E079F-8F2D-494D-9092-24B007F61E8A}"/>
              </a:ext>
            </a:extLst>
          </p:cNvPr>
          <p:cNvSpPr/>
          <p:nvPr/>
        </p:nvSpPr>
        <p:spPr>
          <a:xfrm>
            <a:off x="6197024" y="4912577"/>
            <a:ext cx="1691561" cy="1184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EA47B44-FE5E-4F64-81AA-521CB0C3B6AD}"/>
              </a:ext>
            </a:extLst>
          </p:cNvPr>
          <p:cNvSpPr txBox="1"/>
          <p:nvPr/>
        </p:nvSpPr>
        <p:spPr>
          <a:xfrm>
            <a:off x="6197024" y="4934104"/>
            <a:ext cx="16915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Prod Like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959D072-44C0-4F0C-9A57-7D25A758B8F7}"/>
              </a:ext>
            </a:extLst>
          </p:cNvPr>
          <p:cNvGrpSpPr/>
          <p:nvPr/>
        </p:nvGrpSpPr>
        <p:grpSpPr>
          <a:xfrm>
            <a:off x="6324059" y="5324744"/>
            <a:ext cx="866537" cy="710484"/>
            <a:chOff x="2034042" y="2233812"/>
            <a:chExt cx="1268779" cy="1004019"/>
          </a:xfrm>
        </p:grpSpPr>
        <p:sp>
          <p:nvSpPr>
            <p:cNvPr id="237" name="Flowchart: Document 236">
              <a:extLst>
                <a:ext uri="{FF2B5EF4-FFF2-40B4-BE49-F238E27FC236}">
                  <a16:creationId xmlns:a16="http://schemas.microsoft.com/office/drawing/2014/main" id="{CF85B41E-A9C8-4B5A-B8A5-41D4681C7ACA}"/>
                </a:ext>
              </a:extLst>
            </p:cNvPr>
            <p:cNvSpPr/>
            <p:nvPr/>
          </p:nvSpPr>
          <p:spPr>
            <a:xfrm>
              <a:off x="2034042" y="2233812"/>
              <a:ext cx="1268779" cy="1004019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accent1"/>
                  </a:solidFill>
                </a:rPr>
                <a:t>PreProd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39" name="Double Brace 238">
              <a:extLst>
                <a:ext uri="{FF2B5EF4-FFF2-40B4-BE49-F238E27FC236}">
                  <a16:creationId xmlns:a16="http://schemas.microsoft.com/office/drawing/2014/main" id="{B6C97DA6-8468-45E9-AB8C-5DC17B798D17}"/>
                </a:ext>
              </a:extLst>
            </p:cNvPr>
            <p:cNvSpPr/>
            <p:nvPr/>
          </p:nvSpPr>
          <p:spPr>
            <a:xfrm>
              <a:off x="2096162" y="2616372"/>
              <a:ext cx="977972" cy="314896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Port: 1433</a:t>
              </a:r>
            </a:p>
          </p:txBody>
        </p:sp>
      </p:grpSp>
      <p:cxnSp>
        <p:nvCxnSpPr>
          <p:cNvPr id="253" name="Connector: Curved 252">
            <a:extLst>
              <a:ext uri="{FF2B5EF4-FFF2-40B4-BE49-F238E27FC236}">
                <a16:creationId xmlns:a16="http://schemas.microsoft.com/office/drawing/2014/main" id="{3C65BC0A-8E71-4D63-B841-5D5BF031F2DF}"/>
              </a:ext>
            </a:extLst>
          </p:cNvPr>
          <p:cNvCxnSpPr>
            <a:cxnSpLocks/>
            <a:stCxn id="196" idx="3"/>
            <a:endCxn id="237" idx="2"/>
          </p:cNvCxnSpPr>
          <p:nvPr/>
        </p:nvCxnSpPr>
        <p:spPr>
          <a:xfrm>
            <a:off x="1472090" y="5565421"/>
            <a:ext cx="5285238" cy="422836"/>
          </a:xfrm>
          <a:prstGeom prst="curvedConnector4">
            <a:avLst>
              <a:gd name="adj1" fmla="val 45901"/>
              <a:gd name="adj2" fmla="val 15406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2" name="Graphic 261" descr="Programmer">
            <a:extLst>
              <a:ext uri="{FF2B5EF4-FFF2-40B4-BE49-F238E27FC236}">
                <a16:creationId xmlns:a16="http://schemas.microsoft.com/office/drawing/2014/main" id="{471A923B-D49C-428B-B3C5-E07A6A9AD6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26310" y="504583"/>
            <a:ext cx="914400" cy="914400"/>
          </a:xfrm>
          <a:prstGeom prst="rect">
            <a:avLst/>
          </a:prstGeom>
        </p:spPr>
      </p:pic>
      <p:cxnSp>
        <p:nvCxnSpPr>
          <p:cNvPr id="264" name="Connector: Curved 263">
            <a:extLst>
              <a:ext uri="{FF2B5EF4-FFF2-40B4-BE49-F238E27FC236}">
                <a16:creationId xmlns:a16="http://schemas.microsoft.com/office/drawing/2014/main" id="{1D52CFA6-B287-434E-9DDA-E077599437D9}"/>
              </a:ext>
            </a:extLst>
          </p:cNvPr>
          <p:cNvCxnSpPr>
            <a:cxnSpLocks/>
            <a:stCxn id="262" idx="1"/>
            <a:endCxn id="127" idx="3"/>
          </p:cNvCxnSpPr>
          <p:nvPr/>
        </p:nvCxnSpPr>
        <p:spPr>
          <a:xfrm rot="10800000" flipV="1">
            <a:off x="7553466" y="961783"/>
            <a:ext cx="2572844" cy="5005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67" name="Graphic 266" descr="Programmer">
            <a:extLst>
              <a:ext uri="{FF2B5EF4-FFF2-40B4-BE49-F238E27FC236}">
                <a16:creationId xmlns:a16="http://schemas.microsoft.com/office/drawing/2014/main" id="{E4389D2B-8FE1-4973-99B5-B36FD12C45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46638" y="2279891"/>
            <a:ext cx="914400" cy="914400"/>
          </a:xfrm>
          <a:prstGeom prst="rect">
            <a:avLst/>
          </a:prstGeom>
        </p:spPr>
      </p:pic>
      <p:cxnSp>
        <p:nvCxnSpPr>
          <p:cNvPr id="268" name="Connector: Curved 267">
            <a:extLst>
              <a:ext uri="{FF2B5EF4-FFF2-40B4-BE49-F238E27FC236}">
                <a16:creationId xmlns:a16="http://schemas.microsoft.com/office/drawing/2014/main" id="{83EE04CA-EE7D-4795-B2AF-99A573120B8E}"/>
              </a:ext>
            </a:extLst>
          </p:cNvPr>
          <p:cNvCxnSpPr>
            <a:cxnSpLocks/>
            <a:stCxn id="267" idx="2"/>
            <a:endCxn id="133" idx="3"/>
          </p:cNvCxnSpPr>
          <p:nvPr/>
        </p:nvCxnSpPr>
        <p:spPr>
          <a:xfrm rot="5400000" flipH="1">
            <a:off x="8809166" y="1299620"/>
            <a:ext cx="653977" cy="3135367"/>
          </a:xfrm>
          <a:prstGeom prst="curvedConnector4">
            <a:avLst>
              <a:gd name="adj1" fmla="val -34955"/>
              <a:gd name="adj2" fmla="val 57291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0" name="Connector: Curved 269">
            <a:extLst>
              <a:ext uri="{FF2B5EF4-FFF2-40B4-BE49-F238E27FC236}">
                <a16:creationId xmlns:a16="http://schemas.microsoft.com/office/drawing/2014/main" id="{DAEBBD9D-EF10-488F-91BD-491DDEFBF8BD}"/>
              </a:ext>
            </a:extLst>
          </p:cNvPr>
          <p:cNvCxnSpPr>
            <a:cxnSpLocks/>
            <a:stCxn id="12" idx="1"/>
            <a:endCxn id="133" idx="3"/>
          </p:cNvCxnSpPr>
          <p:nvPr/>
        </p:nvCxnSpPr>
        <p:spPr>
          <a:xfrm rot="10800000" flipV="1">
            <a:off x="7568471" y="1777614"/>
            <a:ext cx="1341872" cy="7627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5" name="Graphic 284" descr="List">
            <a:extLst>
              <a:ext uri="{FF2B5EF4-FFF2-40B4-BE49-F238E27FC236}">
                <a16:creationId xmlns:a16="http://schemas.microsoft.com/office/drawing/2014/main" id="{B7A28641-19CB-4B81-A729-5752DD0FBF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61989" y="4661570"/>
            <a:ext cx="914400" cy="914400"/>
          </a:xfrm>
          <a:prstGeom prst="rect">
            <a:avLst/>
          </a:prstGeom>
        </p:spPr>
      </p:pic>
      <p:sp>
        <p:nvSpPr>
          <p:cNvPr id="286" name="TextBox 285">
            <a:extLst>
              <a:ext uri="{FF2B5EF4-FFF2-40B4-BE49-F238E27FC236}">
                <a16:creationId xmlns:a16="http://schemas.microsoft.com/office/drawing/2014/main" id="{1B832DC1-B0A2-4454-ADA8-D93EEE88BCE8}"/>
              </a:ext>
            </a:extLst>
          </p:cNvPr>
          <p:cNvSpPr txBox="1"/>
          <p:nvPr/>
        </p:nvSpPr>
        <p:spPr>
          <a:xfrm>
            <a:off x="8696597" y="5499026"/>
            <a:ext cx="104518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Artifact Repository</a:t>
            </a:r>
          </a:p>
        </p:txBody>
      </p:sp>
      <p:cxnSp>
        <p:nvCxnSpPr>
          <p:cNvPr id="287" name="Connector: Curved 286">
            <a:extLst>
              <a:ext uri="{FF2B5EF4-FFF2-40B4-BE49-F238E27FC236}">
                <a16:creationId xmlns:a16="http://schemas.microsoft.com/office/drawing/2014/main" id="{BC54C090-E437-4820-B3DD-E63916B8A7B4}"/>
              </a:ext>
            </a:extLst>
          </p:cNvPr>
          <p:cNvCxnSpPr>
            <a:cxnSpLocks/>
            <a:stCxn id="285" idx="1"/>
            <a:endCxn id="112" idx="3"/>
          </p:cNvCxnSpPr>
          <p:nvPr/>
        </p:nvCxnSpPr>
        <p:spPr>
          <a:xfrm rot="10800000">
            <a:off x="7553467" y="4315624"/>
            <a:ext cx="1208522" cy="803147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1" name="Connector: Curved 290">
            <a:extLst>
              <a:ext uri="{FF2B5EF4-FFF2-40B4-BE49-F238E27FC236}">
                <a16:creationId xmlns:a16="http://schemas.microsoft.com/office/drawing/2014/main" id="{B0E2E39E-DF12-4F70-8339-54E4C237312F}"/>
              </a:ext>
            </a:extLst>
          </p:cNvPr>
          <p:cNvCxnSpPr>
            <a:cxnSpLocks/>
            <a:stCxn id="285" idx="1"/>
            <a:endCxn id="237" idx="3"/>
          </p:cNvCxnSpPr>
          <p:nvPr/>
        </p:nvCxnSpPr>
        <p:spPr>
          <a:xfrm rot="10800000" flipV="1">
            <a:off x="7190597" y="5118770"/>
            <a:ext cx="1571393" cy="56121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2" name="Graphic 301" descr="Factory">
            <a:extLst>
              <a:ext uri="{FF2B5EF4-FFF2-40B4-BE49-F238E27FC236}">
                <a16:creationId xmlns:a16="http://schemas.microsoft.com/office/drawing/2014/main" id="{19F4BA1D-8AE8-4069-B2B9-72BFA7AD872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30085" y="3154975"/>
            <a:ext cx="914400" cy="914400"/>
          </a:xfrm>
          <a:prstGeom prst="rect">
            <a:avLst/>
          </a:prstGeom>
        </p:spPr>
      </p:pic>
      <p:sp>
        <p:nvSpPr>
          <p:cNvPr id="303" name="TextBox 302">
            <a:extLst>
              <a:ext uri="{FF2B5EF4-FFF2-40B4-BE49-F238E27FC236}">
                <a16:creationId xmlns:a16="http://schemas.microsoft.com/office/drawing/2014/main" id="{5D535076-B03C-4257-853D-B268C9B61079}"/>
              </a:ext>
            </a:extLst>
          </p:cNvPr>
          <p:cNvSpPr txBox="1"/>
          <p:nvPr/>
        </p:nvSpPr>
        <p:spPr>
          <a:xfrm>
            <a:off x="8715632" y="3987333"/>
            <a:ext cx="104518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Build Server</a:t>
            </a:r>
          </a:p>
        </p:txBody>
      </p:sp>
      <p:cxnSp>
        <p:nvCxnSpPr>
          <p:cNvPr id="304" name="Connector: Curved 303">
            <a:extLst>
              <a:ext uri="{FF2B5EF4-FFF2-40B4-BE49-F238E27FC236}">
                <a16:creationId xmlns:a16="http://schemas.microsoft.com/office/drawing/2014/main" id="{087EFB09-B9C0-4F5A-9F3A-123CFF567461}"/>
              </a:ext>
            </a:extLst>
          </p:cNvPr>
          <p:cNvCxnSpPr>
            <a:cxnSpLocks/>
            <a:stCxn id="12" idx="3"/>
            <a:endCxn id="302" idx="0"/>
          </p:cNvCxnSpPr>
          <p:nvPr/>
        </p:nvCxnSpPr>
        <p:spPr>
          <a:xfrm flipH="1">
            <a:off x="9287285" y="1777614"/>
            <a:ext cx="389104" cy="1377361"/>
          </a:xfrm>
          <a:prstGeom prst="curvedConnector4">
            <a:avLst>
              <a:gd name="adj1" fmla="val -58750"/>
              <a:gd name="adj2" fmla="val 6237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7" name="Connector: Curved 306">
            <a:extLst>
              <a:ext uri="{FF2B5EF4-FFF2-40B4-BE49-F238E27FC236}">
                <a16:creationId xmlns:a16="http://schemas.microsoft.com/office/drawing/2014/main" id="{E1362A46-C751-4F2A-9B65-4C654268E4CE}"/>
              </a:ext>
            </a:extLst>
          </p:cNvPr>
          <p:cNvCxnSpPr>
            <a:cxnSpLocks/>
            <a:stCxn id="285" idx="3"/>
            <a:endCxn id="302" idx="3"/>
          </p:cNvCxnSpPr>
          <p:nvPr/>
        </p:nvCxnSpPr>
        <p:spPr>
          <a:xfrm flipV="1">
            <a:off x="9676389" y="3612175"/>
            <a:ext cx="68096" cy="1506595"/>
          </a:xfrm>
          <a:prstGeom prst="curvedConnector3">
            <a:avLst>
              <a:gd name="adj1" fmla="val 435703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0" name="Title 1">
            <a:extLst>
              <a:ext uri="{FF2B5EF4-FFF2-40B4-BE49-F238E27FC236}">
                <a16:creationId xmlns:a16="http://schemas.microsoft.com/office/drawing/2014/main" id="{FDC8402B-EAFB-42AD-9594-0A2ABC2462B7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Docker Setup</a:t>
            </a:r>
          </a:p>
        </p:txBody>
      </p:sp>
      <p:sp>
        <p:nvSpPr>
          <p:cNvPr id="316" name="Right Brace 315">
            <a:extLst>
              <a:ext uri="{FF2B5EF4-FFF2-40B4-BE49-F238E27FC236}">
                <a16:creationId xmlns:a16="http://schemas.microsoft.com/office/drawing/2014/main" id="{683161C3-A93B-4923-B89E-1ECF07C3EE91}"/>
              </a:ext>
            </a:extLst>
          </p:cNvPr>
          <p:cNvSpPr/>
          <p:nvPr/>
        </p:nvSpPr>
        <p:spPr>
          <a:xfrm>
            <a:off x="3931588" y="1682883"/>
            <a:ext cx="175156" cy="597008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ight Brace 316">
            <a:extLst>
              <a:ext uri="{FF2B5EF4-FFF2-40B4-BE49-F238E27FC236}">
                <a16:creationId xmlns:a16="http://schemas.microsoft.com/office/drawing/2014/main" id="{353A5226-73EC-4F22-8805-1EC76479E675}"/>
              </a:ext>
            </a:extLst>
          </p:cNvPr>
          <p:cNvSpPr/>
          <p:nvPr/>
        </p:nvSpPr>
        <p:spPr>
          <a:xfrm rot="16200000">
            <a:off x="4142216" y="1898569"/>
            <a:ext cx="397345" cy="118225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2" name="Graphic 321" descr="Programmer">
            <a:extLst>
              <a:ext uri="{FF2B5EF4-FFF2-40B4-BE49-F238E27FC236}">
                <a16:creationId xmlns:a16="http://schemas.microsoft.com/office/drawing/2014/main" id="{D7EEF507-CF0B-44C4-9540-7F6A4373C6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28785" y="3475963"/>
            <a:ext cx="914400" cy="914400"/>
          </a:xfrm>
          <a:prstGeom prst="rect">
            <a:avLst/>
          </a:prstGeom>
        </p:spPr>
      </p:pic>
      <p:pic>
        <p:nvPicPr>
          <p:cNvPr id="323" name="Graphic 322" descr="Programmer">
            <a:extLst>
              <a:ext uri="{FF2B5EF4-FFF2-40B4-BE49-F238E27FC236}">
                <a16:creationId xmlns:a16="http://schemas.microsoft.com/office/drawing/2014/main" id="{932D6FAC-87C0-4E7A-8AFB-D3A2179A43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56400" y="4792144"/>
            <a:ext cx="914400" cy="914400"/>
          </a:xfrm>
          <a:prstGeom prst="rect">
            <a:avLst/>
          </a:prstGeom>
        </p:spPr>
      </p:pic>
      <p:cxnSp>
        <p:nvCxnSpPr>
          <p:cNvPr id="324" name="Connector: Curved 323">
            <a:extLst>
              <a:ext uri="{FF2B5EF4-FFF2-40B4-BE49-F238E27FC236}">
                <a16:creationId xmlns:a16="http://schemas.microsoft.com/office/drawing/2014/main" id="{792EC436-F182-4046-8F0E-218E33F1BD37}"/>
              </a:ext>
            </a:extLst>
          </p:cNvPr>
          <p:cNvCxnSpPr>
            <a:cxnSpLocks/>
            <a:stCxn id="322" idx="2"/>
            <a:endCxn id="112" idx="3"/>
          </p:cNvCxnSpPr>
          <p:nvPr/>
        </p:nvCxnSpPr>
        <p:spPr>
          <a:xfrm rot="5400000" flipH="1">
            <a:off x="9082356" y="2786734"/>
            <a:ext cx="74740" cy="3132518"/>
          </a:xfrm>
          <a:prstGeom prst="curvedConnector4">
            <a:avLst>
              <a:gd name="adj1" fmla="val -305860"/>
              <a:gd name="adj2" fmla="val 69977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7" name="Connector: Curved 326">
            <a:extLst>
              <a:ext uri="{FF2B5EF4-FFF2-40B4-BE49-F238E27FC236}">
                <a16:creationId xmlns:a16="http://schemas.microsoft.com/office/drawing/2014/main" id="{531C3F26-711E-48DE-A4B8-1F723DED1207}"/>
              </a:ext>
            </a:extLst>
          </p:cNvPr>
          <p:cNvCxnSpPr>
            <a:cxnSpLocks/>
            <a:stCxn id="323" idx="2"/>
            <a:endCxn id="237" idx="3"/>
          </p:cNvCxnSpPr>
          <p:nvPr/>
        </p:nvCxnSpPr>
        <p:spPr>
          <a:xfrm rot="5400000" flipH="1">
            <a:off x="8938819" y="3931763"/>
            <a:ext cx="26558" cy="3523004"/>
          </a:xfrm>
          <a:prstGeom prst="curvedConnector4">
            <a:avLst>
              <a:gd name="adj1" fmla="val -1451984"/>
              <a:gd name="adj2" fmla="val 68025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27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106F8F69-88F2-473E-823D-705A6F45D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0343" y="1436854"/>
            <a:ext cx="766046" cy="681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212AF0-1E8D-4292-A4D6-266800FBF494}"/>
              </a:ext>
            </a:extLst>
          </p:cNvPr>
          <p:cNvSpPr txBox="1"/>
          <p:nvPr/>
        </p:nvSpPr>
        <p:spPr>
          <a:xfrm>
            <a:off x="8848556" y="1996835"/>
            <a:ext cx="93596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Version</a:t>
            </a:r>
          </a:p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77F897-8B1B-4DAF-AE2E-8FCA6DE2F524}"/>
              </a:ext>
            </a:extLst>
          </p:cNvPr>
          <p:cNvSpPr/>
          <p:nvPr/>
        </p:nvSpPr>
        <p:spPr>
          <a:xfrm>
            <a:off x="2737209" y="1134656"/>
            <a:ext cx="2877930" cy="498325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2558F-2861-42A7-B0A6-890A8C03CE5C}"/>
              </a:ext>
            </a:extLst>
          </p:cNvPr>
          <p:cNvSpPr txBox="1"/>
          <p:nvPr/>
        </p:nvSpPr>
        <p:spPr>
          <a:xfrm>
            <a:off x="2737209" y="1112570"/>
            <a:ext cx="2877930" cy="36933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Docker Environment</a:t>
            </a:r>
          </a:p>
        </p:txBody>
      </p:sp>
      <p:pic>
        <p:nvPicPr>
          <p:cNvPr id="27" name="Graphic 26" descr="Folder">
            <a:extLst>
              <a:ext uri="{FF2B5EF4-FFF2-40B4-BE49-F238E27FC236}">
                <a16:creationId xmlns:a16="http://schemas.microsoft.com/office/drawing/2014/main" id="{FA8021B6-AA1C-421D-A97A-4C33E08D4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484" y="2020892"/>
            <a:ext cx="1931327" cy="23792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F215F0-4404-4585-89E1-CC9B75F4BE85}"/>
              </a:ext>
            </a:extLst>
          </p:cNvPr>
          <p:cNvSpPr txBox="1"/>
          <p:nvPr/>
        </p:nvSpPr>
        <p:spPr>
          <a:xfrm>
            <a:off x="425136" y="2810269"/>
            <a:ext cx="1611781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Bind Mount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EB263ED-BBDA-4075-A4D8-2E5C15BFE293}"/>
              </a:ext>
            </a:extLst>
          </p:cNvPr>
          <p:cNvGrpSpPr/>
          <p:nvPr/>
        </p:nvGrpSpPr>
        <p:grpSpPr>
          <a:xfrm>
            <a:off x="478342" y="3108690"/>
            <a:ext cx="595035" cy="779241"/>
            <a:chOff x="930716" y="2365069"/>
            <a:chExt cx="547265" cy="567075"/>
          </a:xfrm>
        </p:grpSpPr>
        <p:pic>
          <p:nvPicPr>
            <p:cNvPr id="22" name="Graphic 21" descr="Database">
              <a:extLst>
                <a:ext uri="{FF2B5EF4-FFF2-40B4-BE49-F238E27FC236}">
                  <a16:creationId xmlns:a16="http://schemas.microsoft.com/office/drawing/2014/main" id="{E262EEC9-0EAF-42F2-B7ED-6D1873DDA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DFCEB3-EDC2-40F0-9F70-95FCBE70A810}"/>
                </a:ext>
              </a:extLst>
            </p:cNvPr>
            <p:cNvSpPr txBox="1"/>
            <p:nvPr/>
          </p:nvSpPr>
          <p:spPr>
            <a:xfrm>
              <a:off x="930716" y="2752962"/>
              <a:ext cx="547265" cy="17918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>
                      <a:lumMod val="75000"/>
                    </a:schemeClr>
                  </a:solidFill>
                </a:rPr>
                <a:t>Backup</a:t>
              </a:r>
            </a:p>
          </p:txBody>
        </p:sp>
      </p:grpSp>
      <p:sp>
        <p:nvSpPr>
          <p:cNvPr id="35" name="Flowchart: Multidocument 34">
            <a:extLst>
              <a:ext uri="{FF2B5EF4-FFF2-40B4-BE49-F238E27FC236}">
                <a16:creationId xmlns:a16="http://schemas.microsoft.com/office/drawing/2014/main" id="{9B7C173C-AB6E-4D20-8BFF-6C051D5D518A}"/>
              </a:ext>
            </a:extLst>
          </p:cNvPr>
          <p:cNvSpPr/>
          <p:nvPr/>
        </p:nvSpPr>
        <p:spPr>
          <a:xfrm>
            <a:off x="2881498" y="1674854"/>
            <a:ext cx="961842" cy="659047"/>
          </a:xfrm>
          <a:prstGeom prst="flowChartMulti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Base Images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E233D6E-E915-4C48-8196-6E21DB4A2206}"/>
              </a:ext>
            </a:extLst>
          </p:cNvPr>
          <p:cNvGrpSpPr/>
          <p:nvPr/>
        </p:nvGrpSpPr>
        <p:grpSpPr>
          <a:xfrm>
            <a:off x="3831842" y="2657996"/>
            <a:ext cx="955597" cy="1018856"/>
            <a:chOff x="466149" y="2429743"/>
            <a:chExt cx="955597" cy="1018856"/>
          </a:xfrm>
        </p:grpSpPr>
        <p:sp>
          <p:nvSpPr>
            <p:cNvPr id="36" name="Flowchart: Document 35">
              <a:extLst>
                <a:ext uri="{FF2B5EF4-FFF2-40B4-BE49-F238E27FC236}">
                  <a16:creationId xmlns:a16="http://schemas.microsoft.com/office/drawing/2014/main" id="{33078894-D834-472D-84D9-8DDCBE243C67}"/>
                </a:ext>
              </a:extLst>
            </p:cNvPr>
            <p:cNvSpPr/>
            <p:nvPr/>
          </p:nvSpPr>
          <p:spPr>
            <a:xfrm>
              <a:off x="507346" y="2429743"/>
              <a:ext cx="914400" cy="1018856"/>
            </a:xfrm>
            <a:prstGeom prst="flowChartDocumen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Dev Image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66DCB98-1907-400A-B5E3-322B368DA705}"/>
                </a:ext>
              </a:extLst>
            </p:cNvPr>
            <p:cNvGrpSpPr/>
            <p:nvPr/>
          </p:nvGrpSpPr>
          <p:grpSpPr>
            <a:xfrm>
              <a:off x="466149" y="2672382"/>
              <a:ext cx="712054" cy="661766"/>
              <a:chOff x="854237" y="2365069"/>
              <a:chExt cx="712054" cy="661766"/>
            </a:xfrm>
          </p:grpSpPr>
          <p:pic>
            <p:nvPicPr>
              <p:cNvPr id="48" name="Graphic 47" descr="Database">
                <a:extLst>
                  <a:ext uri="{FF2B5EF4-FFF2-40B4-BE49-F238E27FC236}">
                    <a16:creationId xmlns:a16="http://schemas.microsoft.com/office/drawing/2014/main" id="{597AC218-569B-4D43-8DC9-C99C37F2C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6968" y="2365069"/>
                <a:ext cx="443527" cy="443527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8E04ABE-E162-42D9-BB77-87061A3DEEAD}"/>
                  </a:ext>
                </a:extLst>
              </p:cNvPr>
              <p:cNvSpPr txBox="1"/>
              <p:nvPr/>
            </p:nvSpPr>
            <p:spPr>
              <a:xfrm>
                <a:off x="854237" y="2780614"/>
                <a:ext cx="71205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76" name="Flowchart: Document 75">
            <a:extLst>
              <a:ext uri="{FF2B5EF4-FFF2-40B4-BE49-F238E27FC236}">
                <a16:creationId xmlns:a16="http://schemas.microsoft.com/office/drawing/2014/main" id="{8092CCA4-142B-43AC-A434-CDE2F043FB6D}"/>
              </a:ext>
            </a:extLst>
          </p:cNvPr>
          <p:cNvSpPr/>
          <p:nvPr/>
        </p:nvSpPr>
        <p:spPr>
          <a:xfrm>
            <a:off x="4188445" y="1682883"/>
            <a:ext cx="929764" cy="547267"/>
          </a:xfrm>
          <a:prstGeom prst="flowChart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SQL Server Image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BB4CEB9-DAD3-4ACB-821C-192BF6B9A5AE}"/>
              </a:ext>
            </a:extLst>
          </p:cNvPr>
          <p:cNvGrpSpPr/>
          <p:nvPr/>
        </p:nvGrpSpPr>
        <p:grpSpPr>
          <a:xfrm>
            <a:off x="3846207" y="3815388"/>
            <a:ext cx="933495" cy="1018856"/>
            <a:chOff x="550925" y="4103920"/>
            <a:chExt cx="933495" cy="1018856"/>
          </a:xfrm>
        </p:grpSpPr>
        <p:sp>
          <p:nvSpPr>
            <p:cNvPr id="80" name="Flowchart: Document 79">
              <a:extLst>
                <a:ext uri="{FF2B5EF4-FFF2-40B4-BE49-F238E27FC236}">
                  <a16:creationId xmlns:a16="http://schemas.microsoft.com/office/drawing/2014/main" id="{E8D94C02-DDBD-4B5A-B61A-65210C935513}"/>
                </a:ext>
              </a:extLst>
            </p:cNvPr>
            <p:cNvSpPr/>
            <p:nvPr/>
          </p:nvSpPr>
          <p:spPr>
            <a:xfrm>
              <a:off x="570020" y="4103920"/>
              <a:ext cx="914400" cy="1018856"/>
            </a:xfrm>
            <a:prstGeom prst="flowChartDocumen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QA Image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CEA3FE7-4BEF-4794-A0CD-1A48831AB02E}"/>
                </a:ext>
              </a:extLst>
            </p:cNvPr>
            <p:cNvGrpSpPr/>
            <p:nvPr/>
          </p:nvGrpSpPr>
          <p:grpSpPr>
            <a:xfrm>
              <a:off x="550925" y="4346559"/>
              <a:ext cx="712054" cy="634255"/>
              <a:chOff x="941761" y="2910612"/>
              <a:chExt cx="712054" cy="634255"/>
            </a:xfrm>
          </p:grpSpPr>
          <p:pic>
            <p:nvPicPr>
              <p:cNvPr id="82" name="Graphic 81" descr="Database">
                <a:extLst>
                  <a:ext uri="{FF2B5EF4-FFF2-40B4-BE49-F238E27FC236}">
                    <a16:creationId xmlns:a16="http://schemas.microsoft.com/office/drawing/2014/main" id="{5F3DFB98-14B1-4436-A683-DF2D14CB8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52390" y="2910612"/>
                <a:ext cx="443527" cy="443527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9587795-E0E5-43DE-A72F-15FF5C587201}"/>
                  </a:ext>
                </a:extLst>
              </p:cNvPr>
              <p:cNvSpPr txBox="1"/>
              <p:nvPr/>
            </p:nvSpPr>
            <p:spPr>
              <a:xfrm>
                <a:off x="941761" y="3298646"/>
                <a:ext cx="71205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7A6A820E-1C51-47AB-B901-7BA62AD91D35}"/>
              </a:ext>
            </a:extLst>
          </p:cNvPr>
          <p:cNvCxnSpPr>
            <a:cxnSpLocks/>
            <a:stCxn id="36" idx="3"/>
            <a:endCxn id="125" idx="1"/>
          </p:cNvCxnSpPr>
          <p:nvPr/>
        </p:nvCxnSpPr>
        <p:spPr>
          <a:xfrm flipV="1">
            <a:off x="4787439" y="1436855"/>
            <a:ext cx="1521615" cy="17305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7C7D7B4-3D3E-4755-A09E-E5C9E9AC4EA2}"/>
              </a:ext>
            </a:extLst>
          </p:cNvPr>
          <p:cNvGrpSpPr/>
          <p:nvPr/>
        </p:nvGrpSpPr>
        <p:grpSpPr>
          <a:xfrm>
            <a:off x="6197024" y="3328001"/>
            <a:ext cx="1691561" cy="1497716"/>
            <a:chOff x="8721283" y="2884529"/>
            <a:chExt cx="1691561" cy="1497716"/>
          </a:xfrm>
          <a:solidFill>
            <a:schemeClr val="bg1"/>
          </a:solidFill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A5558ED-CCCE-4D1A-82D7-6DF0B2EB8A37}"/>
                </a:ext>
              </a:extLst>
            </p:cNvPr>
            <p:cNvSpPr/>
            <p:nvPr/>
          </p:nvSpPr>
          <p:spPr>
            <a:xfrm>
              <a:off x="8721283" y="2884529"/>
              <a:ext cx="1691561" cy="149771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592F2A1-5F49-49D6-804A-DB19F395078D}"/>
                </a:ext>
              </a:extLst>
            </p:cNvPr>
            <p:cNvSpPr txBox="1"/>
            <p:nvPr/>
          </p:nvSpPr>
          <p:spPr>
            <a:xfrm>
              <a:off x="8721283" y="2906056"/>
              <a:ext cx="1691561" cy="369332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Testing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F7E6360-1E49-48F5-810D-9E980A0C91D8}"/>
                </a:ext>
              </a:extLst>
            </p:cNvPr>
            <p:cNvGrpSpPr/>
            <p:nvPr/>
          </p:nvGrpSpPr>
          <p:grpSpPr>
            <a:xfrm>
              <a:off x="8791541" y="3344653"/>
              <a:ext cx="1310552" cy="1004019"/>
              <a:chOff x="1993348" y="2389684"/>
              <a:chExt cx="1310552" cy="1004019"/>
            </a:xfrm>
            <a:grpFill/>
          </p:grpSpPr>
          <p:sp>
            <p:nvSpPr>
              <p:cNvPr id="110" name="Flowchart: Document 109">
                <a:extLst>
                  <a:ext uri="{FF2B5EF4-FFF2-40B4-BE49-F238E27FC236}">
                    <a16:creationId xmlns:a16="http://schemas.microsoft.com/office/drawing/2014/main" id="{240E0A8D-96C8-4EF4-A8A3-316099F9D9E4}"/>
                  </a:ext>
                </a:extLst>
              </p:cNvPr>
              <p:cNvSpPr/>
              <p:nvPr/>
            </p:nvSpPr>
            <p:spPr>
              <a:xfrm>
                <a:off x="2035121" y="2389684"/>
                <a:ext cx="1268779" cy="1004019"/>
              </a:xfrm>
              <a:prstGeom prst="flowChartDocument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t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QA 1</a:t>
                </a: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EDA274B3-EBC3-4AAA-9E91-1E9A2582B970}"/>
                  </a:ext>
                </a:extLst>
              </p:cNvPr>
              <p:cNvGrpSpPr/>
              <p:nvPr/>
            </p:nvGrpSpPr>
            <p:grpSpPr>
              <a:xfrm>
                <a:off x="1993348" y="2596702"/>
                <a:ext cx="712054" cy="661766"/>
                <a:chOff x="854237" y="2365069"/>
                <a:chExt cx="712054" cy="661766"/>
              </a:xfrm>
              <a:grpFill/>
            </p:grpSpPr>
            <p:pic>
              <p:nvPicPr>
                <p:cNvPr id="113" name="Graphic 112" descr="Database">
                  <a:extLst>
                    <a:ext uri="{FF2B5EF4-FFF2-40B4-BE49-F238E27FC236}">
                      <a16:creationId xmlns:a16="http://schemas.microsoft.com/office/drawing/2014/main" id="{B05593A2-AAAE-4F75-916A-F0463B60F0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6968" y="2365069"/>
                  <a:ext cx="443527" cy="443527"/>
                </a:xfrm>
                <a:prstGeom prst="rect">
                  <a:avLst/>
                </a:prstGeom>
              </p:spPr>
            </p:pic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25779C6-34DD-4D29-B13A-A492151BE3C6}"/>
                    </a:ext>
                  </a:extLst>
                </p:cNvPr>
                <p:cNvSpPr txBox="1"/>
                <p:nvPr/>
              </p:nvSpPr>
              <p:spPr>
                <a:xfrm>
                  <a:off x="854237" y="2780614"/>
                  <a:ext cx="712054" cy="24622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Database</a:t>
                  </a:r>
                </a:p>
              </p:txBody>
            </p:sp>
          </p:grpSp>
          <p:sp>
            <p:nvSpPr>
              <p:cNvPr id="112" name="Double Brace 111">
                <a:extLst>
                  <a:ext uri="{FF2B5EF4-FFF2-40B4-BE49-F238E27FC236}">
                    <a16:creationId xmlns:a16="http://schemas.microsoft.com/office/drawing/2014/main" id="{C5008509-8818-45C2-9F2E-1AA43230A9C3}"/>
                  </a:ext>
                </a:extLst>
              </p:cNvPr>
              <p:cNvSpPr/>
              <p:nvPr/>
            </p:nvSpPr>
            <p:spPr>
              <a:xfrm>
                <a:off x="2705402" y="2769472"/>
                <a:ext cx="574131" cy="295419"/>
              </a:xfrm>
              <a:prstGeom prst="bracePair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Port: 1437</a:t>
                </a:r>
              </a:p>
            </p:txBody>
          </p:sp>
        </p:grp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DED7FF6C-B440-4206-B665-92CFBAFC4384}"/>
              </a:ext>
            </a:extLst>
          </p:cNvPr>
          <p:cNvGrpSpPr/>
          <p:nvPr/>
        </p:nvGrpSpPr>
        <p:grpSpPr>
          <a:xfrm>
            <a:off x="6179033" y="473443"/>
            <a:ext cx="1770956" cy="2689546"/>
            <a:chOff x="5300492" y="1089765"/>
            <a:chExt cx="1770956" cy="2689546"/>
          </a:xfrm>
          <a:solidFill>
            <a:schemeClr val="bg1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6688D80-FE9C-4383-BD8A-A30C644BAEDC}"/>
                </a:ext>
              </a:extLst>
            </p:cNvPr>
            <p:cNvSpPr/>
            <p:nvPr/>
          </p:nvSpPr>
          <p:spPr>
            <a:xfrm>
              <a:off x="5300492" y="1089765"/>
              <a:ext cx="1752965" cy="268954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1B032327-3BDF-4BE5-ABE4-FB4B3A874EBD}"/>
                </a:ext>
              </a:extLst>
            </p:cNvPr>
            <p:cNvGrpSpPr/>
            <p:nvPr/>
          </p:nvGrpSpPr>
          <p:grpSpPr>
            <a:xfrm>
              <a:off x="5318483" y="1112570"/>
              <a:ext cx="1752965" cy="2520587"/>
              <a:chOff x="5344441" y="2268883"/>
              <a:chExt cx="1752965" cy="2520587"/>
            </a:xfrm>
            <a:grpFill/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03EFBDC-0F06-4166-AF90-EA8812A08C09}"/>
                  </a:ext>
                </a:extLst>
              </p:cNvPr>
              <p:cNvSpPr txBox="1"/>
              <p:nvPr/>
            </p:nvSpPr>
            <p:spPr>
              <a:xfrm>
                <a:off x="5344441" y="2268883"/>
                <a:ext cx="1752965" cy="369332"/>
              </a:xfrm>
              <a:prstGeom prst="rect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Development</a:t>
                </a: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D54C5753-6050-4B64-8BEC-424AE2A57D8D}"/>
                  </a:ext>
                </a:extLst>
              </p:cNvPr>
              <p:cNvGrpSpPr/>
              <p:nvPr/>
            </p:nvGrpSpPr>
            <p:grpSpPr>
              <a:xfrm>
                <a:off x="5414698" y="2707480"/>
                <a:ext cx="1310552" cy="1004019"/>
                <a:chOff x="1993348" y="2389684"/>
                <a:chExt cx="1310552" cy="1004019"/>
              </a:xfrm>
              <a:grpFill/>
            </p:grpSpPr>
            <p:sp>
              <p:nvSpPr>
                <p:cNvPr id="125" name="Flowchart: Document 124">
                  <a:extLst>
                    <a:ext uri="{FF2B5EF4-FFF2-40B4-BE49-F238E27FC236}">
                      <a16:creationId xmlns:a16="http://schemas.microsoft.com/office/drawing/2014/main" id="{812B180A-90EA-4FB8-9110-EE82DD614489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  <a:grp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1</a:t>
                  </a:r>
                </a:p>
              </p:txBody>
            </p: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2928E285-3B8B-464F-9BB4-B8BCADCBBE06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  <a:grpFill/>
              </p:grpSpPr>
              <p:pic>
                <p:nvPicPr>
                  <p:cNvPr id="128" name="Graphic 127" descr="Database">
                    <a:extLst>
                      <a:ext uri="{FF2B5EF4-FFF2-40B4-BE49-F238E27FC236}">
                        <a16:creationId xmlns:a16="http://schemas.microsoft.com/office/drawing/2014/main" id="{79F38EDA-09FA-42E0-ACAF-45795434DF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F02FAF09-2B1C-484D-9CE2-D24AAFBA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27" name="Double Brace 126">
                  <a:extLst>
                    <a:ext uri="{FF2B5EF4-FFF2-40B4-BE49-F238E27FC236}">
                      <a16:creationId xmlns:a16="http://schemas.microsoft.com/office/drawing/2014/main" id="{9C038C0D-9082-4670-8479-BAA741C0E463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1435</a:t>
                  </a: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6DE6A86F-6D17-470D-9415-3AA95DFC75BB}"/>
                  </a:ext>
                </a:extLst>
              </p:cNvPr>
              <p:cNvGrpSpPr/>
              <p:nvPr/>
            </p:nvGrpSpPr>
            <p:grpSpPr>
              <a:xfrm>
                <a:off x="5429703" y="3785451"/>
                <a:ext cx="1310552" cy="1004019"/>
                <a:chOff x="1993348" y="2389684"/>
                <a:chExt cx="1310552" cy="1004019"/>
              </a:xfrm>
              <a:grpFill/>
            </p:grpSpPr>
            <p:sp>
              <p:nvSpPr>
                <p:cNvPr id="131" name="Flowchart: Document 130">
                  <a:extLst>
                    <a:ext uri="{FF2B5EF4-FFF2-40B4-BE49-F238E27FC236}">
                      <a16:creationId xmlns:a16="http://schemas.microsoft.com/office/drawing/2014/main" id="{6B009298-3529-4793-8774-85F7F30C7D03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  <a:grp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2</a:t>
                  </a:r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8A92C48E-D616-43D2-A469-B119D515F918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  <a:grpFill/>
              </p:grpSpPr>
              <p:pic>
                <p:nvPicPr>
                  <p:cNvPr id="134" name="Graphic 133" descr="Database">
                    <a:extLst>
                      <a:ext uri="{FF2B5EF4-FFF2-40B4-BE49-F238E27FC236}">
                        <a16:creationId xmlns:a16="http://schemas.microsoft.com/office/drawing/2014/main" id="{145D3A8E-33F1-4408-8103-D9CA4F2A74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990B6269-6CBF-4F67-AB26-4E44D056D2E6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33" name="Double Brace 132">
                  <a:extLst>
                    <a:ext uri="{FF2B5EF4-FFF2-40B4-BE49-F238E27FC236}">
                      <a16:creationId xmlns:a16="http://schemas.microsoft.com/office/drawing/2014/main" id="{F4244919-2224-4653-8AE2-CECB192F0C96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1436</a:t>
                  </a:r>
                </a:p>
              </p:txBody>
            </p:sp>
          </p:grpSp>
        </p:grpSp>
      </p:grp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FEAC7359-10AE-4D26-8E07-6078021AD0F0}"/>
              </a:ext>
            </a:extLst>
          </p:cNvPr>
          <p:cNvCxnSpPr>
            <a:cxnSpLocks/>
            <a:stCxn id="36" idx="3"/>
            <a:endCxn id="131" idx="1"/>
          </p:cNvCxnSpPr>
          <p:nvPr/>
        </p:nvCxnSpPr>
        <p:spPr>
          <a:xfrm flipV="1">
            <a:off x="4787439" y="2514826"/>
            <a:ext cx="1536620" cy="6525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804EC1F6-BE26-42E8-B4EC-09903ECD0F1D}"/>
              </a:ext>
            </a:extLst>
          </p:cNvPr>
          <p:cNvCxnSpPr>
            <a:cxnSpLocks/>
            <a:stCxn id="80" idx="3"/>
            <a:endCxn id="110" idx="1"/>
          </p:cNvCxnSpPr>
          <p:nvPr/>
        </p:nvCxnSpPr>
        <p:spPr>
          <a:xfrm flipV="1">
            <a:off x="4779702" y="4290135"/>
            <a:ext cx="1529353" cy="34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7E54D04A-4768-43D2-98BA-AB030F5CEFD1}"/>
              </a:ext>
            </a:extLst>
          </p:cNvPr>
          <p:cNvCxnSpPr>
            <a:cxnSpLocks/>
            <a:stCxn id="12" idx="1"/>
            <a:endCxn id="125" idx="3"/>
          </p:cNvCxnSpPr>
          <p:nvPr/>
        </p:nvCxnSpPr>
        <p:spPr>
          <a:xfrm rot="10800000">
            <a:off x="7577833" y="1436856"/>
            <a:ext cx="1332510" cy="34075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1" name="Flowchart: Document 190">
            <a:extLst>
              <a:ext uri="{FF2B5EF4-FFF2-40B4-BE49-F238E27FC236}">
                <a16:creationId xmlns:a16="http://schemas.microsoft.com/office/drawing/2014/main" id="{FD91CE93-72DF-4A9A-899D-19CC7974A3E9}"/>
              </a:ext>
            </a:extLst>
          </p:cNvPr>
          <p:cNvSpPr/>
          <p:nvPr/>
        </p:nvSpPr>
        <p:spPr>
          <a:xfrm>
            <a:off x="3817826" y="4978482"/>
            <a:ext cx="976546" cy="692523"/>
          </a:xfrm>
          <a:prstGeom prst="flowChart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Prod Like Image</a:t>
            </a:r>
          </a:p>
        </p:txBody>
      </p:sp>
      <p:pic>
        <p:nvPicPr>
          <p:cNvPr id="193" name="Graphic 192" descr="Folder">
            <a:extLst>
              <a:ext uri="{FF2B5EF4-FFF2-40B4-BE49-F238E27FC236}">
                <a16:creationId xmlns:a16="http://schemas.microsoft.com/office/drawing/2014/main" id="{00333AC3-B739-4514-A156-68B1EACE0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419" y="3696656"/>
            <a:ext cx="1931327" cy="2684766"/>
          </a:xfrm>
          <a:prstGeom prst="rect">
            <a:avLst/>
          </a:prstGeom>
        </p:spPr>
      </p:pic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49628FE-C6FF-445B-9B30-2C7B075F169C}"/>
              </a:ext>
            </a:extLst>
          </p:cNvPr>
          <p:cNvGrpSpPr/>
          <p:nvPr/>
        </p:nvGrpSpPr>
        <p:grpSpPr>
          <a:xfrm>
            <a:off x="505273" y="4832346"/>
            <a:ext cx="966817" cy="933130"/>
            <a:chOff x="930716" y="2365069"/>
            <a:chExt cx="889201" cy="679064"/>
          </a:xfrm>
        </p:grpSpPr>
        <p:pic>
          <p:nvPicPr>
            <p:cNvPr id="195" name="Graphic 194" descr="Database">
              <a:extLst>
                <a:ext uri="{FF2B5EF4-FFF2-40B4-BE49-F238E27FC236}">
                  <a16:creationId xmlns:a16="http://schemas.microsoft.com/office/drawing/2014/main" id="{01263A56-CBBE-44C4-B503-D9FD4927B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71B86E3-02B6-4416-92AC-3ABC07D52F76}"/>
                </a:ext>
              </a:extLst>
            </p:cNvPr>
            <p:cNvSpPr txBox="1"/>
            <p:nvPr/>
          </p:nvSpPr>
          <p:spPr>
            <a:xfrm>
              <a:off x="930716" y="2752962"/>
              <a:ext cx="889201" cy="29117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DB.mdf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DB_log.ldf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9BE40051-C6E2-4667-9828-432ECF4C20EF}"/>
              </a:ext>
            </a:extLst>
          </p:cNvPr>
          <p:cNvSpPr txBox="1"/>
          <p:nvPr/>
        </p:nvSpPr>
        <p:spPr>
          <a:xfrm>
            <a:off x="492573" y="4548718"/>
            <a:ext cx="1225494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Volume</a:t>
            </a:r>
          </a:p>
        </p:txBody>
      </p:sp>
      <p:cxnSp>
        <p:nvCxnSpPr>
          <p:cNvPr id="198" name="Connector: Curved 197">
            <a:extLst>
              <a:ext uri="{FF2B5EF4-FFF2-40B4-BE49-F238E27FC236}">
                <a16:creationId xmlns:a16="http://schemas.microsoft.com/office/drawing/2014/main" id="{4FA347D1-374F-4CE3-B4E9-608A0DC7875E}"/>
              </a:ext>
            </a:extLst>
          </p:cNvPr>
          <p:cNvCxnSpPr>
            <a:cxnSpLocks/>
            <a:stCxn id="191" idx="3"/>
            <a:endCxn id="237" idx="1"/>
          </p:cNvCxnSpPr>
          <p:nvPr/>
        </p:nvCxnSpPr>
        <p:spPr>
          <a:xfrm>
            <a:off x="4794372" y="5324744"/>
            <a:ext cx="1529687" cy="3552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Curved 210">
            <a:extLst>
              <a:ext uri="{FF2B5EF4-FFF2-40B4-BE49-F238E27FC236}">
                <a16:creationId xmlns:a16="http://schemas.microsoft.com/office/drawing/2014/main" id="{978C5E27-9B17-4EE1-B46A-9E56124EE112}"/>
              </a:ext>
            </a:extLst>
          </p:cNvPr>
          <p:cNvCxnSpPr>
            <a:cxnSpLocks/>
            <a:stCxn id="193" idx="0"/>
            <a:endCxn id="191" idx="1"/>
          </p:cNvCxnSpPr>
          <p:nvPr/>
        </p:nvCxnSpPr>
        <p:spPr>
          <a:xfrm rot="16200000" flipH="1">
            <a:off x="1700410" y="3207329"/>
            <a:ext cx="1628088" cy="2606743"/>
          </a:xfrm>
          <a:prstGeom prst="curvedConnector4">
            <a:avLst>
              <a:gd name="adj1" fmla="val 3355"/>
              <a:gd name="adj2" fmla="val 6852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BBAF3210-9735-4A31-9706-F15248AC30F6}"/>
              </a:ext>
            </a:extLst>
          </p:cNvPr>
          <p:cNvCxnSpPr>
            <a:cxnSpLocks/>
            <a:stCxn id="193" idx="0"/>
            <a:endCxn id="80" idx="1"/>
          </p:cNvCxnSpPr>
          <p:nvPr/>
        </p:nvCxnSpPr>
        <p:spPr>
          <a:xfrm rot="16200000" flipH="1">
            <a:off x="2224112" y="2683627"/>
            <a:ext cx="628160" cy="2654219"/>
          </a:xfrm>
          <a:prstGeom prst="curvedConnector4">
            <a:avLst>
              <a:gd name="adj1" fmla="val -36392"/>
              <a:gd name="adj2" fmla="val 68191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C096FEAE-2DCC-4D66-9EFE-EEDCB7E76B46}"/>
              </a:ext>
            </a:extLst>
          </p:cNvPr>
          <p:cNvCxnSpPr>
            <a:cxnSpLocks/>
            <a:stCxn id="193" idx="0"/>
            <a:endCxn id="36" idx="1"/>
          </p:cNvCxnSpPr>
          <p:nvPr/>
        </p:nvCxnSpPr>
        <p:spPr>
          <a:xfrm rot="5400000" flipH="1" flipV="1">
            <a:off x="2277445" y="2101062"/>
            <a:ext cx="529232" cy="2661956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E4E079F-8F2D-494D-9092-24B007F61E8A}"/>
              </a:ext>
            </a:extLst>
          </p:cNvPr>
          <p:cNvSpPr/>
          <p:nvPr/>
        </p:nvSpPr>
        <p:spPr>
          <a:xfrm>
            <a:off x="6197024" y="4912577"/>
            <a:ext cx="1691561" cy="1184089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EA47B44-FE5E-4F64-81AA-521CB0C3B6AD}"/>
              </a:ext>
            </a:extLst>
          </p:cNvPr>
          <p:cNvSpPr txBox="1"/>
          <p:nvPr/>
        </p:nvSpPr>
        <p:spPr>
          <a:xfrm>
            <a:off x="6197024" y="4934104"/>
            <a:ext cx="16915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Prod Like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959D072-44C0-4F0C-9A57-7D25A758B8F7}"/>
              </a:ext>
            </a:extLst>
          </p:cNvPr>
          <p:cNvGrpSpPr/>
          <p:nvPr/>
        </p:nvGrpSpPr>
        <p:grpSpPr>
          <a:xfrm>
            <a:off x="6324059" y="5324744"/>
            <a:ext cx="866537" cy="710484"/>
            <a:chOff x="2034042" y="2233812"/>
            <a:chExt cx="1268779" cy="1004019"/>
          </a:xfrm>
        </p:grpSpPr>
        <p:sp>
          <p:nvSpPr>
            <p:cNvPr id="237" name="Flowchart: Document 236">
              <a:extLst>
                <a:ext uri="{FF2B5EF4-FFF2-40B4-BE49-F238E27FC236}">
                  <a16:creationId xmlns:a16="http://schemas.microsoft.com/office/drawing/2014/main" id="{CF85B41E-A9C8-4B5A-B8A5-41D4681C7ACA}"/>
                </a:ext>
              </a:extLst>
            </p:cNvPr>
            <p:cNvSpPr/>
            <p:nvPr/>
          </p:nvSpPr>
          <p:spPr>
            <a:xfrm>
              <a:off x="2034042" y="2233812"/>
              <a:ext cx="1268779" cy="1004019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accent1"/>
                  </a:solidFill>
                </a:rPr>
                <a:t>PreProd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39" name="Double Brace 238">
              <a:extLst>
                <a:ext uri="{FF2B5EF4-FFF2-40B4-BE49-F238E27FC236}">
                  <a16:creationId xmlns:a16="http://schemas.microsoft.com/office/drawing/2014/main" id="{B6C97DA6-8468-45E9-AB8C-5DC17B798D17}"/>
                </a:ext>
              </a:extLst>
            </p:cNvPr>
            <p:cNvSpPr/>
            <p:nvPr/>
          </p:nvSpPr>
          <p:spPr>
            <a:xfrm>
              <a:off x="2096162" y="2616372"/>
              <a:ext cx="977972" cy="314896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Port: 1433</a:t>
              </a:r>
            </a:p>
          </p:txBody>
        </p:sp>
      </p:grpSp>
      <p:cxnSp>
        <p:nvCxnSpPr>
          <p:cNvPr id="253" name="Connector: Curved 252">
            <a:extLst>
              <a:ext uri="{FF2B5EF4-FFF2-40B4-BE49-F238E27FC236}">
                <a16:creationId xmlns:a16="http://schemas.microsoft.com/office/drawing/2014/main" id="{3C65BC0A-8E71-4D63-B841-5D5BF031F2DF}"/>
              </a:ext>
            </a:extLst>
          </p:cNvPr>
          <p:cNvCxnSpPr>
            <a:cxnSpLocks/>
            <a:stCxn id="196" idx="3"/>
            <a:endCxn id="237" idx="2"/>
          </p:cNvCxnSpPr>
          <p:nvPr/>
        </p:nvCxnSpPr>
        <p:spPr>
          <a:xfrm>
            <a:off x="1472090" y="5565421"/>
            <a:ext cx="5285238" cy="422836"/>
          </a:xfrm>
          <a:prstGeom prst="curvedConnector4">
            <a:avLst>
              <a:gd name="adj1" fmla="val 45901"/>
              <a:gd name="adj2" fmla="val 15406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2" name="Graphic 261" descr="Programmer">
            <a:extLst>
              <a:ext uri="{FF2B5EF4-FFF2-40B4-BE49-F238E27FC236}">
                <a16:creationId xmlns:a16="http://schemas.microsoft.com/office/drawing/2014/main" id="{471A923B-D49C-428B-B3C5-E07A6A9AD6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26310" y="504583"/>
            <a:ext cx="914400" cy="914400"/>
          </a:xfrm>
          <a:prstGeom prst="rect">
            <a:avLst/>
          </a:prstGeom>
        </p:spPr>
      </p:pic>
      <p:cxnSp>
        <p:nvCxnSpPr>
          <p:cNvPr id="264" name="Connector: Curved 263">
            <a:extLst>
              <a:ext uri="{FF2B5EF4-FFF2-40B4-BE49-F238E27FC236}">
                <a16:creationId xmlns:a16="http://schemas.microsoft.com/office/drawing/2014/main" id="{1D52CFA6-B287-434E-9DDA-E077599437D9}"/>
              </a:ext>
            </a:extLst>
          </p:cNvPr>
          <p:cNvCxnSpPr>
            <a:cxnSpLocks/>
            <a:stCxn id="262" idx="1"/>
            <a:endCxn id="127" idx="3"/>
          </p:cNvCxnSpPr>
          <p:nvPr/>
        </p:nvCxnSpPr>
        <p:spPr>
          <a:xfrm rot="10800000" flipV="1">
            <a:off x="7553466" y="961783"/>
            <a:ext cx="2572844" cy="5005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67" name="Graphic 266" descr="Programmer">
            <a:extLst>
              <a:ext uri="{FF2B5EF4-FFF2-40B4-BE49-F238E27FC236}">
                <a16:creationId xmlns:a16="http://schemas.microsoft.com/office/drawing/2014/main" id="{E4389D2B-8FE1-4973-99B5-B36FD12C45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46638" y="2279891"/>
            <a:ext cx="914400" cy="914400"/>
          </a:xfrm>
          <a:prstGeom prst="rect">
            <a:avLst/>
          </a:prstGeom>
        </p:spPr>
      </p:pic>
      <p:cxnSp>
        <p:nvCxnSpPr>
          <p:cNvPr id="268" name="Connector: Curved 267">
            <a:extLst>
              <a:ext uri="{FF2B5EF4-FFF2-40B4-BE49-F238E27FC236}">
                <a16:creationId xmlns:a16="http://schemas.microsoft.com/office/drawing/2014/main" id="{83EE04CA-EE7D-4795-B2AF-99A573120B8E}"/>
              </a:ext>
            </a:extLst>
          </p:cNvPr>
          <p:cNvCxnSpPr>
            <a:cxnSpLocks/>
            <a:stCxn id="267" idx="2"/>
            <a:endCxn id="133" idx="3"/>
          </p:cNvCxnSpPr>
          <p:nvPr/>
        </p:nvCxnSpPr>
        <p:spPr>
          <a:xfrm rot="5400000" flipH="1">
            <a:off x="8809166" y="1299620"/>
            <a:ext cx="653977" cy="3135367"/>
          </a:xfrm>
          <a:prstGeom prst="curvedConnector4">
            <a:avLst>
              <a:gd name="adj1" fmla="val -34955"/>
              <a:gd name="adj2" fmla="val 57291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0" name="Connector: Curved 269">
            <a:extLst>
              <a:ext uri="{FF2B5EF4-FFF2-40B4-BE49-F238E27FC236}">
                <a16:creationId xmlns:a16="http://schemas.microsoft.com/office/drawing/2014/main" id="{DAEBBD9D-EF10-488F-91BD-491DDEFBF8BD}"/>
              </a:ext>
            </a:extLst>
          </p:cNvPr>
          <p:cNvCxnSpPr>
            <a:cxnSpLocks/>
            <a:stCxn id="12" idx="1"/>
            <a:endCxn id="133" idx="3"/>
          </p:cNvCxnSpPr>
          <p:nvPr/>
        </p:nvCxnSpPr>
        <p:spPr>
          <a:xfrm rot="10800000" flipV="1">
            <a:off x="7568471" y="1777614"/>
            <a:ext cx="1341872" cy="7627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5" name="Graphic 284" descr="List">
            <a:extLst>
              <a:ext uri="{FF2B5EF4-FFF2-40B4-BE49-F238E27FC236}">
                <a16:creationId xmlns:a16="http://schemas.microsoft.com/office/drawing/2014/main" id="{B7A28641-19CB-4B81-A729-5752DD0FBF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61989" y="4661570"/>
            <a:ext cx="914400" cy="914400"/>
          </a:xfrm>
          <a:prstGeom prst="rect">
            <a:avLst/>
          </a:prstGeom>
        </p:spPr>
      </p:pic>
      <p:sp>
        <p:nvSpPr>
          <p:cNvPr id="286" name="TextBox 285">
            <a:extLst>
              <a:ext uri="{FF2B5EF4-FFF2-40B4-BE49-F238E27FC236}">
                <a16:creationId xmlns:a16="http://schemas.microsoft.com/office/drawing/2014/main" id="{1B832DC1-B0A2-4454-ADA8-D93EEE88BCE8}"/>
              </a:ext>
            </a:extLst>
          </p:cNvPr>
          <p:cNvSpPr txBox="1"/>
          <p:nvPr/>
        </p:nvSpPr>
        <p:spPr>
          <a:xfrm>
            <a:off x="8696597" y="5499026"/>
            <a:ext cx="104518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Artifact Repository</a:t>
            </a:r>
          </a:p>
        </p:txBody>
      </p:sp>
      <p:cxnSp>
        <p:nvCxnSpPr>
          <p:cNvPr id="287" name="Connector: Curved 286">
            <a:extLst>
              <a:ext uri="{FF2B5EF4-FFF2-40B4-BE49-F238E27FC236}">
                <a16:creationId xmlns:a16="http://schemas.microsoft.com/office/drawing/2014/main" id="{BC54C090-E437-4820-B3DD-E63916B8A7B4}"/>
              </a:ext>
            </a:extLst>
          </p:cNvPr>
          <p:cNvCxnSpPr>
            <a:cxnSpLocks/>
            <a:stCxn id="285" idx="1"/>
            <a:endCxn id="112" idx="3"/>
          </p:cNvCxnSpPr>
          <p:nvPr/>
        </p:nvCxnSpPr>
        <p:spPr>
          <a:xfrm rot="10800000">
            <a:off x="7553467" y="4315624"/>
            <a:ext cx="1208522" cy="803147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1" name="Connector: Curved 290">
            <a:extLst>
              <a:ext uri="{FF2B5EF4-FFF2-40B4-BE49-F238E27FC236}">
                <a16:creationId xmlns:a16="http://schemas.microsoft.com/office/drawing/2014/main" id="{B0E2E39E-DF12-4F70-8339-54E4C237312F}"/>
              </a:ext>
            </a:extLst>
          </p:cNvPr>
          <p:cNvCxnSpPr>
            <a:cxnSpLocks/>
            <a:stCxn id="285" idx="1"/>
            <a:endCxn id="237" idx="3"/>
          </p:cNvCxnSpPr>
          <p:nvPr/>
        </p:nvCxnSpPr>
        <p:spPr>
          <a:xfrm rot="10800000" flipV="1">
            <a:off x="7190597" y="5118770"/>
            <a:ext cx="1571393" cy="56121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2" name="Graphic 301" descr="Factory">
            <a:extLst>
              <a:ext uri="{FF2B5EF4-FFF2-40B4-BE49-F238E27FC236}">
                <a16:creationId xmlns:a16="http://schemas.microsoft.com/office/drawing/2014/main" id="{19F4BA1D-8AE8-4069-B2B9-72BFA7AD872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30085" y="3154975"/>
            <a:ext cx="914400" cy="914400"/>
          </a:xfrm>
          <a:prstGeom prst="rect">
            <a:avLst/>
          </a:prstGeom>
        </p:spPr>
      </p:pic>
      <p:sp>
        <p:nvSpPr>
          <p:cNvPr id="303" name="TextBox 302">
            <a:extLst>
              <a:ext uri="{FF2B5EF4-FFF2-40B4-BE49-F238E27FC236}">
                <a16:creationId xmlns:a16="http://schemas.microsoft.com/office/drawing/2014/main" id="{5D535076-B03C-4257-853D-B268C9B61079}"/>
              </a:ext>
            </a:extLst>
          </p:cNvPr>
          <p:cNvSpPr txBox="1"/>
          <p:nvPr/>
        </p:nvSpPr>
        <p:spPr>
          <a:xfrm>
            <a:off x="8715632" y="3987333"/>
            <a:ext cx="104518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Build Server</a:t>
            </a:r>
          </a:p>
        </p:txBody>
      </p:sp>
      <p:cxnSp>
        <p:nvCxnSpPr>
          <p:cNvPr id="304" name="Connector: Curved 303">
            <a:extLst>
              <a:ext uri="{FF2B5EF4-FFF2-40B4-BE49-F238E27FC236}">
                <a16:creationId xmlns:a16="http://schemas.microsoft.com/office/drawing/2014/main" id="{087EFB09-B9C0-4F5A-9F3A-123CFF567461}"/>
              </a:ext>
            </a:extLst>
          </p:cNvPr>
          <p:cNvCxnSpPr>
            <a:cxnSpLocks/>
            <a:stCxn id="12" idx="3"/>
            <a:endCxn id="302" idx="0"/>
          </p:cNvCxnSpPr>
          <p:nvPr/>
        </p:nvCxnSpPr>
        <p:spPr>
          <a:xfrm flipH="1">
            <a:off x="9287285" y="1777614"/>
            <a:ext cx="389104" cy="1377361"/>
          </a:xfrm>
          <a:prstGeom prst="curvedConnector4">
            <a:avLst>
              <a:gd name="adj1" fmla="val -58750"/>
              <a:gd name="adj2" fmla="val 6237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7" name="Connector: Curved 306">
            <a:extLst>
              <a:ext uri="{FF2B5EF4-FFF2-40B4-BE49-F238E27FC236}">
                <a16:creationId xmlns:a16="http://schemas.microsoft.com/office/drawing/2014/main" id="{E1362A46-C751-4F2A-9B65-4C654268E4CE}"/>
              </a:ext>
            </a:extLst>
          </p:cNvPr>
          <p:cNvCxnSpPr>
            <a:cxnSpLocks/>
            <a:stCxn id="285" idx="3"/>
            <a:endCxn id="302" idx="3"/>
          </p:cNvCxnSpPr>
          <p:nvPr/>
        </p:nvCxnSpPr>
        <p:spPr>
          <a:xfrm flipV="1">
            <a:off x="9676389" y="3612175"/>
            <a:ext cx="68096" cy="1506595"/>
          </a:xfrm>
          <a:prstGeom prst="curvedConnector3">
            <a:avLst>
              <a:gd name="adj1" fmla="val 435703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0" name="Title 1">
            <a:extLst>
              <a:ext uri="{FF2B5EF4-FFF2-40B4-BE49-F238E27FC236}">
                <a16:creationId xmlns:a16="http://schemas.microsoft.com/office/drawing/2014/main" id="{FDC8402B-EAFB-42AD-9594-0A2ABC2462B7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Volumes</a:t>
            </a:r>
          </a:p>
        </p:txBody>
      </p:sp>
      <p:sp>
        <p:nvSpPr>
          <p:cNvPr id="316" name="Right Brace 315">
            <a:extLst>
              <a:ext uri="{FF2B5EF4-FFF2-40B4-BE49-F238E27FC236}">
                <a16:creationId xmlns:a16="http://schemas.microsoft.com/office/drawing/2014/main" id="{683161C3-A93B-4923-B89E-1ECF07C3EE91}"/>
              </a:ext>
            </a:extLst>
          </p:cNvPr>
          <p:cNvSpPr/>
          <p:nvPr/>
        </p:nvSpPr>
        <p:spPr>
          <a:xfrm>
            <a:off x="3931588" y="1682883"/>
            <a:ext cx="175156" cy="597008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ight Brace 316">
            <a:extLst>
              <a:ext uri="{FF2B5EF4-FFF2-40B4-BE49-F238E27FC236}">
                <a16:creationId xmlns:a16="http://schemas.microsoft.com/office/drawing/2014/main" id="{353A5226-73EC-4F22-8805-1EC76479E675}"/>
              </a:ext>
            </a:extLst>
          </p:cNvPr>
          <p:cNvSpPr/>
          <p:nvPr/>
        </p:nvSpPr>
        <p:spPr>
          <a:xfrm rot="16200000">
            <a:off x="4142216" y="1898569"/>
            <a:ext cx="397345" cy="118225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2" name="Graphic 321" descr="Programmer">
            <a:extLst>
              <a:ext uri="{FF2B5EF4-FFF2-40B4-BE49-F238E27FC236}">
                <a16:creationId xmlns:a16="http://schemas.microsoft.com/office/drawing/2014/main" id="{D7EEF507-CF0B-44C4-9540-7F6A4373C6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28785" y="3475963"/>
            <a:ext cx="914400" cy="914400"/>
          </a:xfrm>
          <a:prstGeom prst="rect">
            <a:avLst/>
          </a:prstGeom>
        </p:spPr>
      </p:pic>
      <p:pic>
        <p:nvPicPr>
          <p:cNvPr id="323" name="Graphic 322" descr="Programmer">
            <a:extLst>
              <a:ext uri="{FF2B5EF4-FFF2-40B4-BE49-F238E27FC236}">
                <a16:creationId xmlns:a16="http://schemas.microsoft.com/office/drawing/2014/main" id="{932D6FAC-87C0-4E7A-8AFB-D3A2179A43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56400" y="4792144"/>
            <a:ext cx="914400" cy="914400"/>
          </a:xfrm>
          <a:prstGeom prst="rect">
            <a:avLst/>
          </a:prstGeom>
        </p:spPr>
      </p:pic>
      <p:cxnSp>
        <p:nvCxnSpPr>
          <p:cNvPr id="324" name="Connector: Curved 323">
            <a:extLst>
              <a:ext uri="{FF2B5EF4-FFF2-40B4-BE49-F238E27FC236}">
                <a16:creationId xmlns:a16="http://schemas.microsoft.com/office/drawing/2014/main" id="{792EC436-F182-4046-8F0E-218E33F1BD37}"/>
              </a:ext>
            </a:extLst>
          </p:cNvPr>
          <p:cNvCxnSpPr>
            <a:cxnSpLocks/>
            <a:stCxn id="322" idx="2"/>
            <a:endCxn id="112" idx="3"/>
          </p:cNvCxnSpPr>
          <p:nvPr/>
        </p:nvCxnSpPr>
        <p:spPr>
          <a:xfrm rot="5400000" flipH="1">
            <a:off x="9082356" y="2786734"/>
            <a:ext cx="74740" cy="3132518"/>
          </a:xfrm>
          <a:prstGeom prst="curvedConnector4">
            <a:avLst>
              <a:gd name="adj1" fmla="val -305860"/>
              <a:gd name="adj2" fmla="val 69977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7" name="Connector: Curved 326">
            <a:extLst>
              <a:ext uri="{FF2B5EF4-FFF2-40B4-BE49-F238E27FC236}">
                <a16:creationId xmlns:a16="http://schemas.microsoft.com/office/drawing/2014/main" id="{531C3F26-711E-48DE-A4B8-1F723DED1207}"/>
              </a:ext>
            </a:extLst>
          </p:cNvPr>
          <p:cNvCxnSpPr>
            <a:cxnSpLocks/>
            <a:stCxn id="323" idx="2"/>
            <a:endCxn id="237" idx="3"/>
          </p:cNvCxnSpPr>
          <p:nvPr/>
        </p:nvCxnSpPr>
        <p:spPr>
          <a:xfrm rot="5400000" flipH="1">
            <a:off x="8938819" y="3931763"/>
            <a:ext cx="26558" cy="3523004"/>
          </a:xfrm>
          <a:prstGeom prst="curvedConnector4">
            <a:avLst>
              <a:gd name="adj1" fmla="val -1451984"/>
              <a:gd name="adj2" fmla="val 68025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07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77F897-8B1B-4DAF-AE2E-8FCA6DE2F524}"/>
              </a:ext>
            </a:extLst>
          </p:cNvPr>
          <p:cNvSpPr/>
          <p:nvPr/>
        </p:nvSpPr>
        <p:spPr>
          <a:xfrm>
            <a:off x="2737209" y="1134656"/>
            <a:ext cx="2877930" cy="49832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2558F-2861-42A7-B0A6-890A8C03CE5C}"/>
              </a:ext>
            </a:extLst>
          </p:cNvPr>
          <p:cNvSpPr txBox="1"/>
          <p:nvPr/>
        </p:nvSpPr>
        <p:spPr>
          <a:xfrm>
            <a:off x="2737209" y="1112570"/>
            <a:ext cx="287793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Docker Environment</a:t>
            </a:r>
          </a:p>
        </p:txBody>
      </p:sp>
      <p:sp>
        <p:nvSpPr>
          <p:cNvPr id="35" name="Flowchart: Multidocument 34">
            <a:extLst>
              <a:ext uri="{FF2B5EF4-FFF2-40B4-BE49-F238E27FC236}">
                <a16:creationId xmlns:a16="http://schemas.microsoft.com/office/drawing/2014/main" id="{9B7C173C-AB6E-4D20-8BFF-6C051D5D518A}"/>
              </a:ext>
            </a:extLst>
          </p:cNvPr>
          <p:cNvSpPr/>
          <p:nvPr/>
        </p:nvSpPr>
        <p:spPr>
          <a:xfrm>
            <a:off x="2881498" y="1674854"/>
            <a:ext cx="961842" cy="659047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Base Images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E233D6E-E915-4C48-8196-6E21DB4A2206}"/>
              </a:ext>
            </a:extLst>
          </p:cNvPr>
          <p:cNvGrpSpPr/>
          <p:nvPr/>
        </p:nvGrpSpPr>
        <p:grpSpPr>
          <a:xfrm>
            <a:off x="3831842" y="2657996"/>
            <a:ext cx="955597" cy="1018856"/>
            <a:chOff x="466149" y="2429743"/>
            <a:chExt cx="955597" cy="1018856"/>
          </a:xfrm>
        </p:grpSpPr>
        <p:sp>
          <p:nvSpPr>
            <p:cNvPr id="36" name="Flowchart: Document 35">
              <a:extLst>
                <a:ext uri="{FF2B5EF4-FFF2-40B4-BE49-F238E27FC236}">
                  <a16:creationId xmlns:a16="http://schemas.microsoft.com/office/drawing/2014/main" id="{33078894-D834-472D-84D9-8DDCBE243C67}"/>
                </a:ext>
              </a:extLst>
            </p:cNvPr>
            <p:cNvSpPr/>
            <p:nvPr/>
          </p:nvSpPr>
          <p:spPr>
            <a:xfrm>
              <a:off x="507346" y="2429743"/>
              <a:ext cx="914400" cy="1018856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Dev Image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66DCB98-1907-400A-B5E3-322B368DA705}"/>
                </a:ext>
              </a:extLst>
            </p:cNvPr>
            <p:cNvGrpSpPr/>
            <p:nvPr/>
          </p:nvGrpSpPr>
          <p:grpSpPr>
            <a:xfrm>
              <a:off x="466149" y="2672382"/>
              <a:ext cx="712054" cy="661766"/>
              <a:chOff x="854237" y="2365069"/>
              <a:chExt cx="712054" cy="661766"/>
            </a:xfrm>
          </p:grpSpPr>
          <p:pic>
            <p:nvPicPr>
              <p:cNvPr id="48" name="Graphic 47" descr="Database">
                <a:extLst>
                  <a:ext uri="{FF2B5EF4-FFF2-40B4-BE49-F238E27FC236}">
                    <a16:creationId xmlns:a16="http://schemas.microsoft.com/office/drawing/2014/main" id="{597AC218-569B-4D43-8DC9-C99C37F2C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86968" y="2365069"/>
                <a:ext cx="443527" cy="443527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8E04ABE-E162-42D9-BB77-87061A3DEEAD}"/>
                  </a:ext>
                </a:extLst>
              </p:cNvPr>
              <p:cNvSpPr txBox="1"/>
              <p:nvPr/>
            </p:nvSpPr>
            <p:spPr>
              <a:xfrm>
                <a:off x="854237" y="2780614"/>
                <a:ext cx="7120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76" name="Flowchart: Document 75">
            <a:extLst>
              <a:ext uri="{FF2B5EF4-FFF2-40B4-BE49-F238E27FC236}">
                <a16:creationId xmlns:a16="http://schemas.microsoft.com/office/drawing/2014/main" id="{8092CCA4-142B-43AC-A434-CDE2F043FB6D}"/>
              </a:ext>
            </a:extLst>
          </p:cNvPr>
          <p:cNvSpPr/>
          <p:nvPr/>
        </p:nvSpPr>
        <p:spPr>
          <a:xfrm>
            <a:off x="4188445" y="1682883"/>
            <a:ext cx="929764" cy="547267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SQL Server Image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BB4CEB9-DAD3-4ACB-821C-192BF6B9A5AE}"/>
              </a:ext>
            </a:extLst>
          </p:cNvPr>
          <p:cNvGrpSpPr/>
          <p:nvPr/>
        </p:nvGrpSpPr>
        <p:grpSpPr>
          <a:xfrm>
            <a:off x="3846207" y="3815388"/>
            <a:ext cx="933495" cy="1018856"/>
            <a:chOff x="550925" y="4103920"/>
            <a:chExt cx="933495" cy="1018856"/>
          </a:xfrm>
        </p:grpSpPr>
        <p:sp>
          <p:nvSpPr>
            <p:cNvPr id="80" name="Flowchart: Document 79">
              <a:extLst>
                <a:ext uri="{FF2B5EF4-FFF2-40B4-BE49-F238E27FC236}">
                  <a16:creationId xmlns:a16="http://schemas.microsoft.com/office/drawing/2014/main" id="{E8D94C02-DDBD-4B5A-B61A-65210C935513}"/>
                </a:ext>
              </a:extLst>
            </p:cNvPr>
            <p:cNvSpPr/>
            <p:nvPr/>
          </p:nvSpPr>
          <p:spPr>
            <a:xfrm>
              <a:off x="570020" y="4103920"/>
              <a:ext cx="914400" cy="1018856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QA Image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CEA3FE7-4BEF-4794-A0CD-1A48831AB02E}"/>
                </a:ext>
              </a:extLst>
            </p:cNvPr>
            <p:cNvGrpSpPr/>
            <p:nvPr/>
          </p:nvGrpSpPr>
          <p:grpSpPr>
            <a:xfrm>
              <a:off x="550925" y="4346559"/>
              <a:ext cx="712054" cy="634255"/>
              <a:chOff x="941761" y="2910612"/>
              <a:chExt cx="712054" cy="634255"/>
            </a:xfrm>
          </p:grpSpPr>
          <p:pic>
            <p:nvPicPr>
              <p:cNvPr id="82" name="Graphic 81" descr="Database">
                <a:extLst>
                  <a:ext uri="{FF2B5EF4-FFF2-40B4-BE49-F238E27FC236}">
                    <a16:creationId xmlns:a16="http://schemas.microsoft.com/office/drawing/2014/main" id="{5F3DFB98-14B1-4436-A683-DF2D14CB8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52390" y="2910612"/>
                <a:ext cx="443527" cy="443527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9587795-E0E5-43DE-A72F-15FF5C587201}"/>
                  </a:ext>
                </a:extLst>
              </p:cNvPr>
              <p:cNvSpPr txBox="1"/>
              <p:nvPr/>
            </p:nvSpPr>
            <p:spPr>
              <a:xfrm>
                <a:off x="941761" y="3298646"/>
                <a:ext cx="7120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191" name="Flowchart: Document 190">
            <a:extLst>
              <a:ext uri="{FF2B5EF4-FFF2-40B4-BE49-F238E27FC236}">
                <a16:creationId xmlns:a16="http://schemas.microsoft.com/office/drawing/2014/main" id="{FD91CE93-72DF-4A9A-899D-19CC7974A3E9}"/>
              </a:ext>
            </a:extLst>
          </p:cNvPr>
          <p:cNvSpPr/>
          <p:nvPr/>
        </p:nvSpPr>
        <p:spPr>
          <a:xfrm>
            <a:off x="3817826" y="4978482"/>
            <a:ext cx="976546" cy="692523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Prod Like Image</a:t>
            </a:r>
          </a:p>
        </p:txBody>
      </p:sp>
      <p:sp>
        <p:nvSpPr>
          <p:cNvPr id="316" name="Right Brace 315">
            <a:extLst>
              <a:ext uri="{FF2B5EF4-FFF2-40B4-BE49-F238E27FC236}">
                <a16:creationId xmlns:a16="http://schemas.microsoft.com/office/drawing/2014/main" id="{683161C3-A93B-4923-B89E-1ECF07C3EE91}"/>
              </a:ext>
            </a:extLst>
          </p:cNvPr>
          <p:cNvSpPr/>
          <p:nvPr/>
        </p:nvSpPr>
        <p:spPr>
          <a:xfrm>
            <a:off x="3931588" y="1682883"/>
            <a:ext cx="175156" cy="597008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ight Brace 316">
            <a:extLst>
              <a:ext uri="{FF2B5EF4-FFF2-40B4-BE49-F238E27FC236}">
                <a16:creationId xmlns:a16="http://schemas.microsoft.com/office/drawing/2014/main" id="{353A5226-73EC-4F22-8805-1EC76479E675}"/>
              </a:ext>
            </a:extLst>
          </p:cNvPr>
          <p:cNvSpPr/>
          <p:nvPr/>
        </p:nvSpPr>
        <p:spPr>
          <a:xfrm rot="16200000">
            <a:off x="4142216" y="1898569"/>
            <a:ext cx="397345" cy="118225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Graphic 88" descr="Document">
            <a:extLst>
              <a:ext uri="{FF2B5EF4-FFF2-40B4-BE49-F238E27FC236}">
                <a16:creationId xmlns:a16="http://schemas.microsoft.com/office/drawing/2014/main" id="{D161DFD8-9DFA-46C7-8DA4-B1C3C1DEF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0343" y="1436854"/>
            <a:ext cx="766046" cy="681519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ECB191A4-1F06-4DD4-A63C-8F153E5A185C}"/>
              </a:ext>
            </a:extLst>
          </p:cNvPr>
          <p:cNvSpPr txBox="1"/>
          <p:nvPr/>
        </p:nvSpPr>
        <p:spPr>
          <a:xfrm>
            <a:off x="8848556" y="1996835"/>
            <a:ext cx="93596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Version</a:t>
            </a:r>
          </a:p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Control</a:t>
            </a:r>
          </a:p>
        </p:txBody>
      </p:sp>
      <p:pic>
        <p:nvPicPr>
          <p:cNvPr id="91" name="Graphic 90" descr="Folder">
            <a:extLst>
              <a:ext uri="{FF2B5EF4-FFF2-40B4-BE49-F238E27FC236}">
                <a16:creationId xmlns:a16="http://schemas.microsoft.com/office/drawing/2014/main" id="{33635CDB-BCE5-4865-AEEA-5F670DE8C3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0484" y="2020892"/>
            <a:ext cx="1931327" cy="2379224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114CA73-7569-40B3-A954-AD9677D02156}"/>
              </a:ext>
            </a:extLst>
          </p:cNvPr>
          <p:cNvSpPr txBox="1"/>
          <p:nvPr/>
        </p:nvSpPr>
        <p:spPr>
          <a:xfrm>
            <a:off x="425136" y="2810269"/>
            <a:ext cx="1611781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Bind Mount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F94DB38-432F-4242-AB99-F4D201A02611}"/>
              </a:ext>
            </a:extLst>
          </p:cNvPr>
          <p:cNvGrpSpPr/>
          <p:nvPr/>
        </p:nvGrpSpPr>
        <p:grpSpPr>
          <a:xfrm>
            <a:off x="478342" y="3108690"/>
            <a:ext cx="595035" cy="779241"/>
            <a:chOff x="930716" y="2365069"/>
            <a:chExt cx="547265" cy="567075"/>
          </a:xfrm>
        </p:grpSpPr>
        <p:pic>
          <p:nvPicPr>
            <p:cNvPr id="94" name="Graphic 93" descr="Database">
              <a:extLst>
                <a:ext uri="{FF2B5EF4-FFF2-40B4-BE49-F238E27FC236}">
                  <a16:creationId xmlns:a16="http://schemas.microsoft.com/office/drawing/2014/main" id="{C57FB4F3-6871-4058-BB64-C6D899670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2D92D30-6350-4039-9FD9-0FDA522CC658}"/>
                </a:ext>
              </a:extLst>
            </p:cNvPr>
            <p:cNvSpPr txBox="1"/>
            <p:nvPr/>
          </p:nvSpPr>
          <p:spPr>
            <a:xfrm>
              <a:off x="930716" y="2752962"/>
              <a:ext cx="547265" cy="17918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>
                      <a:lumMod val="75000"/>
                    </a:schemeClr>
                  </a:solidFill>
                </a:rPr>
                <a:t>Backup</a:t>
              </a:r>
            </a:p>
          </p:txBody>
        </p:sp>
      </p:grp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7FF7FB8C-0FB1-417D-9EB7-A87F167B3765}"/>
              </a:ext>
            </a:extLst>
          </p:cNvPr>
          <p:cNvCxnSpPr>
            <a:cxnSpLocks/>
            <a:endCxn id="139" idx="1"/>
          </p:cNvCxnSpPr>
          <p:nvPr/>
        </p:nvCxnSpPr>
        <p:spPr>
          <a:xfrm flipV="1">
            <a:off x="4787439" y="1436855"/>
            <a:ext cx="1521615" cy="17305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26FB5C2-7D1E-4FA5-B4BE-737D244D9E8C}"/>
              </a:ext>
            </a:extLst>
          </p:cNvPr>
          <p:cNvGrpSpPr/>
          <p:nvPr/>
        </p:nvGrpSpPr>
        <p:grpSpPr>
          <a:xfrm>
            <a:off x="6197024" y="3328001"/>
            <a:ext cx="1691561" cy="1497716"/>
            <a:chOff x="8721283" y="2884529"/>
            <a:chExt cx="1691561" cy="1497716"/>
          </a:xfrm>
          <a:solidFill>
            <a:schemeClr val="bg1"/>
          </a:solidFill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5330920-4D04-47B4-927D-21F64F6EA3CA}"/>
                </a:ext>
              </a:extLst>
            </p:cNvPr>
            <p:cNvSpPr/>
            <p:nvPr/>
          </p:nvSpPr>
          <p:spPr>
            <a:xfrm>
              <a:off x="8721283" y="2884529"/>
              <a:ext cx="1691561" cy="149771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F48B0A7-BA61-4C03-8FEF-53F12EBA04AF}"/>
                </a:ext>
              </a:extLst>
            </p:cNvPr>
            <p:cNvSpPr txBox="1"/>
            <p:nvPr/>
          </p:nvSpPr>
          <p:spPr>
            <a:xfrm>
              <a:off x="8721283" y="2906056"/>
              <a:ext cx="1691561" cy="369332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Testing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4B5F015-1A40-4799-874B-B493D5D5E838}"/>
                </a:ext>
              </a:extLst>
            </p:cNvPr>
            <p:cNvGrpSpPr/>
            <p:nvPr/>
          </p:nvGrpSpPr>
          <p:grpSpPr>
            <a:xfrm>
              <a:off x="8791541" y="3344653"/>
              <a:ext cx="1310552" cy="1004019"/>
              <a:chOff x="1993348" y="2389684"/>
              <a:chExt cx="1310552" cy="1004019"/>
            </a:xfrm>
            <a:grpFill/>
          </p:grpSpPr>
          <p:sp>
            <p:nvSpPr>
              <p:cNvPr id="101" name="Flowchart: Document 100">
                <a:extLst>
                  <a:ext uri="{FF2B5EF4-FFF2-40B4-BE49-F238E27FC236}">
                    <a16:creationId xmlns:a16="http://schemas.microsoft.com/office/drawing/2014/main" id="{1F1EB33F-3A53-458F-8590-12054D97DD00}"/>
                  </a:ext>
                </a:extLst>
              </p:cNvPr>
              <p:cNvSpPr/>
              <p:nvPr/>
            </p:nvSpPr>
            <p:spPr>
              <a:xfrm>
                <a:off x="2035121" y="2389684"/>
                <a:ext cx="1268779" cy="1004019"/>
              </a:xfrm>
              <a:prstGeom prst="flowChartDocument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t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QA 1</a:t>
                </a:r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1F56422D-81A1-49B0-9EEB-94701823F008}"/>
                  </a:ext>
                </a:extLst>
              </p:cNvPr>
              <p:cNvGrpSpPr/>
              <p:nvPr/>
            </p:nvGrpSpPr>
            <p:grpSpPr>
              <a:xfrm>
                <a:off x="1993348" y="2596702"/>
                <a:ext cx="712054" cy="661766"/>
                <a:chOff x="854237" y="2365069"/>
                <a:chExt cx="712054" cy="661766"/>
              </a:xfrm>
              <a:grpFill/>
            </p:grpSpPr>
            <p:pic>
              <p:nvPicPr>
                <p:cNvPr id="105" name="Graphic 104" descr="Database">
                  <a:extLst>
                    <a:ext uri="{FF2B5EF4-FFF2-40B4-BE49-F238E27FC236}">
                      <a16:creationId xmlns:a16="http://schemas.microsoft.com/office/drawing/2014/main" id="{2647D538-2460-4175-9322-7CB4948D58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6968" y="2365069"/>
                  <a:ext cx="443527" cy="443527"/>
                </a:xfrm>
                <a:prstGeom prst="rect">
                  <a:avLst/>
                </a:prstGeom>
              </p:spPr>
            </p:pic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DF2FEB51-C543-4CE4-8943-5845B5E6795A}"/>
                    </a:ext>
                  </a:extLst>
                </p:cNvPr>
                <p:cNvSpPr txBox="1"/>
                <p:nvPr/>
              </p:nvSpPr>
              <p:spPr>
                <a:xfrm>
                  <a:off x="854237" y="2780614"/>
                  <a:ext cx="712054" cy="24622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Database</a:t>
                  </a:r>
                </a:p>
              </p:txBody>
            </p:sp>
          </p:grpSp>
          <p:sp>
            <p:nvSpPr>
              <p:cNvPr id="104" name="Double Brace 103">
                <a:extLst>
                  <a:ext uri="{FF2B5EF4-FFF2-40B4-BE49-F238E27FC236}">
                    <a16:creationId xmlns:a16="http://schemas.microsoft.com/office/drawing/2014/main" id="{86F9FA8C-0150-4D51-9F45-2E9E27034CD4}"/>
                  </a:ext>
                </a:extLst>
              </p:cNvPr>
              <p:cNvSpPr/>
              <p:nvPr/>
            </p:nvSpPr>
            <p:spPr>
              <a:xfrm>
                <a:off x="2705402" y="2769472"/>
                <a:ext cx="574131" cy="295419"/>
              </a:xfrm>
              <a:prstGeom prst="bracePair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Port: 1437</a:t>
                </a:r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F779E48-76B1-4CD2-8DB0-3E3CB379E849}"/>
              </a:ext>
            </a:extLst>
          </p:cNvPr>
          <p:cNvGrpSpPr/>
          <p:nvPr/>
        </p:nvGrpSpPr>
        <p:grpSpPr>
          <a:xfrm>
            <a:off x="6179033" y="473443"/>
            <a:ext cx="1770956" cy="2689546"/>
            <a:chOff x="5300492" y="1089765"/>
            <a:chExt cx="1770956" cy="2689546"/>
          </a:xfrm>
          <a:solidFill>
            <a:schemeClr val="bg1"/>
          </a:solidFill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5ECC529-77B5-467F-A4E1-31D0DEFBEA07}"/>
                </a:ext>
              </a:extLst>
            </p:cNvPr>
            <p:cNvSpPr/>
            <p:nvPr/>
          </p:nvSpPr>
          <p:spPr>
            <a:xfrm>
              <a:off x="5300492" y="1089765"/>
              <a:ext cx="1752965" cy="268954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F7931CD4-6EC2-4225-A40A-43F4A67DC178}"/>
                </a:ext>
              </a:extLst>
            </p:cNvPr>
            <p:cNvGrpSpPr/>
            <p:nvPr/>
          </p:nvGrpSpPr>
          <p:grpSpPr>
            <a:xfrm>
              <a:off x="5318483" y="1112570"/>
              <a:ext cx="1752965" cy="2520587"/>
              <a:chOff x="5344441" y="2268883"/>
              <a:chExt cx="1752965" cy="2520587"/>
            </a:xfrm>
            <a:grpFill/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ACAA701-F7B7-4CD2-89E0-C162739AC144}"/>
                  </a:ext>
                </a:extLst>
              </p:cNvPr>
              <p:cNvSpPr txBox="1"/>
              <p:nvPr/>
            </p:nvSpPr>
            <p:spPr>
              <a:xfrm>
                <a:off x="5344441" y="2268883"/>
                <a:ext cx="1752965" cy="369332"/>
              </a:xfrm>
              <a:prstGeom prst="rect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Development</a:t>
                </a:r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BB4E9271-8B08-4A7E-9A53-860C1601642E}"/>
                  </a:ext>
                </a:extLst>
              </p:cNvPr>
              <p:cNvGrpSpPr/>
              <p:nvPr/>
            </p:nvGrpSpPr>
            <p:grpSpPr>
              <a:xfrm>
                <a:off x="5414698" y="2707480"/>
                <a:ext cx="1310552" cy="1004019"/>
                <a:chOff x="1993348" y="2389684"/>
                <a:chExt cx="1310552" cy="1004019"/>
              </a:xfrm>
              <a:grpFill/>
            </p:grpSpPr>
            <p:sp>
              <p:nvSpPr>
                <p:cNvPr id="139" name="Flowchart: Document 138">
                  <a:extLst>
                    <a:ext uri="{FF2B5EF4-FFF2-40B4-BE49-F238E27FC236}">
                      <a16:creationId xmlns:a16="http://schemas.microsoft.com/office/drawing/2014/main" id="{ADC3217F-98A4-4992-90E5-8E1C54AFC8A7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  <a:grp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1</a:t>
                  </a:r>
                </a:p>
              </p:txBody>
            </p: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883E7A15-E3A0-495A-80F3-687BBE2D442F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  <a:grpFill/>
              </p:grpSpPr>
              <p:pic>
                <p:nvPicPr>
                  <p:cNvPr id="144" name="Graphic 143" descr="Database">
                    <a:extLst>
                      <a:ext uri="{FF2B5EF4-FFF2-40B4-BE49-F238E27FC236}">
                        <a16:creationId xmlns:a16="http://schemas.microsoft.com/office/drawing/2014/main" id="{4E9CB483-082E-49FF-8674-B0776E09BF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BAFE2B02-8068-494D-9AD4-AFB3B6F8CC06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43" name="Double Brace 142">
                  <a:extLst>
                    <a:ext uri="{FF2B5EF4-FFF2-40B4-BE49-F238E27FC236}">
                      <a16:creationId xmlns:a16="http://schemas.microsoft.com/office/drawing/2014/main" id="{06174AE1-3532-4693-8766-95B964F4E211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1435</a:t>
                  </a:r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40DF327D-1FB1-4E81-B95A-B5EB31362897}"/>
                  </a:ext>
                </a:extLst>
              </p:cNvPr>
              <p:cNvGrpSpPr/>
              <p:nvPr/>
            </p:nvGrpSpPr>
            <p:grpSpPr>
              <a:xfrm>
                <a:off x="5429703" y="3785451"/>
                <a:ext cx="1310552" cy="1004019"/>
                <a:chOff x="1993348" y="2389684"/>
                <a:chExt cx="1310552" cy="1004019"/>
              </a:xfrm>
              <a:grpFill/>
            </p:grpSpPr>
            <p:sp>
              <p:nvSpPr>
                <p:cNvPr id="121" name="Flowchart: Document 120">
                  <a:extLst>
                    <a:ext uri="{FF2B5EF4-FFF2-40B4-BE49-F238E27FC236}">
                      <a16:creationId xmlns:a16="http://schemas.microsoft.com/office/drawing/2014/main" id="{5D9E6688-26B9-4108-B06F-3C8153292860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  <a:grp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2</a:t>
                  </a:r>
                </a:p>
              </p:txBody>
            </p: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0ACF998E-8933-42DF-B445-C94E7356CA53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  <a:grpFill/>
              </p:grpSpPr>
              <p:pic>
                <p:nvPicPr>
                  <p:cNvPr id="136" name="Graphic 135" descr="Database">
                    <a:extLst>
                      <a:ext uri="{FF2B5EF4-FFF2-40B4-BE49-F238E27FC236}">
                        <a16:creationId xmlns:a16="http://schemas.microsoft.com/office/drawing/2014/main" id="{82A73ECE-DDD6-4AEE-A739-76FACEFCD3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2543E2C4-55D7-4FD7-966C-A93FE5418BC4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23" name="Double Brace 122">
                  <a:extLst>
                    <a:ext uri="{FF2B5EF4-FFF2-40B4-BE49-F238E27FC236}">
                      <a16:creationId xmlns:a16="http://schemas.microsoft.com/office/drawing/2014/main" id="{4E050D73-CF43-4AB9-93F4-81D79953A30C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1436</a:t>
                  </a:r>
                </a:p>
              </p:txBody>
            </p:sp>
          </p:grpSp>
        </p:grpSp>
      </p:grp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8339EDE1-6D8D-4E31-8EEE-09A3155A41C0}"/>
              </a:ext>
            </a:extLst>
          </p:cNvPr>
          <p:cNvCxnSpPr>
            <a:cxnSpLocks/>
            <a:endCxn id="121" idx="1"/>
          </p:cNvCxnSpPr>
          <p:nvPr/>
        </p:nvCxnSpPr>
        <p:spPr>
          <a:xfrm flipV="1">
            <a:off x="4787439" y="2514826"/>
            <a:ext cx="1536620" cy="6525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C3265BAB-7C18-4BE6-AC88-03500F42DAB8}"/>
              </a:ext>
            </a:extLst>
          </p:cNvPr>
          <p:cNvCxnSpPr>
            <a:cxnSpLocks/>
            <a:endCxn id="101" idx="1"/>
          </p:cNvCxnSpPr>
          <p:nvPr/>
        </p:nvCxnSpPr>
        <p:spPr>
          <a:xfrm flipV="1">
            <a:off x="4779702" y="4290135"/>
            <a:ext cx="1529353" cy="34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D3C985EE-A565-4F8B-928C-085BC7DE3799}"/>
              </a:ext>
            </a:extLst>
          </p:cNvPr>
          <p:cNvCxnSpPr>
            <a:cxnSpLocks/>
            <a:stCxn id="89" idx="1"/>
            <a:endCxn id="139" idx="3"/>
          </p:cNvCxnSpPr>
          <p:nvPr/>
        </p:nvCxnSpPr>
        <p:spPr>
          <a:xfrm rot="10800000">
            <a:off x="7577833" y="1436856"/>
            <a:ext cx="1332510" cy="34075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9" name="Graphic 148" descr="Folder">
            <a:extLst>
              <a:ext uri="{FF2B5EF4-FFF2-40B4-BE49-F238E27FC236}">
                <a16:creationId xmlns:a16="http://schemas.microsoft.com/office/drawing/2014/main" id="{928D0730-2F9C-4A05-992A-0B3AEE542B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5419" y="3696656"/>
            <a:ext cx="1931327" cy="2684766"/>
          </a:xfrm>
          <a:prstGeom prst="rect">
            <a:avLst/>
          </a:prstGeom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82F0D43-8C06-4F72-A6FA-4EF49B797193}"/>
              </a:ext>
            </a:extLst>
          </p:cNvPr>
          <p:cNvGrpSpPr/>
          <p:nvPr/>
        </p:nvGrpSpPr>
        <p:grpSpPr>
          <a:xfrm>
            <a:off x="505273" y="4832346"/>
            <a:ext cx="966817" cy="933130"/>
            <a:chOff x="930716" y="2365069"/>
            <a:chExt cx="889201" cy="679064"/>
          </a:xfrm>
        </p:grpSpPr>
        <p:pic>
          <p:nvPicPr>
            <p:cNvPr id="151" name="Graphic 150" descr="Database">
              <a:extLst>
                <a:ext uri="{FF2B5EF4-FFF2-40B4-BE49-F238E27FC236}">
                  <a16:creationId xmlns:a16="http://schemas.microsoft.com/office/drawing/2014/main" id="{66A7E143-7027-4424-AD9B-1BE506801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77B5683-5AF7-45C4-9822-82AD25BC5660}"/>
                </a:ext>
              </a:extLst>
            </p:cNvPr>
            <p:cNvSpPr txBox="1"/>
            <p:nvPr/>
          </p:nvSpPr>
          <p:spPr>
            <a:xfrm>
              <a:off x="930716" y="2752962"/>
              <a:ext cx="889201" cy="29117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DB.mdf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DB_log.ldf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AA5BBA1C-6003-49FB-8841-C46B89D01FC5}"/>
              </a:ext>
            </a:extLst>
          </p:cNvPr>
          <p:cNvSpPr txBox="1"/>
          <p:nvPr/>
        </p:nvSpPr>
        <p:spPr>
          <a:xfrm>
            <a:off x="492573" y="4548718"/>
            <a:ext cx="1225494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Volume</a:t>
            </a:r>
          </a:p>
        </p:txBody>
      </p:sp>
      <p:cxnSp>
        <p:nvCxnSpPr>
          <p:cNvPr id="154" name="Connector: Curved 153">
            <a:extLst>
              <a:ext uri="{FF2B5EF4-FFF2-40B4-BE49-F238E27FC236}">
                <a16:creationId xmlns:a16="http://schemas.microsoft.com/office/drawing/2014/main" id="{58B20674-ABF4-4946-827C-930659042607}"/>
              </a:ext>
            </a:extLst>
          </p:cNvPr>
          <p:cNvCxnSpPr>
            <a:cxnSpLocks/>
            <a:endCxn id="162" idx="1"/>
          </p:cNvCxnSpPr>
          <p:nvPr/>
        </p:nvCxnSpPr>
        <p:spPr>
          <a:xfrm>
            <a:off x="4794372" y="5324744"/>
            <a:ext cx="1529687" cy="3552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097792A1-B7EF-4DAD-B4DC-553E982F7E86}"/>
              </a:ext>
            </a:extLst>
          </p:cNvPr>
          <p:cNvCxnSpPr>
            <a:cxnSpLocks/>
            <a:stCxn id="149" idx="0"/>
          </p:cNvCxnSpPr>
          <p:nvPr/>
        </p:nvCxnSpPr>
        <p:spPr>
          <a:xfrm rot="16200000" flipH="1">
            <a:off x="1700410" y="3207329"/>
            <a:ext cx="1628088" cy="2606743"/>
          </a:xfrm>
          <a:prstGeom prst="curvedConnector4">
            <a:avLst>
              <a:gd name="adj1" fmla="val 3355"/>
              <a:gd name="adj2" fmla="val 6852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E798F06D-428A-4207-B1EE-A00D10F507F1}"/>
              </a:ext>
            </a:extLst>
          </p:cNvPr>
          <p:cNvCxnSpPr>
            <a:cxnSpLocks/>
            <a:stCxn id="149" idx="0"/>
          </p:cNvCxnSpPr>
          <p:nvPr/>
        </p:nvCxnSpPr>
        <p:spPr>
          <a:xfrm rot="16200000" flipH="1">
            <a:off x="2224112" y="2683627"/>
            <a:ext cx="628160" cy="2654219"/>
          </a:xfrm>
          <a:prstGeom prst="curvedConnector4">
            <a:avLst>
              <a:gd name="adj1" fmla="val -36392"/>
              <a:gd name="adj2" fmla="val 68191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952359DB-D8FB-4C9B-AABA-67D0F7E5B2A2}"/>
              </a:ext>
            </a:extLst>
          </p:cNvPr>
          <p:cNvCxnSpPr>
            <a:cxnSpLocks/>
            <a:stCxn id="149" idx="0"/>
          </p:cNvCxnSpPr>
          <p:nvPr/>
        </p:nvCxnSpPr>
        <p:spPr>
          <a:xfrm rot="5400000" flipH="1" flipV="1">
            <a:off x="2277445" y="2101062"/>
            <a:ext cx="529232" cy="2661956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FE51079-884A-403B-BADC-E180BE01E21C}"/>
              </a:ext>
            </a:extLst>
          </p:cNvPr>
          <p:cNvSpPr/>
          <p:nvPr/>
        </p:nvSpPr>
        <p:spPr>
          <a:xfrm>
            <a:off x="6197024" y="4912577"/>
            <a:ext cx="1691561" cy="1184089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21E63AC-6570-4DD7-8C03-EC2FD73C8F03}"/>
              </a:ext>
            </a:extLst>
          </p:cNvPr>
          <p:cNvSpPr txBox="1"/>
          <p:nvPr/>
        </p:nvSpPr>
        <p:spPr>
          <a:xfrm>
            <a:off x="6197024" y="4934104"/>
            <a:ext cx="16915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Prod Like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B54A4DB-D74A-478F-B46E-62F62D060CC8}"/>
              </a:ext>
            </a:extLst>
          </p:cNvPr>
          <p:cNvGrpSpPr/>
          <p:nvPr/>
        </p:nvGrpSpPr>
        <p:grpSpPr>
          <a:xfrm>
            <a:off x="6324059" y="5324744"/>
            <a:ext cx="866537" cy="710484"/>
            <a:chOff x="2034042" y="2233812"/>
            <a:chExt cx="1268779" cy="1004019"/>
          </a:xfrm>
        </p:grpSpPr>
        <p:sp>
          <p:nvSpPr>
            <p:cNvPr id="162" name="Flowchart: Document 161">
              <a:extLst>
                <a:ext uri="{FF2B5EF4-FFF2-40B4-BE49-F238E27FC236}">
                  <a16:creationId xmlns:a16="http://schemas.microsoft.com/office/drawing/2014/main" id="{4703624A-A51B-4F29-BE5F-766BEC5889C3}"/>
                </a:ext>
              </a:extLst>
            </p:cNvPr>
            <p:cNvSpPr/>
            <p:nvPr/>
          </p:nvSpPr>
          <p:spPr>
            <a:xfrm>
              <a:off x="2034042" y="2233812"/>
              <a:ext cx="1268779" cy="1004019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accent1"/>
                  </a:solidFill>
                </a:rPr>
                <a:t>PreProd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63" name="Double Brace 162">
              <a:extLst>
                <a:ext uri="{FF2B5EF4-FFF2-40B4-BE49-F238E27FC236}">
                  <a16:creationId xmlns:a16="http://schemas.microsoft.com/office/drawing/2014/main" id="{25093A40-4B14-4154-B24D-5EE6D66EC14E}"/>
                </a:ext>
              </a:extLst>
            </p:cNvPr>
            <p:cNvSpPr/>
            <p:nvPr/>
          </p:nvSpPr>
          <p:spPr>
            <a:xfrm>
              <a:off x="2096162" y="2616372"/>
              <a:ext cx="977972" cy="314896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Port: 1433</a:t>
              </a:r>
            </a:p>
          </p:txBody>
        </p:sp>
      </p:grp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4D9809BF-88FE-485E-98BA-66FFC3C900B2}"/>
              </a:ext>
            </a:extLst>
          </p:cNvPr>
          <p:cNvCxnSpPr>
            <a:cxnSpLocks/>
            <a:stCxn id="152" idx="3"/>
            <a:endCxn id="162" idx="2"/>
          </p:cNvCxnSpPr>
          <p:nvPr/>
        </p:nvCxnSpPr>
        <p:spPr>
          <a:xfrm>
            <a:off x="1472090" y="5565421"/>
            <a:ext cx="5285238" cy="422836"/>
          </a:xfrm>
          <a:prstGeom prst="curvedConnector4">
            <a:avLst>
              <a:gd name="adj1" fmla="val 45901"/>
              <a:gd name="adj2" fmla="val 15406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5" name="Graphic 164" descr="Programmer">
            <a:extLst>
              <a:ext uri="{FF2B5EF4-FFF2-40B4-BE49-F238E27FC236}">
                <a16:creationId xmlns:a16="http://schemas.microsoft.com/office/drawing/2014/main" id="{CFD1D969-6056-43E4-A482-5D8F01669B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26310" y="504583"/>
            <a:ext cx="914400" cy="914400"/>
          </a:xfrm>
          <a:prstGeom prst="rect">
            <a:avLst/>
          </a:prstGeom>
        </p:spPr>
      </p:pic>
      <p:cxnSp>
        <p:nvCxnSpPr>
          <p:cNvPr id="166" name="Connector: Curved 165">
            <a:extLst>
              <a:ext uri="{FF2B5EF4-FFF2-40B4-BE49-F238E27FC236}">
                <a16:creationId xmlns:a16="http://schemas.microsoft.com/office/drawing/2014/main" id="{FBC1BF90-CE27-4C87-A264-F9BB58EB9C3B}"/>
              </a:ext>
            </a:extLst>
          </p:cNvPr>
          <p:cNvCxnSpPr>
            <a:cxnSpLocks/>
            <a:stCxn id="165" idx="1"/>
            <a:endCxn id="143" idx="3"/>
          </p:cNvCxnSpPr>
          <p:nvPr/>
        </p:nvCxnSpPr>
        <p:spPr>
          <a:xfrm rot="10800000" flipV="1">
            <a:off x="7553466" y="961783"/>
            <a:ext cx="2572844" cy="5005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67" name="Graphic 166" descr="Programmer">
            <a:extLst>
              <a:ext uri="{FF2B5EF4-FFF2-40B4-BE49-F238E27FC236}">
                <a16:creationId xmlns:a16="http://schemas.microsoft.com/office/drawing/2014/main" id="{99A8A56C-EC2C-41F7-9BFC-6F77166AC2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46638" y="2279891"/>
            <a:ext cx="914400" cy="914400"/>
          </a:xfrm>
          <a:prstGeom prst="rect">
            <a:avLst/>
          </a:prstGeom>
        </p:spPr>
      </p:pic>
      <p:cxnSp>
        <p:nvCxnSpPr>
          <p:cNvPr id="168" name="Connector: Curved 167">
            <a:extLst>
              <a:ext uri="{FF2B5EF4-FFF2-40B4-BE49-F238E27FC236}">
                <a16:creationId xmlns:a16="http://schemas.microsoft.com/office/drawing/2014/main" id="{68449837-BE45-4AD8-BBC2-56FD7EF0914A}"/>
              </a:ext>
            </a:extLst>
          </p:cNvPr>
          <p:cNvCxnSpPr>
            <a:cxnSpLocks/>
            <a:stCxn id="167" idx="2"/>
            <a:endCxn id="123" idx="3"/>
          </p:cNvCxnSpPr>
          <p:nvPr/>
        </p:nvCxnSpPr>
        <p:spPr>
          <a:xfrm rot="5400000" flipH="1">
            <a:off x="8809166" y="1299620"/>
            <a:ext cx="653977" cy="3135367"/>
          </a:xfrm>
          <a:prstGeom prst="curvedConnector4">
            <a:avLst>
              <a:gd name="adj1" fmla="val -34955"/>
              <a:gd name="adj2" fmla="val 57291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530DFBAC-DD30-45C2-881D-BC5664EF22D5}"/>
              </a:ext>
            </a:extLst>
          </p:cNvPr>
          <p:cNvCxnSpPr>
            <a:cxnSpLocks/>
            <a:stCxn id="89" idx="1"/>
            <a:endCxn id="123" idx="3"/>
          </p:cNvCxnSpPr>
          <p:nvPr/>
        </p:nvCxnSpPr>
        <p:spPr>
          <a:xfrm rot="10800000" flipV="1">
            <a:off x="7568471" y="1777614"/>
            <a:ext cx="1341872" cy="7627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0" name="Graphic 169" descr="List">
            <a:extLst>
              <a:ext uri="{FF2B5EF4-FFF2-40B4-BE49-F238E27FC236}">
                <a16:creationId xmlns:a16="http://schemas.microsoft.com/office/drawing/2014/main" id="{3C1A0212-6D27-406C-93F2-077BC30290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61989" y="4661570"/>
            <a:ext cx="914400" cy="914400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8AB5696D-EA95-4194-9506-94CD72075F88}"/>
              </a:ext>
            </a:extLst>
          </p:cNvPr>
          <p:cNvSpPr txBox="1"/>
          <p:nvPr/>
        </p:nvSpPr>
        <p:spPr>
          <a:xfrm>
            <a:off x="8696597" y="5499026"/>
            <a:ext cx="104518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Artifact Repository</a:t>
            </a:r>
          </a:p>
        </p:txBody>
      </p:sp>
      <p:cxnSp>
        <p:nvCxnSpPr>
          <p:cNvPr id="172" name="Connector: Curved 171">
            <a:extLst>
              <a:ext uri="{FF2B5EF4-FFF2-40B4-BE49-F238E27FC236}">
                <a16:creationId xmlns:a16="http://schemas.microsoft.com/office/drawing/2014/main" id="{FAEDDE4E-2EAA-4B2A-9BDB-A03BE32D8262}"/>
              </a:ext>
            </a:extLst>
          </p:cNvPr>
          <p:cNvCxnSpPr>
            <a:cxnSpLocks/>
            <a:stCxn id="170" idx="1"/>
            <a:endCxn id="104" idx="3"/>
          </p:cNvCxnSpPr>
          <p:nvPr/>
        </p:nvCxnSpPr>
        <p:spPr>
          <a:xfrm rot="10800000">
            <a:off x="7553467" y="4315624"/>
            <a:ext cx="1208522" cy="803147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Connector: Curved 172">
            <a:extLst>
              <a:ext uri="{FF2B5EF4-FFF2-40B4-BE49-F238E27FC236}">
                <a16:creationId xmlns:a16="http://schemas.microsoft.com/office/drawing/2014/main" id="{0BC2CC25-A382-459E-8269-0B7520A6574B}"/>
              </a:ext>
            </a:extLst>
          </p:cNvPr>
          <p:cNvCxnSpPr>
            <a:cxnSpLocks/>
            <a:stCxn id="170" idx="1"/>
            <a:endCxn id="162" idx="3"/>
          </p:cNvCxnSpPr>
          <p:nvPr/>
        </p:nvCxnSpPr>
        <p:spPr>
          <a:xfrm rot="10800000" flipV="1">
            <a:off x="7190597" y="5118770"/>
            <a:ext cx="1571393" cy="56121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4" name="Graphic 173" descr="Factory">
            <a:extLst>
              <a:ext uri="{FF2B5EF4-FFF2-40B4-BE49-F238E27FC236}">
                <a16:creationId xmlns:a16="http://schemas.microsoft.com/office/drawing/2014/main" id="{CE90D650-7CC1-430F-961C-1DC5A74543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30085" y="3154975"/>
            <a:ext cx="914400" cy="914400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2C159DD6-5C43-4546-88B0-6EF17F5B1522}"/>
              </a:ext>
            </a:extLst>
          </p:cNvPr>
          <p:cNvSpPr txBox="1"/>
          <p:nvPr/>
        </p:nvSpPr>
        <p:spPr>
          <a:xfrm>
            <a:off x="8715632" y="3987333"/>
            <a:ext cx="104518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Build Server</a:t>
            </a:r>
          </a:p>
        </p:txBody>
      </p:sp>
      <p:cxnSp>
        <p:nvCxnSpPr>
          <p:cNvPr id="176" name="Connector: Curved 175">
            <a:extLst>
              <a:ext uri="{FF2B5EF4-FFF2-40B4-BE49-F238E27FC236}">
                <a16:creationId xmlns:a16="http://schemas.microsoft.com/office/drawing/2014/main" id="{2E960F35-6238-4FA8-ABF8-9F585C0F7CE1}"/>
              </a:ext>
            </a:extLst>
          </p:cNvPr>
          <p:cNvCxnSpPr>
            <a:cxnSpLocks/>
            <a:stCxn id="89" idx="3"/>
            <a:endCxn id="174" idx="0"/>
          </p:cNvCxnSpPr>
          <p:nvPr/>
        </p:nvCxnSpPr>
        <p:spPr>
          <a:xfrm flipH="1">
            <a:off x="9287285" y="1777614"/>
            <a:ext cx="389104" cy="1377361"/>
          </a:xfrm>
          <a:prstGeom prst="curvedConnector4">
            <a:avLst>
              <a:gd name="adj1" fmla="val -58750"/>
              <a:gd name="adj2" fmla="val 6237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Connector: Curved 176">
            <a:extLst>
              <a:ext uri="{FF2B5EF4-FFF2-40B4-BE49-F238E27FC236}">
                <a16:creationId xmlns:a16="http://schemas.microsoft.com/office/drawing/2014/main" id="{13D122AE-07ED-4D2F-824B-297DAAAC7176}"/>
              </a:ext>
            </a:extLst>
          </p:cNvPr>
          <p:cNvCxnSpPr>
            <a:cxnSpLocks/>
            <a:stCxn id="170" idx="3"/>
            <a:endCxn id="174" idx="3"/>
          </p:cNvCxnSpPr>
          <p:nvPr/>
        </p:nvCxnSpPr>
        <p:spPr>
          <a:xfrm flipV="1">
            <a:off x="9676389" y="3612175"/>
            <a:ext cx="68096" cy="1506595"/>
          </a:xfrm>
          <a:prstGeom prst="curvedConnector3">
            <a:avLst>
              <a:gd name="adj1" fmla="val 435703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8" name="Title 1">
            <a:extLst>
              <a:ext uri="{FF2B5EF4-FFF2-40B4-BE49-F238E27FC236}">
                <a16:creationId xmlns:a16="http://schemas.microsoft.com/office/drawing/2014/main" id="{11EB2A81-71AE-4565-A617-9CFCBBEBEC9C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Docker Images</a:t>
            </a:r>
          </a:p>
        </p:txBody>
      </p:sp>
      <p:pic>
        <p:nvPicPr>
          <p:cNvPr id="179" name="Graphic 178" descr="Programmer">
            <a:extLst>
              <a:ext uri="{FF2B5EF4-FFF2-40B4-BE49-F238E27FC236}">
                <a16:creationId xmlns:a16="http://schemas.microsoft.com/office/drawing/2014/main" id="{25B50E8F-D9CE-4A05-BA95-00F45588F4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28785" y="3475963"/>
            <a:ext cx="914400" cy="914400"/>
          </a:xfrm>
          <a:prstGeom prst="rect">
            <a:avLst/>
          </a:prstGeom>
        </p:spPr>
      </p:pic>
      <p:pic>
        <p:nvPicPr>
          <p:cNvPr id="180" name="Graphic 179" descr="Programmer">
            <a:extLst>
              <a:ext uri="{FF2B5EF4-FFF2-40B4-BE49-F238E27FC236}">
                <a16:creationId xmlns:a16="http://schemas.microsoft.com/office/drawing/2014/main" id="{C94A49FE-30FF-4245-A72E-A427BE3D56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56400" y="4792144"/>
            <a:ext cx="914400" cy="914400"/>
          </a:xfrm>
          <a:prstGeom prst="rect">
            <a:avLst/>
          </a:prstGeom>
        </p:spPr>
      </p:pic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50D3FC62-BFA9-4469-82DF-75A7A8C06CFB}"/>
              </a:ext>
            </a:extLst>
          </p:cNvPr>
          <p:cNvCxnSpPr>
            <a:cxnSpLocks/>
            <a:stCxn id="179" idx="2"/>
            <a:endCxn id="104" idx="3"/>
          </p:cNvCxnSpPr>
          <p:nvPr/>
        </p:nvCxnSpPr>
        <p:spPr>
          <a:xfrm rot="5400000" flipH="1">
            <a:off x="9082356" y="2786734"/>
            <a:ext cx="74740" cy="3132518"/>
          </a:xfrm>
          <a:prstGeom prst="curvedConnector4">
            <a:avLst>
              <a:gd name="adj1" fmla="val -305860"/>
              <a:gd name="adj2" fmla="val 69977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2" name="Connector: Curved 181">
            <a:extLst>
              <a:ext uri="{FF2B5EF4-FFF2-40B4-BE49-F238E27FC236}">
                <a16:creationId xmlns:a16="http://schemas.microsoft.com/office/drawing/2014/main" id="{77192423-D51D-4D70-8124-0AC6532619F2}"/>
              </a:ext>
            </a:extLst>
          </p:cNvPr>
          <p:cNvCxnSpPr>
            <a:cxnSpLocks/>
            <a:stCxn id="180" idx="2"/>
            <a:endCxn id="162" idx="3"/>
          </p:cNvCxnSpPr>
          <p:nvPr/>
        </p:nvCxnSpPr>
        <p:spPr>
          <a:xfrm rot="5400000" flipH="1">
            <a:off x="8938819" y="3931763"/>
            <a:ext cx="26558" cy="3523004"/>
          </a:xfrm>
          <a:prstGeom prst="curvedConnector4">
            <a:avLst>
              <a:gd name="adj1" fmla="val -1451984"/>
              <a:gd name="adj2" fmla="val 68025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906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106F8F69-88F2-473E-823D-705A6F45D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0343" y="1436854"/>
            <a:ext cx="766046" cy="681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212AF0-1E8D-4292-A4D6-266800FBF494}"/>
              </a:ext>
            </a:extLst>
          </p:cNvPr>
          <p:cNvSpPr txBox="1"/>
          <p:nvPr/>
        </p:nvSpPr>
        <p:spPr>
          <a:xfrm>
            <a:off x="8848556" y="1996835"/>
            <a:ext cx="935960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Version</a:t>
            </a:r>
          </a:p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77F897-8B1B-4DAF-AE2E-8FCA6DE2F524}"/>
              </a:ext>
            </a:extLst>
          </p:cNvPr>
          <p:cNvSpPr/>
          <p:nvPr/>
        </p:nvSpPr>
        <p:spPr>
          <a:xfrm>
            <a:off x="2737209" y="1134656"/>
            <a:ext cx="2877930" cy="498325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2558F-2861-42A7-B0A6-890A8C03CE5C}"/>
              </a:ext>
            </a:extLst>
          </p:cNvPr>
          <p:cNvSpPr txBox="1"/>
          <p:nvPr/>
        </p:nvSpPr>
        <p:spPr>
          <a:xfrm>
            <a:off x="2737209" y="1112570"/>
            <a:ext cx="2877930" cy="36933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Docker Environment</a:t>
            </a:r>
          </a:p>
        </p:txBody>
      </p:sp>
      <p:pic>
        <p:nvPicPr>
          <p:cNvPr id="27" name="Graphic 26" descr="Folder">
            <a:extLst>
              <a:ext uri="{FF2B5EF4-FFF2-40B4-BE49-F238E27FC236}">
                <a16:creationId xmlns:a16="http://schemas.microsoft.com/office/drawing/2014/main" id="{FA8021B6-AA1C-421D-A97A-4C33E08D4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484" y="2020892"/>
            <a:ext cx="1931327" cy="23792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F215F0-4404-4585-89E1-CC9B75F4BE85}"/>
              </a:ext>
            </a:extLst>
          </p:cNvPr>
          <p:cNvSpPr txBox="1"/>
          <p:nvPr/>
        </p:nvSpPr>
        <p:spPr>
          <a:xfrm>
            <a:off x="425136" y="2810269"/>
            <a:ext cx="1611781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Bind Mount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EB263ED-BBDA-4075-A4D8-2E5C15BFE293}"/>
              </a:ext>
            </a:extLst>
          </p:cNvPr>
          <p:cNvGrpSpPr/>
          <p:nvPr/>
        </p:nvGrpSpPr>
        <p:grpSpPr>
          <a:xfrm>
            <a:off x="478342" y="3108690"/>
            <a:ext cx="595035" cy="779241"/>
            <a:chOff x="930716" y="2365069"/>
            <a:chExt cx="547265" cy="567075"/>
          </a:xfrm>
        </p:grpSpPr>
        <p:pic>
          <p:nvPicPr>
            <p:cNvPr id="22" name="Graphic 21" descr="Database">
              <a:extLst>
                <a:ext uri="{FF2B5EF4-FFF2-40B4-BE49-F238E27FC236}">
                  <a16:creationId xmlns:a16="http://schemas.microsoft.com/office/drawing/2014/main" id="{E262EEC9-0EAF-42F2-B7ED-6D1873DDA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DFCEB3-EDC2-40F0-9F70-95FCBE70A810}"/>
                </a:ext>
              </a:extLst>
            </p:cNvPr>
            <p:cNvSpPr txBox="1"/>
            <p:nvPr/>
          </p:nvSpPr>
          <p:spPr>
            <a:xfrm>
              <a:off x="930716" y="2752962"/>
              <a:ext cx="547265" cy="17918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>
                      <a:lumMod val="75000"/>
                    </a:schemeClr>
                  </a:solidFill>
                </a:rPr>
                <a:t>Backup</a:t>
              </a:r>
            </a:p>
          </p:txBody>
        </p:sp>
      </p:grpSp>
      <p:sp>
        <p:nvSpPr>
          <p:cNvPr id="35" name="Flowchart: Multidocument 34">
            <a:extLst>
              <a:ext uri="{FF2B5EF4-FFF2-40B4-BE49-F238E27FC236}">
                <a16:creationId xmlns:a16="http://schemas.microsoft.com/office/drawing/2014/main" id="{9B7C173C-AB6E-4D20-8BFF-6C051D5D518A}"/>
              </a:ext>
            </a:extLst>
          </p:cNvPr>
          <p:cNvSpPr/>
          <p:nvPr/>
        </p:nvSpPr>
        <p:spPr>
          <a:xfrm>
            <a:off x="2881498" y="1674854"/>
            <a:ext cx="961842" cy="659047"/>
          </a:xfrm>
          <a:prstGeom prst="flowChartMulti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Base Images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E233D6E-E915-4C48-8196-6E21DB4A2206}"/>
              </a:ext>
            </a:extLst>
          </p:cNvPr>
          <p:cNvGrpSpPr/>
          <p:nvPr/>
        </p:nvGrpSpPr>
        <p:grpSpPr>
          <a:xfrm>
            <a:off x="3831842" y="2657996"/>
            <a:ext cx="955597" cy="1018856"/>
            <a:chOff x="466149" y="2429743"/>
            <a:chExt cx="955597" cy="1018856"/>
          </a:xfrm>
        </p:grpSpPr>
        <p:sp>
          <p:nvSpPr>
            <p:cNvPr id="36" name="Flowchart: Document 35">
              <a:extLst>
                <a:ext uri="{FF2B5EF4-FFF2-40B4-BE49-F238E27FC236}">
                  <a16:creationId xmlns:a16="http://schemas.microsoft.com/office/drawing/2014/main" id="{33078894-D834-472D-84D9-8DDCBE243C67}"/>
                </a:ext>
              </a:extLst>
            </p:cNvPr>
            <p:cNvSpPr/>
            <p:nvPr/>
          </p:nvSpPr>
          <p:spPr>
            <a:xfrm>
              <a:off x="507346" y="2429743"/>
              <a:ext cx="914400" cy="1018856"/>
            </a:xfrm>
            <a:prstGeom prst="flowChartDocumen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Dev Image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66DCB98-1907-400A-B5E3-322B368DA705}"/>
                </a:ext>
              </a:extLst>
            </p:cNvPr>
            <p:cNvGrpSpPr/>
            <p:nvPr/>
          </p:nvGrpSpPr>
          <p:grpSpPr>
            <a:xfrm>
              <a:off x="466149" y="2672382"/>
              <a:ext cx="712054" cy="661766"/>
              <a:chOff x="854237" y="2365069"/>
              <a:chExt cx="712054" cy="661766"/>
            </a:xfrm>
          </p:grpSpPr>
          <p:pic>
            <p:nvPicPr>
              <p:cNvPr id="48" name="Graphic 47" descr="Database">
                <a:extLst>
                  <a:ext uri="{FF2B5EF4-FFF2-40B4-BE49-F238E27FC236}">
                    <a16:creationId xmlns:a16="http://schemas.microsoft.com/office/drawing/2014/main" id="{597AC218-569B-4D43-8DC9-C99C37F2C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6968" y="2365069"/>
                <a:ext cx="443527" cy="443527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8E04ABE-E162-42D9-BB77-87061A3DEEAD}"/>
                  </a:ext>
                </a:extLst>
              </p:cNvPr>
              <p:cNvSpPr txBox="1"/>
              <p:nvPr/>
            </p:nvSpPr>
            <p:spPr>
              <a:xfrm>
                <a:off x="854237" y="2780614"/>
                <a:ext cx="71205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76" name="Flowchart: Document 75">
            <a:extLst>
              <a:ext uri="{FF2B5EF4-FFF2-40B4-BE49-F238E27FC236}">
                <a16:creationId xmlns:a16="http://schemas.microsoft.com/office/drawing/2014/main" id="{8092CCA4-142B-43AC-A434-CDE2F043FB6D}"/>
              </a:ext>
            </a:extLst>
          </p:cNvPr>
          <p:cNvSpPr/>
          <p:nvPr/>
        </p:nvSpPr>
        <p:spPr>
          <a:xfrm>
            <a:off x="4188445" y="1682883"/>
            <a:ext cx="929764" cy="547267"/>
          </a:xfrm>
          <a:prstGeom prst="flowChart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SQL Server Image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BB4CEB9-DAD3-4ACB-821C-192BF6B9A5AE}"/>
              </a:ext>
            </a:extLst>
          </p:cNvPr>
          <p:cNvGrpSpPr/>
          <p:nvPr/>
        </p:nvGrpSpPr>
        <p:grpSpPr>
          <a:xfrm>
            <a:off x="3846207" y="3815388"/>
            <a:ext cx="933495" cy="1018856"/>
            <a:chOff x="550925" y="4103920"/>
            <a:chExt cx="933495" cy="1018856"/>
          </a:xfrm>
        </p:grpSpPr>
        <p:sp>
          <p:nvSpPr>
            <p:cNvPr id="80" name="Flowchart: Document 79">
              <a:extLst>
                <a:ext uri="{FF2B5EF4-FFF2-40B4-BE49-F238E27FC236}">
                  <a16:creationId xmlns:a16="http://schemas.microsoft.com/office/drawing/2014/main" id="{E8D94C02-DDBD-4B5A-B61A-65210C935513}"/>
                </a:ext>
              </a:extLst>
            </p:cNvPr>
            <p:cNvSpPr/>
            <p:nvPr/>
          </p:nvSpPr>
          <p:spPr>
            <a:xfrm>
              <a:off x="570020" y="4103920"/>
              <a:ext cx="914400" cy="1018856"/>
            </a:xfrm>
            <a:prstGeom prst="flowChartDocumen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QA Image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CEA3FE7-4BEF-4794-A0CD-1A48831AB02E}"/>
                </a:ext>
              </a:extLst>
            </p:cNvPr>
            <p:cNvGrpSpPr/>
            <p:nvPr/>
          </p:nvGrpSpPr>
          <p:grpSpPr>
            <a:xfrm>
              <a:off x="550925" y="4346559"/>
              <a:ext cx="712054" cy="634255"/>
              <a:chOff x="941761" y="2910612"/>
              <a:chExt cx="712054" cy="634255"/>
            </a:xfrm>
          </p:grpSpPr>
          <p:pic>
            <p:nvPicPr>
              <p:cNvPr id="82" name="Graphic 81" descr="Database">
                <a:extLst>
                  <a:ext uri="{FF2B5EF4-FFF2-40B4-BE49-F238E27FC236}">
                    <a16:creationId xmlns:a16="http://schemas.microsoft.com/office/drawing/2014/main" id="{5F3DFB98-14B1-4436-A683-DF2D14CB8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52390" y="2910612"/>
                <a:ext cx="443527" cy="443527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9587795-E0E5-43DE-A72F-15FF5C587201}"/>
                  </a:ext>
                </a:extLst>
              </p:cNvPr>
              <p:cNvSpPr txBox="1"/>
              <p:nvPr/>
            </p:nvSpPr>
            <p:spPr>
              <a:xfrm>
                <a:off x="941761" y="3298646"/>
                <a:ext cx="71205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7A6A820E-1C51-47AB-B901-7BA62AD91D35}"/>
              </a:ext>
            </a:extLst>
          </p:cNvPr>
          <p:cNvCxnSpPr>
            <a:cxnSpLocks/>
            <a:stCxn id="36" idx="3"/>
            <a:endCxn id="125" idx="1"/>
          </p:cNvCxnSpPr>
          <p:nvPr/>
        </p:nvCxnSpPr>
        <p:spPr>
          <a:xfrm flipV="1">
            <a:off x="4787439" y="1436855"/>
            <a:ext cx="1521615" cy="17305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7C7D7B4-3D3E-4755-A09E-E5C9E9AC4EA2}"/>
              </a:ext>
            </a:extLst>
          </p:cNvPr>
          <p:cNvGrpSpPr/>
          <p:nvPr/>
        </p:nvGrpSpPr>
        <p:grpSpPr>
          <a:xfrm>
            <a:off x="6197024" y="3328001"/>
            <a:ext cx="1691561" cy="1497716"/>
            <a:chOff x="8721283" y="2884529"/>
            <a:chExt cx="1691561" cy="1497716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A5558ED-CCCE-4D1A-82D7-6DF0B2EB8A37}"/>
                </a:ext>
              </a:extLst>
            </p:cNvPr>
            <p:cNvSpPr/>
            <p:nvPr/>
          </p:nvSpPr>
          <p:spPr>
            <a:xfrm>
              <a:off x="8721283" y="2884529"/>
              <a:ext cx="1691561" cy="149771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592F2A1-5F49-49D6-804A-DB19F395078D}"/>
                </a:ext>
              </a:extLst>
            </p:cNvPr>
            <p:cNvSpPr txBox="1"/>
            <p:nvPr/>
          </p:nvSpPr>
          <p:spPr>
            <a:xfrm>
              <a:off x="8721283" y="2906056"/>
              <a:ext cx="1691561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Testing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F7E6360-1E49-48F5-810D-9E980A0C91D8}"/>
                </a:ext>
              </a:extLst>
            </p:cNvPr>
            <p:cNvGrpSpPr/>
            <p:nvPr/>
          </p:nvGrpSpPr>
          <p:grpSpPr>
            <a:xfrm>
              <a:off x="8791541" y="3344653"/>
              <a:ext cx="1310552" cy="1004019"/>
              <a:chOff x="1993348" y="2389684"/>
              <a:chExt cx="1310552" cy="1004019"/>
            </a:xfrm>
          </p:grpSpPr>
          <p:sp>
            <p:nvSpPr>
              <p:cNvPr id="110" name="Flowchart: Document 109">
                <a:extLst>
                  <a:ext uri="{FF2B5EF4-FFF2-40B4-BE49-F238E27FC236}">
                    <a16:creationId xmlns:a16="http://schemas.microsoft.com/office/drawing/2014/main" id="{240E0A8D-96C8-4EF4-A8A3-316099F9D9E4}"/>
                  </a:ext>
                </a:extLst>
              </p:cNvPr>
              <p:cNvSpPr/>
              <p:nvPr/>
            </p:nvSpPr>
            <p:spPr>
              <a:xfrm>
                <a:off x="2035121" y="2389684"/>
                <a:ext cx="1268779" cy="1004019"/>
              </a:xfrm>
              <a:prstGeom prst="flowChartDocumen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t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QA 1</a:t>
                </a: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EDA274B3-EBC3-4AAA-9E91-1E9A2582B970}"/>
                  </a:ext>
                </a:extLst>
              </p:cNvPr>
              <p:cNvGrpSpPr/>
              <p:nvPr/>
            </p:nvGrpSpPr>
            <p:grpSpPr>
              <a:xfrm>
                <a:off x="1993348" y="2596702"/>
                <a:ext cx="712054" cy="661766"/>
                <a:chOff x="854237" y="2365069"/>
                <a:chExt cx="712054" cy="661766"/>
              </a:xfrm>
            </p:grpSpPr>
            <p:pic>
              <p:nvPicPr>
                <p:cNvPr id="113" name="Graphic 112" descr="Database">
                  <a:extLst>
                    <a:ext uri="{FF2B5EF4-FFF2-40B4-BE49-F238E27FC236}">
                      <a16:creationId xmlns:a16="http://schemas.microsoft.com/office/drawing/2014/main" id="{B05593A2-AAAE-4F75-916A-F0463B60F0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6968" y="2365069"/>
                  <a:ext cx="443527" cy="443527"/>
                </a:xfrm>
                <a:prstGeom prst="rect">
                  <a:avLst/>
                </a:prstGeom>
              </p:spPr>
            </p:pic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25779C6-34DD-4D29-B13A-A492151BE3C6}"/>
                    </a:ext>
                  </a:extLst>
                </p:cNvPr>
                <p:cNvSpPr txBox="1"/>
                <p:nvPr/>
              </p:nvSpPr>
              <p:spPr>
                <a:xfrm>
                  <a:off x="854237" y="2780614"/>
                  <a:ext cx="71205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Database</a:t>
                  </a:r>
                </a:p>
              </p:txBody>
            </p:sp>
          </p:grpSp>
          <p:sp>
            <p:nvSpPr>
              <p:cNvPr id="112" name="Double Brace 111">
                <a:extLst>
                  <a:ext uri="{FF2B5EF4-FFF2-40B4-BE49-F238E27FC236}">
                    <a16:creationId xmlns:a16="http://schemas.microsoft.com/office/drawing/2014/main" id="{C5008509-8818-45C2-9F2E-1AA43230A9C3}"/>
                  </a:ext>
                </a:extLst>
              </p:cNvPr>
              <p:cNvSpPr/>
              <p:nvPr/>
            </p:nvSpPr>
            <p:spPr>
              <a:xfrm>
                <a:off x="2705402" y="2769472"/>
                <a:ext cx="574131" cy="295419"/>
              </a:xfrm>
              <a:prstGeom prst="bracePair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Port: 1437</a:t>
                </a:r>
              </a:p>
            </p:txBody>
          </p:sp>
        </p:grp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DED7FF6C-B440-4206-B665-92CFBAFC4384}"/>
              </a:ext>
            </a:extLst>
          </p:cNvPr>
          <p:cNvGrpSpPr/>
          <p:nvPr/>
        </p:nvGrpSpPr>
        <p:grpSpPr>
          <a:xfrm>
            <a:off x="6179033" y="473443"/>
            <a:ext cx="1770956" cy="2689546"/>
            <a:chOff x="5300492" y="1089765"/>
            <a:chExt cx="1770956" cy="268954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6688D80-FE9C-4383-BD8A-A30C644BAEDC}"/>
                </a:ext>
              </a:extLst>
            </p:cNvPr>
            <p:cNvSpPr/>
            <p:nvPr/>
          </p:nvSpPr>
          <p:spPr>
            <a:xfrm>
              <a:off x="5300492" y="1089765"/>
              <a:ext cx="1752965" cy="268954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1B032327-3BDF-4BE5-ABE4-FB4B3A874EBD}"/>
                </a:ext>
              </a:extLst>
            </p:cNvPr>
            <p:cNvGrpSpPr/>
            <p:nvPr/>
          </p:nvGrpSpPr>
          <p:grpSpPr>
            <a:xfrm>
              <a:off x="5318483" y="1112570"/>
              <a:ext cx="1752965" cy="2520587"/>
              <a:chOff x="5344441" y="2268883"/>
              <a:chExt cx="1752965" cy="2520587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03EFBDC-0F06-4166-AF90-EA8812A08C09}"/>
                  </a:ext>
                </a:extLst>
              </p:cNvPr>
              <p:cNvSpPr txBox="1"/>
              <p:nvPr/>
            </p:nvSpPr>
            <p:spPr>
              <a:xfrm>
                <a:off x="5344441" y="2268883"/>
                <a:ext cx="1752965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Development</a:t>
                </a: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D54C5753-6050-4B64-8BEC-424AE2A57D8D}"/>
                  </a:ext>
                </a:extLst>
              </p:cNvPr>
              <p:cNvGrpSpPr/>
              <p:nvPr/>
            </p:nvGrpSpPr>
            <p:grpSpPr>
              <a:xfrm>
                <a:off x="5414698" y="2707480"/>
                <a:ext cx="1310552" cy="1004019"/>
                <a:chOff x="1993348" y="2389684"/>
                <a:chExt cx="1310552" cy="1004019"/>
              </a:xfrm>
            </p:grpSpPr>
            <p:sp>
              <p:nvSpPr>
                <p:cNvPr id="125" name="Flowchart: Document 124">
                  <a:extLst>
                    <a:ext uri="{FF2B5EF4-FFF2-40B4-BE49-F238E27FC236}">
                      <a16:creationId xmlns:a16="http://schemas.microsoft.com/office/drawing/2014/main" id="{812B180A-90EA-4FB8-9110-EE82DD614489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1</a:t>
                  </a:r>
                </a:p>
              </p:txBody>
            </p: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2928E285-3B8B-464F-9BB4-B8BCADCBBE06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</p:grpSpPr>
              <p:pic>
                <p:nvPicPr>
                  <p:cNvPr id="128" name="Graphic 127" descr="Database">
                    <a:extLst>
                      <a:ext uri="{FF2B5EF4-FFF2-40B4-BE49-F238E27FC236}">
                        <a16:creationId xmlns:a16="http://schemas.microsoft.com/office/drawing/2014/main" id="{79F38EDA-09FA-42E0-ACAF-45795434DF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F02FAF09-2B1C-484D-9CE2-D24AAFBA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27" name="Double Brace 126">
                  <a:extLst>
                    <a:ext uri="{FF2B5EF4-FFF2-40B4-BE49-F238E27FC236}">
                      <a16:creationId xmlns:a16="http://schemas.microsoft.com/office/drawing/2014/main" id="{9C038C0D-9082-4670-8479-BAA741C0E463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1435</a:t>
                  </a: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6DE6A86F-6D17-470D-9415-3AA95DFC75BB}"/>
                  </a:ext>
                </a:extLst>
              </p:cNvPr>
              <p:cNvGrpSpPr/>
              <p:nvPr/>
            </p:nvGrpSpPr>
            <p:grpSpPr>
              <a:xfrm>
                <a:off x="5429703" y="3785451"/>
                <a:ext cx="1310552" cy="1004019"/>
                <a:chOff x="1993348" y="2389684"/>
                <a:chExt cx="1310552" cy="1004019"/>
              </a:xfrm>
            </p:grpSpPr>
            <p:sp>
              <p:nvSpPr>
                <p:cNvPr id="131" name="Flowchart: Document 130">
                  <a:extLst>
                    <a:ext uri="{FF2B5EF4-FFF2-40B4-BE49-F238E27FC236}">
                      <a16:creationId xmlns:a16="http://schemas.microsoft.com/office/drawing/2014/main" id="{6B009298-3529-4793-8774-85F7F30C7D03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2</a:t>
                  </a:r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8A92C48E-D616-43D2-A469-B119D515F918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</p:grpSpPr>
              <p:pic>
                <p:nvPicPr>
                  <p:cNvPr id="134" name="Graphic 133" descr="Database">
                    <a:extLst>
                      <a:ext uri="{FF2B5EF4-FFF2-40B4-BE49-F238E27FC236}">
                        <a16:creationId xmlns:a16="http://schemas.microsoft.com/office/drawing/2014/main" id="{145D3A8E-33F1-4408-8103-D9CA4F2A74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990B6269-6CBF-4F67-AB26-4E44D056D2E6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33" name="Double Brace 132">
                  <a:extLst>
                    <a:ext uri="{FF2B5EF4-FFF2-40B4-BE49-F238E27FC236}">
                      <a16:creationId xmlns:a16="http://schemas.microsoft.com/office/drawing/2014/main" id="{F4244919-2224-4653-8AE2-CECB192F0C96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1436</a:t>
                  </a:r>
                </a:p>
              </p:txBody>
            </p:sp>
          </p:grpSp>
        </p:grpSp>
      </p:grp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FEAC7359-10AE-4D26-8E07-6078021AD0F0}"/>
              </a:ext>
            </a:extLst>
          </p:cNvPr>
          <p:cNvCxnSpPr>
            <a:cxnSpLocks/>
            <a:stCxn id="36" idx="3"/>
            <a:endCxn id="131" idx="1"/>
          </p:cNvCxnSpPr>
          <p:nvPr/>
        </p:nvCxnSpPr>
        <p:spPr>
          <a:xfrm flipV="1">
            <a:off x="4787439" y="2514826"/>
            <a:ext cx="1536620" cy="6525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804EC1F6-BE26-42E8-B4EC-09903ECD0F1D}"/>
              </a:ext>
            </a:extLst>
          </p:cNvPr>
          <p:cNvCxnSpPr>
            <a:cxnSpLocks/>
            <a:stCxn id="80" idx="3"/>
            <a:endCxn id="110" idx="1"/>
          </p:cNvCxnSpPr>
          <p:nvPr/>
        </p:nvCxnSpPr>
        <p:spPr>
          <a:xfrm flipV="1">
            <a:off x="4779702" y="4290135"/>
            <a:ext cx="1529353" cy="34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7E54D04A-4768-43D2-98BA-AB030F5CEFD1}"/>
              </a:ext>
            </a:extLst>
          </p:cNvPr>
          <p:cNvCxnSpPr>
            <a:cxnSpLocks/>
            <a:stCxn id="12" idx="1"/>
            <a:endCxn id="125" idx="3"/>
          </p:cNvCxnSpPr>
          <p:nvPr/>
        </p:nvCxnSpPr>
        <p:spPr>
          <a:xfrm rot="10800000">
            <a:off x="7577833" y="1436856"/>
            <a:ext cx="1332510" cy="340759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1" name="Flowchart: Document 190">
            <a:extLst>
              <a:ext uri="{FF2B5EF4-FFF2-40B4-BE49-F238E27FC236}">
                <a16:creationId xmlns:a16="http://schemas.microsoft.com/office/drawing/2014/main" id="{FD91CE93-72DF-4A9A-899D-19CC7974A3E9}"/>
              </a:ext>
            </a:extLst>
          </p:cNvPr>
          <p:cNvSpPr/>
          <p:nvPr/>
        </p:nvSpPr>
        <p:spPr>
          <a:xfrm>
            <a:off x="3817826" y="4978482"/>
            <a:ext cx="976546" cy="692523"/>
          </a:xfrm>
          <a:prstGeom prst="flowChart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Prod Like Image</a:t>
            </a:r>
          </a:p>
        </p:txBody>
      </p:sp>
      <p:pic>
        <p:nvPicPr>
          <p:cNvPr id="193" name="Graphic 192" descr="Folder">
            <a:extLst>
              <a:ext uri="{FF2B5EF4-FFF2-40B4-BE49-F238E27FC236}">
                <a16:creationId xmlns:a16="http://schemas.microsoft.com/office/drawing/2014/main" id="{00333AC3-B739-4514-A156-68B1EACE0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419" y="3696656"/>
            <a:ext cx="1931327" cy="2684766"/>
          </a:xfrm>
          <a:prstGeom prst="rect">
            <a:avLst/>
          </a:prstGeom>
        </p:spPr>
      </p:pic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49628FE-C6FF-445B-9B30-2C7B075F169C}"/>
              </a:ext>
            </a:extLst>
          </p:cNvPr>
          <p:cNvGrpSpPr/>
          <p:nvPr/>
        </p:nvGrpSpPr>
        <p:grpSpPr>
          <a:xfrm>
            <a:off x="505273" y="4832346"/>
            <a:ext cx="966817" cy="933130"/>
            <a:chOff x="930716" y="2365069"/>
            <a:chExt cx="889201" cy="679064"/>
          </a:xfrm>
        </p:grpSpPr>
        <p:pic>
          <p:nvPicPr>
            <p:cNvPr id="195" name="Graphic 194" descr="Database">
              <a:extLst>
                <a:ext uri="{FF2B5EF4-FFF2-40B4-BE49-F238E27FC236}">
                  <a16:creationId xmlns:a16="http://schemas.microsoft.com/office/drawing/2014/main" id="{01263A56-CBBE-44C4-B503-D9FD4927B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71B86E3-02B6-4416-92AC-3ABC07D52F76}"/>
                </a:ext>
              </a:extLst>
            </p:cNvPr>
            <p:cNvSpPr txBox="1"/>
            <p:nvPr/>
          </p:nvSpPr>
          <p:spPr>
            <a:xfrm>
              <a:off x="930716" y="2752962"/>
              <a:ext cx="889201" cy="29117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DB.mdf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DB_log.ldf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9BE40051-C6E2-4667-9828-432ECF4C20EF}"/>
              </a:ext>
            </a:extLst>
          </p:cNvPr>
          <p:cNvSpPr txBox="1"/>
          <p:nvPr/>
        </p:nvSpPr>
        <p:spPr>
          <a:xfrm>
            <a:off x="492573" y="4548718"/>
            <a:ext cx="1225494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Volume</a:t>
            </a:r>
          </a:p>
        </p:txBody>
      </p:sp>
      <p:cxnSp>
        <p:nvCxnSpPr>
          <p:cNvPr id="198" name="Connector: Curved 197">
            <a:extLst>
              <a:ext uri="{FF2B5EF4-FFF2-40B4-BE49-F238E27FC236}">
                <a16:creationId xmlns:a16="http://schemas.microsoft.com/office/drawing/2014/main" id="{4FA347D1-374F-4CE3-B4E9-608A0DC7875E}"/>
              </a:ext>
            </a:extLst>
          </p:cNvPr>
          <p:cNvCxnSpPr>
            <a:cxnSpLocks/>
            <a:stCxn id="191" idx="3"/>
            <a:endCxn id="237" idx="1"/>
          </p:cNvCxnSpPr>
          <p:nvPr/>
        </p:nvCxnSpPr>
        <p:spPr>
          <a:xfrm>
            <a:off x="4794372" y="5324744"/>
            <a:ext cx="1529687" cy="3552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Curved 210">
            <a:extLst>
              <a:ext uri="{FF2B5EF4-FFF2-40B4-BE49-F238E27FC236}">
                <a16:creationId xmlns:a16="http://schemas.microsoft.com/office/drawing/2014/main" id="{978C5E27-9B17-4EE1-B46A-9E56124EE112}"/>
              </a:ext>
            </a:extLst>
          </p:cNvPr>
          <p:cNvCxnSpPr>
            <a:cxnSpLocks/>
            <a:stCxn id="193" idx="0"/>
            <a:endCxn id="191" idx="1"/>
          </p:cNvCxnSpPr>
          <p:nvPr/>
        </p:nvCxnSpPr>
        <p:spPr>
          <a:xfrm rot="16200000" flipH="1">
            <a:off x="1700410" y="3207329"/>
            <a:ext cx="1628088" cy="2606743"/>
          </a:xfrm>
          <a:prstGeom prst="curvedConnector4">
            <a:avLst>
              <a:gd name="adj1" fmla="val 3355"/>
              <a:gd name="adj2" fmla="val 6852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BBAF3210-9735-4A31-9706-F15248AC30F6}"/>
              </a:ext>
            </a:extLst>
          </p:cNvPr>
          <p:cNvCxnSpPr>
            <a:cxnSpLocks/>
            <a:stCxn id="193" idx="0"/>
            <a:endCxn id="80" idx="1"/>
          </p:cNvCxnSpPr>
          <p:nvPr/>
        </p:nvCxnSpPr>
        <p:spPr>
          <a:xfrm rot="16200000" flipH="1">
            <a:off x="2224112" y="2683627"/>
            <a:ext cx="628160" cy="2654219"/>
          </a:xfrm>
          <a:prstGeom prst="curvedConnector4">
            <a:avLst>
              <a:gd name="adj1" fmla="val -36392"/>
              <a:gd name="adj2" fmla="val 68191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C096FEAE-2DCC-4D66-9EFE-EEDCB7E76B46}"/>
              </a:ext>
            </a:extLst>
          </p:cNvPr>
          <p:cNvCxnSpPr>
            <a:cxnSpLocks/>
            <a:stCxn id="193" idx="0"/>
            <a:endCxn id="36" idx="1"/>
          </p:cNvCxnSpPr>
          <p:nvPr/>
        </p:nvCxnSpPr>
        <p:spPr>
          <a:xfrm rot="5400000" flipH="1" flipV="1">
            <a:off x="2277445" y="2101062"/>
            <a:ext cx="529232" cy="2661956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E4E079F-8F2D-494D-9092-24B007F61E8A}"/>
              </a:ext>
            </a:extLst>
          </p:cNvPr>
          <p:cNvSpPr/>
          <p:nvPr/>
        </p:nvSpPr>
        <p:spPr>
          <a:xfrm>
            <a:off x="6197024" y="4912577"/>
            <a:ext cx="1691561" cy="1184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EA47B44-FE5E-4F64-81AA-521CB0C3B6AD}"/>
              </a:ext>
            </a:extLst>
          </p:cNvPr>
          <p:cNvSpPr txBox="1"/>
          <p:nvPr/>
        </p:nvSpPr>
        <p:spPr>
          <a:xfrm>
            <a:off x="6197024" y="4934104"/>
            <a:ext cx="16915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Prod Like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959D072-44C0-4F0C-9A57-7D25A758B8F7}"/>
              </a:ext>
            </a:extLst>
          </p:cNvPr>
          <p:cNvGrpSpPr/>
          <p:nvPr/>
        </p:nvGrpSpPr>
        <p:grpSpPr>
          <a:xfrm>
            <a:off x="6324059" y="5324744"/>
            <a:ext cx="866537" cy="710484"/>
            <a:chOff x="2034042" y="2233812"/>
            <a:chExt cx="1268779" cy="1004019"/>
          </a:xfrm>
        </p:grpSpPr>
        <p:sp>
          <p:nvSpPr>
            <p:cNvPr id="237" name="Flowchart: Document 236">
              <a:extLst>
                <a:ext uri="{FF2B5EF4-FFF2-40B4-BE49-F238E27FC236}">
                  <a16:creationId xmlns:a16="http://schemas.microsoft.com/office/drawing/2014/main" id="{CF85B41E-A9C8-4B5A-B8A5-41D4681C7ACA}"/>
                </a:ext>
              </a:extLst>
            </p:cNvPr>
            <p:cNvSpPr/>
            <p:nvPr/>
          </p:nvSpPr>
          <p:spPr>
            <a:xfrm>
              <a:off x="2034042" y="2233812"/>
              <a:ext cx="1268779" cy="1004019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accent1"/>
                  </a:solidFill>
                </a:rPr>
                <a:t>PreProd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39" name="Double Brace 238">
              <a:extLst>
                <a:ext uri="{FF2B5EF4-FFF2-40B4-BE49-F238E27FC236}">
                  <a16:creationId xmlns:a16="http://schemas.microsoft.com/office/drawing/2014/main" id="{B6C97DA6-8468-45E9-AB8C-5DC17B798D17}"/>
                </a:ext>
              </a:extLst>
            </p:cNvPr>
            <p:cNvSpPr/>
            <p:nvPr/>
          </p:nvSpPr>
          <p:spPr>
            <a:xfrm>
              <a:off x="2096162" y="2616372"/>
              <a:ext cx="977972" cy="314896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Port: 1433</a:t>
              </a:r>
            </a:p>
          </p:txBody>
        </p:sp>
      </p:grpSp>
      <p:cxnSp>
        <p:nvCxnSpPr>
          <p:cNvPr id="253" name="Connector: Curved 252">
            <a:extLst>
              <a:ext uri="{FF2B5EF4-FFF2-40B4-BE49-F238E27FC236}">
                <a16:creationId xmlns:a16="http://schemas.microsoft.com/office/drawing/2014/main" id="{3C65BC0A-8E71-4D63-B841-5D5BF031F2DF}"/>
              </a:ext>
            </a:extLst>
          </p:cNvPr>
          <p:cNvCxnSpPr>
            <a:cxnSpLocks/>
            <a:stCxn id="196" idx="3"/>
            <a:endCxn id="237" idx="2"/>
          </p:cNvCxnSpPr>
          <p:nvPr/>
        </p:nvCxnSpPr>
        <p:spPr>
          <a:xfrm>
            <a:off x="1472090" y="5565421"/>
            <a:ext cx="5285238" cy="422836"/>
          </a:xfrm>
          <a:prstGeom prst="curvedConnector4">
            <a:avLst>
              <a:gd name="adj1" fmla="val 45901"/>
              <a:gd name="adj2" fmla="val 15406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2" name="Graphic 261" descr="Programmer">
            <a:extLst>
              <a:ext uri="{FF2B5EF4-FFF2-40B4-BE49-F238E27FC236}">
                <a16:creationId xmlns:a16="http://schemas.microsoft.com/office/drawing/2014/main" id="{471A923B-D49C-428B-B3C5-E07A6A9AD6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26310" y="504583"/>
            <a:ext cx="914400" cy="914400"/>
          </a:xfrm>
          <a:prstGeom prst="rect">
            <a:avLst/>
          </a:prstGeom>
        </p:spPr>
      </p:pic>
      <p:cxnSp>
        <p:nvCxnSpPr>
          <p:cNvPr id="264" name="Connector: Curved 263">
            <a:extLst>
              <a:ext uri="{FF2B5EF4-FFF2-40B4-BE49-F238E27FC236}">
                <a16:creationId xmlns:a16="http://schemas.microsoft.com/office/drawing/2014/main" id="{1D52CFA6-B287-434E-9DDA-E077599437D9}"/>
              </a:ext>
            </a:extLst>
          </p:cNvPr>
          <p:cNvCxnSpPr>
            <a:cxnSpLocks/>
            <a:stCxn id="262" idx="1"/>
            <a:endCxn id="127" idx="3"/>
          </p:cNvCxnSpPr>
          <p:nvPr/>
        </p:nvCxnSpPr>
        <p:spPr>
          <a:xfrm rot="10800000" flipV="1">
            <a:off x="7553466" y="961783"/>
            <a:ext cx="2572844" cy="5005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67" name="Graphic 266" descr="Programmer">
            <a:extLst>
              <a:ext uri="{FF2B5EF4-FFF2-40B4-BE49-F238E27FC236}">
                <a16:creationId xmlns:a16="http://schemas.microsoft.com/office/drawing/2014/main" id="{E4389D2B-8FE1-4973-99B5-B36FD12C45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46638" y="2279891"/>
            <a:ext cx="914400" cy="914400"/>
          </a:xfrm>
          <a:prstGeom prst="rect">
            <a:avLst/>
          </a:prstGeom>
        </p:spPr>
      </p:pic>
      <p:cxnSp>
        <p:nvCxnSpPr>
          <p:cNvPr id="268" name="Connector: Curved 267">
            <a:extLst>
              <a:ext uri="{FF2B5EF4-FFF2-40B4-BE49-F238E27FC236}">
                <a16:creationId xmlns:a16="http://schemas.microsoft.com/office/drawing/2014/main" id="{83EE04CA-EE7D-4795-B2AF-99A573120B8E}"/>
              </a:ext>
            </a:extLst>
          </p:cNvPr>
          <p:cNvCxnSpPr>
            <a:cxnSpLocks/>
            <a:stCxn id="267" idx="2"/>
            <a:endCxn id="133" idx="3"/>
          </p:cNvCxnSpPr>
          <p:nvPr/>
        </p:nvCxnSpPr>
        <p:spPr>
          <a:xfrm rot="5400000" flipH="1">
            <a:off x="8809166" y="1299620"/>
            <a:ext cx="653977" cy="3135367"/>
          </a:xfrm>
          <a:prstGeom prst="curvedConnector4">
            <a:avLst>
              <a:gd name="adj1" fmla="val -34955"/>
              <a:gd name="adj2" fmla="val 57291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0" name="Connector: Curved 269">
            <a:extLst>
              <a:ext uri="{FF2B5EF4-FFF2-40B4-BE49-F238E27FC236}">
                <a16:creationId xmlns:a16="http://schemas.microsoft.com/office/drawing/2014/main" id="{DAEBBD9D-EF10-488F-91BD-491DDEFBF8BD}"/>
              </a:ext>
            </a:extLst>
          </p:cNvPr>
          <p:cNvCxnSpPr>
            <a:cxnSpLocks/>
            <a:stCxn id="12" idx="1"/>
            <a:endCxn id="133" idx="3"/>
          </p:cNvCxnSpPr>
          <p:nvPr/>
        </p:nvCxnSpPr>
        <p:spPr>
          <a:xfrm rot="10800000" flipV="1">
            <a:off x="7568471" y="1777614"/>
            <a:ext cx="1341872" cy="7627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5" name="Graphic 284" descr="List">
            <a:extLst>
              <a:ext uri="{FF2B5EF4-FFF2-40B4-BE49-F238E27FC236}">
                <a16:creationId xmlns:a16="http://schemas.microsoft.com/office/drawing/2014/main" id="{B7A28641-19CB-4B81-A729-5752DD0FBF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61989" y="4661570"/>
            <a:ext cx="914400" cy="914400"/>
          </a:xfrm>
          <a:prstGeom prst="rect">
            <a:avLst/>
          </a:prstGeom>
        </p:spPr>
      </p:pic>
      <p:sp>
        <p:nvSpPr>
          <p:cNvPr id="286" name="TextBox 285">
            <a:extLst>
              <a:ext uri="{FF2B5EF4-FFF2-40B4-BE49-F238E27FC236}">
                <a16:creationId xmlns:a16="http://schemas.microsoft.com/office/drawing/2014/main" id="{1B832DC1-B0A2-4454-ADA8-D93EEE88BCE8}"/>
              </a:ext>
            </a:extLst>
          </p:cNvPr>
          <p:cNvSpPr txBox="1"/>
          <p:nvPr/>
        </p:nvSpPr>
        <p:spPr>
          <a:xfrm>
            <a:off x="8696597" y="5499026"/>
            <a:ext cx="1045183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Artifact Repository</a:t>
            </a:r>
          </a:p>
        </p:txBody>
      </p:sp>
      <p:cxnSp>
        <p:nvCxnSpPr>
          <p:cNvPr id="287" name="Connector: Curved 286">
            <a:extLst>
              <a:ext uri="{FF2B5EF4-FFF2-40B4-BE49-F238E27FC236}">
                <a16:creationId xmlns:a16="http://schemas.microsoft.com/office/drawing/2014/main" id="{BC54C090-E437-4820-B3DD-E63916B8A7B4}"/>
              </a:ext>
            </a:extLst>
          </p:cNvPr>
          <p:cNvCxnSpPr>
            <a:cxnSpLocks/>
            <a:stCxn id="285" idx="1"/>
            <a:endCxn id="112" idx="3"/>
          </p:cNvCxnSpPr>
          <p:nvPr/>
        </p:nvCxnSpPr>
        <p:spPr>
          <a:xfrm rot="10800000">
            <a:off x="7553467" y="4315624"/>
            <a:ext cx="1208522" cy="803147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1" name="Connector: Curved 290">
            <a:extLst>
              <a:ext uri="{FF2B5EF4-FFF2-40B4-BE49-F238E27FC236}">
                <a16:creationId xmlns:a16="http://schemas.microsoft.com/office/drawing/2014/main" id="{B0E2E39E-DF12-4F70-8339-54E4C237312F}"/>
              </a:ext>
            </a:extLst>
          </p:cNvPr>
          <p:cNvCxnSpPr>
            <a:cxnSpLocks/>
            <a:stCxn id="285" idx="1"/>
            <a:endCxn id="237" idx="3"/>
          </p:cNvCxnSpPr>
          <p:nvPr/>
        </p:nvCxnSpPr>
        <p:spPr>
          <a:xfrm rot="10800000" flipV="1">
            <a:off x="7190597" y="5118770"/>
            <a:ext cx="1571393" cy="56121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2" name="Graphic 301" descr="Factory">
            <a:extLst>
              <a:ext uri="{FF2B5EF4-FFF2-40B4-BE49-F238E27FC236}">
                <a16:creationId xmlns:a16="http://schemas.microsoft.com/office/drawing/2014/main" id="{19F4BA1D-8AE8-4069-B2B9-72BFA7AD872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30085" y="3154975"/>
            <a:ext cx="914400" cy="914400"/>
          </a:xfrm>
          <a:prstGeom prst="rect">
            <a:avLst/>
          </a:prstGeom>
        </p:spPr>
      </p:pic>
      <p:sp>
        <p:nvSpPr>
          <p:cNvPr id="303" name="TextBox 302">
            <a:extLst>
              <a:ext uri="{FF2B5EF4-FFF2-40B4-BE49-F238E27FC236}">
                <a16:creationId xmlns:a16="http://schemas.microsoft.com/office/drawing/2014/main" id="{5D535076-B03C-4257-853D-B268C9B61079}"/>
              </a:ext>
            </a:extLst>
          </p:cNvPr>
          <p:cNvSpPr txBox="1"/>
          <p:nvPr/>
        </p:nvSpPr>
        <p:spPr>
          <a:xfrm>
            <a:off x="8715632" y="3987333"/>
            <a:ext cx="1045183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Build Server</a:t>
            </a:r>
          </a:p>
        </p:txBody>
      </p:sp>
      <p:cxnSp>
        <p:nvCxnSpPr>
          <p:cNvPr id="304" name="Connector: Curved 303">
            <a:extLst>
              <a:ext uri="{FF2B5EF4-FFF2-40B4-BE49-F238E27FC236}">
                <a16:creationId xmlns:a16="http://schemas.microsoft.com/office/drawing/2014/main" id="{087EFB09-B9C0-4F5A-9F3A-123CFF567461}"/>
              </a:ext>
            </a:extLst>
          </p:cNvPr>
          <p:cNvCxnSpPr>
            <a:cxnSpLocks/>
            <a:stCxn id="12" idx="3"/>
            <a:endCxn id="302" idx="0"/>
          </p:cNvCxnSpPr>
          <p:nvPr/>
        </p:nvCxnSpPr>
        <p:spPr>
          <a:xfrm flipH="1">
            <a:off x="9287285" y="1777614"/>
            <a:ext cx="389104" cy="1377361"/>
          </a:xfrm>
          <a:prstGeom prst="curvedConnector4">
            <a:avLst>
              <a:gd name="adj1" fmla="val -58750"/>
              <a:gd name="adj2" fmla="val 62370"/>
            </a:avLst>
          </a:prstGeom>
          <a:ln w="9525" cap="flat" cmpd="sng" algn="ctr">
            <a:solidFill>
              <a:schemeClr val="accent5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7" name="Connector: Curved 306">
            <a:extLst>
              <a:ext uri="{FF2B5EF4-FFF2-40B4-BE49-F238E27FC236}">
                <a16:creationId xmlns:a16="http://schemas.microsoft.com/office/drawing/2014/main" id="{E1362A46-C751-4F2A-9B65-4C654268E4CE}"/>
              </a:ext>
            </a:extLst>
          </p:cNvPr>
          <p:cNvCxnSpPr>
            <a:cxnSpLocks/>
            <a:stCxn id="285" idx="3"/>
            <a:endCxn id="302" idx="3"/>
          </p:cNvCxnSpPr>
          <p:nvPr/>
        </p:nvCxnSpPr>
        <p:spPr>
          <a:xfrm flipV="1">
            <a:off x="9676389" y="3612175"/>
            <a:ext cx="68096" cy="1506595"/>
          </a:xfrm>
          <a:prstGeom prst="curvedConnector3">
            <a:avLst>
              <a:gd name="adj1" fmla="val 435703"/>
            </a:avLst>
          </a:prstGeom>
          <a:ln w="9525" cap="flat" cmpd="sng" algn="ctr">
            <a:solidFill>
              <a:schemeClr val="accent5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0" name="Title 1">
            <a:extLst>
              <a:ext uri="{FF2B5EF4-FFF2-40B4-BE49-F238E27FC236}">
                <a16:creationId xmlns:a16="http://schemas.microsoft.com/office/drawing/2014/main" id="{FDC8402B-EAFB-42AD-9594-0A2ABC2462B7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Containers</a:t>
            </a:r>
          </a:p>
        </p:txBody>
      </p:sp>
      <p:sp>
        <p:nvSpPr>
          <p:cNvPr id="316" name="Right Brace 315">
            <a:extLst>
              <a:ext uri="{FF2B5EF4-FFF2-40B4-BE49-F238E27FC236}">
                <a16:creationId xmlns:a16="http://schemas.microsoft.com/office/drawing/2014/main" id="{683161C3-A93B-4923-B89E-1ECF07C3EE91}"/>
              </a:ext>
            </a:extLst>
          </p:cNvPr>
          <p:cNvSpPr/>
          <p:nvPr/>
        </p:nvSpPr>
        <p:spPr>
          <a:xfrm>
            <a:off x="3931588" y="1682883"/>
            <a:ext cx="175156" cy="597008"/>
          </a:xfrm>
          <a:prstGeom prst="rightBrac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ight Brace 316">
            <a:extLst>
              <a:ext uri="{FF2B5EF4-FFF2-40B4-BE49-F238E27FC236}">
                <a16:creationId xmlns:a16="http://schemas.microsoft.com/office/drawing/2014/main" id="{353A5226-73EC-4F22-8805-1EC76479E675}"/>
              </a:ext>
            </a:extLst>
          </p:cNvPr>
          <p:cNvSpPr/>
          <p:nvPr/>
        </p:nvSpPr>
        <p:spPr>
          <a:xfrm rot="16200000">
            <a:off x="4142216" y="1898569"/>
            <a:ext cx="397345" cy="1182253"/>
          </a:xfrm>
          <a:prstGeom prst="rightBrac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2" name="Graphic 321" descr="Programmer">
            <a:extLst>
              <a:ext uri="{FF2B5EF4-FFF2-40B4-BE49-F238E27FC236}">
                <a16:creationId xmlns:a16="http://schemas.microsoft.com/office/drawing/2014/main" id="{D7EEF507-CF0B-44C4-9540-7F6A4373C6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28785" y="3475963"/>
            <a:ext cx="914400" cy="914400"/>
          </a:xfrm>
          <a:prstGeom prst="rect">
            <a:avLst/>
          </a:prstGeom>
        </p:spPr>
      </p:pic>
      <p:pic>
        <p:nvPicPr>
          <p:cNvPr id="323" name="Graphic 322" descr="Programmer">
            <a:extLst>
              <a:ext uri="{FF2B5EF4-FFF2-40B4-BE49-F238E27FC236}">
                <a16:creationId xmlns:a16="http://schemas.microsoft.com/office/drawing/2014/main" id="{932D6FAC-87C0-4E7A-8AFB-D3A2179A43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56400" y="4792144"/>
            <a:ext cx="914400" cy="914400"/>
          </a:xfrm>
          <a:prstGeom prst="rect">
            <a:avLst/>
          </a:prstGeom>
        </p:spPr>
      </p:pic>
      <p:cxnSp>
        <p:nvCxnSpPr>
          <p:cNvPr id="324" name="Connector: Curved 323">
            <a:extLst>
              <a:ext uri="{FF2B5EF4-FFF2-40B4-BE49-F238E27FC236}">
                <a16:creationId xmlns:a16="http://schemas.microsoft.com/office/drawing/2014/main" id="{792EC436-F182-4046-8F0E-218E33F1BD37}"/>
              </a:ext>
            </a:extLst>
          </p:cNvPr>
          <p:cNvCxnSpPr>
            <a:cxnSpLocks/>
            <a:stCxn id="322" idx="2"/>
            <a:endCxn id="112" idx="3"/>
          </p:cNvCxnSpPr>
          <p:nvPr/>
        </p:nvCxnSpPr>
        <p:spPr>
          <a:xfrm rot="5400000" flipH="1">
            <a:off x="9082356" y="2786734"/>
            <a:ext cx="74740" cy="3132518"/>
          </a:xfrm>
          <a:prstGeom prst="curvedConnector4">
            <a:avLst>
              <a:gd name="adj1" fmla="val -305860"/>
              <a:gd name="adj2" fmla="val 69977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7" name="Connector: Curved 326">
            <a:extLst>
              <a:ext uri="{FF2B5EF4-FFF2-40B4-BE49-F238E27FC236}">
                <a16:creationId xmlns:a16="http://schemas.microsoft.com/office/drawing/2014/main" id="{531C3F26-711E-48DE-A4B8-1F723DED1207}"/>
              </a:ext>
            </a:extLst>
          </p:cNvPr>
          <p:cNvCxnSpPr>
            <a:cxnSpLocks/>
            <a:stCxn id="323" idx="2"/>
            <a:endCxn id="237" idx="3"/>
          </p:cNvCxnSpPr>
          <p:nvPr/>
        </p:nvCxnSpPr>
        <p:spPr>
          <a:xfrm rot="5400000" flipH="1">
            <a:off x="8938819" y="3931763"/>
            <a:ext cx="26558" cy="3523004"/>
          </a:xfrm>
          <a:prstGeom prst="curvedConnector4">
            <a:avLst>
              <a:gd name="adj1" fmla="val -1451984"/>
              <a:gd name="adj2" fmla="val 68025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71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77F897-8B1B-4DAF-AE2E-8FCA6DE2F524}"/>
              </a:ext>
            </a:extLst>
          </p:cNvPr>
          <p:cNvSpPr/>
          <p:nvPr/>
        </p:nvSpPr>
        <p:spPr>
          <a:xfrm>
            <a:off x="2737209" y="1134656"/>
            <a:ext cx="2877930" cy="498325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2558F-2861-42A7-B0A6-890A8C03CE5C}"/>
              </a:ext>
            </a:extLst>
          </p:cNvPr>
          <p:cNvSpPr txBox="1"/>
          <p:nvPr/>
        </p:nvSpPr>
        <p:spPr>
          <a:xfrm>
            <a:off x="2737209" y="1112570"/>
            <a:ext cx="2877930" cy="36933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Docker Environment</a:t>
            </a:r>
          </a:p>
        </p:txBody>
      </p:sp>
      <p:sp>
        <p:nvSpPr>
          <p:cNvPr id="35" name="Flowchart: Multidocument 34">
            <a:extLst>
              <a:ext uri="{FF2B5EF4-FFF2-40B4-BE49-F238E27FC236}">
                <a16:creationId xmlns:a16="http://schemas.microsoft.com/office/drawing/2014/main" id="{9B7C173C-AB6E-4D20-8BFF-6C051D5D518A}"/>
              </a:ext>
            </a:extLst>
          </p:cNvPr>
          <p:cNvSpPr/>
          <p:nvPr/>
        </p:nvSpPr>
        <p:spPr>
          <a:xfrm>
            <a:off x="2881498" y="1674854"/>
            <a:ext cx="961842" cy="659047"/>
          </a:xfrm>
          <a:prstGeom prst="flowChartMulti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Base Images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E233D6E-E915-4C48-8196-6E21DB4A2206}"/>
              </a:ext>
            </a:extLst>
          </p:cNvPr>
          <p:cNvGrpSpPr/>
          <p:nvPr/>
        </p:nvGrpSpPr>
        <p:grpSpPr>
          <a:xfrm>
            <a:off x="3831842" y="2657996"/>
            <a:ext cx="955597" cy="1018856"/>
            <a:chOff x="466149" y="2429743"/>
            <a:chExt cx="955597" cy="1018856"/>
          </a:xfrm>
        </p:grpSpPr>
        <p:sp>
          <p:nvSpPr>
            <p:cNvPr id="36" name="Flowchart: Document 35">
              <a:extLst>
                <a:ext uri="{FF2B5EF4-FFF2-40B4-BE49-F238E27FC236}">
                  <a16:creationId xmlns:a16="http://schemas.microsoft.com/office/drawing/2014/main" id="{33078894-D834-472D-84D9-8DDCBE243C67}"/>
                </a:ext>
              </a:extLst>
            </p:cNvPr>
            <p:cNvSpPr/>
            <p:nvPr/>
          </p:nvSpPr>
          <p:spPr>
            <a:xfrm>
              <a:off x="507346" y="2429743"/>
              <a:ext cx="914400" cy="1018856"/>
            </a:xfrm>
            <a:prstGeom prst="flowChartDocumen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Dev Image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66DCB98-1907-400A-B5E3-322B368DA705}"/>
                </a:ext>
              </a:extLst>
            </p:cNvPr>
            <p:cNvGrpSpPr/>
            <p:nvPr/>
          </p:nvGrpSpPr>
          <p:grpSpPr>
            <a:xfrm>
              <a:off x="466149" y="2672382"/>
              <a:ext cx="712054" cy="661766"/>
              <a:chOff x="854237" y="2365069"/>
              <a:chExt cx="712054" cy="661766"/>
            </a:xfrm>
          </p:grpSpPr>
          <p:pic>
            <p:nvPicPr>
              <p:cNvPr id="48" name="Graphic 47" descr="Database">
                <a:extLst>
                  <a:ext uri="{FF2B5EF4-FFF2-40B4-BE49-F238E27FC236}">
                    <a16:creationId xmlns:a16="http://schemas.microsoft.com/office/drawing/2014/main" id="{597AC218-569B-4D43-8DC9-C99C37F2C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86968" y="2365069"/>
                <a:ext cx="443527" cy="443527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8E04ABE-E162-42D9-BB77-87061A3DEEAD}"/>
                  </a:ext>
                </a:extLst>
              </p:cNvPr>
              <p:cNvSpPr txBox="1"/>
              <p:nvPr/>
            </p:nvSpPr>
            <p:spPr>
              <a:xfrm>
                <a:off x="854237" y="2780614"/>
                <a:ext cx="71205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76" name="Flowchart: Document 75">
            <a:extLst>
              <a:ext uri="{FF2B5EF4-FFF2-40B4-BE49-F238E27FC236}">
                <a16:creationId xmlns:a16="http://schemas.microsoft.com/office/drawing/2014/main" id="{8092CCA4-142B-43AC-A434-CDE2F043FB6D}"/>
              </a:ext>
            </a:extLst>
          </p:cNvPr>
          <p:cNvSpPr/>
          <p:nvPr/>
        </p:nvSpPr>
        <p:spPr>
          <a:xfrm>
            <a:off x="4188445" y="1682883"/>
            <a:ext cx="929764" cy="547267"/>
          </a:xfrm>
          <a:prstGeom prst="flowChart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SQL Server Image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BB4CEB9-DAD3-4ACB-821C-192BF6B9A5AE}"/>
              </a:ext>
            </a:extLst>
          </p:cNvPr>
          <p:cNvGrpSpPr/>
          <p:nvPr/>
        </p:nvGrpSpPr>
        <p:grpSpPr>
          <a:xfrm>
            <a:off x="3846207" y="3815388"/>
            <a:ext cx="933495" cy="1018856"/>
            <a:chOff x="550925" y="4103920"/>
            <a:chExt cx="933495" cy="1018856"/>
          </a:xfrm>
        </p:grpSpPr>
        <p:sp>
          <p:nvSpPr>
            <p:cNvPr id="80" name="Flowchart: Document 79">
              <a:extLst>
                <a:ext uri="{FF2B5EF4-FFF2-40B4-BE49-F238E27FC236}">
                  <a16:creationId xmlns:a16="http://schemas.microsoft.com/office/drawing/2014/main" id="{E8D94C02-DDBD-4B5A-B61A-65210C935513}"/>
                </a:ext>
              </a:extLst>
            </p:cNvPr>
            <p:cNvSpPr/>
            <p:nvPr/>
          </p:nvSpPr>
          <p:spPr>
            <a:xfrm>
              <a:off x="570020" y="4103920"/>
              <a:ext cx="914400" cy="1018856"/>
            </a:xfrm>
            <a:prstGeom prst="flowChartDocument">
              <a:avLst/>
            </a:prstGeom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QA Image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CEA3FE7-4BEF-4794-A0CD-1A48831AB02E}"/>
                </a:ext>
              </a:extLst>
            </p:cNvPr>
            <p:cNvGrpSpPr/>
            <p:nvPr/>
          </p:nvGrpSpPr>
          <p:grpSpPr>
            <a:xfrm>
              <a:off x="550925" y="4346559"/>
              <a:ext cx="712054" cy="634255"/>
              <a:chOff x="941761" y="2910612"/>
              <a:chExt cx="712054" cy="634255"/>
            </a:xfrm>
          </p:grpSpPr>
          <p:pic>
            <p:nvPicPr>
              <p:cNvPr id="82" name="Graphic 81" descr="Database">
                <a:extLst>
                  <a:ext uri="{FF2B5EF4-FFF2-40B4-BE49-F238E27FC236}">
                    <a16:creationId xmlns:a16="http://schemas.microsoft.com/office/drawing/2014/main" id="{5F3DFB98-14B1-4436-A683-DF2D14CB8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52390" y="2910612"/>
                <a:ext cx="443527" cy="443527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9587795-E0E5-43DE-A72F-15FF5C587201}"/>
                  </a:ext>
                </a:extLst>
              </p:cNvPr>
              <p:cNvSpPr txBox="1"/>
              <p:nvPr/>
            </p:nvSpPr>
            <p:spPr>
              <a:xfrm>
                <a:off x="941761" y="3298646"/>
                <a:ext cx="71205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2">
                        <a:lumMod val="75000"/>
                      </a:schemeClr>
                    </a:solidFill>
                  </a:rPr>
                  <a:t>Database</a:t>
                </a:r>
              </a:p>
            </p:txBody>
          </p:sp>
        </p:grpSp>
      </p:grpSp>
      <p:sp>
        <p:nvSpPr>
          <p:cNvPr id="191" name="Flowchart: Document 190">
            <a:extLst>
              <a:ext uri="{FF2B5EF4-FFF2-40B4-BE49-F238E27FC236}">
                <a16:creationId xmlns:a16="http://schemas.microsoft.com/office/drawing/2014/main" id="{FD91CE93-72DF-4A9A-899D-19CC7974A3E9}"/>
              </a:ext>
            </a:extLst>
          </p:cNvPr>
          <p:cNvSpPr/>
          <p:nvPr/>
        </p:nvSpPr>
        <p:spPr>
          <a:xfrm>
            <a:off x="3817826" y="4978482"/>
            <a:ext cx="976546" cy="692523"/>
          </a:xfrm>
          <a:prstGeom prst="flowChartDocumen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Prod Like Image</a:t>
            </a:r>
          </a:p>
        </p:txBody>
      </p:sp>
      <p:sp>
        <p:nvSpPr>
          <p:cNvPr id="316" name="Right Brace 315">
            <a:extLst>
              <a:ext uri="{FF2B5EF4-FFF2-40B4-BE49-F238E27FC236}">
                <a16:creationId xmlns:a16="http://schemas.microsoft.com/office/drawing/2014/main" id="{683161C3-A93B-4923-B89E-1ECF07C3EE91}"/>
              </a:ext>
            </a:extLst>
          </p:cNvPr>
          <p:cNvSpPr/>
          <p:nvPr/>
        </p:nvSpPr>
        <p:spPr>
          <a:xfrm>
            <a:off x="3931588" y="1682883"/>
            <a:ext cx="175156" cy="597008"/>
          </a:xfrm>
          <a:prstGeom prst="rightBrac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ight Brace 316">
            <a:extLst>
              <a:ext uri="{FF2B5EF4-FFF2-40B4-BE49-F238E27FC236}">
                <a16:creationId xmlns:a16="http://schemas.microsoft.com/office/drawing/2014/main" id="{353A5226-73EC-4F22-8805-1EC76479E675}"/>
              </a:ext>
            </a:extLst>
          </p:cNvPr>
          <p:cNvSpPr/>
          <p:nvPr/>
        </p:nvSpPr>
        <p:spPr>
          <a:xfrm rot="16200000">
            <a:off x="4142216" y="1898569"/>
            <a:ext cx="397345" cy="1182253"/>
          </a:xfrm>
          <a:prstGeom prst="rightBrac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Graphic 88" descr="Document">
            <a:extLst>
              <a:ext uri="{FF2B5EF4-FFF2-40B4-BE49-F238E27FC236}">
                <a16:creationId xmlns:a16="http://schemas.microsoft.com/office/drawing/2014/main" id="{D161DFD8-9DFA-46C7-8DA4-B1C3C1DEF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0343" y="1436854"/>
            <a:ext cx="766046" cy="681519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ECB191A4-1F06-4DD4-A63C-8F153E5A185C}"/>
              </a:ext>
            </a:extLst>
          </p:cNvPr>
          <p:cNvSpPr txBox="1"/>
          <p:nvPr/>
        </p:nvSpPr>
        <p:spPr>
          <a:xfrm>
            <a:off x="8848556" y="1996835"/>
            <a:ext cx="935960" cy="52322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Version</a:t>
            </a:r>
          </a:p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Control</a:t>
            </a:r>
          </a:p>
        </p:txBody>
      </p:sp>
      <p:pic>
        <p:nvPicPr>
          <p:cNvPr id="91" name="Graphic 90" descr="Folder">
            <a:extLst>
              <a:ext uri="{FF2B5EF4-FFF2-40B4-BE49-F238E27FC236}">
                <a16:creationId xmlns:a16="http://schemas.microsoft.com/office/drawing/2014/main" id="{33635CDB-BCE5-4865-AEEA-5F670DE8C3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0484" y="2020892"/>
            <a:ext cx="1931327" cy="2379224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114CA73-7569-40B3-A954-AD9677D02156}"/>
              </a:ext>
            </a:extLst>
          </p:cNvPr>
          <p:cNvSpPr txBox="1"/>
          <p:nvPr/>
        </p:nvSpPr>
        <p:spPr>
          <a:xfrm>
            <a:off x="425136" y="2810269"/>
            <a:ext cx="1611781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Bind Mount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F94DB38-432F-4242-AB99-F4D201A02611}"/>
              </a:ext>
            </a:extLst>
          </p:cNvPr>
          <p:cNvGrpSpPr/>
          <p:nvPr/>
        </p:nvGrpSpPr>
        <p:grpSpPr>
          <a:xfrm>
            <a:off x="478342" y="3108690"/>
            <a:ext cx="595035" cy="779241"/>
            <a:chOff x="930716" y="2365069"/>
            <a:chExt cx="547265" cy="567075"/>
          </a:xfrm>
        </p:grpSpPr>
        <p:pic>
          <p:nvPicPr>
            <p:cNvPr id="94" name="Graphic 93" descr="Database">
              <a:extLst>
                <a:ext uri="{FF2B5EF4-FFF2-40B4-BE49-F238E27FC236}">
                  <a16:creationId xmlns:a16="http://schemas.microsoft.com/office/drawing/2014/main" id="{C57FB4F3-6871-4058-BB64-C6D899670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2D92D30-6350-4039-9FD9-0FDA522CC658}"/>
                </a:ext>
              </a:extLst>
            </p:cNvPr>
            <p:cNvSpPr txBox="1"/>
            <p:nvPr/>
          </p:nvSpPr>
          <p:spPr>
            <a:xfrm>
              <a:off x="930716" y="2752962"/>
              <a:ext cx="547265" cy="17918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>
                      <a:lumMod val="75000"/>
                    </a:schemeClr>
                  </a:solidFill>
                </a:rPr>
                <a:t>Backup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26FB5C2-7D1E-4FA5-B4BE-737D244D9E8C}"/>
              </a:ext>
            </a:extLst>
          </p:cNvPr>
          <p:cNvGrpSpPr/>
          <p:nvPr/>
        </p:nvGrpSpPr>
        <p:grpSpPr>
          <a:xfrm>
            <a:off x="6197024" y="3328001"/>
            <a:ext cx="1691561" cy="1497716"/>
            <a:chOff x="8721283" y="2884529"/>
            <a:chExt cx="1691561" cy="1497716"/>
          </a:xfrm>
          <a:solidFill>
            <a:schemeClr val="bg1"/>
          </a:solidFill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5330920-4D04-47B4-927D-21F64F6EA3CA}"/>
                </a:ext>
              </a:extLst>
            </p:cNvPr>
            <p:cNvSpPr/>
            <p:nvPr/>
          </p:nvSpPr>
          <p:spPr>
            <a:xfrm>
              <a:off x="8721283" y="2884529"/>
              <a:ext cx="1691561" cy="149771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F48B0A7-BA61-4C03-8FEF-53F12EBA04AF}"/>
                </a:ext>
              </a:extLst>
            </p:cNvPr>
            <p:cNvSpPr txBox="1"/>
            <p:nvPr/>
          </p:nvSpPr>
          <p:spPr>
            <a:xfrm>
              <a:off x="8721283" y="2906056"/>
              <a:ext cx="1691561" cy="369332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Testing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4B5F015-1A40-4799-874B-B493D5D5E838}"/>
                </a:ext>
              </a:extLst>
            </p:cNvPr>
            <p:cNvGrpSpPr/>
            <p:nvPr/>
          </p:nvGrpSpPr>
          <p:grpSpPr>
            <a:xfrm>
              <a:off x="8791541" y="3344653"/>
              <a:ext cx="1310552" cy="1004019"/>
              <a:chOff x="1993348" y="2389684"/>
              <a:chExt cx="1310552" cy="1004019"/>
            </a:xfrm>
            <a:grpFill/>
          </p:grpSpPr>
          <p:sp>
            <p:nvSpPr>
              <p:cNvPr id="101" name="Flowchart: Document 100">
                <a:extLst>
                  <a:ext uri="{FF2B5EF4-FFF2-40B4-BE49-F238E27FC236}">
                    <a16:creationId xmlns:a16="http://schemas.microsoft.com/office/drawing/2014/main" id="{1F1EB33F-3A53-458F-8590-12054D97DD00}"/>
                  </a:ext>
                </a:extLst>
              </p:cNvPr>
              <p:cNvSpPr/>
              <p:nvPr/>
            </p:nvSpPr>
            <p:spPr>
              <a:xfrm>
                <a:off x="2035121" y="2389684"/>
                <a:ext cx="1268779" cy="1004019"/>
              </a:xfrm>
              <a:prstGeom prst="flowChartDocument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t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QA 1</a:t>
                </a:r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1F56422D-81A1-49B0-9EEB-94701823F008}"/>
                  </a:ext>
                </a:extLst>
              </p:cNvPr>
              <p:cNvGrpSpPr/>
              <p:nvPr/>
            </p:nvGrpSpPr>
            <p:grpSpPr>
              <a:xfrm>
                <a:off x="1993348" y="2596702"/>
                <a:ext cx="712054" cy="661766"/>
                <a:chOff x="854237" y="2365069"/>
                <a:chExt cx="712054" cy="661766"/>
              </a:xfrm>
              <a:grpFill/>
            </p:grpSpPr>
            <p:pic>
              <p:nvPicPr>
                <p:cNvPr id="105" name="Graphic 104" descr="Database">
                  <a:extLst>
                    <a:ext uri="{FF2B5EF4-FFF2-40B4-BE49-F238E27FC236}">
                      <a16:creationId xmlns:a16="http://schemas.microsoft.com/office/drawing/2014/main" id="{2647D538-2460-4175-9322-7CB4948D58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6968" y="2365069"/>
                  <a:ext cx="443527" cy="443527"/>
                </a:xfrm>
                <a:prstGeom prst="rect">
                  <a:avLst/>
                </a:prstGeom>
              </p:spPr>
            </p:pic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DF2FEB51-C543-4CE4-8943-5845B5E6795A}"/>
                    </a:ext>
                  </a:extLst>
                </p:cNvPr>
                <p:cNvSpPr txBox="1"/>
                <p:nvPr/>
              </p:nvSpPr>
              <p:spPr>
                <a:xfrm>
                  <a:off x="854237" y="2780614"/>
                  <a:ext cx="712054" cy="24622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Database</a:t>
                  </a:r>
                </a:p>
              </p:txBody>
            </p:sp>
          </p:grpSp>
          <p:sp>
            <p:nvSpPr>
              <p:cNvPr id="104" name="Double Brace 103">
                <a:extLst>
                  <a:ext uri="{FF2B5EF4-FFF2-40B4-BE49-F238E27FC236}">
                    <a16:creationId xmlns:a16="http://schemas.microsoft.com/office/drawing/2014/main" id="{86F9FA8C-0150-4D51-9F45-2E9E27034CD4}"/>
                  </a:ext>
                </a:extLst>
              </p:cNvPr>
              <p:cNvSpPr/>
              <p:nvPr/>
            </p:nvSpPr>
            <p:spPr>
              <a:xfrm>
                <a:off x="2705402" y="2769472"/>
                <a:ext cx="574131" cy="295419"/>
              </a:xfrm>
              <a:prstGeom prst="bracePair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Port: 1437</a:t>
                </a:r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F779E48-76B1-4CD2-8DB0-3E3CB379E849}"/>
              </a:ext>
            </a:extLst>
          </p:cNvPr>
          <p:cNvGrpSpPr/>
          <p:nvPr/>
        </p:nvGrpSpPr>
        <p:grpSpPr>
          <a:xfrm>
            <a:off x="6179033" y="473443"/>
            <a:ext cx="1770956" cy="2689546"/>
            <a:chOff x="5300492" y="1089765"/>
            <a:chExt cx="1770956" cy="2689546"/>
          </a:xfrm>
          <a:solidFill>
            <a:schemeClr val="bg1"/>
          </a:solidFill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5ECC529-77B5-467F-A4E1-31D0DEFBEA07}"/>
                </a:ext>
              </a:extLst>
            </p:cNvPr>
            <p:cNvSpPr/>
            <p:nvPr/>
          </p:nvSpPr>
          <p:spPr>
            <a:xfrm>
              <a:off x="5300492" y="1089765"/>
              <a:ext cx="1752965" cy="2689546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F7931CD4-6EC2-4225-A40A-43F4A67DC178}"/>
                </a:ext>
              </a:extLst>
            </p:cNvPr>
            <p:cNvGrpSpPr/>
            <p:nvPr/>
          </p:nvGrpSpPr>
          <p:grpSpPr>
            <a:xfrm>
              <a:off x="5318483" y="1112570"/>
              <a:ext cx="1752965" cy="2520587"/>
              <a:chOff x="5344441" y="2268883"/>
              <a:chExt cx="1752965" cy="2520587"/>
            </a:xfrm>
            <a:grpFill/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ACAA701-F7B7-4CD2-89E0-C162739AC144}"/>
                  </a:ext>
                </a:extLst>
              </p:cNvPr>
              <p:cNvSpPr txBox="1"/>
              <p:nvPr/>
            </p:nvSpPr>
            <p:spPr>
              <a:xfrm>
                <a:off x="5344441" y="2268883"/>
                <a:ext cx="1752965" cy="369332"/>
              </a:xfrm>
              <a:prstGeom prst="rect">
                <a:avLst/>
              </a:prstGeom>
              <a:grp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Development</a:t>
                </a:r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BB4E9271-8B08-4A7E-9A53-860C1601642E}"/>
                  </a:ext>
                </a:extLst>
              </p:cNvPr>
              <p:cNvGrpSpPr/>
              <p:nvPr/>
            </p:nvGrpSpPr>
            <p:grpSpPr>
              <a:xfrm>
                <a:off x="5414698" y="2707480"/>
                <a:ext cx="1310552" cy="1004019"/>
                <a:chOff x="1993348" y="2389684"/>
                <a:chExt cx="1310552" cy="1004019"/>
              </a:xfrm>
              <a:grpFill/>
            </p:grpSpPr>
            <p:sp>
              <p:nvSpPr>
                <p:cNvPr id="139" name="Flowchart: Document 138">
                  <a:extLst>
                    <a:ext uri="{FF2B5EF4-FFF2-40B4-BE49-F238E27FC236}">
                      <a16:creationId xmlns:a16="http://schemas.microsoft.com/office/drawing/2014/main" id="{ADC3217F-98A4-4992-90E5-8E1C54AFC8A7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  <a:grp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1</a:t>
                  </a:r>
                </a:p>
              </p:txBody>
            </p: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883E7A15-E3A0-495A-80F3-687BBE2D442F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  <a:grpFill/>
              </p:grpSpPr>
              <p:pic>
                <p:nvPicPr>
                  <p:cNvPr id="144" name="Graphic 143" descr="Database">
                    <a:extLst>
                      <a:ext uri="{FF2B5EF4-FFF2-40B4-BE49-F238E27FC236}">
                        <a16:creationId xmlns:a16="http://schemas.microsoft.com/office/drawing/2014/main" id="{4E9CB483-082E-49FF-8674-B0776E09BF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BAFE2B02-8068-494D-9AD4-AFB3B6F8CC06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43" name="Double Brace 142">
                  <a:extLst>
                    <a:ext uri="{FF2B5EF4-FFF2-40B4-BE49-F238E27FC236}">
                      <a16:creationId xmlns:a16="http://schemas.microsoft.com/office/drawing/2014/main" id="{06174AE1-3532-4693-8766-95B964F4E211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1435</a:t>
                  </a:r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40DF327D-1FB1-4E81-B95A-B5EB31362897}"/>
                  </a:ext>
                </a:extLst>
              </p:cNvPr>
              <p:cNvGrpSpPr/>
              <p:nvPr/>
            </p:nvGrpSpPr>
            <p:grpSpPr>
              <a:xfrm>
                <a:off x="5429703" y="3785451"/>
                <a:ext cx="1310552" cy="1004019"/>
                <a:chOff x="1993348" y="2389684"/>
                <a:chExt cx="1310552" cy="1004019"/>
              </a:xfrm>
              <a:grpFill/>
            </p:grpSpPr>
            <p:sp>
              <p:nvSpPr>
                <p:cNvPr id="121" name="Flowchart: Document 120">
                  <a:extLst>
                    <a:ext uri="{FF2B5EF4-FFF2-40B4-BE49-F238E27FC236}">
                      <a16:creationId xmlns:a16="http://schemas.microsoft.com/office/drawing/2014/main" id="{5D9E6688-26B9-4108-B06F-3C8153292860}"/>
                    </a:ext>
                  </a:extLst>
                </p:cNvPr>
                <p:cNvSpPr/>
                <p:nvPr/>
              </p:nvSpPr>
              <p:spPr>
                <a:xfrm>
                  <a:off x="2035121" y="2389684"/>
                  <a:ext cx="1268779" cy="1004019"/>
                </a:xfrm>
                <a:prstGeom prst="flowChartDocument">
                  <a:avLst/>
                </a:prstGeom>
                <a:grpFill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Dev 2</a:t>
                  </a:r>
                </a:p>
              </p:txBody>
            </p: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0ACF998E-8933-42DF-B445-C94E7356CA53}"/>
                    </a:ext>
                  </a:extLst>
                </p:cNvPr>
                <p:cNvGrpSpPr/>
                <p:nvPr/>
              </p:nvGrpSpPr>
              <p:grpSpPr>
                <a:xfrm>
                  <a:off x="1993348" y="2596702"/>
                  <a:ext cx="712054" cy="661766"/>
                  <a:chOff x="854237" y="2365069"/>
                  <a:chExt cx="712054" cy="661766"/>
                </a:xfrm>
                <a:grpFill/>
              </p:grpSpPr>
              <p:pic>
                <p:nvPicPr>
                  <p:cNvPr id="136" name="Graphic 135" descr="Database">
                    <a:extLst>
                      <a:ext uri="{FF2B5EF4-FFF2-40B4-BE49-F238E27FC236}">
                        <a16:creationId xmlns:a16="http://schemas.microsoft.com/office/drawing/2014/main" id="{82A73ECE-DDD6-4AEE-A739-76FACEFCD3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968" y="2365069"/>
                    <a:ext cx="443527" cy="443527"/>
                  </a:xfrm>
                  <a:prstGeom prst="rect">
                    <a:avLst/>
                  </a:prstGeom>
                </p:spPr>
              </p:pic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2543E2C4-55D7-4FD7-966C-A93FE5418BC4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37" y="2780614"/>
                    <a:ext cx="712054" cy="246221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Database</a:t>
                    </a:r>
                  </a:p>
                </p:txBody>
              </p:sp>
            </p:grpSp>
            <p:sp>
              <p:nvSpPr>
                <p:cNvPr id="123" name="Double Brace 122">
                  <a:extLst>
                    <a:ext uri="{FF2B5EF4-FFF2-40B4-BE49-F238E27FC236}">
                      <a16:creationId xmlns:a16="http://schemas.microsoft.com/office/drawing/2014/main" id="{4E050D73-CF43-4AB9-93F4-81D79953A30C}"/>
                    </a:ext>
                  </a:extLst>
                </p:cNvPr>
                <p:cNvSpPr/>
                <p:nvPr/>
              </p:nvSpPr>
              <p:spPr>
                <a:xfrm>
                  <a:off x="2705402" y="2769472"/>
                  <a:ext cx="574131" cy="295419"/>
                </a:xfrm>
                <a:prstGeom prst="bracePair">
                  <a:avLst/>
                </a:prstGeom>
                <a:grpFill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Port: 1436</a:t>
                  </a:r>
                </a:p>
              </p:txBody>
            </p:sp>
          </p:grpSp>
        </p:grpSp>
      </p:grp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8339EDE1-6D8D-4E31-8EEE-09A3155A41C0}"/>
              </a:ext>
            </a:extLst>
          </p:cNvPr>
          <p:cNvCxnSpPr>
            <a:cxnSpLocks/>
            <a:endCxn id="121" idx="1"/>
          </p:cNvCxnSpPr>
          <p:nvPr/>
        </p:nvCxnSpPr>
        <p:spPr>
          <a:xfrm flipV="1">
            <a:off x="4787439" y="2514826"/>
            <a:ext cx="1536620" cy="6525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C3265BAB-7C18-4BE6-AC88-03500F42DAB8}"/>
              </a:ext>
            </a:extLst>
          </p:cNvPr>
          <p:cNvCxnSpPr>
            <a:cxnSpLocks/>
            <a:endCxn id="101" idx="1"/>
          </p:cNvCxnSpPr>
          <p:nvPr/>
        </p:nvCxnSpPr>
        <p:spPr>
          <a:xfrm flipV="1">
            <a:off x="4779702" y="4290135"/>
            <a:ext cx="1529353" cy="34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D3C985EE-A565-4F8B-928C-085BC7DE3799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7619608" y="1462346"/>
            <a:ext cx="1290735" cy="315268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9" name="Graphic 148" descr="Folder">
            <a:extLst>
              <a:ext uri="{FF2B5EF4-FFF2-40B4-BE49-F238E27FC236}">
                <a16:creationId xmlns:a16="http://schemas.microsoft.com/office/drawing/2014/main" id="{928D0730-2F9C-4A05-992A-0B3AEE542B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5419" y="3696656"/>
            <a:ext cx="1931327" cy="2684766"/>
          </a:xfrm>
          <a:prstGeom prst="rect">
            <a:avLst/>
          </a:prstGeom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82F0D43-8C06-4F72-A6FA-4EF49B797193}"/>
              </a:ext>
            </a:extLst>
          </p:cNvPr>
          <p:cNvGrpSpPr/>
          <p:nvPr/>
        </p:nvGrpSpPr>
        <p:grpSpPr>
          <a:xfrm>
            <a:off x="505273" y="4832346"/>
            <a:ext cx="966817" cy="933130"/>
            <a:chOff x="930716" y="2365069"/>
            <a:chExt cx="889201" cy="679064"/>
          </a:xfrm>
        </p:grpSpPr>
        <p:pic>
          <p:nvPicPr>
            <p:cNvPr id="151" name="Graphic 150" descr="Database">
              <a:extLst>
                <a:ext uri="{FF2B5EF4-FFF2-40B4-BE49-F238E27FC236}">
                  <a16:creationId xmlns:a16="http://schemas.microsoft.com/office/drawing/2014/main" id="{66A7E143-7027-4424-AD9B-1BE506801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6968" y="2365069"/>
              <a:ext cx="443527" cy="443527"/>
            </a:xfrm>
            <a:prstGeom prst="rect">
              <a:avLst/>
            </a:prstGeom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77B5683-5AF7-45C4-9822-82AD25BC5660}"/>
                </a:ext>
              </a:extLst>
            </p:cNvPr>
            <p:cNvSpPr txBox="1"/>
            <p:nvPr/>
          </p:nvSpPr>
          <p:spPr>
            <a:xfrm>
              <a:off x="930716" y="2752962"/>
              <a:ext cx="889201" cy="29117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DB.mdf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000" dirty="0" err="1">
                  <a:solidFill>
                    <a:schemeClr val="accent2">
                      <a:lumMod val="75000"/>
                    </a:schemeClr>
                  </a:solidFill>
                </a:rPr>
                <a:t>DB_log.ldf</a:t>
              </a:r>
              <a:endParaRPr 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AA5BBA1C-6003-49FB-8841-C46B89D01FC5}"/>
              </a:ext>
            </a:extLst>
          </p:cNvPr>
          <p:cNvSpPr txBox="1"/>
          <p:nvPr/>
        </p:nvSpPr>
        <p:spPr>
          <a:xfrm>
            <a:off x="492573" y="4548718"/>
            <a:ext cx="1225494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Docker Volume</a:t>
            </a:r>
          </a:p>
        </p:txBody>
      </p:sp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097792A1-B7EF-4DAD-B4DC-553E982F7E86}"/>
              </a:ext>
            </a:extLst>
          </p:cNvPr>
          <p:cNvCxnSpPr>
            <a:cxnSpLocks/>
            <a:stCxn id="149" idx="0"/>
          </p:cNvCxnSpPr>
          <p:nvPr/>
        </p:nvCxnSpPr>
        <p:spPr>
          <a:xfrm rot="16200000" flipH="1">
            <a:off x="1700410" y="3207329"/>
            <a:ext cx="1628088" cy="2606743"/>
          </a:xfrm>
          <a:prstGeom prst="curvedConnector4">
            <a:avLst>
              <a:gd name="adj1" fmla="val 3355"/>
              <a:gd name="adj2" fmla="val 68522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E798F06D-428A-4207-B1EE-A00D10F507F1}"/>
              </a:ext>
            </a:extLst>
          </p:cNvPr>
          <p:cNvCxnSpPr>
            <a:cxnSpLocks/>
            <a:stCxn id="149" idx="0"/>
          </p:cNvCxnSpPr>
          <p:nvPr/>
        </p:nvCxnSpPr>
        <p:spPr>
          <a:xfrm rot="16200000" flipH="1">
            <a:off x="2224112" y="2683627"/>
            <a:ext cx="628160" cy="2654219"/>
          </a:xfrm>
          <a:prstGeom prst="curvedConnector4">
            <a:avLst>
              <a:gd name="adj1" fmla="val -36392"/>
              <a:gd name="adj2" fmla="val 68191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952359DB-D8FB-4C9B-AABA-67D0F7E5B2A2}"/>
              </a:ext>
            </a:extLst>
          </p:cNvPr>
          <p:cNvCxnSpPr>
            <a:cxnSpLocks/>
            <a:stCxn id="149" idx="0"/>
          </p:cNvCxnSpPr>
          <p:nvPr/>
        </p:nvCxnSpPr>
        <p:spPr>
          <a:xfrm rot="5400000" flipH="1" flipV="1">
            <a:off x="2277445" y="2101062"/>
            <a:ext cx="529232" cy="2661956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FE51079-884A-403B-BADC-E180BE01E21C}"/>
              </a:ext>
            </a:extLst>
          </p:cNvPr>
          <p:cNvSpPr/>
          <p:nvPr/>
        </p:nvSpPr>
        <p:spPr>
          <a:xfrm>
            <a:off x="6197024" y="4912577"/>
            <a:ext cx="1691561" cy="1184089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21E63AC-6570-4DD7-8C03-EC2FD73C8F03}"/>
              </a:ext>
            </a:extLst>
          </p:cNvPr>
          <p:cNvSpPr txBox="1"/>
          <p:nvPr/>
        </p:nvSpPr>
        <p:spPr>
          <a:xfrm>
            <a:off x="6197024" y="4934104"/>
            <a:ext cx="16915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Prod Like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B54A4DB-D74A-478F-B46E-62F62D060CC8}"/>
              </a:ext>
            </a:extLst>
          </p:cNvPr>
          <p:cNvGrpSpPr/>
          <p:nvPr/>
        </p:nvGrpSpPr>
        <p:grpSpPr>
          <a:xfrm>
            <a:off x="6324059" y="5324744"/>
            <a:ext cx="866537" cy="710484"/>
            <a:chOff x="2034042" y="2233812"/>
            <a:chExt cx="1268779" cy="1004019"/>
          </a:xfrm>
        </p:grpSpPr>
        <p:sp>
          <p:nvSpPr>
            <p:cNvPr id="162" name="Flowchart: Document 161">
              <a:extLst>
                <a:ext uri="{FF2B5EF4-FFF2-40B4-BE49-F238E27FC236}">
                  <a16:creationId xmlns:a16="http://schemas.microsoft.com/office/drawing/2014/main" id="{4703624A-A51B-4F29-BE5F-766BEC5889C3}"/>
                </a:ext>
              </a:extLst>
            </p:cNvPr>
            <p:cNvSpPr/>
            <p:nvPr/>
          </p:nvSpPr>
          <p:spPr>
            <a:xfrm>
              <a:off x="2034042" y="2233812"/>
              <a:ext cx="1268779" cy="1004019"/>
            </a:xfrm>
            <a:prstGeom prst="flowChartDocumen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noAutofit/>
            </a:bodyPr>
            <a:lstStyle/>
            <a:p>
              <a:pPr algn="ctr"/>
              <a:r>
                <a:rPr lang="en-US" sz="1400" dirty="0" err="1">
                  <a:solidFill>
                    <a:schemeClr val="accent1"/>
                  </a:solidFill>
                </a:rPr>
                <a:t>PreProd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63" name="Double Brace 162">
              <a:extLst>
                <a:ext uri="{FF2B5EF4-FFF2-40B4-BE49-F238E27FC236}">
                  <a16:creationId xmlns:a16="http://schemas.microsoft.com/office/drawing/2014/main" id="{25093A40-4B14-4154-B24D-5EE6D66EC14E}"/>
                </a:ext>
              </a:extLst>
            </p:cNvPr>
            <p:cNvSpPr/>
            <p:nvPr/>
          </p:nvSpPr>
          <p:spPr>
            <a:xfrm>
              <a:off x="2096162" y="2616372"/>
              <a:ext cx="977972" cy="314896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Port: 1433</a:t>
              </a:r>
            </a:p>
          </p:txBody>
        </p:sp>
      </p:grp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4D9809BF-88FE-485E-98BA-66FFC3C900B2}"/>
              </a:ext>
            </a:extLst>
          </p:cNvPr>
          <p:cNvCxnSpPr>
            <a:cxnSpLocks/>
            <a:stCxn id="152" idx="3"/>
            <a:endCxn id="162" idx="2"/>
          </p:cNvCxnSpPr>
          <p:nvPr/>
        </p:nvCxnSpPr>
        <p:spPr>
          <a:xfrm>
            <a:off x="1472090" y="5565421"/>
            <a:ext cx="5285238" cy="422836"/>
          </a:xfrm>
          <a:prstGeom prst="curvedConnector4">
            <a:avLst>
              <a:gd name="adj1" fmla="val 45901"/>
              <a:gd name="adj2" fmla="val 15406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5" name="Graphic 164" descr="Programmer">
            <a:extLst>
              <a:ext uri="{FF2B5EF4-FFF2-40B4-BE49-F238E27FC236}">
                <a16:creationId xmlns:a16="http://schemas.microsoft.com/office/drawing/2014/main" id="{CFD1D969-6056-43E4-A482-5D8F01669B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26310" y="504583"/>
            <a:ext cx="914400" cy="914400"/>
          </a:xfrm>
          <a:prstGeom prst="rect">
            <a:avLst/>
          </a:prstGeom>
        </p:spPr>
      </p:pic>
      <p:cxnSp>
        <p:nvCxnSpPr>
          <p:cNvPr id="166" name="Connector: Curved 165">
            <a:extLst>
              <a:ext uri="{FF2B5EF4-FFF2-40B4-BE49-F238E27FC236}">
                <a16:creationId xmlns:a16="http://schemas.microsoft.com/office/drawing/2014/main" id="{FBC1BF90-CE27-4C87-A264-F9BB58EB9C3B}"/>
              </a:ext>
            </a:extLst>
          </p:cNvPr>
          <p:cNvCxnSpPr>
            <a:cxnSpLocks/>
            <a:stCxn id="165" idx="1"/>
            <a:endCxn id="143" idx="3"/>
          </p:cNvCxnSpPr>
          <p:nvPr/>
        </p:nvCxnSpPr>
        <p:spPr>
          <a:xfrm rot="10800000" flipV="1">
            <a:off x="7553466" y="961783"/>
            <a:ext cx="2572844" cy="5005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67" name="Graphic 166" descr="Programmer">
            <a:extLst>
              <a:ext uri="{FF2B5EF4-FFF2-40B4-BE49-F238E27FC236}">
                <a16:creationId xmlns:a16="http://schemas.microsoft.com/office/drawing/2014/main" id="{99A8A56C-EC2C-41F7-9BFC-6F77166AC2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46638" y="2279891"/>
            <a:ext cx="914400" cy="914400"/>
          </a:xfrm>
          <a:prstGeom prst="rect">
            <a:avLst/>
          </a:prstGeom>
        </p:spPr>
      </p:pic>
      <p:cxnSp>
        <p:nvCxnSpPr>
          <p:cNvPr id="168" name="Connector: Curved 167">
            <a:extLst>
              <a:ext uri="{FF2B5EF4-FFF2-40B4-BE49-F238E27FC236}">
                <a16:creationId xmlns:a16="http://schemas.microsoft.com/office/drawing/2014/main" id="{68449837-BE45-4AD8-BBC2-56FD7EF0914A}"/>
              </a:ext>
            </a:extLst>
          </p:cNvPr>
          <p:cNvCxnSpPr>
            <a:cxnSpLocks/>
            <a:stCxn id="167" idx="2"/>
            <a:endCxn id="123" idx="3"/>
          </p:cNvCxnSpPr>
          <p:nvPr/>
        </p:nvCxnSpPr>
        <p:spPr>
          <a:xfrm rot="5400000" flipH="1">
            <a:off x="8809166" y="1299620"/>
            <a:ext cx="653977" cy="3135367"/>
          </a:xfrm>
          <a:prstGeom prst="curvedConnector4">
            <a:avLst>
              <a:gd name="adj1" fmla="val -34955"/>
              <a:gd name="adj2" fmla="val 57291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530DFBAC-DD30-45C2-881D-BC5664EF22D5}"/>
              </a:ext>
            </a:extLst>
          </p:cNvPr>
          <p:cNvCxnSpPr>
            <a:cxnSpLocks/>
            <a:stCxn id="121" idx="3"/>
            <a:endCxn id="89" idx="1"/>
          </p:cNvCxnSpPr>
          <p:nvPr/>
        </p:nvCxnSpPr>
        <p:spPr>
          <a:xfrm flipV="1">
            <a:off x="7592838" y="1777614"/>
            <a:ext cx="1317505" cy="73721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0" name="Graphic 169" descr="List">
            <a:extLst>
              <a:ext uri="{FF2B5EF4-FFF2-40B4-BE49-F238E27FC236}">
                <a16:creationId xmlns:a16="http://schemas.microsoft.com/office/drawing/2014/main" id="{3C1A0212-6D27-406C-93F2-077BC30290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61989" y="4661570"/>
            <a:ext cx="914400" cy="914400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8AB5696D-EA95-4194-9506-94CD72075F88}"/>
              </a:ext>
            </a:extLst>
          </p:cNvPr>
          <p:cNvSpPr txBox="1"/>
          <p:nvPr/>
        </p:nvSpPr>
        <p:spPr>
          <a:xfrm>
            <a:off x="8696597" y="5499026"/>
            <a:ext cx="1045183" cy="52322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Artifact Repository</a:t>
            </a:r>
          </a:p>
        </p:txBody>
      </p:sp>
      <p:cxnSp>
        <p:nvCxnSpPr>
          <p:cNvPr id="172" name="Connector: Curved 171">
            <a:extLst>
              <a:ext uri="{FF2B5EF4-FFF2-40B4-BE49-F238E27FC236}">
                <a16:creationId xmlns:a16="http://schemas.microsoft.com/office/drawing/2014/main" id="{FAEDDE4E-2EAA-4B2A-9BDB-A03BE32D8262}"/>
              </a:ext>
            </a:extLst>
          </p:cNvPr>
          <p:cNvCxnSpPr>
            <a:cxnSpLocks/>
            <a:stCxn id="170" idx="1"/>
            <a:endCxn id="104" idx="3"/>
          </p:cNvCxnSpPr>
          <p:nvPr/>
        </p:nvCxnSpPr>
        <p:spPr>
          <a:xfrm rot="10800000">
            <a:off x="7553467" y="4315624"/>
            <a:ext cx="1208522" cy="803147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Connector: Curved 172">
            <a:extLst>
              <a:ext uri="{FF2B5EF4-FFF2-40B4-BE49-F238E27FC236}">
                <a16:creationId xmlns:a16="http://schemas.microsoft.com/office/drawing/2014/main" id="{0BC2CC25-A382-459E-8269-0B7520A6574B}"/>
              </a:ext>
            </a:extLst>
          </p:cNvPr>
          <p:cNvCxnSpPr>
            <a:cxnSpLocks/>
            <a:stCxn id="170" idx="1"/>
            <a:endCxn id="162" idx="3"/>
          </p:cNvCxnSpPr>
          <p:nvPr/>
        </p:nvCxnSpPr>
        <p:spPr>
          <a:xfrm rot="10800000" flipV="1">
            <a:off x="7190597" y="5118770"/>
            <a:ext cx="1571393" cy="56121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4" name="Graphic 173" descr="Factory">
            <a:extLst>
              <a:ext uri="{FF2B5EF4-FFF2-40B4-BE49-F238E27FC236}">
                <a16:creationId xmlns:a16="http://schemas.microsoft.com/office/drawing/2014/main" id="{CE90D650-7CC1-430F-961C-1DC5A74543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30085" y="3154975"/>
            <a:ext cx="914400" cy="914400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2C159DD6-5C43-4546-88B0-6EF17F5B1522}"/>
              </a:ext>
            </a:extLst>
          </p:cNvPr>
          <p:cNvSpPr txBox="1"/>
          <p:nvPr/>
        </p:nvSpPr>
        <p:spPr>
          <a:xfrm>
            <a:off x="8715632" y="3987333"/>
            <a:ext cx="1045183" cy="52322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Build Server</a:t>
            </a:r>
          </a:p>
        </p:txBody>
      </p:sp>
      <p:cxnSp>
        <p:nvCxnSpPr>
          <p:cNvPr id="176" name="Connector: Curved 175">
            <a:extLst>
              <a:ext uri="{FF2B5EF4-FFF2-40B4-BE49-F238E27FC236}">
                <a16:creationId xmlns:a16="http://schemas.microsoft.com/office/drawing/2014/main" id="{2E960F35-6238-4FA8-ABF8-9F585C0F7CE1}"/>
              </a:ext>
            </a:extLst>
          </p:cNvPr>
          <p:cNvCxnSpPr>
            <a:cxnSpLocks/>
            <a:stCxn id="89" idx="3"/>
            <a:endCxn id="174" idx="0"/>
          </p:cNvCxnSpPr>
          <p:nvPr/>
        </p:nvCxnSpPr>
        <p:spPr>
          <a:xfrm flipH="1">
            <a:off x="9287285" y="1777614"/>
            <a:ext cx="389104" cy="1377361"/>
          </a:xfrm>
          <a:prstGeom prst="curvedConnector4">
            <a:avLst>
              <a:gd name="adj1" fmla="val -58750"/>
              <a:gd name="adj2" fmla="val 6237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Connector: Curved 176">
            <a:extLst>
              <a:ext uri="{FF2B5EF4-FFF2-40B4-BE49-F238E27FC236}">
                <a16:creationId xmlns:a16="http://schemas.microsoft.com/office/drawing/2014/main" id="{13D122AE-07ED-4D2F-824B-297DAAAC7176}"/>
              </a:ext>
            </a:extLst>
          </p:cNvPr>
          <p:cNvCxnSpPr>
            <a:cxnSpLocks/>
            <a:stCxn id="174" idx="3"/>
            <a:endCxn id="170" idx="3"/>
          </p:cNvCxnSpPr>
          <p:nvPr/>
        </p:nvCxnSpPr>
        <p:spPr>
          <a:xfrm flipH="1">
            <a:off x="9676389" y="3612175"/>
            <a:ext cx="68096" cy="1506595"/>
          </a:xfrm>
          <a:prstGeom prst="curvedConnector3">
            <a:avLst>
              <a:gd name="adj1" fmla="val -335703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8" name="Title 1">
            <a:extLst>
              <a:ext uri="{FF2B5EF4-FFF2-40B4-BE49-F238E27FC236}">
                <a16:creationId xmlns:a16="http://schemas.microsoft.com/office/drawing/2014/main" id="{11EB2A81-71AE-4565-A617-9CFCBBEBEC9C}"/>
              </a:ext>
            </a:extLst>
          </p:cNvPr>
          <p:cNvSpPr txBox="1">
            <a:spLocks/>
          </p:cNvSpPr>
          <p:nvPr/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 algn="l" defTabSz="57602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Developer Workflow</a:t>
            </a:r>
          </a:p>
        </p:txBody>
      </p:sp>
      <p:pic>
        <p:nvPicPr>
          <p:cNvPr id="179" name="Graphic 178" descr="Programmer">
            <a:extLst>
              <a:ext uri="{FF2B5EF4-FFF2-40B4-BE49-F238E27FC236}">
                <a16:creationId xmlns:a16="http://schemas.microsoft.com/office/drawing/2014/main" id="{25B50E8F-D9CE-4A05-BA95-00F45588F4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28785" y="3475963"/>
            <a:ext cx="914400" cy="914400"/>
          </a:xfrm>
          <a:prstGeom prst="rect">
            <a:avLst/>
          </a:prstGeom>
        </p:spPr>
      </p:pic>
      <p:pic>
        <p:nvPicPr>
          <p:cNvPr id="180" name="Graphic 179" descr="Programmer">
            <a:extLst>
              <a:ext uri="{FF2B5EF4-FFF2-40B4-BE49-F238E27FC236}">
                <a16:creationId xmlns:a16="http://schemas.microsoft.com/office/drawing/2014/main" id="{C94A49FE-30FF-4245-A72E-A427BE3D56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56400" y="4792144"/>
            <a:ext cx="914400" cy="914400"/>
          </a:xfrm>
          <a:prstGeom prst="rect">
            <a:avLst/>
          </a:prstGeom>
        </p:spPr>
      </p:pic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50D3FC62-BFA9-4469-82DF-75A7A8C06CFB}"/>
              </a:ext>
            </a:extLst>
          </p:cNvPr>
          <p:cNvCxnSpPr>
            <a:cxnSpLocks/>
            <a:stCxn id="179" idx="2"/>
            <a:endCxn id="104" idx="3"/>
          </p:cNvCxnSpPr>
          <p:nvPr/>
        </p:nvCxnSpPr>
        <p:spPr>
          <a:xfrm rot="5400000" flipH="1">
            <a:off x="9082356" y="2786734"/>
            <a:ext cx="74740" cy="3132518"/>
          </a:xfrm>
          <a:prstGeom prst="curvedConnector4">
            <a:avLst>
              <a:gd name="adj1" fmla="val -305860"/>
              <a:gd name="adj2" fmla="val 69977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2" name="Connector: Curved 181">
            <a:extLst>
              <a:ext uri="{FF2B5EF4-FFF2-40B4-BE49-F238E27FC236}">
                <a16:creationId xmlns:a16="http://schemas.microsoft.com/office/drawing/2014/main" id="{77192423-D51D-4D70-8124-0AC6532619F2}"/>
              </a:ext>
            </a:extLst>
          </p:cNvPr>
          <p:cNvCxnSpPr>
            <a:cxnSpLocks/>
            <a:stCxn id="180" idx="2"/>
            <a:endCxn id="162" idx="3"/>
          </p:cNvCxnSpPr>
          <p:nvPr/>
        </p:nvCxnSpPr>
        <p:spPr>
          <a:xfrm rot="5400000" flipH="1">
            <a:off x="8938819" y="3931763"/>
            <a:ext cx="26558" cy="3523004"/>
          </a:xfrm>
          <a:prstGeom prst="curvedConnector4">
            <a:avLst>
              <a:gd name="adj1" fmla="val -1451984"/>
              <a:gd name="adj2" fmla="val 68025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EA7918D9-B11E-41AB-8E87-7D94E185E0D6}"/>
              </a:ext>
            </a:extLst>
          </p:cNvPr>
          <p:cNvCxnSpPr>
            <a:cxnSpLocks/>
            <a:stCxn id="36" idx="3"/>
            <a:endCxn id="139" idx="1"/>
          </p:cNvCxnSpPr>
          <p:nvPr/>
        </p:nvCxnSpPr>
        <p:spPr>
          <a:xfrm flipV="1">
            <a:off x="4787439" y="1436855"/>
            <a:ext cx="1521615" cy="17305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Curved 153">
            <a:extLst>
              <a:ext uri="{FF2B5EF4-FFF2-40B4-BE49-F238E27FC236}">
                <a16:creationId xmlns:a16="http://schemas.microsoft.com/office/drawing/2014/main" id="{58B20674-ABF4-4946-827C-930659042607}"/>
              </a:ext>
            </a:extLst>
          </p:cNvPr>
          <p:cNvCxnSpPr>
            <a:cxnSpLocks/>
            <a:endCxn id="162" idx="1"/>
          </p:cNvCxnSpPr>
          <p:nvPr/>
        </p:nvCxnSpPr>
        <p:spPr>
          <a:xfrm>
            <a:off x="4794372" y="5324744"/>
            <a:ext cx="1529687" cy="3552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40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61037" y="1439863"/>
            <a:ext cx="10659387" cy="46799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Docker Environment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PowerShell Automation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Case Review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23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4B32-4ABF-4ED8-B762-E0D4835E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7BD5E-3797-4693-8143-2F7A02F88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Docker can be used to create dynamic database environments that can be used for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Testing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Development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81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r>
              <a:rPr lang="en-US" dirty="0"/>
              <a:t>Adam Anderson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@SQLPioneer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3" action="ppaction://hlinkfile"/>
              </a:rPr>
              <a:t>sqlpioneer.wordpress.com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www.linkedin.com/in/adam-anderson-dba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https://github.com/SQLPioneer/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 descr="MCSA: SQL 2016 Database Development - Certified 2018">
            <a:extLst>
              <a:ext uri="{FF2B5EF4-FFF2-40B4-BE49-F238E27FC236}">
                <a16:creationId xmlns:a16="http://schemas.microsoft.com/office/drawing/2014/main" id="{CD2F463C-31A0-4DBC-A941-DBDD94391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38" y="4793673"/>
            <a:ext cx="1408690" cy="140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45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26F6-0775-44BB-95D4-885B9F27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972622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F1A0-B12C-4711-8F86-0CFE4523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versus Container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4416E3A-4B83-410D-B00D-A0B1E2879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38" y="1209903"/>
            <a:ext cx="5314280" cy="477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4AD7EE1-CE75-4249-A8C2-37F231C47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299" y="1200185"/>
            <a:ext cx="5327151" cy="477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0B06920-B8D2-4EBC-B2FB-8C5149D13823}"/>
              </a:ext>
            </a:extLst>
          </p:cNvPr>
          <p:cNvSpPr/>
          <p:nvPr/>
        </p:nvSpPr>
        <p:spPr>
          <a:xfrm>
            <a:off x="300160" y="5976251"/>
            <a:ext cx="5460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https://www.backblaze.com/blog/vm-vs-containers/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9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C322FF-90A2-4456-B78B-C942EE5B49CC}"/>
              </a:ext>
            </a:extLst>
          </p:cNvPr>
          <p:cNvSpPr>
            <a:spLocks/>
          </p:cNvSpPr>
          <p:nvPr/>
        </p:nvSpPr>
        <p:spPr>
          <a:xfrm>
            <a:off x="2960163" y="1308931"/>
            <a:ext cx="4894216" cy="44185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3D644-6635-4F85-97A0-0B706250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38" y="332137"/>
            <a:ext cx="10800000" cy="720000"/>
          </a:xfrm>
        </p:spPr>
        <p:txBody>
          <a:bodyPr/>
          <a:lstStyle/>
          <a:p>
            <a:r>
              <a:rPr lang="en-US" dirty="0"/>
              <a:t>Docker Architecture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0711B2-89A7-46FC-A731-48ACF4D611DD}"/>
              </a:ext>
            </a:extLst>
          </p:cNvPr>
          <p:cNvSpPr/>
          <p:nvPr/>
        </p:nvSpPr>
        <p:spPr>
          <a:xfrm>
            <a:off x="432756" y="2139749"/>
            <a:ext cx="2107096" cy="12258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r>
              <a:rPr lang="en-US" sz="2400" dirty="0">
                <a:solidFill>
                  <a:schemeClr val="accent1"/>
                </a:solidFill>
              </a:rPr>
              <a:t>Docker build</a:t>
            </a: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Docker pull</a:t>
            </a: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Docker run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D6DA9E-0291-4BC4-BD3C-939FDD81F36E}"/>
              </a:ext>
            </a:extLst>
          </p:cNvPr>
          <p:cNvSpPr/>
          <p:nvPr/>
        </p:nvSpPr>
        <p:spPr>
          <a:xfrm>
            <a:off x="572092" y="1880497"/>
            <a:ext cx="811033" cy="340519"/>
          </a:xfrm>
          <a:prstGeom prst="roundRect">
            <a:avLst/>
          </a:prstGeom>
          <a:effectLst>
            <a:softEdge rad="12700"/>
          </a:effectLst>
          <a:scene3d>
            <a:camera prst="obliqueTopRigh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r>
              <a:rPr lang="en-US" sz="2000" dirty="0">
                <a:solidFill>
                  <a:schemeClr val="accent1"/>
                </a:solidFill>
              </a:rPr>
              <a:t>Client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5AC02B-A107-45F2-8BB9-B111FADF9DA4}"/>
              </a:ext>
            </a:extLst>
          </p:cNvPr>
          <p:cNvSpPr/>
          <p:nvPr/>
        </p:nvSpPr>
        <p:spPr>
          <a:xfrm>
            <a:off x="3308550" y="1822331"/>
            <a:ext cx="4197670" cy="3064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 anchor="t">
            <a:sp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Docker Daemon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CDA81B-472C-4D65-A693-80D7BFD2EDA7}"/>
              </a:ext>
            </a:extLst>
          </p:cNvPr>
          <p:cNvSpPr>
            <a:spLocks/>
          </p:cNvSpPr>
          <p:nvPr/>
        </p:nvSpPr>
        <p:spPr>
          <a:xfrm>
            <a:off x="8398187" y="1330331"/>
            <a:ext cx="1888814" cy="44185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7BA383-EC2E-4A65-A52F-71210CB484AB}"/>
              </a:ext>
            </a:extLst>
          </p:cNvPr>
          <p:cNvSpPr/>
          <p:nvPr/>
        </p:nvSpPr>
        <p:spPr>
          <a:xfrm>
            <a:off x="8570553" y="1035121"/>
            <a:ext cx="1159566" cy="340519"/>
          </a:xfrm>
          <a:prstGeom prst="roundRect">
            <a:avLst/>
          </a:prstGeom>
          <a:effectLst>
            <a:softEdge rad="12700"/>
          </a:effectLst>
          <a:scene3d>
            <a:camera prst="obliqueTopRigh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r>
              <a:rPr lang="en-US" sz="2000" dirty="0">
                <a:solidFill>
                  <a:schemeClr val="accent1"/>
                </a:solidFill>
              </a:rPr>
              <a:t>Registry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E7E5B8-02A0-4331-90C0-CB64B8B681C2}"/>
              </a:ext>
            </a:extLst>
          </p:cNvPr>
          <p:cNvSpPr/>
          <p:nvPr/>
        </p:nvSpPr>
        <p:spPr>
          <a:xfrm>
            <a:off x="3677882" y="1160139"/>
            <a:ext cx="1888814" cy="340519"/>
          </a:xfrm>
          <a:prstGeom prst="roundRect">
            <a:avLst/>
          </a:prstGeom>
          <a:effectLst>
            <a:softEdge rad="12700"/>
          </a:effectLst>
          <a:scene3d>
            <a:camera prst="obliqueTopRigh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r>
              <a:rPr lang="en-US" sz="2000" dirty="0">
                <a:solidFill>
                  <a:schemeClr val="accent1"/>
                </a:solidFill>
              </a:rPr>
              <a:t>Docker Host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30517A7-2A9C-4859-A0DB-AA0DA6841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6897" y="1668241"/>
            <a:ext cx="1159566" cy="937393"/>
          </a:xfrm>
          <a:prstGeom prst="rect">
            <a:avLst/>
          </a:prstGeom>
        </p:spPr>
      </p:pic>
      <p:pic>
        <p:nvPicPr>
          <p:cNvPr id="2050" name="Picture 2" descr="product logo">
            <a:extLst>
              <a:ext uri="{FF2B5EF4-FFF2-40B4-BE49-F238E27FC236}">
                <a16:creationId xmlns:a16="http://schemas.microsoft.com/office/drawing/2014/main" id="{FAB5A11A-4686-4F6B-9586-C54A3257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430" y="2942409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powershell logo">
            <a:extLst>
              <a:ext uri="{FF2B5EF4-FFF2-40B4-BE49-F238E27FC236}">
                <a16:creationId xmlns:a16="http://schemas.microsoft.com/office/drawing/2014/main" id="{4A68B07C-7823-45D7-901F-F66F7839D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10" y="4225916"/>
            <a:ext cx="941635" cy="94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5E67B8-C6A6-4776-AD00-B3E8126246D2}"/>
              </a:ext>
            </a:extLst>
          </p:cNvPr>
          <p:cNvSpPr/>
          <p:nvPr/>
        </p:nvSpPr>
        <p:spPr>
          <a:xfrm>
            <a:off x="5512657" y="2587495"/>
            <a:ext cx="1741583" cy="246556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2589F2E0-5729-45B1-99AC-850F1B2FD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5655" y="2882886"/>
            <a:ext cx="1159566" cy="937393"/>
          </a:xfrm>
          <a:prstGeom prst="rect">
            <a:avLst/>
          </a:prstGeom>
        </p:spPr>
      </p:pic>
      <p:pic>
        <p:nvPicPr>
          <p:cNvPr id="24" name="Picture 2" descr="product logo">
            <a:extLst>
              <a:ext uri="{FF2B5EF4-FFF2-40B4-BE49-F238E27FC236}">
                <a16:creationId xmlns:a16="http://schemas.microsoft.com/office/drawing/2014/main" id="{29CF5A1B-1553-4F51-9219-306814814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188" y="396042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38B2808-1D10-4E94-9441-397C7AD457BD}"/>
              </a:ext>
            </a:extLst>
          </p:cNvPr>
          <p:cNvSpPr/>
          <p:nvPr/>
        </p:nvSpPr>
        <p:spPr>
          <a:xfrm>
            <a:off x="5617405" y="2375436"/>
            <a:ext cx="1070778" cy="3064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Images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92427BB-BC3A-425E-B02B-7EFF1F2A4DDB}"/>
              </a:ext>
            </a:extLst>
          </p:cNvPr>
          <p:cNvSpPr/>
          <p:nvPr/>
        </p:nvSpPr>
        <p:spPr>
          <a:xfrm>
            <a:off x="3308550" y="2584190"/>
            <a:ext cx="1993562" cy="246556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FF64E35-785D-42C1-8286-028D190716CE}"/>
              </a:ext>
            </a:extLst>
          </p:cNvPr>
          <p:cNvSpPr/>
          <p:nvPr/>
        </p:nvSpPr>
        <p:spPr>
          <a:xfrm>
            <a:off x="3308550" y="2375436"/>
            <a:ext cx="1490818" cy="3064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Containers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C0B449-152F-4800-8377-FD0715C11240}"/>
              </a:ext>
            </a:extLst>
          </p:cNvPr>
          <p:cNvGrpSpPr/>
          <p:nvPr/>
        </p:nvGrpSpPr>
        <p:grpSpPr>
          <a:xfrm>
            <a:off x="3677882" y="2953522"/>
            <a:ext cx="539533" cy="428489"/>
            <a:chOff x="3677882" y="2953522"/>
            <a:chExt cx="539533" cy="428489"/>
          </a:xfrm>
        </p:grpSpPr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91D23AC5-2F44-4D06-86BD-666965CAAA7A}"/>
                </a:ext>
              </a:extLst>
            </p:cNvPr>
            <p:cNvSpPr/>
            <p:nvPr/>
          </p:nvSpPr>
          <p:spPr>
            <a:xfrm>
              <a:off x="3677882" y="2953522"/>
              <a:ext cx="539533" cy="428489"/>
            </a:xfrm>
            <a:prstGeom prst="cub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A2B58B4-F03C-4857-B727-4635C00DE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3947" y="3103998"/>
              <a:ext cx="290462" cy="234809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1E2035-83A1-4EFA-8C7F-FCEB0446271E}"/>
              </a:ext>
            </a:extLst>
          </p:cNvPr>
          <p:cNvGrpSpPr/>
          <p:nvPr/>
        </p:nvGrpSpPr>
        <p:grpSpPr>
          <a:xfrm>
            <a:off x="4387349" y="4106280"/>
            <a:ext cx="539533" cy="428489"/>
            <a:chOff x="3629411" y="3518216"/>
            <a:chExt cx="539533" cy="428489"/>
          </a:xfrm>
        </p:grpSpPr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3961D97A-43C4-405F-B455-DCFB11E9E119}"/>
                </a:ext>
              </a:extLst>
            </p:cNvPr>
            <p:cNvSpPr/>
            <p:nvPr/>
          </p:nvSpPr>
          <p:spPr>
            <a:xfrm>
              <a:off x="3629411" y="3518216"/>
              <a:ext cx="539533" cy="428489"/>
            </a:xfrm>
            <a:prstGeom prst="cub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pic>
          <p:nvPicPr>
            <p:cNvPr id="32" name="Picture 2" descr="product logo">
              <a:extLst>
                <a:ext uri="{FF2B5EF4-FFF2-40B4-BE49-F238E27FC236}">
                  <a16:creationId xmlns:a16="http://schemas.microsoft.com/office/drawing/2014/main" id="{0F1A166E-7C82-44F4-A9FE-3DEDCA9C46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009" y="3648418"/>
              <a:ext cx="281893" cy="281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314F6E8-1185-4AA1-B28E-F01294B67F70}"/>
              </a:ext>
            </a:extLst>
          </p:cNvPr>
          <p:cNvGrpSpPr/>
          <p:nvPr/>
        </p:nvGrpSpPr>
        <p:grpSpPr>
          <a:xfrm>
            <a:off x="3674805" y="3532487"/>
            <a:ext cx="539533" cy="428489"/>
            <a:chOff x="3677882" y="2953522"/>
            <a:chExt cx="539533" cy="428489"/>
          </a:xfrm>
        </p:grpSpPr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C289A027-9DCB-4D9B-854A-3901A09BC14D}"/>
                </a:ext>
              </a:extLst>
            </p:cNvPr>
            <p:cNvSpPr/>
            <p:nvPr/>
          </p:nvSpPr>
          <p:spPr>
            <a:xfrm>
              <a:off x="3677882" y="2953522"/>
              <a:ext cx="539533" cy="428489"/>
            </a:xfrm>
            <a:prstGeom prst="cub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9745DA7E-D84E-48AB-A928-7DD9055E4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3947" y="3103998"/>
              <a:ext cx="290462" cy="234809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19DE75-1558-44BF-B6AC-51FBC7E39A2A}"/>
              </a:ext>
            </a:extLst>
          </p:cNvPr>
          <p:cNvGrpSpPr/>
          <p:nvPr/>
        </p:nvGrpSpPr>
        <p:grpSpPr>
          <a:xfrm>
            <a:off x="4403561" y="2953522"/>
            <a:ext cx="539533" cy="428489"/>
            <a:chOff x="3629411" y="3518216"/>
            <a:chExt cx="539533" cy="428489"/>
          </a:xfrm>
        </p:grpSpPr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DCF7DDE6-0F80-485B-BA27-D58BC69576CE}"/>
                </a:ext>
              </a:extLst>
            </p:cNvPr>
            <p:cNvSpPr/>
            <p:nvPr/>
          </p:nvSpPr>
          <p:spPr>
            <a:xfrm>
              <a:off x="3629411" y="3518216"/>
              <a:ext cx="539533" cy="428489"/>
            </a:xfrm>
            <a:prstGeom prst="cub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pic>
          <p:nvPicPr>
            <p:cNvPr id="40" name="Picture 2" descr="product logo">
              <a:extLst>
                <a:ext uri="{FF2B5EF4-FFF2-40B4-BE49-F238E27FC236}">
                  <a16:creationId xmlns:a16="http://schemas.microsoft.com/office/drawing/2014/main" id="{856B48F2-5262-4333-8659-8C9A44FD79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009" y="3648418"/>
              <a:ext cx="281893" cy="281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9A6D57B-D82D-4E44-AA54-BDE5889CFEAF}"/>
              </a:ext>
            </a:extLst>
          </p:cNvPr>
          <p:cNvGrpSpPr/>
          <p:nvPr/>
        </p:nvGrpSpPr>
        <p:grpSpPr>
          <a:xfrm>
            <a:off x="3653482" y="4106280"/>
            <a:ext cx="539533" cy="428489"/>
            <a:chOff x="3677882" y="2953522"/>
            <a:chExt cx="539533" cy="428489"/>
          </a:xfrm>
        </p:grpSpPr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68A6725B-0497-4D5D-8B98-448128A27E21}"/>
                </a:ext>
              </a:extLst>
            </p:cNvPr>
            <p:cNvSpPr/>
            <p:nvPr/>
          </p:nvSpPr>
          <p:spPr>
            <a:xfrm>
              <a:off x="3677882" y="2953522"/>
              <a:ext cx="539533" cy="428489"/>
            </a:xfrm>
            <a:prstGeom prst="cub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A7473DAD-80E8-43B4-9168-03A0A95AA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53947" y="3103998"/>
              <a:ext cx="290462" cy="234809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67A1E74-4996-4C97-864B-7E78FDEC286D}"/>
              </a:ext>
            </a:extLst>
          </p:cNvPr>
          <p:cNvGrpSpPr/>
          <p:nvPr/>
        </p:nvGrpSpPr>
        <p:grpSpPr>
          <a:xfrm>
            <a:off x="4387603" y="3518216"/>
            <a:ext cx="539533" cy="428489"/>
            <a:chOff x="3629411" y="3518216"/>
            <a:chExt cx="539533" cy="428489"/>
          </a:xfrm>
        </p:grpSpPr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8E6A50B9-21FD-42BB-9B00-4F2D4BE7F2EB}"/>
                </a:ext>
              </a:extLst>
            </p:cNvPr>
            <p:cNvSpPr/>
            <p:nvPr/>
          </p:nvSpPr>
          <p:spPr>
            <a:xfrm>
              <a:off x="3629411" y="3518216"/>
              <a:ext cx="539533" cy="428489"/>
            </a:xfrm>
            <a:prstGeom prst="cub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endParaRPr lang="en-US" sz="2400" dirty="0">
                <a:solidFill>
                  <a:schemeClr val="accent1"/>
                </a:solidFill>
              </a:endParaRPr>
            </a:p>
          </p:txBody>
        </p:sp>
        <p:pic>
          <p:nvPicPr>
            <p:cNvPr id="46" name="Picture 2" descr="product logo">
              <a:extLst>
                <a:ext uri="{FF2B5EF4-FFF2-40B4-BE49-F238E27FC236}">
                  <a16:creationId xmlns:a16="http://schemas.microsoft.com/office/drawing/2014/main" id="{4F6731B2-EB43-46D9-9E03-C07D6C5D0D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009" y="3648418"/>
              <a:ext cx="281893" cy="281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51" name="Connector: Curved 2050">
            <a:extLst>
              <a:ext uri="{FF2B5EF4-FFF2-40B4-BE49-F238E27FC236}">
                <a16:creationId xmlns:a16="http://schemas.microsoft.com/office/drawing/2014/main" id="{5FC51DEC-C4C0-4C5F-AFDA-78A24E6B0872}"/>
              </a:ext>
            </a:extLst>
          </p:cNvPr>
          <p:cNvCxnSpPr>
            <a:cxnSpLocks/>
          </p:cNvCxnSpPr>
          <p:nvPr/>
        </p:nvCxnSpPr>
        <p:spPr>
          <a:xfrm flipV="1">
            <a:off x="2144459" y="1975565"/>
            <a:ext cx="1164091" cy="823084"/>
          </a:xfrm>
          <a:prstGeom prst="curvedConnector3">
            <a:avLst/>
          </a:prstGeom>
          <a:ln w="25400">
            <a:solidFill>
              <a:schemeClr val="accent1">
                <a:alpha val="50000"/>
              </a:schemeClr>
            </a:solidFill>
            <a:prstDash val="lg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1460BD00-A753-42DA-B90D-FBE7AF4823CF}"/>
              </a:ext>
            </a:extLst>
          </p:cNvPr>
          <p:cNvCxnSpPr>
            <a:cxnSpLocks/>
          </p:cNvCxnSpPr>
          <p:nvPr/>
        </p:nvCxnSpPr>
        <p:spPr>
          <a:xfrm flipV="1">
            <a:off x="2011321" y="1975565"/>
            <a:ext cx="1297229" cy="1264526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7856671C-270B-4920-8558-941109AE79F5}"/>
              </a:ext>
            </a:extLst>
          </p:cNvPr>
          <p:cNvCxnSpPr>
            <a:cxnSpLocks/>
          </p:cNvCxnSpPr>
          <p:nvPr/>
        </p:nvCxnSpPr>
        <p:spPr>
          <a:xfrm flipV="1">
            <a:off x="2318268" y="1975565"/>
            <a:ext cx="990282" cy="430560"/>
          </a:xfrm>
          <a:prstGeom prst="curvedConnector3">
            <a:avLst/>
          </a:prstGeom>
          <a:ln w="25400">
            <a:solidFill>
              <a:schemeClr val="accent1">
                <a:alpha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0FE4DF73-AD59-4E45-9A34-F9E9901E51D7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6811688" y="1975565"/>
            <a:ext cx="694532" cy="2461106"/>
          </a:xfrm>
          <a:prstGeom prst="curvedConnector3">
            <a:avLst>
              <a:gd name="adj1" fmla="val -32914"/>
            </a:avLst>
          </a:prstGeom>
          <a:ln w="25400">
            <a:solidFill>
              <a:schemeClr val="accent1">
                <a:alpha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96F1B81A-9248-4F26-8C6D-2A84FF6895BD}"/>
              </a:ext>
            </a:extLst>
          </p:cNvPr>
          <p:cNvCxnSpPr>
            <a:cxnSpLocks/>
            <a:stCxn id="14" idx="1"/>
            <a:endCxn id="22" idx="3"/>
          </p:cNvCxnSpPr>
          <p:nvPr/>
        </p:nvCxnSpPr>
        <p:spPr>
          <a:xfrm rot="10800000" flipV="1">
            <a:off x="6915221" y="2136937"/>
            <a:ext cx="1771676" cy="121464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>
                <a:alpha val="50000"/>
              </a:schemeClr>
            </a:solidFill>
            <a:prstDash val="lg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43C32EE0-EC09-4302-BAF7-018FE41853E4}"/>
              </a:ext>
            </a:extLst>
          </p:cNvPr>
          <p:cNvCxnSpPr>
            <a:cxnSpLocks/>
          </p:cNvCxnSpPr>
          <p:nvPr/>
        </p:nvCxnSpPr>
        <p:spPr>
          <a:xfrm>
            <a:off x="7506220" y="1975565"/>
            <a:ext cx="1177765" cy="161372"/>
          </a:xfrm>
          <a:prstGeom prst="curvedConnector3">
            <a:avLst/>
          </a:prstGeom>
          <a:ln w="25400">
            <a:solidFill>
              <a:schemeClr val="accent1">
                <a:alpha val="50000"/>
              </a:schemeClr>
            </a:solidFill>
            <a:prstDash val="lg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89A93570-6004-4073-8FE2-2927FE0BEA0E}"/>
              </a:ext>
            </a:extLst>
          </p:cNvPr>
          <p:cNvCxnSpPr>
            <a:cxnSpLocks/>
            <a:stCxn id="24" idx="1"/>
            <a:endCxn id="30" idx="4"/>
          </p:cNvCxnSpPr>
          <p:nvPr/>
        </p:nvCxnSpPr>
        <p:spPr>
          <a:xfrm rot="10800000">
            <a:off x="4819760" y="4374087"/>
            <a:ext cx="1039428" cy="6258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412D9A37-F17D-43DA-A610-6C73167C3E2E}"/>
              </a:ext>
            </a:extLst>
          </p:cNvPr>
          <p:cNvCxnSpPr>
            <a:cxnSpLocks/>
            <a:stCxn id="22" idx="1"/>
            <a:endCxn id="20" idx="0"/>
          </p:cNvCxnSpPr>
          <p:nvPr/>
        </p:nvCxnSpPr>
        <p:spPr>
          <a:xfrm rot="10800000">
            <a:off x="4001211" y="2953523"/>
            <a:ext cx="1754445" cy="398061"/>
          </a:xfrm>
          <a:prstGeom prst="curvedConnector4">
            <a:avLst>
              <a:gd name="adj1" fmla="val 43838"/>
              <a:gd name="adj2" fmla="val 157428"/>
            </a:avLst>
          </a:prstGeom>
          <a:ln w="25400"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59D4F328-5A47-4B6A-A03F-D836AB78A7B4}"/>
              </a:ext>
            </a:extLst>
          </p:cNvPr>
          <p:cNvCxnSpPr>
            <a:cxnSpLocks/>
          </p:cNvCxnSpPr>
          <p:nvPr/>
        </p:nvCxnSpPr>
        <p:spPr>
          <a:xfrm flipH="1">
            <a:off x="6691096" y="1975565"/>
            <a:ext cx="815124" cy="553105"/>
          </a:xfrm>
          <a:prstGeom prst="curvedConnector3">
            <a:avLst>
              <a:gd name="adj1" fmla="val -28045"/>
            </a:avLst>
          </a:prstGeom>
          <a:ln w="25400"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2C2F0370-9697-48B3-8D1F-2DA1A00AF61C}"/>
              </a:ext>
            </a:extLst>
          </p:cNvPr>
          <p:cNvSpPr/>
          <p:nvPr/>
        </p:nvSpPr>
        <p:spPr>
          <a:xfrm>
            <a:off x="300160" y="5976251"/>
            <a:ext cx="5460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https://www.backblaze.com/blog/vm-vs-containers/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7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1518-E342-483E-A8B3-B2F985E9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 SQL Server 2017 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FADD90-33F1-44DD-AC0C-24F456C5C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2754188"/>
            <a:ext cx="10415944" cy="127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67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DF5E-1832-45D6-9A50-08B7280E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Container from an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07F5A5-2B9D-41F9-9048-0E755CF5F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1332668"/>
            <a:ext cx="10480696" cy="418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27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B3DF2-46CD-42D4-A3CE-7D36F554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967618-8066-4B9A-A09E-FDBC0D13AF6F}"/>
              </a:ext>
            </a:extLst>
          </p:cNvPr>
          <p:cNvSpPr/>
          <p:nvPr/>
        </p:nvSpPr>
        <p:spPr>
          <a:xfrm>
            <a:off x="361038" y="1645920"/>
            <a:ext cx="10800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--name: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Name of the container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--hostname or -h: 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Network alias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--volume or –v: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volume path (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OS:Container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--env or –e: 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Environment variable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--rm: </a:t>
            </a: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Remove container when stopped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detatched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 or </a:t>
            </a:r>
            <a:r>
              <a:rPr lang="en-US" sz="3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-d: </a:t>
            </a:r>
            <a:r>
              <a:rPr lang="en-US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Start container </a:t>
            </a:r>
            <a:r>
              <a:rPr lang="en-US" sz="3200" dirty="0" err="1">
                <a:solidFill>
                  <a:srgbClr val="6A9955"/>
                </a:solidFill>
                <a:latin typeface="Consolas" panose="020B0609020204030204" pitchFamily="49" charset="0"/>
              </a:rPr>
              <a:t>detatched</a:t>
            </a:r>
            <a:endParaRPr lang="en-US" sz="32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437737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45971</TotalTime>
  <Words>1283</Words>
  <Application>Microsoft Office PowerPoint</Application>
  <PresentationFormat>Custom</PresentationFormat>
  <Paragraphs>299</Paragraphs>
  <Slides>31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Segoe UI</vt:lpstr>
      <vt:lpstr>Wingdings</vt:lpstr>
      <vt:lpstr>SQLSatOslo 2016</vt:lpstr>
      <vt:lpstr>Image</vt:lpstr>
      <vt:lpstr>Environment Automation</vt:lpstr>
      <vt:lpstr>About Me</vt:lpstr>
      <vt:lpstr>Agenda</vt:lpstr>
      <vt:lpstr>Docker</vt:lpstr>
      <vt:lpstr>VM versus Container</vt:lpstr>
      <vt:lpstr>Docker Architecture</vt:lpstr>
      <vt:lpstr>Download SQL Server 2017 Container</vt:lpstr>
      <vt:lpstr>Create a Container from an Image</vt:lpstr>
      <vt:lpstr>Optional Parameters</vt:lpstr>
      <vt:lpstr>Create Container with Optional Parameters</vt:lpstr>
      <vt:lpstr>Docker Commands to get Started</vt:lpstr>
      <vt:lpstr>Docker Commands to Manage Containers</vt:lpstr>
      <vt:lpstr>Docker Commands to Manage Images</vt:lpstr>
      <vt:lpstr>Powershell</vt:lpstr>
      <vt:lpstr>Powershell for the Win</vt:lpstr>
      <vt:lpstr>T-SQL versus DBATools backup</vt:lpstr>
      <vt:lpstr>Help Backup-dbaDatabase</vt:lpstr>
      <vt:lpstr>Backup and Restore</vt:lpstr>
      <vt:lpstr>Get-Command -Module dbatools | Out-GridView</vt:lpstr>
      <vt:lpstr>Powershell Basics</vt:lpstr>
      <vt:lpstr>Hash Table</vt:lpstr>
      <vt:lpstr>Database Testing</vt:lpstr>
      <vt:lpstr>Docker Images to Support Test and Dev</vt:lpstr>
      <vt:lpstr>Environment 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Contact Information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Adam Anderson</cp:lastModifiedBy>
  <cp:revision>231</cp:revision>
  <cp:lastPrinted>2020-02-21T15:00:04Z</cp:lastPrinted>
  <dcterms:created xsi:type="dcterms:W3CDTF">2011-08-19T20:30:49Z</dcterms:created>
  <dcterms:modified xsi:type="dcterms:W3CDTF">2020-02-21T15:01:16Z</dcterms:modified>
</cp:coreProperties>
</file>