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3" r:id="rId2"/>
    <p:sldId id="257" r:id="rId3"/>
    <p:sldId id="264" r:id="rId4"/>
    <p:sldId id="318" r:id="rId5"/>
    <p:sldId id="331" r:id="rId6"/>
    <p:sldId id="335" r:id="rId7"/>
    <p:sldId id="322" r:id="rId8"/>
    <p:sldId id="332" r:id="rId9"/>
    <p:sldId id="333" r:id="rId10"/>
    <p:sldId id="321" r:id="rId11"/>
    <p:sldId id="334" r:id="rId12"/>
    <p:sldId id="330" r:id="rId13"/>
    <p:sldId id="319" r:id="rId14"/>
    <p:sldId id="336" r:id="rId15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291" autoAdjust="0"/>
  </p:normalViewPr>
  <p:slideViewPr>
    <p:cSldViewPr snapToGrid="0" snapToObjects="1">
      <p:cViewPr varScale="1">
        <p:scale>
          <a:sx n="69" d="100"/>
          <a:sy n="69" d="100"/>
        </p:scale>
        <p:origin x="630" y="72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-41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6E6BCD-4D1F-4605-B0E4-45DAA6825450}" type="doc">
      <dgm:prSet loTypeId="urn:microsoft.com/office/officeart/2005/8/layout/pyramid1" loCatId="pyramid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48A0E1-016B-4BF6-BDDF-685D46FD2F07}">
      <dgm:prSet phldrT="[Text]"/>
      <dgm:spPr/>
      <dgm:t>
        <a:bodyPr/>
        <a:lstStyle/>
        <a:p>
          <a:r>
            <a:rPr lang="en-US" dirty="0"/>
            <a:t>Integration</a:t>
          </a:r>
        </a:p>
      </dgm:t>
    </dgm:pt>
    <dgm:pt modelId="{AEAE599D-FD52-4F8C-98A9-A56E23F5BCDE}" type="parTrans" cxnId="{E9F311B4-2214-4290-A204-BF393D879F3F}">
      <dgm:prSet/>
      <dgm:spPr/>
      <dgm:t>
        <a:bodyPr/>
        <a:lstStyle/>
        <a:p>
          <a:endParaRPr lang="en-US"/>
        </a:p>
      </dgm:t>
    </dgm:pt>
    <dgm:pt modelId="{D00DC426-ABAB-48E5-9428-94248C9D4C92}" type="sibTrans" cxnId="{E9F311B4-2214-4290-A204-BF393D879F3F}">
      <dgm:prSet/>
      <dgm:spPr/>
      <dgm:t>
        <a:bodyPr/>
        <a:lstStyle/>
        <a:p>
          <a:endParaRPr lang="en-US"/>
        </a:p>
      </dgm:t>
    </dgm:pt>
    <dgm:pt modelId="{022B288A-A361-4A47-A572-90BF4DC04D14}">
      <dgm:prSet phldrT="[Text]"/>
      <dgm:spPr/>
      <dgm:t>
        <a:bodyPr/>
        <a:lstStyle/>
        <a:p>
          <a:r>
            <a:rPr lang="en-US" dirty="0"/>
            <a:t>Functional</a:t>
          </a:r>
        </a:p>
      </dgm:t>
    </dgm:pt>
    <dgm:pt modelId="{13718218-92D6-4A2D-8780-08CC146680B6}" type="parTrans" cxnId="{4E7FFB1F-F63B-4C9D-BF32-910F8F911C77}">
      <dgm:prSet/>
      <dgm:spPr/>
      <dgm:t>
        <a:bodyPr/>
        <a:lstStyle/>
        <a:p>
          <a:endParaRPr lang="en-US"/>
        </a:p>
      </dgm:t>
    </dgm:pt>
    <dgm:pt modelId="{2777ACD5-0C9A-4F53-9027-8054AAAF954F}" type="sibTrans" cxnId="{4E7FFB1F-F63B-4C9D-BF32-910F8F911C77}">
      <dgm:prSet/>
      <dgm:spPr/>
      <dgm:t>
        <a:bodyPr/>
        <a:lstStyle/>
        <a:p>
          <a:endParaRPr lang="en-US"/>
        </a:p>
      </dgm:t>
    </dgm:pt>
    <dgm:pt modelId="{EC7E7687-C093-4E9D-AEB7-97462E345214}">
      <dgm:prSet phldrT="[Text]"/>
      <dgm:spPr/>
      <dgm:t>
        <a:bodyPr/>
        <a:lstStyle/>
        <a:p>
          <a:r>
            <a:rPr lang="en-US" dirty="0"/>
            <a:t>Unit Testing</a:t>
          </a:r>
        </a:p>
      </dgm:t>
    </dgm:pt>
    <dgm:pt modelId="{A477C751-EC37-49F5-9C3F-B3C0B3D38F33}" type="parTrans" cxnId="{EBBA6DAA-5A5A-4447-AC6B-8B6B001F1B17}">
      <dgm:prSet/>
      <dgm:spPr/>
      <dgm:t>
        <a:bodyPr/>
        <a:lstStyle/>
        <a:p>
          <a:endParaRPr lang="en-US"/>
        </a:p>
      </dgm:t>
    </dgm:pt>
    <dgm:pt modelId="{044D3BA3-50D9-4791-905A-45B090281BB5}" type="sibTrans" cxnId="{EBBA6DAA-5A5A-4447-AC6B-8B6B001F1B17}">
      <dgm:prSet/>
      <dgm:spPr/>
      <dgm:t>
        <a:bodyPr/>
        <a:lstStyle/>
        <a:p>
          <a:endParaRPr lang="en-US"/>
        </a:p>
      </dgm:t>
    </dgm:pt>
    <dgm:pt modelId="{4F7A7400-23F7-41A3-B9E6-D63FCF8AD3A2}">
      <dgm:prSet phldrT="[Text]"/>
      <dgm:spPr/>
      <dgm:t>
        <a:bodyPr/>
        <a:lstStyle/>
        <a:p>
          <a:r>
            <a:rPr lang="en-US" dirty="0"/>
            <a:t>UAT</a:t>
          </a:r>
        </a:p>
      </dgm:t>
    </dgm:pt>
    <dgm:pt modelId="{B33DE64F-C860-4817-8B62-3CBD794B2262}" type="parTrans" cxnId="{160C7708-1F27-4C49-BD99-F29111861C7F}">
      <dgm:prSet/>
      <dgm:spPr/>
      <dgm:t>
        <a:bodyPr/>
        <a:lstStyle/>
        <a:p>
          <a:endParaRPr lang="en-US"/>
        </a:p>
      </dgm:t>
    </dgm:pt>
    <dgm:pt modelId="{8AE249A0-0539-41EC-B731-B10AD718F02B}" type="sibTrans" cxnId="{160C7708-1F27-4C49-BD99-F29111861C7F}">
      <dgm:prSet/>
      <dgm:spPr/>
      <dgm:t>
        <a:bodyPr/>
        <a:lstStyle/>
        <a:p>
          <a:endParaRPr lang="en-US"/>
        </a:p>
      </dgm:t>
    </dgm:pt>
    <dgm:pt modelId="{A4CE898E-283E-473D-88F4-955414DED388}" type="pres">
      <dgm:prSet presAssocID="{AF6E6BCD-4D1F-4605-B0E4-45DAA6825450}" presName="Name0" presStyleCnt="0">
        <dgm:presLayoutVars>
          <dgm:dir/>
          <dgm:animLvl val="lvl"/>
          <dgm:resizeHandles val="exact"/>
        </dgm:presLayoutVars>
      </dgm:prSet>
      <dgm:spPr/>
    </dgm:pt>
    <dgm:pt modelId="{0D90DB59-C3D6-4B4C-8D19-9AD19AD27BA1}" type="pres">
      <dgm:prSet presAssocID="{4F7A7400-23F7-41A3-B9E6-D63FCF8AD3A2}" presName="Name8" presStyleCnt="0"/>
      <dgm:spPr/>
    </dgm:pt>
    <dgm:pt modelId="{BD09B1E8-6C24-4800-980F-EFB4A32664C6}" type="pres">
      <dgm:prSet presAssocID="{4F7A7400-23F7-41A3-B9E6-D63FCF8AD3A2}" presName="level" presStyleLbl="node1" presStyleIdx="0" presStyleCnt="4">
        <dgm:presLayoutVars>
          <dgm:chMax val="1"/>
          <dgm:bulletEnabled val="1"/>
        </dgm:presLayoutVars>
      </dgm:prSet>
      <dgm:spPr/>
    </dgm:pt>
    <dgm:pt modelId="{CF25D473-602F-4FC8-BB3F-527CB6AE1837}" type="pres">
      <dgm:prSet presAssocID="{4F7A7400-23F7-41A3-B9E6-D63FCF8AD3A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93AE968-5B47-4598-A6A1-A1C66FC15ED8}" type="pres">
      <dgm:prSet presAssocID="{B148A0E1-016B-4BF6-BDDF-685D46FD2F07}" presName="Name8" presStyleCnt="0"/>
      <dgm:spPr/>
    </dgm:pt>
    <dgm:pt modelId="{ED2F00AB-307E-4517-805F-47A7CA9ED28D}" type="pres">
      <dgm:prSet presAssocID="{B148A0E1-016B-4BF6-BDDF-685D46FD2F07}" presName="level" presStyleLbl="node1" presStyleIdx="1" presStyleCnt="4">
        <dgm:presLayoutVars>
          <dgm:chMax val="1"/>
          <dgm:bulletEnabled val="1"/>
        </dgm:presLayoutVars>
      </dgm:prSet>
      <dgm:spPr/>
    </dgm:pt>
    <dgm:pt modelId="{42BAC9EC-F71E-4047-9E66-610E69CC84B5}" type="pres">
      <dgm:prSet presAssocID="{B148A0E1-016B-4BF6-BDDF-685D46FD2F0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007E9D3-60BE-41A4-9B9C-22EAA7514009}" type="pres">
      <dgm:prSet presAssocID="{022B288A-A361-4A47-A572-90BF4DC04D14}" presName="Name8" presStyleCnt="0"/>
      <dgm:spPr/>
    </dgm:pt>
    <dgm:pt modelId="{B165BF10-626E-448F-A7BF-E1E8D0786EC0}" type="pres">
      <dgm:prSet presAssocID="{022B288A-A361-4A47-A572-90BF4DC04D14}" presName="level" presStyleLbl="node1" presStyleIdx="2" presStyleCnt="4">
        <dgm:presLayoutVars>
          <dgm:chMax val="1"/>
          <dgm:bulletEnabled val="1"/>
        </dgm:presLayoutVars>
      </dgm:prSet>
      <dgm:spPr/>
    </dgm:pt>
    <dgm:pt modelId="{79418266-86E5-4D19-AAE8-02915C1CC8DE}" type="pres">
      <dgm:prSet presAssocID="{022B288A-A361-4A47-A572-90BF4DC04D1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99365ED-AFB1-45AF-B578-92332A19A603}" type="pres">
      <dgm:prSet presAssocID="{EC7E7687-C093-4E9D-AEB7-97462E345214}" presName="Name8" presStyleCnt="0"/>
      <dgm:spPr/>
    </dgm:pt>
    <dgm:pt modelId="{A5386421-4974-423F-995B-A8DF492ACEA5}" type="pres">
      <dgm:prSet presAssocID="{EC7E7687-C093-4E9D-AEB7-97462E345214}" presName="level" presStyleLbl="node1" presStyleIdx="3" presStyleCnt="4">
        <dgm:presLayoutVars>
          <dgm:chMax val="1"/>
          <dgm:bulletEnabled val="1"/>
        </dgm:presLayoutVars>
      </dgm:prSet>
      <dgm:spPr/>
    </dgm:pt>
    <dgm:pt modelId="{3245991A-5836-4160-BE19-29E440A66EA0}" type="pres">
      <dgm:prSet presAssocID="{EC7E7687-C093-4E9D-AEB7-97462E345214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60C7708-1F27-4C49-BD99-F29111861C7F}" srcId="{AF6E6BCD-4D1F-4605-B0E4-45DAA6825450}" destId="{4F7A7400-23F7-41A3-B9E6-D63FCF8AD3A2}" srcOrd="0" destOrd="0" parTransId="{B33DE64F-C860-4817-8B62-3CBD794B2262}" sibTransId="{8AE249A0-0539-41EC-B731-B10AD718F02B}"/>
    <dgm:cxn modelId="{B10EC219-43D1-4572-B889-2074AA39BE06}" type="presOf" srcId="{AF6E6BCD-4D1F-4605-B0E4-45DAA6825450}" destId="{A4CE898E-283E-473D-88F4-955414DED388}" srcOrd="0" destOrd="0" presId="urn:microsoft.com/office/officeart/2005/8/layout/pyramid1"/>
    <dgm:cxn modelId="{4E7FFB1F-F63B-4C9D-BF32-910F8F911C77}" srcId="{AF6E6BCD-4D1F-4605-B0E4-45DAA6825450}" destId="{022B288A-A361-4A47-A572-90BF4DC04D14}" srcOrd="2" destOrd="0" parTransId="{13718218-92D6-4A2D-8780-08CC146680B6}" sibTransId="{2777ACD5-0C9A-4F53-9027-8054AAAF954F}"/>
    <dgm:cxn modelId="{B0AF8738-3429-4FB8-A6BE-EF5BDEB2E70D}" type="presOf" srcId="{4F7A7400-23F7-41A3-B9E6-D63FCF8AD3A2}" destId="{BD09B1E8-6C24-4800-980F-EFB4A32664C6}" srcOrd="0" destOrd="0" presId="urn:microsoft.com/office/officeart/2005/8/layout/pyramid1"/>
    <dgm:cxn modelId="{7AAD703C-DF93-4C30-8651-DD9D3E6C6C6D}" type="presOf" srcId="{EC7E7687-C093-4E9D-AEB7-97462E345214}" destId="{3245991A-5836-4160-BE19-29E440A66EA0}" srcOrd="1" destOrd="0" presId="urn:microsoft.com/office/officeart/2005/8/layout/pyramid1"/>
    <dgm:cxn modelId="{3A6CDF8E-425A-4D27-ACC8-D563C3A03225}" type="presOf" srcId="{B148A0E1-016B-4BF6-BDDF-685D46FD2F07}" destId="{42BAC9EC-F71E-4047-9E66-610E69CC84B5}" srcOrd="1" destOrd="0" presId="urn:microsoft.com/office/officeart/2005/8/layout/pyramid1"/>
    <dgm:cxn modelId="{3880A8A0-A0D6-4CA4-85C0-D4312B96FE32}" type="presOf" srcId="{EC7E7687-C093-4E9D-AEB7-97462E345214}" destId="{A5386421-4974-423F-995B-A8DF492ACEA5}" srcOrd="0" destOrd="0" presId="urn:microsoft.com/office/officeart/2005/8/layout/pyramid1"/>
    <dgm:cxn modelId="{EBBA6DAA-5A5A-4447-AC6B-8B6B001F1B17}" srcId="{AF6E6BCD-4D1F-4605-B0E4-45DAA6825450}" destId="{EC7E7687-C093-4E9D-AEB7-97462E345214}" srcOrd="3" destOrd="0" parTransId="{A477C751-EC37-49F5-9C3F-B3C0B3D38F33}" sibTransId="{044D3BA3-50D9-4791-905A-45B090281BB5}"/>
    <dgm:cxn modelId="{E9F311B4-2214-4290-A204-BF393D879F3F}" srcId="{AF6E6BCD-4D1F-4605-B0E4-45DAA6825450}" destId="{B148A0E1-016B-4BF6-BDDF-685D46FD2F07}" srcOrd="1" destOrd="0" parTransId="{AEAE599D-FD52-4F8C-98A9-A56E23F5BCDE}" sibTransId="{D00DC426-ABAB-48E5-9428-94248C9D4C92}"/>
    <dgm:cxn modelId="{299666C0-879E-4CC3-810B-C8254759E900}" type="presOf" srcId="{B148A0E1-016B-4BF6-BDDF-685D46FD2F07}" destId="{ED2F00AB-307E-4517-805F-47A7CA9ED28D}" srcOrd="0" destOrd="0" presId="urn:microsoft.com/office/officeart/2005/8/layout/pyramid1"/>
    <dgm:cxn modelId="{FC7BC8C9-A141-4206-B4FB-70196B504BE9}" type="presOf" srcId="{022B288A-A361-4A47-A572-90BF4DC04D14}" destId="{79418266-86E5-4D19-AAE8-02915C1CC8DE}" srcOrd="1" destOrd="0" presId="urn:microsoft.com/office/officeart/2005/8/layout/pyramid1"/>
    <dgm:cxn modelId="{2F5333E0-2A2C-4709-911E-C794CC2F6796}" type="presOf" srcId="{022B288A-A361-4A47-A572-90BF4DC04D14}" destId="{B165BF10-626E-448F-A7BF-E1E8D0786EC0}" srcOrd="0" destOrd="0" presId="urn:microsoft.com/office/officeart/2005/8/layout/pyramid1"/>
    <dgm:cxn modelId="{708F26FC-5C87-4B1F-AB92-50746C6F5474}" type="presOf" srcId="{4F7A7400-23F7-41A3-B9E6-D63FCF8AD3A2}" destId="{CF25D473-602F-4FC8-BB3F-527CB6AE1837}" srcOrd="1" destOrd="0" presId="urn:microsoft.com/office/officeart/2005/8/layout/pyramid1"/>
    <dgm:cxn modelId="{CD9E24C9-9E33-401E-B776-E8F3B5F9C6DD}" type="presParOf" srcId="{A4CE898E-283E-473D-88F4-955414DED388}" destId="{0D90DB59-C3D6-4B4C-8D19-9AD19AD27BA1}" srcOrd="0" destOrd="0" presId="urn:microsoft.com/office/officeart/2005/8/layout/pyramid1"/>
    <dgm:cxn modelId="{8263B444-2A5B-40C1-9902-8BA9FA8FF8C1}" type="presParOf" srcId="{0D90DB59-C3D6-4B4C-8D19-9AD19AD27BA1}" destId="{BD09B1E8-6C24-4800-980F-EFB4A32664C6}" srcOrd="0" destOrd="0" presId="urn:microsoft.com/office/officeart/2005/8/layout/pyramid1"/>
    <dgm:cxn modelId="{9DE00CF9-D94E-43B1-B66B-AB1380EBF12B}" type="presParOf" srcId="{0D90DB59-C3D6-4B4C-8D19-9AD19AD27BA1}" destId="{CF25D473-602F-4FC8-BB3F-527CB6AE1837}" srcOrd="1" destOrd="0" presId="urn:microsoft.com/office/officeart/2005/8/layout/pyramid1"/>
    <dgm:cxn modelId="{778473DC-8018-4787-8F33-D8AA595C81CA}" type="presParOf" srcId="{A4CE898E-283E-473D-88F4-955414DED388}" destId="{793AE968-5B47-4598-A6A1-A1C66FC15ED8}" srcOrd="1" destOrd="0" presId="urn:microsoft.com/office/officeart/2005/8/layout/pyramid1"/>
    <dgm:cxn modelId="{8E24D1E7-D3E2-40CB-AA80-843929A63433}" type="presParOf" srcId="{793AE968-5B47-4598-A6A1-A1C66FC15ED8}" destId="{ED2F00AB-307E-4517-805F-47A7CA9ED28D}" srcOrd="0" destOrd="0" presId="urn:microsoft.com/office/officeart/2005/8/layout/pyramid1"/>
    <dgm:cxn modelId="{8667D595-F51F-4645-B33B-3A31A1027C9E}" type="presParOf" srcId="{793AE968-5B47-4598-A6A1-A1C66FC15ED8}" destId="{42BAC9EC-F71E-4047-9E66-610E69CC84B5}" srcOrd="1" destOrd="0" presId="urn:microsoft.com/office/officeart/2005/8/layout/pyramid1"/>
    <dgm:cxn modelId="{2DE2ECC0-2E0D-4A6A-A186-1167BFCCB1E9}" type="presParOf" srcId="{A4CE898E-283E-473D-88F4-955414DED388}" destId="{E007E9D3-60BE-41A4-9B9C-22EAA7514009}" srcOrd="2" destOrd="0" presId="urn:microsoft.com/office/officeart/2005/8/layout/pyramid1"/>
    <dgm:cxn modelId="{A5D09A38-6B54-4AB2-A3B7-3BDDF7524079}" type="presParOf" srcId="{E007E9D3-60BE-41A4-9B9C-22EAA7514009}" destId="{B165BF10-626E-448F-A7BF-E1E8D0786EC0}" srcOrd="0" destOrd="0" presId="urn:microsoft.com/office/officeart/2005/8/layout/pyramid1"/>
    <dgm:cxn modelId="{FC939A14-618C-4991-9683-93576AD1A9B6}" type="presParOf" srcId="{E007E9D3-60BE-41A4-9B9C-22EAA7514009}" destId="{79418266-86E5-4D19-AAE8-02915C1CC8DE}" srcOrd="1" destOrd="0" presId="urn:microsoft.com/office/officeart/2005/8/layout/pyramid1"/>
    <dgm:cxn modelId="{5D64F955-DB2D-482C-BF02-E9CF44D84A39}" type="presParOf" srcId="{A4CE898E-283E-473D-88F4-955414DED388}" destId="{A99365ED-AFB1-45AF-B578-92332A19A603}" srcOrd="3" destOrd="0" presId="urn:microsoft.com/office/officeart/2005/8/layout/pyramid1"/>
    <dgm:cxn modelId="{D502BE26-3499-4972-A4DE-0D0AFAE1C6F0}" type="presParOf" srcId="{A99365ED-AFB1-45AF-B578-92332A19A603}" destId="{A5386421-4974-423F-995B-A8DF492ACEA5}" srcOrd="0" destOrd="0" presId="urn:microsoft.com/office/officeart/2005/8/layout/pyramid1"/>
    <dgm:cxn modelId="{F1566382-B95A-432D-8C8D-CCB6FBB9A91B}" type="presParOf" srcId="{A99365ED-AFB1-45AF-B578-92332A19A603}" destId="{3245991A-5836-4160-BE19-29E440A66EA0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D0C00F-AAB3-4FBA-8829-7A2BD1312BCD}" type="doc">
      <dgm:prSet loTypeId="urn:microsoft.com/office/officeart/2005/8/layout/target3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40CC8F-CB3E-4FC9-9F78-5FFCD00DD64E}">
      <dgm:prSet phldrT="[Text]"/>
      <dgm:spPr/>
      <dgm:t>
        <a:bodyPr/>
        <a:lstStyle/>
        <a:p>
          <a:r>
            <a:rPr lang="en-US" dirty="0"/>
            <a:t>Test Isolation</a:t>
          </a:r>
        </a:p>
      </dgm:t>
    </dgm:pt>
    <dgm:pt modelId="{FFAA62FD-6AA9-4833-845C-0C3A1D5225A5}" type="parTrans" cxnId="{D9DBCEA9-53FA-41AA-A04C-F36E92C09B97}">
      <dgm:prSet/>
      <dgm:spPr/>
      <dgm:t>
        <a:bodyPr/>
        <a:lstStyle/>
        <a:p>
          <a:endParaRPr lang="en-US"/>
        </a:p>
      </dgm:t>
    </dgm:pt>
    <dgm:pt modelId="{47C18C2B-EFAB-40BA-A32C-0A8F3BA9B9D7}" type="sibTrans" cxnId="{D9DBCEA9-53FA-41AA-A04C-F36E92C09B97}">
      <dgm:prSet/>
      <dgm:spPr/>
      <dgm:t>
        <a:bodyPr/>
        <a:lstStyle/>
        <a:p>
          <a:endParaRPr lang="en-US"/>
        </a:p>
      </dgm:t>
    </dgm:pt>
    <dgm:pt modelId="{1F7A3516-23DE-4383-A0AE-6C3524401F6E}">
      <dgm:prSet phldrT="[Text]"/>
      <dgm:spPr/>
      <dgm:t>
        <a:bodyPr/>
        <a:lstStyle/>
        <a:p>
          <a:r>
            <a:rPr lang="en-US" dirty="0"/>
            <a:t>Order Doesn’t Mater</a:t>
          </a:r>
        </a:p>
      </dgm:t>
    </dgm:pt>
    <dgm:pt modelId="{1D714E3D-E3CF-4982-9E53-DD157E0C296F}" type="parTrans" cxnId="{497542FC-58BA-4BE9-8DC6-120BE5CEDB0A}">
      <dgm:prSet/>
      <dgm:spPr/>
      <dgm:t>
        <a:bodyPr/>
        <a:lstStyle/>
        <a:p>
          <a:endParaRPr lang="en-US"/>
        </a:p>
      </dgm:t>
    </dgm:pt>
    <dgm:pt modelId="{AF996FE3-9415-4A69-8FC1-8A88C7CB6BB1}" type="sibTrans" cxnId="{497542FC-58BA-4BE9-8DC6-120BE5CEDB0A}">
      <dgm:prSet/>
      <dgm:spPr/>
      <dgm:t>
        <a:bodyPr/>
        <a:lstStyle/>
        <a:p>
          <a:endParaRPr lang="en-US"/>
        </a:p>
      </dgm:t>
    </dgm:pt>
    <dgm:pt modelId="{0F9B6379-A38A-4946-BACD-C754FC096323}">
      <dgm:prSet phldrT="[Text]"/>
      <dgm:spPr/>
      <dgm:t>
        <a:bodyPr/>
        <a:lstStyle/>
        <a:p>
          <a:r>
            <a:rPr lang="en-US" dirty="0"/>
            <a:t>Single Unit of Work</a:t>
          </a:r>
        </a:p>
      </dgm:t>
    </dgm:pt>
    <dgm:pt modelId="{6D381A4F-22C0-4E8F-9AE8-10D235FD1F00}" type="parTrans" cxnId="{1C3C2F62-C45F-45E1-8119-7BF3198C6B29}">
      <dgm:prSet/>
      <dgm:spPr/>
      <dgm:t>
        <a:bodyPr/>
        <a:lstStyle/>
        <a:p>
          <a:endParaRPr lang="en-US"/>
        </a:p>
      </dgm:t>
    </dgm:pt>
    <dgm:pt modelId="{650BA4B5-65FC-49F6-B429-EB9930EC4358}" type="sibTrans" cxnId="{1C3C2F62-C45F-45E1-8119-7BF3198C6B29}">
      <dgm:prSet/>
      <dgm:spPr/>
      <dgm:t>
        <a:bodyPr/>
        <a:lstStyle/>
        <a:p>
          <a:endParaRPr lang="en-US"/>
        </a:p>
      </dgm:t>
    </dgm:pt>
    <dgm:pt modelId="{2D9A20F0-E0A1-41A8-9249-6A96342283FF}" type="pres">
      <dgm:prSet presAssocID="{71D0C00F-AAB3-4FBA-8829-7A2BD1312BC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B3A39BC8-E4CB-42F4-AB99-94A03FFBBCD1}" type="pres">
      <dgm:prSet presAssocID="{2940CC8F-CB3E-4FC9-9F78-5FFCD00DD64E}" presName="circle1" presStyleLbl="node1" presStyleIdx="0" presStyleCnt="3"/>
      <dgm:spPr/>
    </dgm:pt>
    <dgm:pt modelId="{87E7C095-AA53-40A1-A3C1-FAD4EBDFDA71}" type="pres">
      <dgm:prSet presAssocID="{2940CC8F-CB3E-4FC9-9F78-5FFCD00DD64E}" presName="space" presStyleCnt="0"/>
      <dgm:spPr/>
    </dgm:pt>
    <dgm:pt modelId="{206DEED4-E02B-4BC4-955F-7AC09272BE7E}" type="pres">
      <dgm:prSet presAssocID="{2940CC8F-CB3E-4FC9-9F78-5FFCD00DD64E}" presName="rect1" presStyleLbl="alignAcc1" presStyleIdx="0" presStyleCnt="3"/>
      <dgm:spPr/>
    </dgm:pt>
    <dgm:pt modelId="{5183B37C-90C2-45C4-82D8-ACD95BB5A39B}" type="pres">
      <dgm:prSet presAssocID="{1F7A3516-23DE-4383-A0AE-6C3524401F6E}" presName="vertSpace2" presStyleLbl="node1" presStyleIdx="0" presStyleCnt="3"/>
      <dgm:spPr/>
    </dgm:pt>
    <dgm:pt modelId="{09392EA1-53EC-4099-BC35-817E7DB44D02}" type="pres">
      <dgm:prSet presAssocID="{1F7A3516-23DE-4383-A0AE-6C3524401F6E}" presName="circle2" presStyleLbl="node1" presStyleIdx="1" presStyleCnt="3"/>
      <dgm:spPr/>
    </dgm:pt>
    <dgm:pt modelId="{76B66FAD-3233-4347-8173-10CBF7A49F6E}" type="pres">
      <dgm:prSet presAssocID="{1F7A3516-23DE-4383-A0AE-6C3524401F6E}" presName="rect2" presStyleLbl="alignAcc1" presStyleIdx="1" presStyleCnt="3"/>
      <dgm:spPr/>
    </dgm:pt>
    <dgm:pt modelId="{5839AD22-A437-45EF-BD68-89D87C656635}" type="pres">
      <dgm:prSet presAssocID="{0F9B6379-A38A-4946-BACD-C754FC096323}" presName="vertSpace3" presStyleLbl="node1" presStyleIdx="1" presStyleCnt="3"/>
      <dgm:spPr/>
    </dgm:pt>
    <dgm:pt modelId="{1A48165B-5E18-4669-BFA7-3C53270E2BFA}" type="pres">
      <dgm:prSet presAssocID="{0F9B6379-A38A-4946-BACD-C754FC096323}" presName="circle3" presStyleLbl="node1" presStyleIdx="2" presStyleCnt="3"/>
      <dgm:spPr/>
    </dgm:pt>
    <dgm:pt modelId="{9D81B609-6A9A-4290-ABB1-D83B8F60B7B6}" type="pres">
      <dgm:prSet presAssocID="{0F9B6379-A38A-4946-BACD-C754FC096323}" presName="rect3" presStyleLbl="alignAcc1" presStyleIdx="2" presStyleCnt="3"/>
      <dgm:spPr/>
    </dgm:pt>
    <dgm:pt modelId="{78EC3575-A3F5-45F3-B945-29BDEAADF6E7}" type="pres">
      <dgm:prSet presAssocID="{2940CC8F-CB3E-4FC9-9F78-5FFCD00DD64E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518F1344-421F-40EC-969F-AC35C91C1BCE}" type="pres">
      <dgm:prSet presAssocID="{1F7A3516-23DE-4383-A0AE-6C3524401F6E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C2EBBAD9-4D17-4854-BAD8-0425CD74D7AE}" type="pres">
      <dgm:prSet presAssocID="{0F9B6379-A38A-4946-BACD-C754FC096323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6206E824-AD69-429E-A074-EDB0B35BA7C6}" type="presOf" srcId="{2940CC8F-CB3E-4FC9-9F78-5FFCD00DD64E}" destId="{206DEED4-E02B-4BC4-955F-7AC09272BE7E}" srcOrd="0" destOrd="0" presId="urn:microsoft.com/office/officeart/2005/8/layout/target3"/>
    <dgm:cxn modelId="{B9EAAD40-7925-4227-A545-CE88CBB4EA91}" type="presOf" srcId="{71D0C00F-AAB3-4FBA-8829-7A2BD1312BCD}" destId="{2D9A20F0-E0A1-41A8-9249-6A96342283FF}" srcOrd="0" destOrd="0" presId="urn:microsoft.com/office/officeart/2005/8/layout/target3"/>
    <dgm:cxn modelId="{CE0F525C-BCA6-4605-94E1-37BC28217766}" type="presOf" srcId="{0F9B6379-A38A-4946-BACD-C754FC096323}" destId="{C2EBBAD9-4D17-4854-BAD8-0425CD74D7AE}" srcOrd="1" destOrd="0" presId="urn:microsoft.com/office/officeart/2005/8/layout/target3"/>
    <dgm:cxn modelId="{1C3C2F62-C45F-45E1-8119-7BF3198C6B29}" srcId="{71D0C00F-AAB3-4FBA-8829-7A2BD1312BCD}" destId="{0F9B6379-A38A-4946-BACD-C754FC096323}" srcOrd="2" destOrd="0" parTransId="{6D381A4F-22C0-4E8F-9AE8-10D235FD1F00}" sibTransId="{650BA4B5-65FC-49F6-B429-EB9930EC4358}"/>
    <dgm:cxn modelId="{75E6864A-44A1-489E-9054-F74722B0BB44}" type="presOf" srcId="{1F7A3516-23DE-4383-A0AE-6C3524401F6E}" destId="{76B66FAD-3233-4347-8173-10CBF7A49F6E}" srcOrd="0" destOrd="0" presId="urn:microsoft.com/office/officeart/2005/8/layout/target3"/>
    <dgm:cxn modelId="{A795017E-ED4E-4BFC-A57C-75224C010F4B}" type="presOf" srcId="{0F9B6379-A38A-4946-BACD-C754FC096323}" destId="{9D81B609-6A9A-4290-ABB1-D83B8F60B7B6}" srcOrd="0" destOrd="0" presId="urn:microsoft.com/office/officeart/2005/8/layout/target3"/>
    <dgm:cxn modelId="{8428C782-8FC7-464A-B834-6D445DFA33C8}" type="presOf" srcId="{1F7A3516-23DE-4383-A0AE-6C3524401F6E}" destId="{518F1344-421F-40EC-969F-AC35C91C1BCE}" srcOrd="1" destOrd="0" presId="urn:microsoft.com/office/officeart/2005/8/layout/target3"/>
    <dgm:cxn modelId="{76A92CA5-5D66-4DCF-9D12-C68142140126}" type="presOf" srcId="{2940CC8F-CB3E-4FC9-9F78-5FFCD00DD64E}" destId="{78EC3575-A3F5-45F3-B945-29BDEAADF6E7}" srcOrd="1" destOrd="0" presId="urn:microsoft.com/office/officeart/2005/8/layout/target3"/>
    <dgm:cxn modelId="{D9DBCEA9-53FA-41AA-A04C-F36E92C09B97}" srcId="{71D0C00F-AAB3-4FBA-8829-7A2BD1312BCD}" destId="{2940CC8F-CB3E-4FC9-9F78-5FFCD00DD64E}" srcOrd="0" destOrd="0" parTransId="{FFAA62FD-6AA9-4833-845C-0C3A1D5225A5}" sibTransId="{47C18C2B-EFAB-40BA-A32C-0A8F3BA9B9D7}"/>
    <dgm:cxn modelId="{497542FC-58BA-4BE9-8DC6-120BE5CEDB0A}" srcId="{71D0C00F-AAB3-4FBA-8829-7A2BD1312BCD}" destId="{1F7A3516-23DE-4383-A0AE-6C3524401F6E}" srcOrd="1" destOrd="0" parTransId="{1D714E3D-E3CF-4982-9E53-DD157E0C296F}" sibTransId="{AF996FE3-9415-4A69-8FC1-8A88C7CB6BB1}"/>
    <dgm:cxn modelId="{C99C9598-89B1-46BA-ABDA-1A9050631577}" type="presParOf" srcId="{2D9A20F0-E0A1-41A8-9249-6A96342283FF}" destId="{B3A39BC8-E4CB-42F4-AB99-94A03FFBBCD1}" srcOrd="0" destOrd="0" presId="urn:microsoft.com/office/officeart/2005/8/layout/target3"/>
    <dgm:cxn modelId="{0FA95C9E-8AC8-466A-909E-580FE9EC32E7}" type="presParOf" srcId="{2D9A20F0-E0A1-41A8-9249-6A96342283FF}" destId="{87E7C095-AA53-40A1-A3C1-FAD4EBDFDA71}" srcOrd="1" destOrd="0" presId="urn:microsoft.com/office/officeart/2005/8/layout/target3"/>
    <dgm:cxn modelId="{E3286070-77F7-450D-B510-BC67ADDF59AC}" type="presParOf" srcId="{2D9A20F0-E0A1-41A8-9249-6A96342283FF}" destId="{206DEED4-E02B-4BC4-955F-7AC09272BE7E}" srcOrd="2" destOrd="0" presId="urn:microsoft.com/office/officeart/2005/8/layout/target3"/>
    <dgm:cxn modelId="{2DD3F49A-A9D1-455E-96C8-BA1AE8EE9401}" type="presParOf" srcId="{2D9A20F0-E0A1-41A8-9249-6A96342283FF}" destId="{5183B37C-90C2-45C4-82D8-ACD95BB5A39B}" srcOrd="3" destOrd="0" presId="urn:microsoft.com/office/officeart/2005/8/layout/target3"/>
    <dgm:cxn modelId="{73EB649B-86BD-4EAD-90F0-2A00AAE0667A}" type="presParOf" srcId="{2D9A20F0-E0A1-41A8-9249-6A96342283FF}" destId="{09392EA1-53EC-4099-BC35-817E7DB44D02}" srcOrd="4" destOrd="0" presId="urn:microsoft.com/office/officeart/2005/8/layout/target3"/>
    <dgm:cxn modelId="{ACBBD8A5-3AD5-447F-B28F-5D0DA3C4A5FE}" type="presParOf" srcId="{2D9A20F0-E0A1-41A8-9249-6A96342283FF}" destId="{76B66FAD-3233-4347-8173-10CBF7A49F6E}" srcOrd="5" destOrd="0" presId="urn:microsoft.com/office/officeart/2005/8/layout/target3"/>
    <dgm:cxn modelId="{F99A099F-B913-49F3-8AF1-4717EBAA48FC}" type="presParOf" srcId="{2D9A20F0-E0A1-41A8-9249-6A96342283FF}" destId="{5839AD22-A437-45EF-BD68-89D87C656635}" srcOrd="6" destOrd="0" presId="urn:microsoft.com/office/officeart/2005/8/layout/target3"/>
    <dgm:cxn modelId="{97D00D0C-D1C8-43EB-94C2-00EF036DCA3B}" type="presParOf" srcId="{2D9A20F0-E0A1-41A8-9249-6A96342283FF}" destId="{1A48165B-5E18-4669-BFA7-3C53270E2BFA}" srcOrd="7" destOrd="0" presId="urn:microsoft.com/office/officeart/2005/8/layout/target3"/>
    <dgm:cxn modelId="{6494E0F7-0A04-4C9B-8CE5-0DA5FCC5D25E}" type="presParOf" srcId="{2D9A20F0-E0A1-41A8-9249-6A96342283FF}" destId="{9D81B609-6A9A-4290-ABB1-D83B8F60B7B6}" srcOrd="8" destOrd="0" presId="urn:microsoft.com/office/officeart/2005/8/layout/target3"/>
    <dgm:cxn modelId="{9C8E1418-89AF-4A86-B4AB-3BD251F21124}" type="presParOf" srcId="{2D9A20F0-E0A1-41A8-9249-6A96342283FF}" destId="{78EC3575-A3F5-45F3-B945-29BDEAADF6E7}" srcOrd="9" destOrd="0" presId="urn:microsoft.com/office/officeart/2005/8/layout/target3"/>
    <dgm:cxn modelId="{64E7DA0C-C9D0-46A6-B96E-DA1E92700894}" type="presParOf" srcId="{2D9A20F0-E0A1-41A8-9249-6A96342283FF}" destId="{518F1344-421F-40EC-969F-AC35C91C1BCE}" srcOrd="10" destOrd="0" presId="urn:microsoft.com/office/officeart/2005/8/layout/target3"/>
    <dgm:cxn modelId="{5D212D4B-68E0-4617-8DA5-43C15DAE490B}" type="presParOf" srcId="{2D9A20F0-E0A1-41A8-9249-6A96342283FF}" destId="{C2EBBAD9-4D17-4854-BAD8-0425CD74D7AE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AC8E02-5D9D-490B-9DBD-CC85A46DB884}" type="doc">
      <dgm:prSet loTypeId="urn:microsoft.com/office/officeart/2005/8/layout/lProcess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7B3E6A-3ABE-4B71-AF90-DD78EA4D0BC0}">
      <dgm:prSet/>
      <dgm:spPr/>
      <dgm:t>
        <a:bodyPr/>
        <a:lstStyle/>
        <a:p>
          <a:r>
            <a:rPr lang="en-US" dirty="0"/>
            <a:t>Unit testing framework</a:t>
          </a:r>
        </a:p>
      </dgm:t>
    </dgm:pt>
    <dgm:pt modelId="{067803C9-0B97-4E40-AB6F-272355EA59D0}" type="parTrans" cxnId="{C5D04B68-4E5D-47E4-A415-F77395FB9860}">
      <dgm:prSet/>
      <dgm:spPr/>
      <dgm:t>
        <a:bodyPr/>
        <a:lstStyle/>
        <a:p>
          <a:endParaRPr lang="en-US"/>
        </a:p>
      </dgm:t>
    </dgm:pt>
    <dgm:pt modelId="{C7A60A2B-CE2B-41FE-B632-C4B0E18AA73D}" type="sibTrans" cxnId="{C5D04B68-4E5D-47E4-A415-F77395FB9860}">
      <dgm:prSet/>
      <dgm:spPr/>
      <dgm:t>
        <a:bodyPr/>
        <a:lstStyle/>
        <a:p>
          <a:endParaRPr lang="en-US"/>
        </a:p>
      </dgm:t>
    </dgm:pt>
    <dgm:pt modelId="{3BCC7A7A-7B27-4638-9ABA-B1B6AEB9AB12}">
      <dgm:prSet/>
      <dgm:spPr/>
      <dgm:t>
        <a:bodyPr/>
        <a:lstStyle/>
        <a:p>
          <a:r>
            <a:rPr lang="en-US" dirty="0"/>
            <a:t>Great for application testing</a:t>
          </a:r>
        </a:p>
      </dgm:t>
    </dgm:pt>
    <dgm:pt modelId="{5E295C88-29EE-413D-B00C-C6D67392BE14}" type="parTrans" cxnId="{AA7543D6-4BEC-4ED3-9243-A15C3E19D734}">
      <dgm:prSet/>
      <dgm:spPr/>
      <dgm:t>
        <a:bodyPr/>
        <a:lstStyle/>
        <a:p>
          <a:endParaRPr lang="en-US"/>
        </a:p>
      </dgm:t>
    </dgm:pt>
    <dgm:pt modelId="{866AF924-BD56-4725-A9E4-7097CDB89E08}" type="sibTrans" cxnId="{AA7543D6-4BEC-4ED3-9243-A15C3E19D734}">
      <dgm:prSet/>
      <dgm:spPr/>
      <dgm:t>
        <a:bodyPr/>
        <a:lstStyle/>
        <a:p>
          <a:endParaRPr lang="en-US"/>
        </a:p>
      </dgm:t>
    </dgm:pt>
    <dgm:pt modelId="{9BA17C10-B185-406B-9970-8C6ACD73B5FD}">
      <dgm:prSet/>
      <dgm:spPr/>
      <dgm:t>
        <a:bodyPr/>
        <a:lstStyle/>
        <a:p>
          <a:r>
            <a:rPr lang="en-US" dirty="0"/>
            <a:t>Allows for mocking objects</a:t>
          </a:r>
        </a:p>
      </dgm:t>
    </dgm:pt>
    <dgm:pt modelId="{50FAB7BF-686F-4263-B739-F8D19838F722}" type="parTrans" cxnId="{9D06CB0F-54E5-4F64-949F-697A598D344F}">
      <dgm:prSet/>
      <dgm:spPr/>
      <dgm:t>
        <a:bodyPr/>
        <a:lstStyle/>
        <a:p>
          <a:endParaRPr lang="en-US"/>
        </a:p>
      </dgm:t>
    </dgm:pt>
    <dgm:pt modelId="{03AE92E0-A98B-4EAA-B00E-05F4E6E8DDAB}" type="sibTrans" cxnId="{9D06CB0F-54E5-4F64-949F-697A598D344F}">
      <dgm:prSet/>
      <dgm:spPr/>
      <dgm:t>
        <a:bodyPr/>
        <a:lstStyle/>
        <a:p>
          <a:endParaRPr lang="en-US"/>
        </a:p>
      </dgm:t>
    </dgm:pt>
    <dgm:pt modelId="{7703DB3D-94C3-4165-A85B-9CAF12598373}">
      <dgm:prSet/>
      <dgm:spPr/>
      <dgm:t>
        <a:bodyPr/>
        <a:lstStyle/>
        <a:p>
          <a:r>
            <a:rPr lang="en-US" dirty="0"/>
            <a:t>Substituting the original with an object that returns a constant</a:t>
          </a:r>
        </a:p>
      </dgm:t>
    </dgm:pt>
    <dgm:pt modelId="{DDC9AA47-6AE3-4E2B-A986-7B4DBF5F2704}" type="parTrans" cxnId="{1E1BF3F9-99D2-41A3-AC62-61FD22D0916C}">
      <dgm:prSet/>
      <dgm:spPr/>
      <dgm:t>
        <a:bodyPr/>
        <a:lstStyle/>
        <a:p>
          <a:endParaRPr lang="en-US"/>
        </a:p>
      </dgm:t>
    </dgm:pt>
    <dgm:pt modelId="{256D69DB-11D6-4478-82E4-B1B30251B904}" type="sibTrans" cxnId="{1E1BF3F9-99D2-41A3-AC62-61FD22D0916C}">
      <dgm:prSet/>
      <dgm:spPr/>
      <dgm:t>
        <a:bodyPr/>
        <a:lstStyle/>
        <a:p>
          <a:endParaRPr lang="en-US"/>
        </a:p>
      </dgm:t>
    </dgm:pt>
    <dgm:pt modelId="{DDF4BDFF-60D1-4303-9F7D-002A271E850E}">
      <dgm:prSet/>
      <dgm:spPr/>
      <dgm:t>
        <a:bodyPr/>
        <a:lstStyle/>
        <a:p>
          <a:r>
            <a:rPr lang="en-US" dirty="0"/>
            <a:t>All tests run independently</a:t>
          </a:r>
        </a:p>
      </dgm:t>
    </dgm:pt>
    <dgm:pt modelId="{06E4E97A-278B-4DE1-A4A5-33A280C2EA69}" type="parTrans" cxnId="{17146E3C-9034-4837-B087-B7BB65BC6BF5}">
      <dgm:prSet/>
      <dgm:spPr/>
      <dgm:t>
        <a:bodyPr/>
        <a:lstStyle/>
        <a:p>
          <a:endParaRPr lang="en-US"/>
        </a:p>
      </dgm:t>
    </dgm:pt>
    <dgm:pt modelId="{9EA04B8E-0F13-415D-BD1F-F3F5081EE7E7}" type="sibTrans" cxnId="{17146E3C-9034-4837-B087-B7BB65BC6BF5}">
      <dgm:prSet/>
      <dgm:spPr/>
      <dgm:t>
        <a:bodyPr/>
        <a:lstStyle/>
        <a:p>
          <a:endParaRPr lang="en-US"/>
        </a:p>
      </dgm:t>
    </dgm:pt>
    <dgm:pt modelId="{4CFC52A7-7C0A-4CD2-9C3F-267A9A14F1AD}">
      <dgm:prSet/>
      <dgm:spPr/>
      <dgm:t>
        <a:bodyPr/>
        <a:lstStyle/>
        <a:p>
          <a:r>
            <a:rPr lang="en-US" dirty="0"/>
            <a:t>CLR install Required inside the DB</a:t>
          </a:r>
        </a:p>
      </dgm:t>
    </dgm:pt>
    <dgm:pt modelId="{3F39A7A3-CE6F-4415-917B-FDE1E9CB9CAA}" type="parTrans" cxnId="{8B1D1006-A429-4C4B-AB91-65483F285B32}">
      <dgm:prSet/>
      <dgm:spPr/>
      <dgm:t>
        <a:bodyPr/>
        <a:lstStyle/>
        <a:p>
          <a:endParaRPr lang="en-US"/>
        </a:p>
      </dgm:t>
    </dgm:pt>
    <dgm:pt modelId="{48371026-00D2-4D2A-ACF6-109B830C2152}" type="sibTrans" cxnId="{8B1D1006-A429-4C4B-AB91-65483F285B32}">
      <dgm:prSet/>
      <dgm:spPr/>
      <dgm:t>
        <a:bodyPr/>
        <a:lstStyle/>
        <a:p>
          <a:endParaRPr lang="en-US"/>
        </a:p>
      </dgm:t>
    </dgm:pt>
    <dgm:pt modelId="{9779BFA2-69C9-4535-8704-6C8491CCC1C7}">
      <dgm:prSet/>
      <dgm:spPr/>
      <dgm:t>
        <a:bodyPr/>
        <a:lstStyle/>
        <a:p>
          <a:r>
            <a:rPr lang="en-US" dirty="0"/>
            <a:t>Functions</a:t>
          </a:r>
        </a:p>
      </dgm:t>
    </dgm:pt>
    <dgm:pt modelId="{2F539979-D2D4-4453-9FFA-2EF5EFA8B1CD}" type="parTrans" cxnId="{791FECCF-F5A2-4327-B56E-782563631E62}">
      <dgm:prSet/>
      <dgm:spPr/>
      <dgm:t>
        <a:bodyPr/>
        <a:lstStyle/>
        <a:p>
          <a:endParaRPr lang="en-US"/>
        </a:p>
      </dgm:t>
    </dgm:pt>
    <dgm:pt modelId="{198FF305-6DCD-4FB7-8241-CA034CD41C3E}" type="sibTrans" cxnId="{791FECCF-F5A2-4327-B56E-782563631E62}">
      <dgm:prSet/>
      <dgm:spPr/>
      <dgm:t>
        <a:bodyPr/>
        <a:lstStyle/>
        <a:p>
          <a:endParaRPr lang="en-US"/>
        </a:p>
      </dgm:t>
    </dgm:pt>
    <dgm:pt modelId="{CD358817-239A-4937-8442-F2E75F04A363}">
      <dgm:prSet/>
      <dgm:spPr/>
      <dgm:t>
        <a:bodyPr/>
        <a:lstStyle/>
        <a:p>
          <a:r>
            <a:rPr lang="en-US" dirty="0"/>
            <a:t>Small Procedures</a:t>
          </a:r>
        </a:p>
      </dgm:t>
    </dgm:pt>
    <dgm:pt modelId="{5BEF1A71-1AC4-42F8-8B4B-D34D53D6CD4A}" type="parTrans" cxnId="{77D26FF5-17CF-4D90-AC3A-87B45032C150}">
      <dgm:prSet/>
      <dgm:spPr/>
      <dgm:t>
        <a:bodyPr/>
        <a:lstStyle/>
        <a:p>
          <a:endParaRPr lang="en-US"/>
        </a:p>
      </dgm:t>
    </dgm:pt>
    <dgm:pt modelId="{2E2C0C22-80DF-419C-B7A2-844B61CCAA9A}" type="sibTrans" cxnId="{77D26FF5-17CF-4D90-AC3A-87B45032C150}">
      <dgm:prSet/>
      <dgm:spPr/>
      <dgm:t>
        <a:bodyPr/>
        <a:lstStyle/>
        <a:p>
          <a:endParaRPr lang="en-US"/>
        </a:p>
      </dgm:t>
    </dgm:pt>
    <dgm:pt modelId="{7B214942-5818-461A-B2F2-3483F49C2234}">
      <dgm:prSet/>
      <dgm:spPr/>
      <dgm:t>
        <a:bodyPr/>
        <a:lstStyle/>
        <a:p>
          <a:r>
            <a:rPr lang="en-US" dirty="0"/>
            <a:t>Views</a:t>
          </a:r>
        </a:p>
      </dgm:t>
    </dgm:pt>
    <dgm:pt modelId="{59CD70D8-20EF-46D1-86D3-18AD2EC93A10}" type="parTrans" cxnId="{AD55231E-CE13-4309-B0D8-66725FE903FA}">
      <dgm:prSet/>
      <dgm:spPr/>
      <dgm:t>
        <a:bodyPr/>
        <a:lstStyle/>
        <a:p>
          <a:endParaRPr lang="en-US"/>
        </a:p>
      </dgm:t>
    </dgm:pt>
    <dgm:pt modelId="{F450B371-0965-411F-8E02-8F4ED9E3378E}" type="sibTrans" cxnId="{AD55231E-CE13-4309-B0D8-66725FE903FA}">
      <dgm:prSet/>
      <dgm:spPr/>
      <dgm:t>
        <a:bodyPr/>
        <a:lstStyle/>
        <a:p>
          <a:endParaRPr lang="en-US"/>
        </a:p>
      </dgm:t>
    </dgm:pt>
    <dgm:pt modelId="{E480CA02-6C19-4BF0-A269-90C94F7170A6}">
      <dgm:prSet/>
      <dgm:spPr/>
      <dgm:t>
        <a:bodyPr/>
        <a:lstStyle/>
        <a:p>
          <a:r>
            <a:rPr lang="en-US" dirty="0"/>
            <a:t>All tests run with no dependency on another test</a:t>
          </a:r>
        </a:p>
      </dgm:t>
    </dgm:pt>
    <dgm:pt modelId="{21BB2B66-314D-442E-8973-A8BCD363571D}" type="parTrans" cxnId="{087882B0-5267-4EE7-BDC5-55D9F1B268DA}">
      <dgm:prSet/>
      <dgm:spPr/>
      <dgm:t>
        <a:bodyPr/>
        <a:lstStyle/>
        <a:p>
          <a:endParaRPr lang="en-US"/>
        </a:p>
      </dgm:t>
    </dgm:pt>
    <dgm:pt modelId="{6E3C09AC-5A47-48A9-AC19-A3AFCA2ACDC7}" type="sibTrans" cxnId="{087882B0-5267-4EE7-BDC5-55D9F1B268DA}">
      <dgm:prSet/>
      <dgm:spPr/>
      <dgm:t>
        <a:bodyPr/>
        <a:lstStyle/>
        <a:p>
          <a:endParaRPr lang="en-US"/>
        </a:p>
      </dgm:t>
    </dgm:pt>
    <dgm:pt modelId="{F2C7AAA6-8DC6-4FE3-85B4-1ECDD4AC9728}">
      <dgm:prSet/>
      <dgm:spPr/>
      <dgm:t>
        <a:bodyPr/>
        <a:lstStyle/>
        <a:p>
          <a:r>
            <a:rPr lang="en-US" dirty="0"/>
            <a:t>Add functionality that makes testing easier</a:t>
          </a:r>
        </a:p>
      </dgm:t>
    </dgm:pt>
    <dgm:pt modelId="{F5270633-FA40-4AC1-BA4D-754949A571CF}" type="parTrans" cxnId="{90B1A35F-48B7-4FDA-A421-1686AD885DC6}">
      <dgm:prSet/>
      <dgm:spPr/>
    </dgm:pt>
    <dgm:pt modelId="{5BDC73D6-A9D3-4970-8DC0-51FB94D3F871}" type="sibTrans" cxnId="{90B1A35F-48B7-4FDA-A421-1686AD885DC6}">
      <dgm:prSet/>
      <dgm:spPr/>
    </dgm:pt>
    <dgm:pt modelId="{F5FF1A06-2986-4E33-99F8-812EA650834E}" type="pres">
      <dgm:prSet presAssocID="{AAAC8E02-5D9D-490B-9DBD-CC85A46DB884}" presName="theList" presStyleCnt="0">
        <dgm:presLayoutVars>
          <dgm:dir/>
          <dgm:animLvl val="lvl"/>
          <dgm:resizeHandles val="exact"/>
        </dgm:presLayoutVars>
      </dgm:prSet>
      <dgm:spPr/>
    </dgm:pt>
    <dgm:pt modelId="{F3FD1537-A4ED-4238-82E2-B79232CC148A}" type="pres">
      <dgm:prSet presAssocID="{5C7B3E6A-3ABE-4B71-AF90-DD78EA4D0BC0}" presName="compNode" presStyleCnt="0"/>
      <dgm:spPr/>
    </dgm:pt>
    <dgm:pt modelId="{34130F86-A968-4548-9778-FC2B12ED2C3A}" type="pres">
      <dgm:prSet presAssocID="{5C7B3E6A-3ABE-4B71-AF90-DD78EA4D0BC0}" presName="aNode" presStyleLbl="bgShp" presStyleIdx="0" presStyleCnt="4"/>
      <dgm:spPr/>
    </dgm:pt>
    <dgm:pt modelId="{EBA5F263-6F17-47E1-BB97-FD6B93EEE4F3}" type="pres">
      <dgm:prSet presAssocID="{5C7B3E6A-3ABE-4B71-AF90-DD78EA4D0BC0}" presName="textNode" presStyleLbl="bgShp" presStyleIdx="0" presStyleCnt="4"/>
      <dgm:spPr/>
    </dgm:pt>
    <dgm:pt modelId="{E10FAFF9-1C79-4C10-9306-27A10A7398AA}" type="pres">
      <dgm:prSet presAssocID="{5C7B3E6A-3ABE-4B71-AF90-DD78EA4D0BC0}" presName="compChildNode" presStyleCnt="0"/>
      <dgm:spPr/>
    </dgm:pt>
    <dgm:pt modelId="{9956EBD9-DB9E-414A-9A27-8238F89332DE}" type="pres">
      <dgm:prSet presAssocID="{5C7B3E6A-3ABE-4B71-AF90-DD78EA4D0BC0}" presName="theInnerList" presStyleCnt="0"/>
      <dgm:spPr/>
    </dgm:pt>
    <dgm:pt modelId="{BAB6C4FB-2797-4990-954E-294B48CA151D}" type="pres">
      <dgm:prSet presAssocID="{4CFC52A7-7C0A-4CD2-9C3F-267A9A14F1AD}" presName="childNode" presStyleLbl="node1" presStyleIdx="0" presStyleCnt="7">
        <dgm:presLayoutVars>
          <dgm:bulletEnabled val="1"/>
        </dgm:presLayoutVars>
      </dgm:prSet>
      <dgm:spPr/>
    </dgm:pt>
    <dgm:pt modelId="{AD21C2CD-419F-4A67-9953-092742BFEE44}" type="pres">
      <dgm:prSet presAssocID="{4CFC52A7-7C0A-4CD2-9C3F-267A9A14F1AD}" presName="aSpace2" presStyleCnt="0"/>
      <dgm:spPr/>
    </dgm:pt>
    <dgm:pt modelId="{8FA0F388-1ABD-479A-BA2B-FDB181E284DF}" type="pres">
      <dgm:prSet presAssocID="{F2C7AAA6-8DC6-4FE3-85B4-1ECDD4AC9728}" presName="childNode" presStyleLbl="node1" presStyleIdx="1" presStyleCnt="7">
        <dgm:presLayoutVars>
          <dgm:bulletEnabled val="1"/>
        </dgm:presLayoutVars>
      </dgm:prSet>
      <dgm:spPr/>
    </dgm:pt>
    <dgm:pt modelId="{F7F3364C-ED9D-4AED-B996-F20D5CAD3456}" type="pres">
      <dgm:prSet presAssocID="{5C7B3E6A-3ABE-4B71-AF90-DD78EA4D0BC0}" presName="aSpace" presStyleCnt="0"/>
      <dgm:spPr/>
    </dgm:pt>
    <dgm:pt modelId="{02472F2B-69FF-4FCD-9098-1C00ECBB7307}" type="pres">
      <dgm:prSet presAssocID="{3BCC7A7A-7B27-4638-9ABA-B1B6AEB9AB12}" presName="compNode" presStyleCnt="0"/>
      <dgm:spPr/>
    </dgm:pt>
    <dgm:pt modelId="{59BCBBA1-20F3-4E01-A774-59E718B3AEF9}" type="pres">
      <dgm:prSet presAssocID="{3BCC7A7A-7B27-4638-9ABA-B1B6AEB9AB12}" presName="aNode" presStyleLbl="bgShp" presStyleIdx="1" presStyleCnt="4"/>
      <dgm:spPr/>
    </dgm:pt>
    <dgm:pt modelId="{5CC205BD-2272-4E53-B45B-C6215838186F}" type="pres">
      <dgm:prSet presAssocID="{3BCC7A7A-7B27-4638-9ABA-B1B6AEB9AB12}" presName="textNode" presStyleLbl="bgShp" presStyleIdx="1" presStyleCnt="4"/>
      <dgm:spPr/>
    </dgm:pt>
    <dgm:pt modelId="{626CC95F-F340-41E9-A063-A66D4A9F7EC4}" type="pres">
      <dgm:prSet presAssocID="{3BCC7A7A-7B27-4638-9ABA-B1B6AEB9AB12}" presName="compChildNode" presStyleCnt="0"/>
      <dgm:spPr/>
    </dgm:pt>
    <dgm:pt modelId="{0260ABC9-6FA5-4472-8086-561FB8A7AEED}" type="pres">
      <dgm:prSet presAssocID="{3BCC7A7A-7B27-4638-9ABA-B1B6AEB9AB12}" presName="theInnerList" presStyleCnt="0"/>
      <dgm:spPr/>
    </dgm:pt>
    <dgm:pt modelId="{2926F707-32E8-4F0D-B9AE-287CD57DFDC3}" type="pres">
      <dgm:prSet presAssocID="{9779BFA2-69C9-4535-8704-6C8491CCC1C7}" presName="childNode" presStyleLbl="node1" presStyleIdx="2" presStyleCnt="7">
        <dgm:presLayoutVars>
          <dgm:bulletEnabled val="1"/>
        </dgm:presLayoutVars>
      </dgm:prSet>
      <dgm:spPr/>
    </dgm:pt>
    <dgm:pt modelId="{401E9A2B-AB4E-4B75-BEE5-FE9B2CD2FA96}" type="pres">
      <dgm:prSet presAssocID="{9779BFA2-69C9-4535-8704-6C8491CCC1C7}" presName="aSpace2" presStyleCnt="0"/>
      <dgm:spPr/>
    </dgm:pt>
    <dgm:pt modelId="{994AF381-6229-4AAD-B3BC-B38E6B39963B}" type="pres">
      <dgm:prSet presAssocID="{CD358817-239A-4937-8442-F2E75F04A363}" presName="childNode" presStyleLbl="node1" presStyleIdx="3" presStyleCnt="7">
        <dgm:presLayoutVars>
          <dgm:bulletEnabled val="1"/>
        </dgm:presLayoutVars>
      </dgm:prSet>
      <dgm:spPr/>
    </dgm:pt>
    <dgm:pt modelId="{652225F9-9C84-4DEB-82B9-CD5341635E81}" type="pres">
      <dgm:prSet presAssocID="{CD358817-239A-4937-8442-F2E75F04A363}" presName="aSpace2" presStyleCnt="0"/>
      <dgm:spPr/>
    </dgm:pt>
    <dgm:pt modelId="{804D0B18-46E9-460F-8F38-B802325B1688}" type="pres">
      <dgm:prSet presAssocID="{7B214942-5818-461A-B2F2-3483F49C2234}" presName="childNode" presStyleLbl="node1" presStyleIdx="4" presStyleCnt="7">
        <dgm:presLayoutVars>
          <dgm:bulletEnabled val="1"/>
        </dgm:presLayoutVars>
      </dgm:prSet>
      <dgm:spPr/>
    </dgm:pt>
    <dgm:pt modelId="{C25FB086-2E92-4CB9-891C-9B0860C05DB9}" type="pres">
      <dgm:prSet presAssocID="{3BCC7A7A-7B27-4638-9ABA-B1B6AEB9AB12}" presName="aSpace" presStyleCnt="0"/>
      <dgm:spPr/>
    </dgm:pt>
    <dgm:pt modelId="{C73FE323-4EB5-415D-BC49-8B7B56A0EF73}" type="pres">
      <dgm:prSet presAssocID="{9BA17C10-B185-406B-9970-8C6ACD73B5FD}" presName="compNode" presStyleCnt="0"/>
      <dgm:spPr/>
    </dgm:pt>
    <dgm:pt modelId="{AEF4B33C-2A12-4498-AB97-272AA445EE4A}" type="pres">
      <dgm:prSet presAssocID="{9BA17C10-B185-406B-9970-8C6ACD73B5FD}" presName="aNode" presStyleLbl="bgShp" presStyleIdx="2" presStyleCnt="4"/>
      <dgm:spPr/>
    </dgm:pt>
    <dgm:pt modelId="{B2BB5A1E-E00E-4925-A736-41C5CA89BE5C}" type="pres">
      <dgm:prSet presAssocID="{9BA17C10-B185-406B-9970-8C6ACD73B5FD}" presName="textNode" presStyleLbl="bgShp" presStyleIdx="2" presStyleCnt="4"/>
      <dgm:spPr/>
    </dgm:pt>
    <dgm:pt modelId="{3360525C-B769-4296-89C8-EE047A584D26}" type="pres">
      <dgm:prSet presAssocID="{9BA17C10-B185-406B-9970-8C6ACD73B5FD}" presName="compChildNode" presStyleCnt="0"/>
      <dgm:spPr/>
    </dgm:pt>
    <dgm:pt modelId="{A58C02AC-E083-4CF1-B0A3-E36EE125A0F8}" type="pres">
      <dgm:prSet presAssocID="{9BA17C10-B185-406B-9970-8C6ACD73B5FD}" presName="theInnerList" presStyleCnt="0"/>
      <dgm:spPr/>
    </dgm:pt>
    <dgm:pt modelId="{87D69B36-A535-4933-9765-C5CF8BDF5189}" type="pres">
      <dgm:prSet presAssocID="{7703DB3D-94C3-4165-A85B-9CAF12598373}" presName="childNode" presStyleLbl="node1" presStyleIdx="5" presStyleCnt="7">
        <dgm:presLayoutVars>
          <dgm:bulletEnabled val="1"/>
        </dgm:presLayoutVars>
      </dgm:prSet>
      <dgm:spPr/>
    </dgm:pt>
    <dgm:pt modelId="{8938DB7E-A79D-4772-B0F3-A897C3CEFED6}" type="pres">
      <dgm:prSet presAssocID="{9BA17C10-B185-406B-9970-8C6ACD73B5FD}" presName="aSpace" presStyleCnt="0"/>
      <dgm:spPr/>
    </dgm:pt>
    <dgm:pt modelId="{FD30A34D-CFF9-47F1-BE81-55D5B4E27B26}" type="pres">
      <dgm:prSet presAssocID="{DDF4BDFF-60D1-4303-9F7D-002A271E850E}" presName="compNode" presStyleCnt="0"/>
      <dgm:spPr/>
    </dgm:pt>
    <dgm:pt modelId="{965FDD85-70B0-44C7-8DA4-6DAFBCB33842}" type="pres">
      <dgm:prSet presAssocID="{DDF4BDFF-60D1-4303-9F7D-002A271E850E}" presName="aNode" presStyleLbl="bgShp" presStyleIdx="3" presStyleCnt="4"/>
      <dgm:spPr/>
    </dgm:pt>
    <dgm:pt modelId="{91C4FB7C-B20F-4BC8-94AE-D536B1A3A5AF}" type="pres">
      <dgm:prSet presAssocID="{DDF4BDFF-60D1-4303-9F7D-002A271E850E}" presName="textNode" presStyleLbl="bgShp" presStyleIdx="3" presStyleCnt="4"/>
      <dgm:spPr/>
    </dgm:pt>
    <dgm:pt modelId="{5BBC3822-2BA8-4EBA-8206-91C4B9FB7978}" type="pres">
      <dgm:prSet presAssocID="{DDF4BDFF-60D1-4303-9F7D-002A271E850E}" presName="compChildNode" presStyleCnt="0"/>
      <dgm:spPr/>
    </dgm:pt>
    <dgm:pt modelId="{F7C6EDC5-37BE-4E9B-89D2-AF17D06745AC}" type="pres">
      <dgm:prSet presAssocID="{DDF4BDFF-60D1-4303-9F7D-002A271E850E}" presName="theInnerList" presStyleCnt="0"/>
      <dgm:spPr/>
    </dgm:pt>
    <dgm:pt modelId="{0404B4CC-66DE-4326-9DC2-3C24A168AB2B}" type="pres">
      <dgm:prSet presAssocID="{E480CA02-6C19-4BF0-A269-90C94F7170A6}" presName="childNode" presStyleLbl="node1" presStyleIdx="6" presStyleCnt="7">
        <dgm:presLayoutVars>
          <dgm:bulletEnabled val="1"/>
        </dgm:presLayoutVars>
      </dgm:prSet>
      <dgm:spPr/>
    </dgm:pt>
  </dgm:ptLst>
  <dgm:cxnLst>
    <dgm:cxn modelId="{A6CD0305-862B-40C4-9253-4798DEF2100D}" type="presOf" srcId="{F2C7AAA6-8DC6-4FE3-85B4-1ECDD4AC9728}" destId="{8FA0F388-1ABD-479A-BA2B-FDB181E284DF}" srcOrd="0" destOrd="0" presId="urn:microsoft.com/office/officeart/2005/8/layout/lProcess2"/>
    <dgm:cxn modelId="{8B1D1006-A429-4C4B-AB91-65483F285B32}" srcId="{5C7B3E6A-3ABE-4B71-AF90-DD78EA4D0BC0}" destId="{4CFC52A7-7C0A-4CD2-9C3F-267A9A14F1AD}" srcOrd="0" destOrd="0" parTransId="{3F39A7A3-CE6F-4415-917B-FDE1E9CB9CAA}" sibTransId="{48371026-00D2-4D2A-ACF6-109B830C2152}"/>
    <dgm:cxn modelId="{9D06CB0F-54E5-4F64-949F-697A598D344F}" srcId="{AAAC8E02-5D9D-490B-9DBD-CC85A46DB884}" destId="{9BA17C10-B185-406B-9970-8C6ACD73B5FD}" srcOrd="2" destOrd="0" parTransId="{50FAB7BF-686F-4263-B739-F8D19838F722}" sibTransId="{03AE92E0-A98B-4EAA-B00E-05F4E6E8DDAB}"/>
    <dgm:cxn modelId="{AD55231E-CE13-4309-B0D8-66725FE903FA}" srcId="{3BCC7A7A-7B27-4638-9ABA-B1B6AEB9AB12}" destId="{7B214942-5818-461A-B2F2-3483F49C2234}" srcOrd="2" destOrd="0" parTransId="{59CD70D8-20EF-46D1-86D3-18AD2EC93A10}" sibTransId="{F450B371-0965-411F-8E02-8F4ED9E3378E}"/>
    <dgm:cxn modelId="{358F8A22-66CE-4D91-8F87-1954152706CB}" type="presOf" srcId="{9BA17C10-B185-406B-9970-8C6ACD73B5FD}" destId="{B2BB5A1E-E00E-4925-A736-41C5CA89BE5C}" srcOrd="1" destOrd="0" presId="urn:microsoft.com/office/officeart/2005/8/layout/lProcess2"/>
    <dgm:cxn modelId="{43533E38-22C1-4016-970F-516543BADFC6}" type="presOf" srcId="{7B214942-5818-461A-B2F2-3483F49C2234}" destId="{804D0B18-46E9-460F-8F38-B802325B1688}" srcOrd="0" destOrd="0" presId="urn:microsoft.com/office/officeart/2005/8/layout/lProcess2"/>
    <dgm:cxn modelId="{17146E3C-9034-4837-B087-B7BB65BC6BF5}" srcId="{AAAC8E02-5D9D-490B-9DBD-CC85A46DB884}" destId="{DDF4BDFF-60D1-4303-9F7D-002A271E850E}" srcOrd="3" destOrd="0" parTransId="{06E4E97A-278B-4DE1-A4A5-33A280C2EA69}" sibTransId="{9EA04B8E-0F13-415D-BD1F-F3F5081EE7E7}"/>
    <dgm:cxn modelId="{90B1A35F-48B7-4FDA-A421-1686AD885DC6}" srcId="{5C7B3E6A-3ABE-4B71-AF90-DD78EA4D0BC0}" destId="{F2C7AAA6-8DC6-4FE3-85B4-1ECDD4AC9728}" srcOrd="1" destOrd="0" parTransId="{F5270633-FA40-4AC1-BA4D-754949A571CF}" sibTransId="{5BDC73D6-A9D3-4970-8DC0-51FB94D3F871}"/>
    <dgm:cxn modelId="{32CEA543-D19E-456F-97B9-B27D9E0314EE}" type="presOf" srcId="{3BCC7A7A-7B27-4638-9ABA-B1B6AEB9AB12}" destId="{59BCBBA1-20F3-4E01-A774-59E718B3AEF9}" srcOrd="0" destOrd="0" presId="urn:microsoft.com/office/officeart/2005/8/layout/lProcess2"/>
    <dgm:cxn modelId="{606ACA47-DB6C-4C4F-9399-73E7A9E5158D}" type="presOf" srcId="{5C7B3E6A-3ABE-4B71-AF90-DD78EA4D0BC0}" destId="{34130F86-A968-4548-9778-FC2B12ED2C3A}" srcOrd="0" destOrd="0" presId="urn:microsoft.com/office/officeart/2005/8/layout/lProcess2"/>
    <dgm:cxn modelId="{C5D04B68-4E5D-47E4-A415-F77395FB9860}" srcId="{AAAC8E02-5D9D-490B-9DBD-CC85A46DB884}" destId="{5C7B3E6A-3ABE-4B71-AF90-DD78EA4D0BC0}" srcOrd="0" destOrd="0" parTransId="{067803C9-0B97-4E40-AB6F-272355EA59D0}" sibTransId="{C7A60A2B-CE2B-41FE-B632-C4B0E18AA73D}"/>
    <dgm:cxn modelId="{20A7D848-5B6A-4266-AAE6-F08ADFCDB787}" type="presOf" srcId="{4CFC52A7-7C0A-4CD2-9C3F-267A9A14F1AD}" destId="{BAB6C4FB-2797-4990-954E-294B48CA151D}" srcOrd="0" destOrd="0" presId="urn:microsoft.com/office/officeart/2005/8/layout/lProcess2"/>
    <dgm:cxn modelId="{0CA56A72-D7D5-4AFC-9718-27735D7E4AAF}" type="presOf" srcId="{5C7B3E6A-3ABE-4B71-AF90-DD78EA4D0BC0}" destId="{EBA5F263-6F17-47E1-BB97-FD6B93EEE4F3}" srcOrd="1" destOrd="0" presId="urn:microsoft.com/office/officeart/2005/8/layout/lProcess2"/>
    <dgm:cxn modelId="{347F9458-287E-4CD6-85B2-0E93B2810B48}" type="presOf" srcId="{DDF4BDFF-60D1-4303-9F7D-002A271E850E}" destId="{965FDD85-70B0-44C7-8DA4-6DAFBCB33842}" srcOrd="0" destOrd="0" presId="urn:microsoft.com/office/officeart/2005/8/layout/lProcess2"/>
    <dgm:cxn modelId="{5D64B697-1265-4704-B6F9-FA096E0BB4B1}" type="presOf" srcId="{9779BFA2-69C9-4535-8704-6C8491CCC1C7}" destId="{2926F707-32E8-4F0D-B9AE-287CD57DFDC3}" srcOrd="0" destOrd="0" presId="urn:microsoft.com/office/officeart/2005/8/layout/lProcess2"/>
    <dgm:cxn modelId="{171F60A2-B590-4698-895A-55399BD77110}" type="presOf" srcId="{AAAC8E02-5D9D-490B-9DBD-CC85A46DB884}" destId="{F5FF1A06-2986-4E33-99F8-812EA650834E}" srcOrd="0" destOrd="0" presId="urn:microsoft.com/office/officeart/2005/8/layout/lProcess2"/>
    <dgm:cxn modelId="{129FADA4-6047-457F-A7D7-D08768C2C726}" type="presOf" srcId="{3BCC7A7A-7B27-4638-9ABA-B1B6AEB9AB12}" destId="{5CC205BD-2272-4E53-B45B-C6215838186F}" srcOrd="1" destOrd="0" presId="urn:microsoft.com/office/officeart/2005/8/layout/lProcess2"/>
    <dgm:cxn modelId="{087882B0-5267-4EE7-BDC5-55D9F1B268DA}" srcId="{DDF4BDFF-60D1-4303-9F7D-002A271E850E}" destId="{E480CA02-6C19-4BF0-A269-90C94F7170A6}" srcOrd="0" destOrd="0" parTransId="{21BB2B66-314D-442E-8973-A8BCD363571D}" sibTransId="{6E3C09AC-5A47-48A9-AC19-A3AFCA2ACDC7}"/>
    <dgm:cxn modelId="{5BBA69C6-0F46-4C30-8BEE-4B20117E5C8C}" type="presOf" srcId="{E480CA02-6C19-4BF0-A269-90C94F7170A6}" destId="{0404B4CC-66DE-4326-9DC2-3C24A168AB2B}" srcOrd="0" destOrd="0" presId="urn:microsoft.com/office/officeart/2005/8/layout/lProcess2"/>
    <dgm:cxn modelId="{791FECCF-F5A2-4327-B56E-782563631E62}" srcId="{3BCC7A7A-7B27-4638-9ABA-B1B6AEB9AB12}" destId="{9779BFA2-69C9-4535-8704-6C8491CCC1C7}" srcOrd="0" destOrd="0" parTransId="{2F539979-D2D4-4453-9FFA-2EF5EFA8B1CD}" sibTransId="{198FF305-6DCD-4FB7-8241-CA034CD41C3E}"/>
    <dgm:cxn modelId="{EB93F5D1-0550-43B2-9BF0-15E262BB0B1B}" type="presOf" srcId="{CD358817-239A-4937-8442-F2E75F04A363}" destId="{994AF381-6229-4AAD-B3BC-B38E6B39963B}" srcOrd="0" destOrd="0" presId="urn:microsoft.com/office/officeart/2005/8/layout/lProcess2"/>
    <dgm:cxn modelId="{AA7543D6-4BEC-4ED3-9243-A15C3E19D734}" srcId="{AAAC8E02-5D9D-490B-9DBD-CC85A46DB884}" destId="{3BCC7A7A-7B27-4638-9ABA-B1B6AEB9AB12}" srcOrd="1" destOrd="0" parTransId="{5E295C88-29EE-413D-B00C-C6D67392BE14}" sibTransId="{866AF924-BD56-4725-A9E4-7097CDB89E08}"/>
    <dgm:cxn modelId="{364313D9-AF06-4DEA-AFCC-03A46CE39D00}" type="presOf" srcId="{9BA17C10-B185-406B-9970-8C6ACD73B5FD}" destId="{AEF4B33C-2A12-4498-AB97-272AA445EE4A}" srcOrd="0" destOrd="0" presId="urn:microsoft.com/office/officeart/2005/8/layout/lProcess2"/>
    <dgm:cxn modelId="{A8BEE0EE-86B3-4633-B32E-D280AB0F6AE6}" type="presOf" srcId="{7703DB3D-94C3-4165-A85B-9CAF12598373}" destId="{87D69B36-A535-4933-9765-C5CF8BDF5189}" srcOrd="0" destOrd="0" presId="urn:microsoft.com/office/officeart/2005/8/layout/lProcess2"/>
    <dgm:cxn modelId="{4C228AF1-24F2-4BE0-A391-1FA75A0AED14}" type="presOf" srcId="{DDF4BDFF-60D1-4303-9F7D-002A271E850E}" destId="{91C4FB7C-B20F-4BC8-94AE-D536B1A3A5AF}" srcOrd="1" destOrd="0" presId="urn:microsoft.com/office/officeart/2005/8/layout/lProcess2"/>
    <dgm:cxn modelId="{77D26FF5-17CF-4D90-AC3A-87B45032C150}" srcId="{3BCC7A7A-7B27-4638-9ABA-B1B6AEB9AB12}" destId="{CD358817-239A-4937-8442-F2E75F04A363}" srcOrd="1" destOrd="0" parTransId="{5BEF1A71-1AC4-42F8-8B4B-D34D53D6CD4A}" sibTransId="{2E2C0C22-80DF-419C-B7A2-844B61CCAA9A}"/>
    <dgm:cxn modelId="{1E1BF3F9-99D2-41A3-AC62-61FD22D0916C}" srcId="{9BA17C10-B185-406B-9970-8C6ACD73B5FD}" destId="{7703DB3D-94C3-4165-A85B-9CAF12598373}" srcOrd="0" destOrd="0" parTransId="{DDC9AA47-6AE3-4E2B-A986-7B4DBF5F2704}" sibTransId="{256D69DB-11D6-4478-82E4-B1B30251B904}"/>
    <dgm:cxn modelId="{A4687DCA-1FFE-4FAB-8AD4-33F7B6978601}" type="presParOf" srcId="{F5FF1A06-2986-4E33-99F8-812EA650834E}" destId="{F3FD1537-A4ED-4238-82E2-B79232CC148A}" srcOrd="0" destOrd="0" presId="urn:microsoft.com/office/officeart/2005/8/layout/lProcess2"/>
    <dgm:cxn modelId="{A1247096-221C-4104-9BE7-F58CFFA6F0E5}" type="presParOf" srcId="{F3FD1537-A4ED-4238-82E2-B79232CC148A}" destId="{34130F86-A968-4548-9778-FC2B12ED2C3A}" srcOrd="0" destOrd="0" presId="urn:microsoft.com/office/officeart/2005/8/layout/lProcess2"/>
    <dgm:cxn modelId="{32EC770A-CFF7-463A-9F33-C45C9D0059B9}" type="presParOf" srcId="{F3FD1537-A4ED-4238-82E2-B79232CC148A}" destId="{EBA5F263-6F17-47E1-BB97-FD6B93EEE4F3}" srcOrd="1" destOrd="0" presId="urn:microsoft.com/office/officeart/2005/8/layout/lProcess2"/>
    <dgm:cxn modelId="{A888D878-6665-4A0A-AAE4-A09CF1796033}" type="presParOf" srcId="{F3FD1537-A4ED-4238-82E2-B79232CC148A}" destId="{E10FAFF9-1C79-4C10-9306-27A10A7398AA}" srcOrd="2" destOrd="0" presId="urn:microsoft.com/office/officeart/2005/8/layout/lProcess2"/>
    <dgm:cxn modelId="{5BA07C97-82AE-4E6F-8E7D-680716A4C5AA}" type="presParOf" srcId="{E10FAFF9-1C79-4C10-9306-27A10A7398AA}" destId="{9956EBD9-DB9E-414A-9A27-8238F89332DE}" srcOrd="0" destOrd="0" presId="urn:microsoft.com/office/officeart/2005/8/layout/lProcess2"/>
    <dgm:cxn modelId="{D209A1FD-2395-40D2-9C84-C0A82EFFAC93}" type="presParOf" srcId="{9956EBD9-DB9E-414A-9A27-8238F89332DE}" destId="{BAB6C4FB-2797-4990-954E-294B48CA151D}" srcOrd="0" destOrd="0" presId="urn:microsoft.com/office/officeart/2005/8/layout/lProcess2"/>
    <dgm:cxn modelId="{8C6BBA9E-6496-4816-903E-390A6E0F97FC}" type="presParOf" srcId="{9956EBD9-DB9E-414A-9A27-8238F89332DE}" destId="{AD21C2CD-419F-4A67-9953-092742BFEE44}" srcOrd="1" destOrd="0" presId="urn:microsoft.com/office/officeart/2005/8/layout/lProcess2"/>
    <dgm:cxn modelId="{763CF9D2-04D2-421F-B23A-76B15C7D9E9F}" type="presParOf" srcId="{9956EBD9-DB9E-414A-9A27-8238F89332DE}" destId="{8FA0F388-1ABD-479A-BA2B-FDB181E284DF}" srcOrd="2" destOrd="0" presId="urn:microsoft.com/office/officeart/2005/8/layout/lProcess2"/>
    <dgm:cxn modelId="{CAF4D39A-7E34-4A07-A7B7-52A0748CD823}" type="presParOf" srcId="{F5FF1A06-2986-4E33-99F8-812EA650834E}" destId="{F7F3364C-ED9D-4AED-B996-F20D5CAD3456}" srcOrd="1" destOrd="0" presId="urn:microsoft.com/office/officeart/2005/8/layout/lProcess2"/>
    <dgm:cxn modelId="{252AD25C-1527-4EA7-AD73-F91D9EA839D9}" type="presParOf" srcId="{F5FF1A06-2986-4E33-99F8-812EA650834E}" destId="{02472F2B-69FF-4FCD-9098-1C00ECBB7307}" srcOrd="2" destOrd="0" presId="urn:microsoft.com/office/officeart/2005/8/layout/lProcess2"/>
    <dgm:cxn modelId="{E60B3EF7-C5F8-4D2A-BD56-23B088092436}" type="presParOf" srcId="{02472F2B-69FF-4FCD-9098-1C00ECBB7307}" destId="{59BCBBA1-20F3-4E01-A774-59E718B3AEF9}" srcOrd="0" destOrd="0" presId="urn:microsoft.com/office/officeart/2005/8/layout/lProcess2"/>
    <dgm:cxn modelId="{404EFB54-0B25-4FF5-BB21-9494B27F68EA}" type="presParOf" srcId="{02472F2B-69FF-4FCD-9098-1C00ECBB7307}" destId="{5CC205BD-2272-4E53-B45B-C6215838186F}" srcOrd="1" destOrd="0" presId="urn:microsoft.com/office/officeart/2005/8/layout/lProcess2"/>
    <dgm:cxn modelId="{1EDFBF9F-65DD-418F-AEA6-C1DF7D231161}" type="presParOf" srcId="{02472F2B-69FF-4FCD-9098-1C00ECBB7307}" destId="{626CC95F-F340-41E9-A063-A66D4A9F7EC4}" srcOrd="2" destOrd="0" presId="urn:microsoft.com/office/officeart/2005/8/layout/lProcess2"/>
    <dgm:cxn modelId="{33D72CCF-5EA0-4660-AFE4-A9D77AE80155}" type="presParOf" srcId="{626CC95F-F340-41E9-A063-A66D4A9F7EC4}" destId="{0260ABC9-6FA5-4472-8086-561FB8A7AEED}" srcOrd="0" destOrd="0" presId="urn:microsoft.com/office/officeart/2005/8/layout/lProcess2"/>
    <dgm:cxn modelId="{07C036F6-32F4-434D-8FA2-B4165C33E78A}" type="presParOf" srcId="{0260ABC9-6FA5-4472-8086-561FB8A7AEED}" destId="{2926F707-32E8-4F0D-B9AE-287CD57DFDC3}" srcOrd="0" destOrd="0" presId="urn:microsoft.com/office/officeart/2005/8/layout/lProcess2"/>
    <dgm:cxn modelId="{A783EA3D-A49F-4158-BA38-B6E504FF8ACB}" type="presParOf" srcId="{0260ABC9-6FA5-4472-8086-561FB8A7AEED}" destId="{401E9A2B-AB4E-4B75-BEE5-FE9B2CD2FA96}" srcOrd="1" destOrd="0" presId="urn:microsoft.com/office/officeart/2005/8/layout/lProcess2"/>
    <dgm:cxn modelId="{834314A2-688E-42E2-8095-491EFB913091}" type="presParOf" srcId="{0260ABC9-6FA5-4472-8086-561FB8A7AEED}" destId="{994AF381-6229-4AAD-B3BC-B38E6B39963B}" srcOrd="2" destOrd="0" presId="urn:microsoft.com/office/officeart/2005/8/layout/lProcess2"/>
    <dgm:cxn modelId="{A859493B-A9AB-4CE6-A353-78959161CF23}" type="presParOf" srcId="{0260ABC9-6FA5-4472-8086-561FB8A7AEED}" destId="{652225F9-9C84-4DEB-82B9-CD5341635E81}" srcOrd="3" destOrd="0" presId="urn:microsoft.com/office/officeart/2005/8/layout/lProcess2"/>
    <dgm:cxn modelId="{5A868995-E79A-4005-A462-5E643A93A707}" type="presParOf" srcId="{0260ABC9-6FA5-4472-8086-561FB8A7AEED}" destId="{804D0B18-46E9-460F-8F38-B802325B1688}" srcOrd="4" destOrd="0" presId="urn:microsoft.com/office/officeart/2005/8/layout/lProcess2"/>
    <dgm:cxn modelId="{7DB8BD93-6750-43CA-9447-CEF07629B0F0}" type="presParOf" srcId="{F5FF1A06-2986-4E33-99F8-812EA650834E}" destId="{C25FB086-2E92-4CB9-891C-9B0860C05DB9}" srcOrd="3" destOrd="0" presId="urn:microsoft.com/office/officeart/2005/8/layout/lProcess2"/>
    <dgm:cxn modelId="{091C51A0-ABD3-4F56-889C-6B1B6CCD3847}" type="presParOf" srcId="{F5FF1A06-2986-4E33-99F8-812EA650834E}" destId="{C73FE323-4EB5-415D-BC49-8B7B56A0EF73}" srcOrd="4" destOrd="0" presId="urn:microsoft.com/office/officeart/2005/8/layout/lProcess2"/>
    <dgm:cxn modelId="{BC44FDFE-425D-4566-9F36-F8F2FC455D95}" type="presParOf" srcId="{C73FE323-4EB5-415D-BC49-8B7B56A0EF73}" destId="{AEF4B33C-2A12-4498-AB97-272AA445EE4A}" srcOrd="0" destOrd="0" presId="urn:microsoft.com/office/officeart/2005/8/layout/lProcess2"/>
    <dgm:cxn modelId="{DF52681D-DDCC-454E-A2FB-37D4E23AA5ED}" type="presParOf" srcId="{C73FE323-4EB5-415D-BC49-8B7B56A0EF73}" destId="{B2BB5A1E-E00E-4925-A736-41C5CA89BE5C}" srcOrd="1" destOrd="0" presId="urn:microsoft.com/office/officeart/2005/8/layout/lProcess2"/>
    <dgm:cxn modelId="{5019FFD4-9C24-4B68-8006-8861173CEEC0}" type="presParOf" srcId="{C73FE323-4EB5-415D-BC49-8B7B56A0EF73}" destId="{3360525C-B769-4296-89C8-EE047A584D26}" srcOrd="2" destOrd="0" presId="urn:microsoft.com/office/officeart/2005/8/layout/lProcess2"/>
    <dgm:cxn modelId="{57B2EBA0-E318-4582-898C-C237A5D79AC7}" type="presParOf" srcId="{3360525C-B769-4296-89C8-EE047A584D26}" destId="{A58C02AC-E083-4CF1-B0A3-E36EE125A0F8}" srcOrd="0" destOrd="0" presId="urn:microsoft.com/office/officeart/2005/8/layout/lProcess2"/>
    <dgm:cxn modelId="{DE4165A1-6278-48C5-BE8E-B9A48BD99C57}" type="presParOf" srcId="{A58C02AC-E083-4CF1-B0A3-E36EE125A0F8}" destId="{87D69B36-A535-4933-9765-C5CF8BDF5189}" srcOrd="0" destOrd="0" presId="urn:microsoft.com/office/officeart/2005/8/layout/lProcess2"/>
    <dgm:cxn modelId="{693D6E3C-A39D-4335-8073-09B34E4CD709}" type="presParOf" srcId="{F5FF1A06-2986-4E33-99F8-812EA650834E}" destId="{8938DB7E-A79D-4772-B0F3-A897C3CEFED6}" srcOrd="5" destOrd="0" presId="urn:microsoft.com/office/officeart/2005/8/layout/lProcess2"/>
    <dgm:cxn modelId="{C34CA0E1-ABE1-4E5B-96E9-90AFFA8995F6}" type="presParOf" srcId="{F5FF1A06-2986-4E33-99F8-812EA650834E}" destId="{FD30A34D-CFF9-47F1-BE81-55D5B4E27B26}" srcOrd="6" destOrd="0" presId="urn:microsoft.com/office/officeart/2005/8/layout/lProcess2"/>
    <dgm:cxn modelId="{0F61EF64-332B-4CB9-B113-17D2D93FB0B8}" type="presParOf" srcId="{FD30A34D-CFF9-47F1-BE81-55D5B4E27B26}" destId="{965FDD85-70B0-44C7-8DA4-6DAFBCB33842}" srcOrd="0" destOrd="0" presId="urn:microsoft.com/office/officeart/2005/8/layout/lProcess2"/>
    <dgm:cxn modelId="{E4E3115F-E36F-4AB4-9D14-EEDC1DC33A19}" type="presParOf" srcId="{FD30A34D-CFF9-47F1-BE81-55D5B4E27B26}" destId="{91C4FB7C-B20F-4BC8-94AE-D536B1A3A5AF}" srcOrd="1" destOrd="0" presId="urn:microsoft.com/office/officeart/2005/8/layout/lProcess2"/>
    <dgm:cxn modelId="{5FDF9DAD-5350-4818-9152-22C126ACCE4B}" type="presParOf" srcId="{FD30A34D-CFF9-47F1-BE81-55D5B4E27B26}" destId="{5BBC3822-2BA8-4EBA-8206-91C4B9FB7978}" srcOrd="2" destOrd="0" presId="urn:microsoft.com/office/officeart/2005/8/layout/lProcess2"/>
    <dgm:cxn modelId="{56FC5853-03F0-4766-BE2A-4B2011097B9D}" type="presParOf" srcId="{5BBC3822-2BA8-4EBA-8206-91C4B9FB7978}" destId="{F7C6EDC5-37BE-4E9B-89D2-AF17D06745AC}" srcOrd="0" destOrd="0" presId="urn:microsoft.com/office/officeart/2005/8/layout/lProcess2"/>
    <dgm:cxn modelId="{26977BD8-D582-4C00-BFA1-8752669B1DBB}" type="presParOf" srcId="{F7C6EDC5-37BE-4E9B-89D2-AF17D06745AC}" destId="{0404B4CC-66DE-4326-9DC2-3C24A168AB2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084379-6D0C-47F3-88B2-A6D8F622D64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F38C78-F68C-469F-B360-541514F15DEC}">
      <dgm:prSet/>
      <dgm:spPr/>
      <dgm:t>
        <a:bodyPr/>
        <a:lstStyle/>
        <a:p>
          <a:r>
            <a:rPr lang="en-US" dirty="0"/>
            <a:t>All tests are stored procedures</a:t>
          </a:r>
        </a:p>
      </dgm:t>
    </dgm:pt>
    <dgm:pt modelId="{46F72927-6E13-4617-9F51-73DE8BC98937}" type="parTrans" cxnId="{C58281F0-0713-4F88-8083-113BC27D8437}">
      <dgm:prSet/>
      <dgm:spPr/>
      <dgm:t>
        <a:bodyPr/>
        <a:lstStyle/>
        <a:p>
          <a:endParaRPr lang="en-US"/>
        </a:p>
      </dgm:t>
    </dgm:pt>
    <dgm:pt modelId="{621AB635-7FA5-4BC8-81BE-036A0C0AF870}" type="sibTrans" cxnId="{C58281F0-0713-4F88-8083-113BC27D8437}">
      <dgm:prSet/>
      <dgm:spPr/>
      <dgm:t>
        <a:bodyPr/>
        <a:lstStyle/>
        <a:p>
          <a:endParaRPr lang="en-US"/>
        </a:p>
      </dgm:t>
    </dgm:pt>
    <dgm:pt modelId="{FB0D3546-4EB8-48C8-8831-BE9CD0957B8A}">
      <dgm:prSet/>
      <dgm:spPr/>
      <dgm:t>
        <a:bodyPr/>
        <a:lstStyle/>
        <a:p>
          <a:r>
            <a:rPr lang="en-US" dirty="0"/>
            <a:t>Tests are organized in classes (schema)</a:t>
          </a:r>
        </a:p>
      </dgm:t>
    </dgm:pt>
    <dgm:pt modelId="{353DE415-92EC-4112-9893-B7495CB98082}" type="parTrans" cxnId="{F34AE268-729B-44DD-B74F-2292EA465AA1}">
      <dgm:prSet/>
      <dgm:spPr/>
      <dgm:t>
        <a:bodyPr/>
        <a:lstStyle/>
        <a:p>
          <a:endParaRPr lang="en-US"/>
        </a:p>
      </dgm:t>
    </dgm:pt>
    <dgm:pt modelId="{FA4B29EE-124C-40C2-9299-6A5313E02173}" type="sibTrans" cxnId="{F34AE268-729B-44DD-B74F-2292EA465AA1}">
      <dgm:prSet/>
      <dgm:spPr/>
      <dgm:t>
        <a:bodyPr/>
        <a:lstStyle/>
        <a:p>
          <a:endParaRPr lang="en-US"/>
        </a:p>
      </dgm:t>
    </dgm:pt>
    <dgm:pt modelId="{371CD4D5-23B7-4CEB-B38D-73E432A04DD3}">
      <dgm:prSet/>
      <dgm:spPr/>
      <dgm:t>
        <a:bodyPr/>
        <a:lstStyle/>
        <a:p>
          <a:r>
            <a:rPr lang="en-US" dirty="0"/>
            <a:t>Test classes can contain a setup proc that runs before every test and is rolled back after every test</a:t>
          </a:r>
        </a:p>
      </dgm:t>
    </dgm:pt>
    <dgm:pt modelId="{911AF40F-800D-4552-98C5-65A18F6E1896}" type="parTrans" cxnId="{F61C4B07-C304-4326-A2AA-1FC18862EDA9}">
      <dgm:prSet/>
      <dgm:spPr/>
      <dgm:t>
        <a:bodyPr/>
        <a:lstStyle/>
        <a:p>
          <a:endParaRPr lang="en-US"/>
        </a:p>
      </dgm:t>
    </dgm:pt>
    <dgm:pt modelId="{5589989A-C38B-42D0-B60A-D3F07F15D709}" type="sibTrans" cxnId="{F61C4B07-C304-4326-A2AA-1FC18862EDA9}">
      <dgm:prSet/>
      <dgm:spPr/>
      <dgm:t>
        <a:bodyPr/>
        <a:lstStyle/>
        <a:p>
          <a:endParaRPr lang="en-US"/>
        </a:p>
      </dgm:t>
    </dgm:pt>
    <dgm:pt modelId="{03426B4A-25AD-41A7-B3A5-238B6B7A4659}">
      <dgm:prSet/>
      <dgm:spPr/>
      <dgm:t>
        <a:bodyPr/>
        <a:lstStyle/>
        <a:p>
          <a:r>
            <a:rPr lang="en-US" dirty="0"/>
            <a:t>Everything is wrapped in a transaction</a:t>
          </a:r>
        </a:p>
      </dgm:t>
    </dgm:pt>
    <dgm:pt modelId="{F34424E5-3541-4AAD-8812-57975470B944}" type="sibTrans" cxnId="{313D2662-48D0-4360-948B-4D2D6FCB5E10}">
      <dgm:prSet/>
      <dgm:spPr/>
      <dgm:t>
        <a:bodyPr/>
        <a:lstStyle/>
        <a:p>
          <a:endParaRPr lang="en-US"/>
        </a:p>
      </dgm:t>
    </dgm:pt>
    <dgm:pt modelId="{BD6A7C2D-CC49-490D-9825-0756FF0E830B}" type="parTrans" cxnId="{313D2662-48D0-4360-948B-4D2D6FCB5E10}">
      <dgm:prSet/>
      <dgm:spPr/>
      <dgm:t>
        <a:bodyPr/>
        <a:lstStyle/>
        <a:p>
          <a:endParaRPr lang="en-US"/>
        </a:p>
      </dgm:t>
    </dgm:pt>
    <dgm:pt modelId="{C61C2E05-D368-46A2-B364-E2BCF55040EC}">
      <dgm:prSet/>
      <dgm:spPr/>
      <dgm:t>
        <a:bodyPr/>
        <a:lstStyle/>
        <a:p>
          <a:r>
            <a:rPr lang="en-US" dirty="0"/>
            <a:t>Framework is easily installed and removed</a:t>
          </a:r>
        </a:p>
      </dgm:t>
    </dgm:pt>
    <dgm:pt modelId="{90CEF9AE-9F96-4277-9129-F14DD352C780}" type="parTrans" cxnId="{77A27E0C-AB15-4E44-BF43-80F053F94B7F}">
      <dgm:prSet/>
      <dgm:spPr/>
      <dgm:t>
        <a:bodyPr/>
        <a:lstStyle/>
        <a:p>
          <a:endParaRPr lang="en-US"/>
        </a:p>
      </dgm:t>
    </dgm:pt>
    <dgm:pt modelId="{2758E14D-DB81-4B76-9452-255CD4A34488}" type="sibTrans" cxnId="{77A27E0C-AB15-4E44-BF43-80F053F94B7F}">
      <dgm:prSet/>
      <dgm:spPr/>
      <dgm:t>
        <a:bodyPr/>
        <a:lstStyle/>
        <a:p>
          <a:endParaRPr lang="en-US"/>
        </a:p>
      </dgm:t>
    </dgm:pt>
    <dgm:pt modelId="{CD1B43AC-D891-4B62-A5CE-F855FAAF2047}" type="pres">
      <dgm:prSet presAssocID="{E2084379-6D0C-47F3-88B2-A6D8F622D64F}" presName="vert0" presStyleCnt="0">
        <dgm:presLayoutVars>
          <dgm:dir/>
          <dgm:animOne val="branch"/>
          <dgm:animLvl val="lvl"/>
        </dgm:presLayoutVars>
      </dgm:prSet>
      <dgm:spPr/>
    </dgm:pt>
    <dgm:pt modelId="{BE9AA25E-2362-4D9B-92A6-84DED9021E49}" type="pres">
      <dgm:prSet presAssocID="{E4F38C78-F68C-469F-B360-541514F15DEC}" presName="thickLine" presStyleLbl="alignNode1" presStyleIdx="0" presStyleCnt="5"/>
      <dgm:spPr/>
    </dgm:pt>
    <dgm:pt modelId="{D72A8C77-2E81-4847-9C7C-8A08C8155879}" type="pres">
      <dgm:prSet presAssocID="{E4F38C78-F68C-469F-B360-541514F15DEC}" presName="horz1" presStyleCnt="0"/>
      <dgm:spPr/>
    </dgm:pt>
    <dgm:pt modelId="{3A82ED41-3F83-4F88-A263-E0C9BD667083}" type="pres">
      <dgm:prSet presAssocID="{E4F38C78-F68C-469F-B360-541514F15DEC}" presName="tx1" presStyleLbl="revTx" presStyleIdx="0" presStyleCnt="5"/>
      <dgm:spPr/>
    </dgm:pt>
    <dgm:pt modelId="{82947E43-D4AC-418F-B567-1FC3719F9DC2}" type="pres">
      <dgm:prSet presAssocID="{E4F38C78-F68C-469F-B360-541514F15DEC}" presName="vert1" presStyleCnt="0"/>
      <dgm:spPr/>
    </dgm:pt>
    <dgm:pt modelId="{61E821A3-B2F6-4414-AF51-EE3C88056A8B}" type="pres">
      <dgm:prSet presAssocID="{03426B4A-25AD-41A7-B3A5-238B6B7A4659}" presName="thickLine" presStyleLbl="alignNode1" presStyleIdx="1" presStyleCnt="5"/>
      <dgm:spPr/>
    </dgm:pt>
    <dgm:pt modelId="{E003A8A9-09F3-425E-9067-5C186761821F}" type="pres">
      <dgm:prSet presAssocID="{03426B4A-25AD-41A7-B3A5-238B6B7A4659}" presName="horz1" presStyleCnt="0"/>
      <dgm:spPr/>
    </dgm:pt>
    <dgm:pt modelId="{269713ED-623D-4FA6-8204-26E736B4B76D}" type="pres">
      <dgm:prSet presAssocID="{03426B4A-25AD-41A7-B3A5-238B6B7A4659}" presName="tx1" presStyleLbl="revTx" presStyleIdx="1" presStyleCnt="5"/>
      <dgm:spPr/>
    </dgm:pt>
    <dgm:pt modelId="{F87526AD-DF6B-44CA-AF0B-788A6850F982}" type="pres">
      <dgm:prSet presAssocID="{03426B4A-25AD-41A7-B3A5-238B6B7A4659}" presName="vert1" presStyleCnt="0"/>
      <dgm:spPr/>
    </dgm:pt>
    <dgm:pt modelId="{2B98FAFA-78AD-4E6F-ADA7-D369F74D5506}" type="pres">
      <dgm:prSet presAssocID="{FB0D3546-4EB8-48C8-8831-BE9CD0957B8A}" presName="thickLine" presStyleLbl="alignNode1" presStyleIdx="2" presStyleCnt="5"/>
      <dgm:spPr/>
    </dgm:pt>
    <dgm:pt modelId="{8E7C0C1A-A743-40B1-B0DF-6871AEA91B79}" type="pres">
      <dgm:prSet presAssocID="{FB0D3546-4EB8-48C8-8831-BE9CD0957B8A}" presName="horz1" presStyleCnt="0"/>
      <dgm:spPr/>
    </dgm:pt>
    <dgm:pt modelId="{9962BB99-F8E3-49F5-BB6F-961E0E8E60E8}" type="pres">
      <dgm:prSet presAssocID="{FB0D3546-4EB8-48C8-8831-BE9CD0957B8A}" presName="tx1" presStyleLbl="revTx" presStyleIdx="2" presStyleCnt="5"/>
      <dgm:spPr/>
    </dgm:pt>
    <dgm:pt modelId="{4C762BD7-43F3-4BF9-B810-32F96292B7FD}" type="pres">
      <dgm:prSet presAssocID="{FB0D3546-4EB8-48C8-8831-BE9CD0957B8A}" presName="vert1" presStyleCnt="0"/>
      <dgm:spPr/>
    </dgm:pt>
    <dgm:pt modelId="{25373569-1FA2-46BB-A80D-E0B71DE5C40A}" type="pres">
      <dgm:prSet presAssocID="{371CD4D5-23B7-4CEB-B38D-73E432A04DD3}" presName="thickLine" presStyleLbl="alignNode1" presStyleIdx="3" presStyleCnt="5"/>
      <dgm:spPr/>
    </dgm:pt>
    <dgm:pt modelId="{76F2E207-35D2-45AE-8F56-C4270A776949}" type="pres">
      <dgm:prSet presAssocID="{371CD4D5-23B7-4CEB-B38D-73E432A04DD3}" presName="horz1" presStyleCnt="0"/>
      <dgm:spPr/>
    </dgm:pt>
    <dgm:pt modelId="{A666B213-50E7-486D-8D99-AC9F6A78312D}" type="pres">
      <dgm:prSet presAssocID="{371CD4D5-23B7-4CEB-B38D-73E432A04DD3}" presName="tx1" presStyleLbl="revTx" presStyleIdx="3" presStyleCnt="5"/>
      <dgm:spPr/>
    </dgm:pt>
    <dgm:pt modelId="{727867B3-BD06-445C-9A3C-2024303CD737}" type="pres">
      <dgm:prSet presAssocID="{371CD4D5-23B7-4CEB-B38D-73E432A04DD3}" presName="vert1" presStyleCnt="0"/>
      <dgm:spPr/>
    </dgm:pt>
    <dgm:pt modelId="{A702E75B-689B-4F07-A3E0-D048FF98EBCC}" type="pres">
      <dgm:prSet presAssocID="{C61C2E05-D368-46A2-B364-E2BCF55040EC}" presName="thickLine" presStyleLbl="alignNode1" presStyleIdx="4" presStyleCnt="5"/>
      <dgm:spPr/>
    </dgm:pt>
    <dgm:pt modelId="{F209F2A5-0C18-4B68-A114-2E63A4297ACC}" type="pres">
      <dgm:prSet presAssocID="{C61C2E05-D368-46A2-B364-E2BCF55040EC}" presName="horz1" presStyleCnt="0"/>
      <dgm:spPr/>
    </dgm:pt>
    <dgm:pt modelId="{F7489305-BBD7-472F-A20E-F091332D937B}" type="pres">
      <dgm:prSet presAssocID="{C61C2E05-D368-46A2-B364-E2BCF55040EC}" presName="tx1" presStyleLbl="revTx" presStyleIdx="4" presStyleCnt="5"/>
      <dgm:spPr/>
    </dgm:pt>
    <dgm:pt modelId="{56275CE4-EB3C-4737-9EAA-1615D68F5B7F}" type="pres">
      <dgm:prSet presAssocID="{C61C2E05-D368-46A2-B364-E2BCF55040EC}" presName="vert1" presStyleCnt="0"/>
      <dgm:spPr/>
    </dgm:pt>
  </dgm:ptLst>
  <dgm:cxnLst>
    <dgm:cxn modelId="{F61C4B07-C304-4326-A2AA-1FC18862EDA9}" srcId="{E2084379-6D0C-47F3-88B2-A6D8F622D64F}" destId="{371CD4D5-23B7-4CEB-B38D-73E432A04DD3}" srcOrd="3" destOrd="0" parTransId="{911AF40F-800D-4552-98C5-65A18F6E1896}" sibTransId="{5589989A-C38B-42D0-B60A-D3F07F15D709}"/>
    <dgm:cxn modelId="{77A27E0C-AB15-4E44-BF43-80F053F94B7F}" srcId="{E2084379-6D0C-47F3-88B2-A6D8F622D64F}" destId="{C61C2E05-D368-46A2-B364-E2BCF55040EC}" srcOrd="4" destOrd="0" parTransId="{90CEF9AE-9F96-4277-9129-F14DD352C780}" sibTransId="{2758E14D-DB81-4B76-9452-255CD4A34488}"/>
    <dgm:cxn modelId="{A0897516-97E4-4BE2-AE87-3129AABA352B}" type="presOf" srcId="{03426B4A-25AD-41A7-B3A5-238B6B7A4659}" destId="{269713ED-623D-4FA6-8204-26E736B4B76D}" srcOrd="0" destOrd="0" presId="urn:microsoft.com/office/officeart/2008/layout/LinedList"/>
    <dgm:cxn modelId="{313D2662-48D0-4360-948B-4D2D6FCB5E10}" srcId="{E2084379-6D0C-47F3-88B2-A6D8F622D64F}" destId="{03426B4A-25AD-41A7-B3A5-238B6B7A4659}" srcOrd="1" destOrd="0" parTransId="{BD6A7C2D-CC49-490D-9825-0756FF0E830B}" sibTransId="{F34424E5-3541-4AAD-8812-57975470B944}"/>
    <dgm:cxn modelId="{F34AE268-729B-44DD-B74F-2292EA465AA1}" srcId="{E2084379-6D0C-47F3-88B2-A6D8F622D64F}" destId="{FB0D3546-4EB8-48C8-8831-BE9CD0957B8A}" srcOrd="2" destOrd="0" parTransId="{353DE415-92EC-4112-9893-B7495CB98082}" sibTransId="{FA4B29EE-124C-40C2-9299-6A5313E02173}"/>
    <dgm:cxn modelId="{5AABB07F-677C-4F64-8BB3-F0BE0702E2E9}" type="presOf" srcId="{C61C2E05-D368-46A2-B364-E2BCF55040EC}" destId="{F7489305-BBD7-472F-A20E-F091332D937B}" srcOrd="0" destOrd="0" presId="urn:microsoft.com/office/officeart/2008/layout/LinedList"/>
    <dgm:cxn modelId="{03E4E7A1-82D7-4168-9C8E-1E8AC1D9B447}" type="presOf" srcId="{E2084379-6D0C-47F3-88B2-A6D8F622D64F}" destId="{CD1B43AC-D891-4B62-A5CE-F855FAAF2047}" srcOrd="0" destOrd="0" presId="urn:microsoft.com/office/officeart/2008/layout/LinedList"/>
    <dgm:cxn modelId="{9B7A36A3-D336-4FB1-ADDE-91F1D04CE6C0}" type="presOf" srcId="{371CD4D5-23B7-4CEB-B38D-73E432A04DD3}" destId="{A666B213-50E7-486D-8D99-AC9F6A78312D}" srcOrd="0" destOrd="0" presId="urn:microsoft.com/office/officeart/2008/layout/LinedList"/>
    <dgm:cxn modelId="{BCBC16B8-9E94-43D1-8CBC-72E7B13C75C5}" type="presOf" srcId="{E4F38C78-F68C-469F-B360-541514F15DEC}" destId="{3A82ED41-3F83-4F88-A263-E0C9BD667083}" srcOrd="0" destOrd="0" presId="urn:microsoft.com/office/officeart/2008/layout/LinedList"/>
    <dgm:cxn modelId="{9FC445E4-D1FA-4C98-8315-C247B1E1580C}" type="presOf" srcId="{FB0D3546-4EB8-48C8-8831-BE9CD0957B8A}" destId="{9962BB99-F8E3-49F5-BB6F-961E0E8E60E8}" srcOrd="0" destOrd="0" presId="urn:microsoft.com/office/officeart/2008/layout/LinedList"/>
    <dgm:cxn modelId="{C58281F0-0713-4F88-8083-113BC27D8437}" srcId="{E2084379-6D0C-47F3-88B2-A6D8F622D64F}" destId="{E4F38C78-F68C-469F-B360-541514F15DEC}" srcOrd="0" destOrd="0" parTransId="{46F72927-6E13-4617-9F51-73DE8BC98937}" sibTransId="{621AB635-7FA5-4BC8-81BE-036A0C0AF870}"/>
    <dgm:cxn modelId="{594E3BA4-AEAF-4615-AF51-EDE03ECB5196}" type="presParOf" srcId="{CD1B43AC-D891-4B62-A5CE-F855FAAF2047}" destId="{BE9AA25E-2362-4D9B-92A6-84DED9021E49}" srcOrd="0" destOrd="0" presId="urn:microsoft.com/office/officeart/2008/layout/LinedList"/>
    <dgm:cxn modelId="{B81D7FCF-3A69-4515-AB42-04AFCE5AD7F0}" type="presParOf" srcId="{CD1B43AC-D891-4B62-A5CE-F855FAAF2047}" destId="{D72A8C77-2E81-4847-9C7C-8A08C8155879}" srcOrd="1" destOrd="0" presId="urn:microsoft.com/office/officeart/2008/layout/LinedList"/>
    <dgm:cxn modelId="{87CF86EB-5DE0-4565-9989-9408D775F0E5}" type="presParOf" srcId="{D72A8C77-2E81-4847-9C7C-8A08C8155879}" destId="{3A82ED41-3F83-4F88-A263-E0C9BD667083}" srcOrd="0" destOrd="0" presId="urn:microsoft.com/office/officeart/2008/layout/LinedList"/>
    <dgm:cxn modelId="{455BF1E8-BC44-4899-B077-692D78935F0B}" type="presParOf" srcId="{D72A8C77-2E81-4847-9C7C-8A08C8155879}" destId="{82947E43-D4AC-418F-B567-1FC3719F9DC2}" srcOrd="1" destOrd="0" presId="urn:microsoft.com/office/officeart/2008/layout/LinedList"/>
    <dgm:cxn modelId="{E538A1FE-83E6-44DF-B6E7-162F2BBC742D}" type="presParOf" srcId="{CD1B43AC-D891-4B62-A5CE-F855FAAF2047}" destId="{61E821A3-B2F6-4414-AF51-EE3C88056A8B}" srcOrd="2" destOrd="0" presId="urn:microsoft.com/office/officeart/2008/layout/LinedList"/>
    <dgm:cxn modelId="{AE9D3084-22CA-4BAD-912D-2A08E67E274D}" type="presParOf" srcId="{CD1B43AC-D891-4B62-A5CE-F855FAAF2047}" destId="{E003A8A9-09F3-425E-9067-5C186761821F}" srcOrd="3" destOrd="0" presId="urn:microsoft.com/office/officeart/2008/layout/LinedList"/>
    <dgm:cxn modelId="{CC67F50E-091D-4911-B169-E033D2F11F41}" type="presParOf" srcId="{E003A8A9-09F3-425E-9067-5C186761821F}" destId="{269713ED-623D-4FA6-8204-26E736B4B76D}" srcOrd="0" destOrd="0" presId="urn:microsoft.com/office/officeart/2008/layout/LinedList"/>
    <dgm:cxn modelId="{4D81835B-BD8B-4D08-936B-9CBEC71A7A13}" type="presParOf" srcId="{E003A8A9-09F3-425E-9067-5C186761821F}" destId="{F87526AD-DF6B-44CA-AF0B-788A6850F982}" srcOrd="1" destOrd="0" presId="urn:microsoft.com/office/officeart/2008/layout/LinedList"/>
    <dgm:cxn modelId="{795E2C7F-9623-448B-9C35-B341588CBDEB}" type="presParOf" srcId="{CD1B43AC-D891-4B62-A5CE-F855FAAF2047}" destId="{2B98FAFA-78AD-4E6F-ADA7-D369F74D5506}" srcOrd="4" destOrd="0" presId="urn:microsoft.com/office/officeart/2008/layout/LinedList"/>
    <dgm:cxn modelId="{9C6246F2-3A83-49FE-BA19-B0028DCF5696}" type="presParOf" srcId="{CD1B43AC-D891-4B62-A5CE-F855FAAF2047}" destId="{8E7C0C1A-A743-40B1-B0DF-6871AEA91B79}" srcOrd="5" destOrd="0" presId="urn:microsoft.com/office/officeart/2008/layout/LinedList"/>
    <dgm:cxn modelId="{135BE0D9-A8A4-47A6-BABB-110F0B3CE485}" type="presParOf" srcId="{8E7C0C1A-A743-40B1-B0DF-6871AEA91B79}" destId="{9962BB99-F8E3-49F5-BB6F-961E0E8E60E8}" srcOrd="0" destOrd="0" presId="urn:microsoft.com/office/officeart/2008/layout/LinedList"/>
    <dgm:cxn modelId="{5823C04F-AF54-4C7A-A2EA-A9130F2812EA}" type="presParOf" srcId="{8E7C0C1A-A743-40B1-B0DF-6871AEA91B79}" destId="{4C762BD7-43F3-4BF9-B810-32F96292B7FD}" srcOrd="1" destOrd="0" presId="urn:microsoft.com/office/officeart/2008/layout/LinedList"/>
    <dgm:cxn modelId="{53DB5200-07C4-41B5-9DCA-6F8128798A43}" type="presParOf" srcId="{CD1B43AC-D891-4B62-A5CE-F855FAAF2047}" destId="{25373569-1FA2-46BB-A80D-E0B71DE5C40A}" srcOrd="6" destOrd="0" presId="urn:microsoft.com/office/officeart/2008/layout/LinedList"/>
    <dgm:cxn modelId="{E293695A-989B-4BB8-ADAB-FCE8008D0151}" type="presParOf" srcId="{CD1B43AC-D891-4B62-A5CE-F855FAAF2047}" destId="{76F2E207-35D2-45AE-8F56-C4270A776949}" srcOrd="7" destOrd="0" presId="urn:microsoft.com/office/officeart/2008/layout/LinedList"/>
    <dgm:cxn modelId="{F3860C00-3A1C-414A-81E2-BDD99B9F273D}" type="presParOf" srcId="{76F2E207-35D2-45AE-8F56-C4270A776949}" destId="{A666B213-50E7-486D-8D99-AC9F6A78312D}" srcOrd="0" destOrd="0" presId="urn:microsoft.com/office/officeart/2008/layout/LinedList"/>
    <dgm:cxn modelId="{F2A18272-3C4A-4177-8E32-5FF511DFE91F}" type="presParOf" srcId="{76F2E207-35D2-45AE-8F56-C4270A776949}" destId="{727867B3-BD06-445C-9A3C-2024303CD737}" srcOrd="1" destOrd="0" presId="urn:microsoft.com/office/officeart/2008/layout/LinedList"/>
    <dgm:cxn modelId="{1F6E7AA3-FD61-49D3-A0C9-0898A145E18A}" type="presParOf" srcId="{CD1B43AC-D891-4B62-A5CE-F855FAAF2047}" destId="{A702E75B-689B-4F07-A3E0-D048FF98EBCC}" srcOrd="8" destOrd="0" presId="urn:microsoft.com/office/officeart/2008/layout/LinedList"/>
    <dgm:cxn modelId="{10349B78-1B0C-4EC5-AB33-F99B25B38924}" type="presParOf" srcId="{CD1B43AC-D891-4B62-A5CE-F855FAAF2047}" destId="{F209F2A5-0C18-4B68-A114-2E63A4297ACC}" srcOrd="9" destOrd="0" presId="urn:microsoft.com/office/officeart/2008/layout/LinedList"/>
    <dgm:cxn modelId="{1DB8EB15-1C94-40A0-A73F-1CEB859E13CA}" type="presParOf" srcId="{F209F2A5-0C18-4B68-A114-2E63A4297ACC}" destId="{F7489305-BBD7-472F-A20E-F091332D937B}" srcOrd="0" destOrd="0" presId="urn:microsoft.com/office/officeart/2008/layout/LinedList"/>
    <dgm:cxn modelId="{222C51B5-5535-4A8B-8A79-408FA72B8F23}" type="presParOf" srcId="{F209F2A5-0C18-4B68-A114-2E63A4297ACC}" destId="{56275CE4-EB3C-4737-9EAA-1615D68F5B7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1659A3-B14D-422E-BE73-42869947582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73AD57-5F9B-456E-8BAF-1EA3D209B1C3}">
      <dgm:prSet phldrT="[Text]"/>
      <dgm:spPr/>
      <dgm:t>
        <a:bodyPr/>
        <a:lstStyle/>
        <a:p>
          <a:r>
            <a:rPr lang="en-US" dirty="0"/>
            <a:t>Built on Pester</a:t>
          </a:r>
        </a:p>
      </dgm:t>
    </dgm:pt>
    <dgm:pt modelId="{D4064876-0AA6-484D-B16D-C1A905E804B5}" type="parTrans" cxnId="{C047A5F2-59A4-4328-A561-2763FF687937}">
      <dgm:prSet/>
      <dgm:spPr/>
      <dgm:t>
        <a:bodyPr/>
        <a:lstStyle/>
        <a:p>
          <a:endParaRPr lang="en-US"/>
        </a:p>
      </dgm:t>
    </dgm:pt>
    <dgm:pt modelId="{9E376405-2E1D-41AB-B3A1-32514E1C74C5}" type="sibTrans" cxnId="{C047A5F2-59A4-4328-A561-2763FF687937}">
      <dgm:prSet/>
      <dgm:spPr/>
      <dgm:t>
        <a:bodyPr/>
        <a:lstStyle/>
        <a:p>
          <a:endParaRPr lang="en-US"/>
        </a:p>
      </dgm:t>
    </dgm:pt>
    <dgm:pt modelId="{43D81D00-D9E3-4776-8B43-C2116FE3EEAC}">
      <dgm:prSet phldrT="[Text]"/>
      <dgm:spPr/>
      <dgm:t>
        <a:bodyPr/>
        <a:lstStyle/>
        <a:p>
          <a:r>
            <a:rPr lang="en-US" dirty="0"/>
            <a:t>Includes hundreds of Standard DBA Checks</a:t>
          </a:r>
        </a:p>
      </dgm:t>
    </dgm:pt>
    <dgm:pt modelId="{B5457372-ED07-4371-90BC-9EB6855F764E}" type="parTrans" cxnId="{2061F195-E6FE-4809-8DB6-33824D117DF6}">
      <dgm:prSet/>
      <dgm:spPr/>
      <dgm:t>
        <a:bodyPr/>
        <a:lstStyle/>
        <a:p>
          <a:endParaRPr lang="en-US"/>
        </a:p>
      </dgm:t>
    </dgm:pt>
    <dgm:pt modelId="{19EDBC06-9B2E-4250-A042-C2FD89A954F3}" type="sibTrans" cxnId="{2061F195-E6FE-4809-8DB6-33824D117DF6}">
      <dgm:prSet/>
      <dgm:spPr/>
      <dgm:t>
        <a:bodyPr/>
        <a:lstStyle/>
        <a:p>
          <a:endParaRPr lang="en-US"/>
        </a:p>
      </dgm:t>
    </dgm:pt>
    <dgm:pt modelId="{C2A8F6E5-7C83-4A7C-8308-985B4EF27D0C}">
      <dgm:prSet phldrT="[Text]"/>
      <dgm:spPr/>
      <dgm:t>
        <a:bodyPr/>
        <a:lstStyle/>
        <a:p>
          <a:r>
            <a:rPr lang="en-US" dirty="0"/>
            <a:t>Fully configurable</a:t>
          </a:r>
        </a:p>
      </dgm:t>
    </dgm:pt>
    <dgm:pt modelId="{6D590850-56C0-4AC9-820E-B040CA2DD5F4}" type="parTrans" cxnId="{B8BFE058-23D7-4BAB-B982-82DC35E5AD76}">
      <dgm:prSet/>
      <dgm:spPr/>
      <dgm:t>
        <a:bodyPr/>
        <a:lstStyle/>
        <a:p>
          <a:endParaRPr lang="en-US"/>
        </a:p>
      </dgm:t>
    </dgm:pt>
    <dgm:pt modelId="{5AB90A7A-BBC0-4204-82E5-664AC3D1D311}" type="sibTrans" cxnId="{B8BFE058-23D7-4BAB-B982-82DC35E5AD76}">
      <dgm:prSet/>
      <dgm:spPr/>
      <dgm:t>
        <a:bodyPr/>
        <a:lstStyle/>
        <a:p>
          <a:endParaRPr lang="en-US"/>
        </a:p>
      </dgm:t>
    </dgm:pt>
    <dgm:pt modelId="{68FC27C6-CA67-4FCC-9DB7-03A055C200DF}">
      <dgm:prSet phldrT="[Text]"/>
      <dgm:spPr/>
      <dgm:t>
        <a:bodyPr/>
        <a:lstStyle/>
        <a:p>
          <a:r>
            <a:rPr lang="en-US" b="0" dirty="0"/>
            <a:t>Describe "a thing" {</a:t>
          </a:r>
          <a:endParaRPr lang="en-US" dirty="0"/>
        </a:p>
      </dgm:t>
    </dgm:pt>
    <dgm:pt modelId="{AC801754-E9AD-4229-BB28-58DC326EB593}" type="parTrans" cxnId="{214E7DDE-CC5E-499F-A546-1AA104DE3AB9}">
      <dgm:prSet/>
      <dgm:spPr/>
      <dgm:t>
        <a:bodyPr/>
        <a:lstStyle/>
        <a:p>
          <a:endParaRPr lang="en-US"/>
        </a:p>
      </dgm:t>
    </dgm:pt>
    <dgm:pt modelId="{22D54D74-F3F6-42FB-9AFC-8C3C65CF7AEC}" type="sibTrans" cxnId="{214E7DDE-CC5E-499F-A546-1AA104DE3AB9}">
      <dgm:prSet/>
      <dgm:spPr/>
      <dgm:t>
        <a:bodyPr/>
        <a:lstStyle/>
        <a:p>
          <a:endParaRPr lang="en-US"/>
        </a:p>
      </dgm:t>
    </dgm:pt>
    <dgm:pt modelId="{001B59C9-CB92-4C8B-86F7-408211F3626C}">
      <dgm:prSet phldrT="[Text]"/>
      <dgm:spPr/>
      <dgm:t>
        <a:bodyPr/>
        <a:lstStyle/>
        <a:p>
          <a:r>
            <a:rPr lang="en-US" dirty="0"/>
            <a:t>Includes Power BI Dashboard</a:t>
          </a:r>
        </a:p>
      </dgm:t>
    </dgm:pt>
    <dgm:pt modelId="{306AE1D1-D0BA-4A18-AD87-E895ABC82203}" type="parTrans" cxnId="{5DE2BD53-AA9C-486E-9BD6-5BE577E23439}">
      <dgm:prSet/>
      <dgm:spPr/>
      <dgm:t>
        <a:bodyPr/>
        <a:lstStyle/>
        <a:p>
          <a:endParaRPr lang="en-US"/>
        </a:p>
      </dgm:t>
    </dgm:pt>
    <dgm:pt modelId="{ABF1FFC2-9B19-4F14-BB77-BD60F62550D0}" type="sibTrans" cxnId="{5DE2BD53-AA9C-486E-9BD6-5BE577E23439}">
      <dgm:prSet/>
      <dgm:spPr/>
      <dgm:t>
        <a:bodyPr/>
        <a:lstStyle/>
        <a:p>
          <a:endParaRPr lang="en-US"/>
        </a:p>
      </dgm:t>
    </dgm:pt>
    <dgm:pt modelId="{681C69A9-5F39-4C4B-A62E-782025531DC8}">
      <dgm:prSet phldrT="[Text]"/>
      <dgm:spPr/>
      <dgm:t>
        <a:bodyPr/>
        <a:lstStyle/>
        <a:p>
          <a:r>
            <a:rPr lang="en-US" dirty="0"/>
            <a:t>Invoke-</a:t>
          </a:r>
          <a:r>
            <a:rPr lang="en-US" dirty="0" err="1"/>
            <a:t>DbcCheck</a:t>
          </a:r>
          <a:r>
            <a:rPr lang="en-US" dirty="0"/>
            <a:t> -</a:t>
          </a:r>
          <a:r>
            <a:rPr lang="en-US" dirty="0" err="1"/>
            <a:t>SqlInstance</a:t>
          </a:r>
          <a:r>
            <a:rPr lang="en-US" dirty="0"/>
            <a:t> localhost –</a:t>
          </a:r>
          <a:r>
            <a:rPr lang="en-US" b="0" dirty="0" err="1"/>
            <a:t>AllChecks</a:t>
          </a:r>
          <a:endParaRPr lang="en-US" dirty="0"/>
        </a:p>
      </dgm:t>
    </dgm:pt>
    <dgm:pt modelId="{6D7712CB-0A4C-4070-82C2-FED9E970F54A}" type="parTrans" cxnId="{9C723B38-852A-434D-8DA5-7E2C5BDFDB6B}">
      <dgm:prSet/>
      <dgm:spPr/>
      <dgm:t>
        <a:bodyPr/>
        <a:lstStyle/>
        <a:p>
          <a:endParaRPr lang="en-US"/>
        </a:p>
      </dgm:t>
    </dgm:pt>
    <dgm:pt modelId="{FF36DA51-6CE1-490D-BF5C-51E222FAF392}" type="sibTrans" cxnId="{9C723B38-852A-434D-8DA5-7E2C5BDFDB6B}">
      <dgm:prSet/>
      <dgm:spPr/>
      <dgm:t>
        <a:bodyPr/>
        <a:lstStyle/>
        <a:p>
          <a:endParaRPr lang="en-US"/>
        </a:p>
      </dgm:t>
    </dgm:pt>
    <dgm:pt modelId="{DB0D702E-CAE9-4B0B-B358-ED70215BEEA9}">
      <dgm:prSet phldrT="[Text]"/>
      <dgm:spPr/>
      <dgm:t>
        <a:bodyPr/>
        <a:lstStyle/>
        <a:p>
          <a:r>
            <a:rPr lang="en-US" dirty="0"/>
            <a:t>Get-</a:t>
          </a:r>
          <a:r>
            <a:rPr lang="en-US" dirty="0" err="1"/>
            <a:t>DbcConfigValue</a:t>
          </a:r>
          <a:r>
            <a:rPr lang="en-US" dirty="0"/>
            <a:t> -Name </a:t>
          </a:r>
          <a:r>
            <a:rPr lang="en-US" b="0" dirty="0" err="1"/>
            <a:t>app.sqlinstance</a:t>
          </a:r>
          <a:endParaRPr lang="en-US" dirty="0"/>
        </a:p>
      </dgm:t>
    </dgm:pt>
    <dgm:pt modelId="{B3E5CD4A-F837-4C79-83D5-29088F2A6BB9}" type="parTrans" cxnId="{ECF250E5-90B9-4B9F-BEF2-9F062E7E9858}">
      <dgm:prSet/>
      <dgm:spPr/>
      <dgm:t>
        <a:bodyPr/>
        <a:lstStyle/>
        <a:p>
          <a:endParaRPr lang="en-US"/>
        </a:p>
      </dgm:t>
    </dgm:pt>
    <dgm:pt modelId="{C9D1EE30-8FC3-411D-8768-1F01E3919BD8}" type="sibTrans" cxnId="{ECF250E5-90B9-4B9F-BEF2-9F062E7E9858}">
      <dgm:prSet/>
      <dgm:spPr/>
      <dgm:t>
        <a:bodyPr/>
        <a:lstStyle/>
        <a:p>
          <a:endParaRPr lang="en-US"/>
        </a:p>
      </dgm:t>
    </dgm:pt>
    <dgm:pt modelId="{A3CB4706-8CCE-4783-8616-3BD0CD5DB640}">
      <dgm:prSet phldrT="[Text]"/>
      <dgm:spPr/>
      <dgm:t>
        <a:bodyPr/>
        <a:lstStyle/>
        <a:p>
          <a:r>
            <a:rPr lang="en-US" b="0" dirty="0"/>
            <a:t>Set-</a:t>
          </a:r>
          <a:r>
            <a:rPr lang="en-US" b="0" dirty="0" err="1"/>
            <a:t>DbcConfig</a:t>
          </a:r>
          <a:r>
            <a:rPr lang="en-US" b="0" dirty="0"/>
            <a:t> -Name </a:t>
          </a:r>
          <a:r>
            <a:rPr lang="en-US" b="0" dirty="0" err="1"/>
            <a:t>app.sqlinstance</a:t>
          </a:r>
          <a:r>
            <a:rPr lang="en-US" b="0" dirty="0"/>
            <a:t> -Value localhost</a:t>
          </a:r>
          <a:endParaRPr lang="en-US" dirty="0"/>
        </a:p>
      </dgm:t>
    </dgm:pt>
    <dgm:pt modelId="{A6C397D9-EFB2-43A9-B457-F826F956193E}" type="parTrans" cxnId="{283F2870-41F8-45D9-B373-E26EDCAEBCA1}">
      <dgm:prSet/>
      <dgm:spPr/>
      <dgm:t>
        <a:bodyPr/>
        <a:lstStyle/>
        <a:p>
          <a:endParaRPr lang="en-US"/>
        </a:p>
      </dgm:t>
    </dgm:pt>
    <dgm:pt modelId="{F6CACB0C-32F9-4AF0-B94C-A499EFC4245C}" type="sibTrans" cxnId="{283F2870-41F8-45D9-B373-E26EDCAEBCA1}">
      <dgm:prSet/>
      <dgm:spPr/>
      <dgm:t>
        <a:bodyPr/>
        <a:lstStyle/>
        <a:p>
          <a:endParaRPr lang="en-US"/>
        </a:p>
      </dgm:t>
    </dgm:pt>
    <dgm:pt modelId="{5018C252-25B9-407F-8E68-8F535746C430}">
      <dgm:prSet phldrT="[Text]"/>
      <dgm:spPr/>
      <dgm:t>
        <a:bodyPr/>
        <a:lstStyle/>
        <a:p>
          <a:r>
            <a:rPr lang="en-US"/>
            <a:t>Invoke-DbcCheck -SqlInstance localhost -Check MaintenanceSolution -PassThru | Update-DbcPowerBiDataSource</a:t>
          </a:r>
          <a:endParaRPr lang="en-US" dirty="0"/>
        </a:p>
      </dgm:t>
    </dgm:pt>
    <dgm:pt modelId="{FCBAA622-75D6-43E0-AA67-CE9979139228}" type="parTrans" cxnId="{01DEA771-9950-4E6C-8CEF-9837B9710A56}">
      <dgm:prSet/>
      <dgm:spPr/>
      <dgm:t>
        <a:bodyPr/>
        <a:lstStyle/>
        <a:p>
          <a:endParaRPr lang="en-US"/>
        </a:p>
      </dgm:t>
    </dgm:pt>
    <dgm:pt modelId="{FF7C9BBF-BD6C-4B17-BC32-F639BE103ABE}" type="sibTrans" cxnId="{01DEA771-9950-4E6C-8CEF-9837B9710A56}">
      <dgm:prSet/>
      <dgm:spPr/>
      <dgm:t>
        <a:bodyPr/>
        <a:lstStyle/>
        <a:p>
          <a:endParaRPr lang="en-US"/>
        </a:p>
      </dgm:t>
    </dgm:pt>
    <dgm:pt modelId="{E3E244F8-83E8-4224-8EA6-76EB5CE6ADDC}">
      <dgm:prSet phldrT="[Text]"/>
      <dgm:spPr/>
      <dgm:t>
        <a:bodyPr/>
        <a:lstStyle/>
        <a:p>
          <a:r>
            <a:rPr lang="en-US" dirty="0"/>
            <a:t>Invoke-</a:t>
          </a:r>
          <a:r>
            <a:rPr lang="en-US" dirty="0" err="1"/>
            <a:t>DbcCheck</a:t>
          </a:r>
          <a:r>
            <a:rPr lang="en-US" dirty="0"/>
            <a:t> -</a:t>
          </a:r>
          <a:r>
            <a:rPr lang="en-US" dirty="0" err="1"/>
            <a:t>SqlInstance</a:t>
          </a:r>
          <a:r>
            <a:rPr lang="en-US" dirty="0"/>
            <a:t> localhost -Check </a:t>
          </a:r>
          <a:r>
            <a:rPr lang="en-US" dirty="0" err="1"/>
            <a:t>MaintenanceSolution</a:t>
          </a:r>
          <a:endParaRPr lang="en-US" dirty="0"/>
        </a:p>
      </dgm:t>
    </dgm:pt>
    <dgm:pt modelId="{65E4F1FF-F56F-48F2-BC7F-72AF8C880DB0}" type="parTrans" cxnId="{CB60131C-2C48-4B36-8D9A-DC33F9BF6AA1}">
      <dgm:prSet/>
      <dgm:spPr/>
      <dgm:t>
        <a:bodyPr/>
        <a:lstStyle/>
        <a:p>
          <a:endParaRPr lang="en-US"/>
        </a:p>
      </dgm:t>
    </dgm:pt>
    <dgm:pt modelId="{5142DA36-02C2-4A62-8FEC-B77FD2D1430A}" type="sibTrans" cxnId="{CB60131C-2C48-4B36-8D9A-DC33F9BF6AA1}">
      <dgm:prSet/>
      <dgm:spPr/>
      <dgm:t>
        <a:bodyPr/>
        <a:lstStyle/>
        <a:p>
          <a:endParaRPr lang="en-US"/>
        </a:p>
      </dgm:t>
    </dgm:pt>
    <dgm:pt modelId="{39451B94-20EB-458D-AE50-80B2BC87038B}">
      <dgm:prSet/>
      <dgm:spPr/>
      <dgm:t>
        <a:bodyPr/>
        <a:lstStyle/>
        <a:p>
          <a:r>
            <a:rPr lang="en-US" b="0" dirty="0"/>
            <a:t>Context "thing is shiny" {</a:t>
          </a:r>
        </a:p>
      </dgm:t>
    </dgm:pt>
    <dgm:pt modelId="{04EA2924-9C34-403D-9CE2-EBE855AE1673}" type="parTrans" cxnId="{E4808F28-3A7A-432E-8AED-8391099EB9B3}">
      <dgm:prSet/>
      <dgm:spPr/>
      <dgm:t>
        <a:bodyPr/>
        <a:lstStyle/>
        <a:p>
          <a:endParaRPr lang="en-US"/>
        </a:p>
      </dgm:t>
    </dgm:pt>
    <dgm:pt modelId="{F42FD51C-9BB4-4197-8ADE-97EC00F97E90}" type="sibTrans" cxnId="{E4808F28-3A7A-432E-8AED-8391099EB9B3}">
      <dgm:prSet/>
      <dgm:spPr/>
      <dgm:t>
        <a:bodyPr/>
        <a:lstStyle/>
        <a:p>
          <a:endParaRPr lang="en-US"/>
        </a:p>
      </dgm:t>
    </dgm:pt>
    <dgm:pt modelId="{C2BF1436-4D1B-4684-AA71-BD75F15764FF}">
      <dgm:prSet/>
      <dgm:spPr/>
      <dgm:t>
        <a:bodyPr/>
        <a:lstStyle/>
        <a:p>
          <a:r>
            <a:rPr lang="en-US" b="0" dirty="0"/>
            <a:t>It "is true" {$true | should be $true } } }</a:t>
          </a:r>
        </a:p>
      </dgm:t>
    </dgm:pt>
    <dgm:pt modelId="{82EC8C32-0E5D-4BA9-860A-CA18C833925B}" type="parTrans" cxnId="{08BEAD03-0C5C-4DD2-96FF-6CC67EFE7BB6}">
      <dgm:prSet/>
      <dgm:spPr/>
      <dgm:t>
        <a:bodyPr/>
        <a:lstStyle/>
        <a:p>
          <a:endParaRPr lang="en-US"/>
        </a:p>
      </dgm:t>
    </dgm:pt>
    <dgm:pt modelId="{27ADE912-C4CF-4DF4-94AA-86BC13DC356E}" type="sibTrans" cxnId="{08BEAD03-0C5C-4DD2-96FF-6CC67EFE7BB6}">
      <dgm:prSet/>
      <dgm:spPr/>
      <dgm:t>
        <a:bodyPr/>
        <a:lstStyle/>
        <a:p>
          <a:endParaRPr lang="en-US"/>
        </a:p>
      </dgm:t>
    </dgm:pt>
    <dgm:pt modelId="{EBDB7CD6-10AD-4FBE-943B-01789C6077CB}" type="pres">
      <dgm:prSet presAssocID="{6C1659A3-B14D-422E-BE73-428699475829}" presName="Name0" presStyleCnt="0">
        <dgm:presLayoutVars>
          <dgm:dir/>
          <dgm:animLvl val="lvl"/>
          <dgm:resizeHandles val="exact"/>
        </dgm:presLayoutVars>
      </dgm:prSet>
      <dgm:spPr/>
    </dgm:pt>
    <dgm:pt modelId="{C9118DA2-EFF6-4CFA-B2FC-8ABF048D6778}" type="pres">
      <dgm:prSet presAssocID="{DD73AD57-5F9B-456E-8BAF-1EA3D209B1C3}" presName="linNode" presStyleCnt="0"/>
      <dgm:spPr/>
    </dgm:pt>
    <dgm:pt modelId="{96FD025E-1F30-44D2-A1C2-DA2FF66E83A0}" type="pres">
      <dgm:prSet presAssocID="{DD73AD57-5F9B-456E-8BAF-1EA3D209B1C3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CACBCA62-E5E5-4F89-8393-65B7D28565E6}" type="pres">
      <dgm:prSet presAssocID="{DD73AD57-5F9B-456E-8BAF-1EA3D209B1C3}" presName="descendantText" presStyleLbl="alignAccFollowNode1" presStyleIdx="0" presStyleCnt="4">
        <dgm:presLayoutVars>
          <dgm:bulletEnabled val="1"/>
        </dgm:presLayoutVars>
      </dgm:prSet>
      <dgm:spPr/>
    </dgm:pt>
    <dgm:pt modelId="{2CDEA04B-A629-4844-B68A-8DBED4522109}" type="pres">
      <dgm:prSet presAssocID="{9E376405-2E1D-41AB-B3A1-32514E1C74C5}" presName="sp" presStyleCnt="0"/>
      <dgm:spPr/>
    </dgm:pt>
    <dgm:pt modelId="{9A6F922D-C14C-42B5-949A-429DF9536574}" type="pres">
      <dgm:prSet presAssocID="{43D81D00-D9E3-4776-8B43-C2116FE3EEAC}" presName="linNode" presStyleCnt="0"/>
      <dgm:spPr/>
    </dgm:pt>
    <dgm:pt modelId="{F0D4BC1A-0747-430D-B4D6-4CD5EA73B220}" type="pres">
      <dgm:prSet presAssocID="{43D81D00-D9E3-4776-8B43-C2116FE3EEA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43F1B55E-C583-41EF-8C4A-D2DF4F9D0864}" type="pres">
      <dgm:prSet presAssocID="{43D81D00-D9E3-4776-8B43-C2116FE3EEAC}" presName="descendantText" presStyleLbl="alignAccFollowNode1" presStyleIdx="1" presStyleCnt="4">
        <dgm:presLayoutVars>
          <dgm:bulletEnabled val="1"/>
        </dgm:presLayoutVars>
      </dgm:prSet>
      <dgm:spPr/>
    </dgm:pt>
    <dgm:pt modelId="{80100711-E9B6-4CBC-AE85-F9545C3BCA1B}" type="pres">
      <dgm:prSet presAssocID="{19EDBC06-9B2E-4250-A042-C2FD89A954F3}" presName="sp" presStyleCnt="0"/>
      <dgm:spPr/>
    </dgm:pt>
    <dgm:pt modelId="{DC9B0599-30F3-4486-B1FD-003315781512}" type="pres">
      <dgm:prSet presAssocID="{C2A8F6E5-7C83-4A7C-8308-985B4EF27D0C}" presName="linNode" presStyleCnt="0"/>
      <dgm:spPr/>
    </dgm:pt>
    <dgm:pt modelId="{3F6E08A7-5195-4AD0-988B-70C8A4D30F4B}" type="pres">
      <dgm:prSet presAssocID="{C2A8F6E5-7C83-4A7C-8308-985B4EF27D0C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01EFF5AD-3119-42E0-85CB-36DE010E97B0}" type="pres">
      <dgm:prSet presAssocID="{C2A8F6E5-7C83-4A7C-8308-985B4EF27D0C}" presName="descendantText" presStyleLbl="alignAccFollowNode1" presStyleIdx="2" presStyleCnt="4">
        <dgm:presLayoutVars>
          <dgm:bulletEnabled val="1"/>
        </dgm:presLayoutVars>
      </dgm:prSet>
      <dgm:spPr/>
    </dgm:pt>
    <dgm:pt modelId="{B5DB3E35-B653-4A7E-9108-456521209011}" type="pres">
      <dgm:prSet presAssocID="{5AB90A7A-BBC0-4204-82E5-664AC3D1D311}" presName="sp" presStyleCnt="0"/>
      <dgm:spPr/>
    </dgm:pt>
    <dgm:pt modelId="{FC4E4280-6F1F-4D6F-8262-9B50F29178B6}" type="pres">
      <dgm:prSet presAssocID="{001B59C9-CB92-4C8B-86F7-408211F3626C}" presName="linNode" presStyleCnt="0"/>
      <dgm:spPr/>
    </dgm:pt>
    <dgm:pt modelId="{D4A915D7-0A67-412C-B7FC-7B2ABB1EEF0D}" type="pres">
      <dgm:prSet presAssocID="{001B59C9-CB92-4C8B-86F7-408211F3626C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F3243754-AE11-4174-962F-2A20F790D390}" type="pres">
      <dgm:prSet presAssocID="{001B59C9-CB92-4C8B-86F7-408211F3626C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CAA05700-E050-48CB-8CFD-5CEB005EF737}" type="presOf" srcId="{C2BF1436-4D1B-4684-AA71-BD75F15764FF}" destId="{CACBCA62-E5E5-4F89-8393-65B7D28565E6}" srcOrd="0" destOrd="2" presId="urn:microsoft.com/office/officeart/2005/8/layout/vList5"/>
    <dgm:cxn modelId="{08BEAD03-0C5C-4DD2-96FF-6CC67EFE7BB6}" srcId="{39451B94-20EB-458D-AE50-80B2BC87038B}" destId="{C2BF1436-4D1B-4684-AA71-BD75F15764FF}" srcOrd="0" destOrd="0" parTransId="{82EC8C32-0E5D-4BA9-860A-CA18C833925B}" sibTransId="{27ADE912-C4CF-4DF4-94AA-86BC13DC356E}"/>
    <dgm:cxn modelId="{33AA5F17-DC28-480F-A060-8D3FA0A5C67F}" type="presOf" srcId="{6C1659A3-B14D-422E-BE73-428699475829}" destId="{EBDB7CD6-10AD-4FBE-943B-01789C6077CB}" srcOrd="0" destOrd="0" presId="urn:microsoft.com/office/officeart/2005/8/layout/vList5"/>
    <dgm:cxn modelId="{CB60131C-2C48-4B36-8D9A-DC33F9BF6AA1}" srcId="{43D81D00-D9E3-4776-8B43-C2116FE3EEAC}" destId="{E3E244F8-83E8-4224-8EA6-76EB5CE6ADDC}" srcOrd="1" destOrd="0" parTransId="{65E4F1FF-F56F-48F2-BC7F-72AF8C880DB0}" sibTransId="{5142DA36-02C2-4A62-8FEC-B77FD2D1430A}"/>
    <dgm:cxn modelId="{1078A725-A547-4F1B-A10A-9DBCAE436CEB}" type="presOf" srcId="{E3E244F8-83E8-4224-8EA6-76EB5CE6ADDC}" destId="{43F1B55E-C583-41EF-8C4A-D2DF4F9D0864}" srcOrd="0" destOrd="1" presId="urn:microsoft.com/office/officeart/2005/8/layout/vList5"/>
    <dgm:cxn modelId="{87251026-9BD1-446A-9EB9-1A584178511D}" type="presOf" srcId="{5018C252-25B9-407F-8E68-8F535746C430}" destId="{F3243754-AE11-4174-962F-2A20F790D390}" srcOrd="0" destOrd="0" presId="urn:microsoft.com/office/officeart/2005/8/layout/vList5"/>
    <dgm:cxn modelId="{E4808F28-3A7A-432E-8AED-8391099EB9B3}" srcId="{68FC27C6-CA67-4FCC-9DB7-03A055C200DF}" destId="{39451B94-20EB-458D-AE50-80B2BC87038B}" srcOrd="0" destOrd="0" parTransId="{04EA2924-9C34-403D-9CE2-EBE855AE1673}" sibTransId="{F42FD51C-9BB4-4197-8ADE-97EC00F97E90}"/>
    <dgm:cxn modelId="{FE65922D-2776-4F44-BF49-28E0167BE0B4}" type="presOf" srcId="{DB0D702E-CAE9-4B0B-B358-ED70215BEEA9}" destId="{01EFF5AD-3119-42E0-85CB-36DE010E97B0}" srcOrd="0" destOrd="0" presId="urn:microsoft.com/office/officeart/2005/8/layout/vList5"/>
    <dgm:cxn modelId="{9C723B38-852A-434D-8DA5-7E2C5BDFDB6B}" srcId="{43D81D00-D9E3-4776-8B43-C2116FE3EEAC}" destId="{681C69A9-5F39-4C4B-A62E-782025531DC8}" srcOrd="0" destOrd="0" parTransId="{6D7712CB-0A4C-4070-82C2-FED9E970F54A}" sibTransId="{FF36DA51-6CE1-490D-BF5C-51E222FAF392}"/>
    <dgm:cxn modelId="{056CCF40-B46F-4B5C-8141-D6C4ECB36277}" type="presOf" srcId="{A3CB4706-8CCE-4783-8616-3BD0CD5DB640}" destId="{01EFF5AD-3119-42E0-85CB-36DE010E97B0}" srcOrd="0" destOrd="1" presId="urn:microsoft.com/office/officeart/2005/8/layout/vList5"/>
    <dgm:cxn modelId="{BBC5A35D-D35C-49AD-83A0-94EF0D6E7183}" type="presOf" srcId="{C2A8F6E5-7C83-4A7C-8308-985B4EF27D0C}" destId="{3F6E08A7-5195-4AD0-988B-70C8A4D30F4B}" srcOrd="0" destOrd="0" presId="urn:microsoft.com/office/officeart/2005/8/layout/vList5"/>
    <dgm:cxn modelId="{A76D2F5F-9ABC-4F12-8D48-06D8703DE62B}" type="presOf" srcId="{39451B94-20EB-458D-AE50-80B2BC87038B}" destId="{CACBCA62-E5E5-4F89-8393-65B7D28565E6}" srcOrd="0" destOrd="1" presId="urn:microsoft.com/office/officeart/2005/8/layout/vList5"/>
    <dgm:cxn modelId="{6857784B-8BB4-48BC-9196-59AE6F483CE5}" type="presOf" srcId="{43D81D00-D9E3-4776-8B43-C2116FE3EEAC}" destId="{F0D4BC1A-0747-430D-B4D6-4CD5EA73B220}" srcOrd="0" destOrd="0" presId="urn:microsoft.com/office/officeart/2005/8/layout/vList5"/>
    <dgm:cxn modelId="{283F2870-41F8-45D9-B373-E26EDCAEBCA1}" srcId="{C2A8F6E5-7C83-4A7C-8308-985B4EF27D0C}" destId="{A3CB4706-8CCE-4783-8616-3BD0CD5DB640}" srcOrd="1" destOrd="0" parTransId="{A6C397D9-EFB2-43A9-B457-F826F956193E}" sibTransId="{F6CACB0C-32F9-4AF0-B94C-A499EFC4245C}"/>
    <dgm:cxn modelId="{01DEA771-9950-4E6C-8CEF-9837B9710A56}" srcId="{001B59C9-CB92-4C8B-86F7-408211F3626C}" destId="{5018C252-25B9-407F-8E68-8F535746C430}" srcOrd="0" destOrd="0" parTransId="{FCBAA622-75D6-43E0-AA67-CE9979139228}" sibTransId="{FF7C9BBF-BD6C-4B17-BC32-F639BE103ABE}"/>
    <dgm:cxn modelId="{5DE2BD53-AA9C-486E-9BD6-5BE577E23439}" srcId="{6C1659A3-B14D-422E-BE73-428699475829}" destId="{001B59C9-CB92-4C8B-86F7-408211F3626C}" srcOrd="3" destOrd="0" parTransId="{306AE1D1-D0BA-4A18-AD87-E895ABC82203}" sibTransId="{ABF1FFC2-9B19-4F14-BB77-BD60F62550D0}"/>
    <dgm:cxn modelId="{B8BFE058-23D7-4BAB-B982-82DC35E5AD76}" srcId="{6C1659A3-B14D-422E-BE73-428699475829}" destId="{C2A8F6E5-7C83-4A7C-8308-985B4EF27D0C}" srcOrd="2" destOrd="0" parTransId="{6D590850-56C0-4AC9-820E-B040CA2DD5F4}" sibTransId="{5AB90A7A-BBC0-4204-82E5-664AC3D1D311}"/>
    <dgm:cxn modelId="{2061F195-E6FE-4809-8DB6-33824D117DF6}" srcId="{6C1659A3-B14D-422E-BE73-428699475829}" destId="{43D81D00-D9E3-4776-8B43-C2116FE3EEAC}" srcOrd="1" destOrd="0" parTransId="{B5457372-ED07-4371-90BC-9EB6855F764E}" sibTransId="{19EDBC06-9B2E-4250-A042-C2FD89A954F3}"/>
    <dgm:cxn modelId="{93F2FFA9-0E9B-48AF-AFFD-D7E8856A1F0D}" type="presOf" srcId="{001B59C9-CB92-4C8B-86F7-408211F3626C}" destId="{D4A915D7-0A67-412C-B7FC-7B2ABB1EEF0D}" srcOrd="0" destOrd="0" presId="urn:microsoft.com/office/officeart/2005/8/layout/vList5"/>
    <dgm:cxn modelId="{62CE06AE-57AA-45C2-877C-04071874EF7A}" type="presOf" srcId="{68FC27C6-CA67-4FCC-9DB7-03A055C200DF}" destId="{CACBCA62-E5E5-4F89-8393-65B7D28565E6}" srcOrd="0" destOrd="0" presId="urn:microsoft.com/office/officeart/2005/8/layout/vList5"/>
    <dgm:cxn modelId="{B63722D6-C48A-4835-805D-59B17B52DE8B}" type="presOf" srcId="{DD73AD57-5F9B-456E-8BAF-1EA3D209B1C3}" destId="{96FD025E-1F30-44D2-A1C2-DA2FF66E83A0}" srcOrd="0" destOrd="0" presId="urn:microsoft.com/office/officeart/2005/8/layout/vList5"/>
    <dgm:cxn modelId="{406A09D8-4CF0-460B-893F-A666FF99117A}" type="presOf" srcId="{681C69A9-5F39-4C4B-A62E-782025531DC8}" destId="{43F1B55E-C583-41EF-8C4A-D2DF4F9D0864}" srcOrd="0" destOrd="0" presId="urn:microsoft.com/office/officeart/2005/8/layout/vList5"/>
    <dgm:cxn modelId="{214E7DDE-CC5E-499F-A546-1AA104DE3AB9}" srcId="{DD73AD57-5F9B-456E-8BAF-1EA3D209B1C3}" destId="{68FC27C6-CA67-4FCC-9DB7-03A055C200DF}" srcOrd="0" destOrd="0" parTransId="{AC801754-E9AD-4229-BB28-58DC326EB593}" sibTransId="{22D54D74-F3F6-42FB-9AFC-8C3C65CF7AEC}"/>
    <dgm:cxn modelId="{ECF250E5-90B9-4B9F-BEF2-9F062E7E9858}" srcId="{C2A8F6E5-7C83-4A7C-8308-985B4EF27D0C}" destId="{DB0D702E-CAE9-4B0B-B358-ED70215BEEA9}" srcOrd="0" destOrd="0" parTransId="{B3E5CD4A-F837-4C79-83D5-29088F2A6BB9}" sibTransId="{C9D1EE30-8FC3-411D-8768-1F01E3919BD8}"/>
    <dgm:cxn modelId="{C047A5F2-59A4-4328-A561-2763FF687937}" srcId="{6C1659A3-B14D-422E-BE73-428699475829}" destId="{DD73AD57-5F9B-456E-8BAF-1EA3D209B1C3}" srcOrd="0" destOrd="0" parTransId="{D4064876-0AA6-484D-B16D-C1A905E804B5}" sibTransId="{9E376405-2E1D-41AB-B3A1-32514E1C74C5}"/>
    <dgm:cxn modelId="{2A328573-100B-4B69-B85C-9AE53D128A01}" type="presParOf" srcId="{EBDB7CD6-10AD-4FBE-943B-01789C6077CB}" destId="{C9118DA2-EFF6-4CFA-B2FC-8ABF048D6778}" srcOrd="0" destOrd="0" presId="urn:microsoft.com/office/officeart/2005/8/layout/vList5"/>
    <dgm:cxn modelId="{67707D7A-CC3F-428D-B891-2822C054645C}" type="presParOf" srcId="{C9118DA2-EFF6-4CFA-B2FC-8ABF048D6778}" destId="{96FD025E-1F30-44D2-A1C2-DA2FF66E83A0}" srcOrd="0" destOrd="0" presId="urn:microsoft.com/office/officeart/2005/8/layout/vList5"/>
    <dgm:cxn modelId="{DB9E23E1-451A-4252-9A7D-784C6B4BB3ED}" type="presParOf" srcId="{C9118DA2-EFF6-4CFA-B2FC-8ABF048D6778}" destId="{CACBCA62-E5E5-4F89-8393-65B7D28565E6}" srcOrd="1" destOrd="0" presId="urn:microsoft.com/office/officeart/2005/8/layout/vList5"/>
    <dgm:cxn modelId="{1A368E41-6357-4529-955B-7AAD5B41BFBD}" type="presParOf" srcId="{EBDB7CD6-10AD-4FBE-943B-01789C6077CB}" destId="{2CDEA04B-A629-4844-B68A-8DBED4522109}" srcOrd="1" destOrd="0" presId="urn:microsoft.com/office/officeart/2005/8/layout/vList5"/>
    <dgm:cxn modelId="{DE1A5D57-F57F-4D62-9C2B-0211E869786F}" type="presParOf" srcId="{EBDB7CD6-10AD-4FBE-943B-01789C6077CB}" destId="{9A6F922D-C14C-42B5-949A-429DF9536574}" srcOrd="2" destOrd="0" presId="urn:microsoft.com/office/officeart/2005/8/layout/vList5"/>
    <dgm:cxn modelId="{E5474ABA-0E8D-4F96-B482-0E5DF678B7F5}" type="presParOf" srcId="{9A6F922D-C14C-42B5-949A-429DF9536574}" destId="{F0D4BC1A-0747-430D-B4D6-4CD5EA73B220}" srcOrd="0" destOrd="0" presId="urn:microsoft.com/office/officeart/2005/8/layout/vList5"/>
    <dgm:cxn modelId="{D1F8515F-6E39-4998-921C-172DE0E1B5DD}" type="presParOf" srcId="{9A6F922D-C14C-42B5-949A-429DF9536574}" destId="{43F1B55E-C583-41EF-8C4A-D2DF4F9D0864}" srcOrd="1" destOrd="0" presId="urn:microsoft.com/office/officeart/2005/8/layout/vList5"/>
    <dgm:cxn modelId="{DB211F9A-EBA8-4DC9-ACBD-539458DBA7BE}" type="presParOf" srcId="{EBDB7CD6-10AD-4FBE-943B-01789C6077CB}" destId="{80100711-E9B6-4CBC-AE85-F9545C3BCA1B}" srcOrd="3" destOrd="0" presId="urn:microsoft.com/office/officeart/2005/8/layout/vList5"/>
    <dgm:cxn modelId="{38C69DD7-CF85-4E77-9E1E-3BE77DC4AF44}" type="presParOf" srcId="{EBDB7CD6-10AD-4FBE-943B-01789C6077CB}" destId="{DC9B0599-30F3-4486-B1FD-003315781512}" srcOrd="4" destOrd="0" presId="urn:microsoft.com/office/officeart/2005/8/layout/vList5"/>
    <dgm:cxn modelId="{B4EA4F18-F2C4-4A1B-9FD5-AB765656AB87}" type="presParOf" srcId="{DC9B0599-30F3-4486-B1FD-003315781512}" destId="{3F6E08A7-5195-4AD0-988B-70C8A4D30F4B}" srcOrd="0" destOrd="0" presId="urn:microsoft.com/office/officeart/2005/8/layout/vList5"/>
    <dgm:cxn modelId="{E3BAD710-6338-4FA1-AD1E-026D2D2F305A}" type="presParOf" srcId="{DC9B0599-30F3-4486-B1FD-003315781512}" destId="{01EFF5AD-3119-42E0-85CB-36DE010E97B0}" srcOrd="1" destOrd="0" presId="urn:microsoft.com/office/officeart/2005/8/layout/vList5"/>
    <dgm:cxn modelId="{5A57C6D6-3E96-4745-AEE3-B6A7E69DF931}" type="presParOf" srcId="{EBDB7CD6-10AD-4FBE-943B-01789C6077CB}" destId="{B5DB3E35-B653-4A7E-9108-456521209011}" srcOrd="5" destOrd="0" presId="urn:microsoft.com/office/officeart/2005/8/layout/vList5"/>
    <dgm:cxn modelId="{D9F71890-C8F8-4F4F-B098-A9E9C23B7C0A}" type="presParOf" srcId="{EBDB7CD6-10AD-4FBE-943B-01789C6077CB}" destId="{FC4E4280-6F1F-4D6F-8262-9B50F29178B6}" srcOrd="6" destOrd="0" presId="urn:microsoft.com/office/officeart/2005/8/layout/vList5"/>
    <dgm:cxn modelId="{D0C7D7A3-2E34-477D-A3B6-652A804A8ADD}" type="presParOf" srcId="{FC4E4280-6F1F-4D6F-8262-9B50F29178B6}" destId="{D4A915D7-0A67-412C-B7FC-7B2ABB1EEF0D}" srcOrd="0" destOrd="0" presId="urn:microsoft.com/office/officeart/2005/8/layout/vList5"/>
    <dgm:cxn modelId="{EDC65A3F-337A-4311-B207-5677E55297A6}" type="presParOf" srcId="{FC4E4280-6F1F-4D6F-8262-9B50F29178B6}" destId="{F3243754-AE11-4174-962F-2A20F790D39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929554-7FA0-4AD4-ABEB-0CA56CD1EF9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247D92-87FA-4003-82CE-15238CED30D5}">
      <dgm:prSet phldrT="[Text]"/>
      <dgm:spPr/>
      <dgm:t>
        <a:bodyPr/>
        <a:lstStyle/>
        <a:p>
          <a:r>
            <a:rPr lang="en-US" dirty="0"/>
            <a:t>Production Data</a:t>
          </a:r>
        </a:p>
      </dgm:t>
    </dgm:pt>
    <dgm:pt modelId="{D77AE1CF-9EDF-4818-9FDD-8B939986188E}" type="parTrans" cxnId="{4847B069-CE68-483C-8804-31EFB0E1494F}">
      <dgm:prSet/>
      <dgm:spPr/>
      <dgm:t>
        <a:bodyPr/>
        <a:lstStyle/>
        <a:p>
          <a:endParaRPr lang="en-US"/>
        </a:p>
      </dgm:t>
    </dgm:pt>
    <dgm:pt modelId="{0413B4DE-8F33-4386-9A05-A55AAAE93C72}" type="sibTrans" cxnId="{4847B069-CE68-483C-8804-31EFB0E1494F}">
      <dgm:prSet/>
      <dgm:spPr/>
      <dgm:t>
        <a:bodyPr/>
        <a:lstStyle/>
        <a:p>
          <a:endParaRPr lang="en-US"/>
        </a:p>
      </dgm:t>
    </dgm:pt>
    <dgm:pt modelId="{8C276202-07A2-4199-815B-F9CDF4F546BB}">
      <dgm:prSet phldrT="[Text]"/>
      <dgm:spPr/>
      <dgm:t>
        <a:bodyPr/>
        <a:lstStyle/>
        <a:p>
          <a:r>
            <a:rPr lang="en-US" dirty="0"/>
            <a:t>Pre-Production</a:t>
          </a:r>
        </a:p>
      </dgm:t>
    </dgm:pt>
    <dgm:pt modelId="{2C4574EA-CA5C-49A6-9261-19A69F644F64}" type="parTrans" cxnId="{3EEC9DFB-C999-483E-9A2D-560CC6915DB2}">
      <dgm:prSet/>
      <dgm:spPr/>
      <dgm:t>
        <a:bodyPr/>
        <a:lstStyle/>
        <a:p>
          <a:endParaRPr lang="en-US"/>
        </a:p>
      </dgm:t>
    </dgm:pt>
    <dgm:pt modelId="{81465E53-317E-414C-B2F7-57D1D6800D8A}" type="sibTrans" cxnId="{3EEC9DFB-C999-483E-9A2D-560CC6915DB2}">
      <dgm:prSet/>
      <dgm:spPr/>
      <dgm:t>
        <a:bodyPr/>
        <a:lstStyle/>
        <a:p>
          <a:endParaRPr lang="en-US"/>
        </a:p>
      </dgm:t>
    </dgm:pt>
    <dgm:pt modelId="{7B90A1F7-2204-4829-BF69-164602E07285}">
      <dgm:prSet phldrT="[Text]"/>
      <dgm:spPr/>
      <dgm:t>
        <a:bodyPr/>
        <a:lstStyle/>
        <a:p>
          <a:r>
            <a:rPr lang="en-US" dirty="0"/>
            <a:t>User Acceptance Testing and signoff</a:t>
          </a:r>
        </a:p>
      </dgm:t>
    </dgm:pt>
    <dgm:pt modelId="{3F2AC3D4-303D-4E57-902A-D3E71E9B1FBE}" type="parTrans" cxnId="{1F137941-D0B9-4D57-B4EA-F85B77D0229A}">
      <dgm:prSet/>
      <dgm:spPr/>
      <dgm:t>
        <a:bodyPr/>
        <a:lstStyle/>
        <a:p>
          <a:endParaRPr lang="en-US"/>
        </a:p>
      </dgm:t>
    </dgm:pt>
    <dgm:pt modelId="{FBF235F7-AB9B-43A1-87D1-A22BEAB1760A}" type="sibTrans" cxnId="{1F137941-D0B9-4D57-B4EA-F85B77D0229A}">
      <dgm:prSet/>
      <dgm:spPr/>
      <dgm:t>
        <a:bodyPr/>
        <a:lstStyle/>
        <a:p>
          <a:endParaRPr lang="en-US"/>
        </a:p>
      </dgm:t>
    </dgm:pt>
    <dgm:pt modelId="{66A5B3A3-E264-4335-A9BD-EF4E3E8599FC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E49CEE4E-B05E-40DE-A63D-BCB5555E2841}" type="parTrans" cxnId="{3A716840-D2F5-424D-B4B2-655E9C2E4D7C}">
      <dgm:prSet/>
      <dgm:spPr/>
      <dgm:t>
        <a:bodyPr/>
        <a:lstStyle/>
        <a:p>
          <a:endParaRPr lang="en-US"/>
        </a:p>
      </dgm:t>
    </dgm:pt>
    <dgm:pt modelId="{D4BAA92C-D3B4-4426-B279-C69C9FF43688}" type="sibTrans" cxnId="{3A716840-D2F5-424D-B4B2-655E9C2E4D7C}">
      <dgm:prSet/>
      <dgm:spPr/>
      <dgm:t>
        <a:bodyPr/>
        <a:lstStyle/>
        <a:p>
          <a:endParaRPr lang="en-US"/>
        </a:p>
      </dgm:t>
    </dgm:pt>
    <dgm:pt modelId="{57C9084C-3245-44CF-9F3F-8664B1B347EF}">
      <dgm:prSet phldrT="[Text]"/>
      <dgm:spPr/>
      <dgm:t>
        <a:bodyPr/>
        <a:lstStyle/>
        <a:p>
          <a:r>
            <a:rPr lang="en-US" dirty="0"/>
            <a:t>Integration Testing</a:t>
          </a:r>
        </a:p>
      </dgm:t>
    </dgm:pt>
    <dgm:pt modelId="{5FA2DB5D-AD22-42CC-8C8A-18F0921FBFB3}" type="parTrans" cxnId="{8052A42A-D723-4A00-B881-497CF4C66F55}">
      <dgm:prSet/>
      <dgm:spPr/>
      <dgm:t>
        <a:bodyPr/>
        <a:lstStyle/>
        <a:p>
          <a:endParaRPr lang="en-US"/>
        </a:p>
      </dgm:t>
    </dgm:pt>
    <dgm:pt modelId="{4503FE18-DCF3-4E78-BE9D-6F8A54AAA063}" type="sibTrans" cxnId="{8052A42A-D723-4A00-B881-497CF4C66F55}">
      <dgm:prSet/>
      <dgm:spPr/>
      <dgm:t>
        <a:bodyPr/>
        <a:lstStyle/>
        <a:p>
          <a:endParaRPr lang="en-US"/>
        </a:p>
      </dgm:t>
    </dgm:pt>
    <dgm:pt modelId="{80D1FC3F-284C-4463-A275-C58B681A4C2C}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E10CF293-8C16-46EA-BB1B-FFD76A72C90B}" type="parTrans" cxnId="{2C044D8D-9948-474E-BC93-2E698E546FCE}">
      <dgm:prSet/>
      <dgm:spPr/>
      <dgm:t>
        <a:bodyPr/>
        <a:lstStyle/>
        <a:p>
          <a:endParaRPr lang="en-US"/>
        </a:p>
      </dgm:t>
    </dgm:pt>
    <dgm:pt modelId="{C5536004-6E51-4CA2-BF0B-FABD399D8E34}" type="sibTrans" cxnId="{2C044D8D-9948-474E-BC93-2E698E546FCE}">
      <dgm:prSet/>
      <dgm:spPr/>
      <dgm:t>
        <a:bodyPr/>
        <a:lstStyle/>
        <a:p>
          <a:endParaRPr lang="en-US"/>
        </a:p>
      </dgm:t>
    </dgm:pt>
    <dgm:pt modelId="{EFD5D84B-9E45-47EE-BF1C-68E4D7290E54}">
      <dgm:prSet phldrT="[Text]"/>
      <dgm:spPr/>
      <dgm:t>
        <a:bodyPr/>
        <a:lstStyle/>
        <a:p>
          <a:r>
            <a:rPr lang="en-US" dirty="0"/>
            <a:t>Supports the business needs</a:t>
          </a:r>
        </a:p>
      </dgm:t>
    </dgm:pt>
    <dgm:pt modelId="{DCEACC69-3F92-46E2-8128-52E9CA19581B}" type="parTrans" cxnId="{ECF0BECA-8247-4C47-9237-FED943EB31EA}">
      <dgm:prSet/>
      <dgm:spPr/>
      <dgm:t>
        <a:bodyPr/>
        <a:lstStyle/>
        <a:p>
          <a:endParaRPr lang="en-US"/>
        </a:p>
      </dgm:t>
    </dgm:pt>
    <dgm:pt modelId="{694D8B48-FD12-45DC-B604-BFFC6FF2A2B1}" type="sibTrans" cxnId="{ECF0BECA-8247-4C47-9237-FED943EB31EA}">
      <dgm:prSet/>
      <dgm:spPr/>
      <dgm:t>
        <a:bodyPr/>
        <a:lstStyle/>
        <a:p>
          <a:endParaRPr lang="en-US"/>
        </a:p>
      </dgm:t>
    </dgm:pt>
    <dgm:pt modelId="{089F8ED2-CA5C-44A8-A6A3-9922EBAA3573}">
      <dgm:prSet phldrT="[Text]"/>
      <dgm:spPr/>
      <dgm:t>
        <a:bodyPr/>
        <a:lstStyle/>
        <a:p>
          <a:r>
            <a:rPr lang="en-US" dirty="0"/>
            <a:t>Performance Testing</a:t>
          </a:r>
        </a:p>
      </dgm:t>
    </dgm:pt>
    <dgm:pt modelId="{75D5AF86-0BC1-4552-B2F7-4015A2A9F0F7}" type="parTrans" cxnId="{22128268-2914-4C28-AAAD-C591359FA8E0}">
      <dgm:prSet/>
      <dgm:spPr/>
      <dgm:t>
        <a:bodyPr/>
        <a:lstStyle/>
        <a:p>
          <a:endParaRPr lang="en-US"/>
        </a:p>
      </dgm:t>
    </dgm:pt>
    <dgm:pt modelId="{E36D64B0-8C7A-4B05-84DB-9CEEAFC31422}" type="sibTrans" cxnId="{22128268-2914-4C28-AAAD-C591359FA8E0}">
      <dgm:prSet/>
      <dgm:spPr/>
      <dgm:t>
        <a:bodyPr/>
        <a:lstStyle/>
        <a:p>
          <a:endParaRPr lang="en-US"/>
        </a:p>
      </dgm:t>
    </dgm:pt>
    <dgm:pt modelId="{0AAEE56D-579B-4EA9-B120-040010FE9A12}">
      <dgm:prSet phldrT="[Text]"/>
      <dgm:spPr/>
      <dgm:t>
        <a:bodyPr/>
        <a:lstStyle/>
        <a:p>
          <a:r>
            <a:rPr lang="en-US" dirty="0"/>
            <a:t>Experimentation</a:t>
          </a:r>
        </a:p>
      </dgm:t>
    </dgm:pt>
    <dgm:pt modelId="{043D85AC-4B70-4A69-8905-B3A17F24A4AB}" type="parTrans" cxnId="{4BD9F40D-232C-4E1F-B181-7438185C3876}">
      <dgm:prSet/>
      <dgm:spPr/>
      <dgm:t>
        <a:bodyPr/>
        <a:lstStyle/>
        <a:p>
          <a:endParaRPr lang="en-US"/>
        </a:p>
      </dgm:t>
    </dgm:pt>
    <dgm:pt modelId="{9535D6E9-9E06-476C-A6F1-CAE46A058EAA}" type="sibTrans" cxnId="{4BD9F40D-232C-4E1F-B181-7438185C3876}">
      <dgm:prSet/>
      <dgm:spPr/>
      <dgm:t>
        <a:bodyPr/>
        <a:lstStyle/>
        <a:p>
          <a:endParaRPr lang="en-US"/>
        </a:p>
      </dgm:t>
    </dgm:pt>
    <dgm:pt modelId="{5CD78571-9DDC-48A8-A42F-97F45B4C6C47}">
      <dgm:prSet phldrT="[Text]"/>
      <dgm:spPr/>
      <dgm:t>
        <a:bodyPr/>
        <a:lstStyle/>
        <a:p>
          <a:r>
            <a:rPr lang="en-US" dirty="0"/>
            <a:t>Unit Testing</a:t>
          </a:r>
        </a:p>
      </dgm:t>
    </dgm:pt>
    <dgm:pt modelId="{46A8A654-3942-45D5-B5CA-8188A64497C1}" type="parTrans" cxnId="{E1715162-0F1D-49FD-A75F-7F935BC3BE3F}">
      <dgm:prSet/>
      <dgm:spPr/>
      <dgm:t>
        <a:bodyPr/>
        <a:lstStyle/>
        <a:p>
          <a:endParaRPr lang="en-US"/>
        </a:p>
      </dgm:t>
    </dgm:pt>
    <dgm:pt modelId="{85C12BAF-0A65-4C1C-984F-B001A4F2B284}" type="sibTrans" cxnId="{E1715162-0F1D-49FD-A75F-7F935BC3BE3F}">
      <dgm:prSet/>
      <dgm:spPr/>
      <dgm:t>
        <a:bodyPr/>
        <a:lstStyle/>
        <a:p>
          <a:endParaRPr lang="en-US"/>
        </a:p>
      </dgm:t>
    </dgm:pt>
    <dgm:pt modelId="{F5D9C057-9A00-439F-AFE6-11CED2ECAC44}">
      <dgm:prSet phldrT="[Text]"/>
      <dgm:spPr/>
      <dgm:t>
        <a:bodyPr/>
        <a:lstStyle/>
        <a:p>
          <a:r>
            <a:rPr lang="en-US" dirty="0"/>
            <a:t>Code Work</a:t>
          </a:r>
        </a:p>
      </dgm:t>
    </dgm:pt>
    <dgm:pt modelId="{5B29F7CB-A2B4-4688-B729-0B27A4E8D450}" type="parTrans" cxnId="{6D7300ED-CED4-42A0-B100-06BD9B7D59FE}">
      <dgm:prSet/>
      <dgm:spPr/>
      <dgm:t>
        <a:bodyPr/>
        <a:lstStyle/>
        <a:p>
          <a:endParaRPr lang="en-US"/>
        </a:p>
      </dgm:t>
    </dgm:pt>
    <dgm:pt modelId="{19A8F052-952D-429E-BCBA-BCBFD476F23F}" type="sibTrans" cxnId="{6D7300ED-CED4-42A0-B100-06BD9B7D59FE}">
      <dgm:prSet/>
      <dgm:spPr/>
      <dgm:t>
        <a:bodyPr/>
        <a:lstStyle/>
        <a:p>
          <a:endParaRPr lang="en-US"/>
        </a:p>
      </dgm:t>
    </dgm:pt>
    <dgm:pt modelId="{D55DFEB1-E363-4A9D-A427-962512EF5753}" type="pres">
      <dgm:prSet presAssocID="{4A929554-7FA0-4AD4-ABEB-0CA56CD1EF96}" presName="Name0" presStyleCnt="0">
        <dgm:presLayoutVars>
          <dgm:dir val="rev"/>
          <dgm:animLvl val="lvl"/>
          <dgm:resizeHandles val="exact"/>
        </dgm:presLayoutVars>
      </dgm:prSet>
      <dgm:spPr/>
    </dgm:pt>
    <dgm:pt modelId="{B7AFFCC3-E842-46D3-9AC3-A53069B4BE21}" type="pres">
      <dgm:prSet presAssocID="{BC247D92-87FA-4003-82CE-15238CED30D5}" presName="composite" presStyleCnt="0"/>
      <dgm:spPr/>
    </dgm:pt>
    <dgm:pt modelId="{C3910199-DAB9-4248-9A70-C226A6FE228D}" type="pres">
      <dgm:prSet presAssocID="{BC247D92-87FA-4003-82CE-15238CED30D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F22C8396-D058-45C8-AB74-8E52658ABC03}" type="pres">
      <dgm:prSet presAssocID="{BC247D92-87FA-4003-82CE-15238CED30D5}" presName="desTx" presStyleLbl="alignAccFollowNode1" presStyleIdx="0" presStyleCnt="4">
        <dgm:presLayoutVars>
          <dgm:bulletEnabled val="1"/>
        </dgm:presLayoutVars>
      </dgm:prSet>
      <dgm:spPr/>
    </dgm:pt>
    <dgm:pt modelId="{CA72C702-34A4-4EA5-90D7-40DAA2B8C70B}" type="pres">
      <dgm:prSet presAssocID="{0413B4DE-8F33-4386-9A05-A55AAAE93C72}" presName="space" presStyleCnt="0"/>
      <dgm:spPr/>
    </dgm:pt>
    <dgm:pt modelId="{24EC02F9-FA12-403C-B4D1-088425A583D0}" type="pres">
      <dgm:prSet presAssocID="{8C276202-07A2-4199-815B-F9CDF4F546BB}" presName="composite" presStyleCnt="0"/>
      <dgm:spPr/>
    </dgm:pt>
    <dgm:pt modelId="{9F2AFA3C-BCEA-4AA5-921C-E3D53CF66A4A}" type="pres">
      <dgm:prSet presAssocID="{8C276202-07A2-4199-815B-F9CDF4F546B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24995B6E-B236-4A69-90DC-931748AE13A1}" type="pres">
      <dgm:prSet presAssocID="{8C276202-07A2-4199-815B-F9CDF4F546BB}" presName="desTx" presStyleLbl="alignAccFollowNode1" presStyleIdx="1" presStyleCnt="4">
        <dgm:presLayoutVars>
          <dgm:bulletEnabled val="1"/>
        </dgm:presLayoutVars>
      </dgm:prSet>
      <dgm:spPr/>
    </dgm:pt>
    <dgm:pt modelId="{5290FBD5-D768-4005-B890-038BA0D9FA81}" type="pres">
      <dgm:prSet presAssocID="{81465E53-317E-414C-B2F7-57D1D6800D8A}" presName="space" presStyleCnt="0"/>
      <dgm:spPr/>
    </dgm:pt>
    <dgm:pt modelId="{6CBE1596-9661-41DE-BF89-B5DC01437137}" type="pres">
      <dgm:prSet presAssocID="{66A5B3A3-E264-4335-A9BD-EF4E3E8599FC}" presName="composite" presStyleCnt="0"/>
      <dgm:spPr/>
    </dgm:pt>
    <dgm:pt modelId="{71BB2AD6-1061-4CBC-97FA-86FF2F152B95}" type="pres">
      <dgm:prSet presAssocID="{66A5B3A3-E264-4335-A9BD-EF4E3E8599F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1AF36EDE-EA35-4AC5-9D84-A1A37487293A}" type="pres">
      <dgm:prSet presAssocID="{66A5B3A3-E264-4335-A9BD-EF4E3E8599FC}" presName="desTx" presStyleLbl="alignAccFollowNode1" presStyleIdx="2" presStyleCnt="4">
        <dgm:presLayoutVars>
          <dgm:bulletEnabled val="1"/>
        </dgm:presLayoutVars>
      </dgm:prSet>
      <dgm:spPr/>
    </dgm:pt>
    <dgm:pt modelId="{2A2466F5-830E-4301-BE39-A6636DFCDC19}" type="pres">
      <dgm:prSet presAssocID="{D4BAA92C-D3B4-4426-B279-C69C9FF43688}" presName="space" presStyleCnt="0"/>
      <dgm:spPr/>
    </dgm:pt>
    <dgm:pt modelId="{06DCC155-ED8C-4800-9776-26EB61BAA248}" type="pres">
      <dgm:prSet presAssocID="{80D1FC3F-284C-4463-A275-C58B681A4C2C}" presName="composite" presStyleCnt="0"/>
      <dgm:spPr/>
    </dgm:pt>
    <dgm:pt modelId="{8768BCA0-CDA5-4D3B-8C0C-9377A2B3F700}" type="pres">
      <dgm:prSet presAssocID="{80D1FC3F-284C-4463-A275-C58B681A4C2C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FA21FADF-8C24-450C-906F-E14F77C95D2C}" type="pres">
      <dgm:prSet presAssocID="{80D1FC3F-284C-4463-A275-C58B681A4C2C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519DF802-35DB-4A3E-9FE2-6B8115F49F7F}" type="presOf" srcId="{4A929554-7FA0-4AD4-ABEB-0CA56CD1EF96}" destId="{D55DFEB1-E363-4A9D-A427-962512EF5753}" srcOrd="0" destOrd="0" presId="urn:microsoft.com/office/officeart/2005/8/layout/hList1"/>
    <dgm:cxn modelId="{4BD9F40D-232C-4E1F-B181-7438185C3876}" srcId="{80D1FC3F-284C-4463-A275-C58B681A4C2C}" destId="{0AAEE56D-579B-4EA9-B120-040010FE9A12}" srcOrd="0" destOrd="0" parTransId="{043D85AC-4B70-4A69-8905-B3A17F24A4AB}" sibTransId="{9535D6E9-9E06-476C-A6F1-CAE46A058EAA}"/>
    <dgm:cxn modelId="{53DA7A11-E139-4207-B2C2-6D2D065BBC77}" type="presOf" srcId="{66A5B3A3-E264-4335-A9BD-EF4E3E8599FC}" destId="{71BB2AD6-1061-4CBC-97FA-86FF2F152B95}" srcOrd="0" destOrd="0" presId="urn:microsoft.com/office/officeart/2005/8/layout/hList1"/>
    <dgm:cxn modelId="{BDBC8E13-6C41-4C83-9E34-C175654B42A5}" type="presOf" srcId="{80D1FC3F-284C-4463-A275-C58B681A4C2C}" destId="{8768BCA0-CDA5-4D3B-8C0C-9377A2B3F700}" srcOrd="0" destOrd="0" presId="urn:microsoft.com/office/officeart/2005/8/layout/hList1"/>
    <dgm:cxn modelId="{906D4A28-D5AF-4FF9-975F-DE8879B826CB}" type="presOf" srcId="{F5D9C057-9A00-439F-AFE6-11CED2ECAC44}" destId="{FA21FADF-8C24-450C-906F-E14F77C95D2C}" srcOrd="0" destOrd="2" presId="urn:microsoft.com/office/officeart/2005/8/layout/hList1"/>
    <dgm:cxn modelId="{8052A42A-D723-4A00-B881-497CF4C66F55}" srcId="{66A5B3A3-E264-4335-A9BD-EF4E3E8599FC}" destId="{57C9084C-3245-44CF-9F3F-8664B1B347EF}" srcOrd="0" destOrd="0" parTransId="{5FA2DB5D-AD22-42CC-8C8A-18F0921FBFB3}" sibTransId="{4503FE18-DCF3-4E78-BE9D-6F8A54AAA063}"/>
    <dgm:cxn modelId="{35BF3A38-4F03-499C-A7AA-6CD707EDDC75}" type="presOf" srcId="{8C276202-07A2-4199-815B-F9CDF4F546BB}" destId="{9F2AFA3C-BCEA-4AA5-921C-E3D53CF66A4A}" srcOrd="0" destOrd="0" presId="urn:microsoft.com/office/officeart/2005/8/layout/hList1"/>
    <dgm:cxn modelId="{3A716840-D2F5-424D-B4B2-655E9C2E4D7C}" srcId="{4A929554-7FA0-4AD4-ABEB-0CA56CD1EF96}" destId="{66A5B3A3-E264-4335-A9BD-EF4E3E8599FC}" srcOrd="2" destOrd="0" parTransId="{E49CEE4E-B05E-40DE-A63D-BCB5555E2841}" sibTransId="{D4BAA92C-D3B4-4426-B279-C69C9FF43688}"/>
    <dgm:cxn modelId="{1F137941-D0B9-4D57-B4EA-F85B77D0229A}" srcId="{8C276202-07A2-4199-815B-F9CDF4F546BB}" destId="{7B90A1F7-2204-4829-BF69-164602E07285}" srcOrd="0" destOrd="0" parTransId="{3F2AC3D4-303D-4E57-902A-D3E71E9B1FBE}" sibTransId="{FBF235F7-AB9B-43A1-87D1-A22BEAB1760A}"/>
    <dgm:cxn modelId="{E1715162-0F1D-49FD-A75F-7F935BC3BE3F}" srcId="{80D1FC3F-284C-4463-A275-C58B681A4C2C}" destId="{5CD78571-9DDC-48A8-A42F-97F45B4C6C47}" srcOrd="1" destOrd="0" parTransId="{46A8A654-3942-45D5-B5CA-8188A64497C1}" sibTransId="{85C12BAF-0A65-4C1C-984F-B001A4F2B284}"/>
    <dgm:cxn modelId="{023D9246-CBB7-4846-83E7-35C3585E2096}" type="presOf" srcId="{5CD78571-9DDC-48A8-A42F-97F45B4C6C47}" destId="{FA21FADF-8C24-450C-906F-E14F77C95D2C}" srcOrd="0" destOrd="1" presId="urn:microsoft.com/office/officeart/2005/8/layout/hList1"/>
    <dgm:cxn modelId="{22128268-2914-4C28-AAAD-C591359FA8E0}" srcId="{66A5B3A3-E264-4335-A9BD-EF4E3E8599FC}" destId="{089F8ED2-CA5C-44A8-A6A3-9922EBAA3573}" srcOrd="1" destOrd="0" parTransId="{75D5AF86-0BC1-4552-B2F7-4015A2A9F0F7}" sibTransId="{E36D64B0-8C7A-4B05-84DB-9CEEAFC31422}"/>
    <dgm:cxn modelId="{4847B069-CE68-483C-8804-31EFB0E1494F}" srcId="{4A929554-7FA0-4AD4-ABEB-0CA56CD1EF96}" destId="{BC247D92-87FA-4003-82CE-15238CED30D5}" srcOrd="0" destOrd="0" parTransId="{D77AE1CF-9EDF-4818-9FDD-8B939986188E}" sibTransId="{0413B4DE-8F33-4386-9A05-A55AAAE93C72}"/>
    <dgm:cxn modelId="{E3EB2071-9E84-41DC-8D89-C66D04CA7C6C}" type="presOf" srcId="{0AAEE56D-579B-4EA9-B120-040010FE9A12}" destId="{FA21FADF-8C24-450C-906F-E14F77C95D2C}" srcOrd="0" destOrd="0" presId="urn:microsoft.com/office/officeart/2005/8/layout/hList1"/>
    <dgm:cxn modelId="{2C044D8D-9948-474E-BC93-2E698E546FCE}" srcId="{4A929554-7FA0-4AD4-ABEB-0CA56CD1EF96}" destId="{80D1FC3F-284C-4463-A275-C58B681A4C2C}" srcOrd="3" destOrd="0" parTransId="{E10CF293-8C16-46EA-BB1B-FFD76A72C90B}" sibTransId="{C5536004-6E51-4CA2-BF0B-FABD399D8E34}"/>
    <dgm:cxn modelId="{46D9C199-2D7A-4C1F-83D9-2952B3E03BBE}" type="presOf" srcId="{57C9084C-3245-44CF-9F3F-8664B1B347EF}" destId="{1AF36EDE-EA35-4AC5-9D84-A1A37487293A}" srcOrd="0" destOrd="0" presId="urn:microsoft.com/office/officeart/2005/8/layout/hList1"/>
    <dgm:cxn modelId="{ECF0BECA-8247-4C47-9237-FED943EB31EA}" srcId="{BC247D92-87FA-4003-82CE-15238CED30D5}" destId="{EFD5D84B-9E45-47EE-BF1C-68E4D7290E54}" srcOrd="0" destOrd="0" parTransId="{DCEACC69-3F92-46E2-8128-52E9CA19581B}" sibTransId="{694D8B48-FD12-45DC-B604-BFFC6FF2A2B1}"/>
    <dgm:cxn modelId="{DEBABEE3-2181-4E8B-8621-03C09AAC7F47}" type="presOf" srcId="{7B90A1F7-2204-4829-BF69-164602E07285}" destId="{24995B6E-B236-4A69-90DC-931748AE13A1}" srcOrd="0" destOrd="0" presId="urn:microsoft.com/office/officeart/2005/8/layout/hList1"/>
    <dgm:cxn modelId="{D3D441E7-9297-4107-9297-E5EE9F0983FA}" type="presOf" srcId="{089F8ED2-CA5C-44A8-A6A3-9922EBAA3573}" destId="{1AF36EDE-EA35-4AC5-9D84-A1A37487293A}" srcOrd="0" destOrd="1" presId="urn:microsoft.com/office/officeart/2005/8/layout/hList1"/>
    <dgm:cxn modelId="{0DE313E9-7E52-40D6-A5B0-95C6BB29D2EE}" type="presOf" srcId="{EFD5D84B-9E45-47EE-BF1C-68E4D7290E54}" destId="{F22C8396-D058-45C8-AB74-8E52658ABC03}" srcOrd="0" destOrd="0" presId="urn:microsoft.com/office/officeart/2005/8/layout/hList1"/>
    <dgm:cxn modelId="{6D7300ED-CED4-42A0-B100-06BD9B7D59FE}" srcId="{80D1FC3F-284C-4463-A275-C58B681A4C2C}" destId="{F5D9C057-9A00-439F-AFE6-11CED2ECAC44}" srcOrd="2" destOrd="0" parTransId="{5B29F7CB-A2B4-4688-B729-0B27A4E8D450}" sibTransId="{19A8F052-952D-429E-BCBA-BCBFD476F23F}"/>
    <dgm:cxn modelId="{3EEC9DFB-C999-483E-9A2D-560CC6915DB2}" srcId="{4A929554-7FA0-4AD4-ABEB-0CA56CD1EF96}" destId="{8C276202-07A2-4199-815B-F9CDF4F546BB}" srcOrd="1" destOrd="0" parTransId="{2C4574EA-CA5C-49A6-9261-19A69F644F64}" sibTransId="{81465E53-317E-414C-B2F7-57D1D6800D8A}"/>
    <dgm:cxn modelId="{2A5EFDFF-28E7-4928-A69C-62CB3A3A7E01}" type="presOf" srcId="{BC247D92-87FA-4003-82CE-15238CED30D5}" destId="{C3910199-DAB9-4248-9A70-C226A6FE228D}" srcOrd="0" destOrd="0" presId="urn:microsoft.com/office/officeart/2005/8/layout/hList1"/>
    <dgm:cxn modelId="{2FFA27B8-74CD-418F-804A-B4A5609AADEC}" type="presParOf" srcId="{D55DFEB1-E363-4A9D-A427-962512EF5753}" destId="{B7AFFCC3-E842-46D3-9AC3-A53069B4BE21}" srcOrd="0" destOrd="0" presId="urn:microsoft.com/office/officeart/2005/8/layout/hList1"/>
    <dgm:cxn modelId="{5A48E0F4-04E0-4386-ADE1-C2D9CE962BB0}" type="presParOf" srcId="{B7AFFCC3-E842-46D3-9AC3-A53069B4BE21}" destId="{C3910199-DAB9-4248-9A70-C226A6FE228D}" srcOrd="0" destOrd="0" presId="urn:microsoft.com/office/officeart/2005/8/layout/hList1"/>
    <dgm:cxn modelId="{E9464185-B3B3-4075-8571-02AB32F3D870}" type="presParOf" srcId="{B7AFFCC3-E842-46D3-9AC3-A53069B4BE21}" destId="{F22C8396-D058-45C8-AB74-8E52658ABC03}" srcOrd="1" destOrd="0" presId="urn:microsoft.com/office/officeart/2005/8/layout/hList1"/>
    <dgm:cxn modelId="{1DE6B6D8-D565-4776-86FB-86BECA9AA5A0}" type="presParOf" srcId="{D55DFEB1-E363-4A9D-A427-962512EF5753}" destId="{CA72C702-34A4-4EA5-90D7-40DAA2B8C70B}" srcOrd="1" destOrd="0" presId="urn:microsoft.com/office/officeart/2005/8/layout/hList1"/>
    <dgm:cxn modelId="{1CF6FAAF-4D26-4991-94D3-C9A74CBDC6C7}" type="presParOf" srcId="{D55DFEB1-E363-4A9D-A427-962512EF5753}" destId="{24EC02F9-FA12-403C-B4D1-088425A583D0}" srcOrd="2" destOrd="0" presId="urn:microsoft.com/office/officeart/2005/8/layout/hList1"/>
    <dgm:cxn modelId="{42611EE4-AD48-4929-80BD-EF0A53B747A9}" type="presParOf" srcId="{24EC02F9-FA12-403C-B4D1-088425A583D0}" destId="{9F2AFA3C-BCEA-4AA5-921C-E3D53CF66A4A}" srcOrd="0" destOrd="0" presId="urn:microsoft.com/office/officeart/2005/8/layout/hList1"/>
    <dgm:cxn modelId="{053FD9A4-852A-424F-9476-42F71E6E5306}" type="presParOf" srcId="{24EC02F9-FA12-403C-B4D1-088425A583D0}" destId="{24995B6E-B236-4A69-90DC-931748AE13A1}" srcOrd="1" destOrd="0" presId="urn:microsoft.com/office/officeart/2005/8/layout/hList1"/>
    <dgm:cxn modelId="{A2C5BEC0-B359-4635-8288-09E9F245F132}" type="presParOf" srcId="{D55DFEB1-E363-4A9D-A427-962512EF5753}" destId="{5290FBD5-D768-4005-B890-038BA0D9FA81}" srcOrd="3" destOrd="0" presId="urn:microsoft.com/office/officeart/2005/8/layout/hList1"/>
    <dgm:cxn modelId="{9B51C5AC-B08C-4B86-89D7-9287002B26C9}" type="presParOf" srcId="{D55DFEB1-E363-4A9D-A427-962512EF5753}" destId="{6CBE1596-9661-41DE-BF89-B5DC01437137}" srcOrd="4" destOrd="0" presId="urn:microsoft.com/office/officeart/2005/8/layout/hList1"/>
    <dgm:cxn modelId="{18BF09EF-5E37-47D7-BB8C-86E82B6071C9}" type="presParOf" srcId="{6CBE1596-9661-41DE-BF89-B5DC01437137}" destId="{71BB2AD6-1061-4CBC-97FA-86FF2F152B95}" srcOrd="0" destOrd="0" presId="urn:microsoft.com/office/officeart/2005/8/layout/hList1"/>
    <dgm:cxn modelId="{06251C57-62EF-40B0-98A6-5A858900259B}" type="presParOf" srcId="{6CBE1596-9661-41DE-BF89-B5DC01437137}" destId="{1AF36EDE-EA35-4AC5-9D84-A1A37487293A}" srcOrd="1" destOrd="0" presId="urn:microsoft.com/office/officeart/2005/8/layout/hList1"/>
    <dgm:cxn modelId="{C8673A6B-F9F0-4157-AA2C-5B9A82B3022B}" type="presParOf" srcId="{D55DFEB1-E363-4A9D-A427-962512EF5753}" destId="{2A2466F5-830E-4301-BE39-A6636DFCDC19}" srcOrd="5" destOrd="0" presId="urn:microsoft.com/office/officeart/2005/8/layout/hList1"/>
    <dgm:cxn modelId="{D7A590A8-BB8C-42E5-95FC-4F0901A0D712}" type="presParOf" srcId="{D55DFEB1-E363-4A9D-A427-962512EF5753}" destId="{06DCC155-ED8C-4800-9776-26EB61BAA248}" srcOrd="6" destOrd="0" presId="urn:microsoft.com/office/officeart/2005/8/layout/hList1"/>
    <dgm:cxn modelId="{8C9ABD96-EE95-4EB3-95EC-383CB84C2672}" type="presParOf" srcId="{06DCC155-ED8C-4800-9776-26EB61BAA248}" destId="{8768BCA0-CDA5-4D3B-8C0C-9377A2B3F700}" srcOrd="0" destOrd="0" presId="urn:microsoft.com/office/officeart/2005/8/layout/hList1"/>
    <dgm:cxn modelId="{A2A0256E-F706-472E-B1D7-36B0463D5666}" type="presParOf" srcId="{06DCC155-ED8C-4800-9776-26EB61BAA248}" destId="{FA21FADF-8C24-450C-906F-E14F77C95D2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82E775F-B70C-4EF8-AF34-A42A9CAADC7D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3989A1-3EE9-46E3-8FB6-15670DC2A05B}">
      <dgm:prSet phldrT="[Text]"/>
      <dgm:spPr/>
      <dgm:t>
        <a:bodyPr/>
        <a:lstStyle/>
        <a:p>
          <a:r>
            <a:rPr lang="en-US" dirty="0"/>
            <a:t>Production Like</a:t>
          </a:r>
        </a:p>
      </dgm:t>
    </dgm:pt>
    <dgm:pt modelId="{B01D4389-A233-416E-961C-C1CFF442065E}" type="parTrans" cxnId="{39A62C5B-E39A-44AD-ACF0-BE24AA4E3991}">
      <dgm:prSet/>
      <dgm:spPr/>
      <dgm:t>
        <a:bodyPr/>
        <a:lstStyle/>
        <a:p>
          <a:endParaRPr lang="en-US"/>
        </a:p>
      </dgm:t>
    </dgm:pt>
    <dgm:pt modelId="{F1B0DD4F-D7FD-46D0-AAA6-FBFD92C591DD}" type="sibTrans" cxnId="{39A62C5B-E39A-44AD-ACF0-BE24AA4E3991}">
      <dgm:prSet/>
      <dgm:spPr/>
      <dgm:t>
        <a:bodyPr/>
        <a:lstStyle/>
        <a:p>
          <a:endParaRPr lang="en-US"/>
        </a:p>
      </dgm:t>
    </dgm:pt>
    <dgm:pt modelId="{AB551D49-69EE-432D-8F7C-E690EDBEDD68}">
      <dgm:prSet phldrT="[Text]"/>
      <dgm:spPr/>
      <dgm:t>
        <a:bodyPr/>
        <a:lstStyle/>
        <a:p>
          <a:r>
            <a:rPr lang="en-US" dirty="0"/>
            <a:t>Full Size Dataset</a:t>
          </a:r>
        </a:p>
      </dgm:t>
    </dgm:pt>
    <dgm:pt modelId="{1FFFEABF-A144-4E11-BFA7-6D943E855F01}" type="parTrans" cxnId="{54C9CBA0-E3C8-453F-8D4E-B4ADD2061C61}">
      <dgm:prSet/>
      <dgm:spPr/>
      <dgm:t>
        <a:bodyPr/>
        <a:lstStyle/>
        <a:p>
          <a:endParaRPr lang="en-US"/>
        </a:p>
      </dgm:t>
    </dgm:pt>
    <dgm:pt modelId="{B2A9D002-B074-4DA9-A7CF-A40C873E8774}" type="sibTrans" cxnId="{54C9CBA0-E3C8-453F-8D4E-B4ADD2061C61}">
      <dgm:prSet/>
      <dgm:spPr/>
      <dgm:t>
        <a:bodyPr/>
        <a:lstStyle/>
        <a:p>
          <a:endParaRPr lang="en-US"/>
        </a:p>
      </dgm:t>
    </dgm:pt>
    <dgm:pt modelId="{DF219732-930F-477F-B443-1FCB5135A4BA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F4E5E2A1-3FCE-4BE1-846A-49E85DE863AD}" type="parTrans" cxnId="{0B764AB6-FF0A-4107-B6A8-FEB4E64FD6A2}">
      <dgm:prSet/>
      <dgm:spPr/>
      <dgm:t>
        <a:bodyPr/>
        <a:lstStyle/>
        <a:p>
          <a:endParaRPr lang="en-US"/>
        </a:p>
      </dgm:t>
    </dgm:pt>
    <dgm:pt modelId="{2A0AD5A6-5136-417E-AA0B-CE87F0C4BD62}" type="sibTrans" cxnId="{0B764AB6-FF0A-4107-B6A8-FEB4E64FD6A2}">
      <dgm:prSet/>
      <dgm:spPr/>
      <dgm:t>
        <a:bodyPr/>
        <a:lstStyle/>
        <a:p>
          <a:endParaRPr lang="en-US"/>
        </a:p>
      </dgm:t>
    </dgm:pt>
    <dgm:pt modelId="{A8471BAC-D934-4918-9BD6-5458D886DEFF}">
      <dgm:prSet phldrT="[Text]"/>
      <dgm:spPr/>
      <dgm:t>
        <a:bodyPr/>
        <a:lstStyle/>
        <a:p>
          <a:r>
            <a:rPr lang="en-US" dirty="0"/>
            <a:t>Full Size Dataset</a:t>
          </a:r>
        </a:p>
      </dgm:t>
    </dgm:pt>
    <dgm:pt modelId="{A5098594-2415-4703-9AAE-8EF6E849EE53}" type="parTrans" cxnId="{012B6E24-B984-4521-B118-3DB4203806F6}">
      <dgm:prSet/>
      <dgm:spPr/>
      <dgm:t>
        <a:bodyPr/>
        <a:lstStyle/>
        <a:p>
          <a:endParaRPr lang="en-US"/>
        </a:p>
      </dgm:t>
    </dgm:pt>
    <dgm:pt modelId="{FD7D7978-C92A-4240-8A18-65167845D290}" type="sibTrans" cxnId="{012B6E24-B984-4521-B118-3DB4203806F6}">
      <dgm:prSet/>
      <dgm:spPr/>
      <dgm:t>
        <a:bodyPr/>
        <a:lstStyle/>
        <a:p>
          <a:endParaRPr lang="en-US"/>
        </a:p>
      </dgm:t>
    </dgm:pt>
    <dgm:pt modelId="{110D33D0-7533-47FA-906B-5071BF56B43E}">
      <dgm:prSet phldrT="[Text]"/>
      <dgm:spPr/>
      <dgm:t>
        <a:bodyPr/>
        <a:lstStyle/>
        <a:p>
          <a:r>
            <a:rPr lang="en-US" dirty="0"/>
            <a:t>Dev</a:t>
          </a:r>
        </a:p>
      </dgm:t>
    </dgm:pt>
    <dgm:pt modelId="{23C22534-F760-41FE-8138-624E783EA2CF}" type="parTrans" cxnId="{1F22809D-8BB5-4896-8162-63E7156A7000}">
      <dgm:prSet/>
      <dgm:spPr/>
      <dgm:t>
        <a:bodyPr/>
        <a:lstStyle/>
        <a:p>
          <a:endParaRPr lang="en-US"/>
        </a:p>
      </dgm:t>
    </dgm:pt>
    <dgm:pt modelId="{604273C1-6D30-4EC7-839A-6BB4DA4858A7}" type="sibTrans" cxnId="{1F22809D-8BB5-4896-8162-63E7156A7000}">
      <dgm:prSet/>
      <dgm:spPr/>
      <dgm:t>
        <a:bodyPr/>
        <a:lstStyle/>
        <a:p>
          <a:endParaRPr lang="en-US"/>
        </a:p>
      </dgm:t>
    </dgm:pt>
    <dgm:pt modelId="{0AB30AD3-D22B-41E1-9DDF-70E996D7DCCA}">
      <dgm:prSet phldrT="[Text]"/>
      <dgm:spPr/>
      <dgm:t>
        <a:bodyPr/>
        <a:lstStyle/>
        <a:p>
          <a:r>
            <a:rPr lang="en-US" dirty="0"/>
            <a:t>Small Dataset</a:t>
          </a:r>
        </a:p>
      </dgm:t>
    </dgm:pt>
    <dgm:pt modelId="{065998C9-B23A-4614-8782-9AA5747949C4}" type="parTrans" cxnId="{C7503E84-FF54-4319-9077-274A82A98CC8}">
      <dgm:prSet/>
      <dgm:spPr/>
      <dgm:t>
        <a:bodyPr/>
        <a:lstStyle/>
        <a:p>
          <a:endParaRPr lang="en-US"/>
        </a:p>
      </dgm:t>
    </dgm:pt>
    <dgm:pt modelId="{5DB1B011-580E-47EB-BF77-DB6B5A1DB554}" type="sibTrans" cxnId="{C7503E84-FF54-4319-9077-274A82A98CC8}">
      <dgm:prSet/>
      <dgm:spPr/>
      <dgm:t>
        <a:bodyPr/>
        <a:lstStyle/>
        <a:p>
          <a:endParaRPr lang="en-US"/>
        </a:p>
      </dgm:t>
    </dgm:pt>
    <dgm:pt modelId="{CE5CE3E6-897A-49E9-AFBE-A735B90744C3}">
      <dgm:prSet phldrT="[Text]"/>
      <dgm:spPr/>
      <dgm:t>
        <a:bodyPr/>
        <a:lstStyle/>
        <a:p>
          <a:r>
            <a:rPr lang="en-US" dirty="0"/>
            <a:t>Controlled Environment</a:t>
          </a:r>
        </a:p>
      </dgm:t>
    </dgm:pt>
    <dgm:pt modelId="{D67541F1-11EC-4FEB-9C34-A97E7D85A1B6}" type="parTrans" cxnId="{1E3FE723-1585-4828-B9A2-29C48DF90D2F}">
      <dgm:prSet/>
      <dgm:spPr/>
      <dgm:t>
        <a:bodyPr/>
        <a:lstStyle/>
        <a:p>
          <a:endParaRPr lang="en-US"/>
        </a:p>
      </dgm:t>
    </dgm:pt>
    <dgm:pt modelId="{C7A81B54-209F-4B5B-AE4C-4BBA7CAA2BCD}" type="sibTrans" cxnId="{1E3FE723-1585-4828-B9A2-29C48DF90D2F}">
      <dgm:prSet/>
      <dgm:spPr/>
      <dgm:t>
        <a:bodyPr/>
        <a:lstStyle/>
        <a:p>
          <a:endParaRPr lang="en-US"/>
        </a:p>
      </dgm:t>
    </dgm:pt>
    <dgm:pt modelId="{03323301-A905-4E8A-8C7E-B63BCA519220}">
      <dgm:prSet phldrT="[Text]"/>
      <dgm:spPr/>
      <dgm:t>
        <a:bodyPr/>
        <a:lstStyle/>
        <a:p>
          <a:r>
            <a:rPr lang="en-US" dirty="0"/>
            <a:t>Confidential Data</a:t>
          </a:r>
        </a:p>
      </dgm:t>
    </dgm:pt>
    <dgm:pt modelId="{81989D5D-7DA4-4971-BF1E-7BA3F53D6B53}" type="parTrans" cxnId="{8F16F7F8-13F3-4E50-B00F-03BA3167F137}">
      <dgm:prSet/>
      <dgm:spPr/>
      <dgm:t>
        <a:bodyPr/>
        <a:lstStyle/>
        <a:p>
          <a:endParaRPr lang="en-US"/>
        </a:p>
      </dgm:t>
    </dgm:pt>
    <dgm:pt modelId="{DE928B89-75F1-4878-9105-6D20A7731E7C}" type="sibTrans" cxnId="{8F16F7F8-13F3-4E50-B00F-03BA3167F137}">
      <dgm:prSet/>
      <dgm:spPr/>
      <dgm:t>
        <a:bodyPr/>
        <a:lstStyle/>
        <a:p>
          <a:endParaRPr lang="en-US"/>
        </a:p>
      </dgm:t>
    </dgm:pt>
    <dgm:pt modelId="{649F668A-374E-4F8A-8DD0-C0940BC82DAF}">
      <dgm:prSet phldrT="[Text]"/>
      <dgm:spPr/>
      <dgm:t>
        <a:bodyPr/>
        <a:lstStyle/>
        <a:p>
          <a:r>
            <a:rPr lang="en-US" dirty="0"/>
            <a:t>Less Controls</a:t>
          </a:r>
        </a:p>
      </dgm:t>
    </dgm:pt>
    <dgm:pt modelId="{369D342C-8618-4D20-8171-37E9F09A5098}" type="parTrans" cxnId="{4B5A6302-C6C6-41FB-B13A-5F2203CBE2CF}">
      <dgm:prSet/>
      <dgm:spPr/>
      <dgm:t>
        <a:bodyPr/>
        <a:lstStyle/>
        <a:p>
          <a:endParaRPr lang="en-US"/>
        </a:p>
      </dgm:t>
    </dgm:pt>
    <dgm:pt modelId="{2CF3636A-F00B-4320-8713-2E10D2E412D1}" type="sibTrans" cxnId="{4B5A6302-C6C6-41FB-B13A-5F2203CBE2CF}">
      <dgm:prSet/>
      <dgm:spPr/>
      <dgm:t>
        <a:bodyPr/>
        <a:lstStyle/>
        <a:p>
          <a:endParaRPr lang="en-US"/>
        </a:p>
      </dgm:t>
    </dgm:pt>
    <dgm:pt modelId="{9B1B0897-2E5F-494F-9137-0ACC1FE03BBB}">
      <dgm:prSet phldrT="[Text]"/>
      <dgm:spPr/>
      <dgm:t>
        <a:bodyPr/>
        <a:lstStyle/>
        <a:p>
          <a:r>
            <a:rPr lang="en-US" dirty="0"/>
            <a:t>No Confidential Data</a:t>
          </a:r>
        </a:p>
      </dgm:t>
    </dgm:pt>
    <dgm:pt modelId="{8EC9BCD2-2FF6-46E5-8F37-4843C9B41225}" type="parTrans" cxnId="{9FB136C3-8DC2-4F40-BF36-EA06AD87DFCF}">
      <dgm:prSet/>
      <dgm:spPr/>
      <dgm:t>
        <a:bodyPr/>
        <a:lstStyle/>
        <a:p>
          <a:endParaRPr lang="en-US"/>
        </a:p>
      </dgm:t>
    </dgm:pt>
    <dgm:pt modelId="{DEE0B0B5-4175-4B55-897D-C5461E085CC6}" type="sibTrans" cxnId="{9FB136C3-8DC2-4F40-BF36-EA06AD87DFCF}">
      <dgm:prSet/>
      <dgm:spPr/>
      <dgm:t>
        <a:bodyPr/>
        <a:lstStyle/>
        <a:p>
          <a:endParaRPr lang="en-US"/>
        </a:p>
      </dgm:t>
    </dgm:pt>
    <dgm:pt modelId="{7D8F5CF6-97C7-46CF-8323-BCBBAF01DA95}">
      <dgm:prSet phldrT="[Text]"/>
      <dgm:spPr/>
      <dgm:t>
        <a:bodyPr/>
        <a:lstStyle/>
        <a:p>
          <a:r>
            <a:rPr lang="en-US" dirty="0"/>
            <a:t>No Confidential Data</a:t>
          </a:r>
        </a:p>
      </dgm:t>
    </dgm:pt>
    <dgm:pt modelId="{0F102DC8-95ED-4B58-AF31-EC2A74687085}" type="parTrans" cxnId="{C0CE6975-0C13-4CCD-9219-3009E210E7F5}">
      <dgm:prSet/>
      <dgm:spPr/>
      <dgm:t>
        <a:bodyPr/>
        <a:lstStyle/>
        <a:p>
          <a:endParaRPr lang="en-US"/>
        </a:p>
      </dgm:t>
    </dgm:pt>
    <dgm:pt modelId="{0CBD359F-6648-4A56-B161-6CD961953F1D}" type="sibTrans" cxnId="{C0CE6975-0C13-4CCD-9219-3009E210E7F5}">
      <dgm:prSet/>
      <dgm:spPr/>
      <dgm:t>
        <a:bodyPr/>
        <a:lstStyle/>
        <a:p>
          <a:endParaRPr lang="en-US"/>
        </a:p>
      </dgm:t>
    </dgm:pt>
    <dgm:pt modelId="{CDCB3EE2-6382-4F3A-981E-5A00953CA6FB}">
      <dgm:prSet phldrT="[Text]"/>
      <dgm:spPr/>
      <dgm:t>
        <a:bodyPr/>
        <a:lstStyle/>
        <a:p>
          <a:r>
            <a:rPr lang="en-US" dirty="0"/>
            <a:t>Little to no Controls</a:t>
          </a:r>
        </a:p>
      </dgm:t>
    </dgm:pt>
    <dgm:pt modelId="{F6BB1C32-38B3-4D8D-BEAB-AEFAE5B67A78}" type="parTrans" cxnId="{94A84936-AFD5-4567-A178-1EE1B523E87F}">
      <dgm:prSet/>
      <dgm:spPr/>
      <dgm:t>
        <a:bodyPr/>
        <a:lstStyle/>
        <a:p>
          <a:endParaRPr lang="en-US"/>
        </a:p>
      </dgm:t>
    </dgm:pt>
    <dgm:pt modelId="{C19B60F2-46B5-4541-80CE-2499E9975716}" type="sibTrans" cxnId="{94A84936-AFD5-4567-A178-1EE1B523E87F}">
      <dgm:prSet/>
      <dgm:spPr/>
      <dgm:t>
        <a:bodyPr/>
        <a:lstStyle/>
        <a:p>
          <a:endParaRPr lang="en-US"/>
        </a:p>
      </dgm:t>
    </dgm:pt>
    <dgm:pt modelId="{B38776A1-77C8-4DED-92B0-A17B088DC582}" type="pres">
      <dgm:prSet presAssocID="{082E775F-B70C-4EF8-AF34-A42A9CAADC7D}" presName="linearFlow" presStyleCnt="0">
        <dgm:presLayoutVars>
          <dgm:dir val="rev"/>
          <dgm:animLvl val="lvl"/>
          <dgm:resizeHandles val="exact"/>
        </dgm:presLayoutVars>
      </dgm:prSet>
      <dgm:spPr/>
    </dgm:pt>
    <dgm:pt modelId="{B3CFE283-01BA-4F3C-9F6A-7706B66EF63A}" type="pres">
      <dgm:prSet presAssocID="{123989A1-3EE9-46E3-8FB6-15670DC2A05B}" presName="composite" presStyleCnt="0"/>
      <dgm:spPr/>
    </dgm:pt>
    <dgm:pt modelId="{6AB6FC97-DD66-4850-A0F2-BA45FC8F1BDB}" type="pres">
      <dgm:prSet presAssocID="{123989A1-3EE9-46E3-8FB6-15670DC2A05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61C6F8B-D976-4CF9-867D-146003D3D54D}" type="pres">
      <dgm:prSet presAssocID="{123989A1-3EE9-46E3-8FB6-15670DC2A05B}" presName="parSh" presStyleLbl="node1" presStyleIdx="0" presStyleCnt="3"/>
      <dgm:spPr/>
    </dgm:pt>
    <dgm:pt modelId="{5A45E9CE-A5DB-4A5F-936A-14159818732A}" type="pres">
      <dgm:prSet presAssocID="{123989A1-3EE9-46E3-8FB6-15670DC2A05B}" presName="desTx" presStyleLbl="fgAcc1" presStyleIdx="0" presStyleCnt="3">
        <dgm:presLayoutVars>
          <dgm:bulletEnabled val="1"/>
        </dgm:presLayoutVars>
      </dgm:prSet>
      <dgm:spPr/>
    </dgm:pt>
    <dgm:pt modelId="{CD1C9813-8B8D-4618-9CA3-24061E01F87D}" type="pres">
      <dgm:prSet presAssocID="{F1B0DD4F-D7FD-46D0-AAA6-FBFD92C591DD}" presName="sibTrans" presStyleLbl="sibTrans2D1" presStyleIdx="0" presStyleCnt="2"/>
      <dgm:spPr/>
    </dgm:pt>
    <dgm:pt modelId="{7C869526-A2F8-4078-8A5D-A5BF2BC450D8}" type="pres">
      <dgm:prSet presAssocID="{F1B0DD4F-D7FD-46D0-AAA6-FBFD92C591DD}" presName="connTx" presStyleLbl="sibTrans2D1" presStyleIdx="0" presStyleCnt="2"/>
      <dgm:spPr/>
    </dgm:pt>
    <dgm:pt modelId="{B55D8734-200D-412B-AC2E-C4872D6C13EF}" type="pres">
      <dgm:prSet presAssocID="{DF219732-930F-477F-B443-1FCB5135A4BA}" presName="composite" presStyleCnt="0"/>
      <dgm:spPr/>
    </dgm:pt>
    <dgm:pt modelId="{12A130C0-1E73-4C08-8518-42FD76EA3784}" type="pres">
      <dgm:prSet presAssocID="{DF219732-930F-477F-B443-1FCB5135A4B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14A0568-FE5B-4036-8E55-9365A9DF9A30}" type="pres">
      <dgm:prSet presAssocID="{DF219732-930F-477F-B443-1FCB5135A4BA}" presName="parSh" presStyleLbl="node1" presStyleIdx="1" presStyleCnt="3"/>
      <dgm:spPr/>
    </dgm:pt>
    <dgm:pt modelId="{85D8390D-9BB6-4160-99E3-E689A13C5A55}" type="pres">
      <dgm:prSet presAssocID="{DF219732-930F-477F-B443-1FCB5135A4BA}" presName="desTx" presStyleLbl="fgAcc1" presStyleIdx="1" presStyleCnt="3">
        <dgm:presLayoutVars>
          <dgm:bulletEnabled val="1"/>
        </dgm:presLayoutVars>
      </dgm:prSet>
      <dgm:spPr/>
    </dgm:pt>
    <dgm:pt modelId="{A4FEFB91-8E74-41F4-84A7-C47A120C4EBA}" type="pres">
      <dgm:prSet presAssocID="{2A0AD5A6-5136-417E-AA0B-CE87F0C4BD62}" presName="sibTrans" presStyleLbl="sibTrans2D1" presStyleIdx="1" presStyleCnt="2"/>
      <dgm:spPr/>
    </dgm:pt>
    <dgm:pt modelId="{2DF12E42-14D0-4033-8AA7-4B59FBFC88A6}" type="pres">
      <dgm:prSet presAssocID="{2A0AD5A6-5136-417E-AA0B-CE87F0C4BD62}" presName="connTx" presStyleLbl="sibTrans2D1" presStyleIdx="1" presStyleCnt="2"/>
      <dgm:spPr/>
    </dgm:pt>
    <dgm:pt modelId="{F9910D77-0C9A-4474-A986-6E761315C4B4}" type="pres">
      <dgm:prSet presAssocID="{110D33D0-7533-47FA-906B-5071BF56B43E}" presName="composite" presStyleCnt="0"/>
      <dgm:spPr/>
    </dgm:pt>
    <dgm:pt modelId="{E9C1E495-F3EA-4920-897E-270A911A58A1}" type="pres">
      <dgm:prSet presAssocID="{110D33D0-7533-47FA-906B-5071BF56B43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3CB5FD2-B531-4259-AAC0-875A1AB4982A}" type="pres">
      <dgm:prSet presAssocID="{110D33D0-7533-47FA-906B-5071BF56B43E}" presName="parSh" presStyleLbl="node1" presStyleIdx="2" presStyleCnt="3"/>
      <dgm:spPr/>
    </dgm:pt>
    <dgm:pt modelId="{18D039EA-F5BF-4FC0-83CF-C7A6821B3BB5}" type="pres">
      <dgm:prSet presAssocID="{110D33D0-7533-47FA-906B-5071BF56B43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4B5A6302-C6C6-41FB-B13A-5F2203CBE2CF}" srcId="{DF219732-930F-477F-B443-1FCB5135A4BA}" destId="{649F668A-374E-4F8A-8DD0-C0940BC82DAF}" srcOrd="1" destOrd="0" parTransId="{369D342C-8618-4D20-8171-37E9F09A5098}" sibTransId="{2CF3636A-F00B-4320-8713-2E10D2E412D1}"/>
    <dgm:cxn modelId="{A81B8505-1F80-4B80-8283-F0DB098DA9E1}" type="presOf" srcId="{DF219732-930F-477F-B443-1FCB5135A4BA}" destId="{12A130C0-1E73-4C08-8518-42FD76EA3784}" srcOrd="0" destOrd="0" presId="urn:microsoft.com/office/officeart/2005/8/layout/process3"/>
    <dgm:cxn modelId="{A5FDDB06-001E-4E64-B08D-CF0572DB1F49}" type="presOf" srcId="{DF219732-930F-477F-B443-1FCB5135A4BA}" destId="{014A0568-FE5B-4036-8E55-9365A9DF9A30}" srcOrd="1" destOrd="0" presId="urn:microsoft.com/office/officeart/2005/8/layout/process3"/>
    <dgm:cxn modelId="{1E3FE723-1585-4828-B9A2-29C48DF90D2F}" srcId="{123989A1-3EE9-46E3-8FB6-15670DC2A05B}" destId="{CE5CE3E6-897A-49E9-AFBE-A735B90744C3}" srcOrd="1" destOrd="0" parTransId="{D67541F1-11EC-4FEB-9C34-A97E7D85A1B6}" sibTransId="{C7A81B54-209F-4B5B-AE4C-4BBA7CAA2BCD}"/>
    <dgm:cxn modelId="{012B6E24-B984-4521-B118-3DB4203806F6}" srcId="{DF219732-930F-477F-B443-1FCB5135A4BA}" destId="{A8471BAC-D934-4918-9BD6-5458D886DEFF}" srcOrd="0" destOrd="0" parTransId="{A5098594-2415-4703-9AAE-8EF6E849EE53}" sibTransId="{FD7D7978-C92A-4240-8A18-65167845D290}"/>
    <dgm:cxn modelId="{D963E031-8B21-4198-AAC6-1C658CF95F61}" type="presOf" srcId="{CE5CE3E6-897A-49E9-AFBE-A735B90744C3}" destId="{5A45E9CE-A5DB-4A5F-936A-14159818732A}" srcOrd="0" destOrd="1" presId="urn:microsoft.com/office/officeart/2005/8/layout/process3"/>
    <dgm:cxn modelId="{94A84936-AFD5-4567-A178-1EE1B523E87F}" srcId="{110D33D0-7533-47FA-906B-5071BF56B43E}" destId="{CDCB3EE2-6382-4F3A-981E-5A00953CA6FB}" srcOrd="1" destOrd="0" parTransId="{F6BB1C32-38B3-4D8D-BEAB-AEFAE5B67A78}" sibTransId="{C19B60F2-46B5-4541-80CE-2499E9975716}"/>
    <dgm:cxn modelId="{39A62C5B-E39A-44AD-ACF0-BE24AA4E3991}" srcId="{082E775F-B70C-4EF8-AF34-A42A9CAADC7D}" destId="{123989A1-3EE9-46E3-8FB6-15670DC2A05B}" srcOrd="0" destOrd="0" parTransId="{B01D4389-A233-416E-961C-C1CFF442065E}" sibTransId="{F1B0DD4F-D7FD-46D0-AAA6-FBFD92C591DD}"/>
    <dgm:cxn modelId="{6DFDC04A-B9FE-4DF3-B6C9-5A2EBB24FF8A}" type="presOf" srcId="{7D8F5CF6-97C7-46CF-8323-BCBBAF01DA95}" destId="{18D039EA-F5BF-4FC0-83CF-C7A6821B3BB5}" srcOrd="0" destOrd="2" presId="urn:microsoft.com/office/officeart/2005/8/layout/process3"/>
    <dgm:cxn modelId="{E4DBB64B-76BA-463E-93CA-374790F04E41}" type="presOf" srcId="{2A0AD5A6-5136-417E-AA0B-CE87F0C4BD62}" destId="{A4FEFB91-8E74-41F4-84A7-C47A120C4EBA}" srcOrd="0" destOrd="0" presId="urn:microsoft.com/office/officeart/2005/8/layout/process3"/>
    <dgm:cxn modelId="{D462876D-34F3-4228-8731-D2D3A9CE3564}" type="presOf" srcId="{9B1B0897-2E5F-494F-9137-0ACC1FE03BBB}" destId="{85D8390D-9BB6-4160-99E3-E689A13C5A55}" srcOrd="0" destOrd="2" presId="urn:microsoft.com/office/officeart/2005/8/layout/process3"/>
    <dgm:cxn modelId="{6C018F71-1F9C-4A5C-9D71-8FD7C797B0F8}" type="presOf" srcId="{03323301-A905-4E8A-8C7E-B63BCA519220}" destId="{5A45E9CE-A5DB-4A5F-936A-14159818732A}" srcOrd="0" destOrd="2" presId="urn:microsoft.com/office/officeart/2005/8/layout/process3"/>
    <dgm:cxn modelId="{C0CE6975-0C13-4CCD-9219-3009E210E7F5}" srcId="{110D33D0-7533-47FA-906B-5071BF56B43E}" destId="{7D8F5CF6-97C7-46CF-8323-BCBBAF01DA95}" srcOrd="2" destOrd="0" parTransId="{0F102DC8-95ED-4B58-AF31-EC2A74687085}" sibTransId="{0CBD359F-6648-4A56-B161-6CD961953F1D}"/>
    <dgm:cxn modelId="{04C3635A-7295-48C1-B436-B026CF9E9CA5}" type="presOf" srcId="{123989A1-3EE9-46E3-8FB6-15670DC2A05B}" destId="{6AB6FC97-DD66-4850-A0F2-BA45FC8F1BDB}" srcOrd="0" destOrd="0" presId="urn:microsoft.com/office/officeart/2005/8/layout/process3"/>
    <dgm:cxn modelId="{C7503E84-FF54-4319-9077-274A82A98CC8}" srcId="{110D33D0-7533-47FA-906B-5071BF56B43E}" destId="{0AB30AD3-D22B-41E1-9DDF-70E996D7DCCA}" srcOrd="0" destOrd="0" parTransId="{065998C9-B23A-4614-8782-9AA5747949C4}" sibTransId="{5DB1B011-580E-47EB-BF77-DB6B5A1DB554}"/>
    <dgm:cxn modelId="{01F38E8A-6DB6-4C5D-A4D3-F2FA2080EC3E}" type="presOf" srcId="{F1B0DD4F-D7FD-46D0-AAA6-FBFD92C591DD}" destId="{7C869526-A2F8-4078-8A5D-A5BF2BC450D8}" srcOrd="1" destOrd="0" presId="urn:microsoft.com/office/officeart/2005/8/layout/process3"/>
    <dgm:cxn modelId="{96688291-E85F-4261-A0E5-8E5565C8A139}" type="presOf" srcId="{082E775F-B70C-4EF8-AF34-A42A9CAADC7D}" destId="{B38776A1-77C8-4DED-92B0-A17B088DC582}" srcOrd="0" destOrd="0" presId="urn:microsoft.com/office/officeart/2005/8/layout/process3"/>
    <dgm:cxn modelId="{6C0A9493-B421-4036-B8C3-6BF27F9C3FFB}" type="presOf" srcId="{F1B0DD4F-D7FD-46D0-AAA6-FBFD92C591DD}" destId="{CD1C9813-8B8D-4618-9CA3-24061E01F87D}" srcOrd="0" destOrd="0" presId="urn:microsoft.com/office/officeart/2005/8/layout/process3"/>
    <dgm:cxn modelId="{1F22809D-8BB5-4896-8162-63E7156A7000}" srcId="{082E775F-B70C-4EF8-AF34-A42A9CAADC7D}" destId="{110D33D0-7533-47FA-906B-5071BF56B43E}" srcOrd="2" destOrd="0" parTransId="{23C22534-F760-41FE-8138-624E783EA2CF}" sibTransId="{604273C1-6D30-4EC7-839A-6BB4DA4858A7}"/>
    <dgm:cxn modelId="{54C9CBA0-E3C8-453F-8D4E-B4ADD2061C61}" srcId="{123989A1-3EE9-46E3-8FB6-15670DC2A05B}" destId="{AB551D49-69EE-432D-8F7C-E690EDBEDD68}" srcOrd="0" destOrd="0" parTransId="{1FFFEABF-A144-4E11-BFA7-6D943E855F01}" sibTransId="{B2A9D002-B074-4DA9-A7CF-A40C873E8774}"/>
    <dgm:cxn modelId="{0B764AB6-FF0A-4107-B6A8-FEB4E64FD6A2}" srcId="{082E775F-B70C-4EF8-AF34-A42A9CAADC7D}" destId="{DF219732-930F-477F-B443-1FCB5135A4BA}" srcOrd="1" destOrd="0" parTransId="{F4E5E2A1-3FCE-4BE1-846A-49E85DE863AD}" sibTransId="{2A0AD5A6-5136-417E-AA0B-CE87F0C4BD62}"/>
    <dgm:cxn modelId="{F5943AB8-3E2F-487C-B11D-7C2E463E36B5}" type="presOf" srcId="{AB551D49-69EE-432D-8F7C-E690EDBEDD68}" destId="{5A45E9CE-A5DB-4A5F-936A-14159818732A}" srcOrd="0" destOrd="0" presId="urn:microsoft.com/office/officeart/2005/8/layout/process3"/>
    <dgm:cxn modelId="{8C5726BA-0718-4B56-956C-CF52774D6334}" type="presOf" srcId="{CDCB3EE2-6382-4F3A-981E-5A00953CA6FB}" destId="{18D039EA-F5BF-4FC0-83CF-C7A6821B3BB5}" srcOrd="0" destOrd="1" presId="urn:microsoft.com/office/officeart/2005/8/layout/process3"/>
    <dgm:cxn modelId="{C635D2BD-F6E7-43A7-9DE9-2F79C2159ECA}" type="presOf" srcId="{649F668A-374E-4F8A-8DD0-C0940BC82DAF}" destId="{85D8390D-9BB6-4160-99E3-E689A13C5A55}" srcOrd="0" destOrd="1" presId="urn:microsoft.com/office/officeart/2005/8/layout/process3"/>
    <dgm:cxn modelId="{254F1FC1-D9BD-4936-9911-90708E08205C}" type="presOf" srcId="{A8471BAC-D934-4918-9BD6-5458D886DEFF}" destId="{85D8390D-9BB6-4160-99E3-E689A13C5A55}" srcOrd="0" destOrd="0" presId="urn:microsoft.com/office/officeart/2005/8/layout/process3"/>
    <dgm:cxn modelId="{9FB136C3-8DC2-4F40-BF36-EA06AD87DFCF}" srcId="{DF219732-930F-477F-B443-1FCB5135A4BA}" destId="{9B1B0897-2E5F-494F-9137-0ACC1FE03BBB}" srcOrd="2" destOrd="0" parTransId="{8EC9BCD2-2FF6-46E5-8F37-4843C9B41225}" sibTransId="{DEE0B0B5-4175-4B55-897D-C5461E085CC6}"/>
    <dgm:cxn modelId="{B3BAF0C5-5621-4908-910B-39129841CE41}" type="presOf" srcId="{2A0AD5A6-5136-417E-AA0B-CE87F0C4BD62}" destId="{2DF12E42-14D0-4033-8AA7-4B59FBFC88A6}" srcOrd="1" destOrd="0" presId="urn:microsoft.com/office/officeart/2005/8/layout/process3"/>
    <dgm:cxn modelId="{4F5FC7D7-C0C6-47D3-BE10-76570B9C83A0}" type="presOf" srcId="{110D33D0-7533-47FA-906B-5071BF56B43E}" destId="{C3CB5FD2-B531-4259-AAC0-875A1AB4982A}" srcOrd="1" destOrd="0" presId="urn:microsoft.com/office/officeart/2005/8/layout/process3"/>
    <dgm:cxn modelId="{4A88CBE0-0611-466C-B507-5564E70B54AC}" type="presOf" srcId="{0AB30AD3-D22B-41E1-9DDF-70E996D7DCCA}" destId="{18D039EA-F5BF-4FC0-83CF-C7A6821B3BB5}" srcOrd="0" destOrd="0" presId="urn:microsoft.com/office/officeart/2005/8/layout/process3"/>
    <dgm:cxn modelId="{A9987FEE-3909-40A9-93AE-AF95F6F7DAD8}" type="presOf" srcId="{123989A1-3EE9-46E3-8FB6-15670DC2A05B}" destId="{761C6F8B-D976-4CF9-867D-146003D3D54D}" srcOrd="1" destOrd="0" presId="urn:microsoft.com/office/officeart/2005/8/layout/process3"/>
    <dgm:cxn modelId="{92A57AEF-F3A9-4B40-AD19-5AD02539CAD1}" type="presOf" srcId="{110D33D0-7533-47FA-906B-5071BF56B43E}" destId="{E9C1E495-F3EA-4920-897E-270A911A58A1}" srcOrd="0" destOrd="0" presId="urn:microsoft.com/office/officeart/2005/8/layout/process3"/>
    <dgm:cxn modelId="{8F16F7F8-13F3-4E50-B00F-03BA3167F137}" srcId="{123989A1-3EE9-46E3-8FB6-15670DC2A05B}" destId="{03323301-A905-4E8A-8C7E-B63BCA519220}" srcOrd="2" destOrd="0" parTransId="{81989D5D-7DA4-4971-BF1E-7BA3F53D6B53}" sibTransId="{DE928B89-75F1-4878-9105-6D20A7731E7C}"/>
    <dgm:cxn modelId="{939F47A4-0C8E-4506-870D-ACBEB23A74BA}" type="presParOf" srcId="{B38776A1-77C8-4DED-92B0-A17B088DC582}" destId="{B3CFE283-01BA-4F3C-9F6A-7706B66EF63A}" srcOrd="0" destOrd="0" presId="urn:microsoft.com/office/officeart/2005/8/layout/process3"/>
    <dgm:cxn modelId="{78B9B1D4-A399-404A-9DAC-E7EC835F813F}" type="presParOf" srcId="{B3CFE283-01BA-4F3C-9F6A-7706B66EF63A}" destId="{6AB6FC97-DD66-4850-A0F2-BA45FC8F1BDB}" srcOrd="0" destOrd="0" presId="urn:microsoft.com/office/officeart/2005/8/layout/process3"/>
    <dgm:cxn modelId="{61C38E83-73C2-4A19-B173-34E7086B597F}" type="presParOf" srcId="{B3CFE283-01BA-4F3C-9F6A-7706B66EF63A}" destId="{761C6F8B-D976-4CF9-867D-146003D3D54D}" srcOrd="1" destOrd="0" presId="urn:microsoft.com/office/officeart/2005/8/layout/process3"/>
    <dgm:cxn modelId="{2C167D8A-8C0E-426E-B0FA-6F8D0D6586F8}" type="presParOf" srcId="{B3CFE283-01BA-4F3C-9F6A-7706B66EF63A}" destId="{5A45E9CE-A5DB-4A5F-936A-14159818732A}" srcOrd="2" destOrd="0" presId="urn:microsoft.com/office/officeart/2005/8/layout/process3"/>
    <dgm:cxn modelId="{5D1CF9E4-95CB-42EA-BAA5-F05945D40B62}" type="presParOf" srcId="{B38776A1-77C8-4DED-92B0-A17B088DC582}" destId="{CD1C9813-8B8D-4618-9CA3-24061E01F87D}" srcOrd="1" destOrd="0" presId="urn:microsoft.com/office/officeart/2005/8/layout/process3"/>
    <dgm:cxn modelId="{A6EA1280-BB64-4B3A-A9C2-AE51599C056B}" type="presParOf" srcId="{CD1C9813-8B8D-4618-9CA3-24061E01F87D}" destId="{7C869526-A2F8-4078-8A5D-A5BF2BC450D8}" srcOrd="0" destOrd="0" presId="urn:microsoft.com/office/officeart/2005/8/layout/process3"/>
    <dgm:cxn modelId="{F21315DE-FDD0-4138-AA72-90E12488F5F4}" type="presParOf" srcId="{B38776A1-77C8-4DED-92B0-A17B088DC582}" destId="{B55D8734-200D-412B-AC2E-C4872D6C13EF}" srcOrd="2" destOrd="0" presId="urn:microsoft.com/office/officeart/2005/8/layout/process3"/>
    <dgm:cxn modelId="{426AF329-B29E-4F19-834B-BC9D95460BBB}" type="presParOf" srcId="{B55D8734-200D-412B-AC2E-C4872D6C13EF}" destId="{12A130C0-1E73-4C08-8518-42FD76EA3784}" srcOrd="0" destOrd="0" presId="urn:microsoft.com/office/officeart/2005/8/layout/process3"/>
    <dgm:cxn modelId="{26758790-2B8C-4CB2-A82B-929F61C9A2D3}" type="presParOf" srcId="{B55D8734-200D-412B-AC2E-C4872D6C13EF}" destId="{014A0568-FE5B-4036-8E55-9365A9DF9A30}" srcOrd="1" destOrd="0" presId="urn:microsoft.com/office/officeart/2005/8/layout/process3"/>
    <dgm:cxn modelId="{F1D7AD88-0E7E-4C41-912F-4B827C46E4AC}" type="presParOf" srcId="{B55D8734-200D-412B-AC2E-C4872D6C13EF}" destId="{85D8390D-9BB6-4160-99E3-E689A13C5A55}" srcOrd="2" destOrd="0" presId="urn:microsoft.com/office/officeart/2005/8/layout/process3"/>
    <dgm:cxn modelId="{57D60216-EEA2-4786-AE36-5064A1ADE91E}" type="presParOf" srcId="{B38776A1-77C8-4DED-92B0-A17B088DC582}" destId="{A4FEFB91-8E74-41F4-84A7-C47A120C4EBA}" srcOrd="3" destOrd="0" presId="urn:microsoft.com/office/officeart/2005/8/layout/process3"/>
    <dgm:cxn modelId="{DE8A2F0B-109B-483C-ABE6-54394D6AB277}" type="presParOf" srcId="{A4FEFB91-8E74-41F4-84A7-C47A120C4EBA}" destId="{2DF12E42-14D0-4033-8AA7-4B59FBFC88A6}" srcOrd="0" destOrd="0" presId="urn:microsoft.com/office/officeart/2005/8/layout/process3"/>
    <dgm:cxn modelId="{73B44784-801F-4456-ABF6-9CF38E2A8C31}" type="presParOf" srcId="{B38776A1-77C8-4DED-92B0-A17B088DC582}" destId="{F9910D77-0C9A-4474-A986-6E761315C4B4}" srcOrd="4" destOrd="0" presId="urn:microsoft.com/office/officeart/2005/8/layout/process3"/>
    <dgm:cxn modelId="{DF719439-F7DF-40FD-9DFD-61F4A8FBAADC}" type="presParOf" srcId="{F9910D77-0C9A-4474-A986-6E761315C4B4}" destId="{E9C1E495-F3EA-4920-897E-270A911A58A1}" srcOrd="0" destOrd="0" presId="urn:microsoft.com/office/officeart/2005/8/layout/process3"/>
    <dgm:cxn modelId="{F75E06CE-B7B0-4762-BB95-FFEF1700FD10}" type="presParOf" srcId="{F9910D77-0C9A-4474-A986-6E761315C4B4}" destId="{C3CB5FD2-B531-4259-AAC0-875A1AB4982A}" srcOrd="1" destOrd="0" presId="urn:microsoft.com/office/officeart/2005/8/layout/process3"/>
    <dgm:cxn modelId="{0C911F77-5ACB-4BA9-9A24-779A276BF9C1}" type="presParOf" srcId="{F9910D77-0C9A-4474-A986-6E761315C4B4}" destId="{18D039EA-F5BF-4FC0-83CF-C7A6821B3BB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9B1E8-6C24-4800-980F-EFB4A32664C6}">
      <dsp:nvSpPr>
        <dsp:cNvPr id="0" name=""/>
        <dsp:cNvSpPr/>
      </dsp:nvSpPr>
      <dsp:spPr>
        <a:xfrm>
          <a:off x="4049910" y="0"/>
          <a:ext cx="2699940" cy="1169987"/>
        </a:xfrm>
        <a:prstGeom prst="trapezoid">
          <a:avLst>
            <a:gd name="adj" fmla="val 11538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UAT</a:t>
          </a:r>
        </a:p>
      </dsp:txBody>
      <dsp:txXfrm>
        <a:off x="4049910" y="0"/>
        <a:ext cx="2699940" cy="1169987"/>
      </dsp:txXfrm>
    </dsp:sp>
    <dsp:sp modelId="{ED2F00AB-307E-4517-805F-47A7CA9ED28D}">
      <dsp:nvSpPr>
        <dsp:cNvPr id="0" name=""/>
        <dsp:cNvSpPr/>
      </dsp:nvSpPr>
      <dsp:spPr>
        <a:xfrm>
          <a:off x="2699940" y="1169987"/>
          <a:ext cx="5399881" cy="1169987"/>
        </a:xfrm>
        <a:prstGeom prst="trapezoid">
          <a:avLst>
            <a:gd name="adj" fmla="val 11538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Integration</a:t>
          </a:r>
        </a:p>
      </dsp:txBody>
      <dsp:txXfrm>
        <a:off x="3644919" y="1169987"/>
        <a:ext cx="3509922" cy="1169987"/>
      </dsp:txXfrm>
    </dsp:sp>
    <dsp:sp modelId="{B165BF10-626E-448F-A7BF-E1E8D0786EC0}">
      <dsp:nvSpPr>
        <dsp:cNvPr id="0" name=""/>
        <dsp:cNvSpPr/>
      </dsp:nvSpPr>
      <dsp:spPr>
        <a:xfrm>
          <a:off x="1349970" y="2339974"/>
          <a:ext cx="8099821" cy="1169987"/>
        </a:xfrm>
        <a:prstGeom prst="trapezoid">
          <a:avLst>
            <a:gd name="adj" fmla="val 11538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Functional</a:t>
          </a:r>
        </a:p>
      </dsp:txBody>
      <dsp:txXfrm>
        <a:off x="2767439" y="2339974"/>
        <a:ext cx="5264883" cy="1169987"/>
      </dsp:txXfrm>
    </dsp:sp>
    <dsp:sp modelId="{A5386421-4974-423F-995B-A8DF492ACEA5}">
      <dsp:nvSpPr>
        <dsp:cNvPr id="0" name=""/>
        <dsp:cNvSpPr/>
      </dsp:nvSpPr>
      <dsp:spPr>
        <a:xfrm>
          <a:off x="0" y="3509962"/>
          <a:ext cx="10799762" cy="1169987"/>
        </a:xfrm>
        <a:prstGeom prst="trapezoid">
          <a:avLst>
            <a:gd name="adj" fmla="val 11538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Unit Testing</a:t>
          </a:r>
        </a:p>
      </dsp:txBody>
      <dsp:txXfrm>
        <a:off x="1889958" y="3509962"/>
        <a:ext cx="7019845" cy="11699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39BC8-E4CB-42F4-AB99-94A03FFBBCD1}">
      <dsp:nvSpPr>
        <dsp:cNvPr id="0" name=""/>
        <dsp:cNvSpPr/>
      </dsp:nvSpPr>
      <dsp:spPr>
        <a:xfrm>
          <a:off x="0" y="0"/>
          <a:ext cx="4337482" cy="433748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6DEED4-E02B-4BC4-955F-7AC09272BE7E}">
      <dsp:nvSpPr>
        <dsp:cNvPr id="0" name=""/>
        <dsp:cNvSpPr/>
      </dsp:nvSpPr>
      <dsp:spPr>
        <a:xfrm>
          <a:off x="2168741" y="0"/>
          <a:ext cx="8631021" cy="433748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Test Isolation</a:t>
          </a:r>
        </a:p>
      </dsp:txBody>
      <dsp:txXfrm>
        <a:off x="2168741" y="0"/>
        <a:ext cx="8631021" cy="1301247"/>
      </dsp:txXfrm>
    </dsp:sp>
    <dsp:sp modelId="{09392EA1-53EC-4099-BC35-817E7DB44D02}">
      <dsp:nvSpPr>
        <dsp:cNvPr id="0" name=""/>
        <dsp:cNvSpPr/>
      </dsp:nvSpPr>
      <dsp:spPr>
        <a:xfrm>
          <a:off x="759060" y="1301247"/>
          <a:ext cx="2819360" cy="281936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B66FAD-3233-4347-8173-10CBF7A49F6E}">
      <dsp:nvSpPr>
        <dsp:cNvPr id="0" name=""/>
        <dsp:cNvSpPr/>
      </dsp:nvSpPr>
      <dsp:spPr>
        <a:xfrm>
          <a:off x="2168741" y="1301247"/>
          <a:ext cx="8631021" cy="28193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Order Doesn’t Mater</a:t>
          </a:r>
        </a:p>
      </dsp:txBody>
      <dsp:txXfrm>
        <a:off x="2168741" y="1301247"/>
        <a:ext cx="8631021" cy="1301243"/>
      </dsp:txXfrm>
    </dsp:sp>
    <dsp:sp modelId="{1A48165B-5E18-4669-BFA7-3C53270E2BFA}">
      <dsp:nvSpPr>
        <dsp:cNvPr id="0" name=""/>
        <dsp:cNvSpPr/>
      </dsp:nvSpPr>
      <dsp:spPr>
        <a:xfrm>
          <a:off x="1518119" y="2602490"/>
          <a:ext cx="1301243" cy="1301243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81B609-6A9A-4290-ABB1-D83B8F60B7B6}">
      <dsp:nvSpPr>
        <dsp:cNvPr id="0" name=""/>
        <dsp:cNvSpPr/>
      </dsp:nvSpPr>
      <dsp:spPr>
        <a:xfrm>
          <a:off x="2168741" y="2602490"/>
          <a:ext cx="8631021" cy="13012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Single Unit of Work</a:t>
          </a:r>
        </a:p>
      </dsp:txBody>
      <dsp:txXfrm>
        <a:off x="2168741" y="2602490"/>
        <a:ext cx="8631021" cy="13012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30F86-A968-4548-9778-FC2B12ED2C3A}">
      <dsp:nvSpPr>
        <dsp:cNvPr id="0" name=""/>
        <dsp:cNvSpPr/>
      </dsp:nvSpPr>
      <dsp:spPr>
        <a:xfrm>
          <a:off x="2603" y="0"/>
          <a:ext cx="2554980" cy="4680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Unit testing framework</a:t>
          </a:r>
        </a:p>
      </dsp:txBody>
      <dsp:txXfrm>
        <a:off x="2603" y="0"/>
        <a:ext cx="2554980" cy="1404000"/>
      </dsp:txXfrm>
    </dsp:sp>
    <dsp:sp modelId="{BAB6C4FB-2797-4990-954E-294B48CA151D}">
      <dsp:nvSpPr>
        <dsp:cNvPr id="0" name=""/>
        <dsp:cNvSpPr/>
      </dsp:nvSpPr>
      <dsp:spPr>
        <a:xfrm>
          <a:off x="258101" y="1405371"/>
          <a:ext cx="2043984" cy="14110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CLR install Required inside the DB</a:t>
          </a:r>
        </a:p>
      </dsp:txBody>
      <dsp:txXfrm>
        <a:off x="299430" y="1446700"/>
        <a:ext cx="1961326" cy="1328425"/>
      </dsp:txXfrm>
    </dsp:sp>
    <dsp:sp modelId="{8FA0F388-1ABD-479A-BA2B-FDB181E284DF}">
      <dsp:nvSpPr>
        <dsp:cNvPr id="0" name=""/>
        <dsp:cNvSpPr/>
      </dsp:nvSpPr>
      <dsp:spPr>
        <a:xfrm>
          <a:off x="258101" y="3033544"/>
          <a:ext cx="2043984" cy="14110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Add functionality that makes testing easier</a:t>
          </a:r>
        </a:p>
      </dsp:txBody>
      <dsp:txXfrm>
        <a:off x="299430" y="3074873"/>
        <a:ext cx="1961326" cy="1328425"/>
      </dsp:txXfrm>
    </dsp:sp>
    <dsp:sp modelId="{59BCBBA1-20F3-4E01-A774-59E718B3AEF9}">
      <dsp:nvSpPr>
        <dsp:cNvPr id="0" name=""/>
        <dsp:cNvSpPr/>
      </dsp:nvSpPr>
      <dsp:spPr>
        <a:xfrm>
          <a:off x="2749207" y="0"/>
          <a:ext cx="2554980" cy="4680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Great for application testing</a:t>
          </a:r>
        </a:p>
      </dsp:txBody>
      <dsp:txXfrm>
        <a:off x="2749207" y="0"/>
        <a:ext cx="2554980" cy="1404000"/>
      </dsp:txXfrm>
    </dsp:sp>
    <dsp:sp modelId="{2926F707-32E8-4F0D-B9AE-287CD57DFDC3}">
      <dsp:nvSpPr>
        <dsp:cNvPr id="0" name=""/>
        <dsp:cNvSpPr/>
      </dsp:nvSpPr>
      <dsp:spPr>
        <a:xfrm>
          <a:off x="3004705" y="1404399"/>
          <a:ext cx="2043984" cy="9194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Functions</a:t>
          </a:r>
        </a:p>
      </dsp:txBody>
      <dsp:txXfrm>
        <a:off x="3031634" y="1431328"/>
        <a:ext cx="1990126" cy="865574"/>
      </dsp:txXfrm>
    </dsp:sp>
    <dsp:sp modelId="{994AF381-6229-4AAD-B3BC-B38E6B39963B}">
      <dsp:nvSpPr>
        <dsp:cNvPr id="0" name=""/>
        <dsp:cNvSpPr/>
      </dsp:nvSpPr>
      <dsp:spPr>
        <a:xfrm>
          <a:off x="3004705" y="2465283"/>
          <a:ext cx="2043984" cy="9194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Small Procedures</a:t>
          </a:r>
        </a:p>
      </dsp:txBody>
      <dsp:txXfrm>
        <a:off x="3031634" y="2492212"/>
        <a:ext cx="1990126" cy="865574"/>
      </dsp:txXfrm>
    </dsp:sp>
    <dsp:sp modelId="{804D0B18-46E9-460F-8F38-B802325B1688}">
      <dsp:nvSpPr>
        <dsp:cNvPr id="0" name=""/>
        <dsp:cNvSpPr/>
      </dsp:nvSpPr>
      <dsp:spPr>
        <a:xfrm>
          <a:off x="3004705" y="3526167"/>
          <a:ext cx="2043984" cy="9194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Views</a:t>
          </a:r>
        </a:p>
      </dsp:txBody>
      <dsp:txXfrm>
        <a:off x="3031634" y="3553096"/>
        <a:ext cx="1990126" cy="865574"/>
      </dsp:txXfrm>
    </dsp:sp>
    <dsp:sp modelId="{AEF4B33C-2A12-4498-AB97-272AA445EE4A}">
      <dsp:nvSpPr>
        <dsp:cNvPr id="0" name=""/>
        <dsp:cNvSpPr/>
      </dsp:nvSpPr>
      <dsp:spPr>
        <a:xfrm>
          <a:off x="5495811" y="0"/>
          <a:ext cx="2554980" cy="4680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Allows for mocking objects</a:t>
          </a:r>
        </a:p>
      </dsp:txBody>
      <dsp:txXfrm>
        <a:off x="5495811" y="0"/>
        <a:ext cx="2554980" cy="1404000"/>
      </dsp:txXfrm>
    </dsp:sp>
    <dsp:sp modelId="{87D69B36-A535-4933-9765-C5CF8BDF5189}">
      <dsp:nvSpPr>
        <dsp:cNvPr id="0" name=""/>
        <dsp:cNvSpPr/>
      </dsp:nvSpPr>
      <dsp:spPr>
        <a:xfrm>
          <a:off x="5751309" y="1404000"/>
          <a:ext cx="2043984" cy="3042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Substituting the original with an object that returns a constant</a:t>
          </a:r>
        </a:p>
      </dsp:txBody>
      <dsp:txXfrm>
        <a:off x="5811175" y="1463866"/>
        <a:ext cx="1924252" cy="2922268"/>
      </dsp:txXfrm>
    </dsp:sp>
    <dsp:sp modelId="{965FDD85-70B0-44C7-8DA4-6DAFBCB33842}">
      <dsp:nvSpPr>
        <dsp:cNvPr id="0" name=""/>
        <dsp:cNvSpPr/>
      </dsp:nvSpPr>
      <dsp:spPr>
        <a:xfrm>
          <a:off x="8242415" y="0"/>
          <a:ext cx="2554980" cy="4680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All tests run independently</a:t>
          </a:r>
        </a:p>
      </dsp:txBody>
      <dsp:txXfrm>
        <a:off x="8242415" y="0"/>
        <a:ext cx="2554980" cy="1404000"/>
      </dsp:txXfrm>
    </dsp:sp>
    <dsp:sp modelId="{0404B4CC-66DE-4326-9DC2-3C24A168AB2B}">
      <dsp:nvSpPr>
        <dsp:cNvPr id="0" name=""/>
        <dsp:cNvSpPr/>
      </dsp:nvSpPr>
      <dsp:spPr>
        <a:xfrm>
          <a:off x="8497913" y="1404000"/>
          <a:ext cx="2043984" cy="3042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All tests run with no dependency on another test</a:t>
          </a:r>
        </a:p>
      </dsp:txBody>
      <dsp:txXfrm>
        <a:off x="8557779" y="1463866"/>
        <a:ext cx="1924252" cy="29222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AA25E-2362-4D9B-92A6-84DED9021E49}">
      <dsp:nvSpPr>
        <dsp:cNvPr id="0" name=""/>
        <dsp:cNvSpPr/>
      </dsp:nvSpPr>
      <dsp:spPr>
        <a:xfrm>
          <a:off x="0" y="571"/>
          <a:ext cx="10800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2ED41-3F83-4F88-A263-E0C9BD667083}">
      <dsp:nvSpPr>
        <dsp:cNvPr id="0" name=""/>
        <dsp:cNvSpPr/>
      </dsp:nvSpPr>
      <dsp:spPr>
        <a:xfrm>
          <a:off x="0" y="571"/>
          <a:ext cx="10800000" cy="935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All tests are stored procedures</a:t>
          </a:r>
        </a:p>
      </dsp:txBody>
      <dsp:txXfrm>
        <a:off x="0" y="571"/>
        <a:ext cx="10800000" cy="935771"/>
      </dsp:txXfrm>
    </dsp:sp>
    <dsp:sp modelId="{61E821A3-B2F6-4414-AF51-EE3C88056A8B}">
      <dsp:nvSpPr>
        <dsp:cNvPr id="0" name=""/>
        <dsp:cNvSpPr/>
      </dsp:nvSpPr>
      <dsp:spPr>
        <a:xfrm>
          <a:off x="0" y="936342"/>
          <a:ext cx="10800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713ED-623D-4FA6-8204-26E736B4B76D}">
      <dsp:nvSpPr>
        <dsp:cNvPr id="0" name=""/>
        <dsp:cNvSpPr/>
      </dsp:nvSpPr>
      <dsp:spPr>
        <a:xfrm>
          <a:off x="0" y="936342"/>
          <a:ext cx="10800000" cy="935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Everything is wrapped in a transaction</a:t>
          </a:r>
        </a:p>
      </dsp:txBody>
      <dsp:txXfrm>
        <a:off x="0" y="936342"/>
        <a:ext cx="10800000" cy="935771"/>
      </dsp:txXfrm>
    </dsp:sp>
    <dsp:sp modelId="{2B98FAFA-78AD-4E6F-ADA7-D369F74D5506}">
      <dsp:nvSpPr>
        <dsp:cNvPr id="0" name=""/>
        <dsp:cNvSpPr/>
      </dsp:nvSpPr>
      <dsp:spPr>
        <a:xfrm>
          <a:off x="0" y="1872114"/>
          <a:ext cx="10800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2BB99-F8E3-49F5-BB6F-961E0E8E60E8}">
      <dsp:nvSpPr>
        <dsp:cNvPr id="0" name=""/>
        <dsp:cNvSpPr/>
      </dsp:nvSpPr>
      <dsp:spPr>
        <a:xfrm>
          <a:off x="0" y="1872114"/>
          <a:ext cx="10800000" cy="935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Tests are organized in classes (schema)</a:t>
          </a:r>
        </a:p>
      </dsp:txBody>
      <dsp:txXfrm>
        <a:off x="0" y="1872114"/>
        <a:ext cx="10800000" cy="935771"/>
      </dsp:txXfrm>
    </dsp:sp>
    <dsp:sp modelId="{25373569-1FA2-46BB-A80D-E0B71DE5C40A}">
      <dsp:nvSpPr>
        <dsp:cNvPr id="0" name=""/>
        <dsp:cNvSpPr/>
      </dsp:nvSpPr>
      <dsp:spPr>
        <a:xfrm>
          <a:off x="0" y="2807885"/>
          <a:ext cx="10800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6B213-50E7-486D-8D99-AC9F6A78312D}">
      <dsp:nvSpPr>
        <dsp:cNvPr id="0" name=""/>
        <dsp:cNvSpPr/>
      </dsp:nvSpPr>
      <dsp:spPr>
        <a:xfrm>
          <a:off x="0" y="2807885"/>
          <a:ext cx="10800000" cy="935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Test classes can contain a setup proc that runs before every test and is rolled back after every test</a:t>
          </a:r>
        </a:p>
      </dsp:txBody>
      <dsp:txXfrm>
        <a:off x="0" y="2807885"/>
        <a:ext cx="10800000" cy="935771"/>
      </dsp:txXfrm>
    </dsp:sp>
    <dsp:sp modelId="{A702E75B-689B-4F07-A3E0-D048FF98EBCC}">
      <dsp:nvSpPr>
        <dsp:cNvPr id="0" name=""/>
        <dsp:cNvSpPr/>
      </dsp:nvSpPr>
      <dsp:spPr>
        <a:xfrm>
          <a:off x="0" y="3743657"/>
          <a:ext cx="10800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89305-BBD7-472F-A20E-F091332D937B}">
      <dsp:nvSpPr>
        <dsp:cNvPr id="0" name=""/>
        <dsp:cNvSpPr/>
      </dsp:nvSpPr>
      <dsp:spPr>
        <a:xfrm>
          <a:off x="0" y="3743657"/>
          <a:ext cx="10800000" cy="935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Framework is easily installed and removed</a:t>
          </a:r>
        </a:p>
      </dsp:txBody>
      <dsp:txXfrm>
        <a:off x="0" y="3743657"/>
        <a:ext cx="10800000" cy="9357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BCA62-E5E5-4F89-8393-65B7D28565E6}">
      <dsp:nvSpPr>
        <dsp:cNvPr id="0" name=""/>
        <dsp:cNvSpPr/>
      </dsp:nvSpPr>
      <dsp:spPr>
        <a:xfrm rot="5400000">
          <a:off x="6893210" y="-2890296"/>
          <a:ext cx="901255" cy="691184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/>
            <a:t>Describe "a thing" {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/>
            <a:t>Context "thing is shiny" {</a:t>
          </a:r>
        </a:p>
        <a:p>
          <a:pPr marL="342900" lvl="3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/>
            <a:t>It "is true" {$true | should be $true } } }</a:t>
          </a:r>
        </a:p>
      </dsp:txBody>
      <dsp:txXfrm rot="-5400000">
        <a:off x="3887914" y="158996"/>
        <a:ext cx="6867851" cy="813263"/>
      </dsp:txXfrm>
    </dsp:sp>
    <dsp:sp modelId="{96FD025E-1F30-44D2-A1C2-DA2FF66E83A0}">
      <dsp:nvSpPr>
        <dsp:cNvPr id="0" name=""/>
        <dsp:cNvSpPr/>
      </dsp:nvSpPr>
      <dsp:spPr>
        <a:xfrm>
          <a:off x="0" y="2342"/>
          <a:ext cx="3887914" cy="11265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Built on Pester</a:t>
          </a:r>
        </a:p>
      </dsp:txBody>
      <dsp:txXfrm>
        <a:off x="54995" y="57337"/>
        <a:ext cx="3777924" cy="1016579"/>
      </dsp:txXfrm>
    </dsp:sp>
    <dsp:sp modelId="{43F1B55E-C583-41EF-8C4A-D2DF4F9D0864}">
      <dsp:nvSpPr>
        <dsp:cNvPr id="0" name=""/>
        <dsp:cNvSpPr/>
      </dsp:nvSpPr>
      <dsp:spPr>
        <a:xfrm rot="5400000">
          <a:off x="6893210" y="-1707398"/>
          <a:ext cx="901255" cy="691184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Invoke-</a:t>
          </a:r>
          <a:r>
            <a:rPr lang="en-US" sz="1400" kern="1200" dirty="0" err="1"/>
            <a:t>DbcCheck</a:t>
          </a:r>
          <a:r>
            <a:rPr lang="en-US" sz="1400" kern="1200" dirty="0"/>
            <a:t> -</a:t>
          </a:r>
          <a:r>
            <a:rPr lang="en-US" sz="1400" kern="1200" dirty="0" err="1"/>
            <a:t>SqlInstance</a:t>
          </a:r>
          <a:r>
            <a:rPr lang="en-US" sz="1400" kern="1200" dirty="0"/>
            <a:t> localhost –</a:t>
          </a:r>
          <a:r>
            <a:rPr lang="en-US" sz="1400" b="0" kern="1200" dirty="0" err="1"/>
            <a:t>AllChecks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Invoke-</a:t>
          </a:r>
          <a:r>
            <a:rPr lang="en-US" sz="1400" kern="1200" dirty="0" err="1"/>
            <a:t>DbcCheck</a:t>
          </a:r>
          <a:r>
            <a:rPr lang="en-US" sz="1400" kern="1200" dirty="0"/>
            <a:t> -</a:t>
          </a:r>
          <a:r>
            <a:rPr lang="en-US" sz="1400" kern="1200" dirty="0" err="1"/>
            <a:t>SqlInstance</a:t>
          </a:r>
          <a:r>
            <a:rPr lang="en-US" sz="1400" kern="1200" dirty="0"/>
            <a:t> localhost -Check </a:t>
          </a:r>
          <a:r>
            <a:rPr lang="en-US" sz="1400" kern="1200" dirty="0" err="1"/>
            <a:t>MaintenanceSolution</a:t>
          </a:r>
          <a:endParaRPr lang="en-US" sz="1400" kern="1200" dirty="0"/>
        </a:p>
      </dsp:txBody>
      <dsp:txXfrm rot="-5400000">
        <a:off x="3887914" y="1341894"/>
        <a:ext cx="6867851" cy="813263"/>
      </dsp:txXfrm>
    </dsp:sp>
    <dsp:sp modelId="{F0D4BC1A-0747-430D-B4D6-4CD5EA73B220}">
      <dsp:nvSpPr>
        <dsp:cNvPr id="0" name=""/>
        <dsp:cNvSpPr/>
      </dsp:nvSpPr>
      <dsp:spPr>
        <a:xfrm>
          <a:off x="0" y="1185240"/>
          <a:ext cx="3887914" cy="11265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Includes hundreds of Standard DBA Checks</a:t>
          </a:r>
        </a:p>
      </dsp:txBody>
      <dsp:txXfrm>
        <a:off x="54995" y="1240235"/>
        <a:ext cx="3777924" cy="1016579"/>
      </dsp:txXfrm>
    </dsp:sp>
    <dsp:sp modelId="{01EFF5AD-3119-42E0-85CB-36DE010E97B0}">
      <dsp:nvSpPr>
        <dsp:cNvPr id="0" name=""/>
        <dsp:cNvSpPr/>
      </dsp:nvSpPr>
      <dsp:spPr>
        <a:xfrm rot="5400000">
          <a:off x="6893210" y="-524499"/>
          <a:ext cx="901255" cy="691184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Get-</a:t>
          </a:r>
          <a:r>
            <a:rPr lang="en-US" sz="1400" kern="1200" dirty="0" err="1"/>
            <a:t>DbcConfigValue</a:t>
          </a:r>
          <a:r>
            <a:rPr lang="en-US" sz="1400" kern="1200" dirty="0"/>
            <a:t> -Name </a:t>
          </a:r>
          <a:r>
            <a:rPr lang="en-US" sz="1400" b="0" kern="1200" dirty="0" err="1"/>
            <a:t>app.sqlinstance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/>
            <a:t>Set-</a:t>
          </a:r>
          <a:r>
            <a:rPr lang="en-US" sz="1400" b="0" kern="1200" dirty="0" err="1"/>
            <a:t>DbcConfig</a:t>
          </a:r>
          <a:r>
            <a:rPr lang="en-US" sz="1400" b="0" kern="1200" dirty="0"/>
            <a:t> -Name </a:t>
          </a:r>
          <a:r>
            <a:rPr lang="en-US" sz="1400" b="0" kern="1200" dirty="0" err="1"/>
            <a:t>app.sqlinstance</a:t>
          </a:r>
          <a:r>
            <a:rPr lang="en-US" sz="1400" b="0" kern="1200" dirty="0"/>
            <a:t> -Value localhost</a:t>
          </a:r>
          <a:endParaRPr lang="en-US" sz="1400" kern="1200" dirty="0"/>
        </a:p>
      </dsp:txBody>
      <dsp:txXfrm rot="-5400000">
        <a:off x="3887914" y="2524793"/>
        <a:ext cx="6867851" cy="813263"/>
      </dsp:txXfrm>
    </dsp:sp>
    <dsp:sp modelId="{3F6E08A7-5195-4AD0-988B-70C8A4D30F4B}">
      <dsp:nvSpPr>
        <dsp:cNvPr id="0" name=""/>
        <dsp:cNvSpPr/>
      </dsp:nvSpPr>
      <dsp:spPr>
        <a:xfrm>
          <a:off x="0" y="2368139"/>
          <a:ext cx="3887914" cy="11265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Fully configurable</a:t>
          </a:r>
        </a:p>
      </dsp:txBody>
      <dsp:txXfrm>
        <a:off x="54995" y="2423134"/>
        <a:ext cx="3777924" cy="1016579"/>
      </dsp:txXfrm>
    </dsp:sp>
    <dsp:sp modelId="{F3243754-AE11-4174-962F-2A20F790D390}">
      <dsp:nvSpPr>
        <dsp:cNvPr id="0" name=""/>
        <dsp:cNvSpPr/>
      </dsp:nvSpPr>
      <dsp:spPr>
        <a:xfrm rot="5400000">
          <a:off x="6893210" y="658398"/>
          <a:ext cx="901255" cy="691184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Invoke-DbcCheck -SqlInstance localhost -Check MaintenanceSolution -PassThru | Update-DbcPowerBiDataSource</a:t>
          </a:r>
          <a:endParaRPr lang="en-US" sz="1400" kern="1200" dirty="0"/>
        </a:p>
      </dsp:txBody>
      <dsp:txXfrm rot="-5400000">
        <a:off x="3887914" y="3707690"/>
        <a:ext cx="6867851" cy="813263"/>
      </dsp:txXfrm>
    </dsp:sp>
    <dsp:sp modelId="{D4A915D7-0A67-412C-B7FC-7B2ABB1EEF0D}">
      <dsp:nvSpPr>
        <dsp:cNvPr id="0" name=""/>
        <dsp:cNvSpPr/>
      </dsp:nvSpPr>
      <dsp:spPr>
        <a:xfrm>
          <a:off x="0" y="3551037"/>
          <a:ext cx="3887914" cy="11265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Includes Power BI Dashboard</a:t>
          </a:r>
        </a:p>
      </dsp:txBody>
      <dsp:txXfrm>
        <a:off x="54995" y="3606032"/>
        <a:ext cx="3777924" cy="10165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10199-DAB9-4248-9A70-C226A6FE228D}">
      <dsp:nvSpPr>
        <dsp:cNvPr id="0" name=""/>
        <dsp:cNvSpPr/>
      </dsp:nvSpPr>
      <dsp:spPr>
        <a:xfrm>
          <a:off x="8354153" y="972654"/>
          <a:ext cx="2441547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Production Data</a:t>
          </a:r>
        </a:p>
      </dsp:txBody>
      <dsp:txXfrm>
        <a:off x="8354153" y="972654"/>
        <a:ext cx="2441547" cy="604800"/>
      </dsp:txXfrm>
    </dsp:sp>
    <dsp:sp modelId="{F22C8396-D058-45C8-AB74-8E52658ABC03}">
      <dsp:nvSpPr>
        <dsp:cNvPr id="0" name=""/>
        <dsp:cNvSpPr/>
      </dsp:nvSpPr>
      <dsp:spPr>
        <a:xfrm>
          <a:off x="8354153" y="1577454"/>
          <a:ext cx="2441547" cy="16347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Supports the business needs</a:t>
          </a:r>
        </a:p>
      </dsp:txBody>
      <dsp:txXfrm>
        <a:off x="8354153" y="1577454"/>
        <a:ext cx="2441547" cy="1634776"/>
      </dsp:txXfrm>
    </dsp:sp>
    <dsp:sp modelId="{9F2AFA3C-BCEA-4AA5-921C-E3D53CF66A4A}">
      <dsp:nvSpPr>
        <dsp:cNvPr id="0" name=""/>
        <dsp:cNvSpPr/>
      </dsp:nvSpPr>
      <dsp:spPr>
        <a:xfrm>
          <a:off x="5570789" y="972654"/>
          <a:ext cx="2441547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Pre-Production</a:t>
          </a:r>
        </a:p>
      </dsp:txBody>
      <dsp:txXfrm>
        <a:off x="5570789" y="972654"/>
        <a:ext cx="2441547" cy="604800"/>
      </dsp:txXfrm>
    </dsp:sp>
    <dsp:sp modelId="{24995B6E-B236-4A69-90DC-931748AE13A1}">
      <dsp:nvSpPr>
        <dsp:cNvPr id="0" name=""/>
        <dsp:cNvSpPr/>
      </dsp:nvSpPr>
      <dsp:spPr>
        <a:xfrm>
          <a:off x="5570789" y="1577454"/>
          <a:ext cx="2441547" cy="16347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User Acceptance Testing and signoff</a:t>
          </a:r>
        </a:p>
      </dsp:txBody>
      <dsp:txXfrm>
        <a:off x="5570789" y="1577454"/>
        <a:ext cx="2441547" cy="1634776"/>
      </dsp:txXfrm>
    </dsp:sp>
    <dsp:sp modelId="{71BB2AD6-1061-4CBC-97FA-86FF2F152B95}">
      <dsp:nvSpPr>
        <dsp:cNvPr id="0" name=""/>
        <dsp:cNvSpPr/>
      </dsp:nvSpPr>
      <dsp:spPr>
        <a:xfrm>
          <a:off x="2787424" y="972654"/>
          <a:ext cx="2441547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Testing</a:t>
          </a:r>
        </a:p>
      </dsp:txBody>
      <dsp:txXfrm>
        <a:off x="2787424" y="972654"/>
        <a:ext cx="2441547" cy="604800"/>
      </dsp:txXfrm>
    </dsp:sp>
    <dsp:sp modelId="{1AF36EDE-EA35-4AC5-9D84-A1A37487293A}">
      <dsp:nvSpPr>
        <dsp:cNvPr id="0" name=""/>
        <dsp:cNvSpPr/>
      </dsp:nvSpPr>
      <dsp:spPr>
        <a:xfrm>
          <a:off x="2787424" y="1577454"/>
          <a:ext cx="2441547" cy="16347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Integration Testing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Performance Testing</a:t>
          </a:r>
        </a:p>
      </dsp:txBody>
      <dsp:txXfrm>
        <a:off x="2787424" y="1577454"/>
        <a:ext cx="2441547" cy="1634776"/>
      </dsp:txXfrm>
    </dsp:sp>
    <dsp:sp modelId="{8768BCA0-CDA5-4D3B-8C0C-9377A2B3F700}">
      <dsp:nvSpPr>
        <dsp:cNvPr id="0" name=""/>
        <dsp:cNvSpPr/>
      </dsp:nvSpPr>
      <dsp:spPr>
        <a:xfrm>
          <a:off x="4060" y="972654"/>
          <a:ext cx="2441547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Development</a:t>
          </a:r>
        </a:p>
      </dsp:txBody>
      <dsp:txXfrm>
        <a:off x="4060" y="972654"/>
        <a:ext cx="2441547" cy="604800"/>
      </dsp:txXfrm>
    </dsp:sp>
    <dsp:sp modelId="{FA21FADF-8C24-450C-906F-E14F77C95D2C}">
      <dsp:nvSpPr>
        <dsp:cNvPr id="0" name=""/>
        <dsp:cNvSpPr/>
      </dsp:nvSpPr>
      <dsp:spPr>
        <a:xfrm>
          <a:off x="4060" y="1577454"/>
          <a:ext cx="2441547" cy="16347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Experimentation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Unit Testing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Code Work</a:t>
          </a:r>
        </a:p>
      </dsp:txBody>
      <dsp:txXfrm>
        <a:off x="4060" y="1577454"/>
        <a:ext cx="2441547" cy="16347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C6F8B-D976-4CF9-867D-146003D3D54D}">
      <dsp:nvSpPr>
        <dsp:cNvPr id="0" name=""/>
        <dsp:cNvSpPr/>
      </dsp:nvSpPr>
      <dsp:spPr>
        <a:xfrm>
          <a:off x="8293254" y="474012"/>
          <a:ext cx="2442286" cy="1036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Production Like</a:t>
          </a:r>
        </a:p>
      </dsp:txBody>
      <dsp:txXfrm>
        <a:off x="8352104" y="474012"/>
        <a:ext cx="2442286" cy="691200"/>
      </dsp:txXfrm>
    </dsp:sp>
    <dsp:sp modelId="{5A45E9CE-A5DB-4A5F-936A-14159818732A}">
      <dsp:nvSpPr>
        <dsp:cNvPr id="0" name=""/>
        <dsp:cNvSpPr/>
      </dsp:nvSpPr>
      <dsp:spPr>
        <a:xfrm>
          <a:off x="7851877" y="1165212"/>
          <a:ext cx="2442286" cy="3207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Full Size Dataset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Controlled Environment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Confidential Data</a:t>
          </a:r>
        </a:p>
      </dsp:txBody>
      <dsp:txXfrm>
        <a:off x="7923409" y="1236744"/>
        <a:ext cx="2299222" cy="3064536"/>
      </dsp:txXfrm>
    </dsp:sp>
    <dsp:sp modelId="{CD1C9813-8B8D-4618-9CA3-24061E01F87D}">
      <dsp:nvSpPr>
        <dsp:cNvPr id="0" name=""/>
        <dsp:cNvSpPr/>
      </dsp:nvSpPr>
      <dsp:spPr>
        <a:xfrm rot="10800000">
          <a:off x="7196950" y="515583"/>
          <a:ext cx="784912" cy="6080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7379367" y="637195"/>
        <a:ext cx="602495" cy="364834"/>
      </dsp:txXfrm>
    </dsp:sp>
    <dsp:sp modelId="{014A0568-FE5B-4036-8E55-9365A9DF9A30}">
      <dsp:nvSpPr>
        <dsp:cNvPr id="0" name=""/>
        <dsp:cNvSpPr/>
      </dsp:nvSpPr>
      <dsp:spPr>
        <a:xfrm>
          <a:off x="4370001" y="474012"/>
          <a:ext cx="2442286" cy="1036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Testing</a:t>
          </a:r>
        </a:p>
      </dsp:txBody>
      <dsp:txXfrm>
        <a:off x="4428851" y="474012"/>
        <a:ext cx="2442286" cy="691200"/>
      </dsp:txXfrm>
    </dsp:sp>
    <dsp:sp modelId="{85D8390D-9BB6-4160-99E3-E689A13C5A55}">
      <dsp:nvSpPr>
        <dsp:cNvPr id="0" name=""/>
        <dsp:cNvSpPr/>
      </dsp:nvSpPr>
      <dsp:spPr>
        <a:xfrm>
          <a:off x="3928624" y="1165212"/>
          <a:ext cx="2442286" cy="3207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Full Size Dataset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Less Controls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No Confidential Data</a:t>
          </a:r>
        </a:p>
      </dsp:txBody>
      <dsp:txXfrm>
        <a:off x="4000156" y="1236744"/>
        <a:ext cx="2299222" cy="3064536"/>
      </dsp:txXfrm>
    </dsp:sp>
    <dsp:sp modelId="{A4FEFB91-8E74-41F4-84A7-C47A120C4EBA}">
      <dsp:nvSpPr>
        <dsp:cNvPr id="0" name=""/>
        <dsp:cNvSpPr/>
      </dsp:nvSpPr>
      <dsp:spPr>
        <a:xfrm rot="10800000">
          <a:off x="3273697" y="515583"/>
          <a:ext cx="784912" cy="6080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3456114" y="637195"/>
        <a:ext cx="602495" cy="364834"/>
      </dsp:txXfrm>
    </dsp:sp>
    <dsp:sp modelId="{C3CB5FD2-B531-4259-AAC0-875A1AB4982A}">
      <dsp:nvSpPr>
        <dsp:cNvPr id="0" name=""/>
        <dsp:cNvSpPr/>
      </dsp:nvSpPr>
      <dsp:spPr>
        <a:xfrm>
          <a:off x="446748" y="474012"/>
          <a:ext cx="2442286" cy="1036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Dev</a:t>
          </a:r>
        </a:p>
      </dsp:txBody>
      <dsp:txXfrm>
        <a:off x="505598" y="474012"/>
        <a:ext cx="2442286" cy="691200"/>
      </dsp:txXfrm>
    </dsp:sp>
    <dsp:sp modelId="{18D039EA-F5BF-4FC0-83CF-C7A6821B3BB5}">
      <dsp:nvSpPr>
        <dsp:cNvPr id="0" name=""/>
        <dsp:cNvSpPr/>
      </dsp:nvSpPr>
      <dsp:spPr>
        <a:xfrm>
          <a:off x="5371" y="1165212"/>
          <a:ext cx="2442286" cy="3207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Small Dataset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Little to no Controls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No Confidential Data</a:t>
          </a:r>
        </a:p>
      </dsp:txBody>
      <dsp:txXfrm>
        <a:off x="76903" y="1236744"/>
        <a:ext cx="2299222" cy="3064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14A1E-46E5-4184-BEBF-7A52F35B4545}" type="datetimeFigureOut">
              <a:rPr lang="en-US" smtClean="0"/>
              <a:t>8/15/2019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1A968-C0E8-4160-9441-EB3EE2D578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2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Delivering business value faster.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58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name is Adam Anderson, and I have been a database developer for over 10 years and in IT for more than 20. I am MCSA certified and will be taking my final test in a month or two to get my MCSE. </a:t>
            </a:r>
          </a:p>
          <a:p>
            <a:endParaRPr lang="en-US" dirty="0"/>
          </a:p>
          <a:p>
            <a:r>
              <a:rPr lang="en-US" dirty="0"/>
              <a:t>So I have a friend that is a financial accountant and he always droned on about ROI and how most people didn’t understand it. When I asked what he meant he told me that if you invest 100,000 dollars and a year later you get 12,000 dollars in return that was a 12% ROI and most companies would take that and run. However, if you can start making a 1000 dollars a month it is still the same money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00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1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name is Adam Anderson, and I have been a database developer for over 10 years and in IT for more than 20. I am MCSA certified and will be taking my final test in a month or two to get my MCSE. </a:t>
            </a:r>
          </a:p>
          <a:p>
            <a:endParaRPr lang="en-US" dirty="0"/>
          </a:p>
          <a:p>
            <a:r>
              <a:rPr lang="en-US" dirty="0"/>
              <a:t>So I have a friend that is a financial accountant and he always droned on about ROI and how most people didn’t understand it. When I asked what he meant he told me that if you invest 100,000 dollars and a year later you get 12,000 dollars in return that was a 12% ROI and most companies would take that and run. However, if you can start making a 1000 dollars a month it is still the same money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74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sqlpioneer.wordpress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hyperlink" Target="https://github.com/SQLPioneer/" TargetMode="External"/><Relationship Id="rId4" Type="http://schemas.openxmlformats.org/officeDocument/2006/relationships/hyperlink" Target="http://www.linkedin.com/in/adam-anderson-db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sqlpioneer.wordpress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hyperlink" Target="https://github.com/SQLPioneer/" TargetMode="External"/><Relationship Id="rId4" Type="http://schemas.openxmlformats.org/officeDocument/2006/relationships/hyperlink" Target="http://www.linkedin.com/in/adam-anderson-db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Adam Anderson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93F2-1A5F-4BB2-AA25-6DC11D72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DBAChecks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3201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C021-0B70-42B0-9B48-D9BE2309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DBA Checks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A18382-5C11-4606-A9BD-27FA690AD4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393546"/>
              </p:ext>
            </p:extLst>
          </p:nvPr>
        </p:nvGraphicFramePr>
        <p:xfrm>
          <a:off x="360363" y="1439863"/>
          <a:ext cx="10799762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5932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4F43-9DAF-463C-A3D7-D46C24A5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12C1B0-1937-4F8F-AC18-C34F28E066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2580714"/>
              </p:ext>
            </p:extLst>
          </p:nvPr>
        </p:nvGraphicFramePr>
        <p:xfrm>
          <a:off x="360363" y="1550896"/>
          <a:ext cx="10799762" cy="4184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rrow: Left 5">
            <a:extLst>
              <a:ext uri="{FF2B5EF4-FFF2-40B4-BE49-F238E27FC236}">
                <a16:creationId xmlns:a16="http://schemas.microsoft.com/office/drawing/2014/main" id="{ACAE66B2-F546-4B9D-93FD-874B24395A9E}"/>
              </a:ext>
            </a:extLst>
          </p:cNvPr>
          <p:cNvSpPr/>
          <p:nvPr/>
        </p:nvSpPr>
        <p:spPr>
          <a:xfrm>
            <a:off x="2660073" y="1378434"/>
            <a:ext cx="5763491" cy="733663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Data Setup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4F718D5-01C3-4267-A946-9145C38C7A4D}"/>
              </a:ext>
            </a:extLst>
          </p:cNvPr>
          <p:cNvSpPr/>
          <p:nvPr/>
        </p:nvSpPr>
        <p:spPr>
          <a:xfrm>
            <a:off x="595745" y="4911751"/>
            <a:ext cx="10117855" cy="73366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Security Increases</a:t>
            </a:r>
          </a:p>
        </p:txBody>
      </p:sp>
    </p:spTree>
    <p:extLst>
      <p:ext uri="{BB962C8B-B14F-4D97-AF65-F5344CB8AC3E}">
        <p14:creationId xmlns:p14="http://schemas.microsoft.com/office/powerpoint/2010/main" val="72756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C1A7313-527F-499C-90D0-3CD8BAF5B9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7168392"/>
              </p:ext>
            </p:extLst>
          </p:nvPr>
        </p:nvGraphicFramePr>
        <p:xfrm>
          <a:off x="360363" y="1272987"/>
          <a:ext cx="10799762" cy="4846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279E4CFF-A02C-4E3B-A6B0-D24FB8491965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Environment Use Case Requirements</a:t>
            </a:r>
          </a:p>
        </p:txBody>
      </p:sp>
    </p:spTree>
    <p:extLst>
      <p:ext uri="{BB962C8B-B14F-4D97-AF65-F5344CB8AC3E}">
        <p14:creationId xmlns:p14="http://schemas.microsoft.com/office/powerpoint/2010/main" val="4288488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 Anderson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@SQLPioneer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3" action="ppaction://hlinkfile"/>
              </a:rPr>
              <a:t>sqlpioneer.wordpress.com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www.linkedin.com/in/adam-anderson-dba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https://github.com/SQLPioneer/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MCSA: SQL 2016 Database Development - Certified 2018">
            <a:extLst>
              <a:ext uri="{FF2B5EF4-FFF2-40B4-BE49-F238E27FC236}">
                <a16:creationId xmlns:a16="http://schemas.microsoft.com/office/drawing/2014/main" id="{CD2F463C-31A0-4DBC-A941-DBDD94391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4" y="4662173"/>
            <a:ext cx="1540189" cy="154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70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/>
          <a:lstStyle/>
          <a:p>
            <a:r>
              <a:rPr lang="en-US" dirty="0"/>
              <a:t>Adam Anderson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@SQLPioneer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3" action="ppaction://hlinkfile"/>
              </a:rPr>
              <a:t>sqlpioneer.wordpress.com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www.linkedin.com/in/adam-anderson-dba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https://github.com/SQLPioneer/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MCSA: SQL 2016 Database Development - Certified 2018">
            <a:extLst>
              <a:ext uri="{FF2B5EF4-FFF2-40B4-BE49-F238E27FC236}">
                <a16:creationId xmlns:a16="http://schemas.microsoft.com/office/drawing/2014/main" id="{CD2F463C-31A0-4DBC-A941-DBDD94391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4" y="4662173"/>
            <a:ext cx="1540189" cy="154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61037" y="1439863"/>
            <a:ext cx="10659387" cy="46799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Testing Basics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tSQLt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Pester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DBAChecks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2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E8BD-6F47-4CB4-BF90-9EE88869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Basics</a:t>
            </a:r>
          </a:p>
        </p:txBody>
      </p:sp>
    </p:spTree>
    <p:extLst>
      <p:ext uri="{BB962C8B-B14F-4D97-AF65-F5344CB8AC3E}">
        <p14:creationId xmlns:p14="http://schemas.microsoft.com/office/powerpoint/2010/main" val="133263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E7FD-26D9-4889-B9B5-ECF342E1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Pyramid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4B99BE-37C6-4325-9B40-2243B3424D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077515"/>
              </p:ext>
            </p:extLst>
          </p:nvPr>
        </p:nvGraphicFramePr>
        <p:xfrm>
          <a:off x="360363" y="1439863"/>
          <a:ext cx="10799762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2D0AC97D-6A1B-4D96-A4DD-A3324B2FAF2C}"/>
              </a:ext>
            </a:extLst>
          </p:cNvPr>
          <p:cNvSpPr/>
          <p:nvPr/>
        </p:nvSpPr>
        <p:spPr>
          <a:xfrm>
            <a:off x="457514" y="1439863"/>
            <a:ext cx="733663" cy="360044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lIns="0" tIns="0" rIns="0" bIns="0" rtlCol="0" anchor="ctr">
            <a:spAutoFit/>
          </a:bodyPr>
          <a:lstStyle/>
          <a:p>
            <a:pPr algn="l"/>
            <a:r>
              <a:rPr lang="en-US" sz="2400" dirty="0">
                <a:solidFill>
                  <a:schemeClr val="accent1"/>
                </a:solidFill>
              </a:rPr>
              <a:t>Automation Increases</a:t>
            </a:r>
          </a:p>
        </p:txBody>
      </p:sp>
    </p:spTree>
    <p:extLst>
      <p:ext uri="{BB962C8B-B14F-4D97-AF65-F5344CB8AC3E}">
        <p14:creationId xmlns:p14="http://schemas.microsoft.com/office/powerpoint/2010/main" val="79466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1DE0-EBCC-4749-8422-431ECD81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A02110-773F-4357-ADB1-93537704EA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5361673"/>
              </p:ext>
            </p:extLst>
          </p:nvPr>
        </p:nvGraphicFramePr>
        <p:xfrm>
          <a:off x="360363" y="1439863"/>
          <a:ext cx="10799762" cy="4337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9976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26F6-0775-44BB-95D4-885B9F27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tSQLt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2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DC3BD-D0C0-4FCC-9C14-8CEDE5EC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tSQLt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CF6059-692C-4AC0-80EC-60C66B2664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906782"/>
              </p:ext>
            </p:extLst>
          </p:nvPr>
        </p:nvGraphicFramePr>
        <p:xfrm>
          <a:off x="360125" y="1439813"/>
          <a:ext cx="10800000" cy="46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730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4B91-FD8A-40D9-A896-62F1C1A1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tSQLt</a:t>
            </a:r>
            <a:r>
              <a:rPr lang="en-US" dirty="0"/>
              <a:t> Functionality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A8B7A9-F6E6-456B-9DA9-C8177E4C90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876155"/>
              </p:ext>
            </p:extLst>
          </p:nvPr>
        </p:nvGraphicFramePr>
        <p:xfrm>
          <a:off x="360125" y="1439813"/>
          <a:ext cx="10800000" cy="46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8437766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38662</TotalTime>
  <Words>599</Words>
  <Application>Microsoft Office PowerPoint</Application>
  <PresentationFormat>Custom</PresentationFormat>
  <Paragraphs>100</Paragraphs>
  <Slides>14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Segoe UI</vt:lpstr>
      <vt:lpstr>Wingdings</vt:lpstr>
      <vt:lpstr>SQLSatOslo 2016</vt:lpstr>
      <vt:lpstr>Image</vt:lpstr>
      <vt:lpstr>Database Testing</vt:lpstr>
      <vt:lpstr>About Me</vt:lpstr>
      <vt:lpstr>Agenda</vt:lpstr>
      <vt:lpstr>Testing Basics</vt:lpstr>
      <vt:lpstr>Testing Pyramid</vt:lpstr>
      <vt:lpstr>Unit Testing</vt:lpstr>
      <vt:lpstr>tSQLt</vt:lpstr>
      <vt:lpstr>tSQLt</vt:lpstr>
      <vt:lpstr>tSQLt Functionality</vt:lpstr>
      <vt:lpstr>DBAChecks </vt:lpstr>
      <vt:lpstr>DBA Checks</vt:lpstr>
      <vt:lpstr>Data Story</vt:lpstr>
      <vt:lpstr>PowerPoint Presentation</vt:lpstr>
      <vt:lpstr>Adam Anderson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Adam Anderson</cp:lastModifiedBy>
  <cp:revision>191</cp:revision>
  <dcterms:created xsi:type="dcterms:W3CDTF">2011-08-19T20:30:49Z</dcterms:created>
  <dcterms:modified xsi:type="dcterms:W3CDTF">2019-08-15T14:23:10Z</dcterms:modified>
</cp:coreProperties>
</file>