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9910DF-6A02-4DDA-AB9B-5171E99DCFD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74CAAF1-AF0F-48CE-8033-52D22290A48F}">
      <dgm:prSet/>
      <dgm:spPr/>
      <dgm:t>
        <a:bodyPr/>
        <a:lstStyle/>
        <a:p>
          <a:pPr>
            <a:defRPr cap="all"/>
          </a:pPr>
          <a:r>
            <a:rPr lang="en-US"/>
            <a:t>Simple is better than complex</a:t>
          </a:r>
        </a:p>
      </dgm:t>
    </dgm:pt>
    <dgm:pt modelId="{5AC2C4A2-AE9C-462C-8B17-82FB0CEF8370}" type="parTrans" cxnId="{A5FC5013-C51F-423C-883C-9EE44643CB32}">
      <dgm:prSet/>
      <dgm:spPr/>
      <dgm:t>
        <a:bodyPr/>
        <a:lstStyle/>
        <a:p>
          <a:endParaRPr lang="en-US"/>
        </a:p>
      </dgm:t>
    </dgm:pt>
    <dgm:pt modelId="{D890EF20-CE3F-40D1-8E44-150FEC37FE91}" type="sibTrans" cxnId="{A5FC5013-C51F-423C-883C-9EE44643CB32}">
      <dgm:prSet/>
      <dgm:spPr/>
      <dgm:t>
        <a:bodyPr/>
        <a:lstStyle/>
        <a:p>
          <a:endParaRPr lang="en-US"/>
        </a:p>
      </dgm:t>
    </dgm:pt>
    <dgm:pt modelId="{961AFF84-8E0F-4216-A417-29D3F44BBB3A}">
      <dgm:prSet/>
      <dgm:spPr/>
      <dgm:t>
        <a:bodyPr/>
        <a:lstStyle/>
        <a:p>
          <a:pPr>
            <a:defRPr cap="all"/>
          </a:pPr>
          <a:r>
            <a:rPr lang="en-US" dirty="0"/>
            <a:t>Use external tools to move data</a:t>
          </a:r>
        </a:p>
      </dgm:t>
    </dgm:pt>
    <dgm:pt modelId="{F03FE327-DB7B-4572-A9BC-3936FB3102D9}" type="parTrans" cxnId="{7CCC9541-E47C-40D4-8CED-69DC81F6D4FA}">
      <dgm:prSet/>
      <dgm:spPr/>
      <dgm:t>
        <a:bodyPr/>
        <a:lstStyle/>
        <a:p>
          <a:endParaRPr lang="en-US"/>
        </a:p>
      </dgm:t>
    </dgm:pt>
    <dgm:pt modelId="{D1FA003B-D237-46CE-A774-CAD3BFC13D0C}" type="sibTrans" cxnId="{7CCC9541-E47C-40D4-8CED-69DC81F6D4FA}">
      <dgm:prSet/>
      <dgm:spPr/>
      <dgm:t>
        <a:bodyPr/>
        <a:lstStyle/>
        <a:p>
          <a:endParaRPr lang="en-US"/>
        </a:p>
      </dgm:t>
    </dgm:pt>
    <dgm:pt modelId="{B0F1818A-4170-4C6B-A48A-E85AE524E431}">
      <dgm:prSet/>
      <dgm:spPr/>
      <dgm:t>
        <a:bodyPr/>
        <a:lstStyle/>
        <a:p>
          <a:pPr>
            <a:defRPr cap="all"/>
          </a:pPr>
          <a:r>
            <a:rPr lang="en-US" dirty="0"/>
            <a:t>Use the right tool for the job</a:t>
          </a:r>
        </a:p>
      </dgm:t>
    </dgm:pt>
    <dgm:pt modelId="{1C3FD2FC-F96B-462A-B9C9-1CD1A591F7EB}" type="parTrans" cxnId="{742B95E3-2596-498F-BF1B-9D58E2A06FAD}">
      <dgm:prSet/>
      <dgm:spPr/>
      <dgm:t>
        <a:bodyPr/>
        <a:lstStyle/>
        <a:p>
          <a:endParaRPr lang="en-US"/>
        </a:p>
      </dgm:t>
    </dgm:pt>
    <dgm:pt modelId="{A77A511A-8429-4FE6-AC70-0667C6B23ABD}" type="sibTrans" cxnId="{742B95E3-2596-498F-BF1B-9D58E2A06FAD}">
      <dgm:prSet/>
      <dgm:spPr/>
      <dgm:t>
        <a:bodyPr/>
        <a:lstStyle/>
        <a:p>
          <a:endParaRPr lang="en-US"/>
        </a:p>
      </dgm:t>
    </dgm:pt>
    <dgm:pt modelId="{5D829447-5BA8-40CD-8E8E-D13494AFF4D1}">
      <dgm:prSet/>
      <dgm:spPr/>
      <dgm:t>
        <a:bodyPr/>
        <a:lstStyle/>
        <a:p>
          <a:pPr>
            <a:defRPr cap="all"/>
          </a:pPr>
          <a:r>
            <a:rPr lang="en-US" dirty="0"/>
            <a:t>Design for Data Quality Monitoring</a:t>
          </a:r>
        </a:p>
      </dgm:t>
    </dgm:pt>
    <dgm:pt modelId="{C36442A2-CD31-4115-8C17-04975E801CA0}" type="parTrans" cxnId="{A7859DA8-FB4D-4DC2-B031-B8657A262AE0}">
      <dgm:prSet/>
      <dgm:spPr/>
    </dgm:pt>
    <dgm:pt modelId="{D17B5197-FBD7-4F04-AA3B-C78456332651}" type="sibTrans" cxnId="{A7859DA8-FB4D-4DC2-B031-B8657A262AE0}">
      <dgm:prSet/>
      <dgm:spPr/>
    </dgm:pt>
    <dgm:pt modelId="{F09509E4-FE40-4E83-95AA-B81196E59363}" type="pres">
      <dgm:prSet presAssocID="{339910DF-6A02-4DDA-AB9B-5171E99DCFDE}" presName="vert0" presStyleCnt="0">
        <dgm:presLayoutVars>
          <dgm:dir/>
          <dgm:animOne val="branch"/>
          <dgm:animLvl val="lvl"/>
        </dgm:presLayoutVars>
      </dgm:prSet>
      <dgm:spPr/>
    </dgm:pt>
    <dgm:pt modelId="{B48ADEA4-3DFE-4E32-AEE0-1A9FD68C1B5F}" type="pres">
      <dgm:prSet presAssocID="{E74CAAF1-AF0F-48CE-8033-52D22290A48F}" presName="thickLine" presStyleLbl="alignNode1" presStyleIdx="0" presStyleCnt="4"/>
      <dgm:spPr/>
    </dgm:pt>
    <dgm:pt modelId="{5A700E02-34F3-42A9-BB82-FCFA8A69D0BA}" type="pres">
      <dgm:prSet presAssocID="{E74CAAF1-AF0F-48CE-8033-52D22290A48F}" presName="horz1" presStyleCnt="0"/>
      <dgm:spPr/>
    </dgm:pt>
    <dgm:pt modelId="{B417DC33-83AD-46F8-9AA2-74F2589BEEBC}" type="pres">
      <dgm:prSet presAssocID="{E74CAAF1-AF0F-48CE-8033-52D22290A48F}" presName="tx1" presStyleLbl="revTx" presStyleIdx="0" presStyleCnt="4"/>
      <dgm:spPr/>
    </dgm:pt>
    <dgm:pt modelId="{5DD4AE63-3A18-4321-A675-BD246EE4F7A7}" type="pres">
      <dgm:prSet presAssocID="{E74CAAF1-AF0F-48CE-8033-52D22290A48F}" presName="vert1" presStyleCnt="0"/>
      <dgm:spPr/>
    </dgm:pt>
    <dgm:pt modelId="{38E58E66-3011-4862-B893-C3FCA5D87C9D}" type="pres">
      <dgm:prSet presAssocID="{961AFF84-8E0F-4216-A417-29D3F44BBB3A}" presName="thickLine" presStyleLbl="alignNode1" presStyleIdx="1" presStyleCnt="4"/>
      <dgm:spPr/>
    </dgm:pt>
    <dgm:pt modelId="{2705BF30-A72E-47D0-B335-D2498E2E1F9B}" type="pres">
      <dgm:prSet presAssocID="{961AFF84-8E0F-4216-A417-29D3F44BBB3A}" presName="horz1" presStyleCnt="0"/>
      <dgm:spPr/>
    </dgm:pt>
    <dgm:pt modelId="{4AC58178-79EA-4C19-B393-C9AA415E1E95}" type="pres">
      <dgm:prSet presAssocID="{961AFF84-8E0F-4216-A417-29D3F44BBB3A}" presName="tx1" presStyleLbl="revTx" presStyleIdx="1" presStyleCnt="4"/>
      <dgm:spPr/>
    </dgm:pt>
    <dgm:pt modelId="{52C2EC30-0B5B-4AAB-9DDD-81DE9AD6FA56}" type="pres">
      <dgm:prSet presAssocID="{961AFF84-8E0F-4216-A417-29D3F44BBB3A}" presName="vert1" presStyleCnt="0"/>
      <dgm:spPr/>
    </dgm:pt>
    <dgm:pt modelId="{ABCF0880-E0EB-44DE-BCB7-978A11EE0237}" type="pres">
      <dgm:prSet presAssocID="{B0F1818A-4170-4C6B-A48A-E85AE524E431}" presName="thickLine" presStyleLbl="alignNode1" presStyleIdx="2" presStyleCnt="4"/>
      <dgm:spPr/>
    </dgm:pt>
    <dgm:pt modelId="{379174B1-5A14-4FC2-82A8-2D11DECABADC}" type="pres">
      <dgm:prSet presAssocID="{B0F1818A-4170-4C6B-A48A-E85AE524E431}" presName="horz1" presStyleCnt="0"/>
      <dgm:spPr/>
    </dgm:pt>
    <dgm:pt modelId="{2F0CFF76-25A0-4F81-B91F-61A01D0AD66C}" type="pres">
      <dgm:prSet presAssocID="{B0F1818A-4170-4C6B-A48A-E85AE524E431}" presName="tx1" presStyleLbl="revTx" presStyleIdx="2" presStyleCnt="4"/>
      <dgm:spPr/>
    </dgm:pt>
    <dgm:pt modelId="{F4F1A863-5937-4B24-BEE0-86BDE396168A}" type="pres">
      <dgm:prSet presAssocID="{B0F1818A-4170-4C6B-A48A-E85AE524E431}" presName="vert1" presStyleCnt="0"/>
      <dgm:spPr/>
    </dgm:pt>
    <dgm:pt modelId="{A03935ED-975D-428A-8A46-DDC3351674F9}" type="pres">
      <dgm:prSet presAssocID="{5D829447-5BA8-40CD-8E8E-D13494AFF4D1}" presName="thickLine" presStyleLbl="alignNode1" presStyleIdx="3" presStyleCnt="4"/>
      <dgm:spPr/>
    </dgm:pt>
    <dgm:pt modelId="{4AD82A56-BBE2-453F-95D4-7AC9556A047C}" type="pres">
      <dgm:prSet presAssocID="{5D829447-5BA8-40CD-8E8E-D13494AFF4D1}" presName="horz1" presStyleCnt="0"/>
      <dgm:spPr/>
    </dgm:pt>
    <dgm:pt modelId="{75B42543-4330-4DD5-9753-9FFCE0F64DA7}" type="pres">
      <dgm:prSet presAssocID="{5D829447-5BA8-40CD-8E8E-D13494AFF4D1}" presName="tx1" presStyleLbl="revTx" presStyleIdx="3" presStyleCnt="4"/>
      <dgm:spPr/>
    </dgm:pt>
    <dgm:pt modelId="{FA25CFEE-FF96-43E5-9628-DFF8182F870E}" type="pres">
      <dgm:prSet presAssocID="{5D829447-5BA8-40CD-8E8E-D13494AFF4D1}" presName="vert1" presStyleCnt="0"/>
      <dgm:spPr/>
    </dgm:pt>
  </dgm:ptLst>
  <dgm:cxnLst>
    <dgm:cxn modelId="{B82A5300-36A0-46AC-A579-BC87359D87CF}" type="presOf" srcId="{961AFF84-8E0F-4216-A417-29D3F44BBB3A}" destId="{4AC58178-79EA-4C19-B393-C9AA415E1E95}" srcOrd="0" destOrd="0" presId="urn:microsoft.com/office/officeart/2008/layout/LinedList"/>
    <dgm:cxn modelId="{C8C27A00-A09E-43C8-9959-910241D682AC}" type="presOf" srcId="{339910DF-6A02-4DDA-AB9B-5171E99DCFDE}" destId="{F09509E4-FE40-4E83-95AA-B81196E59363}" srcOrd="0" destOrd="0" presId="urn:microsoft.com/office/officeart/2008/layout/LinedList"/>
    <dgm:cxn modelId="{A5FC5013-C51F-423C-883C-9EE44643CB32}" srcId="{339910DF-6A02-4DDA-AB9B-5171E99DCFDE}" destId="{E74CAAF1-AF0F-48CE-8033-52D22290A48F}" srcOrd="0" destOrd="0" parTransId="{5AC2C4A2-AE9C-462C-8B17-82FB0CEF8370}" sibTransId="{D890EF20-CE3F-40D1-8E44-150FEC37FE91}"/>
    <dgm:cxn modelId="{7CCC9541-E47C-40D4-8CED-69DC81F6D4FA}" srcId="{339910DF-6A02-4DDA-AB9B-5171E99DCFDE}" destId="{961AFF84-8E0F-4216-A417-29D3F44BBB3A}" srcOrd="1" destOrd="0" parTransId="{F03FE327-DB7B-4572-A9BC-3936FB3102D9}" sibTransId="{D1FA003B-D237-46CE-A774-CAD3BFC13D0C}"/>
    <dgm:cxn modelId="{909BE37B-7329-47F6-9352-381CE402F49C}" type="presOf" srcId="{E74CAAF1-AF0F-48CE-8033-52D22290A48F}" destId="{B417DC33-83AD-46F8-9AA2-74F2589BEEBC}" srcOrd="0" destOrd="0" presId="urn:microsoft.com/office/officeart/2008/layout/LinedList"/>
    <dgm:cxn modelId="{A7859DA8-FB4D-4DC2-B031-B8657A262AE0}" srcId="{339910DF-6A02-4DDA-AB9B-5171E99DCFDE}" destId="{5D829447-5BA8-40CD-8E8E-D13494AFF4D1}" srcOrd="3" destOrd="0" parTransId="{C36442A2-CD31-4115-8C17-04975E801CA0}" sibTransId="{D17B5197-FBD7-4F04-AA3B-C78456332651}"/>
    <dgm:cxn modelId="{8137C3BE-2086-4EAA-98D8-F322DFCD2EF8}" type="presOf" srcId="{B0F1818A-4170-4C6B-A48A-E85AE524E431}" destId="{2F0CFF76-25A0-4F81-B91F-61A01D0AD66C}" srcOrd="0" destOrd="0" presId="urn:microsoft.com/office/officeart/2008/layout/LinedList"/>
    <dgm:cxn modelId="{4C7011D1-FDDA-4E5B-9FC0-1AF03E788C00}" type="presOf" srcId="{5D829447-5BA8-40CD-8E8E-D13494AFF4D1}" destId="{75B42543-4330-4DD5-9753-9FFCE0F64DA7}" srcOrd="0" destOrd="0" presId="urn:microsoft.com/office/officeart/2008/layout/LinedList"/>
    <dgm:cxn modelId="{742B95E3-2596-498F-BF1B-9D58E2A06FAD}" srcId="{339910DF-6A02-4DDA-AB9B-5171E99DCFDE}" destId="{B0F1818A-4170-4C6B-A48A-E85AE524E431}" srcOrd="2" destOrd="0" parTransId="{1C3FD2FC-F96B-462A-B9C9-1CD1A591F7EB}" sibTransId="{A77A511A-8429-4FE6-AC70-0667C6B23ABD}"/>
    <dgm:cxn modelId="{D2B626FC-2332-48DB-8986-8FD95AE017A4}" type="presParOf" srcId="{F09509E4-FE40-4E83-95AA-B81196E59363}" destId="{B48ADEA4-3DFE-4E32-AEE0-1A9FD68C1B5F}" srcOrd="0" destOrd="0" presId="urn:microsoft.com/office/officeart/2008/layout/LinedList"/>
    <dgm:cxn modelId="{B1E8B43C-A81C-40BE-B97A-967B47A5C4B7}" type="presParOf" srcId="{F09509E4-FE40-4E83-95AA-B81196E59363}" destId="{5A700E02-34F3-42A9-BB82-FCFA8A69D0BA}" srcOrd="1" destOrd="0" presId="urn:microsoft.com/office/officeart/2008/layout/LinedList"/>
    <dgm:cxn modelId="{B36BFDBC-3E73-46C6-BA73-BC90E51E0B7F}" type="presParOf" srcId="{5A700E02-34F3-42A9-BB82-FCFA8A69D0BA}" destId="{B417DC33-83AD-46F8-9AA2-74F2589BEEBC}" srcOrd="0" destOrd="0" presId="urn:microsoft.com/office/officeart/2008/layout/LinedList"/>
    <dgm:cxn modelId="{2BEDB2D9-1B0E-445D-8A0E-C269963C20A9}" type="presParOf" srcId="{5A700E02-34F3-42A9-BB82-FCFA8A69D0BA}" destId="{5DD4AE63-3A18-4321-A675-BD246EE4F7A7}" srcOrd="1" destOrd="0" presId="urn:microsoft.com/office/officeart/2008/layout/LinedList"/>
    <dgm:cxn modelId="{D0B99DD8-04BA-48BA-8B6C-17BE7CB85A91}" type="presParOf" srcId="{F09509E4-FE40-4E83-95AA-B81196E59363}" destId="{38E58E66-3011-4862-B893-C3FCA5D87C9D}" srcOrd="2" destOrd="0" presId="urn:microsoft.com/office/officeart/2008/layout/LinedList"/>
    <dgm:cxn modelId="{046A6BA8-BB8F-4617-8B51-6640BEC3ECC4}" type="presParOf" srcId="{F09509E4-FE40-4E83-95AA-B81196E59363}" destId="{2705BF30-A72E-47D0-B335-D2498E2E1F9B}" srcOrd="3" destOrd="0" presId="urn:microsoft.com/office/officeart/2008/layout/LinedList"/>
    <dgm:cxn modelId="{CA0EBB59-18A9-478B-A001-7307CC6A26BA}" type="presParOf" srcId="{2705BF30-A72E-47D0-B335-D2498E2E1F9B}" destId="{4AC58178-79EA-4C19-B393-C9AA415E1E95}" srcOrd="0" destOrd="0" presId="urn:microsoft.com/office/officeart/2008/layout/LinedList"/>
    <dgm:cxn modelId="{7C80F218-6579-44EE-8755-5F918CE33EE3}" type="presParOf" srcId="{2705BF30-A72E-47D0-B335-D2498E2E1F9B}" destId="{52C2EC30-0B5B-4AAB-9DDD-81DE9AD6FA56}" srcOrd="1" destOrd="0" presId="urn:microsoft.com/office/officeart/2008/layout/LinedList"/>
    <dgm:cxn modelId="{660C4ADF-AF49-46AB-8053-C856558E300D}" type="presParOf" srcId="{F09509E4-FE40-4E83-95AA-B81196E59363}" destId="{ABCF0880-E0EB-44DE-BCB7-978A11EE0237}" srcOrd="4" destOrd="0" presId="urn:microsoft.com/office/officeart/2008/layout/LinedList"/>
    <dgm:cxn modelId="{4A3D8673-A25F-4F8E-BF91-294F1D5D977D}" type="presParOf" srcId="{F09509E4-FE40-4E83-95AA-B81196E59363}" destId="{379174B1-5A14-4FC2-82A8-2D11DECABADC}" srcOrd="5" destOrd="0" presId="urn:microsoft.com/office/officeart/2008/layout/LinedList"/>
    <dgm:cxn modelId="{7C68CC27-1EFE-46EE-B570-F6937D936175}" type="presParOf" srcId="{379174B1-5A14-4FC2-82A8-2D11DECABADC}" destId="{2F0CFF76-25A0-4F81-B91F-61A01D0AD66C}" srcOrd="0" destOrd="0" presId="urn:microsoft.com/office/officeart/2008/layout/LinedList"/>
    <dgm:cxn modelId="{DD2C746F-5221-47BB-98C6-490233D2CC48}" type="presParOf" srcId="{379174B1-5A14-4FC2-82A8-2D11DECABADC}" destId="{F4F1A863-5937-4B24-BEE0-86BDE396168A}" srcOrd="1" destOrd="0" presId="urn:microsoft.com/office/officeart/2008/layout/LinedList"/>
    <dgm:cxn modelId="{001A8C65-E322-4EF1-8A7B-BB6541B0CED4}" type="presParOf" srcId="{F09509E4-FE40-4E83-95AA-B81196E59363}" destId="{A03935ED-975D-428A-8A46-DDC3351674F9}" srcOrd="6" destOrd="0" presId="urn:microsoft.com/office/officeart/2008/layout/LinedList"/>
    <dgm:cxn modelId="{9749E5DC-DCB8-4F63-8078-7473C3EE4785}" type="presParOf" srcId="{F09509E4-FE40-4E83-95AA-B81196E59363}" destId="{4AD82A56-BBE2-453F-95D4-7AC9556A047C}" srcOrd="7" destOrd="0" presId="urn:microsoft.com/office/officeart/2008/layout/LinedList"/>
    <dgm:cxn modelId="{B4F6FAC0-3E63-4E33-985D-6C9A03DDFF90}" type="presParOf" srcId="{4AD82A56-BBE2-453F-95D4-7AC9556A047C}" destId="{75B42543-4330-4DD5-9753-9FFCE0F64DA7}" srcOrd="0" destOrd="0" presId="urn:microsoft.com/office/officeart/2008/layout/LinedList"/>
    <dgm:cxn modelId="{BE7A4851-E092-4631-9B09-A018204F8FF8}" type="presParOf" srcId="{4AD82A56-BBE2-453F-95D4-7AC9556A047C}" destId="{FA25CFEE-FF96-43E5-9628-DFF8182F870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3A382D-7916-4526-B711-4942EF77210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1CAA06-343A-43E1-A270-B12FFFB113BE}">
      <dgm:prSet/>
      <dgm:spPr/>
      <dgm:t>
        <a:bodyPr/>
        <a:lstStyle/>
        <a:p>
          <a:r>
            <a:rPr lang="en-US" dirty="0"/>
            <a:t>Break up larger processes into smaller pieces</a:t>
          </a:r>
        </a:p>
      </dgm:t>
    </dgm:pt>
    <dgm:pt modelId="{79FA0858-4AB9-4BCE-9182-201EBA5BD678}" type="parTrans" cxnId="{4B97C148-C0C9-47A3-B8B5-4EED78E654D5}">
      <dgm:prSet/>
      <dgm:spPr/>
      <dgm:t>
        <a:bodyPr/>
        <a:lstStyle/>
        <a:p>
          <a:endParaRPr lang="en-US"/>
        </a:p>
      </dgm:t>
    </dgm:pt>
    <dgm:pt modelId="{886C40A9-DCBD-4210-B7DE-82E4AA8CA176}" type="sibTrans" cxnId="{4B97C148-C0C9-47A3-B8B5-4EED78E654D5}">
      <dgm:prSet/>
      <dgm:spPr/>
      <dgm:t>
        <a:bodyPr/>
        <a:lstStyle/>
        <a:p>
          <a:endParaRPr lang="en-US"/>
        </a:p>
      </dgm:t>
    </dgm:pt>
    <dgm:pt modelId="{64C6EDDD-D777-4E75-863B-8993CC33923C}">
      <dgm:prSet/>
      <dgm:spPr/>
      <dgm:t>
        <a:bodyPr/>
        <a:lstStyle/>
        <a:p>
          <a:r>
            <a:rPr lang="en-US"/>
            <a:t>Optimize for performance and simplicity</a:t>
          </a:r>
        </a:p>
      </dgm:t>
    </dgm:pt>
    <dgm:pt modelId="{E9ABEBEA-3680-4AE1-8EFE-7DA82A317E0F}" type="parTrans" cxnId="{B9D84677-4AE8-48EF-9AA8-DADD02D0E594}">
      <dgm:prSet/>
      <dgm:spPr/>
      <dgm:t>
        <a:bodyPr/>
        <a:lstStyle/>
        <a:p>
          <a:endParaRPr lang="en-US"/>
        </a:p>
      </dgm:t>
    </dgm:pt>
    <dgm:pt modelId="{B646CCFA-0C78-44B5-A1B2-F0ECE18846F1}" type="sibTrans" cxnId="{B9D84677-4AE8-48EF-9AA8-DADD02D0E594}">
      <dgm:prSet/>
      <dgm:spPr/>
      <dgm:t>
        <a:bodyPr/>
        <a:lstStyle/>
        <a:p>
          <a:endParaRPr lang="en-US"/>
        </a:p>
      </dgm:t>
    </dgm:pt>
    <dgm:pt modelId="{035830CF-4731-4D8E-A11D-6FDE8352F0EC}">
      <dgm:prSet/>
      <dgm:spPr/>
      <dgm:t>
        <a:bodyPr/>
        <a:lstStyle/>
        <a:p>
          <a:r>
            <a:rPr lang="en-US" dirty="0"/>
            <a:t>4 x 15 Minute Processes are easier to re-run than 1x1 hour </a:t>
          </a:r>
        </a:p>
      </dgm:t>
    </dgm:pt>
    <dgm:pt modelId="{ED98ED38-B1D8-4D80-B5D7-18A2A0B7AD37}" type="parTrans" cxnId="{61E307B4-2160-4A4B-A344-E3BF75657C94}">
      <dgm:prSet/>
      <dgm:spPr/>
    </dgm:pt>
    <dgm:pt modelId="{95BF3DD0-5074-4B29-A0F1-7D1AD1079149}" type="sibTrans" cxnId="{61E307B4-2160-4A4B-A344-E3BF75657C94}">
      <dgm:prSet/>
      <dgm:spPr/>
    </dgm:pt>
    <dgm:pt modelId="{C1A5BE31-4407-45E6-88B3-13B56A9271F6}" type="pres">
      <dgm:prSet presAssocID="{DD3A382D-7916-4526-B711-4942EF772108}" presName="vert0" presStyleCnt="0">
        <dgm:presLayoutVars>
          <dgm:dir/>
          <dgm:animOne val="branch"/>
          <dgm:animLvl val="lvl"/>
        </dgm:presLayoutVars>
      </dgm:prSet>
      <dgm:spPr/>
    </dgm:pt>
    <dgm:pt modelId="{BA0E2932-D3B9-4F19-9B7D-E6F7D7D25731}" type="pres">
      <dgm:prSet presAssocID="{0A1CAA06-343A-43E1-A270-B12FFFB113BE}" presName="thickLine" presStyleLbl="alignNode1" presStyleIdx="0" presStyleCnt="2"/>
      <dgm:spPr/>
    </dgm:pt>
    <dgm:pt modelId="{F1B5DEAD-758F-4BB9-A620-78DD8ACF3398}" type="pres">
      <dgm:prSet presAssocID="{0A1CAA06-343A-43E1-A270-B12FFFB113BE}" presName="horz1" presStyleCnt="0"/>
      <dgm:spPr/>
    </dgm:pt>
    <dgm:pt modelId="{80D87801-BDF8-434C-9037-8138F5EC4FCD}" type="pres">
      <dgm:prSet presAssocID="{0A1CAA06-343A-43E1-A270-B12FFFB113BE}" presName="tx1" presStyleLbl="revTx" presStyleIdx="0" presStyleCnt="3"/>
      <dgm:spPr/>
    </dgm:pt>
    <dgm:pt modelId="{38760BBC-69FF-4B07-A003-7F2055186A5B}" type="pres">
      <dgm:prSet presAssocID="{0A1CAA06-343A-43E1-A270-B12FFFB113BE}" presName="vert1" presStyleCnt="0"/>
      <dgm:spPr/>
    </dgm:pt>
    <dgm:pt modelId="{F2DE2680-2B97-4552-A0DB-F2C4014821F5}" type="pres">
      <dgm:prSet presAssocID="{035830CF-4731-4D8E-A11D-6FDE8352F0EC}" presName="vertSpace2a" presStyleCnt="0"/>
      <dgm:spPr/>
    </dgm:pt>
    <dgm:pt modelId="{A49FCF7F-B06B-4B20-A10A-3AC06C6CBBCE}" type="pres">
      <dgm:prSet presAssocID="{035830CF-4731-4D8E-A11D-6FDE8352F0EC}" presName="horz2" presStyleCnt="0"/>
      <dgm:spPr/>
    </dgm:pt>
    <dgm:pt modelId="{4CC67997-6F42-408D-9AB1-BD2097136CC3}" type="pres">
      <dgm:prSet presAssocID="{035830CF-4731-4D8E-A11D-6FDE8352F0EC}" presName="horzSpace2" presStyleCnt="0"/>
      <dgm:spPr/>
    </dgm:pt>
    <dgm:pt modelId="{5400007A-A9E2-4881-9C93-B26607258B94}" type="pres">
      <dgm:prSet presAssocID="{035830CF-4731-4D8E-A11D-6FDE8352F0EC}" presName="tx2" presStyleLbl="revTx" presStyleIdx="1" presStyleCnt="3"/>
      <dgm:spPr/>
    </dgm:pt>
    <dgm:pt modelId="{036FE02C-BE6F-4C75-8205-58BF015283AC}" type="pres">
      <dgm:prSet presAssocID="{035830CF-4731-4D8E-A11D-6FDE8352F0EC}" presName="vert2" presStyleCnt="0"/>
      <dgm:spPr/>
    </dgm:pt>
    <dgm:pt modelId="{B8E71D6E-8D84-4BEF-A748-D11BEBE36A3E}" type="pres">
      <dgm:prSet presAssocID="{035830CF-4731-4D8E-A11D-6FDE8352F0EC}" presName="thinLine2b" presStyleLbl="callout" presStyleIdx="0" presStyleCnt="1"/>
      <dgm:spPr/>
    </dgm:pt>
    <dgm:pt modelId="{479C42DF-DC46-47A2-A29C-87DF1076311B}" type="pres">
      <dgm:prSet presAssocID="{035830CF-4731-4D8E-A11D-6FDE8352F0EC}" presName="vertSpace2b" presStyleCnt="0"/>
      <dgm:spPr/>
    </dgm:pt>
    <dgm:pt modelId="{20A5E5CD-6591-4624-ACA1-841AA483CD61}" type="pres">
      <dgm:prSet presAssocID="{64C6EDDD-D777-4E75-863B-8993CC33923C}" presName="thickLine" presStyleLbl="alignNode1" presStyleIdx="1" presStyleCnt="2"/>
      <dgm:spPr/>
    </dgm:pt>
    <dgm:pt modelId="{912BFB4E-15EB-4E69-A1E6-39C3C6B5ED68}" type="pres">
      <dgm:prSet presAssocID="{64C6EDDD-D777-4E75-863B-8993CC33923C}" presName="horz1" presStyleCnt="0"/>
      <dgm:spPr/>
    </dgm:pt>
    <dgm:pt modelId="{204F6C2E-FA4D-420B-8CB7-3F2DE750657A}" type="pres">
      <dgm:prSet presAssocID="{64C6EDDD-D777-4E75-863B-8993CC33923C}" presName="tx1" presStyleLbl="revTx" presStyleIdx="2" presStyleCnt="3"/>
      <dgm:spPr/>
    </dgm:pt>
    <dgm:pt modelId="{B039F551-E032-43B1-B361-2071BB1E8EAF}" type="pres">
      <dgm:prSet presAssocID="{64C6EDDD-D777-4E75-863B-8993CC33923C}" presName="vert1" presStyleCnt="0"/>
      <dgm:spPr/>
    </dgm:pt>
  </dgm:ptLst>
  <dgm:cxnLst>
    <dgm:cxn modelId="{6B769B12-AD13-4F3B-A918-FFE8F97F967A}" type="presOf" srcId="{64C6EDDD-D777-4E75-863B-8993CC33923C}" destId="{204F6C2E-FA4D-420B-8CB7-3F2DE750657A}" srcOrd="0" destOrd="0" presId="urn:microsoft.com/office/officeart/2008/layout/LinedList"/>
    <dgm:cxn modelId="{F29D8522-B4BC-431C-8B14-815B470C5CF1}" type="presOf" srcId="{DD3A382D-7916-4526-B711-4942EF772108}" destId="{C1A5BE31-4407-45E6-88B3-13B56A9271F6}" srcOrd="0" destOrd="0" presId="urn:microsoft.com/office/officeart/2008/layout/LinedList"/>
    <dgm:cxn modelId="{DECD9E30-E897-4745-B9F9-7FF8AF994230}" type="presOf" srcId="{035830CF-4731-4D8E-A11D-6FDE8352F0EC}" destId="{5400007A-A9E2-4881-9C93-B26607258B94}" srcOrd="0" destOrd="0" presId="urn:microsoft.com/office/officeart/2008/layout/LinedList"/>
    <dgm:cxn modelId="{4B97C148-C0C9-47A3-B8B5-4EED78E654D5}" srcId="{DD3A382D-7916-4526-B711-4942EF772108}" destId="{0A1CAA06-343A-43E1-A270-B12FFFB113BE}" srcOrd="0" destOrd="0" parTransId="{79FA0858-4AB9-4BCE-9182-201EBA5BD678}" sibTransId="{886C40A9-DCBD-4210-B7DE-82E4AA8CA176}"/>
    <dgm:cxn modelId="{06278549-D056-4BD6-87FF-93DDEEB24307}" type="presOf" srcId="{0A1CAA06-343A-43E1-A270-B12FFFB113BE}" destId="{80D87801-BDF8-434C-9037-8138F5EC4FCD}" srcOrd="0" destOrd="0" presId="urn:microsoft.com/office/officeart/2008/layout/LinedList"/>
    <dgm:cxn modelId="{B9D84677-4AE8-48EF-9AA8-DADD02D0E594}" srcId="{DD3A382D-7916-4526-B711-4942EF772108}" destId="{64C6EDDD-D777-4E75-863B-8993CC33923C}" srcOrd="1" destOrd="0" parTransId="{E9ABEBEA-3680-4AE1-8EFE-7DA82A317E0F}" sibTransId="{B646CCFA-0C78-44B5-A1B2-F0ECE18846F1}"/>
    <dgm:cxn modelId="{61E307B4-2160-4A4B-A344-E3BF75657C94}" srcId="{0A1CAA06-343A-43E1-A270-B12FFFB113BE}" destId="{035830CF-4731-4D8E-A11D-6FDE8352F0EC}" srcOrd="0" destOrd="0" parTransId="{ED98ED38-B1D8-4D80-B5D7-18A2A0B7AD37}" sibTransId="{95BF3DD0-5074-4B29-A0F1-7D1AD1079149}"/>
    <dgm:cxn modelId="{3E842B95-6C25-41C2-85B9-04F962B183DC}" type="presParOf" srcId="{C1A5BE31-4407-45E6-88B3-13B56A9271F6}" destId="{BA0E2932-D3B9-4F19-9B7D-E6F7D7D25731}" srcOrd="0" destOrd="0" presId="urn:microsoft.com/office/officeart/2008/layout/LinedList"/>
    <dgm:cxn modelId="{78D967F4-8115-4171-B129-831C6D296302}" type="presParOf" srcId="{C1A5BE31-4407-45E6-88B3-13B56A9271F6}" destId="{F1B5DEAD-758F-4BB9-A620-78DD8ACF3398}" srcOrd="1" destOrd="0" presId="urn:microsoft.com/office/officeart/2008/layout/LinedList"/>
    <dgm:cxn modelId="{B6BC0EE2-27C7-4948-A444-6A08BA8E46C4}" type="presParOf" srcId="{F1B5DEAD-758F-4BB9-A620-78DD8ACF3398}" destId="{80D87801-BDF8-434C-9037-8138F5EC4FCD}" srcOrd="0" destOrd="0" presId="urn:microsoft.com/office/officeart/2008/layout/LinedList"/>
    <dgm:cxn modelId="{6E0D6056-682D-4DA8-8AB3-827658653765}" type="presParOf" srcId="{F1B5DEAD-758F-4BB9-A620-78DD8ACF3398}" destId="{38760BBC-69FF-4B07-A003-7F2055186A5B}" srcOrd="1" destOrd="0" presId="urn:microsoft.com/office/officeart/2008/layout/LinedList"/>
    <dgm:cxn modelId="{84F6C158-CC94-4138-A93F-59A7691AA5CC}" type="presParOf" srcId="{38760BBC-69FF-4B07-A003-7F2055186A5B}" destId="{F2DE2680-2B97-4552-A0DB-F2C4014821F5}" srcOrd="0" destOrd="0" presId="urn:microsoft.com/office/officeart/2008/layout/LinedList"/>
    <dgm:cxn modelId="{1E302839-77B9-4F0B-9E33-6A7F11632E5E}" type="presParOf" srcId="{38760BBC-69FF-4B07-A003-7F2055186A5B}" destId="{A49FCF7F-B06B-4B20-A10A-3AC06C6CBBCE}" srcOrd="1" destOrd="0" presId="urn:microsoft.com/office/officeart/2008/layout/LinedList"/>
    <dgm:cxn modelId="{0AD7A289-5F65-46AD-8454-5DEFDFE57AE4}" type="presParOf" srcId="{A49FCF7F-B06B-4B20-A10A-3AC06C6CBBCE}" destId="{4CC67997-6F42-408D-9AB1-BD2097136CC3}" srcOrd="0" destOrd="0" presId="urn:microsoft.com/office/officeart/2008/layout/LinedList"/>
    <dgm:cxn modelId="{EDBB3D92-3D99-418E-83B7-58746032275C}" type="presParOf" srcId="{A49FCF7F-B06B-4B20-A10A-3AC06C6CBBCE}" destId="{5400007A-A9E2-4881-9C93-B26607258B94}" srcOrd="1" destOrd="0" presId="urn:microsoft.com/office/officeart/2008/layout/LinedList"/>
    <dgm:cxn modelId="{E51300E5-71A1-4E58-9BA2-25DA208B4A7F}" type="presParOf" srcId="{A49FCF7F-B06B-4B20-A10A-3AC06C6CBBCE}" destId="{036FE02C-BE6F-4C75-8205-58BF015283AC}" srcOrd="2" destOrd="0" presId="urn:microsoft.com/office/officeart/2008/layout/LinedList"/>
    <dgm:cxn modelId="{061A7858-981C-44E3-A909-7E6B249DD8CC}" type="presParOf" srcId="{38760BBC-69FF-4B07-A003-7F2055186A5B}" destId="{B8E71D6E-8D84-4BEF-A748-D11BEBE36A3E}" srcOrd="2" destOrd="0" presId="urn:microsoft.com/office/officeart/2008/layout/LinedList"/>
    <dgm:cxn modelId="{4B963A72-8C20-4A78-A20A-8C27FE8D51C8}" type="presParOf" srcId="{38760BBC-69FF-4B07-A003-7F2055186A5B}" destId="{479C42DF-DC46-47A2-A29C-87DF1076311B}" srcOrd="3" destOrd="0" presId="urn:microsoft.com/office/officeart/2008/layout/LinedList"/>
    <dgm:cxn modelId="{42D7ACEA-418F-494D-BD25-C487D6AB7DBE}" type="presParOf" srcId="{C1A5BE31-4407-45E6-88B3-13B56A9271F6}" destId="{20A5E5CD-6591-4624-ACA1-841AA483CD61}" srcOrd="2" destOrd="0" presId="urn:microsoft.com/office/officeart/2008/layout/LinedList"/>
    <dgm:cxn modelId="{C7915757-477D-4144-8D7F-289449F43FAE}" type="presParOf" srcId="{C1A5BE31-4407-45E6-88B3-13B56A9271F6}" destId="{912BFB4E-15EB-4E69-A1E6-39C3C6B5ED68}" srcOrd="3" destOrd="0" presId="urn:microsoft.com/office/officeart/2008/layout/LinedList"/>
    <dgm:cxn modelId="{6B159446-813C-48CF-A19B-6B4E1DB126F9}" type="presParOf" srcId="{912BFB4E-15EB-4E69-A1E6-39C3C6B5ED68}" destId="{204F6C2E-FA4D-420B-8CB7-3F2DE750657A}" srcOrd="0" destOrd="0" presId="urn:microsoft.com/office/officeart/2008/layout/LinedList"/>
    <dgm:cxn modelId="{CD854D66-1D2E-4E17-A732-24270EFAB119}" type="presParOf" srcId="{912BFB4E-15EB-4E69-A1E6-39C3C6B5ED68}" destId="{B039F551-E032-43B1-B361-2071BB1E8EA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70BCF8-4052-4580-8109-74E7D00AD2E8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EB4E352-6D3C-4FB8-AD10-14303D51C153}">
      <dgm:prSet/>
      <dgm:spPr/>
      <dgm:t>
        <a:bodyPr/>
        <a:lstStyle/>
        <a:p>
          <a:r>
            <a:rPr lang="en-US"/>
            <a:t>Design your process to be testable</a:t>
          </a:r>
        </a:p>
      </dgm:t>
    </dgm:pt>
    <dgm:pt modelId="{D8ECAE8F-E013-4DA3-A3FA-AC3033B159A1}" type="parTrans" cxnId="{9DE25982-A426-479C-9B32-1BEE12CE31C6}">
      <dgm:prSet/>
      <dgm:spPr/>
      <dgm:t>
        <a:bodyPr/>
        <a:lstStyle/>
        <a:p>
          <a:endParaRPr lang="en-US"/>
        </a:p>
      </dgm:t>
    </dgm:pt>
    <dgm:pt modelId="{2AB4E499-2CF2-479F-89D0-5E86B26C00E6}" type="sibTrans" cxnId="{9DE25982-A426-479C-9B32-1BEE12CE31C6}">
      <dgm:prSet/>
      <dgm:spPr/>
      <dgm:t>
        <a:bodyPr/>
        <a:lstStyle/>
        <a:p>
          <a:endParaRPr lang="en-US"/>
        </a:p>
      </dgm:t>
    </dgm:pt>
    <dgm:pt modelId="{CEC741D1-C0CD-4767-89FE-A52FC5793041}">
      <dgm:prSet/>
      <dgm:spPr/>
      <dgm:t>
        <a:bodyPr/>
        <a:lstStyle/>
        <a:p>
          <a:r>
            <a:rPr lang="en-US"/>
            <a:t>Test in isolation whenever possible</a:t>
          </a:r>
        </a:p>
      </dgm:t>
    </dgm:pt>
    <dgm:pt modelId="{D9C6C5E2-A869-4639-B2F9-D8F5B73DDB91}" type="parTrans" cxnId="{869F50DE-9595-4F2D-96CB-7FCC94B356B7}">
      <dgm:prSet/>
      <dgm:spPr/>
      <dgm:t>
        <a:bodyPr/>
        <a:lstStyle/>
        <a:p>
          <a:endParaRPr lang="en-US"/>
        </a:p>
      </dgm:t>
    </dgm:pt>
    <dgm:pt modelId="{6863A053-D936-42BF-8449-D7949820FCE0}" type="sibTrans" cxnId="{869F50DE-9595-4F2D-96CB-7FCC94B356B7}">
      <dgm:prSet/>
      <dgm:spPr/>
      <dgm:t>
        <a:bodyPr/>
        <a:lstStyle/>
        <a:p>
          <a:endParaRPr lang="en-US"/>
        </a:p>
      </dgm:t>
    </dgm:pt>
    <dgm:pt modelId="{F6A4C153-1098-4476-989F-077F743D755A}">
      <dgm:prSet/>
      <dgm:spPr/>
      <dgm:t>
        <a:bodyPr/>
        <a:lstStyle/>
        <a:p>
          <a:r>
            <a:rPr lang="en-US"/>
            <a:t>Make testing easy</a:t>
          </a:r>
        </a:p>
      </dgm:t>
    </dgm:pt>
    <dgm:pt modelId="{0177B213-C9CB-4F14-A6CF-8B26F6B51920}" type="parTrans" cxnId="{4ED0B73B-C412-4B5C-8CA8-B6A5990FCC6B}">
      <dgm:prSet/>
      <dgm:spPr/>
      <dgm:t>
        <a:bodyPr/>
        <a:lstStyle/>
        <a:p>
          <a:endParaRPr lang="en-US"/>
        </a:p>
      </dgm:t>
    </dgm:pt>
    <dgm:pt modelId="{35ABF19E-BFDE-4E1C-906C-5CA6998261A4}" type="sibTrans" cxnId="{4ED0B73B-C412-4B5C-8CA8-B6A5990FCC6B}">
      <dgm:prSet/>
      <dgm:spPr/>
      <dgm:t>
        <a:bodyPr/>
        <a:lstStyle/>
        <a:p>
          <a:endParaRPr lang="en-US"/>
        </a:p>
      </dgm:t>
    </dgm:pt>
    <dgm:pt modelId="{B1BB76BF-6F03-49E9-BDBE-369E4EF08925}" type="pres">
      <dgm:prSet presAssocID="{4570BCF8-4052-4580-8109-74E7D00AD2E8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B309F1DB-FB0B-4C22-B203-9B12C244A974}" type="pres">
      <dgm:prSet presAssocID="{DEB4E352-6D3C-4FB8-AD10-14303D51C153}" presName="circle1" presStyleLbl="node1" presStyleIdx="0" presStyleCnt="3"/>
      <dgm:spPr/>
    </dgm:pt>
    <dgm:pt modelId="{E4F17CFC-609A-4FDB-B02E-0F932786CF69}" type="pres">
      <dgm:prSet presAssocID="{DEB4E352-6D3C-4FB8-AD10-14303D51C153}" presName="space" presStyleCnt="0"/>
      <dgm:spPr/>
    </dgm:pt>
    <dgm:pt modelId="{8BE0F1C5-9257-4BD5-B02E-04BD550B433D}" type="pres">
      <dgm:prSet presAssocID="{DEB4E352-6D3C-4FB8-AD10-14303D51C153}" presName="rect1" presStyleLbl="alignAcc1" presStyleIdx="0" presStyleCnt="3"/>
      <dgm:spPr/>
    </dgm:pt>
    <dgm:pt modelId="{F1AA744E-65D4-418E-AD1F-78A1A3F27672}" type="pres">
      <dgm:prSet presAssocID="{CEC741D1-C0CD-4767-89FE-A52FC5793041}" presName="vertSpace2" presStyleLbl="node1" presStyleIdx="0" presStyleCnt="3"/>
      <dgm:spPr/>
    </dgm:pt>
    <dgm:pt modelId="{F2EB1017-46EF-40E9-B3C3-F981B2454648}" type="pres">
      <dgm:prSet presAssocID="{CEC741D1-C0CD-4767-89FE-A52FC5793041}" presName="circle2" presStyleLbl="node1" presStyleIdx="1" presStyleCnt="3"/>
      <dgm:spPr/>
    </dgm:pt>
    <dgm:pt modelId="{09C4E925-B269-43F8-B043-05DF0B723AD8}" type="pres">
      <dgm:prSet presAssocID="{CEC741D1-C0CD-4767-89FE-A52FC5793041}" presName="rect2" presStyleLbl="alignAcc1" presStyleIdx="1" presStyleCnt="3"/>
      <dgm:spPr/>
    </dgm:pt>
    <dgm:pt modelId="{E143225E-76C3-4837-8069-5F4CBAC22C41}" type="pres">
      <dgm:prSet presAssocID="{F6A4C153-1098-4476-989F-077F743D755A}" presName="vertSpace3" presStyleLbl="node1" presStyleIdx="1" presStyleCnt="3"/>
      <dgm:spPr/>
    </dgm:pt>
    <dgm:pt modelId="{E697D62B-41B7-42F9-8014-02121291F69F}" type="pres">
      <dgm:prSet presAssocID="{F6A4C153-1098-4476-989F-077F743D755A}" presName="circle3" presStyleLbl="node1" presStyleIdx="2" presStyleCnt="3"/>
      <dgm:spPr/>
    </dgm:pt>
    <dgm:pt modelId="{E6B9ACAD-FC78-41A9-B2E5-ABDD96115929}" type="pres">
      <dgm:prSet presAssocID="{F6A4C153-1098-4476-989F-077F743D755A}" presName="rect3" presStyleLbl="alignAcc1" presStyleIdx="2" presStyleCnt="3"/>
      <dgm:spPr/>
    </dgm:pt>
    <dgm:pt modelId="{0D4D83CB-8B1E-4F43-B0A9-EF1A1094F802}" type="pres">
      <dgm:prSet presAssocID="{DEB4E352-6D3C-4FB8-AD10-14303D51C153}" presName="rect1ParTxNoCh" presStyleLbl="alignAcc1" presStyleIdx="2" presStyleCnt="3">
        <dgm:presLayoutVars>
          <dgm:chMax val="1"/>
          <dgm:bulletEnabled val="1"/>
        </dgm:presLayoutVars>
      </dgm:prSet>
      <dgm:spPr/>
    </dgm:pt>
    <dgm:pt modelId="{B86669EE-5E0D-4CB5-ADD0-8CD530168223}" type="pres">
      <dgm:prSet presAssocID="{CEC741D1-C0CD-4767-89FE-A52FC5793041}" presName="rect2ParTxNoCh" presStyleLbl="alignAcc1" presStyleIdx="2" presStyleCnt="3">
        <dgm:presLayoutVars>
          <dgm:chMax val="1"/>
          <dgm:bulletEnabled val="1"/>
        </dgm:presLayoutVars>
      </dgm:prSet>
      <dgm:spPr/>
    </dgm:pt>
    <dgm:pt modelId="{712231F4-DAD8-47D9-BDBC-162958780CD8}" type="pres">
      <dgm:prSet presAssocID="{F6A4C153-1098-4476-989F-077F743D755A}" presName="rect3ParTxNoCh" presStyleLbl="alignAcc1" presStyleIdx="2" presStyleCnt="3">
        <dgm:presLayoutVars>
          <dgm:chMax val="1"/>
          <dgm:bulletEnabled val="1"/>
        </dgm:presLayoutVars>
      </dgm:prSet>
      <dgm:spPr/>
    </dgm:pt>
  </dgm:ptLst>
  <dgm:cxnLst>
    <dgm:cxn modelId="{3D3C693B-33CE-43EA-B81D-B3D95820854A}" type="presOf" srcId="{DEB4E352-6D3C-4FB8-AD10-14303D51C153}" destId="{0D4D83CB-8B1E-4F43-B0A9-EF1A1094F802}" srcOrd="1" destOrd="0" presId="urn:microsoft.com/office/officeart/2005/8/layout/target3"/>
    <dgm:cxn modelId="{4ED0B73B-C412-4B5C-8CA8-B6A5990FCC6B}" srcId="{4570BCF8-4052-4580-8109-74E7D00AD2E8}" destId="{F6A4C153-1098-4476-989F-077F743D755A}" srcOrd="2" destOrd="0" parTransId="{0177B213-C9CB-4F14-A6CF-8B26F6B51920}" sibTransId="{35ABF19E-BFDE-4E1C-906C-5CA6998261A4}"/>
    <dgm:cxn modelId="{A677ED41-CB0D-4FAC-845B-ACAC916D6B7F}" type="presOf" srcId="{F6A4C153-1098-4476-989F-077F743D755A}" destId="{712231F4-DAD8-47D9-BDBC-162958780CD8}" srcOrd="1" destOrd="0" presId="urn:microsoft.com/office/officeart/2005/8/layout/target3"/>
    <dgm:cxn modelId="{3CEEBB42-05B9-47C3-8D4E-335DD6645609}" type="presOf" srcId="{CEC741D1-C0CD-4767-89FE-A52FC5793041}" destId="{B86669EE-5E0D-4CB5-ADD0-8CD530168223}" srcOrd="1" destOrd="0" presId="urn:microsoft.com/office/officeart/2005/8/layout/target3"/>
    <dgm:cxn modelId="{46AEF152-98DB-4C6C-BD60-CF5117F6E579}" type="presOf" srcId="{F6A4C153-1098-4476-989F-077F743D755A}" destId="{E6B9ACAD-FC78-41A9-B2E5-ABDD96115929}" srcOrd="0" destOrd="0" presId="urn:microsoft.com/office/officeart/2005/8/layout/target3"/>
    <dgm:cxn modelId="{9DE25982-A426-479C-9B32-1BEE12CE31C6}" srcId="{4570BCF8-4052-4580-8109-74E7D00AD2E8}" destId="{DEB4E352-6D3C-4FB8-AD10-14303D51C153}" srcOrd="0" destOrd="0" parTransId="{D8ECAE8F-E013-4DA3-A3FA-AC3033B159A1}" sibTransId="{2AB4E499-2CF2-479F-89D0-5E86B26C00E6}"/>
    <dgm:cxn modelId="{7175B0B8-E783-46C6-B114-C695B2CF88FC}" type="presOf" srcId="{4570BCF8-4052-4580-8109-74E7D00AD2E8}" destId="{B1BB76BF-6F03-49E9-BDBE-369E4EF08925}" srcOrd="0" destOrd="0" presId="urn:microsoft.com/office/officeart/2005/8/layout/target3"/>
    <dgm:cxn modelId="{343432DA-4249-472C-89DC-9D7276E470EA}" type="presOf" srcId="{CEC741D1-C0CD-4767-89FE-A52FC5793041}" destId="{09C4E925-B269-43F8-B043-05DF0B723AD8}" srcOrd="0" destOrd="0" presId="urn:microsoft.com/office/officeart/2005/8/layout/target3"/>
    <dgm:cxn modelId="{869F50DE-9595-4F2D-96CB-7FCC94B356B7}" srcId="{4570BCF8-4052-4580-8109-74E7D00AD2E8}" destId="{CEC741D1-C0CD-4767-89FE-A52FC5793041}" srcOrd="1" destOrd="0" parTransId="{D9C6C5E2-A869-4639-B2F9-D8F5B73DDB91}" sibTransId="{6863A053-D936-42BF-8449-D7949820FCE0}"/>
    <dgm:cxn modelId="{D27B13F9-D1F7-44CE-BAFF-3E3701303F78}" type="presOf" srcId="{DEB4E352-6D3C-4FB8-AD10-14303D51C153}" destId="{8BE0F1C5-9257-4BD5-B02E-04BD550B433D}" srcOrd="0" destOrd="0" presId="urn:microsoft.com/office/officeart/2005/8/layout/target3"/>
    <dgm:cxn modelId="{87A48C67-61E0-48C5-9A84-4635FEAD2AA1}" type="presParOf" srcId="{B1BB76BF-6F03-49E9-BDBE-369E4EF08925}" destId="{B309F1DB-FB0B-4C22-B203-9B12C244A974}" srcOrd="0" destOrd="0" presId="urn:microsoft.com/office/officeart/2005/8/layout/target3"/>
    <dgm:cxn modelId="{787DC325-F70F-4009-A409-C25922F54777}" type="presParOf" srcId="{B1BB76BF-6F03-49E9-BDBE-369E4EF08925}" destId="{E4F17CFC-609A-4FDB-B02E-0F932786CF69}" srcOrd="1" destOrd="0" presId="urn:microsoft.com/office/officeart/2005/8/layout/target3"/>
    <dgm:cxn modelId="{58D5C7BB-05A1-492E-A1E0-CA7D204FF469}" type="presParOf" srcId="{B1BB76BF-6F03-49E9-BDBE-369E4EF08925}" destId="{8BE0F1C5-9257-4BD5-B02E-04BD550B433D}" srcOrd="2" destOrd="0" presId="urn:microsoft.com/office/officeart/2005/8/layout/target3"/>
    <dgm:cxn modelId="{D7F78775-A94A-4A13-BFAA-36438B3A389A}" type="presParOf" srcId="{B1BB76BF-6F03-49E9-BDBE-369E4EF08925}" destId="{F1AA744E-65D4-418E-AD1F-78A1A3F27672}" srcOrd="3" destOrd="0" presId="urn:microsoft.com/office/officeart/2005/8/layout/target3"/>
    <dgm:cxn modelId="{FE2622B6-CD5B-499F-A18D-5C158C2FB5A5}" type="presParOf" srcId="{B1BB76BF-6F03-49E9-BDBE-369E4EF08925}" destId="{F2EB1017-46EF-40E9-B3C3-F981B2454648}" srcOrd="4" destOrd="0" presId="urn:microsoft.com/office/officeart/2005/8/layout/target3"/>
    <dgm:cxn modelId="{FA53E28F-19E8-4706-9E88-AB5EEB6FC805}" type="presParOf" srcId="{B1BB76BF-6F03-49E9-BDBE-369E4EF08925}" destId="{09C4E925-B269-43F8-B043-05DF0B723AD8}" srcOrd="5" destOrd="0" presId="urn:microsoft.com/office/officeart/2005/8/layout/target3"/>
    <dgm:cxn modelId="{EED5212A-AC54-4A90-9F03-56C94E782603}" type="presParOf" srcId="{B1BB76BF-6F03-49E9-BDBE-369E4EF08925}" destId="{E143225E-76C3-4837-8069-5F4CBAC22C41}" srcOrd="6" destOrd="0" presId="urn:microsoft.com/office/officeart/2005/8/layout/target3"/>
    <dgm:cxn modelId="{677A1D65-5230-4851-9B8B-36FB3830C282}" type="presParOf" srcId="{B1BB76BF-6F03-49E9-BDBE-369E4EF08925}" destId="{E697D62B-41B7-42F9-8014-02121291F69F}" srcOrd="7" destOrd="0" presId="urn:microsoft.com/office/officeart/2005/8/layout/target3"/>
    <dgm:cxn modelId="{48B8F043-1721-4F29-8A1C-B9E3EA8DF9A4}" type="presParOf" srcId="{B1BB76BF-6F03-49E9-BDBE-369E4EF08925}" destId="{E6B9ACAD-FC78-41A9-B2E5-ABDD96115929}" srcOrd="8" destOrd="0" presId="urn:microsoft.com/office/officeart/2005/8/layout/target3"/>
    <dgm:cxn modelId="{CDCECF2D-AF83-4ABB-9807-A248BA817E1A}" type="presParOf" srcId="{B1BB76BF-6F03-49E9-BDBE-369E4EF08925}" destId="{0D4D83CB-8B1E-4F43-B0A9-EF1A1094F802}" srcOrd="9" destOrd="0" presId="urn:microsoft.com/office/officeart/2005/8/layout/target3"/>
    <dgm:cxn modelId="{62184E41-48A9-417D-BC51-1DCF0CDA9300}" type="presParOf" srcId="{B1BB76BF-6F03-49E9-BDBE-369E4EF08925}" destId="{B86669EE-5E0D-4CB5-ADD0-8CD530168223}" srcOrd="10" destOrd="0" presId="urn:microsoft.com/office/officeart/2005/8/layout/target3"/>
    <dgm:cxn modelId="{2AD966B8-DAD0-493B-AD6A-A965A74A9D22}" type="presParOf" srcId="{B1BB76BF-6F03-49E9-BDBE-369E4EF08925}" destId="{712231F4-DAD8-47D9-BDBC-162958780CD8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9663CC7-76BC-43D7-8B17-6122D66320A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5577C0-A042-40D5-886C-11E02F205358}">
      <dgm:prSet/>
      <dgm:spPr/>
      <dgm:t>
        <a:bodyPr/>
        <a:lstStyle/>
        <a:p>
          <a:r>
            <a:rPr lang="en-US" dirty="0"/>
            <a:t>Good</a:t>
          </a:r>
        </a:p>
      </dgm:t>
    </dgm:pt>
    <dgm:pt modelId="{3157D3A0-5099-4139-848D-5D2FA9EF391A}" type="parTrans" cxnId="{52C0B8F3-AA01-48B3-A60C-E659944D5344}">
      <dgm:prSet/>
      <dgm:spPr/>
      <dgm:t>
        <a:bodyPr/>
        <a:lstStyle/>
        <a:p>
          <a:endParaRPr lang="en-US"/>
        </a:p>
      </dgm:t>
    </dgm:pt>
    <dgm:pt modelId="{BC801736-E229-4256-99CE-06F1D59E39D5}" type="sibTrans" cxnId="{52C0B8F3-AA01-48B3-A60C-E659944D5344}">
      <dgm:prSet/>
      <dgm:spPr/>
      <dgm:t>
        <a:bodyPr/>
        <a:lstStyle/>
        <a:p>
          <a:endParaRPr lang="en-US"/>
        </a:p>
      </dgm:t>
    </dgm:pt>
    <dgm:pt modelId="{EFB34F08-2BF1-43B2-A12E-AEE8265DE0E1}">
      <dgm:prSet/>
      <dgm:spPr/>
      <dgm:t>
        <a:bodyPr/>
        <a:lstStyle/>
        <a:p>
          <a:r>
            <a:rPr lang="en-US" dirty="0"/>
            <a:t>Limits testing methods (no </a:t>
          </a:r>
          <a:r>
            <a:rPr lang="en-US" dirty="0" err="1"/>
            <a:t>tSQLt</a:t>
          </a:r>
          <a:r>
            <a:rPr lang="en-US" dirty="0"/>
            <a:t> framework)</a:t>
          </a:r>
        </a:p>
      </dgm:t>
    </dgm:pt>
    <dgm:pt modelId="{8B73BF8F-CB21-4EBB-BDD5-401BFE98B06F}" type="parTrans" cxnId="{37237D1E-F752-4FFF-BFF0-F59678A7CCE3}">
      <dgm:prSet/>
      <dgm:spPr/>
      <dgm:t>
        <a:bodyPr/>
        <a:lstStyle/>
        <a:p>
          <a:endParaRPr lang="en-US"/>
        </a:p>
      </dgm:t>
    </dgm:pt>
    <dgm:pt modelId="{6AD0C51A-661A-451F-BC02-60C551E3E422}" type="sibTrans" cxnId="{37237D1E-F752-4FFF-BFF0-F59678A7CCE3}">
      <dgm:prSet/>
      <dgm:spPr/>
      <dgm:t>
        <a:bodyPr/>
        <a:lstStyle/>
        <a:p>
          <a:endParaRPr lang="en-US"/>
        </a:p>
      </dgm:t>
    </dgm:pt>
    <dgm:pt modelId="{343E1472-91A0-4A6A-B784-7D79E1447A90}">
      <dgm:prSet/>
      <dgm:spPr/>
      <dgm:t>
        <a:bodyPr/>
        <a:lstStyle/>
        <a:p>
          <a:r>
            <a:rPr lang="en-US" dirty="0"/>
            <a:t>Build and Release becomes challenging</a:t>
          </a:r>
        </a:p>
      </dgm:t>
    </dgm:pt>
    <dgm:pt modelId="{06F2D9D4-32F4-4D42-A8B3-98322A27D23B}" type="parTrans" cxnId="{50A0B93D-68AD-444A-8939-ED7908718EAF}">
      <dgm:prSet/>
      <dgm:spPr/>
      <dgm:t>
        <a:bodyPr/>
        <a:lstStyle/>
        <a:p>
          <a:endParaRPr lang="en-US"/>
        </a:p>
      </dgm:t>
    </dgm:pt>
    <dgm:pt modelId="{F5B02D3B-4593-4B8A-AA49-E2F54708A03C}" type="sibTrans" cxnId="{50A0B93D-68AD-444A-8939-ED7908718EAF}">
      <dgm:prSet/>
      <dgm:spPr/>
      <dgm:t>
        <a:bodyPr/>
        <a:lstStyle/>
        <a:p>
          <a:endParaRPr lang="en-US"/>
        </a:p>
      </dgm:t>
    </dgm:pt>
    <dgm:pt modelId="{FD4F63FE-027C-480E-B455-943C41BE0E6C}">
      <dgm:prSet/>
      <dgm:spPr/>
      <dgm:t>
        <a:bodyPr/>
        <a:lstStyle/>
        <a:p>
          <a:r>
            <a:rPr lang="en-US"/>
            <a:t>Makes coding faster</a:t>
          </a:r>
          <a:endParaRPr lang="en-US" dirty="0"/>
        </a:p>
      </dgm:t>
    </dgm:pt>
    <dgm:pt modelId="{02FAE2CE-888F-4A0B-A670-412895B86BED}" type="parTrans" cxnId="{B9C3D4EE-7974-4493-A134-F596198DC161}">
      <dgm:prSet/>
      <dgm:spPr/>
    </dgm:pt>
    <dgm:pt modelId="{1F9B14A2-A65B-4AEB-AD47-9EED3AB73DB5}" type="sibTrans" cxnId="{B9C3D4EE-7974-4493-A134-F596198DC161}">
      <dgm:prSet/>
      <dgm:spPr/>
    </dgm:pt>
    <dgm:pt modelId="{EE9442A9-5768-40A9-81DB-28DD0FE65189}">
      <dgm:prSet/>
      <dgm:spPr/>
      <dgm:t>
        <a:bodyPr/>
        <a:lstStyle/>
        <a:p>
          <a:r>
            <a:rPr lang="en-US" dirty="0"/>
            <a:t>Surprisingly, no performance hit</a:t>
          </a:r>
        </a:p>
      </dgm:t>
    </dgm:pt>
    <dgm:pt modelId="{12DA4745-5645-4C22-8E21-E573F1ADE45C}" type="parTrans" cxnId="{E3BE3307-E132-4584-B5EF-B5420B01FAE2}">
      <dgm:prSet/>
      <dgm:spPr/>
      <dgm:t>
        <a:bodyPr/>
        <a:lstStyle/>
        <a:p>
          <a:endParaRPr lang="en-US"/>
        </a:p>
      </dgm:t>
    </dgm:pt>
    <dgm:pt modelId="{F47C29FB-867E-4770-87E6-7C549979F785}" type="sibTrans" cxnId="{E3BE3307-E132-4584-B5EF-B5420B01FAE2}">
      <dgm:prSet/>
      <dgm:spPr/>
      <dgm:t>
        <a:bodyPr/>
        <a:lstStyle/>
        <a:p>
          <a:endParaRPr lang="en-US"/>
        </a:p>
      </dgm:t>
    </dgm:pt>
    <dgm:pt modelId="{FCCC37B5-06B8-44C4-8ABC-9205A93EC831}">
      <dgm:prSet/>
      <dgm:spPr/>
      <dgm:t>
        <a:bodyPr/>
        <a:lstStyle/>
        <a:p>
          <a:r>
            <a:rPr lang="en-US" dirty="0"/>
            <a:t>Bad</a:t>
          </a:r>
        </a:p>
      </dgm:t>
    </dgm:pt>
    <dgm:pt modelId="{2CBB4E7B-E557-4653-AAA6-CBA7B99A5469}" type="parTrans" cxnId="{D669337C-F061-4B43-B2EE-7234D209E186}">
      <dgm:prSet/>
      <dgm:spPr/>
    </dgm:pt>
    <dgm:pt modelId="{00733D49-E541-44E4-AC83-4523F27B5817}" type="sibTrans" cxnId="{D669337C-F061-4B43-B2EE-7234D209E186}">
      <dgm:prSet/>
      <dgm:spPr/>
    </dgm:pt>
    <dgm:pt modelId="{8F09480A-E96A-4524-8638-6F412EE4BA64}" type="pres">
      <dgm:prSet presAssocID="{99663CC7-76BC-43D7-8B17-6122D66320A5}" presName="linear" presStyleCnt="0">
        <dgm:presLayoutVars>
          <dgm:animLvl val="lvl"/>
          <dgm:resizeHandles val="exact"/>
        </dgm:presLayoutVars>
      </dgm:prSet>
      <dgm:spPr/>
    </dgm:pt>
    <dgm:pt modelId="{7B62B983-D2A0-464F-8CB6-C44E72D06B4E}" type="pres">
      <dgm:prSet presAssocID="{D35577C0-A042-40D5-886C-11E02F205358}" presName="parentText" presStyleLbl="node1" presStyleIdx="0" presStyleCnt="2" custLinFactNeighborX="-21801" custLinFactNeighborY="1941">
        <dgm:presLayoutVars>
          <dgm:chMax val="0"/>
          <dgm:bulletEnabled val="1"/>
        </dgm:presLayoutVars>
      </dgm:prSet>
      <dgm:spPr/>
    </dgm:pt>
    <dgm:pt modelId="{267D243F-8F8E-458F-A438-3726BEE7DEDA}" type="pres">
      <dgm:prSet presAssocID="{D35577C0-A042-40D5-886C-11E02F205358}" presName="childText" presStyleLbl="revTx" presStyleIdx="0" presStyleCnt="2">
        <dgm:presLayoutVars>
          <dgm:bulletEnabled val="1"/>
        </dgm:presLayoutVars>
      </dgm:prSet>
      <dgm:spPr/>
    </dgm:pt>
    <dgm:pt modelId="{191C3215-4FBC-4F94-AFA7-01F1E526C08D}" type="pres">
      <dgm:prSet presAssocID="{FCCC37B5-06B8-44C4-8ABC-9205A93EC83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F16CC81-9599-40D9-AA15-A6387D83755F}" type="pres">
      <dgm:prSet presAssocID="{FCCC37B5-06B8-44C4-8ABC-9205A93EC83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E3BE3307-E132-4584-B5EF-B5420B01FAE2}" srcId="{D35577C0-A042-40D5-886C-11E02F205358}" destId="{EE9442A9-5768-40A9-81DB-28DD0FE65189}" srcOrd="1" destOrd="0" parTransId="{12DA4745-5645-4C22-8E21-E573F1ADE45C}" sibTransId="{F47C29FB-867E-4770-87E6-7C549979F785}"/>
    <dgm:cxn modelId="{37237D1E-F752-4FFF-BFF0-F59678A7CCE3}" srcId="{FCCC37B5-06B8-44C4-8ABC-9205A93EC831}" destId="{EFB34F08-2BF1-43B2-A12E-AEE8265DE0E1}" srcOrd="0" destOrd="0" parTransId="{8B73BF8F-CB21-4EBB-BDD5-401BFE98B06F}" sibTransId="{6AD0C51A-661A-451F-BC02-60C551E3E422}"/>
    <dgm:cxn modelId="{50A0B93D-68AD-444A-8939-ED7908718EAF}" srcId="{FCCC37B5-06B8-44C4-8ABC-9205A93EC831}" destId="{343E1472-91A0-4A6A-B784-7D79E1447A90}" srcOrd="1" destOrd="0" parTransId="{06F2D9D4-32F4-4D42-A8B3-98322A27D23B}" sibTransId="{F5B02D3B-4593-4B8A-AA49-E2F54708A03C}"/>
    <dgm:cxn modelId="{06E84744-FECB-4E95-98A0-5DB789743136}" type="presOf" srcId="{EE9442A9-5768-40A9-81DB-28DD0FE65189}" destId="{267D243F-8F8E-458F-A438-3726BEE7DEDA}" srcOrd="0" destOrd="1" presId="urn:microsoft.com/office/officeart/2005/8/layout/vList2"/>
    <dgm:cxn modelId="{A672495A-A89B-4FBC-B193-E285D6882EAB}" type="presOf" srcId="{343E1472-91A0-4A6A-B784-7D79E1447A90}" destId="{4F16CC81-9599-40D9-AA15-A6387D83755F}" srcOrd="0" destOrd="1" presId="urn:microsoft.com/office/officeart/2005/8/layout/vList2"/>
    <dgm:cxn modelId="{D669337C-F061-4B43-B2EE-7234D209E186}" srcId="{99663CC7-76BC-43D7-8B17-6122D66320A5}" destId="{FCCC37B5-06B8-44C4-8ABC-9205A93EC831}" srcOrd="1" destOrd="0" parTransId="{2CBB4E7B-E557-4653-AAA6-CBA7B99A5469}" sibTransId="{00733D49-E541-44E4-AC83-4523F27B5817}"/>
    <dgm:cxn modelId="{3A6DC7B0-B21A-498C-9170-7FCD09B23AFA}" type="presOf" srcId="{EFB34F08-2BF1-43B2-A12E-AEE8265DE0E1}" destId="{4F16CC81-9599-40D9-AA15-A6387D83755F}" srcOrd="0" destOrd="0" presId="urn:microsoft.com/office/officeart/2005/8/layout/vList2"/>
    <dgm:cxn modelId="{96BFD9B9-0413-4EA5-B699-99B7DB5EC176}" type="presOf" srcId="{D35577C0-A042-40D5-886C-11E02F205358}" destId="{7B62B983-D2A0-464F-8CB6-C44E72D06B4E}" srcOrd="0" destOrd="0" presId="urn:microsoft.com/office/officeart/2005/8/layout/vList2"/>
    <dgm:cxn modelId="{C57616BC-8A7A-4C89-A28D-05B732D77C74}" type="presOf" srcId="{FD4F63FE-027C-480E-B455-943C41BE0E6C}" destId="{267D243F-8F8E-458F-A438-3726BEE7DEDA}" srcOrd="0" destOrd="0" presId="urn:microsoft.com/office/officeart/2005/8/layout/vList2"/>
    <dgm:cxn modelId="{3E14A8CC-5E67-4545-BFDB-993CB1E5E666}" type="presOf" srcId="{99663CC7-76BC-43D7-8B17-6122D66320A5}" destId="{8F09480A-E96A-4524-8638-6F412EE4BA64}" srcOrd="0" destOrd="0" presId="urn:microsoft.com/office/officeart/2005/8/layout/vList2"/>
    <dgm:cxn modelId="{63C816DE-80E1-44DC-9BD4-BC7A336C8605}" type="presOf" srcId="{FCCC37B5-06B8-44C4-8ABC-9205A93EC831}" destId="{191C3215-4FBC-4F94-AFA7-01F1E526C08D}" srcOrd="0" destOrd="0" presId="urn:microsoft.com/office/officeart/2005/8/layout/vList2"/>
    <dgm:cxn modelId="{B9C3D4EE-7974-4493-A134-F596198DC161}" srcId="{D35577C0-A042-40D5-886C-11E02F205358}" destId="{FD4F63FE-027C-480E-B455-943C41BE0E6C}" srcOrd="0" destOrd="0" parTransId="{02FAE2CE-888F-4A0B-A670-412895B86BED}" sibTransId="{1F9B14A2-A65B-4AEB-AD47-9EED3AB73DB5}"/>
    <dgm:cxn modelId="{52C0B8F3-AA01-48B3-A60C-E659944D5344}" srcId="{99663CC7-76BC-43D7-8B17-6122D66320A5}" destId="{D35577C0-A042-40D5-886C-11E02F205358}" srcOrd="0" destOrd="0" parTransId="{3157D3A0-5099-4139-848D-5D2FA9EF391A}" sibTransId="{BC801736-E229-4256-99CE-06F1D59E39D5}"/>
    <dgm:cxn modelId="{7AF39684-0CF1-4449-ADD8-9E7A8353D00C}" type="presParOf" srcId="{8F09480A-E96A-4524-8638-6F412EE4BA64}" destId="{7B62B983-D2A0-464F-8CB6-C44E72D06B4E}" srcOrd="0" destOrd="0" presId="urn:microsoft.com/office/officeart/2005/8/layout/vList2"/>
    <dgm:cxn modelId="{89E966F6-1CDC-4821-B8D1-52442A8EDD5F}" type="presParOf" srcId="{8F09480A-E96A-4524-8638-6F412EE4BA64}" destId="{267D243F-8F8E-458F-A438-3726BEE7DEDA}" srcOrd="1" destOrd="0" presId="urn:microsoft.com/office/officeart/2005/8/layout/vList2"/>
    <dgm:cxn modelId="{99A2896D-36E3-4C35-98AB-54D6EB423B72}" type="presParOf" srcId="{8F09480A-E96A-4524-8638-6F412EE4BA64}" destId="{191C3215-4FBC-4F94-AFA7-01F1E526C08D}" srcOrd="2" destOrd="0" presId="urn:microsoft.com/office/officeart/2005/8/layout/vList2"/>
    <dgm:cxn modelId="{3F02AB94-2BCB-40BE-9AEF-232235BB2317}" type="presParOf" srcId="{8F09480A-E96A-4524-8638-6F412EE4BA64}" destId="{4F16CC81-9599-40D9-AA15-A6387D83755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8ADEA4-3DFE-4E32-AEE0-1A9FD68C1B5F}">
      <dsp:nvSpPr>
        <dsp:cNvPr id="0" name=""/>
        <dsp:cNvSpPr/>
      </dsp:nvSpPr>
      <dsp:spPr>
        <a:xfrm>
          <a:off x="0" y="0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17DC33-83AD-46F8-9AA2-74F2589BEEBC}">
      <dsp:nvSpPr>
        <dsp:cNvPr id="0" name=""/>
        <dsp:cNvSpPr/>
      </dsp:nvSpPr>
      <dsp:spPr>
        <a:xfrm>
          <a:off x="0" y="0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900" kern="1200"/>
            <a:t>Simple is better than complex</a:t>
          </a:r>
        </a:p>
      </dsp:txBody>
      <dsp:txXfrm>
        <a:off x="0" y="0"/>
        <a:ext cx="6797675" cy="1412477"/>
      </dsp:txXfrm>
    </dsp:sp>
    <dsp:sp modelId="{38E58E66-3011-4862-B893-C3FCA5D87C9D}">
      <dsp:nvSpPr>
        <dsp:cNvPr id="0" name=""/>
        <dsp:cNvSpPr/>
      </dsp:nvSpPr>
      <dsp:spPr>
        <a:xfrm>
          <a:off x="0" y="1412478"/>
          <a:ext cx="6797675" cy="0"/>
        </a:xfrm>
        <a:prstGeom prst="line">
          <a:avLst/>
        </a:prstGeom>
        <a:solidFill>
          <a:schemeClr val="accent2">
            <a:hueOff val="13013"/>
            <a:satOff val="-8959"/>
            <a:lumOff val="-2288"/>
            <a:alphaOff val="0"/>
          </a:schemeClr>
        </a:solidFill>
        <a:ln w="15875" cap="flat" cmpd="sng" algn="ctr">
          <a:solidFill>
            <a:schemeClr val="accent2">
              <a:hueOff val="13013"/>
              <a:satOff val="-8959"/>
              <a:lumOff val="-22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C58178-79EA-4C19-B393-C9AA415E1E95}">
      <dsp:nvSpPr>
        <dsp:cNvPr id="0" name=""/>
        <dsp:cNvSpPr/>
      </dsp:nvSpPr>
      <dsp:spPr>
        <a:xfrm>
          <a:off x="0" y="1412477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900" kern="1200" dirty="0"/>
            <a:t>Use external tools to move data</a:t>
          </a:r>
        </a:p>
      </dsp:txBody>
      <dsp:txXfrm>
        <a:off x="0" y="1412477"/>
        <a:ext cx="6797675" cy="1412477"/>
      </dsp:txXfrm>
    </dsp:sp>
    <dsp:sp modelId="{ABCF0880-E0EB-44DE-BCB7-978A11EE0237}">
      <dsp:nvSpPr>
        <dsp:cNvPr id="0" name=""/>
        <dsp:cNvSpPr/>
      </dsp:nvSpPr>
      <dsp:spPr>
        <a:xfrm>
          <a:off x="0" y="2824956"/>
          <a:ext cx="6797675" cy="0"/>
        </a:xfrm>
        <a:prstGeom prst="line">
          <a:avLst/>
        </a:prstGeom>
        <a:solidFill>
          <a:schemeClr val="accent2">
            <a:hueOff val="26025"/>
            <a:satOff val="-17917"/>
            <a:lumOff val="-4575"/>
            <a:alphaOff val="0"/>
          </a:schemeClr>
        </a:solidFill>
        <a:ln w="15875" cap="flat" cmpd="sng" algn="ctr">
          <a:solidFill>
            <a:schemeClr val="accent2">
              <a:hueOff val="26025"/>
              <a:satOff val="-17917"/>
              <a:lumOff val="-45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0CFF76-25A0-4F81-B91F-61A01D0AD66C}">
      <dsp:nvSpPr>
        <dsp:cNvPr id="0" name=""/>
        <dsp:cNvSpPr/>
      </dsp:nvSpPr>
      <dsp:spPr>
        <a:xfrm>
          <a:off x="0" y="2824955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900" kern="1200" dirty="0"/>
            <a:t>Use the right tool for the job</a:t>
          </a:r>
        </a:p>
      </dsp:txBody>
      <dsp:txXfrm>
        <a:off x="0" y="2824955"/>
        <a:ext cx="6797675" cy="1412477"/>
      </dsp:txXfrm>
    </dsp:sp>
    <dsp:sp modelId="{A03935ED-975D-428A-8A46-DDC3351674F9}">
      <dsp:nvSpPr>
        <dsp:cNvPr id="0" name=""/>
        <dsp:cNvSpPr/>
      </dsp:nvSpPr>
      <dsp:spPr>
        <a:xfrm>
          <a:off x="0" y="4237434"/>
          <a:ext cx="6797675" cy="0"/>
        </a:xfrm>
        <a:prstGeom prst="line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B42543-4330-4DD5-9753-9FFCE0F64DA7}">
      <dsp:nvSpPr>
        <dsp:cNvPr id="0" name=""/>
        <dsp:cNvSpPr/>
      </dsp:nvSpPr>
      <dsp:spPr>
        <a:xfrm>
          <a:off x="0" y="4237433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900" kern="1200" dirty="0"/>
            <a:t>Design for Data Quality Monitoring</a:t>
          </a:r>
        </a:p>
      </dsp:txBody>
      <dsp:txXfrm>
        <a:off x="0" y="4237433"/>
        <a:ext cx="6797675" cy="14124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0E2932-D3B9-4F19-9B7D-E6F7D7D25731}">
      <dsp:nvSpPr>
        <dsp:cNvPr id="0" name=""/>
        <dsp:cNvSpPr/>
      </dsp:nvSpPr>
      <dsp:spPr>
        <a:xfrm>
          <a:off x="0" y="0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D87801-BDF8-434C-9037-8138F5EC4FCD}">
      <dsp:nvSpPr>
        <dsp:cNvPr id="0" name=""/>
        <dsp:cNvSpPr/>
      </dsp:nvSpPr>
      <dsp:spPr>
        <a:xfrm>
          <a:off x="0" y="0"/>
          <a:ext cx="2011680" cy="2011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Break up larger processes into smaller pieces</a:t>
          </a:r>
        </a:p>
      </dsp:txBody>
      <dsp:txXfrm>
        <a:off x="0" y="0"/>
        <a:ext cx="2011680" cy="2011680"/>
      </dsp:txXfrm>
    </dsp:sp>
    <dsp:sp modelId="{5400007A-A9E2-4881-9C93-B26607258B94}">
      <dsp:nvSpPr>
        <dsp:cNvPr id="0" name=""/>
        <dsp:cNvSpPr/>
      </dsp:nvSpPr>
      <dsp:spPr>
        <a:xfrm>
          <a:off x="2162556" y="91350"/>
          <a:ext cx="7895844" cy="1827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4 x 15 Minute Processes are easier to re-run than 1x1 hour </a:t>
          </a:r>
        </a:p>
      </dsp:txBody>
      <dsp:txXfrm>
        <a:off x="2162556" y="91350"/>
        <a:ext cx="7895844" cy="1827014"/>
      </dsp:txXfrm>
    </dsp:sp>
    <dsp:sp modelId="{B8E71D6E-8D84-4BEF-A748-D11BEBE36A3E}">
      <dsp:nvSpPr>
        <dsp:cNvPr id="0" name=""/>
        <dsp:cNvSpPr/>
      </dsp:nvSpPr>
      <dsp:spPr>
        <a:xfrm>
          <a:off x="2011680" y="1918364"/>
          <a:ext cx="8046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A5E5CD-6591-4624-ACA1-841AA483CD61}">
      <dsp:nvSpPr>
        <dsp:cNvPr id="0" name=""/>
        <dsp:cNvSpPr/>
      </dsp:nvSpPr>
      <dsp:spPr>
        <a:xfrm>
          <a:off x="0" y="2011680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4F6C2E-FA4D-420B-8CB7-3F2DE750657A}">
      <dsp:nvSpPr>
        <dsp:cNvPr id="0" name=""/>
        <dsp:cNvSpPr/>
      </dsp:nvSpPr>
      <dsp:spPr>
        <a:xfrm>
          <a:off x="0" y="2011680"/>
          <a:ext cx="2011680" cy="2011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Optimize for performance and simplicity</a:t>
          </a:r>
        </a:p>
      </dsp:txBody>
      <dsp:txXfrm>
        <a:off x="0" y="2011680"/>
        <a:ext cx="2011680" cy="20116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09F1DB-FB0B-4C22-B203-9B12C244A974}">
      <dsp:nvSpPr>
        <dsp:cNvPr id="0" name=""/>
        <dsp:cNvSpPr/>
      </dsp:nvSpPr>
      <dsp:spPr>
        <a:xfrm>
          <a:off x="0" y="0"/>
          <a:ext cx="4023360" cy="402336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E0F1C5-9257-4BD5-B02E-04BD550B433D}">
      <dsp:nvSpPr>
        <dsp:cNvPr id="0" name=""/>
        <dsp:cNvSpPr/>
      </dsp:nvSpPr>
      <dsp:spPr>
        <a:xfrm>
          <a:off x="2011680" y="0"/>
          <a:ext cx="8046720" cy="402336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Design your process to be testable</a:t>
          </a:r>
        </a:p>
      </dsp:txBody>
      <dsp:txXfrm>
        <a:off x="2011680" y="0"/>
        <a:ext cx="8046720" cy="1207010"/>
      </dsp:txXfrm>
    </dsp:sp>
    <dsp:sp modelId="{F2EB1017-46EF-40E9-B3C3-F981B2454648}">
      <dsp:nvSpPr>
        <dsp:cNvPr id="0" name=""/>
        <dsp:cNvSpPr/>
      </dsp:nvSpPr>
      <dsp:spPr>
        <a:xfrm>
          <a:off x="704089" y="1207010"/>
          <a:ext cx="2615181" cy="2615181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C4E925-B269-43F8-B043-05DF0B723AD8}">
      <dsp:nvSpPr>
        <dsp:cNvPr id="0" name=""/>
        <dsp:cNvSpPr/>
      </dsp:nvSpPr>
      <dsp:spPr>
        <a:xfrm>
          <a:off x="2011680" y="1207010"/>
          <a:ext cx="8046720" cy="261518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Test in isolation whenever possible</a:t>
          </a:r>
        </a:p>
      </dsp:txBody>
      <dsp:txXfrm>
        <a:off x="2011680" y="1207010"/>
        <a:ext cx="8046720" cy="1207006"/>
      </dsp:txXfrm>
    </dsp:sp>
    <dsp:sp modelId="{E697D62B-41B7-42F9-8014-02121291F69F}">
      <dsp:nvSpPr>
        <dsp:cNvPr id="0" name=""/>
        <dsp:cNvSpPr/>
      </dsp:nvSpPr>
      <dsp:spPr>
        <a:xfrm>
          <a:off x="1408176" y="2414017"/>
          <a:ext cx="1207006" cy="120700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B9ACAD-FC78-41A9-B2E5-ABDD96115929}">
      <dsp:nvSpPr>
        <dsp:cNvPr id="0" name=""/>
        <dsp:cNvSpPr/>
      </dsp:nvSpPr>
      <dsp:spPr>
        <a:xfrm>
          <a:off x="2011680" y="2414017"/>
          <a:ext cx="8046720" cy="120700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Make testing easy</a:t>
          </a:r>
        </a:p>
      </dsp:txBody>
      <dsp:txXfrm>
        <a:off x="2011680" y="2414017"/>
        <a:ext cx="8046720" cy="12070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62B983-D2A0-464F-8CB6-C44E72D06B4E}">
      <dsp:nvSpPr>
        <dsp:cNvPr id="0" name=""/>
        <dsp:cNvSpPr/>
      </dsp:nvSpPr>
      <dsp:spPr>
        <a:xfrm>
          <a:off x="0" y="66936"/>
          <a:ext cx="10058399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Good</a:t>
          </a:r>
        </a:p>
      </dsp:txBody>
      <dsp:txXfrm>
        <a:off x="45663" y="112599"/>
        <a:ext cx="9967073" cy="844089"/>
      </dsp:txXfrm>
    </dsp:sp>
    <dsp:sp modelId="{267D243F-8F8E-458F-A438-3726BEE7DEDA}">
      <dsp:nvSpPr>
        <dsp:cNvPr id="0" name=""/>
        <dsp:cNvSpPr/>
      </dsp:nvSpPr>
      <dsp:spPr>
        <a:xfrm>
          <a:off x="0" y="982372"/>
          <a:ext cx="10058399" cy="1029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/>
            <a:t>Makes coding faster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Surprisingly, no performance hit</a:t>
          </a:r>
        </a:p>
      </dsp:txBody>
      <dsp:txXfrm>
        <a:off x="0" y="982372"/>
        <a:ext cx="10058399" cy="1029307"/>
      </dsp:txXfrm>
    </dsp:sp>
    <dsp:sp modelId="{191C3215-4FBC-4F94-AFA7-01F1E526C08D}">
      <dsp:nvSpPr>
        <dsp:cNvPr id="0" name=""/>
        <dsp:cNvSpPr/>
      </dsp:nvSpPr>
      <dsp:spPr>
        <a:xfrm>
          <a:off x="0" y="2011680"/>
          <a:ext cx="10058399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Bad</a:t>
          </a:r>
        </a:p>
      </dsp:txBody>
      <dsp:txXfrm>
        <a:off x="45663" y="2057343"/>
        <a:ext cx="9967073" cy="844089"/>
      </dsp:txXfrm>
    </dsp:sp>
    <dsp:sp modelId="{4F16CC81-9599-40D9-AA15-A6387D83755F}">
      <dsp:nvSpPr>
        <dsp:cNvPr id="0" name=""/>
        <dsp:cNvSpPr/>
      </dsp:nvSpPr>
      <dsp:spPr>
        <a:xfrm>
          <a:off x="0" y="2947095"/>
          <a:ext cx="10058399" cy="1029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Limits testing methods (no </a:t>
          </a:r>
          <a:r>
            <a:rPr lang="en-US" sz="3000" kern="1200" dirty="0" err="1"/>
            <a:t>tSQLt</a:t>
          </a:r>
          <a:r>
            <a:rPr lang="en-US" sz="3000" kern="1200" dirty="0"/>
            <a:t> framework)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Build and Release becomes challenging</a:t>
          </a:r>
        </a:p>
      </dsp:txBody>
      <dsp:txXfrm>
        <a:off x="0" y="2947095"/>
        <a:ext cx="10058399" cy="10293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D1ED1-B195-463E-815F-C413CD4C592F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722C-3CE9-4760-81AF-0CB775238F0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215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D1ED1-B195-463E-815F-C413CD4C592F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722C-3CE9-4760-81AF-0CB775238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03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D1ED1-B195-463E-815F-C413CD4C592F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722C-3CE9-4760-81AF-0CB775238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D1ED1-B195-463E-815F-C413CD4C592F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722C-3CE9-4760-81AF-0CB775238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93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D1ED1-B195-463E-815F-C413CD4C592F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722C-3CE9-4760-81AF-0CB775238F0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58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D1ED1-B195-463E-815F-C413CD4C592F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722C-3CE9-4760-81AF-0CB775238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12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D1ED1-B195-463E-815F-C413CD4C592F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722C-3CE9-4760-81AF-0CB775238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75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D1ED1-B195-463E-815F-C413CD4C592F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722C-3CE9-4760-81AF-0CB775238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26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D1ED1-B195-463E-815F-C413CD4C592F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722C-3CE9-4760-81AF-0CB775238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64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22D1ED1-B195-463E-815F-C413CD4C592F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B0722C-3CE9-4760-81AF-0CB775238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6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D1ED1-B195-463E-815F-C413CD4C592F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722C-3CE9-4760-81AF-0CB775238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69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22D1ED1-B195-463E-815F-C413CD4C592F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9B0722C-3CE9-4760-81AF-0CB775238F0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037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C3E25-E38B-4D5F-A962-33690B452E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Platform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2C6DC7-D54B-4AE9-B61F-67AA68AD3E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Adam Anderson</a:t>
            </a:r>
          </a:p>
        </p:txBody>
      </p:sp>
    </p:spTree>
    <p:extLst>
      <p:ext uri="{BB962C8B-B14F-4D97-AF65-F5344CB8AC3E}">
        <p14:creationId xmlns:p14="http://schemas.microsoft.com/office/powerpoint/2010/main" val="2795207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C9A9D-0A64-465E-96BE-B20FF15E9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Platform Design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CA1776-8AF9-4D4D-A236-D0C6E0342C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8683936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352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3D633-0598-4E59-9A05-27460B546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2CBEDBA-27DD-47D4-90BD-6407E970AC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3941113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5698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759D8-AB3D-45D1-8518-25BB051D9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 Testing in Your Design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6CEB11C-5ADB-4585-89C6-D30B662486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6734581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3582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64A42-2DC6-4F11-B305-7EE02BF30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AB1A5-2298-42F6-BF3B-3239404CA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43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CDD98-0C5C-46CE-9644-14B76F3FE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database Queries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453EF8-441F-4724-B2F2-7F6F69E541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1304777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85684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60</TotalTime>
  <Words>102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Data Platform Design</vt:lpstr>
      <vt:lpstr>Platform Design</vt:lpstr>
      <vt:lpstr>Design</vt:lpstr>
      <vt:lpstr>Include Testing in Your Design</vt:lpstr>
      <vt:lpstr>PowerPoint Presentation</vt:lpstr>
      <vt:lpstr>Cross database Queries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Platform Design</dc:title>
  <dc:creator>Adam Anderson</dc:creator>
  <cp:lastModifiedBy>Adam Anderson</cp:lastModifiedBy>
  <cp:revision>1</cp:revision>
  <dcterms:created xsi:type="dcterms:W3CDTF">2021-09-06T11:45:34Z</dcterms:created>
  <dcterms:modified xsi:type="dcterms:W3CDTF">2021-09-06T12:45:54Z</dcterms:modified>
</cp:coreProperties>
</file>