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4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hyperlink" Target="https://azure.microsoft.com/en-us/services/cognitive-services/text-analytics/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text-analytics/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AE3B0-DF41-42F5-9E99-1FC64646514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30D5808-FF30-4570-8513-CA74794C5EB5}">
      <dgm:prSet/>
      <dgm:spPr/>
      <dgm:t>
        <a:bodyPr/>
        <a:lstStyle/>
        <a:p>
          <a:pPr>
            <a:defRPr b="1"/>
          </a:pPr>
          <a:r>
            <a:rPr lang="en-US"/>
            <a:t>Qualitative</a:t>
          </a:r>
        </a:p>
      </dgm:t>
    </dgm:pt>
    <dgm:pt modelId="{DCAF9416-6F48-4615-B794-47F73DBF799C}" type="parTrans" cxnId="{C1FC173E-611C-4AB9-BE82-7E8CE83E2714}">
      <dgm:prSet/>
      <dgm:spPr/>
      <dgm:t>
        <a:bodyPr/>
        <a:lstStyle/>
        <a:p>
          <a:endParaRPr lang="en-US"/>
        </a:p>
      </dgm:t>
    </dgm:pt>
    <dgm:pt modelId="{3F614AAA-6552-4452-AA00-219F04A75B64}" type="sibTrans" cxnId="{C1FC173E-611C-4AB9-BE82-7E8CE83E2714}">
      <dgm:prSet/>
      <dgm:spPr/>
      <dgm:t>
        <a:bodyPr/>
        <a:lstStyle/>
        <a:p>
          <a:endParaRPr lang="en-US"/>
        </a:p>
      </dgm:t>
    </dgm:pt>
    <dgm:pt modelId="{90E13EA9-35A5-46AD-A84F-57120F372097}">
      <dgm:prSet/>
      <dgm:spPr/>
      <dgm:t>
        <a:bodyPr/>
        <a:lstStyle/>
        <a:p>
          <a:r>
            <a:rPr lang="en-US"/>
            <a:t>Data consists of Words &amp; Narratives</a:t>
          </a:r>
        </a:p>
      </dgm:t>
    </dgm:pt>
    <dgm:pt modelId="{600CC6BF-0126-4280-9F54-91C26DF0BE0E}" type="parTrans" cxnId="{A5BE295C-3961-474A-BE7C-DE0C33F3B573}">
      <dgm:prSet/>
      <dgm:spPr/>
      <dgm:t>
        <a:bodyPr/>
        <a:lstStyle/>
        <a:p>
          <a:endParaRPr lang="en-US"/>
        </a:p>
      </dgm:t>
    </dgm:pt>
    <dgm:pt modelId="{24513007-1CBA-4025-AA06-AFBF2CFA2BC1}" type="sibTrans" cxnId="{A5BE295C-3961-474A-BE7C-DE0C33F3B573}">
      <dgm:prSet/>
      <dgm:spPr/>
      <dgm:t>
        <a:bodyPr/>
        <a:lstStyle/>
        <a:p>
          <a:endParaRPr lang="en-US"/>
        </a:p>
      </dgm:t>
    </dgm:pt>
    <dgm:pt modelId="{B0841350-DCC1-4C5E-BC0C-CC27E4D90A54}">
      <dgm:prSet/>
      <dgm:spPr/>
      <dgm:t>
        <a:bodyPr/>
        <a:lstStyle/>
        <a:p>
          <a:r>
            <a:rPr lang="en-US"/>
            <a:t>Analysis includes Key Words, Themes &amp; Concepts</a:t>
          </a:r>
        </a:p>
      </dgm:t>
    </dgm:pt>
    <dgm:pt modelId="{B4025760-CDBB-4FB3-A1D9-ED221C8B7D3A}" type="parTrans" cxnId="{473282FF-1A93-441E-9D46-975BE1422385}">
      <dgm:prSet/>
      <dgm:spPr/>
      <dgm:t>
        <a:bodyPr/>
        <a:lstStyle/>
        <a:p>
          <a:endParaRPr lang="en-US"/>
        </a:p>
      </dgm:t>
    </dgm:pt>
    <dgm:pt modelId="{A579A7D5-95DA-429B-BD2D-D529B2392FC4}" type="sibTrans" cxnId="{473282FF-1A93-441E-9D46-975BE1422385}">
      <dgm:prSet/>
      <dgm:spPr/>
      <dgm:t>
        <a:bodyPr/>
        <a:lstStyle/>
        <a:p>
          <a:endParaRPr lang="en-US"/>
        </a:p>
      </dgm:t>
    </dgm:pt>
    <dgm:pt modelId="{B8414DE5-D843-40E6-A2C2-FB121DBE0DE6}">
      <dgm:prSet/>
      <dgm:spPr/>
      <dgm:t>
        <a:bodyPr/>
        <a:lstStyle/>
        <a:p>
          <a:r>
            <a:rPr lang="en-US"/>
            <a:t>Understand perceptions, look for themes</a:t>
          </a:r>
        </a:p>
      </dgm:t>
    </dgm:pt>
    <dgm:pt modelId="{013E643B-303A-4F42-8FDD-8CD12E0877C5}" type="parTrans" cxnId="{53C30110-E5CA-4DE1-B9D8-67B7BD4690DF}">
      <dgm:prSet/>
      <dgm:spPr/>
      <dgm:t>
        <a:bodyPr/>
        <a:lstStyle/>
        <a:p>
          <a:endParaRPr lang="en-US"/>
        </a:p>
      </dgm:t>
    </dgm:pt>
    <dgm:pt modelId="{F4A47CB0-2133-48F6-A388-E51A191C481B}" type="sibTrans" cxnId="{53C30110-E5CA-4DE1-B9D8-67B7BD4690DF}">
      <dgm:prSet/>
      <dgm:spPr/>
      <dgm:t>
        <a:bodyPr/>
        <a:lstStyle/>
        <a:p>
          <a:endParaRPr lang="en-US"/>
        </a:p>
      </dgm:t>
    </dgm:pt>
    <dgm:pt modelId="{A951A613-3515-49B9-A462-D126915C077B}">
      <dgm:prSet/>
      <dgm:spPr/>
      <dgm:t>
        <a:bodyPr/>
        <a:lstStyle/>
        <a:p>
          <a:r>
            <a:rPr lang="en-US"/>
            <a:t>Examples : Transcripts, Comments, Free form text responses to surveys</a:t>
          </a:r>
        </a:p>
      </dgm:t>
    </dgm:pt>
    <dgm:pt modelId="{6867F588-FAF0-4D1E-8916-6372FEE8F76B}" type="parTrans" cxnId="{44422252-DD32-4DF3-BECB-0C8345075E26}">
      <dgm:prSet/>
      <dgm:spPr/>
      <dgm:t>
        <a:bodyPr/>
        <a:lstStyle/>
        <a:p>
          <a:endParaRPr lang="en-US"/>
        </a:p>
      </dgm:t>
    </dgm:pt>
    <dgm:pt modelId="{1ADC86D2-F3C6-4022-9A7B-BE89DB4629EC}" type="sibTrans" cxnId="{44422252-DD32-4DF3-BECB-0C8345075E26}">
      <dgm:prSet/>
      <dgm:spPr/>
      <dgm:t>
        <a:bodyPr/>
        <a:lstStyle/>
        <a:p>
          <a:endParaRPr lang="en-US"/>
        </a:p>
      </dgm:t>
    </dgm:pt>
    <dgm:pt modelId="{AAD9D22B-67B5-4688-852D-DC2FD5382177}">
      <dgm:prSet/>
      <dgm:spPr/>
      <dgm:t>
        <a:bodyPr/>
        <a:lstStyle/>
        <a:p>
          <a:pPr>
            <a:defRPr b="1"/>
          </a:pPr>
          <a:r>
            <a:rPr lang="en-US"/>
            <a:t>Quantitative</a:t>
          </a:r>
        </a:p>
      </dgm:t>
    </dgm:pt>
    <dgm:pt modelId="{693E2348-FF6D-402A-A69D-8547D6A56DEA}" type="parTrans" cxnId="{9451A51B-F8A0-4765-8B4E-BA8CCAD61930}">
      <dgm:prSet/>
      <dgm:spPr/>
      <dgm:t>
        <a:bodyPr/>
        <a:lstStyle/>
        <a:p>
          <a:endParaRPr lang="en-US"/>
        </a:p>
      </dgm:t>
    </dgm:pt>
    <dgm:pt modelId="{FE8FE3F2-2647-41AB-AA94-7140A9FDA541}" type="sibTrans" cxnId="{9451A51B-F8A0-4765-8B4E-BA8CCAD61930}">
      <dgm:prSet/>
      <dgm:spPr/>
      <dgm:t>
        <a:bodyPr/>
        <a:lstStyle/>
        <a:p>
          <a:endParaRPr lang="en-US"/>
        </a:p>
      </dgm:t>
    </dgm:pt>
    <dgm:pt modelId="{6EED965C-C464-4BFE-A802-E44AFC69A611}">
      <dgm:prSet/>
      <dgm:spPr/>
      <dgm:t>
        <a:bodyPr/>
        <a:lstStyle/>
        <a:p>
          <a:r>
            <a:rPr lang="en-US"/>
            <a:t>Data is numeric</a:t>
          </a:r>
        </a:p>
      </dgm:t>
    </dgm:pt>
    <dgm:pt modelId="{D9567357-5548-4E2D-A0CE-0330F9251E71}" type="parTrans" cxnId="{6BF61FE9-D1BC-4A91-9B6D-0771CE0DB806}">
      <dgm:prSet/>
      <dgm:spPr/>
      <dgm:t>
        <a:bodyPr/>
        <a:lstStyle/>
        <a:p>
          <a:endParaRPr lang="en-US"/>
        </a:p>
      </dgm:t>
    </dgm:pt>
    <dgm:pt modelId="{69346955-9E97-4EB2-A1D2-4B1F006005AA}" type="sibTrans" cxnId="{6BF61FE9-D1BC-4A91-9B6D-0771CE0DB806}">
      <dgm:prSet/>
      <dgm:spPr/>
      <dgm:t>
        <a:bodyPr/>
        <a:lstStyle/>
        <a:p>
          <a:endParaRPr lang="en-US"/>
        </a:p>
      </dgm:t>
    </dgm:pt>
    <dgm:pt modelId="{D1D60727-1E9F-456D-9148-06C6652FCBF6}">
      <dgm:prSet/>
      <dgm:spPr/>
      <dgm:t>
        <a:bodyPr/>
        <a:lstStyle/>
        <a:p>
          <a:r>
            <a:rPr lang="en-US"/>
            <a:t>Summarize/Aggregate, slice &amp; dice</a:t>
          </a:r>
        </a:p>
      </dgm:t>
    </dgm:pt>
    <dgm:pt modelId="{7D6058F0-4118-4054-8620-76FEF8AD7EB6}" type="parTrans" cxnId="{01542EE8-CCF0-48EB-82E3-6A291B007024}">
      <dgm:prSet/>
      <dgm:spPr/>
      <dgm:t>
        <a:bodyPr/>
        <a:lstStyle/>
        <a:p>
          <a:endParaRPr lang="en-US"/>
        </a:p>
      </dgm:t>
    </dgm:pt>
    <dgm:pt modelId="{4311571A-B606-4235-968A-63BFA845AA54}" type="sibTrans" cxnId="{01542EE8-CCF0-48EB-82E3-6A291B007024}">
      <dgm:prSet/>
      <dgm:spPr/>
      <dgm:t>
        <a:bodyPr/>
        <a:lstStyle/>
        <a:p>
          <a:endParaRPr lang="en-US"/>
        </a:p>
      </dgm:t>
    </dgm:pt>
    <dgm:pt modelId="{52EBF108-9C85-4E56-8791-962824D3EA8D}">
      <dgm:prSet/>
      <dgm:spPr/>
      <dgm:t>
        <a:bodyPr/>
        <a:lstStyle/>
        <a:p>
          <a:r>
            <a:rPr lang="en-US"/>
            <a:t>Use statistical techniques to draw conclusions</a:t>
          </a:r>
        </a:p>
      </dgm:t>
    </dgm:pt>
    <dgm:pt modelId="{875878B4-1914-4EF4-87DD-C08A36EF4763}" type="parTrans" cxnId="{E57128C5-3294-4390-B092-FEE20DE5C161}">
      <dgm:prSet/>
      <dgm:spPr/>
      <dgm:t>
        <a:bodyPr/>
        <a:lstStyle/>
        <a:p>
          <a:endParaRPr lang="en-US"/>
        </a:p>
      </dgm:t>
    </dgm:pt>
    <dgm:pt modelId="{6A8F75C7-6515-407D-8013-620B31E54F32}" type="sibTrans" cxnId="{E57128C5-3294-4390-B092-FEE20DE5C161}">
      <dgm:prSet/>
      <dgm:spPr/>
      <dgm:t>
        <a:bodyPr/>
        <a:lstStyle/>
        <a:p>
          <a:endParaRPr lang="en-US"/>
        </a:p>
      </dgm:t>
    </dgm:pt>
    <dgm:pt modelId="{CFE61E0C-F003-4071-AB7C-D66C8B2F054B}">
      <dgm:prSet/>
      <dgm:spPr/>
      <dgm:t>
        <a:bodyPr/>
        <a:lstStyle/>
        <a:p>
          <a:r>
            <a:rPr lang="en-US"/>
            <a:t>Examples : Anything that can be counted and measured </a:t>
          </a:r>
        </a:p>
      </dgm:t>
    </dgm:pt>
    <dgm:pt modelId="{39281B7C-269E-47F3-8359-0B0E584B430D}" type="parTrans" cxnId="{753D2259-B11E-4E45-8FB2-C23A5C5BE870}">
      <dgm:prSet/>
      <dgm:spPr/>
      <dgm:t>
        <a:bodyPr/>
        <a:lstStyle/>
        <a:p>
          <a:endParaRPr lang="en-US"/>
        </a:p>
      </dgm:t>
    </dgm:pt>
    <dgm:pt modelId="{97A1DFF4-3492-4E86-B9AD-5A58C1746564}" type="sibTrans" cxnId="{753D2259-B11E-4E45-8FB2-C23A5C5BE870}">
      <dgm:prSet/>
      <dgm:spPr/>
      <dgm:t>
        <a:bodyPr/>
        <a:lstStyle/>
        <a:p>
          <a:endParaRPr lang="en-US"/>
        </a:p>
      </dgm:t>
    </dgm:pt>
    <dgm:pt modelId="{4B9D6FFF-FD98-443B-B01B-77AE3AC7D00A}">
      <dgm:prSet/>
      <dgm:spPr/>
      <dgm:t>
        <a:bodyPr/>
        <a:lstStyle/>
        <a:p>
          <a:r>
            <a:rPr lang="en-US"/>
            <a:t>Number of responses to a survey, Number of participants in a study</a:t>
          </a:r>
        </a:p>
      </dgm:t>
    </dgm:pt>
    <dgm:pt modelId="{E64EC179-84F4-429B-9964-F097EA1CD199}" type="parTrans" cxnId="{0477452B-0C87-4592-B082-3D34305AE22E}">
      <dgm:prSet/>
      <dgm:spPr/>
      <dgm:t>
        <a:bodyPr/>
        <a:lstStyle/>
        <a:p>
          <a:endParaRPr lang="en-US"/>
        </a:p>
      </dgm:t>
    </dgm:pt>
    <dgm:pt modelId="{EFEC0747-3ABB-495B-8BA5-E8537C8150F6}" type="sibTrans" cxnId="{0477452B-0C87-4592-B082-3D34305AE22E}">
      <dgm:prSet/>
      <dgm:spPr/>
      <dgm:t>
        <a:bodyPr/>
        <a:lstStyle/>
        <a:p>
          <a:endParaRPr lang="en-US"/>
        </a:p>
      </dgm:t>
    </dgm:pt>
    <dgm:pt modelId="{3F46CDEC-ABF4-4EB8-8D9A-5C4FB9BF5CFE}">
      <dgm:prSet/>
      <dgm:spPr/>
      <dgm:t>
        <a:bodyPr/>
        <a:lstStyle/>
        <a:p>
          <a:r>
            <a:rPr lang="en-US"/>
            <a:t>Shoe size, temperature</a:t>
          </a:r>
        </a:p>
      </dgm:t>
    </dgm:pt>
    <dgm:pt modelId="{C91B6C42-83F5-41AD-8490-B5256978FFF1}" type="parTrans" cxnId="{9BE4FB4C-C236-47E9-9044-FCE86085459D}">
      <dgm:prSet/>
      <dgm:spPr/>
      <dgm:t>
        <a:bodyPr/>
        <a:lstStyle/>
        <a:p>
          <a:endParaRPr lang="en-US"/>
        </a:p>
      </dgm:t>
    </dgm:pt>
    <dgm:pt modelId="{B0BDB98D-3BE5-4335-8B63-ECC224DD6FD0}" type="sibTrans" cxnId="{9BE4FB4C-C236-47E9-9044-FCE86085459D}">
      <dgm:prSet/>
      <dgm:spPr/>
      <dgm:t>
        <a:bodyPr/>
        <a:lstStyle/>
        <a:p>
          <a:endParaRPr lang="en-US"/>
        </a:p>
      </dgm:t>
    </dgm:pt>
    <dgm:pt modelId="{932F16CA-C030-40C7-BA5A-36A91E6DA982}" type="pres">
      <dgm:prSet presAssocID="{A3EAE3B0-DF41-42F5-9E99-1FC64646514F}" presName="root" presStyleCnt="0">
        <dgm:presLayoutVars>
          <dgm:dir/>
          <dgm:resizeHandles val="exact"/>
        </dgm:presLayoutVars>
      </dgm:prSet>
      <dgm:spPr/>
    </dgm:pt>
    <dgm:pt modelId="{D9EE1E88-F83F-4B65-BAF8-6A878827C9A3}" type="pres">
      <dgm:prSet presAssocID="{930D5808-FF30-4570-8513-CA74794C5EB5}" presName="compNode" presStyleCnt="0"/>
      <dgm:spPr/>
    </dgm:pt>
    <dgm:pt modelId="{15B4929F-8279-404C-A423-AA067F79FDDE}" type="pres">
      <dgm:prSet presAssocID="{930D5808-FF30-4570-8513-CA74794C5E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13741E-A130-4BCE-8B84-2539F44EAB89}" type="pres">
      <dgm:prSet presAssocID="{930D5808-FF30-4570-8513-CA74794C5EB5}" presName="iconSpace" presStyleCnt="0"/>
      <dgm:spPr/>
    </dgm:pt>
    <dgm:pt modelId="{83968619-6673-44C5-91BF-BDA4BC94EAD3}" type="pres">
      <dgm:prSet presAssocID="{930D5808-FF30-4570-8513-CA74794C5EB5}" presName="parTx" presStyleLbl="revTx" presStyleIdx="0" presStyleCnt="4">
        <dgm:presLayoutVars>
          <dgm:chMax val="0"/>
          <dgm:chPref val="0"/>
        </dgm:presLayoutVars>
      </dgm:prSet>
      <dgm:spPr/>
    </dgm:pt>
    <dgm:pt modelId="{749C9E98-857D-40D3-BE2A-4C6B8E7A407A}" type="pres">
      <dgm:prSet presAssocID="{930D5808-FF30-4570-8513-CA74794C5EB5}" presName="txSpace" presStyleCnt="0"/>
      <dgm:spPr/>
    </dgm:pt>
    <dgm:pt modelId="{9496138B-8818-4567-AF93-843900CFE225}" type="pres">
      <dgm:prSet presAssocID="{930D5808-FF30-4570-8513-CA74794C5EB5}" presName="desTx" presStyleLbl="revTx" presStyleIdx="1" presStyleCnt="4">
        <dgm:presLayoutVars/>
      </dgm:prSet>
      <dgm:spPr/>
    </dgm:pt>
    <dgm:pt modelId="{4A7208C5-38F3-4837-8220-BD917E556F60}" type="pres">
      <dgm:prSet presAssocID="{3F614AAA-6552-4452-AA00-219F04A75B64}" presName="sibTrans" presStyleCnt="0"/>
      <dgm:spPr/>
    </dgm:pt>
    <dgm:pt modelId="{275635E3-1C39-4ABB-B9D1-031D92EB81F6}" type="pres">
      <dgm:prSet presAssocID="{AAD9D22B-67B5-4688-852D-DC2FD5382177}" presName="compNode" presStyleCnt="0"/>
      <dgm:spPr/>
    </dgm:pt>
    <dgm:pt modelId="{ECADA617-86E8-4158-B168-3B729B1B826B}" type="pres">
      <dgm:prSet presAssocID="{AAD9D22B-67B5-4688-852D-DC2FD53821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2E0841-74C1-4EA2-8D28-289682F8B16D}" type="pres">
      <dgm:prSet presAssocID="{AAD9D22B-67B5-4688-852D-DC2FD5382177}" presName="iconSpace" presStyleCnt="0"/>
      <dgm:spPr/>
    </dgm:pt>
    <dgm:pt modelId="{73A4AE2F-0DA6-493F-A3CC-722C368221AC}" type="pres">
      <dgm:prSet presAssocID="{AAD9D22B-67B5-4688-852D-DC2FD5382177}" presName="parTx" presStyleLbl="revTx" presStyleIdx="2" presStyleCnt="4">
        <dgm:presLayoutVars>
          <dgm:chMax val="0"/>
          <dgm:chPref val="0"/>
        </dgm:presLayoutVars>
      </dgm:prSet>
      <dgm:spPr/>
    </dgm:pt>
    <dgm:pt modelId="{FF0C3F96-B4A8-42B9-B86C-4AFC472200E0}" type="pres">
      <dgm:prSet presAssocID="{AAD9D22B-67B5-4688-852D-DC2FD5382177}" presName="txSpace" presStyleCnt="0"/>
      <dgm:spPr/>
    </dgm:pt>
    <dgm:pt modelId="{65780341-4B17-4972-8054-9F096CF8E2DF}" type="pres">
      <dgm:prSet presAssocID="{AAD9D22B-67B5-4688-852D-DC2FD5382177}" presName="desTx" presStyleLbl="revTx" presStyleIdx="3" presStyleCnt="4">
        <dgm:presLayoutVars/>
      </dgm:prSet>
      <dgm:spPr/>
    </dgm:pt>
  </dgm:ptLst>
  <dgm:cxnLst>
    <dgm:cxn modelId="{2A334F03-E3F2-419A-9EC5-CE09D5755E52}" type="presOf" srcId="{52EBF108-9C85-4E56-8791-962824D3EA8D}" destId="{65780341-4B17-4972-8054-9F096CF8E2DF}" srcOrd="0" destOrd="2" presId="urn:microsoft.com/office/officeart/2018/2/layout/IconLabelDescriptionList"/>
    <dgm:cxn modelId="{53C30110-E5CA-4DE1-B9D8-67B7BD4690DF}" srcId="{930D5808-FF30-4570-8513-CA74794C5EB5}" destId="{B8414DE5-D843-40E6-A2C2-FB121DBE0DE6}" srcOrd="2" destOrd="0" parTransId="{013E643B-303A-4F42-8FDD-8CD12E0877C5}" sibTransId="{F4A47CB0-2133-48F6-A388-E51A191C481B}"/>
    <dgm:cxn modelId="{9451A51B-F8A0-4765-8B4E-BA8CCAD61930}" srcId="{A3EAE3B0-DF41-42F5-9E99-1FC64646514F}" destId="{AAD9D22B-67B5-4688-852D-DC2FD5382177}" srcOrd="1" destOrd="0" parTransId="{693E2348-FF6D-402A-A69D-8547D6A56DEA}" sibTransId="{FE8FE3F2-2647-41AB-AA94-7140A9FDA541}"/>
    <dgm:cxn modelId="{0477452B-0C87-4592-B082-3D34305AE22E}" srcId="{CFE61E0C-F003-4071-AB7C-D66C8B2F054B}" destId="{4B9D6FFF-FD98-443B-B01B-77AE3AC7D00A}" srcOrd="0" destOrd="0" parTransId="{E64EC179-84F4-429B-9964-F097EA1CD199}" sibTransId="{EFEC0747-3ABB-495B-8BA5-E8537C8150F6}"/>
    <dgm:cxn modelId="{02318E2B-6CF9-4B49-94C8-E69E29C18CE4}" type="presOf" srcId="{B8414DE5-D843-40E6-A2C2-FB121DBE0DE6}" destId="{9496138B-8818-4567-AF93-843900CFE225}" srcOrd="0" destOrd="2" presId="urn:microsoft.com/office/officeart/2018/2/layout/IconLabelDescriptionList"/>
    <dgm:cxn modelId="{699F2239-DB7A-4210-A5A7-0C67328D3C7E}" type="presOf" srcId="{D1D60727-1E9F-456D-9148-06C6652FCBF6}" destId="{65780341-4B17-4972-8054-9F096CF8E2DF}" srcOrd="0" destOrd="1" presId="urn:microsoft.com/office/officeart/2018/2/layout/IconLabelDescriptionList"/>
    <dgm:cxn modelId="{C1FC173E-611C-4AB9-BE82-7E8CE83E2714}" srcId="{A3EAE3B0-DF41-42F5-9E99-1FC64646514F}" destId="{930D5808-FF30-4570-8513-CA74794C5EB5}" srcOrd="0" destOrd="0" parTransId="{DCAF9416-6F48-4615-B794-47F73DBF799C}" sibTransId="{3F614AAA-6552-4452-AA00-219F04A75B64}"/>
    <dgm:cxn modelId="{A5BE295C-3961-474A-BE7C-DE0C33F3B573}" srcId="{930D5808-FF30-4570-8513-CA74794C5EB5}" destId="{90E13EA9-35A5-46AD-A84F-57120F372097}" srcOrd="0" destOrd="0" parTransId="{600CC6BF-0126-4280-9F54-91C26DF0BE0E}" sibTransId="{24513007-1CBA-4025-AA06-AFBF2CFA2BC1}"/>
    <dgm:cxn modelId="{9BE4FB4C-C236-47E9-9044-FCE86085459D}" srcId="{CFE61E0C-F003-4071-AB7C-D66C8B2F054B}" destId="{3F46CDEC-ABF4-4EB8-8D9A-5C4FB9BF5CFE}" srcOrd="1" destOrd="0" parTransId="{C91B6C42-83F5-41AD-8490-B5256978FFF1}" sibTransId="{B0BDB98D-3BE5-4335-8B63-ECC224DD6FD0}"/>
    <dgm:cxn modelId="{44422252-DD32-4DF3-BECB-0C8345075E26}" srcId="{930D5808-FF30-4570-8513-CA74794C5EB5}" destId="{A951A613-3515-49B9-A462-D126915C077B}" srcOrd="3" destOrd="0" parTransId="{6867F588-FAF0-4D1E-8916-6372FEE8F76B}" sibTransId="{1ADC86D2-F3C6-4022-9A7B-BE89DB4629EC}"/>
    <dgm:cxn modelId="{753D2259-B11E-4E45-8FB2-C23A5C5BE870}" srcId="{AAD9D22B-67B5-4688-852D-DC2FD5382177}" destId="{CFE61E0C-F003-4071-AB7C-D66C8B2F054B}" srcOrd="3" destOrd="0" parTransId="{39281B7C-269E-47F3-8359-0B0E584B430D}" sibTransId="{97A1DFF4-3492-4E86-B9AD-5A58C1746564}"/>
    <dgm:cxn modelId="{79DCFE98-1E6D-4394-B9DF-F56E04CD888F}" type="presOf" srcId="{90E13EA9-35A5-46AD-A84F-57120F372097}" destId="{9496138B-8818-4567-AF93-843900CFE225}" srcOrd="0" destOrd="0" presId="urn:microsoft.com/office/officeart/2018/2/layout/IconLabelDescriptionList"/>
    <dgm:cxn modelId="{64D4FFAB-337A-4DE7-BBA1-5A80DE9777CD}" type="presOf" srcId="{6EED965C-C464-4BFE-A802-E44AFC69A611}" destId="{65780341-4B17-4972-8054-9F096CF8E2DF}" srcOrd="0" destOrd="0" presId="urn:microsoft.com/office/officeart/2018/2/layout/IconLabelDescriptionList"/>
    <dgm:cxn modelId="{4DE6D8B7-BF66-435C-A2F8-4DE56F942003}" type="presOf" srcId="{A951A613-3515-49B9-A462-D126915C077B}" destId="{9496138B-8818-4567-AF93-843900CFE225}" srcOrd="0" destOrd="3" presId="urn:microsoft.com/office/officeart/2018/2/layout/IconLabelDescriptionList"/>
    <dgm:cxn modelId="{E57128C5-3294-4390-B092-FEE20DE5C161}" srcId="{AAD9D22B-67B5-4688-852D-DC2FD5382177}" destId="{52EBF108-9C85-4E56-8791-962824D3EA8D}" srcOrd="2" destOrd="0" parTransId="{875878B4-1914-4EF4-87DD-C08A36EF4763}" sibTransId="{6A8F75C7-6515-407D-8013-620B31E54F32}"/>
    <dgm:cxn modelId="{29BA31D9-242F-4137-B280-7FE58286EA97}" type="presOf" srcId="{4B9D6FFF-FD98-443B-B01B-77AE3AC7D00A}" destId="{65780341-4B17-4972-8054-9F096CF8E2DF}" srcOrd="0" destOrd="4" presId="urn:microsoft.com/office/officeart/2018/2/layout/IconLabelDescriptionList"/>
    <dgm:cxn modelId="{1B9843D9-B343-4B56-AB64-43B62CA8F28C}" type="presOf" srcId="{A3EAE3B0-DF41-42F5-9E99-1FC64646514F}" destId="{932F16CA-C030-40C7-BA5A-36A91E6DA982}" srcOrd="0" destOrd="0" presId="urn:microsoft.com/office/officeart/2018/2/layout/IconLabelDescriptionList"/>
    <dgm:cxn modelId="{E5092EDE-62DF-4217-8E84-D292C79120C3}" type="presOf" srcId="{3F46CDEC-ABF4-4EB8-8D9A-5C4FB9BF5CFE}" destId="{65780341-4B17-4972-8054-9F096CF8E2DF}" srcOrd="0" destOrd="5" presId="urn:microsoft.com/office/officeart/2018/2/layout/IconLabelDescriptionList"/>
    <dgm:cxn modelId="{01542EE8-CCF0-48EB-82E3-6A291B007024}" srcId="{AAD9D22B-67B5-4688-852D-DC2FD5382177}" destId="{D1D60727-1E9F-456D-9148-06C6652FCBF6}" srcOrd="1" destOrd="0" parTransId="{7D6058F0-4118-4054-8620-76FEF8AD7EB6}" sibTransId="{4311571A-B606-4235-968A-63BFA845AA54}"/>
    <dgm:cxn modelId="{6BF61FE9-D1BC-4A91-9B6D-0771CE0DB806}" srcId="{AAD9D22B-67B5-4688-852D-DC2FD5382177}" destId="{6EED965C-C464-4BFE-A802-E44AFC69A611}" srcOrd="0" destOrd="0" parTransId="{D9567357-5548-4E2D-A0CE-0330F9251E71}" sibTransId="{69346955-9E97-4EB2-A1D2-4B1F006005AA}"/>
    <dgm:cxn modelId="{35E9F1EA-5EF0-48AA-9D62-38BFBD1B43B3}" type="presOf" srcId="{CFE61E0C-F003-4071-AB7C-D66C8B2F054B}" destId="{65780341-4B17-4972-8054-9F096CF8E2DF}" srcOrd="0" destOrd="3" presId="urn:microsoft.com/office/officeart/2018/2/layout/IconLabelDescriptionList"/>
    <dgm:cxn modelId="{D07415EC-FCE3-49C5-980B-2B1DDD1726A0}" type="presOf" srcId="{930D5808-FF30-4570-8513-CA74794C5EB5}" destId="{83968619-6673-44C5-91BF-BDA4BC94EAD3}" srcOrd="0" destOrd="0" presId="urn:microsoft.com/office/officeart/2018/2/layout/IconLabelDescriptionList"/>
    <dgm:cxn modelId="{B61672ED-DFE0-43F7-AF8A-5C2C7E121F01}" type="presOf" srcId="{B0841350-DCC1-4C5E-BC0C-CC27E4D90A54}" destId="{9496138B-8818-4567-AF93-843900CFE225}" srcOrd="0" destOrd="1" presId="urn:microsoft.com/office/officeart/2018/2/layout/IconLabelDescriptionList"/>
    <dgm:cxn modelId="{74E724F9-5F92-455D-9759-FB0D76363C72}" type="presOf" srcId="{AAD9D22B-67B5-4688-852D-DC2FD5382177}" destId="{73A4AE2F-0DA6-493F-A3CC-722C368221AC}" srcOrd="0" destOrd="0" presId="urn:microsoft.com/office/officeart/2018/2/layout/IconLabelDescriptionList"/>
    <dgm:cxn modelId="{473282FF-1A93-441E-9D46-975BE1422385}" srcId="{930D5808-FF30-4570-8513-CA74794C5EB5}" destId="{B0841350-DCC1-4C5E-BC0C-CC27E4D90A54}" srcOrd="1" destOrd="0" parTransId="{B4025760-CDBB-4FB3-A1D9-ED221C8B7D3A}" sibTransId="{A579A7D5-95DA-429B-BD2D-D529B2392FC4}"/>
    <dgm:cxn modelId="{2451DFDF-A31D-4552-800F-CFE0970944E7}" type="presParOf" srcId="{932F16CA-C030-40C7-BA5A-36A91E6DA982}" destId="{D9EE1E88-F83F-4B65-BAF8-6A878827C9A3}" srcOrd="0" destOrd="0" presId="urn:microsoft.com/office/officeart/2018/2/layout/IconLabelDescriptionList"/>
    <dgm:cxn modelId="{C2D69587-786E-4FAA-82DC-7F7C433247FB}" type="presParOf" srcId="{D9EE1E88-F83F-4B65-BAF8-6A878827C9A3}" destId="{15B4929F-8279-404C-A423-AA067F79FDDE}" srcOrd="0" destOrd="0" presId="urn:microsoft.com/office/officeart/2018/2/layout/IconLabelDescriptionList"/>
    <dgm:cxn modelId="{FA70F612-265D-4BB3-8BCA-462C71BA1B67}" type="presParOf" srcId="{D9EE1E88-F83F-4B65-BAF8-6A878827C9A3}" destId="{C313741E-A130-4BCE-8B84-2539F44EAB89}" srcOrd="1" destOrd="0" presId="urn:microsoft.com/office/officeart/2018/2/layout/IconLabelDescriptionList"/>
    <dgm:cxn modelId="{B49EF094-BF19-439E-B32F-3466135AFF1A}" type="presParOf" srcId="{D9EE1E88-F83F-4B65-BAF8-6A878827C9A3}" destId="{83968619-6673-44C5-91BF-BDA4BC94EAD3}" srcOrd="2" destOrd="0" presId="urn:microsoft.com/office/officeart/2018/2/layout/IconLabelDescriptionList"/>
    <dgm:cxn modelId="{F9FD4E3C-5757-4AB5-BE09-ED270F1DE4C1}" type="presParOf" srcId="{D9EE1E88-F83F-4B65-BAF8-6A878827C9A3}" destId="{749C9E98-857D-40D3-BE2A-4C6B8E7A407A}" srcOrd="3" destOrd="0" presId="urn:microsoft.com/office/officeart/2018/2/layout/IconLabelDescriptionList"/>
    <dgm:cxn modelId="{D382037D-A696-4057-B18F-9ADAC9C81DB9}" type="presParOf" srcId="{D9EE1E88-F83F-4B65-BAF8-6A878827C9A3}" destId="{9496138B-8818-4567-AF93-843900CFE225}" srcOrd="4" destOrd="0" presId="urn:microsoft.com/office/officeart/2018/2/layout/IconLabelDescriptionList"/>
    <dgm:cxn modelId="{3F9AB7F5-E63A-4AE2-8EF7-4CA86136CD94}" type="presParOf" srcId="{932F16CA-C030-40C7-BA5A-36A91E6DA982}" destId="{4A7208C5-38F3-4837-8220-BD917E556F60}" srcOrd="1" destOrd="0" presId="urn:microsoft.com/office/officeart/2018/2/layout/IconLabelDescriptionList"/>
    <dgm:cxn modelId="{DC53CA78-9291-460B-B914-FAB35A79E7E8}" type="presParOf" srcId="{932F16CA-C030-40C7-BA5A-36A91E6DA982}" destId="{275635E3-1C39-4ABB-B9D1-031D92EB81F6}" srcOrd="2" destOrd="0" presId="urn:microsoft.com/office/officeart/2018/2/layout/IconLabelDescriptionList"/>
    <dgm:cxn modelId="{F5577F59-1A5B-4785-B7E1-0BF939062D76}" type="presParOf" srcId="{275635E3-1C39-4ABB-B9D1-031D92EB81F6}" destId="{ECADA617-86E8-4158-B168-3B729B1B826B}" srcOrd="0" destOrd="0" presId="urn:microsoft.com/office/officeart/2018/2/layout/IconLabelDescriptionList"/>
    <dgm:cxn modelId="{0E5A4E72-AAC9-4B8B-8EB1-A62E9E703C42}" type="presParOf" srcId="{275635E3-1C39-4ABB-B9D1-031D92EB81F6}" destId="{EB2E0841-74C1-4EA2-8D28-289682F8B16D}" srcOrd="1" destOrd="0" presId="urn:microsoft.com/office/officeart/2018/2/layout/IconLabelDescriptionList"/>
    <dgm:cxn modelId="{F74FBFCE-51EC-4BFB-94AC-6E128B9B040C}" type="presParOf" srcId="{275635E3-1C39-4ABB-B9D1-031D92EB81F6}" destId="{73A4AE2F-0DA6-493F-A3CC-722C368221AC}" srcOrd="2" destOrd="0" presId="urn:microsoft.com/office/officeart/2018/2/layout/IconLabelDescriptionList"/>
    <dgm:cxn modelId="{BEB108FB-3AFF-4F3A-A345-5C737F703B42}" type="presParOf" srcId="{275635E3-1C39-4ABB-B9D1-031D92EB81F6}" destId="{FF0C3F96-B4A8-42B9-B86C-4AFC472200E0}" srcOrd="3" destOrd="0" presId="urn:microsoft.com/office/officeart/2018/2/layout/IconLabelDescriptionList"/>
    <dgm:cxn modelId="{538CA6E1-8159-4FD3-856E-878EF03D429D}" type="presParOf" srcId="{275635E3-1C39-4ABB-B9D1-031D92EB81F6}" destId="{65780341-4B17-4972-8054-9F096CF8E2D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E8B99-942C-47C2-8DB3-D0ABE64410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A28F5F3-D9EF-4072-9570-97898550CF80}">
      <dgm:prSet/>
      <dgm:spPr/>
      <dgm:t>
        <a:bodyPr/>
        <a:lstStyle/>
        <a:p>
          <a:r>
            <a:rPr lang="en-US"/>
            <a:t>Try out the Text Analytics API - </a:t>
          </a:r>
          <a:r>
            <a:rPr lang="en-US">
              <a:hlinkClick xmlns:r="http://schemas.openxmlformats.org/officeDocument/2006/relationships" r:id="rId1"/>
            </a:rPr>
            <a:t>https://azure.microsoft.com/en-us/services/cognitive-services/text-analytics/</a:t>
          </a:r>
          <a:endParaRPr lang="en-US"/>
        </a:p>
      </dgm:t>
    </dgm:pt>
    <dgm:pt modelId="{3B478B24-A8BE-496C-933A-0C3D12F71D8E}" type="parTrans" cxnId="{7B799140-7CB9-4F9B-A2DC-F845AF0BC4CC}">
      <dgm:prSet/>
      <dgm:spPr/>
      <dgm:t>
        <a:bodyPr/>
        <a:lstStyle/>
        <a:p>
          <a:endParaRPr lang="en-US"/>
        </a:p>
      </dgm:t>
    </dgm:pt>
    <dgm:pt modelId="{C31EF26B-715A-476E-A4DA-52F707E106F1}" type="sibTrans" cxnId="{7B799140-7CB9-4F9B-A2DC-F845AF0BC4CC}">
      <dgm:prSet/>
      <dgm:spPr/>
      <dgm:t>
        <a:bodyPr/>
        <a:lstStyle/>
        <a:p>
          <a:endParaRPr lang="en-US"/>
        </a:p>
      </dgm:t>
    </dgm:pt>
    <dgm:pt modelId="{6B01E5BB-DD3F-45FF-BD81-8FDDF8710491}">
      <dgm:prSet/>
      <dgm:spPr/>
      <dgm:t>
        <a:bodyPr/>
        <a:lstStyle/>
        <a:p>
          <a:r>
            <a:rPr lang="en-US"/>
            <a:t>Create Cognitive Services API Account in Azure</a:t>
          </a:r>
        </a:p>
      </dgm:t>
    </dgm:pt>
    <dgm:pt modelId="{B1D6612E-9394-4143-871C-DC2396AFC9C6}" type="parTrans" cxnId="{52E79DB4-27E9-4196-846B-8AF985C04D84}">
      <dgm:prSet/>
      <dgm:spPr/>
      <dgm:t>
        <a:bodyPr/>
        <a:lstStyle/>
        <a:p>
          <a:endParaRPr lang="en-US"/>
        </a:p>
      </dgm:t>
    </dgm:pt>
    <dgm:pt modelId="{0A14E002-7968-456E-B166-9BA29B95F5C6}" type="sibTrans" cxnId="{52E79DB4-27E9-4196-846B-8AF985C04D84}">
      <dgm:prSet/>
      <dgm:spPr/>
      <dgm:t>
        <a:bodyPr/>
        <a:lstStyle/>
        <a:p>
          <a:endParaRPr lang="en-US"/>
        </a:p>
      </dgm:t>
    </dgm:pt>
    <dgm:pt modelId="{46267161-7A19-4B56-B9B3-9E3E3742FED5}">
      <dgm:prSet/>
      <dgm:spPr/>
      <dgm:t>
        <a:bodyPr/>
        <a:lstStyle/>
        <a:p>
          <a:r>
            <a:rPr lang="en-US"/>
            <a:t>Demo</a:t>
          </a:r>
        </a:p>
      </dgm:t>
    </dgm:pt>
    <dgm:pt modelId="{2F8846BE-050B-43D9-A98F-3BD935F908CB}" type="parTrans" cxnId="{092FA86E-24B7-4DAD-92C3-31ADF6E7103E}">
      <dgm:prSet/>
      <dgm:spPr/>
      <dgm:t>
        <a:bodyPr/>
        <a:lstStyle/>
        <a:p>
          <a:endParaRPr lang="en-US"/>
        </a:p>
      </dgm:t>
    </dgm:pt>
    <dgm:pt modelId="{0CAD55A9-30B1-4F9A-9151-00D9E502E21E}" type="sibTrans" cxnId="{092FA86E-24B7-4DAD-92C3-31ADF6E7103E}">
      <dgm:prSet/>
      <dgm:spPr/>
      <dgm:t>
        <a:bodyPr/>
        <a:lstStyle/>
        <a:p>
          <a:endParaRPr lang="en-US"/>
        </a:p>
      </dgm:t>
    </dgm:pt>
    <dgm:pt modelId="{819BF3AD-F022-47B2-AD00-77A0FB563612}">
      <dgm:prSet/>
      <dgm:spPr/>
      <dgm:t>
        <a:bodyPr/>
        <a:lstStyle/>
        <a:p>
          <a:r>
            <a:rPr lang="en-US"/>
            <a:t>Location – Not available everywhere</a:t>
          </a:r>
        </a:p>
      </dgm:t>
    </dgm:pt>
    <dgm:pt modelId="{DD1FE546-09CF-4D04-9D36-B224964FCF3E}" type="parTrans" cxnId="{C918BA7A-7266-42D2-B8ED-6892CB531391}">
      <dgm:prSet/>
      <dgm:spPr/>
      <dgm:t>
        <a:bodyPr/>
        <a:lstStyle/>
        <a:p>
          <a:endParaRPr lang="en-US"/>
        </a:p>
      </dgm:t>
    </dgm:pt>
    <dgm:pt modelId="{6BF4E427-56CB-4A35-95A0-7010B59AFB1D}" type="sibTrans" cxnId="{C918BA7A-7266-42D2-B8ED-6892CB531391}">
      <dgm:prSet/>
      <dgm:spPr/>
      <dgm:t>
        <a:bodyPr/>
        <a:lstStyle/>
        <a:p>
          <a:endParaRPr lang="en-US"/>
        </a:p>
      </dgm:t>
    </dgm:pt>
    <dgm:pt modelId="{817D45C6-1BD1-4663-96CB-CDF038A3CDF4}">
      <dgm:prSet/>
      <dgm:spPr/>
      <dgm:t>
        <a:bodyPr/>
        <a:lstStyle/>
        <a:p>
          <a:r>
            <a:rPr lang="en-US"/>
            <a:t>Pricing – Free Tier</a:t>
          </a:r>
        </a:p>
      </dgm:t>
    </dgm:pt>
    <dgm:pt modelId="{5DB2CC73-2517-4745-8621-56135A282B2B}" type="parTrans" cxnId="{4AA6B6BC-B81E-463F-8833-707ED473A474}">
      <dgm:prSet/>
      <dgm:spPr/>
      <dgm:t>
        <a:bodyPr/>
        <a:lstStyle/>
        <a:p>
          <a:endParaRPr lang="en-US"/>
        </a:p>
      </dgm:t>
    </dgm:pt>
    <dgm:pt modelId="{F96C954E-9C32-42A1-838C-A4EE6BEB46D8}" type="sibTrans" cxnId="{4AA6B6BC-B81E-463F-8833-707ED473A474}">
      <dgm:prSet/>
      <dgm:spPr/>
      <dgm:t>
        <a:bodyPr/>
        <a:lstStyle/>
        <a:p>
          <a:endParaRPr lang="en-US"/>
        </a:p>
      </dgm:t>
    </dgm:pt>
    <dgm:pt modelId="{FE26880B-49E6-4684-8978-A80B1DE59FB1}">
      <dgm:prSet/>
      <dgm:spPr/>
      <dgm:t>
        <a:bodyPr/>
        <a:lstStyle/>
        <a:p>
          <a:r>
            <a:rPr lang="en-US"/>
            <a:t>Endpoints</a:t>
          </a:r>
        </a:p>
      </dgm:t>
    </dgm:pt>
    <dgm:pt modelId="{190F67A5-3469-4EBB-9FD1-D6143D9753B9}" type="parTrans" cxnId="{764D770C-E1D2-48AA-9F84-F0F192BF6044}">
      <dgm:prSet/>
      <dgm:spPr/>
      <dgm:t>
        <a:bodyPr/>
        <a:lstStyle/>
        <a:p>
          <a:endParaRPr lang="en-US"/>
        </a:p>
      </dgm:t>
    </dgm:pt>
    <dgm:pt modelId="{16FCF8B1-B74E-46A4-95D4-4A92DC63C90D}" type="sibTrans" cxnId="{764D770C-E1D2-48AA-9F84-F0F192BF6044}">
      <dgm:prSet/>
      <dgm:spPr/>
      <dgm:t>
        <a:bodyPr/>
        <a:lstStyle/>
        <a:p>
          <a:endParaRPr lang="en-US"/>
        </a:p>
      </dgm:t>
    </dgm:pt>
    <dgm:pt modelId="{84349685-34FE-4DC6-A5C6-E23DEF3780F5}">
      <dgm:prSet/>
      <dgm:spPr/>
      <dgm:t>
        <a:bodyPr/>
        <a:lstStyle/>
        <a:p>
          <a:r>
            <a:rPr lang="en-US"/>
            <a:t>Access keys </a:t>
          </a:r>
        </a:p>
      </dgm:t>
    </dgm:pt>
    <dgm:pt modelId="{7BB4EB8D-4F8F-4BC0-B519-9F27B04C773A}" type="parTrans" cxnId="{E8A68AC0-AB0C-45F9-ADAD-2BAEA9365D2F}">
      <dgm:prSet/>
      <dgm:spPr/>
      <dgm:t>
        <a:bodyPr/>
        <a:lstStyle/>
        <a:p>
          <a:endParaRPr lang="en-US"/>
        </a:p>
      </dgm:t>
    </dgm:pt>
    <dgm:pt modelId="{A608C8A5-D478-4984-85D4-347325008C03}" type="sibTrans" cxnId="{E8A68AC0-AB0C-45F9-ADAD-2BAEA9365D2F}">
      <dgm:prSet/>
      <dgm:spPr/>
      <dgm:t>
        <a:bodyPr/>
        <a:lstStyle/>
        <a:p>
          <a:endParaRPr lang="en-US"/>
        </a:p>
      </dgm:t>
    </dgm:pt>
    <dgm:pt modelId="{D757281B-9005-40BE-865B-651C3C45AEA4}" type="pres">
      <dgm:prSet presAssocID="{143E8B99-942C-47C2-8DB3-D0ABE6441037}" presName="root" presStyleCnt="0">
        <dgm:presLayoutVars>
          <dgm:dir/>
          <dgm:resizeHandles val="exact"/>
        </dgm:presLayoutVars>
      </dgm:prSet>
      <dgm:spPr/>
    </dgm:pt>
    <dgm:pt modelId="{781EAD45-8F79-4E39-8BBE-AD9D34DD17B6}" type="pres">
      <dgm:prSet presAssocID="{CA28F5F3-D9EF-4072-9570-97898550CF80}" presName="compNode" presStyleCnt="0"/>
      <dgm:spPr/>
    </dgm:pt>
    <dgm:pt modelId="{DF4E930D-DD83-4F60-8BD0-96601C69ACC4}" type="pres">
      <dgm:prSet presAssocID="{CA28F5F3-D9EF-4072-9570-97898550CF80}" presName="bgRect" presStyleLbl="bgShp" presStyleIdx="0" presStyleCnt="2"/>
      <dgm:spPr/>
    </dgm:pt>
    <dgm:pt modelId="{AE87D85A-2C11-4632-8B87-08B3906D04E2}" type="pres">
      <dgm:prSet presAssocID="{CA28F5F3-D9EF-4072-9570-97898550CF8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BE49C5-8881-4001-829A-57E7212A393D}" type="pres">
      <dgm:prSet presAssocID="{CA28F5F3-D9EF-4072-9570-97898550CF80}" presName="spaceRect" presStyleCnt="0"/>
      <dgm:spPr/>
    </dgm:pt>
    <dgm:pt modelId="{1F94755C-7428-42AF-85E1-F6E69E4C6CA8}" type="pres">
      <dgm:prSet presAssocID="{CA28F5F3-D9EF-4072-9570-97898550CF80}" presName="parTx" presStyleLbl="revTx" presStyleIdx="0" presStyleCnt="3">
        <dgm:presLayoutVars>
          <dgm:chMax val="0"/>
          <dgm:chPref val="0"/>
        </dgm:presLayoutVars>
      </dgm:prSet>
      <dgm:spPr/>
    </dgm:pt>
    <dgm:pt modelId="{6358284D-BFE4-4442-8359-6AA904E760B6}" type="pres">
      <dgm:prSet presAssocID="{C31EF26B-715A-476E-A4DA-52F707E106F1}" presName="sibTrans" presStyleCnt="0"/>
      <dgm:spPr/>
    </dgm:pt>
    <dgm:pt modelId="{75C9BF13-0912-4249-A53F-656A66928892}" type="pres">
      <dgm:prSet presAssocID="{6B01E5BB-DD3F-45FF-BD81-8FDDF8710491}" presName="compNode" presStyleCnt="0"/>
      <dgm:spPr/>
    </dgm:pt>
    <dgm:pt modelId="{B3A04DE8-C5EB-4461-9737-3E3406E4789F}" type="pres">
      <dgm:prSet presAssocID="{6B01E5BB-DD3F-45FF-BD81-8FDDF8710491}" presName="bgRect" presStyleLbl="bgShp" presStyleIdx="1" presStyleCnt="2"/>
      <dgm:spPr/>
    </dgm:pt>
    <dgm:pt modelId="{4D74C03F-8334-485B-8849-934EF5EDA8B9}" type="pres">
      <dgm:prSet presAssocID="{6B01E5BB-DD3F-45FF-BD81-8FDDF8710491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C11D1B-4DD0-4084-9FEC-EBBF2C56C1FA}" type="pres">
      <dgm:prSet presAssocID="{6B01E5BB-DD3F-45FF-BD81-8FDDF8710491}" presName="spaceRect" presStyleCnt="0"/>
      <dgm:spPr/>
    </dgm:pt>
    <dgm:pt modelId="{54437A14-819A-4EAD-BB77-2BF85DD0F48F}" type="pres">
      <dgm:prSet presAssocID="{6B01E5BB-DD3F-45FF-BD81-8FDDF8710491}" presName="parTx" presStyleLbl="revTx" presStyleIdx="1" presStyleCnt="3">
        <dgm:presLayoutVars>
          <dgm:chMax val="0"/>
          <dgm:chPref val="0"/>
        </dgm:presLayoutVars>
      </dgm:prSet>
      <dgm:spPr/>
    </dgm:pt>
    <dgm:pt modelId="{AED48A10-6C13-40DE-8573-AE56AB0BEE18}" type="pres">
      <dgm:prSet presAssocID="{6B01E5BB-DD3F-45FF-BD81-8FDDF8710491}" presName="desTx" presStyleLbl="revTx" presStyleIdx="2" presStyleCnt="3">
        <dgm:presLayoutVars/>
      </dgm:prSet>
      <dgm:spPr/>
    </dgm:pt>
  </dgm:ptLst>
  <dgm:cxnLst>
    <dgm:cxn modelId="{A5EA3209-017A-4115-8182-BCA57751C15B}" type="presOf" srcId="{CA28F5F3-D9EF-4072-9570-97898550CF80}" destId="{1F94755C-7428-42AF-85E1-F6E69E4C6CA8}" srcOrd="0" destOrd="0" presId="urn:microsoft.com/office/officeart/2018/2/layout/IconVerticalSolidList"/>
    <dgm:cxn modelId="{764D770C-E1D2-48AA-9F84-F0F192BF6044}" srcId="{6B01E5BB-DD3F-45FF-BD81-8FDDF8710491}" destId="{FE26880B-49E6-4684-8978-A80B1DE59FB1}" srcOrd="3" destOrd="0" parTransId="{190F67A5-3469-4EBB-9FD1-D6143D9753B9}" sibTransId="{16FCF8B1-B74E-46A4-95D4-4A92DC63C90D}"/>
    <dgm:cxn modelId="{D3A4861F-44FD-4A13-8ACF-E356B53270F1}" type="presOf" srcId="{819BF3AD-F022-47B2-AD00-77A0FB563612}" destId="{AED48A10-6C13-40DE-8573-AE56AB0BEE18}" srcOrd="0" destOrd="1" presId="urn:microsoft.com/office/officeart/2018/2/layout/IconVerticalSolidList"/>
    <dgm:cxn modelId="{7EF54927-38FD-4C83-BA8C-C97292A33A19}" type="presOf" srcId="{FE26880B-49E6-4684-8978-A80B1DE59FB1}" destId="{AED48A10-6C13-40DE-8573-AE56AB0BEE18}" srcOrd="0" destOrd="3" presId="urn:microsoft.com/office/officeart/2018/2/layout/IconVerticalSolidList"/>
    <dgm:cxn modelId="{CC32D529-0DB3-4C66-93CE-19A97C953517}" type="presOf" srcId="{6B01E5BB-DD3F-45FF-BD81-8FDDF8710491}" destId="{54437A14-819A-4EAD-BB77-2BF85DD0F48F}" srcOrd="0" destOrd="0" presId="urn:microsoft.com/office/officeart/2018/2/layout/IconVerticalSolidList"/>
    <dgm:cxn modelId="{7B799140-7CB9-4F9B-A2DC-F845AF0BC4CC}" srcId="{143E8B99-942C-47C2-8DB3-D0ABE6441037}" destId="{CA28F5F3-D9EF-4072-9570-97898550CF80}" srcOrd="0" destOrd="0" parTransId="{3B478B24-A8BE-496C-933A-0C3D12F71D8E}" sibTransId="{C31EF26B-715A-476E-A4DA-52F707E106F1}"/>
    <dgm:cxn modelId="{9273C564-6B39-48A3-AC92-8E1FE8C1C186}" type="presOf" srcId="{817D45C6-1BD1-4663-96CB-CDF038A3CDF4}" destId="{AED48A10-6C13-40DE-8573-AE56AB0BEE18}" srcOrd="0" destOrd="2" presId="urn:microsoft.com/office/officeart/2018/2/layout/IconVerticalSolidList"/>
    <dgm:cxn modelId="{092FA86E-24B7-4DAD-92C3-31ADF6E7103E}" srcId="{6B01E5BB-DD3F-45FF-BD81-8FDDF8710491}" destId="{46267161-7A19-4B56-B9B3-9E3E3742FED5}" srcOrd="0" destOrd="0" parTransId="{2F8846BE-050B-43D9-A98F-3BD935F908CB}" sibTransId="{0CAD55A9-30B1-4F9A-9151-00D9E502E21E}"/>
    <dgm:cxn modelId="{C918BA7A-7266-42D2-B8ED-6892CB531391}" srcId="{6B01E5BB-DD3F-45FF-BD81-8FDDF8710491}" destId="{819BF3AD-F022-47B2-AD00-77A0FB563612}" srcOrd="1" destOrd="0" parTransId="{DD1FE546-09CF-4D04-9D36-B224964FCF3E}" sibTransId="{6BF4E427-56CB-4A35-95A0-7010B59AFB1D}"/>
    <dgm:cxn modelId="{52E79DB4-27E9-4196-846B-8AF985C04D84}" srcId="{143E8B99-942C-47C2-8DB3-D0ABE6441037}" destId="{6B01E5BB-DD3F-45FF-BD81-8FDDF8710491}" srcOrd="1" destOrd="0" parTransId="{B1D6612E-9394-4143-871C-DC2396AFC9C6}" sibTransId="{0A14E002-7968-456E-B166-9BA29B95F5C6}"/>
    <dgm:cxn modelId="{E55EE5B5-321B-49EA-83C9-E83A79A9EE41}" type="presOf" srcId="{84349685-34FE-4DC6-A5C6-E23DEF3780F5}" destId="{AED48A10-6C13-40DE-8573-AE56AB0BEE18}" srcOrd="0" destOrd="4" presId="urn:microsoft.com/office/officeart/2018/2/layout/IconVerticalSolidList"/>
    <dgm:cxn modelId="{4AA6B6BC-B81E-463F-8833-707ED473A474}" srcId="{6B01E5BB-DD3F-45FF-BD81-8FDDF8710491}" destId="{817D45C6-1BD1-4663-96CB-CDF038A3CDF4}" srcOrd="2" destOrd="0" parTransId="{5DB2CC73-2517-4745-8621-56135A282B2B}" sibTransId="{F96C954E-9C32-42A1-838C-A4EE6BEB46D8}"/>
    <dgm:cxn modelId="{E8A68AC0-AB0C-45F9-ADAD-2BAEA9365D2F}" srcId="{6B01E5BB-DD3F-45FF-BD81-8FDDF8710491}" destId="{84349685-34FE-4DC6-A5C6-E23DEF3780F5}" srcOrd="4" destOrd="0" parTransId="{7BB4EB8D-4F8F-4BC0-B519-9F27B04C773A}" sibTransId="{A608C8A5-D478-4984-85D4-347325008C03}"/>
    <dgm:cxn modelId="{5293BEC2-8D08-4EAC-96F6-52720EBF663F}" type="presOf" srcId="{143E8B99-942C-47C2-8DB3-D0ABE6441037}" destId="{D757281B-9005-40BE-865B-651C3C45AEA4}" srcOrd="0" destOrd="0" presId="urn:microsoft.com/office/officeart/2018/2/layout/IconVerticalSolidList"/>
    <dgm:cxn modelId="{FA4E6BD0-8AC8-41AE-9956-74E170E8D7FF}" type="presOf" srcId="{46267161-7A19-4B56-B9B3-9E3E3742FED5}" destId="{AED48A10-6C13-40DE-8573-AE56AB0BEE18}" srcOrd="0" destOrd="0" presId="urn:microsoft.com/office/officeart/2018/2/layout/IconVerticalSolidList"/>
    <dgm:cxn modelId="{F2A74265-DB39-4405-B1AE-EB20AC39E9C2}" type="presParOf" srcId="{D757281B-9005-40BE-865B-651C3C45AEA4}" destId="{781EAD45-8F79-4E39-8BBE-AD9D34DD17B6}" srcOrd="0" destOrd="0" presId="urn:microsoft.com/office/officeart/2018/2/layout/IconVerticalSolidList"/>
    <dgm:cxn modelId="{17802F94-9AAC-4648-A4E9-EC27DA59994A}" type="presParOf" srcId="{781EAD45-8F79-4E39-8BBE-AD9D34DD17B6}" destId="{DF4E930D-DD83-4F60-8BD0-96601C69ACC4}" srcOrd="0" destOrd="0" presId="urn:microsoft.com/office/officeart/2018/2/layout/IconVerticalSolidList"/>
    <dgm:cxn modelId="{7D9FCB50-6BD3-4C79-B42B-575337A7E120}" type="presParOf" srcId="{781EAD45-8F79-4E39-8BBE-AD9D34DD17B6}" destId="{AE87D85A-2C11-4632-8B87-08B3906D04E2}" srcOrd="1" destOrd="0" presId="urn:microsoft.com/office/officeart/2018/2/layout/IconVerticalSolidList"/>
    <dgm:cxn modelId="{14A7C7C2-3D93-48AB-8689-9E65D49C959D}" type="presParOf" srcId="{781EAD45-8F79-4E39-8BBE-AD9D34DD17B6}" destId="{A3BE49C5-8881-4001-829A-57E7212A393D}" srcOrd="2" destOrd="0" presId="urn:microsoft.com/office/officeart/2018/2/layout/IconVerticalSolidList"/>
    <dgm:cxn modelId="{6388F8A2-5B7B-4501-8675-910973F7F79E}" type="presParOf" srcId="{781EAD45-8F79-4E39-8BBE-AD9D34DD17B6}" destId="{1F94755C-7428-42AF-85E1-F6E69E4C6CA8}" srcOrd="3" destOrd="0" presId="urn:microsoft.com/office/officeart/2018/2/layout/IconVerticalSolidList"/>
    <dgm:cxn modelId="{357859C5-BC1E-471B-B8ED-E8A25CE096D1}" type="presParOf" srcId="{D757281B-9005-40BE-865B-651C3C45AEA4}" destId="{6358284D-BFE4-4442-8359-6AA904E760B6}" srcOrd="1" destOrd="0" presId="urn:microsoft.com/office/officeart/2018/2/layout/IconVerticalSolidList"/>
    <dgm:cxn modelId="{1C38BE29-3774-40A6-9693-43BD3364C51B}" type="presParOf" srcId="{D757281B-9005-40BE-865B-651C3C45AEA4}" destId="{75C9BF13-0912-4249-A53F-656A66928892}" srcOrd="2" destOrd="0" presId="urn:microsoft.com/office/officeart/2018/2/layout/IconVerticalSolidList"/>
    <dgm:cxn modelId="{A2CCA126-A845-41A8-AD12-82BFD6C8DFBB}" type="presParOf" srcId="{75C9BF13-0912-4249-A53F-656A66928892}" destId="{B3A04DE8-C5EB-4461-9737-3E3406E4789F}" srcOrd="0" destOrd="0" presId="urn:microsoft.com/office/officeart/2018/2/layout/IconVerticalSolidList"/>
    <dgm:cxn modelId="{6ECC4D1D-9FC6-4517-B7B5-3062170031E7}" type="presParOf" srcId="{75C9BF13-0912-4249-A53F-656A66928892}" destId="{4D74C03F-8334-485B-8849-934EF5EDA8B9}" srcOrd="1" destOrd="0" presId="urn:microsoft.com/office/officeart/2018/2/layout/IconVerticalSolidList"/>
    <dgm:cxn modelId="{010B823A-290C-4A83-AAE5-D08A25A98A1D}" type="presParOf" srcId="{75C9BF13-0912-4249-A53F-656A66928892}" destId="{3EC11D1B-4DD0-4084-9FEC-EBBF2C56C1FA}" srcOrd="2" destOrd="0" presId="urn:microsoft.com/office/officeart/2018/2/layout/IconVerticalSolidList"/>
    <dgm:cxn modelId="{33961CCA-C659-4477-88DA-19588FDD354C}" type="presParOf" srcId="{75C9BF13-0912-4249-A53F-656A66928892}" destId="{54437A14-819A-4EAD-BB77-2BF85DD0F48F}" srcOrd="3" destOrd="0" presId="urn:microsoft.com/office/officeart/2018/2/layout/IconVerticalSolidList"/>
    <dgm:cxn modelId="{26D8D3B2-C931-45B8-ACC3-887E7840C8FF}" type="presParOf" srcId="{75C9BF13-0912-4249-A53F-656A66928892}" destId="{AED48A10-6C13-40DE-8573-AE56AB0BEE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ED2846-CDE6-46F1-8FCB-02F4FA4C83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479F53-F327-4F8B-A015-39BB8164742A}">
      <dgm:prSet/>
      <dgm:spPr/>
      <dgm:t>
        <a:bodyPr/>
        <a:lstStyle/>
        <a:p>
          <a:pPr>
            <a:defRPr cap="all"/>
          </a:pPr>
          <a:r>
            <a:rPr lang="en-US"/>
            <a:t>Desktop Product for Data Analytics &amp; Visualization</a:t>
          </a:r>
        </a:p>
      </dgm:t>
    </dgm:pt>
    <dgm:pt modelId="{BE23340B-3131-4C30-951C-755E53AAE2B1}" type="parTrans" cxnId="{9F6C7027-D062-4415-B920-C49B5F05F4CB}">
      <dgm:prSet/>
      <dgm:spPr/>
      <dgm:t>
        <a:bodyPr/>
        <a:lstStyle/>
        <a:p>
          <a:endParaRPr lang="en-US"/>
        </a:p>
      </dgm:t>
    </dgm:pt>
    <dgm:pt modelId="{676729CF-1F99-4EBD-BDF5-0DB5B5564A7A}" type="sibTrans" cxnId="{9F6C7027-D062-4415-B920-C49B5F05F4CB}">
      <dgm:prSet/>
      <dgm:spPr/>
      <dgm:t>
        <a:bodyPr/>
        <a:lstStyle/>
        <a:p>
          <a:endParaRPr lang="en-US"/>
        </a:p>
      </dgm:t>
    </dgm:pt>
    <dgm:pt modelId="{F118661E-E8C4-41A6-B1FA-E5D4AF4F6325}">
      <dgm:prSet/>
      <dgm:spPr/>
      <dgm:t>
        <a:bodyPr/>
        <a:lstStyle/>
        <a:p>
          <a:pPr>
            <a:defRPr cap="all"/>
          </a:pPr>
          <a:r>
            <a:rPr lang="en-US"/>
            <a:t>Connects to variety of Data sources</a:t>
          </a:r>
        </a:p>
      </dgm:t>
    </dgm:pt>
    <dgm:pt modelId="{CF7467B6-EB94-46C9-AAD6-6BB6A0DE09F3}" type="parTrans" cxnId="{093E4755-3A98-4D53-8A66-C608F78DF42C}">
      <dgm:prSet/>
      <dgm:spPr/>
      <dgm:t>
        <a:bodyPr/>
        <a:lstStyle/>
        <a:p>
          <a:endParaRPr lang="en-US"/>
        </a:p>
      </dgm:t>
    </dgm:pt>
    <dgm:pt modelId="{494B7D07-A420-49C9-B748-631AD51490BF}" type="sibTrans" cxnId="{093E4755-3A98-4D53-8A66-C608F78DF42C}">
      <dgm:prSet/>
      <dgm:spPr/>
      <dgm:t>
        <a:bodyPr/>
        <a:lstStyle/>
        <a:p>
          <a:endParaRPr lang="en-US"/>
        </a:p>
      </dgm:t>
    </dgm:pt>
    <dgm:pt modelId="{1836C5E6-0BF6-48ED-A6F8-A50114F2F9D1}">
      <dgm:prSet/>
      <dgm:spPr/>
      <dgm:t>
        <a:bodyPr/>
        <a:lstStyle/>
        <a:p>
          <a:pPr>
            <a:defRPr cap="all"/>
          </a:pPr>
          <a:r>
            <a:rPr lang="en-US"/>
            <a:t>ETL – Prepare and Model Data</a:t>
          </a:r>
        </a:p>
      </dgm:t>
    </dgm:pt>
    <dgm:pt modelId="{89F3C241-A2E5-45F7-B5A0-5ECAA34FD9E2}" type="parTrans" cxnId="{660878B6-2FC4-49D4-9916-4E32342D7201}">
      <dgm:prSet/>
      <dgm:spPr/>
      <dgm:t>
        <a:bodyPr/>
        <a:lstStyle/>
        <a:p>
          <a:endParaRPr lang="en-US"/>
        </a:p>
      </dgm:t>
    </dgm:pt>
    <dgm:pt modelId="{4D57B246-5DB4-4224-A9EE-85394F2F13A2}" type="sibTrans" cxnId="{660878B6-2FC4-49D4-9916-4E32342D7201}">
      <dgm:prSet/>
      <dgm:spPr/>
      <dgm:t>
        <a:bodyPr/>
        <a:lstStyle/>
        <a:p>
          <a:endParaRPr lang="en-US"/>
        </a:p>
      </dgm:t>
    </dgm:pt>
    <dgm:pt modelId="{B6BCEF26-A554-4AD2-97F8-83A0E5BD7638}">
      <dgm:prSet/>
      <dgm:spPr/>
      <dgm:t>
        <a:bodyPr/>
        <a:lstStyle/>
        <a:p>
          <a:pPr>
            <a:defRPr cap="all"/>
          </a:pPr>
          <a:r>
            <a:rPr lang="en-US"/>
            <a:t>Advanced Analytics</a:t>
          </a:r>
        </a:p>
      </dgm:t>
    </dgm:pt>
    <dgm:pt modelId="{E404DC72-23D0-4A4B-AC8F-D0FED385EC96}" type="parTrans" cxnId="{EB7B8D7D-8223-4C2B-8380-8669B01B44DF}">
      <dgm:prSet/>
      <dgm:spPr/>
      <dgm:t>
        <a:bodyPr/>
        <a:lstStyle/>
        <a:p>
          <a:endParaRPr lang="en-US"/>
        </a:p>
      </dgm:t>
    </dgm:pt>
    <dgm:pt modelId="{B1BFF13B-34EA-40B0-A81A-C8688C1E90ED}" type="sibTrans" cxnId="{EB7B8D7D-8223-4C2B-8380-8669B01B44DF}">
      <dgm:prSet/>
      <dgm:spPr/>
      <dgm:t>
        <a:bodyPr/>
        <a:lstStyle/>
        <a:p>
          <a:endParaRPr lang="en-US"/>
        </a:p>
      </dgm:t>
    </dgm:pt>
    <dgm:pt modelId="{9C6F7CFB-DB56-43DE-B9EC-F56424533913}">
      <dgm:prSet/>
      <dgm:spPr/>
      <dgm:t>
        <a:bodyPr/>
        <a:lstStyle/>
        <a:p>
          <a:pPr>
            <a:defRPr cap="all"/>
          </a:pPr>
          <a:r>
            <a:rPr lang="en-US"/>
            <a:t>Interactive reports and visualizations</a:t>
          </a:r>
        </a:p>
      </dgm:t>
    </dgm:pt>
    <dgm:pt modelId="{6E37B8BF-DD4B-4858-A9ED-3FB29674B259}" type="parTrans" cxnId="{5AACE227-3D5A-4B8A-AE89-0A3FD73545FA}">
      <dgm:prSet/>
      <dgm:spPr/>
      <dgm:t>
        <a:bodyPr/>
        <a:lstStyle/>
        <a:p>
          <a:endParaRPr lang="en-US"/>
        </a:p>
      </dgm:t>
    </dgm:pt>
    <dgm:pt modelId="{B1BCB0E4-8B8A-4AB1-87D4-AABF0614E371}" type="sibTrans" cxnId="{5AACE227-3D5A-4B8A-AE89-0A3FD73545FA}">
      <dgm:prSet/>
      <dgm:spPr/>
      <dgm:t>
        <a:bodyPr/>
        <a:lstStyle/>
        <a:p>
          <a:endParaRPr lang="en-US"/>
        </a:p>
      </dgm:t>
    </dgm:pt>
    <dgm:pt modelId="{21FF5C42-4E13-4494-9515-A6A9A2E63F42}">
      <dgm:prSet/>
      <dgm:spPr/>
      <dgm:t>
        <a:bodyPr/>
        <a:lstStyle/>
        <a:p>
          <a:pPr>
            <a:defRPr cap="all"/>
          </a:pPr>
          <a:r>
            <a:rPr lang="en-US"/>
            <a:t>Share</a:t>
          </a:r>
        </a:p>
      </dgm:t>
    </dgm:pt>
    <dgm:pt modelId="{CF79F220-9CFC-46A5-850F-D84D0F260F0C}" type="parTrans" cxnId="{8F9516CC-CA5B-4F20-A06F-DB3FF341DE61}">
      <dgm:prSet/>
      <dgm:spPr/>
      <dgm:t>
        <a:bodyPr/>
        <a:lstStyle/>
        <a:p>
          <a:endParaRPr lang="en-US"/>
        </a:p>
      </dgm:t>
    </dgm:pt>
    <dgm:pt modelId="{95BE454C-4950-4132-95B0-ABBE9FAF08B7}" type="sibTrans" cxnId="{8F9516CC-CA5B-4F20-A06F-DB3FF341DE61}">
      <dgm:prSet/>
      <dgm:spPr/>
      <dgm:t>
        <a:bodyPr/>
        <a:lstStyle/>
        <a:p>
          <a:endParaRPr lang="en-US"/>
        </a:p>
      </dgm:t>
    </dgm:pt>
    <dgm:pt modelId="{235FDE37-718D-49D7-B39E-A79D85C3B039}">
      <dgm:prSet/>
      <dgm:spPr/>
      <dgm:t>
        <a:bodyPr/>
        <a:lstStyle/>
        <a:p>
          <a:pPr>
            <a:defRPr cap="all"/>
          </a:pPr>
          <a:r>
            <a:rPr lang="en-US"/>
            <a:t>Quick tour</a:t>
          </a:r>
        </a:p>
      </dgm:t>
    </dgm:pt>
    <dgm:pt modelId="{7EB03A36-83DC-4631-93CA-F3288636A67D}" type="parTrans" cxnId="{3C9D43EE-3917-4609-8971-244609087DE4}">
      <dgm:prSet/>
      <dgm:spPr/>
      <dgm:t>
        <a:bodyPr/>
        <a:lstStyle/>
        <a:p>
          <a:endParaRPr lang="en-US"/>
        </a:p>
      </dgm:t>
    </dgm:pt>
    <dgm:pt modelId="{F20749DB-8F90-42FF-B4CF-2B06D57F0B5E}" type="sibTrans" cxnId="{3C9D43EE-3917-4609-8971-244609087DE4}">
      <dgm:prSet/>
      <dgm:spPr/>
      <dgm:t>
        <a:bodyPr/>
        <a:lstStyle/>
        <a:p>
          <a:endParaRPr lang="en-US"/>
        </a:p>
      </dgm:t>
    </dgm:pt>
    <dgm:pt modelId="{1B5E865D-B797-4862-9C83-880A51898CDF}" type="pres">
      <dgm:prSet presAssocID="{39ED2846-CDE6-46F1-8FCB-02F4FA4C831F}" presName="root" presStyleCnt="0">
        <dgm:presLayoutVars>
          <dgm:dir/>
          <dgm:resizeHandles val="exact"/>
        </dgm:presLayoutVars>
      </dgm:prSet>
      <dgm:spPr/>
    </dgm:pt>
    <dgm:pt modelId="{F8CE752E-4355-4816-9305-E40CA630B3E1}" type="pres">
      <dgm:prSet presAssocID="{90479F53-F327-4F8B-A015-39BB8164742A}" presName="compNode" presStyleCnt="0"/>
      <dgm:spPr/>
    </dgm:pt>
    <dgm:pt modelId="{A8414708-B27D-4B33-9F25-13604471191C}" type="pres">
      <dgm:prSet presAssocID="{90479F53-F327-4F8B-A015-39BB8164742A}" presName="iconBgRect" presStyleLbl="bgShp" presStyleIdx="0" presStyleCnt="7"/>
      <dgm:spPr/>
    </dgm:pt>
    <dgm:pt modelId="{489DD504-1E53-4EC7-8458-FE1841169617}" type="pres">
      <dgm:prSet presAssocID="{90479F53-F327-4F8B-A015-39BB8164742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0B7D984-F02F-4D2C-800E-404E4C5BBC4F}" type="pres">
      <dgm:prSet presAssocID="{90479F53-F327-4F8B-A015-39BB8164742A}" presName="spaceRect" presStyleCnt="0"/>
      <dgm:spPr/>
    </dgm:pt>
    <dgm:pt modelId="{F178EE63-D8FC-432E-979C-B4F8D91560DE}" type="pres">
      <dgm:prSet presAssocID="{90479F53-F327-4F8B-A015-39BB8164742A}" presName="textRect" presStyleLbl="revTx" presStyleIdx="0" presStyleCnt="7">
        <dgm:presLayoutVars>
          <dgm:chMax val="1"/>
          <dgm:chPref val="1"/>
        </dgm:presLayoutVars>
      </dgm:prSet>
      <dgm:spPr/>
    </dgm:pt>
    <dgm:pt modelId="{1442F13B-0494-4FF5-A1AD-6BFDB910334A}" type="pres">
      <dgm:prSet presAssocID="{676729CF-1F99-4EBD-BDF5-0DB5B5564A7A}" presName="sibTrans" presStyleCnt="0"/>
      <dgm:spPr/>
    </dgm:pt>
    <dgm:pt modelId="{0A607870-5689-41D3-9DCB-7FCC3A95D2CD}" type="pres">
      <dgm:prSet presAssocID="{F118661E-E8C4-41A6-B1FA-E5D4AF4F6325}" presName="compNode" presStyleCnt="0"/>
      <dgm:spPr/>
    </dgm:pt>
    <dgm:pt modelId="{034B340A-E381-4A5E-B3D5-8B95E6F91E4B}" type="pres">
      <dgm:prSet presAssocID="{F118661E-E8C4-41A6-B1FA-E5D4AF4F6325}" presName="iconBgRect" presStyleLbl="bgShp" presStyleIdx="1" presStyleCnt="7"/>
      <dgm:spPr/>
    </dgm:pt>
    <dgm:pt modelId="{573231D6-A678-44A3-8B6D-7F72BC592D11}" type="pres">
      <dgm:prSet presAssocID="{F118661E-E8C4-41A6-B1FA-E5D4AF4F632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74F2C9-FE80-44C9-8DCA-870C3B44E730}" type="pres">
      <dgm:prSet presAssocID="{F118661E-E8C4-41A6-B1FA-E5D4AF4F6325}" presName="spaceRect" presStyleCnt="0"/>
      <dgm:spPr/>
    </dgm:pt>
    <dgm:pt modelId="{07AD8514-5B1E-4344-A1DE-84EB25995158}" type="pres">
      <dgm:prSet presAssocID="{F118661E-E8C4-41A6-B1FA-E5D4AF4F6325}" presName="textRect" presStyleLbl="revTx" presStyleIdx="1" presStyleCnt="7">
        <dgm:presLayoutVars>
          <dgm:chMax val="1"/>
          <dgm:chPref val="1"/>
        </dgm:presLayoutVars>
      </dgm:prSet>
      <dgm:spPr/>
    </dgm:pt>
    <dgm:pt modelId="{DBDD23C4-FE5A-4333-9B6F-5888AC22BC87}" type="pres">
      <dgm:prSet presAssocID="{494B7D07-A420-49C9-B748-631AD51490BF}" presName="sibTrans" presStyleCnt="0"/>
      <dgm:spPr/>
    </dgm:pt>
    <dgm:pt modelId="{5EEA248E-3D6F-41C7-B05A-0F85DD3824BF}" type="pres">
      <dgm:prSet presAssocID="{1836C5E6-0BF6-48ED-A6F8-A50114F2F9D1}" presName="compNode" presStyleCnt="0"/>
      <dgm:spPr/>
    </dgm:pt>
    <dgm:pt modelId="{E06AF561-D215-4029-96CB-E232B04A4921}" type="pres">
      <dgm:prSet presAssocID="{1836C5E6-0BF6-48ED-A6F8-A50114F2F9D1}" presName="iconBgRect" presStyleLbl="bgShp" presStyleIdx="2" presStyleCnt="7"/>
      <dgm:spPr/>
    </dgm:pt>
    <dgm:pt modelId="{FC11E28F-6937-40C6-8CAF-1AB6D4B086B3}" type="pres">
      <dgm:prSet presAssocID="{1836C5E6-0BF6-48ED-A6F8-A50114F2F9D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F129D9D-B464-4EB7-852F-030B081DBE19}" type="pres">
      <dgm:prSet presAssocID="{1836C5E6-0BF6-48ED-A6F8-A50114F2F9D1}" presName="spaceRect" presStyleCnt="0"/>
      <dgm:spPr/>
    </dgm:pt>
    <dgm:pt modelId="{F88B4328-1B6B-4B65-B350-F72138E73E26}" type="pres">
      <dgm:prSet presAssocID="{1836C5E6-0BF6-48ED-A6F8-A50114F2F9D1}" presName="textRect" presStyleLbl="revTx" presStyleIdx="2" presStyleCnt="7">
        <dgm:presLayoutVars>
          <dgm:chMax val="1"/>
          <dgm:chPref val="1"/>
        </dgm:presLayoutVars>
      </dgm:prSet>
      <dgm:spPr/>
    </dgm:pt>
    <dgm:pt modelId="{91F15603-0B57-4DDF-A470-B49273931630}" type="pres">
      <dgm:prSet presAssocID="{4D57B246-5DB4-4224-A9EE-85394F2F13A2}" presName="sibTrans" presStyleCnt="0"/>
      <dgm:spPr/>
    </dgm:pt>
    <dgm:pt modelId="{B704CBA0-356E-46EC-8542-276D80277220}" type="pres">
      <dgm:prSet presAssocID="{B6BCEF26-A554-4AD2-97F8-83A0E5BD7638}" presName="compNode" presStyleCnt="0"/>
      <dgm:spPr/>
    </dgm:pt>
    <dgm:pt modelId="{097D4B71-F07B-4FAB-A3C2-143DCC4F69D7}" type="pres">
      <dgm:prSet presAssocID="{B6BCEF26-A554-4AD2-97F8-83A0E5BD7638}" presName="iconBgRect" presStyleLbl="bgShp" presStyleIdx="3" presStyleCnt="7"/>
      <dgm:spPr/>
    </dgm:pt>
    <dgm:pt modelId="{D1452A8C-35C8-47A7-B30D-39C9CD8A82B7}" type="pres">
      <dgm:prSet presAssocID="{B6BCEF26-A554-4AD2-97F8-83A0E5BD763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"/>
        </a:ext>
      </dgm:extLst>
    </dgm:pt>
    <dgm:pt modelId="{8DC3D09F-2539-490C-8681-7ECE30D23AE2}" type="pres">
      <dgm:prSet presAssocID="{B6BCEF26-A554-4AD2-97F8-83A0E5BD7638}" presName="spaceRect" presStyleCnt="0"/>
      <dgm:spPr/>
    </dgm:pt>
    <dgm:pt modelId="{DA466C0E-DE7E-4369-8298-3244A593435A}" type="pres">
      <dgm:prSet presAssocID="{B6BCEF26-A554-4AD2-97F8-83A0E5BD7638}" presName="textRect" presStyleLbl="revTx" presStyleIdx="3" presStyleCnt="7">
        <dgm:presLayoutVars>
          <dgm:chMax val="1"/>
          <dgm:chPref val="1"/>
        </dgm:presLayoutVars>
      </dgm:prSet>
      <dgm:spPr/>
    </dgm:pt>
    <dgm:pt modelId="{B13B552A-1C94-414E-A084-7F0BC55024D6}" type="pres">
      <dgm:prSet presAssocID="{B1BFF13B-34EA-40B0-A81A-C8688C1E90ED}" presName="sibTrans" presStyleCnt="0"/>
      <dgm:spPr/>
    </dgm:pt>
    <dgm:pt modelId="{3E28E1B5-B0B0-4153-A327-833607E26CD5}" type="pres">
      <dgm:prSet presAssocID="{9C6F7CFB-DB56-43DE-B9EC-F56424533913}" presName="compNode" presStyleCnt="0"/>
      <dgm:spPr/>
    </dgm:pt>
    <dgm:pt modelId="{3AC9C142-23DF-4835-BCA3-2510D71BD2F5}" type="pres">
      <dgm:prSet presAssocID="{9C6F7CFB-DB56-43DE-B9EC-F56424533913}" presName="iconBgRect" presStyleLbl="bgShp" presStyleIdx="4" presStyleCnt="7"/>
      <dgm:spPr/>
    </dgm:pt>
    <dgm:pt modelId="{DDB4A507-73DF-4428-88DD-C211B52E3C20}" type="pres">
      <dgm:prSet presAssocID="{9C6F7CFB-DB56-43DE-B9EC-F5642453391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686387-6B09-477D-A507-C4F18CCF5304}" type="pres">
      <dgm:prSet presAssocID="{9C6F7CFB-DB56-43DE-B9EC-F56424533913}" presName="spaceRect" presStyleCnt="0"/>
      <dgm:spPr/>
    </dgm:pt>
    <dgm:pt modelId="{B4466665-FD2C-4A38-8C53-786660A89340}" type="pres">
      <dgm:prSet presAssocID="{9C6F7CFB-DB56-43DE-B9EC-F56424533913}" presName="textRect" presStyleLbl="revTx" presStyleIdx="4" presStyleCnt="7">
        <dgm:presLayoutVars>
          <dgm:chMax val="1"/>
          <dgm:chPref val="1"/>
        </dgm:presLayoutVars>
      </dgm:prSet>
      <dgm:spPr/>
    </dgm:pt>
    <dgm:pt modelId="{5EE0A19A-A353-4CA9-A6A7-7575D10C9545}" type="pres">
      <dgm:prSet presAssocID="{B1BCB0E4-8B8A-4AB1-87D4-AABF0614E371}" presName="sibTrans" presStyleCnt="0"/>
      <dgm:spPr/>
    </dgm:pt>
    <dgm:pt modelId="{CD93E6AE-B443-44AA-A433-20186E929F98}" type="pres">
      <dgm:prSet presAssocID="{21FF5C42-4E13-4494-9515-A6A9A2E63F42}" presName="compNode" presStyleCnt="0"/>
      <dgm:spPr/>
    </dgm:pt>
    <dgm:pt modelId="{332A84B1-AD79-4CD3-8BFD-08D37D70136F}" type="pres">
      <dgm:prSet presAssocID="{21FF5C42-4E13-4494-9515-A6A9A2E63F42}" presName="iconBgRect" presStyleLbl="bgShp" presStyleIdx="5" presStyleCnt="7"/>
      <dgm:spPr/>
    </dgm:pt>
    <dgm:pt modelId="{6CEE5F36-4C86-41C6-8C1C-16C367D1BA5A}" type="pres">
      <dgm:prSet presAssocID="{21FF5C42-4E13-4494-9515-A6A9A2E63F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54E9709-6B58-42A8-A515-1BC114C9A82F}" type="pres">
      <dgm:prSet presAssocID="{21FF5C42-4E13-4494-9515-A6A9A2E63F42}" presName="spaceRect" presStyleCnt="0"/>
      <dgm:spPr/>
    </dgm:pt>
    <dgm:pt modelId="{A1D0730B-3270-4E30-BCD5-BDFAD691D6B0}" type="pres">
      <dgm:prSet presAssocID="{21FF5C42-4E13-4494-9515-A6A9A2E63F42}" presName="textRect" presStyleLbl="revTx" presStyleIdx="5" presStyleCnt="7">
        <dgm:presLayoutVars>
          <dgm:chMax val="1"/>
          <dgm:chPref val="1"/>
        </dgm:presLayoutVars>
      </dgm:prSet>
      <dgm:spPr/>
    </dgm:pt>
    <dgm:pt modelId="{999A65A7-CA45-4CF0-9660-F23E81FE7D84}" type="pres">
      <dgm:prSet presAssocID="{95BE454C-4950-4132-95B0-ABBE9FAF08B7}" presName="sibTrans" presStyleCnt="0"/>
      <dgm:spPr/>
    </dgm:pt>
    <dgm:pt modelId="{DE8C4B8E-1B5E-464C-8B7A-23B0C61F98BB}" type="pres">
      <dgm:prSet presAssocID="{235FDE37-718D-49D7-B39E-A79D85C3B039}" presName="compNode" presStyleCnt="0"/>
      <dgm:spPr/>
    </dgm:pt>
    <dgm:pt modelId="{68CE24C4-EFA2-42F5-89F0-AC667E86672C}" type="pres">
      <dgm:prSet presAssocID="{235FDE37-718D-49D7-B39E-A79D85C3B039}" presName="iconBgRect" presStyleLbl="bgShp" presStyleIdx="6" presStyleCnt="7"/>
      <dgm:spPr/>
    </dgm:pt>
    <dgm:pt modelId="{42730A79-CC20-4686-B3A4-6E8B0ECA446B}" type="pres">
      <dgm:prSet presAssocID="{235FDE37-718D-49D7-B39E-A79D85C3B03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2CB5044-61E4-4715-BE85-931CAD03CD77}" type="pres">
      <dgm:prSet presAssocID="{235FDE37-718D-49D7-B39E-A79D85C3B039}" presName="spaceRect" presStyleCnt="0"/>
      <dgm:spPr/>
    </dgm:pt>
    <dgm:pt modelId="{D5BDB1BA-998C-4CBE-9C39-37D08B7CD95D}" type="pres">
      <dgm:prSet presAssocID="{235FDE37-718D-49D7-B39E-A79D85C3B03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691141D-2AC5-477B-A842-14F19EAE6328}" type="presOf" srcId="{39ED2846-CDE6-46F1-8FCB-02F4FA4C831F}" destId="{1B5E865D-B797-4862-9C83-880A51898CDF}" srcOrd="0" destOrd="0" presId="urn:microsoft.com/office/officeart/2018/5/layout/IconCircleLabelList"/>
    <dgm:cxn modelId="{9F6C7027-D062-4415-B920-C49B5F05F4CB}" srcId="{39ED2846-CDE6-46F1-8FCB-02F4FA4C831F}" destId="{90479F53-F327-4F8B-A015-39BB8164742A}" srcOrd="0" destOrd="0" parTransId="{BE23340B-3131-4C30-951C-755E53AAE2B1}" sibTransId="{676729CF-1F99-4EBD-BDF5-0DB5B5564A7A}"/>
    <dgm:cxn modelId="{5AACE227-3D5A-4B8A-AE89-0A3FD73545FA}" srcId="{39ED2846-CDE6-46F1-8FCB-02F4FA4C831F}" destId="{9C6F7CFB-DB56-43DE-B9EC-F56424533913}" srcOrd="4" destOrd="0" parTransId="{6E37B8BF-DD4B-4858-A9ED-3FB29674B259}" sibTransId="{B1BCB0E4-8B8A-4AB1-87D4-AABF0614E371}"/>
    <dgm:cxn modelId="{0404892E-C3D9-4AFD-840B-A575491D8F0F}" type="presOf" srcId="{9C6F7CFB-DB56-43DE-B9EC-F56424533913}" destId="{B4466665-FD2C-4A38-8C53-786660A89340}" srcOrd="0" destOrd="0" presId="urn:microsoft.com/office/officeart/2018/5/layout/IconCircleLabelList"/>
    <dgm:cxn modelId="{9B367442-2E39-4E3C-8E83-B08DB50EC78E}" type="presOf" srcId="{90479F53-F327-4F8B-A015-39BB8164742A}" destId="{F178EE63-D8FC-432E-979C-B4F8D91560DE}" srcOrd="0" destOrd="0" presId="urn:microsoft.com/office/officeart/2018/5/layout/IconCircleLabelList"/>
    <dgm:cxn modelId="{8F955044-938F-433A-B1EA-AE44018C53EF}" type="presOf" srcId="{F118661E-E8C4-41A6-B1FA-E5D4AF4F6325}" destId="{07AD8514-5B1E-4344-A1DE-84EB25995158}" srcOrd="0" destOrd="0" presId="urn:microsoft.com/office/officeart/2018/5/layout/IconCircleLabelList"/>
    <dgm:cxn modelId="{6CB42C74-C7DC-4499-9276-86DAE43A113B}" type="presOf" srcId="{21FF5C42-4E13-4494-9515-A6A9A2E63F42}" destId="{A1D0730B-3270-4E30-BCD5-BDFAD691D6B0}" srcOrd="0" destOrd="0" presId="urn:microsoft.com/office/officeart/2018/5/layout/IconCircleLabelList"/>
    <dgm:cxn modelId="{093E4755-3A98-4D53-8A66-C608F78DF42C}" srcId="{39ED2846-CDE6-46F1-8FCB-02F4FA4C831F}" destId="{F118661E-E8C4-41A6-B1FA-E5D4AF4F6325}" srcOrd="1" destOrd="0" parTransId="{CF7467B6-EB94-46C9-AAD6-6BB6A0DE09F3}" sibTransId="{494B7D07-A420-49C9-B748-631AD51490BF}"/>
    <dgm:cxn modelId="{416F9656-A394-440C-B6BB-C90AA464E08A}" type="presOf" srcId="{235FDE37-718D-49D7-B39E-A79D85C3B039}" destId="{D5BDB1BA-998C-4CBE-9C39-37D08B7CD95D}" srcOrd="0" destOrd="0" presId="urn:microsoft.com/office/officeart/2018/5/layout/IconCircleLabelList"/>
    <dgm:cxn modelId="{EB7B8D7D-8223-4C2B-8380-8669B01B44DF}" srcId="{39ED2846-CDE6-46F1-8FCB-02F4FA4C831F}" destId="{B6BCEF26-A554-4AD2-97F8-83A0E5BD7638}" srcOrd="3" destOrd="0" parTransId="{E404DC72-23D0-4A4B-AC8F-D0FED385EC96}" sibTransId="{B1BFF13B-34EA-40B0-A81A-C8688C1E90ED}"/>
    <dgm:cxn modelId="{59A08B87-25B3-46DD-8473-3AA23920BCF9}" type="presOf" srcId="{B6BCEF26-A554-4AD2-97F8-83A0E5BD7638}" destId="{DA466C0E-DE7E-4369-8298-3244A593435A}" srcOrd="0" destOrd="0" presId="urn:microsoft.com/office/officeart/2018/5/layout/IconCircleLabelList"/>
    <dgm:cxn modelId="{992F3EA1-FA89-4DDF-B7F3-94B4D82D7819}" type="presOf" srcId="{1836C5E6-0BF6-48ED-A6F8-A50114F2F9D1}" destId="{F88B4328-1B6B-4B65-B350-F72138E73E26}" srcOrd="0" destOrd="0" presId="urn:microsoft.com/office/officeart/2018/5/layout/IconCircleLabelList"/>
    <dgm:cxn modelId="{660878B6-2FC4-49D4-9916-4E32342D7201}" srcId="{39ED2846-CDE6-46F1-8FCB-02F4FA4C831F}" destId="{1836C5E6-0BF6-48ED-A6F8-A50114F2F9D1}" srcOrd="2" destOrd="0" parTransId="{89F3C241-A2E5-45F7-B5A0-5ECAA34FD9E2}" sibTransId="{4D57B246-5DB4-4224-A9EE-85394F2F13A2}"/>
    <dgm:cxn modelId="{8F9516CC-CA5B-4F20-A06F-DB3FF341DE61}" srcId="{39ED2846-CDE6-46F1-8FCB-02F4FA4C831F}" destId="{21FF5C42-4E13-4494-9515-A6A9A2E63F42}" srcOrd="5" destOrd="0" parTransId="{CF79F220-9CFC-46A5-850F-D84D0F260F0C}" sibTransId="{95BE454C-4950-4132-95B0-ABBE9FAF08B7}"/>
    <dgm:cxn modelId="{3C9D43EE-3917-4609-8971-244609087DE4}" srcId="{39ED2846-CDE6-46F1-8FCB-02F4FA4C831F}" destId="{235FDE37-718D-49D7-B39E-A79D85C3B039}" srcOrd="6" destOrd="0" parTransId="{7EB03A36-83DC-4631-93CA-F3288636A67D}" sibTransId="{F20749DB-8F90-42FF-B4CF-2B06D57F0B5E}"/>
    <dgm:cxn modelId="{3A3B9528-09D7-4C7E-A2D1-42714A87DA78}" type="presParOf" srcId="{1B5E865D-B797-4862-9C83-880A51898CDF}" destId="{F8CE752E-4355-4816-9305-E40CA630B3E1}" srcOrd="0" destOrd="0" presId="urn:microsoft.com/office/officeart/2018/5/layout/IconCircleLabelList"/>
    <dgm:cxn modelId="{E89A8D95-0C17-452C-8CBC-1E697D3FDDCB}" type="presParOf" srcId="{F8CE752E-4355-4816-9305-E40CA630B3E1}" destId="{A8414708-B27D-4B33-9F25-13604471191C}" srcOrd="0" destOrd="0" presId="urn:microsoft.com/office/officeart/2018/5/layout/IconCircleLabelList"/>
    <dgm:cxn modelId="{D49EF0E2-D933-4E1C-80E3-037379199535}" type="presParOf" srcId="{F8CE752E-4355-4816-9305-E40CA630B3E1}" destId="{489DD504-1E53-4EC7-8458-FE1841169617}" srcOrd="1" destOrd="0" presId="urn:microsoft.com/office/officeart/2018/5/layout/IconCircleLabelList"/>
    <dgm:cxn modelId="{3DC5E91C-9728-464C-930A-0D05BAFC2088}" type="presParOf" srcId="{F8CE752E-4355-4816-9305-E40CA630B3E1}" destId="{20B7D984-F02F-4D2C-800E-404E4C5BBC4F}" srcOrd="2" destOrd="0" presId="urn:microsoft.com/office/officeart/2018/5/layout/IconCircleLabelList"/>
    <dgm:cxn modelId="{9E21E832-803B-40B7-9B2B-BF9272C680DE}" type="presParOf" srcId="{F8CE752E-4355-4816-9305-E40CA630B3E1}" destId="{F178EE63-D8FC-432E-979C-B4F8D91560DE}" srcOrd="3" destOrd="0" presId="urn:microsoft.com/office/officeart/2018/5/layout/IconCircleLabelList"/>
    <dgm:cxn modelId="{1288D05A-26FD-4652-AD3A-5A5F10B3994D}" type="presParOf" srcId="{1B5E865D-B797-4862-9C83-880A51898CDF}" destId="{1442F13B-0494-4FF5-A1AD-6BFDB910334A}" srcOrd="1" destOrd="0" presId="urn:microsoft.com/office/officeart/2018/5/layout/IconCircleLabelList"/>
    <dgm:cxn modelId="{2B4438AC-95DD-4D34-9D78-180979A87CD6}" type="presParOf" srcId="{1B5E865D-B797-4862-9C83-880A51898CDF}" destId="{0A607870-5689-41D3-9DCB-7FCC3A95D2CD}" srcOrd="2" destOrd="0" presId="urn:microsoft.com/office/officeart/2018/5/layout/IconCircleLabelList"/>
    <dgm:cxn modelId="{BA5CADEF-86A5-4736-9586-5F951C34B86A}" type="presParOf" srcId="{0A607870-5689-41D3-9DCB-7FCC3A95D2CD}" destId="{034B340A-E381-4A5E-B3D5-8B95E6F91E4B}" srcOrd="0" destOrd="0" presId="urn:microsoft.com/office/officeart/2018/5/layout/IconCircleLabelList"/>
    <dgm:cxn modelId="{5317CCDA-7963-4C41-BF7F-1AD74FDA90FA}" type="presParOf" srcId="{0A607870-5689-41D3-9DCB-7FCC3A95D2CD}" destId="{573231D6-A678-44A3-8B6D-7F72BC592D11}" srcOrd="1" destOrd="0" presId="urn:microsoft.com/office/officeart/2018/5/layout/IconCircleLabelList"/>
    <dgm:cxn modelId="{109158DE-9A1B-45E1-838D-D5B3DD1A7F60}" type="presParOf" srcId="{0A607870-5689-41D3-9DCB-7FCC3A95D2CD}" destId="{5D74F2C9-FE80-44C9-8DCA-870C3B44E730}" srcOrd="2" destOrd="0" presId="urn:microsoft.com/office/officeart/2018/5/layout/IconCircleLabelList"/>
    <dgm:cxn modelId="{04CE8337-7598-44AE-AD43-8CC8B0B231E6}" type="presParOf" srcId="{0A607870-5689-41D3-9DCB-7FCC3A95D2CD}" destId="{07AD8514-5B1E-4344-A1DE-84EB25995158}" srcOrd="3" destOrd="0" presId="urn:microsoft.com/office/officeart/2018/5/layout/IconCircleLabelList"/>
    <dgm:cxn modelId="{53E12311-C53F-410E-8A61-EB033D6BC7B6}" type="presParOf" srcId="{1B5E865D-B797-4862-9C83-880A51898CDF}" destId="{DBDD23C4-FE5A-4333-9B6F-5888AC22BC87}" srcOrd="3" destOrd="0" presId="urn:microsoft.com/office/officeart/2018/5/layout/IconCircleLabelList"/>
    <dgm:cxn modelId="{63B2A887-6ED8-45A1-9A7E-ED45729A27CF}" type="presParOf" srcId="{1B5E865D-B797-4862-9C83-880A51898CDF}" destId="{5EEA248E-3D6F-41C7-B05A-0F85DD3824BF}" srcOrd="4" destOrd="0" presId="urn:microsoft.com/office/officeart/2018/5/layout/IconCircleLabelList"/>
    <dgm:cxn modelId="{860F95AB-8864-4F00-ABC5-E2B35F2F3BCA}" type="presParOf" srcId="{5EEA248E-3D6F-41C7-B05A-0F85DD3824BF}" destId="{E06AF561-D215-4029-96CB-E232B04A4921}" srcOrd="0" destOrd="0" presId="urn:microsoft.com/office/officeart/2018/5/layout/IconCircleLabelList"/>
    <dgm:cxn modelId="{015405D8-1B2B-4FFD-8DD4-8BF6CF80A991}" type="presParOf" srcId="{5EEA248E-3D6F-41C7-B05A-0F85DD3824BF}" destId="{FC11E28F-6937-40C6-8CAF-1AB6D4B086B3}" srcOrd="1" destOrd="0" presId="urn:microsoft.com/office/officeart/2018/5/layout/IconCircleLabelList"/>
    <dgm:cxn modelId="{F19812BE-179C-4BD5-8128-F9554993B140}" type="presParOf" srcId="{5EEA248E-3D6F-41C7-B05A-0F85DD3824BF}" destId="{4F129D9D-B464-4EB7-852F-030B081DBE19}" srcOrd="2" destOrd="0" presId="urn:microsoft.com/office/officeart/2018/5/layout/IconCircleLabelList"/>
    <dgm:cxn modelId="{04DC1747-838A-4238-9DA8-C3D69AFDEE64}" type="presParOf" srcId="{5EEA248E-3D6F-41C7-B05A-0F85DD3824BF}" destId="{F88B4328-1B6B-4B65-B350-F72138E73E26}" srcOrd="3" destOrd="0" presId="urn:microsoft.com/office/officeart/2018/5/layout/IconCircleLabelList"/>
    <dgm:cxn modelId="{4774122B-93E3-4DDC-B7DC-ECCF5B754529}" type="presParOf" srcId="{1B5E865D-B797-4862-9C83-880A51898CDF}" destId="{91F15603-0B57-4DDF-A470-B49273931630}" srcOrd="5" destOrd="0" presId="urn:microsoft.com/office/officeart/2018/5/layout/IconCircleLabelList"/>
    <dgm:cxn modelId="{69E18C92-FCEF-4889-A15D-22429823795B}" type="presParOf" srcId="{1B5E865D-B797-4862-9C83-880A51898CDF}" destId="{B704CBA0-356E-46EC-8542-276D80277220}" srcOrd="6" destOrd="0" presId="urn:microsoft.com/office/officeart/2018/5/layout/IconCircleLabelList"/>
    <dgm:cxn modelId="{F4DB991A-D46A-4621-82D9-6813DBABCB38}" type="presParOf" srcId="{B704CBA0-356E-46EC-8542-276D80277220}" destId="{097D4B71-F07B-4FAB-A3C2-143DCC4F69D7}" srcOrd="0" destOrd="0" presId="urn:microsoft.com/office/officeart/2018/5/layout/IconCircleLabelList"/>
    <dgm:cxn modelId="{4BC7D1C1-71A8-42D0-BBFB-91F3AF9202F3}" type="presParOf" srcId="{B704CBA0-356E-46EC-8542-276D80277220}" destId="{D1452A8C-35C8-47A7-B30D-39C9CD8A82B7}" srcOrd="1" destOrd="0" presId="urn:microsoft.com/office/officeart/2018/5/layout/IconCircleLabelList"/>
    <dgm:cxn modelId="{37B996F4-5C19-4B90-8655-E1FD0D2EA389}" type="presParOf" srcId="{B704CBA0-356E-46EC-8542-276D80277220}" destId="{8DC3D09F-2539-490C-8681-7ECE30D23AE2}" srcOrd="2" destOrd="0" presId="urn:microsoft.com/office/officeart/2018/5/layout/IconCircleLabelList"/>
    <dgm:cxn modelId="{CA5C9B16-4A01-4602-8E39-1BAAA053A1C9}" type="presParOf" srcId="{B704CBA0-356E-46EC-8542-276D80277220}" destId="{DA466C0E-DE7E-4369-8298-3244A593435A}" srcOrd="3" destOrd="0" presId="urn:microsoft.com/office/officeart/2018/5/layout/IconCircleLabelList"/>
    <dgm:cxn modelId="{799CA7AC-6C75-4E01-BA37-94CDB6A2543E}" type="presParOf" srcId="{1B5E865D-B797-4862-9C83-880A51898CDF}" destId="{B13B552A-1C94-414E-A084-7F0BC55024D6}" srcOrd="7" destOrd="0" presId="urn:microsoft.com/office/officeart/2018/5/layout/IconCircleLabelList"/>
    <dgm:cxn modelId="{B7136156-4223-4ACF-807A-4E6A4FE13440}" type="presParOf" srcId="{1B5E865D-B797-4862-9C83-880A51898CDF}" destId="{3E28E1B5-B0B0-4153-A327-833607E26CD5}" srcOrd="8" destOrd="0" presId="urn:microsoft.com/office/officeart/2018/5/layout/IconCircleLabelList"/>
    <dgm:cxn modelId="{880CBD68-0EFA-442F-B4C7-11A23084E293}" type="presParOf" srcId="{3E28E1B5-B0B0-4153-A327-833607E26CD5}" destId="{3AC9C142-23DF-4835-BCA3-2510D71BD2F5}" srcOrd="0" destOrd="0" presId="urn:microsoft.com/office/officeart/2018/5/layout/IconCircleLabelList"/>
    <dgm:cxn modelId="{B7A72CD8-4242-4386-9D88-8CAC98D046AD}" type="presParOf" srcId="{3E28E1B5-B0B0-4153-A327-833607E26CD5}" destId="{DDB4A507-73DF-4428-88DD-C211B52E3C20}" srcOrd="1" destOrd="0" presId="urn:microsoft.com/office/officeart/2018/5/layout/IconCircleLabelList"/>
    <dgm:cxn modelId="{67F70E86-766B-44C1-8705-5F13E8E15B5E}" type="presParOf" srcId="{3E28E1B5-B0B0-4153-A327-833607E26CD5}" destId="{11686387-6B09-477D-A507-C4F18CCF5304}" srcOrd="2" destOrd="0" presId="urn:microsoft.com/office/officeart/2018/5/layout/IconCircleLabelList"/>
    <dgm:cxn modelId="{DB57AA10-3FC0-4CE3-8F37-B32CADEDAF1C}" type="presParOf" srcId="{3E28E1B5-B0B0-4153-A327-833607E26CD5}" destId="{B4466665-FD2C-4A38-8C53-786660A89340}" srcOrd="3" destOrd="0" presId="urn:microsoft.com/office/officeart/2018/5/layout/IconCircleLabelList"/>
    <dgm:cxn modelId="{8B8C9BCC-C8A1-4448-B8E7-D1436440DE03}" type="presParOf" srcId="{1B5E865D-B797-4862-9C83-880A51898CDF}" destId="{5EE0A19A-A353-4CA9-A6A7-7575D10C9545}" srcOrd="9" destOrd="0" presId="urn:microsoft.com/office/officeart/2018/5/layout/IconCircleLabelList"/>
    <dgm:cxn modelId="{084B13D2-6619-4B24-8D9F-786BF4CE5BC8}" type="presParOf" srcId="{1B5E865D-B797-4862-9C83-880A51898CDF}" destId="{CD93E6AE-B443-44AA-A433-20186E929F98}" srcOrd="10" destOrd="0" presId="urn:microsoft.com/office/officeart/2018/5/layout/IconCircleLabelList"/>
    <dgm:cxn modelId="{E66ECD65-92BA-4E98-B522-AA41115A9F77}" type="presParOf" srcId="{CD93E6AE-B443-44AA-A433-20186E929F98}" destId="{332A84B1-AD79-4CD3-8BFD-08D37D70136F}" srcOrd="0" destOrd="0" presId="urn:microsoft.com/office/officeart/2018/5/layout/IconCircleLabelList"/>
    <dgm:cxn modelId="{3E37E5B1-F011-4442-9044-3E8E455561B9}" type="presParOf" srcId="{CD93E6AE-B443-44AA-A433-20186E929F98}" destId="{6CEE5F36-4C86-41C6-8C1C-16C367D1BA5A}" srcOrd="1" destOrd="0" presId="urn:microsoft.com/office/officeart/2018/5/layout/IconCircleLabelList"/>
    <dgm:cxn modelId="{1A3D843A-E6B1-4469-B567-D4FBC41790BB}" type="presParOf" srcId="{CD93E6AE-B443-44AA-A433-20186E929F98}" destId="{054E9709-6B58-42A8-A515-1BC114C9A82F}" srcOrd="2" destOrd="0" presId="urn:microsoft.com/office/officeart/2018/5/layout/IconCircleLabelList"/>
    <dgm:cxn modelId="{9CDCB8D9-3955-4F25-821A-76DC3E289D0C}" type="presParOf" srcId="{CD93E6AE-B443-44AA-A433-20186E929F98}" destId="{A1D0730B-3270-4E30-BCD5-BDFAD691D6B0}" srcOrd="3" destOrd="0" presId="urn:microsoft.com/office/officeart/2018/5/layout/IconCircleLabelList"/>
    <dgm:cxn modelId="{9056CA1E-EA9F-4638-B9B8-2F9990F4569C}" type="presParOf" srcId="{1B5E865D-B797-4862-9C83-880A51898CDF}" destId="{999A65A7-CA45-4CF0-9660-F23E81FE7D84}" srcOrd="11" destOrd="0" presId="urn:microsoft.com/office/officeart/2018/5/layout/IconCircleLabelList"/>
    <dgm:cxn modelId="{65F5CC71-03AC-411D-B8B9-BF7DB7582AD1}" type="presParOf" srcId="{1B5E865D-B797-4862-9C83-880A51898CDF}" destId="{DE8C4B8E-1B5E-464C-8B7A-23B0C61F98BB}" srcOrd="12" destOrd="0" presId="urn:microsoft.com/office/officeart/2018/5/layout/IconCircleLabelList"/>
    <dgm:cxn modelId="{400E6649-C3F7-4B01-85CA-64EDF5FD2E16}" type="presParOf" srcId="{DE8C4B8E-1B5E-464C-8B7A-23B0C61F98BB}" destId="{68CE24C4-EFA2-42F5-89F0-AC667E86672C}" srcOrd="0" destOrd="0" presId="urn:microsoft.com/office/officeart/2018/5/layout/IconCircleLabelList"/>
    <dgm:cxn modelId="{FB1BA0CE-AFF0-4E32-81DA-372576352A7D}" type="presParOf" srcId="{DE8C4B8E-1B5E-464C-8B7A-23B0C61F98BB}" destId="{42730A79-CC20-4686-B3A4-6E8B0ECA446B}" srcOrd="1" destOrd="0" presId="urn:microsoft.com/office/officeart/2018/5/layout/IconCircleLabelList"/>
    <dgm:cxn modelId="{29024B94-B45E-470A-A793-072BA54A6392}" type="presParOf" srcId="{DE8C4B8E-1B5E-464C-8B7A-23B0C61F98BB}" destId="{52CB5044-61E4-4715-BE85-931CAD03CD77}" srcOrd="2" destOrd="0" presId="urn:microsoft.com/office/officeart/2018/5/layout/IconCircleLabelList"/>
    <dgm:cxn modelId="{281F2E79-15F6-4412-B2B5-5811C2607BD1}" type="presParOf" srcId="{DE8C4B8E-1B5E-464C-8B7A-23B0C61F98BB}" destId="{D5BDB1BA-998C-4CBE-9C39-37D08B7CD9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9C742-6666-4DE4-B4BC-64130C95A2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D341BD-B931-4618-8F8A-CAB65D431E3A}">
      <dgm:prSet/>
      <dgm:spPr/>
      <dgm:t>
        <a:bodyPr/>
        <a:lstStyle/>
        <a:p>
          <a:pPr>
            <a:defRPr b="1"/>
          </a:pPr>
          <a:r>
            <a:rPr lang="en-US"/>
            <a:t>Demo</a:t>
          </a:r>
        </a:p>
      </dgm:t>
    </dgm:pt>
    <dgm:pt modelId="{D38B5670-4041-4ABF-AAB1-2C3537DB763B}" type="parTrans" cxnId="{C0A03DB1-AC39-48AD-8A6D-0E2158DC226A}">
      <dgm:prSet/>
      <dgm:spPr/>
      <dgm:t>
        <a:bodyPr/>
        <a:lstStyle/>
        <a:p>
          <a:endParaRPr lang="en-US"/>
        </a:p>
      </dgm:t>
    </dgm:pt>
    <dgm:pt modelId="{D5647499-FAC3-4D59-A427-CA54CFF635FC}" type="sibTrans" cxnId="{C0A03DB1-AC39-48AD-8A6D-0E2158DC226A}">
      <dgm:prSet/>
      <dgm:spPr/>
      <dgm:t>
        <a:bodyPr/>
        <a:lstStyle/>
        <a:p>
          <a:endParaRPr lang="en-US"/>
        </a:p>
      </dgm:t>
    </dgm:pt>
    <dgm:pt modelId="{4167F002-5949-451F-83F6-9C61861342DE}">
      <dgm:prSet/>
      <dgm:spPr/>
      <dgm:t>
        <a:bodyPr/>
        <a:lstStyle/>
        <a:p>
          <a:pPr>
            <a:defRPr b="1"/>
          </a:pPr>
          <a:r>
            <a:rPr lang="en-US"/>
            <a:t>Summary Page</a:t>
          </a:r>
        </a:p>
      </dgm:t>
    </dgm:pt>
    <dgm:pt modelId="{8ACB7A2B-D6DC-48D9-8CCA-AC1A98BBD1C1}" type="parTrans" cxnId="{1B308A61-3BF8-4BB9-B884-0106157E939F}">
      <dgm:prSet/>
      <dgm:spPr/>
      <dgm:t>
        <a:bodyPr/>
        <a:lstStyle/>
        <a:p>
          <a:endParaRPr lang="en-US"/>
        </a:p>
      </dgm:t>
    </dgm:pt>
    <dgm:pt modelId="{3557CD58-CB0B-402F-BD65-69E9D46ED29B}" type="sibTrans" cxnId="{1B308A61-3BF8-4BB9-B884-0106157E939F}">
      <dgm:prSet/>
      <dgm:spPr/>
      <dgm:t>
        <a:bodyPr/>
        <a:lstStyle/>
        <a:p>
          <a:endParaRPr lang="en-US"/>
        </a:p>
      </dgm:t>
    </dgm:pt>
    <dgm:pt modelId="{A25E1268-D5C0-40E1-9C2C-931B00114BF7}">
      <dgm:prSet/>
      <dgm:spPr/>
      <dgm:t>
        <a:bodyPr/>
        <a:lstStyle/>
        <a:p>
          <a:r>
            <a:rPr lang="en-US"/>
            <a:t>Text box</a:t>
          </a:r>
        </a:p>
      </dgm:t>
    </dgm:pt>
    <dgm:pt modelId="{F7655AB9-A055-4725-8354-022F7B78CC52}" type="parTrans" cxnId="{AD5C4BC3-B857-4472-B86F-A15245121EA2}">
      <dgm:prSet/>
      <dgm:spPr/>
      <dgm:t>
        <a:bodyPr/>
        <a:lstStyle/>
        <a:p>
          <a:endParaRPr lang="en-US"/>
        </a:p>
      </dgm:t>
    </dgm:pt>
    <dgm:pt modelId="{33BECE07-A6A4-425C-904D-09D8C1CF627B}" type="sibTrans" cxnId="{AD5C4BC3-B857-4472-B86F-A15245121EA2}">
      <dgm:prSet/>
      <dgm:spPr/>
      <dgm:t>
        <a:bodyPr/>
        <a:lstStyle/>
        <a:p>
          <a:endParaRPr lang="en-US"/>
        </a:p>
      </dgm:t>
    </dgm:pt>
    <dgm:pt modelId="{06781265-D1DD-4C95-9CEF-B053A4BD485E}">
      <dgm:prSet/>
      <dgm:spPr/>
      <dgm:t>
        <a:bodyPr/>
        <a:lstStyle/>
        <a:p>
          <a:r>
            <a:rPr lang="en-US"/>
            <a:t>Cards for # of Questions &amp; # Responses</a:t>
          </a:r>
        </a:p>
      </dgm:t>
    </dgm:pt>
    <dgm:pt modelId="{FCFA2431-AEF9-461F-A849-663EDDA0F16C}" type="parTrans" cxnId="{C09169BD-2037-4CA8-8F15-049563399426}">
      <dgm:prSet/>
      <dgm:spPr/>
      <dgm:t>
        <a:bodyPr/>
        <a:lstStyle/>
        <a:p>
          <a:endParaRPr lang="en-US"/>
        </a:p>
      </dgm:t>
    </dgm:pt>
    <dgm:pt modelId="{57275F80-2EF7-4301-ACA1-C961E8A50333}" type="sibTrans" cxnId="{C09169BD-2037-4CA8-8F15-049563399426}">
      <dgm:prSet/>
      <dgm:spPr/>
      <dgm:t>
        <a:bodyPr/>
        <a:lstStyle/>
        <a:p>
          <a:endParaRPr lang="en-US"/>
        </a:p>
      </dgm:t>
    </dgm:pt>
    <dgm:pt modelId="{360E84D4-BAEB-4C9E-B093-5385C5B24A1E}">
      <dgm:prSet/>
      <dgm:spPr/>
      <dgm:t>
        <a:bodyPr/>
        <a:lstStyle/>
        <a:p>
          <a:r>
            <a:rPr lang="en-US"/>
            <a:t>Word Cloud (Qualitative)</a:t>
          </a:r>
        </a:p>
      </dgm:t>
    </dgm:pt>
    <dgm:pt modelId="{61AF7816-FCB6-48F1-97E6-92A61AAEA94C}" type="parTrans" cxnId="{0EFE5B2C-65A3-4E2C-A73C-9E909CDAEAA6}">
      <dgm:prSet/>
      <dgm:spPr/>
      <dgm:t>
        <a:bodyPr/>
        <a:lstStyle/>
        <a:p>
          <a:endParaRPr lang="en-US"/>
        </a:p>
      </dgm:t>
    </dgm:pt>
    <dgm:pt modelId="{57AC52B7-13AF-4D1C-AF8E-987C6DE7FDA6}" type="sibTrans" cxnId="{0EFE5B2C-65A3-4E2C-A73C-9E909CDAEAA6}">
      <dgm:prSet/>
      <dgm:spPr/>
      <dgm:t>
        <a:bodyPr/>
        <a:lstStyle/>
        <a:p>
          <a:endParaRPr lang="en-US"/>
        </a:p>
      </dgm:t>
    </dgm:pt>
    <dgm:pt modelId="{B70628AF-CC78-439A-B8AE-DB345D2ADE88}">
      <dgm:prSet/>
      <dgm:spPr/>
      <dgm:t>
        <a:bodyPr/>
        <a:lstStyle/>
        <a:p>
          <a:pPr>
            <a:defRPr b="1"/>
          </a:pPr>
          <a:r>
            <a:rPr lang="en-US"/>
            <a:t>Details Page (Descriptive statistics)</a:t>
          </a:r>
        </a:p>
      </dgm:t>
    </dgm:pt>
    <dgm:pt modelId="{861056F1-40A9-4507-A203-61620800691B}" type="parTrans" cxnId="{AA2A2596-5D14-41E0-8386-32F7DBAFAD6C}">
      <dgm:prSet/>
      <dgm:spPr/>
      <dgm:t>
        <a:bodyPr/>
        <a:lstStyle/>
        <a:p>
          <a:endParaRPr lang="en-US"/>
        </a:p>
      </dgm:t>
    </dgm:pt>
    <dgm:pt modelId="{B05335B4-F59E-4040-8421-C683C6181EE8}" type="sibTrans" cxnId="{AA2A2596-5D14-41E0-8386-32F7DBAFAD6C}">
      <dgm:prSet/>
      <dgm:spPr/>
      <dgm:t>
        <a:bodyPr/>
        <a:lstStyle/>
        <a:p>
          <a:endParaRPr lang="en-US"/>
        </a:p>
      </dgm:t>
    </dgm:pt>
    <dgm:pt modelId="{2712E7FD-604B-463E-A12F-CF102389C1A7}">
      <dgm:prSet/>
      <dgm:spPr/>
      <dgm:t>
        <a:bodyPr/>
        <a:lstStyle/>
        <a:p>
          <a:r>
            <a:rPr lang="en-US"/>
            <a:t>Slicer for filtering by Question</a:t>
          </a:r>
        </a:p>
      </dgm:t>
    </dgm:pt>
    <dgm:pt modelId="{C40F1670-9E87-4D9D-AB5E-058E4311ABF5}" type="parTrans" cxnId="{45BA08A9-E86F-4127-A1F0-41EDF2B8D549}">
      <dgm:prSet/>
      <dgm:spPr/>
      <dgm:t>
        <a:bodyPr/>
        <a:lstStyle/>
        <a:p>
          <a:endParaRPr lang="en-US"/>
        </a:p>
      </dgm:t>
    </dgm:pt>
    <dgm:pt modelId="{5EEBA8EB-11A9-4E53-BC19-2D5CC3F2C20D}" type="sibTrans" cxnId="{45BA08A9-E86F-4127-A1F0-41EDF2B8D549}">
      <dgm:prSet/>
      <dgm:spPr/>
      <dgm:t>
        <a:bodyPr/>
        <a:lstStyle/>
        <a:p>
          <a:endParaRPr lang="en-US"/>
        </a:p>
      </dgm:t>
    </dgm:pt>
    <dgm:pt modelId="{B99786CF-B3AB-47B8-A05C-BEC0B1BDCF3A}">
      <dgm:prSet/>
      <dgm:spPr/>
      <dgm:t>
        <a:bodyPr/>
        <a:lstStyle/>
        <a:p>
          <a:r>
            <a:rPr lang="en-US"/>
            <a:t>Score Gauge </a:t>
          </a:r>
        </a:p>
      </dgm:t>
    </dgm:pt>
    <dgm:pt modelId="{CE7D08E5-7252-43AA-BD54-358226624C3B}" type="parTrans" cxnId="{A13DB78C-8129-4480-B75E-EBDA8540AF12}">
      <dgm:prSet/>
      <dgm:spPr/>
      <dgm:t>
        <a:bodyPr/>
        <a:lstStyle/>
        <a:p>
          <a:endParaRPr lang="en-US"/>
        </a:p>
      </dgm:t>
    </dgm:pt>
    <dgm:pt modelId="{CF8FE6EF-D512-48A6-B12D-0372FA6128A0}" type="sibTrans" cxnId="{A13DB78C-8129-4480-B75E-EBDA8540AF12}">
      <dgm:prSet/>
      <dgm:spPr/>
      <dgm:t>
        <a:bodyPr/>
        <a:lstStyle/>
        <a:p>
          <a:endParaRPr lang="en-US"/>
        </a:p>
      </dgm:t>
    </dgm:pt>
    <dgm:pt modelId="{3D620000-6282-4BCC-A517-F8F4C6F47D50}">
      <dgm:prSet/>
      <dgm:spPr/>
      <dgm:t>
        <a:bodyPr/>
        <a:lstStyle/>
        <a:p>
          <a:r>
            <a:rPr lang="en-US"/>
            <a:t>Box &amp; Whiskers Plot – Mean, Median, Max, Min</a:t>
          </a:r>
        </a:p>
      </dgm:t>
    </dgm:pt>
    <dgm:pt modelId="{4FFEDB99-F5D1-4DBA-884E-90A779CA409B}" type="parTrans" cxnId="{8F10FB5C-2DCF-440D-AAF8-21D0B606D316}">
      <dgm:prSet/>
      <dgm:spPr/>
      <dgm:t>
        <a:bodyPr/>
        <a:lstStyle/>
        <a:p>
          <a:endParaRPr lang="en-US"/>
        </a:p>
      </dgm:t>
    </dgm:pt>
    <dgm:pt modelId="{180CC974-238B-43C5-9B53-2DA685D1BB0B}" type="sibTrans" cxnId="{8F10FB5C-2DCF-440D-AAF8-21D0B606D316}">
      <dgm:prSet/>
      <dgm:spPr/>
      <dgm:t>
        <a:bodyPr/>
        <a:lstStyle/>
        <a:p>
          <a:endParaRPr lang="en-US"/>
        </a:p>
      </dgm:t>
    </dgm:pt>
    <dgm:pt modelId="{523E3D61-587D-4CCB-9004-FD75AAEE529B}">
      <dgm:prSet/>
      <dgm:spPr/>
      <dgm:t>
        <a:bodyPr/>
        <a:lstStyle/>
        <a:p>
          <a:r>
            <a:rPr lang="en-US"/>
            <a:t>Histogram – Frequency </a:t>
          </a:r>
        </a:p>
      </dgm:t>
    </dgm:pt>
    <dgm:pt modelId="{4B4A5776-0AC9-455C-A504-89E7005B0E2F}" type="parTrans" cxnId="{D94CDF5B-18F7-4BBA-9835-CC7F78F46358}">
      <dgm:prSet/>
      <dgm:spPr/>
      <dgm:t>
        <a:bodyPr/>
        <a:lstStyle/>
        <a:p>
          <a:endParaRPr lang="en-US"/>
        </a:p>
      </dgm:t>
    </dgm:pt>
    <dgm:pt modelId="{16266ADC-C0F0-446D-9DEE-44C98D784EE4}" type="sibTrans" cxnId="{D94CDF5B-18F7-4BBA-9835-CC7F78F46358}">
      <dgm:prSet/>
      <dgm:spPr/>
      <dgm:t>
        <a:bodyPr/>
        <a:lstStyle/>
        <a:p>
          <a:endParaRPr lang="en-US"/>
        </a:p>
      </dgm:t>
    </dgm:pt>
    <dgm:pt modelId="{37B6C5D5-A55E-4172-AF08-B5EB1FE09138}">
      <dgm:prSet/>
      <dgm:spPr/>
      <dgm:t>
        <a:bodyPr/>
        <a:lstStyle/>
        <a:p>
          <a:pPr>
            <a:defRPr b="1"/>
          </a:pPr>
          <a:r>
            <a:rPr lang="en-US"/>
            <a:t>Responses Page (Curated Raw text) </a:t>
          </a:r>
        </a:p>
      </dgm:t>
    </dgm:pt>
    <dgm:pt modelId="{D9C74949-8152-4DE3-97D6-915F4D1533A7}" type="parTrans" cxnId="{4E549D5D-2F8C-4D22-99C9-C2A4B3854C90}">
      <dgm:prSet/>
      <dgm:spPr/>
      <dgm:t>
        <a:bodyPr/>
        <a:lstStyle/>
        <a:p>
          <a:endParaRPr lang="en-US"/>
        </a:p>
      </dgm:t>
    </dgm:pt>
    <dgm:pt modelId="{FACD9A34-5DC8-4CF5-99F1-D60D4CDFC832}" type="sibTrans" cxnId="{4E549D5D-2F8C-4D22-99C9-C2A4B3854C90}">
      <dgm:prSet/>
      <dgm:spPr/>
      <dgm:t>
        <a:bodyPr/>
        <a:lstStyle/>
        <a:p>
          <a:endParaRPr lang="en-US"/>
        </a:p>
      </dgm:t>
    </dgm:pt>
    <dgm:pt modelId="{BAB3EDBA-292F-42E2-A067-9BA81B5631E7}">
      <dgm:prSet/>
      <dgm:spPr/>
      <dgm:t>
        <a:bodyPr/>
        <a:lstStyle/>
        <a:p>
          <a:r>
            <a:rPr lang="en-US"/>
            <a:t>Slice by question &amp; Response Score Bin</a:t>
          </a:r>
        </a:p>
      </dgm:t>
    </dgm:pt>
    <dgm:pt modelId="{62569BFA-591D-4989-A517-A9292F66EFDC}" type="parTrans" cxnId="{1BC9B312-9B04-4257-B035-5901965D4EEA}">
      <dgm:prSet/>
      <dgm:spPr/>
      <dgm:t>
        <a:bodyPr/>
        <a:lstStyle/>
        <a:p>
          <a:endParaRPr lang="en-US"/>
        </a:p>
      </dgm:t>
    </dgm:pt>
    <dgm:pt modelId="{25981D1F-2B14-4739-88BF-B068BCFF71C0}" type="sibTrans" cxnId="{1BC9B312-9B04-4257-B035-5901965D4EEA}">
      <dgm:prSet/>
      <dgm:spPr/>
      <dgm:t>
        <a:bodyPr/>
        <a:lstStyle/>
        <a:p>
          <a:endParaRPr lang="en-US"/>
        </a:p>
      </dgm:t>
    </dgm:pt>
    <dgm:pt modelId="{A302D2F7-4C10-4311-94C7-FE612A6B479A}">
      <dgm:prSet/>
      <dgm:spPr/>
      <dgm:t>
        <a:bodyPr/>
        <a:lstStyle/>
        <a:p>
          <a:r>
            <a:rPr lang="en-US"/>
            <a:t>See all the associated response texts</a:t>
          </a:r>
        </a:p>
      </dgm:t>
    </dgm:pt>
    <dgm:pt modelId="{F539B819-7CD0-46E8-93CF-89FF496B055B}" type="parTrans" cxnId="{10041DFF-06F0-4EC5-AB15-75AB81144086}">
      <dgm:prSet/>
      <dgm:spPr/>
      <dgm:t>
        <a:bodyPr/>
        <a:lstStyle/>
        <a:p>
          <a:endParaRPr lang="en-US"/>
        </a:p>
      </dgm:t>
    </dgm:pt>
    <dgm:pt modelId="{C2509323-5A2C-428D-836A-FCF704056539}" type="sibTrans" cxnId="{10041DFF-06F0-4EC5-AB15-75AB81144086}">
      <dgm:prSet/>
      <dgm:spPr/>
      <dgm:t>
        <a:bodyPr/>
        <a:lstStyle/>
        <a:p>
          <a:endParaRPr lang="en-US"/>
        </a:p>
      </dgm:t>
    </dgm:pt>
    <dgm:pt modelId="{E40CB107-F76B-45BC-A96F-D31E2B43CF27}" type="pres">
      <dgm:prSet presAssocID="{AC19C742-6666-4DE4-B4BC-64130C95A2B8}" presName="root" presStyleCnt="0">
        <dgm:presLayoutVars>
          <dgm:dir/>
          <dgm:resizeHandles val="exact"/>
        </dgm:presLayoutVars>
      </dgm:prSet>
      <dgm:spPr/>
    </dgm:pt>
    <dgm:pt modelId="{1983E7AB-0F7E-489F-A87D-AC13EE5342A4}" type="pres">
      <dgm:prSet presAssocID="{C4D341BD-B931-4618-8F8A-CAB65D431E3A}" presName="compNode" presStyleCnt="0"/>
      <dgm:spPr/>
    </dgm:pt>
    <dgm:pt modelId="{449EE01B-7681-4155-8C10-DA155DE0CB45}" type="pres">
      <dgm:prSet presAssocID="{C4D341BD-B931-4618-8F8A-CAB65D431E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E98B088-B928-4A8B-B313-8537E2699F33}" type="pres">
      <dgm:prSet presAssocID="{C4D341BD-B931-4618-8F8A-CAB65D431E3A}" presName="iconSpace" presStyleCnt="0"/>
      <dgm:spPr/>
    </dgm:pt>
    <dgm:pt modelId="{CABD8922-67FE-4092-89BF-FA7DB202066D}" type="pres">
      <dgm:prSet presAssocID="{C4D341BD-B931-4618-8F8A-CAB65D431E3A}" presName="parTx" presStyleLbl="revTx" presStyleIdx="0" presStyleCnt="8">
        <dgm:presLayoutVars>
          <dgm:chMax val="0"/>
          <dgm:chPref val="0"/>
        </dgm:presLayoutVars>
      </dgm:prSet>
      <dgm:spPr/>
    </dgm:pt>
    <dgm:pt modelId="{1C54F7F8-057D-49F8-B1FD-040EB827E3E5}" type="pres">
      <dgm:prSet presAssocID="{C4D341BD-B931-4618-8F8A-CAB65D431E3A}" presName="txSpace" presStyleCnt="0"/>
      <dgm:spPr/>
    </dgm:pt>
    <dgm:pt modelId="{920FDC5D-8116-4E6B-93B2-2E29DEFCA0ED}" type="pres">
      <dgm:prSet presAssocID="{C4D341BD-B931-4618-8F8A-CAB65D431E3A}" presName="desTx" presStyleLbl="revTx" presStyleIdx="1" presStyleCnt="8">
        <dgm:presLayoutVars/>
      </dgm:prSet>
      <dgm:spPr/>
    </dgm:pt>
    <dgm:pt modelId="{33AC4996-CF1C-40F3-BCEE-F4E1C377B8CF}" type="pres">
      <dgm:prSet presAssocID="{D5647499-FAC3-4D59-A427-CA54CFF635FC}" presName="sibTrans" presStyleCnt="0"/>
      <dgm:spPr/>
    </dgm:pt>
    <dgm:pt modelId="{88FF7955-1F99-4C2B-ACBF-81E468DAF502}" type="pres">
      <dgm:prSet presAssocID="{4167F002-5949-451F-83F6-9C61861342DE}" presName="compNode" presStyleCnt="0"/>
      <dgm:spPr/>
    </dgm:pt>
    <dgm:pt modelId="{573E0517-6802-4945-960D-AAD9D520CDA6}" type="pres">
      <dgm:prSet presAssocID="{4167F002-5949-451F-83F6-9C61861342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7DE133A-A12E-4345-BE7C-C1400C16BA94}" type="pres">
      <dgm:prSet presAssocID="{4167F002-5949-451F-83F6-9C61861342DE}" presName="iconSpace" presStyleCnt="0"/>
      <dgm:spPr/>
    </dgm:pt>
    <dgm:pt modelId="{535FECE1-1CE5-43B8-864B-8FBFC9410BB4}" type="pres">
      <dgm:prSet presAssocID="{4167F002-5949-451F-83F6-9C61861342DE}" presName="parTx" presStyleLbl="revTx" presStyleIdx="2" presStyleCnt="8">
        <dgm:presLayoutVars>
          <dgm:chMax val="0"/>
          <dgm:chPref val="0"/>
        </dgm:presLayoutVars>
      </dgm:prSet>
      <dgm:spPr/>
    </dgm:pt>
    <dgm:pt modelId="{B25F0F97-1213-4CD7-98AE-0D14A304B055}" type="pres">
      <dgm:prSet presAssocID="{4167F002-5949-451F-83F6-9C61861342DE}" presName="txSpace" presStyleCnt="0"/>
      <dgm:spPr/>
    </dgm:pt>
    <dgm:pt modelId="{4997A36A-9EC1-40A7-B140-585CD66E70C8}" type="pres">
      <dgm:prSet presAssocID="{4167F002-5949-451F-83F6-9C61861342DE}" presName="desTx" presStyleLbl="revTx" presStyleIdx="3" presStyleCnt="8">
        <dgm:presLayoutVars/>
      </dgm:prSet>
      <dgm:spPr/>
    </dgm:pt>
    <dgm:pt modelId="{ECD4CA79-4F69-4857-84B2-343D0B6F97AD}" type="pres">
      <dgm:prSet presAssocID="{3557CD58-CB0B-402F-BD65-69E9D46ED29B}" presName="sibTrans" presStyleCnt="0"/>
      <dgm:spPr/>
    </dgm:pt>
    <dgm:pt modelId="{960D72A6-C0DC-48D6-A8A4-DF7FC8277102}" type="pres">
      <dgm:prSet presAssocID="{B70628AF-CC78-439A-B8AE-DB345D2ADE88}" presName="compNode" presStyleCnt="0"/>
      <dgm:spPr/>
    </dgm:pt>
    <dgm:pt modelId="{16CB31F0-8E3C-4104-979F-57C3FC5D5098}" type="pres">
      <dgm:prSet presAssocID="{B70628AF-CC78-439A-B8AE-DB345D2ADE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58ABF8-AAAE-4D3F-AACD-81EF3194EACD}" type="pres">
      <dgm:prSet presAssocID="{B70628AF-CC78-439A-B8AE-DB345D2ADE88}" presName="iconSpace" presStyleCnt="0"/>
      <dgm:spPr/>
    </dgm:pt>
    <dgm:pt modelId="{0608D13D-18E1-40DD-A4BE-DD872AE99224}" type="pres">
      <dgm:prSet presAssocID="{B70628AF-CC78-439A-B8AE-DB345D2ADE88}" presName="parTx" presStyleLbl="revTx" presStyleIdx="4" presStyleCnt="8">
        <dgm:presLayoutVars>
          <dgm:chMax val="0"/>
          <dgm:chPref val="0"/>
        </dgm:presLayoutVars>
      </dgm:prSet>
      <dgm:spPr/>
    </dgm:pt>
    <dgm:pt modelId="{A9855A1A-3838-4A56-BE6F-5C8BBF07AEC6}" type="pres">
      <dgm:prSet presAssocID="{B70628AF-CC78-439A-B8AE-DB345D2ADE88}" presName="txSpace" presStyleCnt="0"/>
      <dgm:spPr/>
    </dgm:pt>
    <dgm:pt modelId="{0B6C5FF6-E17F-4C86-998D-E31E46191F05}" type="pres">
      <dgm:prSet presAssocID="{B70628AF-CC78-439A-B8AE-DB345D2ADE88}" presName="desTx" presStyleLbl="revTx" presStyleIdx="5" presStyleCnt="8">
        <dgm:presLayoutVars/>
      </dgm:prSet>
      <dgm:spPr/>
    </dgm:pt>
    <dgm:pt modelId="{C2BC54C3-EF15-46AE-B239-0D65BFDEA512}" type="pres">
      <dgm:prSet presAssocID="{B05335B4-F59E-4040-8421-C683C6181EE8}" presName="sibTrans" presStyleCnt="0"/>
      <dgm:spPr/>
    </dgm:pt>
    <dgm:pt modelId="{D96A2D49-A3FB-41F2-83E9-7FE52E18C8A1}" type="pres">
      <dgm:prSet presAssocID="{37B6C5D5-A55E-4172-AF08-B5EB1FE09138}" presName="compNode" presStyleCnt="0"/>
      <dgm:spPr/>
    </dgm:pt>
    <dgm:pt modelId="{6A2B42AF-9630-466F-8DF9-92B92399087C}" type="pres">
      <dgm:prSet presAssocID="{37B6C5D5-A55E-4172-AF08-B5EB1FE091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235AAC0-7BA6-49A3-BD1C-BF5E3346CECA}" type="pres">
      <dgm:prSet presAssocID="{37B6C5D5-A55E-4172-AF08-B5EB1FE09138}" presName="iconSpace" presStyleCnt="0"/>
      <dgm:spPr/>
    </dgm:pt>
    <dgm:pt modelId="{E1761270-7302-49CE-A07A-F9E2D2546F85}" type="pres">
      <dgm:prSet presAssocID="{37B6C5D5-A55E-4172-AF08-B5EB1FE09138}" presName="parTx" presStyleLbl="revTx" presStyleIdx="6" presStyleCnt="8">
        <dgm:presLayoutVars>
          <dgm:chMax val="0"/>
          <dgm:chPref val="0"/>
        </dgm:presLayoutVars>
      </dgm:prSet>
      <dgm:spPr/>
    </dgm:pt>
    <dgm:pt modelId="{FED0E3C2-DACD-4C6D-B868-182F2D161745}" type="pres">
      <dgm:prSet presAssocID="{37B6C5D5-A55E-4172-AF08-B5EB1FE09138}" presName="txSpace" presStyleCnt="0"/>
      <dgm:spPr/>
    </dgm:pt>
    <dgm:pt modelId="{DD900CB9-4D19-465B-9A28-EB409029FD06}" type="pres">
      <dgm:prSet presAssocID="{37B6C5D5-A55E-4172-AF08-B5EB1FE09138}" presName="desTx" presStyleLbl="revTx" presStyleIdx="7" presStyleCnt="8">
        <dgm:presLayoutVars/>
      </dgm:prSet>
      <dgm:spPr/>
    </dgm:pt>
  </dgm:ptLst>
  <dgm:cxnLst>
    <dgm:cxn modelId="{93358F02-76EE-484C-9217-B8C0F44CAECC}" type="presOf" srcId="{BAB3EDBA-292F-42E2-A067-9BA81B5631E7}" destId="{DD900CB9-4D19-465B-9A28-EB409029FD06}" srcOrd="0" destOrd="0" presId="urn:microsoft.com/office/officeart/2018/5/layout/CenteredIconLabelDescriptionList"/>
    <dgm:cxn modelId="{4D868B0D-E41B-48FD-805B-17AE74AE5805}" type="presOf" srcId="{AC19C742-6666-4DE4-B4BC-64130C95A2B8}" destId="{E40CB107-F76B-45BC-A96F-D31E2B43CF27}" srcOrd="0" destOrd="0" presId="urn:microsoft.com/office/officeart/2018/5/layout/CenteredIconLabelDescriptionList"/>
    <dgm:cxn modelId="{1BC9B312-9B04-4257-B035-5901965D4EEA}" srcId="{37B6C5D5-A55E-4172-AF08-B5EB1FE09138}" destId="{BAB3EDBA-292F-42E2-A067-9BA81B5631E7}" srcOrd="0" destOrd="0" parTransId="{62569BFA-591D-4989-A517-A9292F66EFDC}" sibTransId="{25981D1F-2B14-4739-88BF-B068BCFF71C0}"/>
    <dgm:cxn modelId="{6DA5EE19-DC18-4A88-B9CC-5B9641A09B89}" type="presOf" srcId="{C4D341BD-B931-4618-8F8A-CAB65D431E3A}" destId="{CABD8922-67FE-4092-89BF-FA7DB202066D}" srcOrd="0" destOrd="0" presId="urn:microsoft.com/office/officeart/2018/5/layout/CenteredIconLabelDescriptionList"/>
    <dgm:cxn modelId="{0EFE5B2C-65A3-4E2C-A73C-9E909CDAEAA6}" srcId="{4167F002-5949-451F-83F6-9C61861342DE}" destId="{360E84D4-BAEB-4C9E-B093-5385C5B24A1E}" srcOrd="2" destOrd="0" parTransId="{61AF7816-FCB6-48F1-97E6-92A61AAEA94C}" sibTransId="{57AC52B7-13AF-4D1C-AF8E-987C6DE7FDA6}"/>
    <dgm:cxn modelId="{2604B235-73EF-4DF7-BEF7-6CAA30F419D7}" type="presOf" srcId="{3D620000-6282-4BCC-A517-F8F4C6F47D50}" destId="{0B6C5FF6-E17F-4C86-998D-E31E46191F05}" srcOrd="0" destOrd="2" presId="urn:microsoft.com/office/officeart/2018/5/layout/CenteredIconLabelDescriptionList"/>
    <dgm:cxn modelId="{D94CDF5B-18F7-4BBA-9835-CC7F78F46358}" srcId="{B70628AF-CC78-439A-B8AE-DB345D2ADE88}" destId="{523E3D61-587D-4CCB-9004-FD75AAEE529B}" srcOrd="3" destOrd="0" parTransId="{4B4A5776-0AC9-455C-A504-89E7005B0E2F}" sibTransId="{16266ADC-C0F0-446D-9DEE-44C98D784EE4}"/>
    <dgm:cxn modelId="{8F10FB5C-2DCF-440D-AAF8-21D0B606D316}" srcId="{B70628AF-CC78-439A-B8AE-DB345D2ADE88}" destId="{3D620000-6282-4BCC-A517-F8F4C6F47D50}" srcOrd="2" destOrd="0" parTransId="{4FFEDB99-F5D1-4DBA-884E-90A779CA409B}" sibTransId="{180CC974-238B-43C5-9B53-2DA685D1BB0B}"/>
    <dgm:cxn modelId="{4E549D5D-2F8C-4D22-99C9-C2A4B3854C90}" srcId="{AC19C742-6666-4DE4-B4BC-64130C95A2B8}" destId="{37B6C5D5-A55E-4172-AF08-B5EB1FE09138}" srcOrd="3" destOrd="0" parTransId="{D9C74949-8152-4DE3-97D6-915F4D1533A7}" sibTransId="{FACD9A34-5DC8-4CF5-99F1-D60D4CDFC832}"/>
    <dgm:cxn modelId="{1B308A61-3BF8-4BB9-B884-0106157E939F}" srcId="{AC19C742-6666-4DE4-B4BC-64130C95A2B8}" destId="{4167F002-5949-451F-83F6-9C61861342DE}" srcOrd="1" destOrd="0" parTransId="{8ACB7A2B-D6DC-48D9-8CCA-AC1A98BBD1C1}" sibTransId="{3557CD58-CB0B-402F-BD65-69E9D46ED29B}"/>
    <dgm:cxn modelId="{40C3DD56-35A8-4E2D-B3F7-B39B9AAA7674}" type="presOf" srcId="{360E84D4-BAEB-4C9E-B093-5385C5B24A1E}" destId="{4997A36A-9EC1-40A7-B140-585CD66E70C8}" srcOrd="0" destOrd="2" presId="urn:microsoft.com/office/officeart/2018/5/layout/CenteredIconLabelDescriptionList"/>
    <dgm:cxn modelId="{A13DB78C-8129-4480-B75E-EBDA8540AF12}" srcId="{B70628AF-CC78-439A-B8AE-DB345D2ADE88}" destId="{B99786CF-B3AB-47B8-A05C-BEC0B1BDCF3A}" srcOrd="1" destOrd="0" parTransId="{CE7D08E5-7252-43AA-BD54-358226624C3B}" sibTransId="{CF8FE6EF-D512-48A6-B12D-0372FA6128A0}"/>
    <dgm:cxn modelId="{AA2A2596-5D14-41E0-8386-32F7DBAFAD6C}" srcId="{AC19C742-6666-4DE4-B4BC-64130C95A2B8}" destId="{B70628AF-CC78-439A-B8AE-DB345D2ADE88}" srcOrd="2" destOrd="0" parTransId="{861056F1-40A9-4507-A203-61620800691B}" sibTransId="{B05335B4-F59E-4040-8421-C683C6181EE8}"/>
    <dgm:cxn modelId="{76B14AA0-FCE3-49B9-B945-B6AB75A93DDE}" type="presOf" srcId="{523E3D61-587D-4CCB-9004-FD75AAEE529B}" destId="{0B6C5FF6-E17F-4C86-998D-E31E46191F05}" srcOrd="0" destOrd="3" presId="urn:microsoft.com/office/officeart/2018/5/layout/CenteredIconLabelDescriptionList"/>
    <dgm:cxn modelId="{CA5F63A2-0DFC-4802-816C-D0AEC792EF88}" type="presOf" srcId="{B99786CF-B3AB-47B8-A05C-BEC0B1BDCF3A}" destId="{0B6C5FF6-E17F-4C86-998D-E31E46191F05}" srcOrd="0" destOrd="1" presId="urn:microsoft.com/office/officeart/2018/5/layout/CenteredIconLabelDescriptionList"/>
    <dgm:cxn modelId="{1DE6C0A4-FD8E-4171-804D-63BBCDDC601D}" type="presOf" srcId="{A302D2F7-4C10-4311-94C7-FE612A6B479A}" destId="{DD900CB9-4D19-465B-9A28-EB409029FD06}" srcOrd="0" destOrd="1" presId="urn:microsoft.com/office/officeart/2018/5/layout/CenteredIconLabelDescriptionList"/>
    <dgm:cxn modelId="{D4AACAA5-1CB4-4C5E-9FD8-234526BEC134}" type="presOf" srcId="{37B6C5D5-A55E-4172-AF08-B5EB1FE09138}" destId="{E1761270-7302-49CE-A07A-F9E2D2546F85}" srcOrd="0" destOrd="0" presId="urn:microsoft.com/office/officeart/2018/5/layout/CenteredIconLabelDescriptionList"/>
    <dgm:cxn modelId="{4EDFEEA6-974D-4051-B795-A9C5C889F49F}" type="presOf" srcId="{A25E1268-D5C0-40E1-9C2C-931B00114BF7}" destId="{4997A36A-9EC1-40A7-B140-585CD66E70C8}" srcOrd="0" destOrd="0" presId="urn:microsoft.com/office/officeart/2018/5/layout/CenteredIconLabelDescriptionList"/>
    <dgm:cxn modelId="{45BA08A9-E86F-4127-A1F0-41EDF2B8D549}" srcId="{B70628AF-CC78-439A-B8AE-DB345D2ADE88}" destId="{2712E7FD-604B-463E-A12F-CF102389C1A7}" srcOrd="0" destOrd="0" parTransId="{C40F1670-9E87-4D9D-AB5E-058E4311ABF5}" sibTransId="{5EEBA8EB-11A9-4E53-BC19-2D5CC3F2C20D}"/>
    <dgm:cxn modelId="{C0A03DB1-AC39-48AD-8A6D-0E2158DC226A}" srcId="{AC19C742-6666-4DE4-B4BC-64130C95A2B8}" destId="{C4D341BD-B931-4618-8F8A-CAB65D431E3A}" srcOrd="0" destOrd="0" parTransId="{D38B5670-4041-4ABF-AAB1-2C3537DB763B}" sibTransId="{D5647499-FAC3-4D59-A427-CA54CFF635FC}"/>
    <dgm:cxn modelId="{23230CBC-B9E1-4C99-A652-255CA19C773E}" type="presOf" srcId="{B70628AF-CC78-439A-B8AE-DB345D2ADE88}" destId="{0608D13D-18E1-40DD-A4BE-DD872AE99224}" srcOrd="0" destOrd="0" presId="urn:microsoft.com/office/officeart/2018/5/layout/CenteredIconLabelDescriptionList"/>
    <dgm:cxn modelId="{C09169BD-2037-4CA8-8F15-049563399426}" srcId="{4167F002-5949-451F-83F6-9C61861342DE}" destId="{06781265-D1DD-4C95-9CEF-B053A4BD485E}" srcOrd="1" destOrd="0" parTransId="{FCFA2431-AEF9-461F-A849-663EDDA0F16C}" sibTransId="{57275F80-2EF7-4301-ACA1-C961E8A50333}"/>
    <dgm:cxn modelId="{AD5C4BC3-B857-4472-B86F-A15245121EA2}" srcId="{4167F002-5949-451F-83F6-9C61861342DE}" destId="{A25E1268-D5C0-40E1-9C2C-931B00114BF7}" srcOrd="0" destOrd="0" parTransId="{F7655AB9-A055-4725-8354-022F7B78CC52}" sibTransId="{33BECE07-A6A4-425C-904D-09D8C1CF627B}"/>
    <dgm:cxn modelId="{DDD341C8-30C4-4A7E-90A0-4BF21E6A63C8}" type="presOf" srcId="{2712E7FD-604B-463E-A12F-CF102389C1A7}" destId="{0B6C5FF6-E17F-4C86-998D-E31E46191F05}" srcOrd="0" destOrd="0" presId="urn:microsoft.com/office/officeart/2018/5/layout/CenteredIconLabelDescriptionList"/>
    <dgm:cxn modelId="{486835D2-1FA9-4888-BCA6-31C692862C04}" type="presOf" srcId="{06781265-D1DD-4C95-9CEF-B053A4BD485E}" destId="{4997A36A-9EC1-40A7-B140-585CD66E70C8}" srcOrd="0" destOrd="1" presId="urn:microsoft.com/office/officeart/2018/5/layout/CenteredIconLabelDescriptionList"/>
    <dgm:cxn modelId="{8A99D8D8-BF1F-48CA-B4AD-C7BC67492C20}" type="presOf" srcId="{4167F002-5949-451F-83F6-9C61861342DE}" destId="{535FECE1-1CE5-43B8-864B-8FBFC9410BB4}" srcOrd="0" destOrd="0" presId="urn:microsoft.com/office/officeart/2018/5/layout/CenteredIconLabelDescriptionList"/>
    <dgm:cxn modelId="{10041DFF-06F0-4EC5-AB15-75AB81144086}" srcId="{37B6C5D5-A55E-4172-AF08-B5EB1FE09138}" destId="{A302D2F7-4C10-4311-94C7-FE612A6B479A}" srcOrd="1" destOrd="0" parTransId="{F539B819-7CD0-46E8-93CF-89FF496B055B}" sibTransId="{C2509323-5A2C-428D-836A-FCF704056539}"/>
    <dgm:cxn modelId="{8C05D965-8120-4D62-A833-A4E5756C95A8}" type="presParOf" srcId="{E40CB107-F76B-45BC-A96F-D31E2B43CF27}" destId="{1983E7AB-0F7E-489F-A87D-AC13EE5342A4}" srcOrd="0" destOrd="0" presId="urn:microsoft.com/office/officeart/2018/5/layout/CenteredIconLabelDescriptionList"/>
    <dgm:cxn modelId="{7730C02D-2569-430A-8C35-3E8375D12501}" type="presParOf" srcId="{1983E7AB-0F7E-489F-A87D-AC13EE5342A4}" destId="{449EE01B-7681-4155-8C10-DA155DE0CB45}" srcOrd="0" destOrd="0" presId="urn:microsoft.com/office/officeart/2018/5/layout/CenteredIconLabelDescriptionList"/>
    <dgm:cxn modelId="{394BC9FE-9E39-4AD9-9249-3B5A212619E6}" type="presParOf" srcId="{1983E7AB-0F7E-489F-A87D-AC13EE5342A4}" destId="{DE98B088-B928-4A8B-B313-8537E2699F33}" srcOrd="1" destOrd="0" presId="urn:microsoft.com/office/officeart/2018/5/layout/CenteredIconLabelDescriptionList"/>
    <dgm:cxn modelId="{08803632-1688-4018-AE88-A13750B546B8}" type="presParOf" srcId="{1983E7AB-0F7E-489F-A87D-AC13EE5342A4}" destId="{CABD8922-67FE-4092-89BF-FA7DB202066D}" srcOrd="2" destOrd="0" presId="urn:microsoft.com/office/officeart/2018/5/layout/CenteredIconLabelDescriptionList"/>
    <dgm:cxn modelId="{72175EA9-DBB7-4CD7-8EDA-2964F0DBC334}" type="presParOf" srcId="{1983E7AB-0F7E-489F-A87D-AC13EE5342A4}" destId="{1C54F7F8-057D-49F8-B1FD-040EB827E3E5}" srcOrd="3" destOrd="0" presId="urn:microsoft.com/office/officeart/2018/5/layout/CenteredIconLabelDescriptionList"/>
    <dgm:cxn modelId="{3026FE42-0711-4CE5-8EE0-55202891F246}" type="presParOf" srcId="{1983E7AB-0F7E-489F-A87D-AC13EE5342A4}" destId="{920FDC5D-8116-4E6B-93B2-2E29DEFCA0ED}" srcOrd="4" destOrd="0" presId="urn:microsoft.com/office/officeart/2018/5/layout/CenteredIconLabelDescriptionList"/>
    <dgm:cxn modelId="{489EFDFC-CB0F-4AE2-B16F-25085F4BF48E}" type="presParOf" srcId="{E40CB107-F76B-45BC-A96F-D31E2B43CF27}" destId="{33AC4996-CF1C-40F3-BCEE-F4E1C377B8CF}" srcOrd="1" destOrd="0" presId="urn:microsoft.com/office/officeart/2018/5/layout/CenteredIconLabelDescriptionList"/>
    <dgm:cxn modelId="{38E1D58B-973E-4015-BB79-6F97DCFFE78D}" type="presParOf" srcId="{E40CB107-F76B-45BC-A96F-D31E2B43CF27}" destId="{88FF7955-1F99-4C2B-ACBF-81E468DAF502}" srcOrd="2" destOrd="0" presId="urn:microsoft.com/office/officeart/2018/5/layout/CenteredIconLabelDescriptionList"/>
    <dgm:cxn modelId="{4E3BA60F-82FB-42B2-85BE-70A48FE90D94}" type="presParOf" srcId="{88FF7955-1F99-4C2B-ACBF-81E468DAF502}" destId="{573E0517-6802-4945-960D-AAD9D520CDA6}" srcOrd="0" destOrd="0" presId="urn:microsoft.com/office/officeart/2018/5/layout/CenteredIconLabelDescriptionList"/>
    <dgm:cxn modelId="{942CC2A1-76E3-4910-864A-3916C6FA7C63}" type="presParOf" srcId="{88FF7955-1F99-4C2B-ACBF-81E468DAF502}" destId="{F7DE133A-A12E-4345-BE7C-C1400C16BA94}" srcOrd="1" destOrd="0" presId="urn:microsoft.com/office/officeart/2018/5/layout/CenteredIconLabelDescriptionList"/>
    <dgm:cxn modelId="{C73B5D42-642E-4A0D-B394-1DCF92AC3BCB}" type="presParOf" srcId="{88FF7955-1F99-4C2B-ACBF-81E468DAF502}" destId="{535FECE1-1CE5-43B8-864B-8FBFC9410BB4}" srcOrd="2" destOrd="0" presId="urn:microsoft.com/office/officeart/2018/5/layout/CenteredIconLabelDescriptionList"/>
    <dgm:cxn modelId="{FFBC77D3-01D2-42FA-90CD-13A79949C3B5}" type="presParOf" srcId="{88FF7955-1F99-4C2B-ACBF-81E468DAF502}" destId="{B25F0F97-1213-4CD7-98AE-0D14A304B055}" srcOrd="3" destOrd="0" presId="urn:microsoft.com/office/officeart/2018/5/layout/CenteredIconLabelDescriptionList"/>
    <dgm:cxn modelId="{21024816-72EF-4238-BB3A-04F5364C6E10}" type="presParOf" srcId="{88FF7955-1F99-4C2B-ACBF-81E468DAF502}" destId="{4997A36A-9EC1-40A7-B140-585CD66E70C8}" srcOrd="4" destOrd="0" presId="urn:microsoft.com/office/officeart/2018/5/layout/CenteredIconLabelDescriptionList"/>
    <dgm:cxn modelId="{02E5A42E-AEE8-48D6-9B32-C9546339CACF}" type="presParOf" srcId="{E40CB107-F76B-45BC-A96F-D31E2B43CF27}" destId="{ECD4CA79-4F69-4857-84B2-343D0B6F97AD}" srcOrd="3" destOrd="0" presId="urn:microsoft.com/office/officeart/2018/5/layout/CenteredIconLabelDescriptionList"/>
    <dgm:cxn modelId="{D519812B-5EE1-4740-9648-910419E98E8A}" type="presParOf" srcId="{E40CB107-F76B-45BC-A96F-D31E2B43CF27}" destId="{960D72A6-C0DC-48D6-A8A4-DF7FC8277102}" srcOrd="4" destOrd="0" presId="urn:microsoft.com/office/officeart/2018/5/layout/CenteredIconLabelDescriptionList"/>
    <dgm:cxn modelId="{B2CFD246-8D3D-4B71-BF3B-61085BFC6CFC}" type="presParOf" srcId="{960D72A6-C0DC-48D6-A8A4-DF7FC8277102}" destId="{16CB31F0-8E3C-4104-979F-57C3FC5D5098}" srcOrd="0" destOrd="0" presId="urn:microsoft.com/office/officeart/2018/5/layout/CenteredIconLabelDescriptionList"/>
    <dgm:cxn modelId="{9DA2EF6F-BE9F-47BA-86F8-481B94991986}" type="presParOf" srcId="{960D72A6-C0DC-48D6-A8A4-DF7FC8277102}" destId="{2C58ABF8-AAAE-4D3F-AACD-81EF3194EACD}" srcOrd="1" destOrd="0" presId="urn:microsoft.com/office/officeart/2018/5/layout/CenteredIconLabelDescriptionList"/>
    <dgm:cxn modelId="{032C3C26-4921-49C1-98CC-A4BCCDE048A0}" type="presParOf" srcId="{960D72A6-C0DC-48D6-A8A4-DF7FC8277102}" destId="{0608D13D-18E1-40DD-A4BE-DD872AE99224}" srcOrd="2" destOrd="0" presId="urn:microsoft.com/office/officeart/2018/5/layout/CenteredIconLabelDescriptionList"/>
    <dgm:cxn modelId="{EBFC0A24-F764-4230-959F-C53BE64535CD}" type="presParOf" srcId="{960D72A6-C0DC-48D6-A8A4-DF7FC8277102}" destId="{A9855A1A-3838-4A56-BE6F-5C8BBF07AEC6}" srcOrd="3" destOrd="0" presId="urn:microsoft.com/office/officeart/2018/5/layout/CenteredIconLabelDescriptionList"/>
    <dgm:cxn modelId="{AF2E6F06-21E3-48A4-AC2C-CBBD7DC56FE6}" type="presParOf" srcId="{960D72A6-C0DC-48D6-A8A4-DF7FC8277102}" destId="{0B6C5FF6-E17F-4C86-998D-E31E46191F05}" srcOrd="4" destOrd="0" presId="urn:microsoft.com/office/officeart/2018/5/layout/CenteredIconLabelDescriptionList"/>
    <dgm:cxn modelId="{A6E164DD-25ED-47F1-B837-1006675422D2}" type="presParOf" srcId="{E40CB107-F76B-45BC-A96F-D31E2B43CF27}" destId="{C2BC54C3-EF15-46AE-B239-0D65BFDEA512}" srcOrd="5" destOrd="0" presId="urn:microsoft.com/office/officeart/2018/5/layout/CenteredIconLabelDescriptionList"/>
    <dgm:cxn modelId="{6C5B0CBE-2C69-474C-BF17-B5B3338442F7}" type="presParOf" srcId="{E40CB107-F76B-45BC-A96F-D31E2B43CF27}" destId="{D96A2D49-A3FB-41F2-83E9-7FE52E18C8A1}" srcOrd="6" destOrd="0" presId="urn:microsoft.com/office/officeart/2018/5/layout/CenteredIconLabelDescriptionList"/>
    <dgm:cxn modelId="{A550426E-87EE-4078-B1A5-C209775A7819}" type="presParOf" srcId="{D96A2D49-A3FB-41F2-83E9-7FE52E18C8A1}" destId="{6A2B42AF-9630-466F-8DF9-92B92399087C}" srcOrd="0" destOrd="0" presId="urn:microsoft.com/office/officeart/2018/5/layout/CenteredIconLabelDescriptionList"/>
    <dgm:cxn modelId="{92C19E77-A34E-451C-BB30-51CD5913813D}" type="presParOf" srcId="{D96A2D49-A3FB-41F2-83E9-7FE52E18C8A1}" destId="{5235AAC0-7BA6-49A3-BD1C-BF5E3346CECA}" srcOrd="1" destOrd="0" presId="urn:microsoft.com/office/officeart/2018/5/layout/CenteredIconLabelDescriptionList"/>
    <dgm:cxn modelId="{AF13A74A-E11D-4A8B-8931-43962A7EEC37}" type="presParOf" srcId="{D96A2D49-A3FB-41F2-83E9-7FE52E18C8A1}" destId="{E1761270-7302-49CE-A07A-F9E2D2546F85}" srcOrd="2" destOrd="0" presId="urn:microsoft.com/office/officeart/2018/5/layout/CenteredIconLabelDescriptionList"/>
    <dgm:cxn modelId="{40499B95-0755-4044-A6E8-23ECDA24AC2B}" type="presParOf" srcId="{D96A2D49-A3FB-41F2-83E9-7FE52E18C8A1}" destId="{FED0E3C2-DACD-4C6D-B868-182F2D161745}" srcOrd="3" destOrd="0" presId="urn:microsoft.com/office/officeart/2018/5/layout/CenteredIconLabelDescriptionList"/>
    <dgm:cxn modelId="{F3A5A061-FC39-4A63-9B4D-C2EA80443EE0}" type="presParOf" srcId="{D96A2D49-A3FB-41F2-83E9-7FE52E18C8A1}" destId="{DD900CB9-4D19-465B-9A28-EB409029FD0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0396CD-80DE-482F-9E79-057C45B3B42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7CDEB9-F8E9-4881-8D5B-D090C4AA2513}">
      <dgm:prSet/>
      <dgm:spPr/>
      <dgm:t>
        <a:bodyPr/>
        <a:lstStyle/>
        <a:p>
          <a:pPr>
            <a:defRPr b="1"/>
          </a:pPr>
          <a:r>
            <a:rPr lang="en-US"/>
            <a:t>How many employees responded</a:t>
          </a:r>
        </a:p>
      </dgm:t>
    </dgm:pt>
    <dgm:pt modelId="{3C8538A5-3575-41D6-9441-31D229D187AD}" type="parTrans" cxnId="{58F707A3-6A43-48A2-A153-CD08E4652F90}">
      <dgm:prSet/>
      <dgm:spPr/>
      <dgm:t>
        <a:bodyPr/>
        <a:lstStyle/>
        <a:p>
          <a:endParaRPr lang="en-US"/>
        </a:p>
      </dgm:t>
    </dgm:pt>
    <dgm:pt modelId="{1B19E00E-2D3D-4A1E-B52D-924CC2FB4014}" type="sibTrans" cxnId="{58F707A3-6A43-48A2-A153-CD08E4652F90}">
      <dgm:prSet/>
      <dgm:spPr/>
      <dgm:t>
        <a:bodyPr/>
        <a:lstStyle/>
        <a:p>
          <a:endParaRPr lang="en-US"/>
        </a:p>
      </dgm:t>
    </dgm:pt>
    <dgm:pt modelId="{22F16848-5450-4074-9028-957C49FB0E11}">
      <dgm:prSet/>
      <dgm:spPr/>
      <dgm:t>
        <a:bodyPr/>
        <a:lstStyle/>
        <a:p>
          <a:pPr>
            <a:defRPr b="1"/>
          </a:pPr>
          <a:r>
            <a:rPr lang="en-US"/>
            <a:t>Word Cloud – Trends/what are people talking about ?</a:t>
          </a:r>
        </a:p>
      </dgm:t>
    </dgm:pt>
    <dgm:pt modelId="{6D91817F-1E94-4A87-A922-4F211621C271}" type="parTrans" cxnId="{9ADBE024-336F-429F-85F1-8834B159B037}">
      <dgm:prSet/>
      <dgm:spPr/>
      <dgm:t>
        <a:bodyPr/>
        <a:lstStyle/>
        <a:p>
          <a:endParaRPr lang="en-US"/>
        </a:p>
      </dgm:t>
    </dgm:pt>
    <dgm:pt modelId="{6A976A14-4187-41DE-896A-9513972F5779}" type="sibTrans" cxnId="{9ADBE024-336F-429F-85F1-8834B159B037}">
      <dgm:prSet/>
      <dgm:spPr/>
      <dgm:t>
        <a:bodyPr/>
        <a:lstStyle/>
        <a:p>
          <a:endParaRPr lang="en-US"/>
        </a:p>
      </dgm:t>
    </dgm:pt>
    <dgm:pt modelId="{7DA18E6E-7DCB-4162-A820-DCCE12264141}">
      <dgm:prSet/>
      <dgm:spPr/>
      <dgm:t>
        <a:bodyPr/>
        <a:lstStyle/>
        <a:p>
          <a:pPr>
            <a:defRPr b="1"/>
          </a:pPr>
          <a:r>
            <a:rPr lang="en-US"/>
            <a:t>Descriptive statistics on Sentiment Scores</a:t>
          </a:r>
        </a:p>
      </dgm:t>
    </dgm:pt>
    <dgm:pt modelId="{6A714432-E98E-416F-AC38-67EFAFC5C8A3}" type="parTrans" cxnId="{83AEC9F5-C9BD-4930-B014-791F44A4FAA3}">
      <dgm:prSet/>
      <dgm:spPr/>
      <dgm:t>
        <a:bodyPr/>
        <a:lstStyle/>
        <a:p>
          <a:endParaRPr lang="en-US"/>
        </a:p>
      </dgm:t>
    </dgm:pt>
    <dgm:pt modelId="{E914F506-A7AB-46E8-86CF-19EDD386E8CA}" type="sibTrans" cxnId="{83AEC9F5-C9BD-4930-B014-791F44A4FAA3}">
      <dgm:prSet/>
      <dgm:spPr/>
      <dgm:t>
        <a:bodyPr/>
        <a:lstStyle/>
        <a:p>
          <a:endParaRPr lang="en-US"/>
        </a:p>
      </dgm:t>
    </dgm:pt>
    <dgm:pt modelId="{CF172D18-9896-49DA-A129-A454574B8803}">
      <dgm:prSet/>
      <dgm:spPr/>
      <dgm:t>
        <a:bodyPr/>
        <a:lstStyle/>
        <a:p>
          <a:r>
            <a:rPr lang="en-US"/>
            <a:t>What is the overall perception/feeling</a:t>
          </a:r>
        </a:p>
      </dgm:t>
    </dgm:pt>
    <dgm:pt modelId="{62B2A759-6144-4980-A774-373408D7BCB7}" type="parTrans" cxnId="{6A68E1F5-6452-4252-8403-277AD1CC8E08}">
      <dgm:prSet/>
      <dgm:spPr/>
      <dgm:t>
        <a:bodyPr/>
        <a:lstStyle/>
        <a:p>
          <a:endParaRPr lang="en-US"/>
        </a:p>
      </dgm:t>
    </dgm:pt>
    <dgm:pt modelId="{225D9CB2-1568-4160-87B6-B6DB62053E3A}" type="sibTrans" cxnId="{6A68E1F5-6452-4252-8403-277AD1CC8E08}">
      <dgm:prSet/>
      <dgm:spPr/>
      <dgm:t>
        <a:bodyPr/>
        <a:lstStyle/>
        <a:p>
          <a:endParaRPr lang="en-US"/>
        </a:p>
      </dgm:t>
    </dgm:pt>
    <dgm:pt modelId="{1ED0CC2C-EC8D-4022-B013-5B2A42423D96}">
      <dgm:prSet/>
      <dgm:spPr/>
      <dgm:t>
        <a:bodyPr/>
        <a:lstStyle/>
        <a:p>
          <a:r>
            <a:rPr lang="en-US"/>
            <a:t>Range, Mean, Median, Outliers</a:t>
          </a:r>
        </a:p>
      </dgm:t>
    </dgm:pt>
    <dgm:pt modelId="{2A1F8C84-E76E-4E36-B054-B0F438312352}" type="parTrans" cxnId="{C4F103D5-C409-4EC6-9731-2EC08C7523E0}">
      <dgm:prSet/>
      <dgm:spPr/>
      <dgm:t>
        <a:bodyPr/>
        <a:lstStyle/>
        <a:p>
          <a:endParaRPr lang="en-US"/>
        </a:p>
      </dgm:t>
    </dgm:pt>
    <dgm:pt modelId="{7F1E195C-1D71-4C78-8BBB-0CDB73440234}" type="sibTrans" cxnId="{C4F103D5-C409-4EC6-9731-2EC08C7523E0}">
      <dgm:prSet/>
      <dgm:spPr/>
      <dgm:t>
        <a:bodyPr/>
        <a:lstStyle/>
        <a:p>
          <a:endParaRPr lang="en-US"/>
        </a:p>
      </dgm:t>
    </dgm:pt>
    <dgm:pt modelId="{04C0747D-817D-4E54-97B2-624DD0B9F998}">
      <dgm:prSet/>
      <dgm:spPr/>
      <dgm:t>
        <a:bodyPr/>
        <a:lstStyle/>
        <a:p>
          <a:r>
            <a:rPr lang="en-US"/>
            <a:t>Distribution – Responses seem polarizing</a:t>
          </a:r>
        </a:p>
      </dgm:t>
    </dgm:pt>
    <dgm:pt modelId="{F356CDDC-1F2F-4652-A465-E6C0AA882923}" type="parTrans" cxnId="{C49DD2F3-4F57-48AE-AD4D-D0550111D155}">
      <dgm:prSet/>
      <dgm:spPr/>
      <dgm:t>
        <a:bodyPr/>
        <a:lstStyle/>
        <a:p>
          <a:endParaRPr lang="en-US"/>
        </a:p>
      </dgm:t>
    </dgm:pt>
    <dgm:pt modelId="{273F8F5F-70AF-459F-A3C2-4203DCC8ACC9}" type="sibTrans" cxnId="{C49DD2F3-4F57-48AE-AD4D-D0550111D155}">
      <dgm:prSet/>
      <dgm:spPr/>
      <dgm:t>
        <a:bodyPr/>
        <a:lstStyle/>
        <a:p>
          <a:endParaRPr lang="en-US"/>
        </a:p>
      </dgm:t>
    </dgm:pt>
    <dgm:pt modelId="{0C9077A6-B99C-48E6-A510-E3B813DDE647}">
      <dgm:prSet/>
      <dgm:spPr/>
      <dgm:t>
        <a:bodyPr/>
        <a:lstStyle/>
        <a:p>
          <a:r>
            <a:rPr lang="en-US"/>
            <a:t>How do these numbers compare between the 2 questions</a:t>
          </a:r>
        </a:p>
      </dgm:t>
    </dgm:pt>
    <dgm:pt modelId="{396919AC-1391-4255-BB1B-10D89AE56571}" type="parTrans" cxnId="{FD1C65D9-EC86-4A4B-B4EB-07B90A5FC744}">
      <dgm:prSet/>
      <dgm:spPr/>
      <dgm:t>
        <a:bodyPr/>
        <a:lstStyle/>
        <a:p>
          <a:endParaRPr lang="en-US"/>
        </a:p>
      </dgm:t>
    </dgm:pt>
    <dgm:pt modelId="{A7E468D5-B6C5-4FB1-B2D6-FFC7FE24ED37}" type="sibTrans" cxnId="{FD1C65D9-EC86-4A4B-B4EB-07B90A5FC744}">
      <dgm:prSet/>
      <dgm:spPr/>
      <dgm:t>
        <a:bodyPr/>
        <a:lstStyle/>
        <a:p>
          <a:endParaRPr lang="en-US"/>
        </a:p>
      </dgm:t>
    </dgm:pt>
    <dgm:pt modelId="{0AC7A54F-8782-4CFF-AD22-ACBD0E14DABD}">
      <dgm:prSet/>
      <dgm:spPr/>
      <dgm:t>
        <a:bodyPr/>
        <a:lstStyle/>
        <a:p>
          <a:pPr>
            <a:defRPr b="1"/>
          </a:pPr>
          <a:r>
            <a:rPr lang="en-US"/>
            <a:t>See the raw response text, sliced by</a:t>
          </a:r>
        </a:p>
      </dgm:t>
    </dgm:pt>
    <dgm:pt modelId="{46C9FBB3-77F9-4C25-B795-1408C39EAD52}" type="parTrans" cxnId="{7B508A10-7707-471F-8596-B6A0F3505E62}">
      <dgm:prSet/>
      <dgm:spPr/>
      <dgm:t>
        <a:bodyPr/>
        <a:lstStyle/>
        <a:p>
          <a:endParaRPr lang="en-US"/>
        </a:p>
      </dgm:t>
    </dgm:pt>
    <dgm:pt modelId="{FC616356-9DF6-4357-B555-630CE7CCFD77}" type="sibTrans" cxnId="{7B508A10-7707-471F-8596-B6A0F3505E62}">
      <dgm:prSet/>
      <dgm:spPr/>
      <dgm:t>
        <a:bodyPr/>
        <a:lstStyle/>
        <a:p>
          <a:endParaRPr lang="en-US"/>
        </a:p>
      </dgm:t>
    </dgm:pt>
    <dgm:pt modelId="{AE94594D-6BC1-4D20-83F1-16EEA9E5C051}">
      <dgm:prSet/>
      <dgm:spPr/>
      <dgm:t>
        <a:bodyPr/>
        <a:lstStyle/>
        <a:p>
          <a:r>
            <a:rPr lang="en-US"/>
            <a:t>Question</a:t>
          </a:r>
        </a:p>
      </dgm:t>
    </dgm:pt>
    <dgm:pt modelId="{7AE42BC7-CDCD-4ACD-88A8-AF51D7CAFB3B}" type="parTrans" cxnId="{2248257C-549B-41C9-8CBA-A7C8E4FE2C54}">
      <dgm:prSet/>
      <dgm:spPr/>
      <dgm:t>
        <a:bodyPr/>
        <a:lstStyle/>
        <a:p>
          <a:endParaRPr lang="en-US"/>
        </a:p>
      </dgm:t>
    </dgm:pt>
    <dgm:pt modelId="{8377C044-CCE1-43C5-95C6-BBE50FAB2BA3}" type="sibTrans" cxnId="{2248257C-549B-41C9-8CBA-A7C8E4FE2C54}">
      <dgm:prSet/>
      <dgm:spPr/>
      <dgm:t>
        <a:bodyPr/>
        <a:lstStyle/>
        <a:p>
          <a:endParaRPr lang="en-US"/>
        </a:p>
      </dgm:t>
    </dgm:pt>
    <dgm:pt modelId="{4A2AF10B-097B-4519-950A-7F4308E36F0F}">
      <dgm:prSet/>
      <dgm:spPr/>
      <dgm:t>
        <a:bodyPr/>
        <a:lstStyle/>
        <a:p>
          <a:r>
            <a:rPr lang="en-US"/>
            <a:t>Response Score Bin</a:t>
          </a:r>
        </a:p>
      </dgm:t>
    </dgm:pt>
    <dgm:pt modelId="{567EAE91-5554-4830-812E-ED2090183789}" type="parTrans" cxnId="{53C60C2C-1FB3-4B94-8EE9-4B49EDC068E9}">
      <dgm:prSet/>
      <dgm:spPr/>
      <dgm:t>
        <a:bodyPr/>
        <a:lstStyle/>
        <a:p>
          <a:endParaRPr lang="en-US"/>
        </a:p>
      </dgm:t>
    </dgm:pt>
    <dgm:pt modelId="{474994F0-F39B-4FCC-BF61-F46DB55FB97C}" type="sibTrans" cxnId="{53C60C2C-1FB3-4B94-8EE9-4B49EDC068E9}">
      <dgm:prSet/>
      <dgm:spPr/>
      <dgm:t>
        <a:bodyPr/>
        <a:lstStyle/>
        <a:p>
          <a:endParaRPr lang="en-US"/>
        </a:p>
      </dgm:t>
    </dgm:pt>
    <dgm:pt modelId="{31B00BE1-5226-43B9-B66D-AD0DC908B7B2}">
      <dgm:prSet/>
      <dgm:spPr/>
      <dgm:t>
        <a:bodyPr/>
        <a:lstStyle/>
        <a:p>
          <a:pPr>
            <a:defRPr b="1"/>
          </a:pPr>
          <a:r>
            <a:rPr lang="en-US"/>
            <a:t>Share, Collaborate</a:t>
          </a:r>
        </a:p>
      </dgm:t>
    </dgm:pt>
    <dgm:pt modelId="{20EA9392-C270-4AD3-B19C-40EF0ADE0224}" type="parTrans" cxnId="{874297EA-1B3D-4F16-B44F-38CDE47268DB}">
      <dgm:prSet/>
      <dgm:spPr/>
      <dgm:t>
        <a:bodyPr/>
        <a:lstStyle/>
        <a:p>
          <a:endParaRPr lang="en-US"/>
        </a:p>
      </dgm:t>
    </dgm:pt>
    <dgm:pt modelId="{92C313B6-CE58-485B-93E1-8772C25E5725}" type="sibTrans" cxnId="{874297EA-1B3D-4F16-B44F-38CDE47268DB}">
      <dgm:prSet/>
      <dgm:spPr/>
      <dgm:t>
        <a:bodyPr/>
        <a:lstStyle/>
        <a:p>
          <a:endParaRPr lang="en-US"/>
        </a:p>
      </dgm:t>
    </dgm:pt>
    <dgm:pt modelId="{DA188026-17CF-4B3F-AB52-545D7A3C978E}" type="pres">
      <dgm:prSet presAssocID="{7E0396CD-80DE-482F-9E79-057C45B3B421}" presName="root" presStyleCnt="0">
        <dgm:presLayoutVars>
          <dgm:dir/>
          <dgm:resizeHandles val="exact"/>
        </dgm:presLayoutVars>
      </dgm:prSet>
      <dgm:spPr/>
    </dgm:pt>
    <dgm:pt modelId="{8BD4B702-C175-454F-B54C-07FC6F99240E}" type="pres">
      <dgm:prSet presAssocID="{CF7CDEB9-F8E9-4881-8D5B-D090C4AA2513}" presName="compNode" presStyleCnt="0"/>
      <dgm:spPr/>
    </dgm:pt>
    <dgm:pt modelId="{79E48793-73E8-47B5-BD46-6EA370721B87}" type="pres">
      <dgm:prSet presAssocID="{CF7CDEB9-F8E9-4881-8D5B-D090C4AA25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32B87E1-7A26-4249-A324-B16FA26DABDA}" type="pres">
      <dgm:prSet presAssocID="{CF7CDEB9-F8E9-4881-8D5B-D090C4AA2513}" presName="iconSpace" presStyleCnt="0"/>
      <dgm:spPr/>
    </dgm:pt>
    <dgm:pt modelId="{F34EF15D-33D5-4D15-8930-F471D961ADB3}" type="pres">
      <dgm:prSet presAssocID="{CF7CDEB9-F8E9-4881-8D5B-D090C4AA2513}" presName="parTx" presStyleLbl="revTx" presStyleIdx="0" presStyleCnt="10">
        <dgm:presLayoutVars>
          <dgm:chMax val="0"/>
          <dgm:chPref val="0"/>
        </dgm:presLayoutVars>
      </dgm:prSet>
      <dgm:spPr/>
    </dgm:pt>
    <dgm:pt modelId="{7B96D346-131F-4630-9295-9D6D9556899B}" type="pres">
      <dgm:prSet presAssocID="{CF7CDEB9-F8E9-4881-8D5B-D090C4AA2513}" presName="txSpace" presStyleCnt="0"/>
      <dgm:spPr/>
    </dgm:pt>
    <dgm:pt modelId="{3DF61240-E59B-4D18-A70B-59CD3DAAAAB3}" type="pres">
      <dgm:prSet presAssocID="{CF7CDEB9-F8E9-4881-8D5B-D090C4AA2513}" presName="desTx" presStyleLbl="revTx" presStyleIdx="1" presStyleCnt="10">
        <dgm:presLayoutVars/>
      </dgm:prSet>
      <dgm:spPr/>
    </dgm:pt>
    <dgm:pt modelId="{2F289063-3C3B-4651-8199-EF5851C99ECC}" type="pres">
      <dgm:prSet presAssocID="{1B19E00E-2D3D-4A1E-B52D-924CC2FB4014}" presName="sibTrans" presStyleCnt="0"/>
      <dgm:spPr/>
    </dgm:pt>
    <dgm:pt modelId="{85B1762E-1427-4C44-8314-304F6129AA02}" type="pres">
      <dgm:prSet presAssocID="{22F16848-5450-4074-9028-957C49FB0E11}" presName="compNode" presStyleCnt="0"/>
      <dgm:spPr/>
    </dgm:pt>
    <dgm:pt modelId="{7E01398F-EF4C-4B8F-92B3-A2ADD6CA621B}" type="pres">
      <dgm:prSet presAssocID="{22F16848-5450-4074-9028-957C49FB0E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DAB4440-CDD0-4528-8CC2-C0197396C075}" type="pres">
      <dgm:prSet presAssocID="{22F16848-5450-4074-9028-957C49FB0E11}" presName="iconSpace" presStyleCnt="0"/>
      <dgm:spPr/>
    </dgm:pt>
    <dgm:pt modelId="{30393AA0-89A1-406E-A379-F61F602785D7}" type="pres">
      <dgm:prSet presAssocID="{22F16848-5450-4074-9028-957C49FB0E11}" presName="parTx" presStyleLbl="revTx" presStyleIdx="2" presStyleCnt="10">
        <dgm:presLayoutVars>
          <dgm:chMax val="0"/>
          <dgm:chPref val="0"/>
        </dgm:presLayoutVars>
      </dgm:prSet>
      <dgm:spPr/>
    </dgm:pt>
    <dgm:pt modelId="{F52FFBF7-26FA-45A3-A4B6-C2C637741FA3}" type="pres">
      <dgm:prSet presAssocID="{22F16848-5450-4074-9028-957C49FB0E11}" presName="txSpace" presStyleCnt="0"/>
      <dgm:spPr/>
    </dgm:pt>
    <dgm:pt modelId="{63BAE83B-C580-4C58-ADF3-2550EEA46687}" type="pres">
      <dgm:prSet presAssocID="{22F16848-5450-4074-9028-957C49FB0E11}" presName="desTx" presStyleLbl="revTx" presStyleIdx="3" presStyleCnt="10">
        <dgm:presLayoutVars/>
      </dgm:prSet>
      <dgm:spPr/>
    </dgm:pt>
    <dgm:pt modelId="{7041D552-55F7-48B6-80AB-A489479C1D49}" type="pres">
      <dgm:prSet presAssocID="{6A976A14-4187-41DE-896A-9513972F5779}" presName="sibTrans" presStyleCnt="0"/>
      <dgm:spPr/>
    </dgm:pt>
    <dgm:pt modelId="{4DEFC00B-9701-4E0B-AC06-86E84021C5A2}" type="pres">
      <dgm:prSet presAssocID="{7DA18E6E-7DCB-4162-A820-DCCE12264141}" presName="compNode" presStyleCnt="0"/>
      <dgm:spPr/>
    </dgm:pt>
    <dgm:pt modelId="{253DC489-0647-41BF-A944-390312704097}" type="pres">
      <dgm:prSet presAssocID="{7DA18E6E-7DCB-4162-A820-DCCE122641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EC80A5-7793-4CD9-8AF7-215E360C3294}" type="pres">
      <dgm:prSet presAssocID="{7DA18E6E-7DCB-4162-A820-DCCE12264141}" presName="iconSpace" presStyleCnt="0"/>
      <dgm:spPr/>
    </dgm:pt>
    <dgm:pt modelId="{FF59E401-2435-48AF-BDE5-97010FC9A5D8}" type="pres">
      <dgm:prSet presAssocID="{7DA18E6E-7DCB-4162-A820-DCCE12264141}" presName="parTx" presStyleLbl="revTx" presStyleIdx="4" presStyleCnt="10">
        <dgm:presLayoutVars>
          <dgm:chMax val="0"/>
          <dgm:chPref val="0"/>
        </dgm:presLayoutVars>
      </dgm:prSet>
      <dgm:spPr/>
    </dgm:pt>
    <dgm:pt modelId="{6D10CB6A-EDD5-428C-B2B3-A24214B9D488}" type="pres">
      <dgm:prSet presAssocID="{7DA18E6E-7DCB-4162-A820-DCCE12264141}" presName="txSpace" presStyleCnt="0"/>
      <dgm:spPr/>
    </dgm:pt>
    <dgm:pt modelId="{CBB56FCB-6E6B-4442-812C-8E4C0BB4858C}" type="pres">
      <dgm:prSet presAssocID="{7DA18E6E-7DCB-4162-A820-DCCE12264141}" presName="desTx" presStyleLbl="revTx" presStyleIdx="5" presStyleCnt="10">
        <dgm:presLayoutVars/>
      </dgm:prSet>
      <dgm:spPr/>
    </dgm:pt>
    <dgm:pt modelId="{2361BA0C-8F5D-4387-90DB-CCC6E9E399D8}" type="pres">
      <dgm:prSet presAssocID="{E914F506-A7AB-46E8-86CF-19EDD386E8CA}" presName="sibTrans" presStyleCnt="0"/>
      <dgm:spPr/>
    </dgm:pt>
    <dgm:pt modelId="{60DE4179-5AC3-47C1-A8FA-1533D1D1BDB5}" type="pres">
      <dgm:prSet presAssocID="{0AC7A54F-8782-4CFF-AD22-ACBD0E14DABD}" presName="compNode" presStyleCnt="0"/>
      <dgm:spPr/>
    </dgm:pt>
    <dgm:pt modelId="{44006BB6-6C1F-4CA2-B6F6-57AA4920C7BE}" type="pres">
      <dgm:prSet presAssocID="{0AC7A54F-8782-4CFF-AD22-ACBD0E14DA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8DE821-37DA-4085-AD73-8607A2654960}" type="pres">
      <dgm:prSet presAssocID="{0AC7A54F-8782-4CFF-AD22-ACBD0E14DABD}" presName="iconSpace" presStyleCnt="0"/>
      <dgm:spPr/>
    </dgm:pt>
    <dgm:pt modelId="{6BC7BEB8-9DD9-47EB-AE0A-4B2E5F26530F}" type="pres">
      <dgm:prSet presAssocID="{0AC7A54F-8782-4CFF-AD22-ACBD0E14DABD}" presName="parTx" presStyleLbl="revTx" presStyleIdx="6" presStyleCnt="10">
        <dgm:presLayoutVars>
          <dgm:chMax val="0"/>
          <dgm:chPref val="0"/>
        </dgm:presLayoutVars>
      </dgm:prSet>
      <dgm:spPr/>
    </dgm:pt>
    <dgm:pt modelId="{E5724D1C-2A79-4993-998F-9A434FE7F317}" type="pres">
      <dgm:prSet presAssocID="{0AC7A54F-8782-4CFF-AD22-ACBD0E14DABD}" presName="txSpace" presStyleCnt="0"/>
      <dgm:spPr/>
    </dgm:pt>
    <dgm:pt modelId="{284FE72E-CB2C-4E6C-A905-895DD7648AB2}" type="pres">
      <dgm:prSet presAssocID="{0AC7A54F-8782-4CFF-AD22-ACBD0E14DABD}" presName="desTx" presStyleLbl="revTx" presStyleIdx="7" presStyleCnt="10">
        <dgm:presLayoutVars/>
      </dgm:prSet>
      <dgm:spPr/>
    </dgm:pt>
    <dgm:pt modelId="{70BD7A92-3568-425C-AAA8-40EA7ECDF313}" type="pres">
      <dgm:prSet presAssocID="{FC616356-9DF6-4357-B555-630CE7CCFD77}" presName="sibTrans" presStyleCnt="0"/>
      <dgm:spPr/>
    </dgm:pt>
    <dgm:pt modelId="{032F98FD-A617-4962-B500-3C70E58AA97F}" type="pres">
      <dgm:prSet presAssocID="{31B00BE1-5226-43B9-B66D-AD0DC908B7B2}" presName="compNode" presStyleCnt="0"/>
      <dgm:spPr/>
    </dgm:pt>
    <dgm:pt modelId="{77075C99-7F0D-444C-BBB7-225094BAE1A5}" type="pres">
      <dgm:prSet presAssocID="{31B00BE1-5226-43B9-B66D-AD0DC908B7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708742A4-CC62-4CA2-9A27-12B202905598}" type="pres">
      <dgm:prSet presAssocID="{31B00BE1-5226-43B9-B66D-AD0DC908B7B2}" presName="iconSpace" presStyleCnt="0"/>
      <dgm:spPr/>
    </dgm:pt>
    <dgm:pt modelId="{6B7915A8-D923-42C6-88DC-1204BB2073E6}" type="pres">
      <dgm:prSet presAssocID="{31B00BE1-5226-43B9-B66D-AD0DC908B7B2}" presName="parTx" presStyleLbl="revTx" presStyleIdx="8" presStyleCnt="10">
        <dgm:presLayoutVars>
          <dgm:chMax val="0"/>
          <dgm:chPref val="0"/>
        </dgm:presLayoutVars>
      </dgm:prSet>
      <dgm:spPr/>
    </dgm:pt>
    <dgm:pt modelId="{5A804D0D-B362-42EF-BCEC-573D587065BF}" type="pres">
      <dgm:prSet presAssocID="{31B00BE1-5226-43B9-B66D-AD0DC908B7B2}" presName="txSpace" presStyleCnt="0"/>
      <dgm:spPr/>
    </dgm:pt>
    <dgm:pt modelId="{1C947639-27DD-4A66-B87E-5CA77B0B0E3E}" type="pres">
      <dgm:prSet presAssocID="{31B00BE1-5226-43B9-B66D-AD0DC908B7B2}" presName="desTx" presStyleLbl="revTx" presStyleIdx="9" presStyleCnt="10">
        <dgm:presLayoutVars/>
      </dgm:prSet>
      <dgm:spPr/>
    </dgm:pt>
  </dgm:ptLst>
  <dgm:cxnLst>
    <dgm:cxn modelId="{CD3D4C01-05A7-47A9-B89F-57208EDB0968}" type="presOf" srcId="{22F16848-5450-4074-9028-957C49FB0E11}" destId="{30393AA0-89A1-406E-A379-F61F602785D7}" srcOrd="0" destOrd="0" presId="urn:microsoft.com/office/officeart/2018/2/layout/IconLabelDescriptionList"/>
    <dgm:cxn modelId="{151A560F-DDBF-45F0-81BF-E4CF6114B39D}" type="presOf" srcId="{7DA18E6E-7DCB-4162-A820-DCCE12264141}" destId="{FF59E401-2435-48AF-BDE5-97010FC9A5D8}" srcOrd="0" destOrd="0" presId="urn:microsoft.com/office/officeart/2018/2/layout/IconLabelDescriptionList"/>
    <dgm:cxn modelId="{7B508A10-7707-471F-8596-B6A0F3505E62}" srcId="{7E0396CD-80DE-482F-9E79-057C45B3B421}" destId="{0AC7A54F-8782-4CFF-AD22-ACBD0E14DABD}" srcOrd="3" destOrd="0" parTransId="{46C9FBB3-77F9-4C25-B795-1408C39EAD52}" sibTransId="{FC616356-9DF6-4357-B555-630CE7CCFD77}"/>
    <dgm:cxn modelId="{F073691C-4653-4BAE-B5C2-C24DE18B6C4E}" type="presOf" srcId="{0AC7A54F-8782-4CFF-AD22-ACBD0E14DABD}" destId="{6BC7BEB8-9DD9-47EB-AE0A-4B2E5F26530F}" srcOrd="0" destOrd="0" presId="urn:microsoft.com/office/officeart/2018/2/layout/IconLabelDescriptionList"/>
    <dgm:cxn modelId="{9ADBE024-336F-429F-85F1-8834B159B037}" srcId="{7E0396CD-80DE-482F-9E79-057C45B3B421}" destId="{22F16848-5450-4074-9028-957C49FB0E11}" srcOrd="1" destOrd="0" parTransId="{6D91817F-1E94-4A87-A922-4F211621C271}" sibTransId="{6A976A14-4187-41DE-896A-9513972F5779}"/>
    <dgm:cxn modelId="{53C60C2C-1FB3-4B94-8EE9-4B49EDC068E9}" srcId="{0AC7A54F-8782-4CFF-AD22-ACBD0E14DABD}" destId="{4A2AF10B-097B-4519-950A-7F4308E36F0F}" srcOrd="1" destOrd="0" parTransId="{567EAE91-5554-4830-812E-ED2090183789}" sibTransId="{474994F0-F39B-4FCC-BF61-F46DB55FB97C}"/>
    <dgm:cxn modelId="{7EFC202C-FA41-452B-B87B-A2E907FC3E17}" type="presOf" srcId="{4A2AF10B-097B-4519-950A-7F4308E36F0F}" destId="{284FE72E-CB2C-4E6C-A905-895DD7648AB2}" srcOrd="0" destOrd="1" presId="urn:microsoft.com/office/officeart/2018/2/layout/IconLabelDescriptionList"/>
    <dgm:cxn modelId="{5726A63C-13B4-40C0-B947-BEE1B5890E74}" type="presOf" srcId="{CF172D18-9896-49DA-A129-A454574B8803}" destId="{CBB56FCB-6E6B-4442-812C-8E4C0BB4858C}" srcOrd="0" destOrd="0" presId="urn:microsoft.com/office/officeart/2018/2/layout/IconLabelDescriptionList"/>
    <dgm:cxn modelId="{E8572E65-D4A0-40B8-80F1-91F2FB584217}" type="presOf" srcId="{7E0396CD-80DE-482F-9E79-057C45B3B421}" destId="{DA188026-17CF-4B3F-AB52-545D7A3C978E}" srcOrd="0" destOrd="0" presId="urn:microsoft.com/office/officeart/2018/2/layout/IconLabelDescriptionList"/>
    <dgm:cxn modelId="{2248257C-549B-41C9-8CBA-A7C8E4FE2C54}" srcId="{0AC7A54F-8782-4CFF-AD22-ACBD0E14DABD}" destId="{AE94594D-6BC1-4D20-83F1-16EEA9E5C051}" srcOrd="0" destOrd="0" parTransId="{7AE42BC7-CDCD-4ACD-88A8-AF51D7CAFB3B}" sibTransId="{8377C044-CCE1-43C5-95C6-BBE50FAB2BA3}"/>
    <dgm:cxn modelId="{353E559B-5BCA-45E7-A331-5A1C8B088829}" type="presOf" srcId="{31B00BE1-5226-43B9-B66D-AD0DC908B7B2}" destId="{6B7915A8-D923-42C6-88DC-1204BB2073E6}" srcOrd="0" destOrd="0" presId="urn:microsoft.com/office/officeart/2018/2/layout/IconLabelDescriptionList"/>
    <dgm:cxn modelId="{58F707A3-6A43-48A2-A153-CD08E4652F90}" srcId="{7E0396CD-80DE-482F-9E79-057C45B3B421}" destId="{CF7CDEB9-F8E9-4881-8D5B-D090C4AA2513}" srcOrd="0" destOrd="0" parTransId="{3C8538A5-3575-41D6-9441-31D229D187AD}" sibTransId="{1B19E00E-2D3D-4A1E-B52D-924CC2FB4014}"/>
    <dgm:cxn modelId="{C4F103D5-C409-4EC6-9731-2EC08C7523E0}" srcId="{7DA18E6E-7DCB-4162-A820-DCCE12264141}" destId="{1ED0CC2C-EC8D-4022-B013-5B2A42423D96}" srcOrd="1" destOrd="0" parTransId="{2A1F8C84-E76E-4E36-B054-B0F438312352}" sibTransId="{7F1E195C-1D71-4C78-8BBB-0CDB73440234}"/>
    <dgm:cxn modelId="{914C59D5-B36D-47FF-9D3B-27A3327B9DC8}" type="presOf" srcId="{AE94594D-6BC1-4D20-83F1-16EEA9E5C051}" destId="{284FE72E-CB2C-4E6C-A905-895DD7648AB2}" srcOrd="0" destOrd="0" presId="urn:microsoft.com/office/officeart/2018/2/layout/IconLabelDescriptionList"/>
    <dgm:cxn modelId="{8398E3D8-C439-4772-8117-2D9BBFFB217E}" type="presOf" srcId="{1ED0CC2C-EC8D-4022-B013-5B2A42423D96}" destId="{CBB56FCB-6E6B-4442-812C-8E4C0BB4858C}" srcOrd="0" destOrd="1" presId="urn:microsoft.com/office/officeart/2018/2/layout/IconLabelDescriptionList"/>
    <dgm:cxn modelId="{FD1C65D9-EC86-4A4B-B4EB-07B90A5FC744}" srcId="{7DA18E6E-7DCB-4162-A820-DCCE12264141}" destId="{0C9077A6-B99C-48E6-A510-E3B813DDE647}" srcOrd="3" destOrd="0" parTransId="{396919AC-1391-4255-BB1B-10D89AE56571}" sibTransId="{A7E468D5-B6C5-4FB1-B2D6-FFC7FE24ED37}"/>
    <dgm:cxn modelId="{0BF77FDB-DC92-4F5A-991F-410CEB51F913}" type="presOf" srcId="{CF7CDEB9-F8E9-4881-8D5B-D090C4AA2513}" destId="{F34EF15D-33D5-4D15-8930-F471D961ADB3}" srcOrd="0" destOrd="0" presId="urn:microsoft.com/office/officeart/2018/2/layout/IconLabelDescriptionList"/>
    <dgm:cxn modelId="{53F117EA-E859-4025-B637-93D969B6053A}" type="presOf" srcId="{04C0747D-817D-4E54-97B2-624DD0B9F998}" destId="{CBB56FCB-6E6B-4442-812C-8E4C0BB4858C}" srcOrd="0" destOrd="2" presId="urn:microsoft.com/office/officeart/2018/2/layout/IconLabelDescriptionList"/>
    <dgm:cxn modelId="{874297EA-1B3D-4F16-B44F-38CDE47268DB}" srcId="{7E0396CD-80DE-482F-9E79-057C45B3B421}" destId="{31B00BE1-5226-43B9-B66D-AD0DC908B7B2}" srcOrd="4" destOrd="0" parTransId="{20EA9392-C270-4AD3-B19C-40EF0ADE0224}" sibTransId="{92C313B6-CE58-485B-93E1-8772C25E5725}"/>
    <dgm:cxn modelId="{C49DD2F3-4F57-48AE-AD4D-D0550111D155}" srcId="{7DA18E6E-7DCB-4162-A820-DCCE12264141}" destId="{04C0747D-817D-4E54-97B2-624DD0B9F998}" srcOrd="2" destOrd="0" parTransId="{F356CDDC-1F2F-4652-A465-E6C0AA882923}" sibTransId="{273F8F5F-70AF-459F-A3C2-4203DCC8ACC9}"/>
    <dgm:cxn modelId="{83AEC9F5-C9BD-4930-B014-791F44A4FAA3}" srcId="{7E0396CD-80DE-482F-9E79-057C45B3B421}" destId="{7DA18E6E-7DCB-4162-A820-DCCE12264141}" srcOrd="2" destOrd="0" parTransId="{6A714432-E98E-416F-AC38-67EFAFC5C8A3}" sibTransId="{E914F506-A7AB-46E8-86CF-19EDD386E8CA}"/>
    <dgm:cxn modelId="{6A68E1F5-6452-4252-8403-277AD1CC8E08}" srcId="{7DA18E6E-7DCB-4162-A820-DCCE12264141}" destId="{CF172D18-9896-49DA-A129-A454574B8803}" srcOrd="0" destOrd="0" parTransId="{62B2A759-6144-4980-A774-373408D7BCB7}" sibTransId="{225D9CB2-1568-4160-87B6-B6DB62053E3A}"/>
    <dgm:cxn modelId="{440C57FC-AC3C-467C-B3AB-28CB30B0AE69}" type="presOf" srcId="{0C9077A6-B99C-48E6-A510-E3B813DDE647}" destId="{CBB56FCB-6E6B-4442-812C-8E4C0BB4858C}" srcOrd="0" destOrd="3" presId="urn:microsoft.com/office/officeart/2018/2/layout/IconLabelDescriptionList"/>
    <dgm:cxn modelId="{79670270-8A2C-4CC9-8AA3-3DCA55FFDB13}" type="presParOf" srcId="{DA188026-17CF-4B3F-AB52-545D7A3C978E}" destId="{8BD4B702-C175-454F-B54C-07FC6F99240E}" srcOrd="0" destOrd="0" presId="urn:microsoft.com/office/officeart/2018/2/layout/IconLabelDescriptionList"/>
    <dgm:cxn modelId="{0B8D31EB-44F5-42AE-BAE6-174C83BE6E55}" type="presParOf" srcId="{8BD4B702-C175-454F-B54C-07FC6F99240E}" destId="{79E48793-73E8-47B5-BD46-6EA370721B87}" srcOrd="0" destOrd="0" presId="urn:microsoft.com/office/officeart/2018/2/layout/IconLabelDescriptionList"/>
    <dgm:cxn modelId="{C119E859-EDED-4E09-BCE2-ABA689DC8CF9}" type="presParOf" srcId="{8BD4B702-C175-454F-B54C-07FC6F99240E}" destId="{A32B87E1-7A26-4249-A324-B16FA26DABDA}" srcOrd="1" destOrd="0" presId="urn:microsoft.com/office/officeart/2018/2/layout/IconLabelDescriptionList"/>
    <dgm:cxn modelId="{E203DDCF-B73B-4883-B44F-4566A447BD76}" type="presParOf" srcId="{8BD4B702-C175-454F-B54C-07FC6F99240E}" destId="{F34EF15D-33D5-4D15-8930-F471D961ADB3}" srcOrd="2" destOrd="0" presId="urn:microsoft.com/office/officeart/2018/2/layout/IconLabelDescriptionList"/>
    <dgm:cxn modelId="{2A247AC0-2D1D-422F-864C-CF5CE0AC58D2}" type="presParOf" srcId="{8BD4B702-C175-454F-B54C-07FC6F99240E}" destId="{7B96D346-131F-4630-9295-9D6D9556899B}" srcOrd="3" destOrd="0" presId="urn:microsoft.com/office/officeart/2018/2/layout/IconLabelDescriptionList"/>
    <dgm:cxn modelId="{9BE256D0-4EE8-45BC-8970-395555602057}" type="presParOf" srcId="{8BD4B702-C175-454F-B54C-07FC6F99240E}" destId="{3DF61240-E59B-4D18-A70B-59CD3DAAAAB3}" srcOrd="4" destOrd="0" presId="urn:microsoft.com/office/officeart/2018/2/layout/IconLabelDescriptionList"/>
    <dgm:cxn modelId="{C63469A1-2227-43D1-B2C2-2BD5436AD939}" type="presParOf" srcId="{DA188026-17CF-4B3F-AB52-545D7A3C978E}" destId="{2F289063-3C3B-4651-8199-EF5851C99ECC}" srcOrd="1" destOrd="0" presId="urn:microsoft.com/office/officeart/2018/2/layout/IconLabelDescriptionList"/>
    <dgm:cxn modelId="{1A6011CF-6574-4367-A018-790E3A3EEC45}" type="presParOf" srcId="{DA188026-17CF-4B3F-AB52-545D7A3C978E}" destId="{85B1762E-1427-4C44-8314-304F6129AA02}" srcOrd="2" destOrd="0" presId="urn:microsoft.com/office/officeart/2018/2/layout/IconLabelDescriptionList"/>
    <dgm:cxn modelId="{76BAF1E5-ECA7-4CE3-BC68-038012210DC0}" type="presParOf" srcId="{85B1762E-1427-4C44-8314-304F6129AA02}" destId="{7E01398F-EF4C-4B8F-92B3-A2ADD6CA621B}" srcOrd="0" destOrd="0" presId="urn:microsoft.com/office/officeart/2018/2/layout/IconLabelDescriptionList"/>
    <dgm:cxn modelId="{E085266A-3289-4A23-B471-8C1F831DE4EC}" type="presParOf" srcId="{85B1762E-1427-4C44-8314-304F6129AA02}" destId="{5DAB4440-CDD0-4528-8CC2-C0197396C075}" srcOrd="1" destOrd="0" presId="urn:microsoft.com/office/officeart/2018/2/layout/IconLabelDescriptionList"/>
    <dgm:cxn modelId="{38F3DD9B-9EDD-4A2C-A6A3-AA9EB795F4D0}" type="presParOf" srcId="{85B1762E-1427-4C44-8314-304F6129AA02}" destId="{30393AA0-89A1-406E-A379-F61F602785D7}" srcOrd="2" destOrd="0" presId="urn:microsoft.com/office/officeart/2018/2/layout/IconLabelDescriptionList"/>
    <dgm:cxn modelId="{8B5C1858-ADD1-45E3-9077-98005ED3F086}" type="presParOf" srcId="{85B1762E-1427-4C44-8314-304F6129AA02}" destId="{F52FFBF7-26FA-45A3-A4B6-C2C637741FA3}" srcOrd="3" destOrd="0" presId="urn:microsoft.com/office/officeart/2018/2/layout/IconLabelDescriptionList"/>
    <dgm:cxn modelId="{3DA80437-445A-49BE-8669-AC0FC88FD15D}" type="presParOf" srcId="{85B1762E-1427-4C44-8314-304F6129AA02}" destId="{63BAE83B-C580-4C58-ADF3-2550EEA46687}" srcOrd="4" destOrd="0" presId="urn:microsoft.com/office/officeart/2018/2/layout/IconLabelDescriptionList"/>
    <dgm:cxn modelId="{05E5258D-E88F-4F41-B818-6C1AA6B122AE}" type="presParOf" srcId="{DA188026-17CF-4B3F-AB52-545D7A3C978E}" destId="{7041D552-55F7-48B6-80AB-A489479C1D49}" srcOrd="3" destOrd="0" presId="urn:microsoft.com/office/officeart/2018/2/layout/IconLabelDescriptionList"/>
    <dgm:cxn modelId="{364D3C25-BBD1-44FF-A997-B4232FE82170}" type="presParOf" srcId="{DA188026-17CF-4B3F-AB52-545D7A3C978E}" destId="{4DEFC00B-9701-4E0B-AC06-86E84021C5A2}" srcOrd="4" destOrd="0" presId="urn:microsoft.com/office/officeart/2018/2/layout/IconLabelDescriptionList"/>
    <dgm:cxn modelId="{4E5B3B27-55AF-4144-B569-9CF4880AC462}" type="presParOf" srcId="{4DEFC00B-9701-4E0B-AC06-86E84021C5A2}" destId="{253DC489-0647-41BF-A944-390312704097}" srcOrd="0" destOrd="0" presId="urn:microsoft.com/office/officeart/2018/2/layout/IconLabelDescriptionList"/>
    <dgm:cxn modelId="{B4ADB113-5A68-496E-9082-190F2396DC97}" type="presParOf" srcId="{4DEFC00B-9701-4E0B-AC06-86E84021C5A2}" destId="{BDEC80A5-7793-4CD9-8AF7-215E360C3294}" srcOrd="1" destOrd="0" presId="urn:microsoft.com/office/officeart/2018/2/layout/IconLabelDescriptionList"/>
    <dgm:cxn modelId="{2141B9EE-4B62-4C2E-9E6D-C771785B26EA}" type="presParOf" srcId="{4DEFC00B-9701-4E0B-AC06-86E84021C5A2}" destId="{FF59E401-2435-48AF-BDE5-97010FC9A5D8}" srcOrd="2" destOrd="0" presId="urn:microsoft.com/office/officeart/2018/2/layout/IconLabelDescriptionList"/>
    <dgm:cxn modelId="{68F376E0-6262-4B8F-AEE9-E68507BEDFC5}" type="presParOf" srcId="{4DEFC00B-9701-4E0B-AC06-86E84021C5A2}" destId="{6D10CB6A-EDD5-428C-B2B3-A24214B9D488}" srcOrd="3" destOrd="0" presId="urn:microsoft.com/office/officeart/2018/2/layout/IconLabelDescriptionList"/>
    <dgm:cxn modelId="{25B6A3A4-41F2-4A9C-926F-D8C6F811865D}" type="presParOf" srcId="{4DEFC00B-9701-4E0B-AC06-86E84021C5A2}" destId="{CBB56FCB-6E6B-4442-812C-8E4C0BB4858C}" srcOrd="4" destOrd="0" presId="urn:microsoft.com/office/officeart/2018/2/layout/IconLabelDescriptionList"/>
    <dgm:cxn modelId="{5A272AC0-865C-401A-8C25-6D7CAC408DFF}" type="presParOf" srcId="{DA188026-17CF-4B3F-AB52-545D7A3C978E}" destId="{2361BA0C-8F5D-4387-90DB-CCC6E9E399D8}" srcOrd="5" destOrd="0" presId="urn:microsoft.com/office/officeart/2018/2/layout/IconLabelDescriptionList"/>
    <dgm:cxn modelId="{233D356F-6998-4B50-988D-C65CC301A758}" type="presParOf" srcId="{DA188026-17CF-4B3F-AB52-545D7A3C978E}" destId="{60DE4179-5AC3-47C1-A8FA-1533D1D1BDB5}" srcOrd="6" destOrd="0" presId="urn:microsoft.com/office/officeart/2018/2/layout/IconLabelDescriptionList"/>
    <dgm:cxn modelId="{6FBBB260-8F48-4E47-91E2-D62D7BFACFB7}" type="presParOf" srcId="{60DE4179-5AC3-47C1-A8FA-1533D1D1BDB5}" destId="{44006BB6-6C1F-4CA2-B6F6-57AA4920C7BE}" srcOrd="0" destOrd="0" presId="urn:microsoft.com/office/officeart/2018/2/layout/IconLabelDescriptionList"/>
    <dgm:cxn modelId="{832E2377-8082-4D03-BB0F-FE08D37CAD7A}" type="presParOf" srcId="{60DE4179-5AC3-47C1-A8FA-1533D1D1BDB5}" destId="{138DE821-37DA-4085-AD73-8607A2654960}" srcOrd="1" destOrd="0" presId="urn:microsoft.com/office/officeart/2018/2/layout/IconLabelDescriptionList"/>
    <dgm:cxn modelId="{79B25989-9071-4446-B04F-267A1CA7B661}" type="presParOf" srcId="{60DE4179-5AC3-47C1-A8FA-1533D1D1BDB5}" destId="{6BC7BEB8-9DD9-47EB-AE0A-4B2E5F26530F}" srcOrd="2" destOrd="0" presId="urn:microsoft.com/office/officeart/2018/2/layout/IconLabelDescriptionList"/>
    <dgm:cxn modelId="{A817215F-FA3A-4119-827D-5460B9A493F3}" type="presParOf" srcId="{60DE4179-5AC3-47C1-A8FA-1533D1D1BDB5}" destId="{E5724D1C-2A79-4993-998F-9A434FE7F317}" srcOrd="3" destOrd="0" presId="urn:microsoft.com/office/officeart/2018/2/layout/IconLabelDescriptionList"/>
    <dgm:cxn modelId="{3B4D666E-55CA-47A5-B0CD-2AD4C0BD0928}" type="presParOf" srcId="{60DE4179-5AC3-47C1-A8FA-1533D1D1BDB5}" destId="{284FE72E-CB2C-4E6C-A905-895DD7648AB2}" srcOrd="4" destOrd="0" presId="urn:microsoft.com/office/officeart/2018/2/layout/IconLabelDescriptionList"/>
    <dgm:cxn modelId="{B69EE598-7212-4142-AE7C-D274E09BE53B}" type="presParOf" srcId="{DA188026-17CF-4B3F-AB52-545D7A3C978E}" destId="{70BD7A92-3568-425C-AAA8-40EA7ECDF313}" srcOrd="7" destOrd="0" presId="urn:microsoft.com/office/officeart/2018/2/layout/IconLabelDescriptionList"/>
    <dgm:cxn modelId="{83F975AB-44C5-472E-8331-EA6F4A130412}" type="presParOf" srcId="{DA188026-17CF-4B3F-AB52-545D7A3C978E}" destId="{032F98FD-A617-4962-B500-3C70E58AA97F}" srcOrd="8" destOrd="0" presId="urn:microsoft.com/office/officeart/2018/2/layout/IconLabelDescriptionList"/>
    <dgm:cxn modelId="{8DD2747D-0C36-4A27-9BEA-AD2483F340E1}" type="presParOf" srcId="{032F98FD-A617-4962-B500-3C70E58AA97F}" destId="{77075C99-7F0D-444C-BBB7-225094BAE1A5}" srcOrd="0" destOrd="0" presId="urn:microsoft.com/office/officeart/2018/2/layout/IconLabelDescriptionList"/>
    <dgm:cxn modelId="{061BD14C-0236-4016-ADD3-C53B7F7F8E39}" type="presParOf" srcId="{032F98FD-A617-4962-B500-3C70E58AA97F}" destId="{708742A4-CC62-4CA2-9A27-12B202905598}" srcOrd="1" destOrd="0" presId="urn:microsoft.com/office/officeart/2018/2/layout/IconLabelDescriptionList"/>
    <dgm:cxn modelId="{A9E79A8C-49CF-4E37-A3D7-92795DE90F92}" type="presParOf" srcId="{032F98FD-A617-4962-B500-3C70E58AA97F}" destId="{6B7915A8-D923-42C6-88DC-1204BB2073E6}" srcOrd="2" destOrd="0" presId="urn:microsoft.com/office/officeart/2018/2/layout/IconLabelDescriptionList"/>
    <dgm:cxn modelId="{B5E8F199-D1D3-4EB9-8EC6-28D986D3801F}" type="presParOf" srcId="{032F98FD-A617-4962-B500-3C70E58AA97F}" destId="{5A804D0D-B362-42EF-BCEC-573D587065BF}" srcOrd="3" destOrd="0" presId="urn:microsoft.com/office/officeart/2018/2/layout/IconLabelDescriptionList"/>
    <dgm:cxn modelId="{FEF84F84-AEDC-4DBD-8FE1-2E99D58AF873}" type="presParOf" srcId="{032F98FD-A617-4962-B500-3C70E58AA97F}" destId="{1C947639-27DD-4A66-B87E-5CA77B0B0E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EC7976-647D-43C8-96FE-5C882968699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D3B73E7-426C-4F88-B6CD-EA040C4A55E4}">
      <dgm:prSet/>
      <dgm:spPr/>
      <dgm:t>
        <a:bodyPr/>
        <a:lstStyle/>
        <a:p>
          <a:pPr>
            <a:defRPr b="1"/>
          </a:pPr>
          <a:r>
            <a:rPr lang="en-US"/>
            <a:t>Power BI</a:t>
          </a:r>
        </a:p>
      </dgm:t>
    </dgm:pt>
    <dgm:pt modelId="{00F9EEF3-E9EB-4351-ACC7-45C3FE75F21F}" type="parTrans" cxnId="{1AA6A88F-73D0-4DA4-AD7A-7CC600CDE866}">
      <dgm:prSet/>
      <dgm:spPr/>
      <dgm:t>
        <a:bodyPr/>
        <a:lstStyle/>
        <a:p>
          <a:endParaRPr lang="en-US"/>
        </a:p>
      </dgm:t>
    </dgm:pt>
    <dgm:pt modelId="{9E77AF1B-A61A-481D-9BE5-50ABBC7B7574}" type="sibTrans" cxnId="{1AA6A88F-73D0-4DA4-AD7A-7CC600CDE866}">
      <dgm:prSet/>
      <dgm:spPr/>
      <dgm:t>
        <a:bodyPr/>
        <a:lstStyle/>
        <a:p>
          <a:endParaRPr lang="en-US"/>
        </a:p>
      </dgm:t>
    </dgm:pt>
    <dgm:pt modelId="{A1E93FA2-BA34-41E0-88A8-51077CC34DBE}">
      <dgm:prSet/>
      <dgm:spPr/>
      <dgm:t>
        <a:bodyPr/>
        <a:lstStyle/>
        <a:p>
          <a:r>
            <a:rPr lang="en-US"/>
            <a:t>Easier ETL and invoking APIs</a:t>
          </a:r>
        </a:p>
      </dgm:t>
    </dgm:pt>
    <dgm:pt modelId="{53B3E1B7-8115-4182-B447-0FAE055EC2C4}" type="parTrans" cxnId="{8E67C227-0DA6-441E-9C0B-C1D0DCC7AA59}">
      <dgm:prSet/>
      <dgm:spPr/>
      <dgm:t>
        <a:bodyPr/>
        <a:lstStyle/>
        <a:p>
          <a:endParaRPr lang="en-US"/>
        </a:p>
      </dgm:t>
    </dgm:pt>
    <dgm:pt modelId="{570F4FAA-90D8-412F-A0E7-90DD052111FC}" type="sibTrans" cxnId="{8E67C227-0DA6-441E-9C0B-C1D0DCC7AA59}">
      <dgm:prSet/>
      <dgm:spPr/>
      <dgm:t>
        <a:bodyPr/>
        <a:lstStyle/>
        <a:p>
          <a:endParaRPr lang="en-US"/>
        </a:p>
      </dgm:t>
    </dgm:pt>
    <dgm:pt modelId="{A719B072-F91A-45AC-9F4D-802F50AE07C5}">
      <dgm:prSet/>
      <dgm:spPr/>
      <dgm:t>
        <a:bodyPr/>
        <a:lstStyle/>
        <a:p>
          <a:r>
            <a:rPr lang="en-US"/>
            <a:t>Easier to visualizations</a:t>
          </a:r>
        </a:p>
      </dgm:t>
    </dgm:pt>
    <dgm:pt modelId="{E4AFE4E9-CA12-41A2-9E92-4A6DD0B0FC01}" type="parTrans" cxnId="{B774DDB6-BF93-42CD-BC76-5F14B9E493DF}">
      <dgm:prSet/>
      <dgm:spPr/>
      <dgm:t>
        <a:bodyPr/>
        <a:lstStyle/>
        <a:p>
          <a:endParaRPr lang="en-US"/>
        </a:p>
      </dgm:t>
    </dgm:pt>
    <dgm:pt modelId="{1C357076-101C-40E5-B284-B55DAA1BFB51}" type="sibTrans" cxnId="{B774DDB6-BF93-42CD-BC76-5F14B9E493DF}">
      <dgm:prSet/>
      <dgm:spPr/>
      <dgm:t>
        <a:bodyPr/>
        <a:lstStyle/>
        <a:p>
          <a:endParaRPr lang="en-US"/>
        </a:p>
      </dgm:t>
    </dgm:pt>
    <dgm:pt modelId="{4CD57D66-D058-4B3E-AAE8-B9AE34EC5F5F}">
      <dgm:prSet/>
      <dgm:spPr/>
      <dgm:t>
        <a:bodyPr/>
        <a:lstStyle/>
        <a:p>
          <a:r>
            <a:rPr lang="en-US"/>
            <a:t>Tiles are easier to move and size to page/canvas grid</a:t>
          </a:r>
        </a:p>
      </dgm:t>
    </dgm:pt>
    <dgm:pt modelId="{D04D713D-6EEE-48E8-822E-0023AF8FE9C9}" type="parTrans" cxnId="{42A9E5BF-387A-4AA2-AC11-FC840C738932}">
      <dgm:prSet/>
      <dgm:spPr/>
      <dgm:t>
        <a:bodyPr/>
        <a:lstStyle/>
        <a:p>
          <a:endParaRPr lang="en-US"/>
        </a:p>
      </dgm:t>
    </dgm:pt>
    <dgm:pt modelId="{DF281438-E120-4961-9323-EBCC6FA8EC1A}" type="sibTrans" cxnId="{42A9E5BF-387A-4AA2-AC11-FC840C738932}">
      <dgm:prSet/>
      <dgm:spPr/>
      <dgm:t>
        <a:bodyPr/>
        <a:lstStyle/>
        <a:p>
          <a:endParaRPr lang="en-US"/>
        </a:p>
      </dgm:t>
    </dgm:pt>
    <dgm:pt modelId="{B2CBCFD6-5D6B-49C6-81FC-57994ACD27E8}">
      <dgm:prSet/>
      <dgm:spPr/>
      <dgm:t>
        <a:bodyPr/>
        <a:lstStyle/>
        <a:p>
          <a:r>
            <a:rPr lang="en-US"/>
            <a:t>Slices and Page/Report level filters can create some confusion</a:t>
          </a:r>
        </a:p>
      </dgm:t>
    </dgm:pt>
    <dgm:pt modelId="{1F2449B3-343F-4D2A-8080-E4802747B7A3}" type="parTrans" cxnId="{C8EDE951-1D9D-4CDE-8D3F-C96BCF8361F4}">
      <dgm:prSet/>
      <dgm:spPr/>
      <dgm:t>
        <a:bodyPr/>
        <a:lstStyle/>
        <a:p>
          <a:endParaRPr lang="en-US"/>
        </a:p>
      </dgm:t>
    </dgm:pt>
    <dgm:pt modelId="{989B8D2C-920E-452C-A9E2-C44234D343E3}" type="sibTrans" cxnId="{C8EDE951-1D9D-4CDE-8D3F-C96BCF8361F4}">
      <dgm:prSet/>
      <dgm:spPr/>
      <dgm:t>
        <a:bodyPr/>
        <a:lstStyle/>
        <a:p>
          <a:endParaRPr lang="en-US"/>
        </a:p>
      </dgm:t>
    </dgm:pt>
    <dgm:pt modelId="{F9743300-01E9-4F57-96E1-40D8A9D563F4}">
      <dgm:prSet/>
      <dgm:spPr/>
      <dgm:t>
        <a:bodyPr/>
        <a:lstStyle/>
        <a:p>
          <a:pPr>
            <a:defRPr b="1"/>
          </a:pPr>
          <a:r>
            <a:rPr lang="en-US"/>
            <a:t>Tableau</a:t>
          </a:r>
        </a:p>
      </dgm:t>
    </dgm:pt>
    <dgm:pt modelId="{E6ABD8C6-7B79-4937-803A-E5DCAF62CDA4}" type="parTrans" cxnId="{1CA174D9-B3B3-480E-898B-D916F7182732}">
      <dgm:prSet/>
      <dgm:spPr/>
      <dgm:t>
        <a:bodyPr/>
        <a:lstStyle/>
        <a:p>
          <a:endParaRPr lang="en-US"/>
        </a:p>
      </dgm:t>
    </dgm:pt>
    <dgm:pt modelId="{DF13ED8D-34B0-436E-9727-FEF7DA8B3B2D}" type="sibTrans" cxnId="{1CA174D9-B3B3-480E-898B-D916F7182732}">
      <dgm:prSet/>
      <dgm:spPr/>
      <dgm:t>
        <a:bodyPr/>
        <a:lstStyle/>
        <a:p>
          <a:endParaRPr lang="en-US"/>
        </a:p>
      </dgm:t>
    </dgm:pt>
    <dgm:pt modelId="{36C830ED-7ED7-4BE6-8CCB-C702CB6D60E3}">
      <dgm:prSet/>
      <dgm:spPr/>
      <dgm:t>
        <a:bodyPr/>
        <a:lstStyle/>
        <a:p>
          <a:r>
            <a:rPr lang="en-US"/>
            <a:t>Creating some visualizations like Gauge or WordCloud requires several manual steps</a:t>
          </a:r>
        </a:p>
      </dgm:t>
    </dgm:pt>
    <dgm:pt modelId="{90A9014E-00A0-443D-B323-AC61BD5A8B24}" type="parTrans" cxnId="{14D66EEC-3081-4F32-883A-5C53CE1EE910}">
      <dgm:prSet/>
      <dgm:spPr/>
      <dgm:t>
        <a:bodyPr/>
        <a:lstStyle/>
        <a:p>
          <a:endParaRPr lang="en-US"/>
        </a:p>
      </dgm:t>
    </dgm:pt>
    <dgm:pt modelId="{CBA8FD43-626E-4D1F-92CC-D93F0515C716}" type="sibTrans" cxnId="{14D66EEC-3081-4F32-883A-5C53CE1EE910}">
      <dgm:prSet/>
      <dgm:spPr/>
      <dgm:t>
        <a:bodyPr/>
        <a:lstStyle/>
        <a:p>
          <a:endParaRPr lang="en-US"/>
        </a:p>
      </dgm:t>
    </dgm:pt>
    <dgm:pt modelId="{8FC1B16F-C8B8-449E-A972-A913162D512B}">
      <dgm:prSet/>
      <dgm:spPr/>
      <dgm:t>
        <a:bodyPr/>
        <a:lstStyle/>
        <a:p>
          <a:r>
            <a:rPr lang="en-US"/>
            <a:t>Filters are easier to work with at both worksheet and Dashboard level</a:t>
          </a:r>
        </a:p>
      </dgm:t>
    </dgm:pt>
    <dgm:pt modelId="{17DCC305-499D-4785-8E5B-F5364262AD63}" type="parTrans" cxnId="{50511242-E85E-4C50-8672-60602D863BF2}">
      <dgm:prSet/>
      <dgm:spPr/>
      <dgm:t>
        <a:bodyPr/>
        <a:lstStyle/>
        <a:p>
          <a:endParaRPr lang="en-US"/>
        </a:p>
      </dgm:t>
    </dgm:pt>
    <dgm:pt modelId="{BEC98B36-EB32-4F2B-AB68-BDC0BD460496}" type="sibTrans" cxnId="{50511242-E85E-4C50-8672-60602D863BF2}">
      <dgm:prSet/>
      <dgm:spPr/>
      <dgm:t>
        <a:bodyPr/>
        <a:lstStyle/>
        <a:p>
          <a:endParaRPr lang="en-US"/>
        </a:p>
      </dgm:t>
    </dgm:pt>
    <dgm:pt modelId="{F26D45A6-82DF-4017-B07F-C16F2800FB3E}">
      <dgm:prSet/>
      <dgm:spPr/>
      <dgm:t>
        <a:bodyPr/>
        <a:lstStyle/>
        <a:p>
          <a:r>
            <a:rPr lang="en-US"/>
            <a:t>Moving &amp; sizing various worksheets on a Dashboard manually can get tedious</a:t>
          </a:r>
        </a:p>
      </dgm:t>
    </dgm:pt>
    <dgm:pt modelId="{ED880C8D-08E8-47D4-95E7-8E2183A29ACC}" type="parTrans" cxnId="{CB601489-2618-4825-935A-A980E41D722C}">
      <dgm:prSet/>
      <dgm:spPr/>
      <dgm:t>
        <a:bodyPr/>
        <a:lstStyle/>
        <a:p>
          <a:endParaRPr lang="en-US"/>
        </a:p>
      </dgm:t>
    </dgm:pt>
    <dgm:pt modelId="{73A0BBF4-3F9F-404D-B5FE-354749B81ACA}" type="sibTrans" cxnId="{CB601489-2618-4825-935A-A980E41D722C}">
      <dgm:prSet/>
      <dgm:spPr/>
      <dgm:t>
        <a:bodyPr/>
        <a:lstStyle/>
        <a:p>
          <a:endParaRPr lang="en-US"/>
        </a:p>
      </dgm:t>
    </dgm:pt>
    <dgm:pt modelId="{DEBD85A5-3166-4BBD-A174-B716E89E60D7}" type="pres">
      <dgm:prSet presAssocID="{60EC7976-647D-43C8-96FE-5C882968699A}" presName="root" presStyleCnt="0">
        <dgm:presLayoutVars>
          <dgm:dir/>
          <dgm:resizeHandles val="exact"/>
        </dgm:presLayoutVars>
      </dgm:prSet>
      <dgm:spPr/>
    </dgm:pt>
    <dgm:pt modelId="{5771D302-B6EB-4AAC-B1E7-5BDD76381E56}" type="pres">
      <dgm:prSet presAssocID="{0D3B73E7-426C-4F88-B6CD-EA040C4A55E4}" presName="compNode" presStyleCnt="0"/>
      <dgm:spPr/>
    </dgm:pt>
    <dgm:pt modelId="{87AE677B-B77C-4A19-A668-8CFFAA0E00E3}" type="pres">
      <dgm:prSet presAssocID="{0D3B73E7-426C-4F88-B6CD-EA040C4A55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5984AE-E696-4A61-877A-69D7E0CC6339}" type="pres">
      <dgm:prSet presAssocID="{0D3B73E7-426C-4F88-B6CD-EA040C4A55E4}" presName="iconSpace" presStyleCnt="0"/>
      <dgm:spPr/>
    </dgm:pt>
    <dgm:pt modelId="{76447D01-D1FD-4B08-93A6-824B101827EB}" type="pres">
      <dgm:prSet presAssocID="{0D3B73E7-426C-4F88-B6CD-EA040C4A55E4}" presName="parTx" presStyleLbl="revTx" presStyleIdx="0" presStyleCnt="4">
        <dgm:presLayoutVars>
          <dgm:chMax val="0"/>
          <dgm:chPref val="0"/>
        </dgm:presLayoutVars>
      </dgm:prSet>
      <dgm:spPr/>
    </dgm:pt>
    <dgm:pt modelId="{7207B0BF-144C-4B39-9D18-961DD57FCCAE}" type="pres">
      <dgm:prSet presAssocID="{0D3B73E7-426C-4F88-B6CD-EA040C4A55E4}" presName="txSpace" presStyleCnt="0"/>
      <dgm:spPr/>
    </dgm:pt>
    <dgm:pt modelId="{D88EDE32-4FBE-4D17-8B03-5169447A57F0}" type="pres">
      <dgm:prSet presAssocID="{0D3B73E7-426C-4F88-B6CD-EA040C4A55E4}" presName="desTx" presStyleLbl="revTx" presStyleIdx="1" presStyleCnt="4">
        <dgm:presLayoutVars/>
      </dgm:prSet>
      <dgm:spPr/>
    </dgm:pt>
    <dgm:pt modelId="{689FDBF0-4843-408F-A77C-EDE6EC2049A3}" type="pres">
      <dgm:prSet presAssocID="{9E77AF1B-A61A-481D-9BE5-50ABBC7B7574}" presName="sibTrans" presStyleCnt="0"/>
      <dgm:spPr/>
    </dgm:pt>
    <dgm:pt modelId="{794552F2-A4EC-49F2-A35A-4F31EAC7E467}" type="pres">
      <dgm:prSet presAssocID="{F9743300-01E9-4F57-96E1-40D8A9D563F4}" presName="compNode" presStyleCnt="0"/>
      <dgm:spPr/>
    </dgm:pt>
    <dgm:pt modelId="{9FF26DAF-D557-4B53-A41C-2DE91CE3C5CA}" type="pres">
      <dgm:prSet presAssocID="{F9743300-01E9-4F57-96E1-40D8A9D563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0F59CDE-CACF-44B3-95C9-9A7524487C7C}" type="pres">
      <dgm:prSet presAssocID="{F9743300-01E9-4F57-96E1-40D8A9D563F4}" presName="iconSpace" presStyleCnt="0"/>
      <dgm:spPr/>
    </dgm:pt>
    <dgm:pt modelId="{2769A35F-AE93-4985-A46D-205BDA1E15C6}" type="pres">
      <dgm:prSet presAssocID="{F9743300-01E9-4F57-96E1-40D8A9D563F4}" presName="parTx" presStyleLbl="revTx" presStyleIdx="2" presStyleCnt="4">
        <dgm:presLayoutVars>
          <dgm:chMax val="0"/>
          <dgm:chPref val="0"/>
        </dgm:presLayoutVars>
      </dgm:prSet>
      <dgm:spPr/>
    </dgm:pt>
    <dgm:pt modelId="{A0B770A2-BC2B-4B09-9BA2-102436433FB3}" type="pres">
      <dgm:prSet presAssocID="{F9743300-01E9-4F57-96E1-40D8A9D563F4}" presName="txSpace" presStyleCnt="0"/>
      <dgm:spPr/>
    </dgm:pt>
    <dgm:pt modelId="{E9783C3E-5472-467D-99A1-82B55111E197}" type="pres">
      <dgm:prSet presAssocID="{F9743300-01E9-4F57-96E1-40D8A9D563F4}" presName="desTx" presStyleLbl="revTx" presStyleIdx="3" presStyleCnt="4">
        <dgm:presLayoutVars/>
      </dgm:prSet>
      <dgm:spPr/>
    </dgm:pt>
  </dgm:ptLst>
  <dgm:cxnLst>
    <dgm:cxn modelId="{DBB27102-B364-4417-9E76-562B8A33B7DF}" type="presOf" srcId="{F9743300-01E9-4F57-96E1-40D8A9D563F4}" destId="{2769A35F-AE93-4985-A46D-205BDA1E15C6}" srcOrd="0" destOrd="0" presId="urn:microsoft.com/office/officeart/2018/5/layout/CenteredIconLabelDescriptionList"/>
    <dgm:cxn modelId="{8E67C227-0DA6-441E-9C0B-C1D0DCC7AA59}" srcId="{0D3B73E7-426C-4F88-B6CD-EA040C4A55E4}" destId="{A1E93FA2-BA34-41E0-88A8-51077CC34DBE}" srcOrd="0" destOrd="0" parTransId="{53B3E1B7-8115-4182-B447-0FAE055EC2C4}" sibTransId="{570F4FAA-90D8-412F-A0E7-90DD052111FC}"/>
    <dgm:cxn modelId="{4D27A03B-6983-4A77-B684-84C44D56DDA7}" type="presOf" srcId="{0D3B73E7-426C-4F88-B6CD-EA040C4A55E4}" destId="{76447D01-D1FD-4B08-93A6-824B101827EB}" srcOrd="0" destOrd="0" presId="urn:microsoft.com/office/officeart/2018/5/layout/CenteredIconLabelDescriptionList"/>
    <dgm:cxn modelId="{50511242-E85E-4C50-8672-60602D863BF2}" srcId="{F9743300-01E9-4F57-96E1-40D8A9D563F4}" destId="{8FC1B16F-C8B8-449E-A972-A913162D512B}" srcOrd="1" destOrd="0" parTransId="{17DCC305-499D-4785-8E5B-F5364262AD63}" sibTransId="{BEC98B36-EB32-4F2B-AB68-BDC0BD460496}"/>
    <dgm:cxn modelId="{C8EDE951-1D9D-4CDE-8D3F-C96BCF8361F4}" srcId="{0D3B73E7-426C-4F88-B6CD-EA040C4A55E4}" destId="{B2CBCFD6-5D6B-49C6-81FC-57994ACD27E8}" srcOrd="3" destOrd="0" parTransId="{1F2449B3-343F-4D2A-8080-E4802747B7A3}" sibTransId="{989B8D2C-920E-452C-A9E2-C44234D343E3}"/>
    <dgm:cxn modelId="{336F9252-4DD8-43AC-900B-16A64BA515B0}" type="presOf" srcId="{B2CBCFD6-5D6B-49C6-81FC-57994ACD27E8}" destId="{D88EDE32-4FBE-4D17-8B03-5169447A57F0}" srcOrd="0" destOrd="3" presId="urn:microsoft.com/office/officeart/2018/5/layout/CenteredIconLabelDescriptionList"/>
    <dgm:cxn modelId="{36518759-A273-4553-88A0-724730CBDB82}" type="presOf" srcId="{F26D45A6-82DF-4017-B07F-C16F2800FB3E}" destId="{E9783C3E-5472-467D-99A1-82B55111E197}" srcOrd="0" destOrd="2" presId="urn:microsoft.com/office/officeart/2018/5/layout/CenteredIconLabelDescriptionList"/>
    <dgm:cxn modelId="{CCAFFB7B-FEAD-41C2-AB6E-E2EE3DCF23EA}" type="presOf" srcId="{8FC1B16F-C8B8-449E-A972-A913162D512B}" destId="{E9783C3E-5472-467D-99A1-82B55111E197}" srcOrd="0" destOrd="1" presId="urn:microsoft.com/office/officeart/2018/5/layout/CenteredIconLabelDescriptionList"/>
    <dgm:cxn modelId="{CB601489-2618-4825-935A-A980E41D722C}" srcId="{F9743300-01E9-4F57-96E1-40D8A9D563F4}" destId="{F26D45A6-82DF-4017-B07F-C16F2800FB3E}" srcOrd="2" destOrd="0" parTransId="{ED880C8D-08E8-47D4-95E7-8E2183A29ACC}" sibTransId="{73A0BBF4-3F9F-404D-B5FE-354749B81ACA}"/>
    <dgm:cxn modelId="{FE9DA88B-7CDE-4807-A6AE-566D84EA395C}" type="presOf" srcId="{36C830ED-7ED7-4BE6-8CCB-C702CB6D60E3}" destId="{E9783C3E-5472-467D-99A1-82B55111E197}" srcOrd="0" destOrd="0" presId="urn:microsoft.com/office/officeart/2018/5/layout/CenteredIconLabelDescriptionList"/>
    <dgm:cxn modelId="{C9E7DA8D-5876-4228-9365-FB847EDBE619}" type="presOf" srcId="{A719B072-F91A-45AC-9F4D-802F50AE07C5}" destId="{D88EDE32-4FBE-4D17-8B03-5169447A57F0}" srcOrd="0" destOrd="1" presId="urn:microsoft.com/office/officeart/2018/5/layout/CenteredIconLabelDescriptionList"/>
    <dgm:cxn modelId="{1AA6A88F-73D0-4DA4-AD7A-7CC600CDE866}" srcId="{60EC7976-647D-43C8-96FE-5C882968699A}" destId="{0D3B73E7-426C-4F88-B6CD-EA040C4A55E4}" srcOrd="0" destOrd="0" parTransId="{00F9EEF3-E9EB-4351-ACC7-45C3FE75F21F}" sibTransId="{9E77AF1B-A61A-481D-9BE5-50ABBC7B7574}"/>
    <dgm:cxn modelId="{E3143BA3-AC86-458D-8B7B-C0B8B0B6AD82}" type="presOf" srcId="{A1E93FA2-BA34-41E0-88A8-51077CC34DBE}" destId="{D88EDE32-4FBE-4D17-8B03-5169447A57F0}" srcOrd="0" destOrd="0" presId="urn:microsoft.com/office/officeart/2018/5/layout/CenteredIconLabelDescriptionList"/>
    <dgm:cxn modelId="{C30FEAAF-D3A2-45F9-BC66-837616383C9E}" type="presOf" srcId="{60EC7976-647D-43C8-96FE-5C882968699A}" destId="{DEBD85A5-3166-4BBD-A174-B716E89E60D7}" srcOrd="0" destOrd="0" presId="urn:microsoft.com/office/officeart/2018/5/layout/CenteredIconLabelDescriptionList"/>
    <dgm:cxn modelId="{B774DDB6-BF93-42CD-BC76-5F14B9E493DF}" srcId="{0D3B73E7-426C-4F88-B6CD-EA040C4A55E4}" destId="{A719B072-F91A-45AC-9F4D-802F50AE07C5}" srcOrd="1" destOrd="0" parTransId="{E4AFE4E9-CA12-41A2-9E92-4A6DD0B0FC01}" sibTransId="{1C357076-101C-40E5-B284-B55DAA1BFB51}"/>
    <dgm:cxn modelId="{42A9E5BF-387A-4AA2-AC11-FC840C738932}" srcId="{0D3B73E7-426C-4F88-B6CD-EA040C4A55E4}" destId="{4CD57D66-D058-4B3E-AAE8-B9AE34EC5F5F}" srcOrd="2" destOrd="0" parTransId="{D04D713D-6EEE-48E8-822E-0023AF8FE9C9}" sibTransId="{DF281438-E120-4961-9323-EBCC6FA8EC1A}"/>
    <dgm:cxn modelId="{1CA174D9-B3B3-480E-898B-D916F7182732}" srcId="{60EC7976-647D-43C8-96FE-5C882968699A}" destId="{F9743300-01E9-4F57-96E1-40D8A9D563F4}" srcOrd="1" destOrd="0" parTransId="{E6ABD8C6-7B79-4937-803A-E5DCAF62CDA4}" sibTransId="{DF13ED8D-34B0-436E-9727-FEF7DA8B3B2D}"/>
    <dgm:cxn modelId="{CE16D3DC-C5CC-472E-A489-2996CBDE55A1}" type="presOf" srcId="{4CD57D66-D058-4B3E-AAE8-B9AE34EC5F5F}" destId="{D88EDE32-4FBE-4D17-8B03-5169447A57F0}" srcOrd="0" destOrd="2" presId="urn:microsoft.com/office/officeart/2018/5/layout/CenteredIconLabelDescriptionList"/>
    <dgm:cxn modelId="{14D66EEC-3081-4F32-883A-5C53CE1EE910}" srcId="{F9743300-01E9-4F57-96E1-40D8A9D563F4}" destId="{36C830ED-7ED7-4BE6-8CCB-C702CB6D60E3}" srcOrd="0" destOrd="0" parTransId="{90A9014E-00A0-443D-B323-AC61BD5A8B24}" sibTransId="{CBA8FD43-626E-4D1F-92CC-D93F0515C716}"/>
    <dgm:cxn modelId="{CFFD0C1E-2A66-4E30-AEB8-258FF7EA7195}" type="presParOf" srcId="{DEBD85A5-3166-4BBD-A174-B716E89E60D7}" destId="{5771D302-B6EB-4AAC-B1E7-5BDD76381E56}" srcOrd="0" destOrd="0" presId="urn:microsoft.com/office/officeart/2018/5/layout/CenteredIconLabelDescriptionList"/>
    <dgm:cxn modelId="{A849C22C-9C38-45B7-8884-8B0D9E383C91}" type="presParOf" srcId="{5771D302-B6EB-4AAC-B1E7-5BDD76381E56}" destId="{87AE677B-B77C-4A19-A668-8CFFAA0E00E3}" srcOrd="0" destOrd="0" presId="urn:microsoft.com/office/officeart/2018/5/layout/CenteredIconLabelDescriptionList"/>
    <dgm:cxn modelId="{CD37CD7E-85CF-41DB-937E-50B5559293B0}" type="presParOf" srcId="{5771D302-B6EB-4AAC-B1E7-5BDD76381E56}" destId="{715984AE-E696-4A61-877A-69D7E0CC6339}" srcOrd="1" destOrd="0" presId="urn:microsoft.com/office/officeart/2018/5/layout/CenteredIconLabelDescriptionList"/>
    <dgm:cxn modelId="{959A823A-65AC-4EAA-9FE3-EA0DD0BD487A}" type="presParOf" srcId="{5771D302-B6EB-4AAC-B1E7-5BDD76381E56}" destId="{76447D01-D1FD-4B08-93A6-824B101827EB}" srcOrd="2" destOrd="0" presId="urn:microsoft.com/office/officeart/2018/5/layout/CenteredIconLabelDescriptionList"/>
    <dgm:cxn modelId="{27937FF2-F17E-47C0-AD8F-E0425467BEEE}" type="presParOf" srcId="{5771D302-B6EB-4AAC-B1E7-5BDD76381E56}" destId="{7207B0BF-144C-4B39-9D18-961DD57FCCAE}" srcOrd="3" destOrd="0" presId="urn:microsoft.com/office/officeart/2018/5/layout/CenteredIconLabelDescriptionList"/>
    <dgm:cxn modelId="{798F2472-3635-40E1-B38B-D657BEC6D32E}" type="presParOf" srcId="{5771D302-B6EB-4AAC-B1E7-5BDD76381E56}" destId="{D88EDE32-4FBE-4D17-8B03-5169447A57F0}" srcOrd="4" destOrd="0" presId="urn:microsoft.com/office/officeart/2018/5/layout/CenteredIconLabelDescriptionList"/>
    <dgm:cxn modelId="{73817FC3-3A0C-4072-86A1-40531561C8B8}" type="presParOf" srcId="{DEBD85A5-3166-4BBD-A174-B716E89E60D7}" destId="{689FDBF0-4843-408F-A77C-EDE6EC2049A3}" srcOrd="1" destOrd="0" presId="urn:microsoft.com/office/officeart/2018/5/layout/CenteredIconLabelDescriptionList"/>
    <dgm:cxn modelId="{0C9C0C4C-0577-41DF-A336-FB88C7E18B6A}" type="presParOf" srcId="{DEBD85A5-3166-4BBD-A174-B716E89E60D7}" destId="{794552F2-A4EC-49F2-A35A-4F31EAC7E467}" srcOrd="2" destOrd="0" presId="urn:microsoft.com/office/officeart/2018/5/layout/CenteredIconLabelDescriptionList"/>
    <dgm:cxn modelId="{9F70F198-4C8B-4D95-9507-7A1E51F223FA}" type="presParOf" srcId="{794552F2-A4EC-49F2-A35A-4F31EAC7E467}" destId="{9FF26DAF-D557-4B53-A41C-2DE91CE3C5CA}" srcOrd="0" destOrd="0" presId="urn:microsoft.com/office/officeart/2018/5/layout/CenteredIconLabelDescriptionList"/>
    <dgm:cxn modelId="{47CCE000-7D32-4EB4-9FBD-CE65EC21F8EA}" type="presParOf" srcId="{794552F2-A4EC-49F2-A35A-4F31EAC7E467}" destId="{40F59CDE-CACF-44B3-95C9-9A7524487C7C}" srcOrd="1" destOrd="0" presId="urn:microsoft.com/office/officeart/2018/5/layout/CenteredIconLabelDescriptionList"/>
    <dgm:cxn modelId="{A3CD13D8-CF2D-4BD8-B6FD-25519CDFFEF4}" type="presParOf" srcId="{794552F2-A4EC-49F2-A35A-4F31EAC7E467}" destId="{2769A35F-AE93-4985-A46D-205BDA1E15C6}" srcOrd="2" destOrd="0" presId="urn:microsoft.com/office/officeart/2018/5/layout/CenteredIconLabelDescriptionList"/>
    <dgm:cxn modelId="{C02B5D83-596F-4636-954B-0CF35A0A0FBD}" type="presParOf" srcId="{794552F2-A4EC-49F2-A35A-4F31EAC7E467}" destId="{A0B770A2-BC2B-4B09-9BA2-102436433FB3}" srcOrd="3" destOrd="0" presId="urn:microsoft.com/office/officeart/2018/5/layout/CenteredIconLabelDescriptionList"/>
    <dgm:cxn modelId="{3C0E3771-307F-4510-819A-20E4CDD1AC10}" type="presParOf" srcId="{794552F2-A4EC-49F2-A35A-4F31EAC7E467}" destId="{E9783C3E-5472-467D-99A1-82B55111E19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929F-8279-404C-A423-AA067F79FDDE}">
      <dsp:nvSpPr>
        <dsp:cNvPr id="0" name=""/>
        <dsp:cNvSpPr/>
      </dsp:nvSpPr>
      <dsp:spPr>
        <a:xfrm>
          <a:off x="370851" y="0"/>
          <a:ext cx="1509048" cy="1233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68619-6673-44C5-91BF-BDA4BC94EAD3}">
      <dsp:nvSpPr>
        <dsp:cNvPr id="0" name=""/>
        <dsp:cNvSpPr/>
      </dsp:nvSpPr>
      <dsp:spPr>
        <a:xfrm>
          <a:off x="370851" y="1343392"/>
          <a:ext cx="4311566" cy="52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Qualitative</a:t>
          </a:r>
        </a:p>
      </dsp:txBody>
      <dsp:txXfrm>
        <a:off x="370851" y="1343392"/>
        <a:ext cx="4311566" cy="528618"/>
      </dsp:txXfrm>
    </dsp:sp>
    <dsp:sp modelId="{9496138B-8818-4567-AF93-843900CFE225}">
      <dsp:nvSpPr>
        <dsp:cNvPr id="0" name=""/>
        <dsp:cNvSpPr/>
      </dsp:nvSpPr>
      <dsp:spPr>
        <a:xfrm>
          <a:off x="370851" y="1923150"/>
          <a:ext cx="4311566" cy="1208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consists of Words &amp; Narratives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Analysis includes Key Words, Themes &amp; Concepts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 perceptions, look for themes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Examples : Transcripts, Comments, Free form text responses to surveys</a:t>
          </a:r>
        </a:p>
      </dsp:txBody>
      <dsp:txXfrm>
        <a:off x="370851" y="1923150"/>
        <a:ext cx="4311566" cy="1208213"/>
      </dsp:txXfrm>
    </dsp:sp>
    <dsp:sp modelId="{ECADA617-86E8-4158-B168-3B729B1B826B}">
      <dsp:nvSpPr>
        <dsp:cNvPr id="0" name=""/>
        <dsp:cNvSpPr/>
      </dsp:nvSpPr>
      <dsp:spPr>
        <a:xfrm>
          <a:off x="5436942" y="0"/>
          <a:ext cx="1509048" cy="12334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4AE2F-0DA6-493F-A3CC-722C368221AC}">
      <dsp:nvSpPr>
        <dsp:cNvPr id="0" name=""/>
        <dsp:cNvSpPr/>
      </dsp:nvSpPr>
      <dsp:spPr>
        <a:xfrm>
          <a:off x="5436942" y="1343392"/>
          <a:ext cx="4311566" cy="52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Quantitative</a:t>
          </a:r>
        </a:p>
      </dsp:txBody>
      <dsp:txXfrm>
        <a:off x="5436942" y="1343392"/>
        <a:ext cx="4311566" cy="528618"/>
      </dsp:txXfrm>
    </dsp:sp>
    <dsp:sp modelId="{65780341-4B17-4972-8054-9F096CF8E2DF}">
      <dsp:nvSpPr>
        <dsp:cNvPr id="0" name=""/>
        <dsp:cNvSpPr/>
      </dsp:nvSpPr>
      <dsp:spPr>
        <a:xfrm>
          <a:off x="5436942" y="1923150"/>
          <a:ext cx="4311566" cy="1208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is numeric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Summarize/Aggregate, slice &amp; dice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statistical techniques to draw conclusions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Examples : Anything that can be counted and measured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Number of responses to a survey, Number of participants in a study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Shoe size, temperature</a:t>
          </a:r>
        </a:p>
      </dsp:txBody>
      <dsp:txXfrm>
        <a:off x="5436942" y="1923150"/>
        <a:ext cx="4311566" cy="1208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930D-DD83-4F60-8BD0-96601C69ACC4}">
      <dsp:nvSpPr>
        <dsp:cNvPr id="0" name=""/>
        <dsp:cNvSpPr/>
      </dsp:nvSpPr>
      <dsp:spPr>
        <a:xfrm>
          <a:off x="0" y="510909"/>
          <a:ext cx="10119359" cy="937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7D85A-2C11-4632-8B87-08B3906D04E2}">
      <dsp:nvSpPr>
        <dsp:cNvPr id="0" name=""/>
        <dsp:cNvSpPr/>
      </dsp:nvSpPr>
      <dsp:spPr>
        <a:xfrm>
          <a:off x="283616" y="721864"/>
          <a:ext cx="515666" cy="515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4755C-7428-42AF-85E1-F6E69E4C6CA8}">
      <dsp:nvSpPr>
        <dsp:cNvPr id="0" name=""/>
        <dsp:cNvSpPr/>
      </dsp:nvSpPr>
      <dsp:spPr>
        <a:xfrm>
          <a:off x="1082899" y="510909"/>
          <a:ext cx="9035401" cy="93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27" tIns="99227" rIns="99227" bIns="99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 out the Text Analytics API - </a:t>
          </a:r>
          <a:r>
            <a:rPr lang="en-US" sz="2500" kern="1200">
              <a:hlinkClick xmlns:r="http://schemas.openxmlformats.org/officeDocument/2006/relationships" r:id="rId3"/>
            </a:rPr>
            <a:t>https://azure.microsoft.com/en-us/services/cognitive-services/text-analytics/</a:t>
          </a:r>
          <a:endParaRPr lang="en-US" sz="2500" kern="1200"/>
        </a:p>
      </dsp:txBody>
      <dsp:txXfrm>
        <a:off x="1082899" y="510909"/>
        <a:ext cx="9035401" cy="937575"/>
      </dsp:txXfrm>
    </dsp:sp>
    <dsp:sp modelId="{B3A04DE8-C5EB-4461-9737-3E3406E4789F}">
      <dsp:nvSpPr>
        <dsp:cNvPr id="0" name=""/>
        <dsp:cNvSpPr/>
      </dsp:nvSpPr>
      <dsp:spPr>
        <a:xfrm>
          <a:off x="0" y="1682878"/>
          <a:ext cx="10119359" cy="937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4C03F-8334-485B-8849-934EF5EDA8B9}">
      <dsp:nvSpPr>
        <dsp:cNvPr id="0" name=""/>
        <dsp:cNvSpPr/>
      </dsp:nvSpPr>
      <dsp:spPr>
        <a:xfrm>
          <a:off x="283616" y="1893833"/>
          <a:ext cx="515666" cy="5156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37A14-819A-4EAD-BB77-2BF85DD0F48F}">
      <dsp:nvSpPr>
        <dsp:cNvPr id="0" name=""/>
        <dsp:cNvSpPr/>
      </dsp:nvSpPr>
      <dsp:spPr>
        <a:xfrm>
          <a:off x="1082899" y="1682878"/>
          <a:ext cx="4553712" cy="93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27" tIns="99227" rIns="99227" bIns="99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Cognitive Services API Account in Azure</a:t>
          </a:r>
        </a:p>
      </dsp:txBody>
      <dsp:txXfrm>
        <a:off x="1082899" y="1682878"/>
        <a:ext cx="4553712" cy="937575"/>
      </dsp:txXfrm>
    </dsp:sp>
    <dsp:sp modelId="{AED48A10-6C13-40DE-8573-AE56AB0BEE18}">
      <dsp:nvSpPr>
        <dsp:cNvPr id="0" name=""/>
        <dsp:cNvSpPr/>
      </dsp:nvSpPr>
      <dsp:spPr>
        <a:xfrm>
          <a:off x="5636611" y="1682878"/>
          <a:ext cx="4481689" cy="93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27" tIns="99227" rIns="99227" bIns="992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Location – Not available everywhere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Pricing – Free Tier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Endpoints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Access keys </a:t>
          </a:r>
        </a:p>
      </dsp:txBody>
      <dsp:txXfrm>
        <a:off x="5636611" y="1682878"/>
        <a:ext cx="4481689" cy="937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14708-B27D-4B33-9F25-13604471191C}">
      <dsp:nvSpPr>
        <dsp:cNvPr id="0" name=""/>
        <dsp:cNvSpPr/>
      </dsp:nvSpPr>
      <dsp:spPr>
        <a:xfrm>
          <a:off x="245998" y="811580"/>
          <a:ext cx="766669" cy="766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DD504-1E53-4EC7-8458-FE1841169617}">
      <dsp:nvSpPr>
        <dsp:cNvPr id="0" name=""/>
        <dsp:cNvSpPr/>
      </dsp:nvSpPr>
      <dsp:spPr>
        <a:xfrm>
          <a:off x="409387" y="974969"/>
          <a:ext cx="439892" cy="43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8EE63-D8FC-432E-979C-B4F8D91560DE}">
      <dsp:nvSpPr>
        <dsp:cNvPr id="0" name=""/>
        <dsp:cNvSpPr/>
      </dsp:nvSpPr>
      <dsp:spPr>
        <a:xfrm>
          <a:off x="915" y="1817049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Desktop Product for Data Analytics &amp; Visualization</a:t>
          </a:r>
        </a:p>
      </dsp:txBody>
      <dsp:txXfrm>
        <a:off x="915" y="1817049"/>
        <a:ext cx="1256835" cy="502734"/>
      </dsp:txXfrm>
    </dsp:sp>
    <dsp:sp modelId="{034B340A-E381-4A5E-B3D5-8B95E6F91E4B}">
      <dsp:nvSpPr>
        <dsp:cNvPr id="0" name=""/>
        <dsp:cNvSpPr/>
      </dsp:nvSpPr>
      <dsp:spPr>
        <a:xfrm>
          <a:off x="1722780" y="811580"/>
          <a:ext cx="766669" cy="766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231D6-A678-44A3-8B6D-7F72BC592D11}">
      <dsp:nvSpPr>
        <dsp:cNvPr id="0" name=""/>
        <dsp:cNvSpPr/>
      </dsp:nvSpPr>
      <dsp:spPr>
        <a:xfrm>
          <a:off x="1886169" y="974969"/>
          <a:ext cx="439892" cy="43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D8514-5B1E-4344-A1DE-84EB25995158}">
      <dsp:nvSpPr>
        <dsp:cNvPr id="0" name=""/>
        <dsp:cNvSpPr/>
      </dsp:nvSpPr>
      <dsp:spPr>
        <a:xfrm>
          <a:off x="1477697" y="1817049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Connects to variety of Data sources</a:t>
          </a:r>
        </a:p>
      </dsp:txBody>
      <dsp:txXfrm>
        <a:off x="1477697" y="1817049"/>
        <a:ext cx="1256835" cy="502734"/>
      </dsp:txXfrm>
    </dsp:sp>
    <dsp:sp modelId="{E06AF561-D215-4029-96CB-E232B04A4921}">
      <dsp:nvSpPr>
        <dsp:cNvPr id="0" name=""/>
        <dsp:cNvSpPr/>
      </dsp:nvSpPr>
      <dsp:spPr>
        <a:xfrm>
          <a:off x="3199562" y="811580"/>
          <a:ext cx="766669" cy="766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1E28F-6937-40C6-8CAF-1AB6D4B086B3}">
      <dsp:nvSpPr>
        <dsp:cNvPr id="0" name=""/>
        <dsp:cNvSpPr/>
      </dsp:nvSpPr>
      <dsp:spPr>
        <a:xfrm>
          <a:off x="3362951" y="974969"/>
          <a:ext cx="439892" cy="439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B4328-1B6B-4B65-B350-F72138E73E26}">
      <dsp:nvSpPr>
        <dsp:cNvPr id="0" name=""/>
        <dsp:cNvSpPr/>
      </dsp:nvSpPr>
      <dsp:spPr>
        <a:xfrm>
          <a:off x="2954479" y="1817049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ETL – Prepare and Model Data</a:t>
          </a:r>
        </a:p>
      </dsp:txBody>
      <dsp:txXfrm>
        <a:off x="2954479" y="1817049"/>
        <a:ext cx="1256835" cy="502734"/>
      </dsp:txXfrm>
    </dsp:sp>
    <dsp:sp modelId="{097D4B71-F07B-4FAB-A3C2-143DCC4F69D7}">
      <dsp:nvSpPr>
        <dsp:cNvPr id="0" name=""/>
        <dsp:cNvSpPr/>
      </dsp:nvSpPr>
      <dsp:spPr>
        <a:xfrm>
          <a:off x="4676345" y="811580"/>
          <a:ext cx="766669" cy="766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52A8C-35C8-47A7-B30D-39C9CD8A82B7}">
      <dsp:nvSpPr>
        <dsp:cNvPr id="0" name=""/>
        <dsp:cNvSpPr/>
      </dsp:nvSpPr>
      <dsp:spPr>
        <a:xfrm>
          <a:off x="4839733" y="974969"/>
          <a:ext cx="439892" cy="439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6C0E-DE7E-4369-8298-3244A593435A}">
      <dsp:nvSpPr>
        <dsp:cNvPr id="0" name=""/>
        <dsp:cNvSpPr/>
      </dsp:nvSpPr>
      <dsp:spPr>
        <a:xfrm>
          <a:off x="4431262" y="1817049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Advanced Analytics</a:t>
          </a:r>
        </a:p>
      </dsp:txBody>
      <dsp:txXfrm>
        <a:off x="4431262" y="1817049"/>
        <a:ext cx="1256835" cy="502734"/>
      </dsp:txXfrm>
    </dsp:sp>
    <dsp:sp modelId="{3AC9C142-23DF-4835-BCA3-2510D71BD2F5}">
      <dsp:nvSpPr>
        <dsp:cNvPr id="0" name=""/>
        <dsp:cNvSpPr/>
      </dsp:nvSpPr>
      <dsp:spPr>
        <a:xfrm>
          <a:off x="6153127" y="811580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4A507-73DF-4428-88DD-C211B52E3C20}">
      <dsp:nvSpPr>
        <dsp:cNvPr id="0" name=""/>
        <dsp:cNvSpPr/>
      </dsp:nvSpPr>
      <dsp:spPr>
        <a:xfrm>
          <a:off x="6316515" y="974969"/>
          <a:ext cx="439892" cy="4398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66665-FD2C-4A38-8C53-786660A89340}">
      <dsp:nvSpPr>
        <dsp:cNvPr id="0" name=""/>
        <dsp:cNvSpPr/>
      </dsp:nvSpPr>
      <dsp:spPr>
        <a:xfrm>
          <a:off x="5908044" y="1817049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Interactive reports and visualizations</a:t>
          </a:r>
        </a:p>
      </dsp:txBody>
      <dsp:txXfrm>
        <a:off x="5908044" y="1817049"/>
        <a:ext cx="1256835" cy="502734"/>
      </dsp:txXfrm>
    </dsp:sp>
    <dsp:sp modelId="{332A84B1-AD79-4CD3-8BFD-08D37D70136F}">
      <dsp:nvSpPr>
        <dsp:cNvPr id="0" name=""/>
        <dsp:cNvSpPr/>
      </dsp:nvSpPr>
      <dsp:spPr>
        <a:xfrm>
          <a:off x="7629909" y="811580"/>
          <a:ext cx="766669" cy="766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E5F36-4C86-41C6-8C1C-16C367D1BA5A}">
      <dsp:nvSpPr>
        <dsp:cNvPr id="0" name=""/>
        <dsp:cNvSpPr/>
      </dsp:nvSpPr>
      <dsp:spPr>
        <a:xfrm>
          <a:off x="7793298" y="974969"/>
          <a:ext cx="439892" cy="4398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730B-3270-4E30-BCD5-BDFAD691D6B0}">
      <dsp:nvSpPr>
        <dsp:cNvPr id="0" name=""/>
        <dsp:cNvSpPr/>
      </dsp:nvSpPr>
      <dsp:spPr>
        <a:xfrm>
          <a:off x="7384826" y="1817049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Share</a:t>
          </a:r>
        </a:p>
      </dsp:txBody>
      <dsp:txXfrm>
        <a:off x="7384826" y="1817049"/>
        <a:ext cx="1256835" cy="502734"/>
      </dsp:txXfrm>
    </dsp:sp>
    <dsp:sp modelId="{68CE24C4-EFA2-42F5-89F0-AC667E86672C}">
      <dsp:nvSpPr>
        <dsp:cNvPr id="0" name=""/>
        <dsp:cNvSpPr/>
      </dsp:nvSpPr>
      <dsp:spPr>
        <a:xfrm>
          <a:off x="9106691" y="811580"/>
          <a:ext cx="766669" cy="766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30A79-CC20-4686-B3A4-6E8B0ECA446B}">
      <dsp:nvSpPr>
        <dsp:cNvPr id="0" name=""/>
        <dsp:cNvSpPr/>
      </dsp:nvSpPr>
      <dsp:spPr>
        <a:xfrm>
          <a:off x="9270080" y="974969"/>
          <a:ext cx="439892" cy="4398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DB1BA-998C-4CBE-9C39-37D08B7CD95D}">
      <dsp:nvSpPr>
        <dsp:cNvPr id="0" name=""/>
        <dsp:cNvSpPr/>
      </dsp:nvSpPr>
      <dsp:spPr>
        <a:xfrm>
          <a:off x="8861608" y="1817049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Quick tour</a:t>
          </a:r>
        </a:p>
      </dsp:txBody>
      <dsp:txXfrm>
        <a:off x="8861608" y="1817049"/>
        <a:ext cx="1256835" cy="502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EE01B-7681-4155-8C10-DA155DE0CB45}">
      <dsp:nvSpPr>
        <dsp:cNvPr id="0" name=""/>
        <dsp:cNvSpPr/>
      </dsp:nvSpPr>
      <dsp:spPr>
        <a:xfrm>
          <a:off x="731781" y="410915"/>
          <a:ext cx="781813" cy="781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D8922-67FE-4092-89BF-FA7DB202066D}">
      <dsp:nvSpPr>
        <dsp:cNvPr id="0" name=""/>
        <dsp:cNvSpPr/>
      </dsp:nvSpPr>
      <dsp:spPr>
        <a:xfrm>
          <a:off x="5811" y="1292038"/>
          <a:ext cx="2233753" cy="397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Demo</a:t>
          </a:r>
        </a:p>
      </dsp:txBody>
      <dsp:txXfrm>
        <a:off x="5811" y="1292038"/>
        <a:ext cx="2233753" cy="397887"/>
      </dsp:txXfrm>
    </dsp:sp>
    <dsp:sp modelId="{920FDC5D-8116-4E6B-93B2-2E29DEFCA0ED}">
      <dsp:nvSpPr>
        <dsp:cNvPr id="0" name=""/>
        <dsp:cNvSpPr/>
      </dsp:nvSpPr>
      <dsp:spPr>
        <a:xfrm>
          <a:off x="5811" y="1736117"/>
          <a:ext cx="2233753" cy="984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E0517-6802-4945-960D-AAD9D520CDA6}">
      <dsp:nvSpPr>
        <dsp:cNvPr id="0" name=""/>
        <dsp:cNvSpPr/>
      </dsp:nvSpPr>
      <dsp:spPr>
        <a:xfrm>
          <a:off x="3356442" y="410915"/>
          <a:ext cx="781813" cy="781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FECE1-1CE5-43B8-864B-8FBFC9410BB4}">
      <dsp:nvSpPr>
        <dsp:cNvPr id="0" name=""/>
        <dsp:cNvSpPr/>
      </dsp:nvSpPr>
      <dsp:spPr>
        <a:xfrm>
          <a:off x="2630472" y="1292038"/>
          <a:ext cx="2233753" cy="397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Summary Page</a:t>
          </a:r>
        </a:p>
      </dsp:txBody>
      <dsp:txXfrm>
        <a:off x="2630472" y="1292038"/>
        <a:ext cx="2233753" cy="397887"/>
      </dsp:txXfrm>
    </dsp:sp>
    <dsp:sp modelId="{4997A36A-9EC1-40A7-B140-585CD66E70C8}">
      <dsp:nvSpPr>
        <dsp:cNvPr id="0" name=""/>
        <dsp:cNvSpPr/>
      </dsp:nvSpPr>
      <dsp:spPr>
        <a:xfrm>
          <a:off x="2630472" y="1736117"/>
          <a:ext cx="2233753" cy="984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 box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Cards for # of Questions &amp; # Responses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Word Cloud (Qualitative)</a:t>
          </a:r>
        </a:p>
      </dsp:txBody>
      <dsp:txXfrm>
        <a:off x="2630472" y="1736117"/>
        <a:ext cx="2233753" cy="984331"/>
      </dsp:txXfrm>
    </dsp:sp>
    <dsp:sp modelId="{16CB31F0-8E3C-4104-979F-57C3FC5D5098}">
      <dsp:nvSpPr>
        <dsp:cNvPr id="0" name=""/>
        <dsp:cNvSpPr/>
      </dsp:nvSpPr>
      <dsp:spPr>
        <a:xfrm>
          <a:off x="5981103" y="410915"/>
          <a:ext cx="781813" cy="781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8D13D-18E1-40DD-A4BE-DD872AE99224}">
      <dsp:nvSpPr>
        <dsp:cNvPr id="0" name=""/>
        <dsp:cNvSpPr/>
      </dsp:nvSpPr>
      <dsp:spPr>
        <a:xfrm>
          <a:off x="5255133" y="1292038"/>
          <a:ext cx="2233753" cy="397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Details Page (Descriptive statistics)</a:t>
          </a:r>
        </a:p>
      </dsp:txBody>
      <dsp:txXfrm>
        <a:off x="5255133" y="1292038"/>
        <a:ext cx="2233753" cy="397887"/>
      </dsp:txXfrm>
    </dsp:sp>
    <dsp:sp modelId="{0B6C5FF6-E17F-4C86-998D-E31E46191F05}">
      <dsp:nvSpPr>
        <dsp:cNvPr id="0" name=""/>
        <dsp:cNvSpPr/>
      </dsp:nvSpPr>
      <dsp:spPr>
        <a:xfrm>
          <a:off x="5255133" y="1736117"/>
          <a:ext cx="2233753" cy="984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Slicer for filtering by Question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Score Gauge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Box &amp; Whiskers Plot – Mean, Median, Max, Min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Histogram – Frequency </a:t>
          </a:r>
        </a:p>
      </dsp:txBody>
      <dsp:txXfrm>
        <a:off x="5255133" y="1736117"/>
        <a:ext cx="2233753" cy="984331"/>
      </dsp:txXfrm>
    </dsp:sp>
    <dsp:sp modelId="{6A2B42AF-9630-466F-8DF9-92B92399087C}">
      <dsp:nvSpPr>
        <dsp:cNvPr id="0" name=""/>
        <dsp:cNvSpPr/>
      </dsp:nvSpPr>
      <dsp:spPr>
        <a:xfrm>
          <a:off x="8605764" y="410915"/>
          <a:ext cx="781813" cy="781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61270-7302-49CE-A07A-F9E2D2546F85}">
      <dsp:nvSpPr>
        <dsp:cNvPr id="0" name=""/>
        <dsp:cNvSpPr/>
      </dsp:nvSpPr>
      <dsp:spPr>
        <a:xfrm>
          <a:off x="7879794" y="1292038"/>
          <a:ext cx="2233753" cy="397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Responses Page (Curated Raw text) </a:t>
          </a:r>
        </a:p>
      </dsp:txBody>
      <dsp:txXfrm>
        <a:off x="7879794" y="1292038"/>
        <a:ext cx="2233753" cy="397887"/>
      </dsp:txXfrm>
    </dsp:sp>
    <dsp:sp modelId="{DD900CB9-4D19-465B-9A28-EB409029FD06}">
      <dsp:nvSpPr>
        <dsp:cNvPr id="0" name=""/>
        <dsp:cNvSpPr/>
      </dsp:nvSpPr>
      <dsp:spPr>
        <a:xfrm>
          <a:off x="7879794" y="1736117"/>
          <a:ext cx="2233753" cy="984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Slice by question &amp; Response Score Bin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See all the associated response texts</a:t>
          </a:r>
        </a:p>
      </dsp:txBody>
      <dsp:txXfrm>
        <a:off x="7879794" y="1736117"/>
        <a:ext cx="2233753" cy="984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48793-73E8-47B5-BD46-6EA370721B87}">
      <dsp:nvSpPr>
        <dsp:cNvPr id="0" name=""/>
        <dsp:cNvSpPr/>
      </dsp:nvSpPr>
      <dsp:spPr>
        <a:xfrm>
          <a:off x="8761" y="161384"/>
          <a:ext cx="620288" cy="620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EF15D-33D5-4D15-8930-F471D961ADB3}">
      <dsp:nvSpPr>
        <dsp:cNvPr id="0" name=""/>
        <dsp:cNvSpPr/>
      </dsp:nvSpPr>
      <dsp:spPr>
        <a:xfrm>
          <a:off x="8761" y="902442"/>
          <a:ext cx="1772251" cy="58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How many employees responded</a:t>
          </a:r>
        </a:p>
      </dsp:txBody>
      <dsp:txXfrm>
        <a:off x="8761" y="902442"/>
        <a:ext cx="1772251" cy="586246"/>
      </dsp:txXfrm>
    </dsp:sp>
    <dsp:sp modelId="{3DF61240-E59B-4D18-A70B-59CD3DAAAAB3}">
      <dsp:nvSpPr>
        <dsp:cNvPr id="0" name=""/>
        <dsp:cNvSpPr/>
      </dsp:nvSpPr>
      <dsp:spPr>
        <a:xfrm>
          <a:off x="8761" y="1544860"/>
          <a:ext cx="1772251" cy="1425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1398F-EF4C-4B8F-92B3-A2ADD6CA621B}">
      <dsp:nvSpPr>
        <dsp:cNvPr id="0" name=""/>
        <dsp:cNvSpPr/>
      </dsp:nvSpPr>
      <dsp:spPr>
        <a:xfrm>
          <a:off x="2091157" y="161384"/>
          <a:ext cx="620288" cy="620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93AA0-89A1-406E-A379-F61F602785D7}">
      <dsp:nvSpPr>
        <dsp:cNvPr id="0" name=""/>
        <dsp:cNvSpPr/>
      </dsp:nvSpPr>
      <dsp:spPr>
        <a:xfrm>
          <a:off x="2091157" y="902442"/>
          <a:ext cx="1772251" cy="58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Word Cloud – Trends/what are people talking about ?</a:t>
          </a:r>
        </a:p>
      </dsp:txBody>
      <dsp:txXfrm>
        <a:off x="2091157" y="902442"/>
        <a:ext cx="1772251" cy="586246"/>
      </dsp:txXfrm>
    </dsp:sp>
    <dsp:sp modelId="{63BAE83B-C580-4C58-ADF3-2550EEA46687}">
      <dsp:nvSpPr>
        <dsp:cNvPr id="0" name=""/>
        <dsp:cNvSpPr/>
      </dsp:nvSpPr>
      <dsp:spPr>
        <a:xfrm>
          <a:off x="2091157" y="1544860"/>
          <a:ext cx="1772251" cy="1425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DC489-0647-41BF-A944-390312704097}">
      <dsp:nvSpPr>
        <dsp:cNvPr id="0" name=""/>
        <dsp:cNvSpPr/>
      </dsp:nvSpPr>
      <dsp:spPr>
        <a:xfrm>
          <a:off x="4173554" y="161384"/>
          <a:ext cx="620288" cy="620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E401-2435-48AF-BDE5-97010FC9A5D8}">
      <dsp:nvSpPr>
        <dsp:cNvPr id="0" name=""/>
        <dsp:cNvSpPr/>
      </dsp:nvSpPr>
      <dsp:spPr>
        <a:xfrm>
          <a:off x="4173554" y="902442"/>
          <a:ext cx="1772251" cy="58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Descriptive statistics on Sentiment Scores</a:t>
          </a:r>
        </a:p>
      </dsp:txBody>
      <dsp:txXfrm>
        <a:off x="4173554" y="902442"/>
        <a:ext cx="1772251" cy="586246"/>
      </dsp:txXfrm>
    </dsp:sp>
    <dsp:sp modelId="{CBB56FCB-6E6B-4442-812C-8E4C0BB4858C}">
      <dsp:nvSpPr>
        <dsp:cNvPr id="0" name=""/>
        <dsp:cNvSpPr/>
      </dsp:nvSpPr>
      <dsp:spPr>
        <a:xfrm>
          <a:off x="4173554" y="1544860"/>
          <a:ext cx="1772251" cy="1425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is the overall perception/feeling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Range, Mean, Median, Outliers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Distribution – Responses seem polarizing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do these numbers compare between the 2 questions</a:t>
          </a:r>
        </a:p>
      </dsp:txBody>
      <dsp:txXfrm>
        <a:off x="4173554" y="1544860"/>
        <a:ext cx="1772251" cy="1425118"/>
      </dsp:txXfrm>
    </dsp:sp>
    <dsp:sp modelId="{44006BB6-6C1F-4CA2-B6F6-57AA4920C7BE}">
      <dsp:nvSpPr>
        <dsp:cNvPr id="0" name=""/>
        <dsp:cNvSpPr/>
      </dsp:nvSpPr>
      <dsp:spPr>
        <a:xfrm>
          <a:off x="6255950" y="161384"/>
          <a:ext cx="620288" cy="620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7BEB8-9DD9-47EB-AE0A-4B2E5F26530F}">
      <dsp:nvSpPr>
        <dsp:cNvPr id="0" name=""/>
        <dsp:cNvSpPr/>
      </dsp:nvSpPr>
      <dsp:spPr>
        <a:xfrm>
          <a:off x="6255950" y="902442"/>
          <a:ext cx="1772251" cy="58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See the raw response text, sliced by</a:t>
          </a:r>
        </a:p>
      </dsp:txBody>
      <dsp:txXfrm>
        <a:off x="6255950" y="902442"/>
        <a:ext cx="1772251" cy="586246"/>
      </dsp:txXfrm>
    </dsp:sp>
    <dsp:sp modelId="{284FE72E-CB2C-4E6C-A905-895DD7648AB2}">
      <dsp:nvSpPr>
        <dsp:cNvPr id="0" name=""/>
        <dsp:cNvSpPr/>
      </dsp:nvSpPr>
      <dsp:spPr>
        <a:xfrm>
          <a:off x="6255950" y="1544860"/>
          <a:ext cx="1772251" cy="1425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Question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Response Score Bin</a:t>
          </a:r>
        </a:p>
      </dsp:txBody>
      <dsp:txXfrm>
        <a:off x="6255950" y="1544860"/>
        <a:ext cx="1772251" cy="1425118"/>
      </dsp:txXfrm>
    </dsp:sp>
    <dsp:sp modelId="{77075C99-7F0D-444C-BBB7-225094BAE1A5}">
      <dsp:nvSpPr>
        <dsp:cNvPr id="0" name=""/>
        <dsp:cNvSpPr/>
      </dsp:nvSpPr>
      <dsp:spPr>
        <a:xfrm>
          <a:off x="8338346" y="161384"/>
          <a:ext cx="620288" cy="620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915A8-D923-42C6-88DC-1204BB2073E6}">
      <dsp:nvSpPr>
        <dsp:cNvPr id="0" name=""/>
        <dsp:cNvSpPr/>
      </dsp:nvSpPr>
      <dsp:spPr>
        <a:xfrm>
          <a:off x="8338346" y="902442"/>
          <a:ext cx="1772251" cy="58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Share, Collaborate</a:t>
          </a:r>
        </a:p>
      </dsp:txBody>
      <dsp:txXfrm>
        <a:off x="8338346" y="902442"/>
        <a:ext cx="1772251" cy="586246"/>
      </dsp:txXfrm>
    </dsp:sp>
    <dsp:sp modelId="{1C947639-27DD-4A66-B87E-5CA77B0B0E3E}">
      <dsp:nvSpPr>
        <dsp:cNvPr id="0" name=""/>
        <dsp:cNvSpPr/>
      </dsp:nvSpPr>
      <dsp:spPr>
        <a:xfrm>
          <a:off x="8338346" y="1544860"/>
          <a:ext cx="1772251" cy="1425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E677B-B77C-4A19-A668-8CFFAA0E00E3}">
      <dsp:nvSpPr>
        <dsp:cNvPr id="0" name=""/>
        <dsp:cNvSpPr/>
      </dsp:nvSpPr>
      <dsp:spPr>
        <a:xfrm>
          <a:off x="1772110" y="0"/>
          <a:ext cx="1509048" cy="1153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47D01-D1FD-4B08-93A6-824B101827EB}">
      <dsp:nvSpPr>
        <dsp:cNvPr id="0" name=""/>
        <dsp:cNvSpPr/>
      </dsp:nvSpPr>
      <dsp:spPr>
        <a:xfrm>
          <a:off x="370851" y="1256002"/>
          <a:ext cx="4311566" cy="49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Power BI</a:t>
          </a:r>
        </a:p>
      </dsp:txBody>
      <dsp:txXfrm>
        <a:off x="370851" y="1256002"/>
        <a:ext cx="4311566" cy="494230"/>
      </dsp:txXfrm>
    </dsp:sp>
    <dsp:sp modelId="{D88EDE32-4FBE-4D17-8B03-5169447A57F0}">
      <dsp:nvSpPr>
        <dsp:cNvPr id="0" name=""/>
        <dsp:cNvSpPr/>
      </dsp:nvSpPr>
      <dsp:spPr>
        <a:xfrm>
          <a:off x="370851" y="1798045"/>
          <a:ext cx="4311566" cy="133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Easier ETL and invoking APIs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Easier to visualizations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Tiles are easier to move and size to page/canvas grid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Slices and Page/Report level filters can create some confusion</a:t>
          </a:r>
        </a:p>
      </dsp:txBody>
      <dsp:txXfrm>
        <a:off x="370851" y="1798045"/>
        <a:ext cx="4311566" cy="1333318"/>
      </dsp:txXfrm>
    </dsp:sp>
    <dsp:sp modelId="{9FF26DAF-D557-4B53-A41C-2DE91CE3C5CA}">
      <dsp:nvSpPr>
        <dsp:cNvPr id="0" name=""/>
        <dsp:cNvSpPr/>
      </dsp:nvSpPr>
      <dsp:spPr>
        <a:xfrm>
          <a:off x="6838201" y="0"/>
          <a:ext cx="1509048" cy="1153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9A35F-AE93-4985-A46D-205BDA1E15C6}">
      <dsp:nvSpPr>
        <dsp:cNvPr id="0" name=""/>
        <dsp:cNvSpPr/>
      </dsp:nvSpPr>
      <dsp:spPr>
        <a:xfrm>
          <a:off x="5436942" y="1256002"/>
          <a:ext cx="4311566" cy="49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Tableau</a:t>
          </a:r>
        </a:p>
      </dsp:txBody>
      <dsp:txXfrm>
        <a:off x="5436942" y="1256002"/>
        <a:ext cx="4311566" cy="494230"/>
      </dsp:txXfrm>
    </dsp:sp>
    <dsp:sp modelId="{E9783C3E-5472-467D-99A1-82B55111E197}">
      <dsp:nvSpPr>
        <dsp:cNvPr id="0" name=""/>
        <dsp:cNvSpPr/>
      </dsp:nvSpPr>
      <dsp:spPr>
        <a:xfrm>
          <a:off x="5436942" y="1798045"/>
          <a:ext cx="4311566" cy="133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some visualizations like Gauge or WordCloud requires several manual steps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Filters are easier to work with at both worksheet and Dashboard level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Moving &amp; sizing various worksheets on a Dashboard manually can get tedious</a:t>
          </a:r>
        </a:p>
      </dsp:txBody>
      <dsp:txXfrm>
        <a:off x="5436942" y="1798045"/>
        <a:ext cx="4311566" cy="1333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E035-9E85-4319-8202-A7375BA19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164FC-9119-47E7-A6D8-20E40E38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09812-AA3C-4D55-B0C7-43D20D8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144A-6E1D-411F-95FF-0B2377D6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E0EF-CF58-48DA-AAD7-2FB0986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2DFA-ECF5-4F6E-A1BB-EC4A96A2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AF1D7-AE71-4519-A49E-8BD4E52A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AB49-4ECD-4B46-9C70-4C651AA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33B3-B065-4B15-A0B9-A54C0343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883C-E63A-41E6-858F-8BE382B6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D8E1-E9CC-474A-8397-064DFE27F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FD4-1AAC-4515-BBD9-192E68A6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F77E-CD5D-44D7-925E-60592835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BC07-4672-415D-B8D1-88251068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8AA8-556B-4D04-9978-303C5535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0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58F-B125-4F60-8833-9A1C70C4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8EC3-5E81-4601-817D-9FFDF548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59B9-EED8-4B12-A467-EBF65364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20BF-4706-4E0E-8C23-5FF35DEE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7E65-B9F1-4123-9F56-8176E086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FBC8-0817-4CD8-B573-36F6DBAC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685F-8C81-4971-97B1-CB14E9AE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8BCE-C4D8-4177-92DA-B132A82F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C901-2DAF-4F83-8A2E-879303D1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437E-CA1B-49B8-83EC-20C75DE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D8E3-46CC-4C8F-BB64-A8BEEC8C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0446-E10F-404D-BF92-3289E98DD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8FAA9-85AE-4F3B-8E3C-58F3A939D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9922-205D-41B9-822A-F7AA165E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B9A0-F1E2-4E7F-AEA0-4ED7B98F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A447C-61C0-4C9A-A1F0-4ABE418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35E4-A660-49AC-A36A-761BA1A9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A8E1-F555-4DF7-ACAE-25C1706B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6918C-FAF7-4871-AF81-E81A9B554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08CBA-4F0B-4B4E-9E6A-D566124A1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6FB02-A1FF-4656-87B5-081AC7255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9092-D93F-4843-9F7E-49E7A089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40A4E-D561-4194-AF03-18CE8727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D0440-7092-45F5-9901-14E6FA31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5BE6-1D00-489D-B5CF-3FACA49F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BD2E6-01D1-41CB-94E1-E222582F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59096-042A-4716-925D-0659576D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F7EF-327F-4382-8D3D-9F75C6D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7145D-D036-4C99-810F-7E08F6B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60FDA-4C79-4A8C-894B-0ABB57B0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BF55-A921-411D-8828-4572BEB7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7450-0550-4A79-97BE-70176628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2C9C-D6C9-4B26-A940-96AEF811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5DC3C-EDE7-40DF-AD2E-B505A54E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17E8-0ED4-43EF-899C-5C22E793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47D2-9021-4632-82FA-00E49088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611C-C3EB-4831-A4D6-6D7D6651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FC48-5D32-4F21-9579-AD742A4A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905D1-1196-465A-9801-BADFC5C1E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E0206-53B3-40C7-92A3-714DE087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24CC-FF0E-400E-AB97-A608A354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BAF0-507F-4961-9BDD-C2D20686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77F9-7A25-4243-ADEF-DAED442B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DA20D-5E9F-4124-8287-6E3C928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F6714-C9A1-4C64-9833-2C3B0715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24CE-7648-41DE-9595-3EC9C531B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0021-B393-4402-BC0E-7AC41BDFC2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CA14-25C0-4985-8419-28C315622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06094-D9FE-44D0-A509-B3B53E3F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9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qlwithsanil.wordpres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QLSuperGur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dashboar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-bi/service-basic-concepts" TargetMode="External"/><Relationship Id="rId13" Type="http://schemas.openxmlformats.org/officeDocument/2006/relationships/hyperlink" Target="https://cran.r-project.org/web/packages/syuzhet/vignettes/syuzhet-vignette.html" TargetMode="External"/><Relationship Id="rId3" Type="http://schemas.openxmlformats.org/officeDocument/2006/relationships/hyperlink" Target="https://cyfar.org/qualitative-or-quantitative-data" TargetMode="External"/><Relationship Id="rId7" Type="http://schemas.openxmlformats.org/officeDocument/2006/relationships/hyperlink" Target="https://docs.microsoft.com/en-us/azure/cognitive-services/text-analytics/tutorials/tutorial-power-bi-key-phrases" TargetMode="External"/><Relationship Id="rId12" Type="http://schemas.openxmlformats.org/officeDocument/2006/relationships/hyperlink" Target="https://cran.r-project.org/web/packages/tidytext/vignettes/tidytex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esktop/" TargetMode="External"/><Relationship Id="rId11" Type="http://schemas.openxmlformats.org/officeDocument/2006/relationships/hyperlink" Target="https://my.vertica.com/docs/8.1.x/HTML/index.htm#Authoring/Pulse/PulseCookbook.htm%3FTocPath%3DVertica%2520Pulse%7CPulse%2520Cookbook%7C_____0" TargetMode="External"/><Relationship Id="rId5" Type="http://schemas.openxmlformats.org/officeDocument/2006/relationships/hyperlink" Target="https://docs.microsoft.com/en-us/azure/cognitive-services/text-analytics/overview" TargetMode="External"/><Relationship Id="rId10" Type="http://schemas.openxmlformats.org/officeDocument/2006/relationships/hyperlink" Target="https://www.tableau.com/" TargetMode="External"/><Relationship Id="rId4" Type="http://schemas.openxmlformats.org/officeDocument/2006/relationships/hyperlink" Target="https://cyfar.org/analysis-quantitative-data" TargetMode="External"/><Relationship Id="rId9" Type="http://schemas.openxmlformats.org/officeDocument/2006/relationships/hyperlink" Target="https://docs.microsoft.com/en-us/power-bi/service-dashboards" TargetMode="External"/><Relationship Id="rId14" Type="http://schemas.openxmlformats.org/officeDocument/2006/relationships/hyperlink" Target="https://github.com/SQLSuperGur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perGuru" TargetMode="External"/><Relationship Id="rId2" Type="http://schemas.openxmlformats.org/officeDocument/2006/relationships/hyperlink" Target="https://sqlwithsanil.wordpres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Qualitative Text Analysis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Azure and Power BI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>
                <a:solidFill>
                  <a:srgbClr val="000000"/>
                </a:solidFill>
                <a:latin typeface="+mn-lt"/>
              </a:rPr>
              <a:t>Sanil Mhatre</a:t>
            </a:r>
          </a:p>
          <a:p>
            <a:pPr marL="0"/>
            <a:r>
              <a:rPr lang="en-US" sz="2400">
                <a:solidFill>
                  <a:srgbClr val="000000"/>
                </a:solidFill>
                <a:latin typeface="+mn-lt"/>
              </a:rPr>
              <a:t>@sqlsuperguru</a:t>
            </a:r>
          </a:p>
          <a:p>
            <a:pPr marL="0"/>
            <a:r>
              <a:rPr lang="en-US" sz="2400">
                <a:solidFill>
                  <a:srgbClr val="000000"/>
                </a:solidFill>
                <a:latin typeface="+mn-lt"/>
                <a:hlinkClick r:id="rId3"/>
              </a:rPr>
              <a:t>https://sqlwithsanil.wordpress.com/</a:t>
            </a:r>
            <a:endParaRPr lang="en-US" sz="2400">
              <a:solidFill>
                <a:srgbClr val="000000"/>
              </a:solidFill>
              <a:latin typeface="+mn-lt"/>
            </a:endParaRPr>
          </a:p>
          <a:p>
            <a:pPr marL="0"/>
            <a:r>
              <a:rPr lang="en-US" sz="2400">
                <a:solidFill>
                  <a:srgbClr val="000000"/>
                </a:solidFill>
                <a:latin typeface="+mn-lt"/>
                <a:hlinkClick r:id="rId4"/>
              </a:rPr>
              <a:t>https://github.com/SQLSuperGuru</a:t>
            </a:r>
            <a:endParaRPr lang="en-US" sz="2400">
              <a:solidFill>
                <a:srgbClr val="000000"/>
              </a:solidFill>
              <a:latin typeface="+mn-lt"/>
            </a:endParaRPr>
          </a:p>
          <a:p>
            <a:pPr marL="0"/>
            <a:endParaRPr lang="en-US" sz="240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458AB-5C0A-4F9C-A028-17BA923A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Power BI Desktop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0521D0-4B26-4C09-8C1A-F6EB1F304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12126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60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B29A4-70EB-42A7-8431-56E6B81A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BI Desktop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C24D-DF39-4FF4-B2D3-7F12738A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Demo</a:t>
            </a:r>
          </a:p>
          <a:p>
            <a:r>
              <a:rPr lang="en-US" sz="2400">
                <a:solidFill>
                  <a:srgbClr val="000000"/>
                </a:solidFill>
              </a:rPr>
              <a:t>Import the Excel file</a:t>
            </a:r>
          </a:p>
          <a:p>
            <a:r>
              <a:rPr lang="en-US" sz="2400">
                <a:solidFill>
                  <a:srgbClr val="000000"/>
                </a:solidFill>
              </a:rPr>
              <a:t>Filter the responses to remove NULL</a:t>
            </a:r>
          </a:p>
          <a:p>
            <a:r>
              <a:rPr lang="en-US" sz="2400">
                <a:solidFill>
                  <a:srgbClr val="000000"/>
                </a:solidFill>
              </a:rPr>
              <a:t>See the Relationships Pane</a:t>
            </a:r>
          </a:p>
          <a:p>
            <a:r>
              <a:rPr lang="en-US" sz="2400">
                <a:solidFill>
                  <a:srgbClr val="000000"/>
                </a:solidFill>
              </a:rPr>
              <a:t>Create Custom Functions</a:t>
            </a:r>
          </a:p>
          <a:p>
            <a:r>
              <a:rPr lang="en-US" sz="2400">
                <a:solidFill>
                  <a:srgbClr val="000000"/>
                </a:solidFill>
              </a:rPr>
              <a:t>Invoke the Custom Functions to add columns for KeyPhrases &amp; SentimentScore</a:t>
            </a:r>
          </a:p>
          <a:p>
            <a:r>
              <a:rPr lang="en-US" sz="2400">
                <a:solidFill>
                  <a:srgbClr val="000000"/>
                </a:solidFill>
              </a:rPr>
              <a:t>Adjust Data Source Permission settings if needed</a:t>
            </a:r>
          </a:p>
          <a:p>
            <a:r>
              <a:rPr lang="en-US" sz="2400">
                <a:solidFill>
                  <a:srgbClr val="000000"/>
                </a:solidFill>
              </a:rPr>
              <a:t>Round the score to 2 decimals</a:t>
            </a:r>
          </a:p>
          <a:p>
            <a:r>
              <a:rPr lang="en-US" sz="2400">
                <a:solidFill>
                  <a:srgbClr val="000000"/>
                </a:solidFill>
              </a:rPr>
              <a:t>Create Bins for Sentiment Score </a:t>
            </a:r>
          </a:p>
        </p:txBody>
      </p:sp>
    </p:spTree>
    <p:extLst>
      <p:ext uri="{BB962C8B-B14F-4D97-AF65-F5344CB8AC3E}">
        <p14:creationId xmlns:p14="http://schemas.microsoft.com/office/powerpoint/2010/main" val="120842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E30D-16B4-4A90-A46C-DFEB09BC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Visualizations in Power BI Desktop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02380D-1838-4E48-8428-8B2C6DF81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21198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CD500-0BA0-4349-9F84-727267FB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B635-E88F-4B35-BA98-D894A0A0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Share this report with .pbxi file</a:t>
            </a:r>
          </a:p>
          <a:p>
            <a:r>
              <a:rPr lang="en-US" sz="1900">
                <a:solidFill>
                  <a:srgbClr val="000000"/>
                </a:solidFill>
              </a:rPr>
              <a:t>Publish to Power BI service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Dashboards, Reports, workbooks &amp; datasets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Organized into workspaces</a:t>
            </a:r>
          </a:p>
          <a:p>
            <a:r>
              <a:rPr lang="en-US" sz="1900">
                <a:solidFill>
                  <a:srgbClr val="000000"/>
                </a:solidFill>
              </a:rPr>
              <a:t>Dashboard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A canvas that uses visualizations to tell a story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Tiles and Pages can be pinned from reports to one or more dashboards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More information about Dashboards : </a:t>
            </a:r>
            <a:r>
              <a:rPr lang="en-US" sz="1900">
                <a:solidFill>
                  <a:srgbClr val="000000"/>
                </a:solidFill>
                <a:hlinkClick r:id="rId3"/>
              </a:rPr>
              <a:t>https://docs.microsoft.com/en-us/power-bi/service-dashboards</a:t>
            </a:r>
            <a:endParaRPr lang="en-US" sz="1900">
              <a:solidFill>
                <a:srgbClr val="000000"/>
              </a:solidFill>
            </a:endParaRPr>
          </a:p>
          <a:p>
            <a:pPr lvl="1"/>
            <a:r>
              <a:rPr lang="en-US" sz="1900">
                <a:solidFill>
                  <a:srgbClr val="000000"/>
                </a:solidFill>
              </a:rPr>
              <a:t>Demo – Build the Dashboard 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Insights (The bulb on your Data sets)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Natural Language Queries (Ask) for Dashboards</a:t>
            </a:r>
          </a:p>
        </p:txBody>
      </p:sp>
    </p:spTree>
    <p:extLst>
      <p:ext uri="{BB962C8B-B14F-4D97-AF65-F5344CB8AC3E}">
        <p14:creationId xmlns:p14="http://schemas.microsoft.com/office/powerpoint/2010/main" val="112042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06BB5-A116-410C-8F5C-C9224DD7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Gaining Useful Insights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5A6A6-4A97-4243-8FC3-B82637462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7098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56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1BFAD-2705-412F-85DC-5F19E9C8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Tableau vs Power BI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60B54-747D-4782-82DA-A90BEFFD2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9398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52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771B5-9B90-4D38-810C-9E8C8D3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Analytics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489C-B70B-43D1-BA18-6F1B355A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Vertica 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Distributed columnar Database &amp; Big Data/Advanced Analytics Platform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Pulse Package for Text Analysis functions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Easy to use SQL Interface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Expensive</a:t>
            </a:r>
          </a:p>
          <a:p>
            <a:pPr lvl="1"/>
            <a:endParaRPr lang="en-US" sz="1900">
              <a:solidFill>
                <a:srgbClr val="000000"/>
              </a:solidFill>
            </a:endParaRPr>
          </a:p>
          <a:p>
            <a:r>
              <a:rPr lang="en-US" sz="1900">
                <a:solidFill>
                  <a:srgbClr val="000000"/>
                </a:solidFill>
              </a:rPr>
              <a:t>R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Popular for data analytics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Extensive libraries and capabilities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Easy to use , powerful , creative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Requires familiarity with R programming language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Free Desktop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Limited by memory of the machine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75593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1A3AD-C1A3-4D6E-92F3-AB6F706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007B-E1F3-498B-A1C6-F82F6502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700">
                <a:solidFill>
                  <a:srgbClr val="000000"/>
                </a:solidFill>
              </a:rPr>
              <a:t>Qualitative or Quantitative Data - </a:t>
            </a:r>
            <a:r>
              <a:rPr lang="en-US" sz="700">
                <a:solidFill>
                  <a:srgbClr val="000000"/>
                </a:solidFill>
                <a:hlinkClick r:id="rId3"/>
              </a:rPr>
              <a:t>https://cyfar.org/qualitative-or-quantitative-data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Quantitative Data Analysis - </a:t>
            </a:r>
            <a:r>
              <a:rPr lang="en-US" sz="700">
                <a:solidFill>
                  <a:srgbClr val="000000"/>
                </a:solidFill>
                <a:hlinkClick r:id="rId4"/>
              </a:rPr>
              <a:t>https://cyfar.org/analysis-quantitative-data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Azure Cognitive Services Text Analytics - </a:t>
            </a:r>
            <a:r>
              <a:rPr lang="en-US" sz="700">
                <a:solidFill>
                  <a:srgbClr val="000000"/>
                </a:solidFill>
                <a:hlinkClick r:id="rId5"/>
              </a:rPr>
              <a:t>https://docs.microsoft.com/en-us/azure/cognitive-services/text-analytics/overview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Power BI Desktop - </a:t>
            </a:r>
            <a:r>
              <a:rPr lang="en-US" sz="700">
                <a:solidFill>
                  <a:srgbClr val="000000"/>
                </a:solidFill>
                <a:hlinkClick r:id="rId6"/>
              </a:rPr>
              <a:t>https://powerbi.microsoft.com/en-us/desktop/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Text Analytics with Power BI - </a:t>
            </a:r>
            <a:r>
              <a:rPr lang="en-US" sz="700">
                <a:solidFill>
                  <a:srgbClr val="000000"/>
                </a:solidFill>
                <a:hlinkClick r:id="rId7"/>
              </a:rPr>
              <a:t>https://docs.microsoft.com/en-us/azure/cognitive-services/text-analytics/tutorials/tutorial-power-bi-key-phrases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Power BI Service - </a:t>
            </a:r>
            <a:r>
              <a:rPr lang="en-US" sz="700">
                <a:solidFill>
                  <a:srgbClr val="000000"/>
                </a:solidFill>
                <a:hlinkClick r:id="rId8"/>
              </a:rPr>
              <a:t>https://docs.microsoft.com/en-us/power-bi/service-basic-concepts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Dashboards in Power BI Service - </a:t>
            </a:r>
            <a:r>
              <a:rPr lang="en-US" sz="700">
                <a:solidFill>
                  <a:srgbClr val="000000"/>
                </a:solidFill>
                <a:hlinkClick r:id="rId9"/>
              </a:rPr>
              <a:t>https://docs.microsoft.com/en-us/power-bi/service-dashboards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Tableau - </a:t>
            </a:r>
            <a:r>
              <a:rPr lang="en-US" sz="700">
                <a:solidFill>
                  <a:srgbClr val="000000"/>
                </a:solidFill>
                <a:hlinkClick r:id="rId10"/>
              </a:rPr>
              <a:t>https://www.tableau.com/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Vertica Pulse - </a:t>
            </a:r>
            <a:r>
              <a:rPr lang="en-US" sz="700">
                <a:solidFill>
                  <a:srgbClr val="000000"/>
                </a:solidFill>
                <a:hlinkClick r:id="rId11"/>
              </a:rPr>
              <a:t>https://my.vertica.com/docs/8.1.x/HTML/index.htm#Authoring/Pulse/PulseCookbook.htm%3FTocPath%3DVertica%2520Pulse%7CPulse%2520Cookbook%7C_____0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R Tidytext package - </a:t>
            </a:r>
            <a:r>
              <a:rPr lang="en-US" sz="700">
                <a:solidFill>
                  <a:srgbClr val="000000"/>
                </a:solidFill>
                <a:hlinkClick r:id="rId12"/>
              </a:rPr>
              <a:t>https://cran.r-project.org/web/packages/tidytext/vignettes/tidytext.html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R syuzhet package - </a:t>
            </a:r>
            <a:r>
              <a:rPr lang="en-US" sz="700">
                <a:solidFill>
                  <a:srgbClr val="000000"/>
                </a:solidFill>
                <a:hlinkClick r:id="rId13"/>
              </a:rPr>
              <a:t>https://cran.r-project.org/web/packages/syuzhet/vignettes/syuzhet-vignette.html</a:t>
            </a:r>
            <a:endParaRPr lang="en-US" sz="700">
              <a:solidFill>
                <a:srgbClr val="000000"/>
              </a:solidFill>
            </a:endParaRPr>
          </a:p>
          <a:p>
            <a:r>
              <a:rPr lang="en-US" sz="700">
                <a:solidFill>
                  <a:srgbClr val="000000"/>
                </a:solidFill>
              </a:rPr>
              <a:t>My GitHub for the R code use in Demos  - </a:t>
            </a:r>
            <a:r>
              <a:rPr lang="en-US" sz="700">
                <a:solidFill>
                  <a:srgbClr val="000000"/>
                </a:solidFill>
                <a:hlinkClick r:id="rId14"/>
              </a:rPr>
              <a:t>https://github.com/SQLSuperGuru</a:t>
            </a:r>
            <a:endParaRPr lang="en-US" sz="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E84-B97A-45B0-8F29-11A7F7C9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951-5821-4553-AC8D-741543A9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Q&amp;A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3BDB-6A9B-4E38-A17D-0D03DE1370B4}"/>
              </a:ext>
            </a:extLst>
          </p:cNvPr>
          <p:cNvSpPr txBox="1"/>
          <p:nvPr/>
        </p:nvSpPr>
        <p:spPr>
          <a:xfrm>
            <a:off x="8254767" y="5612235"/>
            <a:ext cx="377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Sanil Mhatre</a:t>
            </a:r>
          </a:p>
          <a:p>
            <a:pPr algn="r"/>
            <a:r>
              <a:rPr lang="en-US"/>
              <a:t>@sqlsuperguru</a:t>
            </a:r>
          </a:p>
          <a:p>
            <a:pPr algn="r"/>
            <a:r>
              <a:rPr lang="en-US">
                <a:hlinkClick r:id="rId2"/>
              </a:rPr>
              <a:t>https://sqlwithsanil.wordpress.com/</a:t>
            </a:r>
            <a:endParaRPr lang="en-US"/>
          </a:p>
          <a:p>
            <a:pPr algn="r"/>
            <a:r>
              <a:rPr lang="en-US">
                <a:hlinkClick r:id="rId3"/>
              </a:rPr>
              <a:t>https://github.com/SQLSuperGuru</a:t>
            </a:r>
            <a:endParaRPr lang="en-US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4E5E6-9781-4ED0-99BF-438C46E0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6936-97B0-4FCB-A48D-B0E77016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Senior Developer – Data Analytics @ WWT</a:t>
            </a:r>
          </a:p>
          <a:p>
            <a:r>
              <a:rPr lang="en-US" sz="2400">
                <a:solidFill>
                  <a:srgbClr val="000000"/>
                </a:solidFill>
              </a:rPr>
              <a:t>DBA, Developer, Architect, Amateur Data Scientist</a:t>
            </a:r>
          </a:p>
          <a:p>
            <a:r>
              <a:rPr lang="en-US" sz="2400">
                <a:solidFill>
                  <a:srgbClr val="000000"/>
                </a:solidFill>
              </a:rPr>
              <a:t>Oracle, SQL Server, My SQL, DB2, Mongo, Vertica</a:t>
            </a:r>
          </a:p>
          <a:p>
            <a:r>
              <a:rPr lang="en-US" sz="2400">
                <a:solidFill>
                  <a:srgbClr val="000000"/>
                </a:solidFill>
              </a:rPr>
              <a:t>Cloud, Big Data &amp; Hadoop, Data Visualization</a:t>
            </a:r>
          </a:p>
          <a:p>
            <a:r>
              <a:rPr lang="en-US" sz="2400">
                <a:solidFill>
                  <a:srgbClr val="000000"/>
                </a:solidFill>
              </a:rPr>
              <a:t>Speaking, Blogging &amp; volunteering</a:t>
            </a:r>
          </a:p>
        </p:txBody>
      </p:sp>
    </p:spTree>
    <p:extLst>
      <p:ext uri="{BB962C8B-B14F-4D97-AF65-F5344CB8AC3E}">
        <p14:creationId xmlns:p14="http://schemas.microsoft.com/office/powerpoint/2010/main" val="369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AF550-9642-44BB-9C1F-A69FAB4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7541-417B-422C-B90A-7CC6C1E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From Qualitative to Quantitative</a:t>
            </a:r>
          </a:p>
          <a:p>
            <a:r>
              <a:rPr lang="en-US" sz="2400">
                <a:solidFill>
                  <a:srgbClr val="000000"/>
                </a:solidFill>
              </a:rPr>
              <a:t>Employee Survey for Acme Corp. </a:t>
            </a:r>
          </a:p>
          <a:p>
            <a:r>
              <a:rPr lang="en-US" sz="2400">
                <a:solidFill>
                  <a:srgbClr val="000000"/>
                </a:solidFill>
              </a:rPr>
              <a:t>AI + Cognitive Services – Text Analytics APIs</a:t>
            </a:r>
          </a:p>
          <a:p>
            <a:r>
              <a:rPr lang="en-US" sz="2400">
                <a:solidFill>
                  <a:srgbClr val="000000"/>
                </a:solidFill>
              </a:rPr>
              <a:t>Power BI</a:t>
            </a:r>
          </a:p>
          <a:p>
            <a:r>
              <a:rPr lang="en-US" sz="2400">
                <a:solidFill>
                  <a:srgbClr val="000000"/>
                </a:solidFill>
              </a:rPr>
              <a:t>ETL with Power BI &amp; Azure</a:t>
            </a:r>
          </a:p>
          <a:p>
            <a:r>
              <a:rPr lang="en-US" sz="2400">
                <a:solidFill>
                  <a:srgbClr val="000000"/>
                </a:solidFill>
              </a:rPr>
              <a:t>Visual Analytics</a:t>
            </a:r>
          </a:p>
          <a:p>
            <a:r>
              <a:rPr lang="en-US" sz="2400">
                <a:solidFill>
                  <a:srgbClr val="000000"/>
                </a:solidFill>
              </a:rPr>
              <a:t>Dashboards &amp; Power BI Service</a:t>
            </a:r>
          </a:p>
          <a:p>
            <a:r>
              <a:rPr lang="en-US" sz="2400">
                <a:solidFill>
                  <a:srgbClr val="000000"/>
                </a:solidFill>
              </a:rPr>
              <a:t>Gaining useful Insights</a:t>
            </a:r>
          </a:p>
          <a:p>
            <a:r>
              <a:rPr lang="en-US" sz="2400">
                <a:solidFill>
                  <a:srgbClr val="000000"/>
                </a:solidFill>
              </a:rPr>
              <a:t>Q&amp;A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D1D56-46CC-4F3D-8BC3-D26E706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Qualitative vs Quantitative Data &amp;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A4772F-12AD-4C97-818A-B3C9BB1F9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6017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86149-1114-4037-BF26-5FA7F1C1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Combining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780E-34BF-41A1-A0CC-8C62C8F5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Perform Qualitative Analysis on Text</a:t>
            </a:r>
          </a:p>
          <a:p>
            <a:r>
              <a:rPr lang="en-US" sz="2200">
                <a:solidFill>
                  <a:srgbClr val="000000"/>
                </a:solidFill>
              </a:rPr>
              <a:t>Translate the text to some Numeric measure (sentiment score)</a:t>
            </a:r>
          </a:p>
          <a:p>
            <a:r>
              <a:rPr lang="en-US" sz="2200">
                <a:solidFill>
                  <a:srgbClr val="000000"/>
                </a:solidFill>
              </a:rPr>
              <a:t>Perform Quantitative Analysis on the score</a:t>
            </a:r>
          </a:p>
          <a:p>
            <a:r>
              <a:rPr lang="en-US" sz="2200">
                <a:solidFill>
                  <a:srgbClr val="000000"/>
                </a:solidFill>
              </a:rPr>
              <a:t>Descriptive Statistics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Range, Min, Max, Frequency</a:t>
            </a:r>
          </a:p>
          <a:p>
            <a:r>
              <a:rPr lang="en-US" sz="2200">
                <a:solidFill>
                  <a:srgbClr val="000000"/>
                </a:solidFill>
              </a:rPr>
              <a:t>Measures of Central Tendency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Mean – The Average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Median – The middle score after values are numerically ordered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Mode – The most frequently occurring value</a:t>
            </a:r>
          </a:p>
          <a:p>
            <a:r>
              <a:rPr lang="en-US" sz="2200">
                <a:solidFill>
                  <a:srgbClr val="000000"/>
                </a:solidFill>
              </a:rPr>
              <a:t>More Insights by combining Qualitative &amp; Quantitative Analysis</a:t>
            </a:r>
          </a:p>
          <a:p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0945-2710-438C-A29A-04245DE5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C45-0005-45F1-A767-572F6292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Employee Survey at Acme Corp.</a:t>
            </a:r>
          </a:p>
          <a:p>
            <a:r>
              <a:rPr lang="en-US" sz="2200">
                <a:solidFill>
                  <a:srgbClr val="000000"/>
                </a:solidFill>
              </a:rPr>
              <a:t>2 Questions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1. Is there anything unique or unusual about this company that makes it a great place to work? 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2. If you could change one thing about this company to make it a better place to work, what would it be?</a:t>
            </a:r>
          </a:p>
          <a:p>
            <a:r>
              <a:rPr lang="en-US" sz="2200">
                <a:solidFill>
                  <a:srgbClr val="000000"/>
                </a:solidFill>
              </a:rPr>
              <a:t>Free form Text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252 replies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995 lines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12,368 words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Lets take a look at the Excel document</a:t>
            </a:r>
          </a:p>
        </p:txBody>
      </p:sp>
    </p:spTree>
    <p:extLst>
      <p:ext uri="{BB962C8B-B14F-4D97-AF65-F5344CB8AC3E}">
        <p14:creationId xmlns:p14="http://schemas.microsoft.com/office/powerpoint/2010/main" val="36045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1952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AI +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753935"/>
            <a:ext cx="11580237" cy="389005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Microsoft AI + Cognitive Services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 collection of machine learning &amp; AI algorithms in the Azure cloud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Artificial Intelligence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Machine Learning services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Azure bot service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Azure Batch AI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Cognitive Services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Vision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Speech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Language (Text Analytics is a part of this group)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Knowledge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Search  </a:t>
            </a:r>
          </a:p>
          <a:p>
            <a:pPr lvl="2"/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5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Cloud based service - natural language processing over raw text</a:t>
            </a:r>
          </a:p>
          <a:p>
            <a:r>
              <a:rPr lang="en-US" dirty="0"/>
              <a:t>3 types of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0EA330C-0B8C-44F9-927F-6C096DD3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5" y="2956992"/>
            <a:ext cx="10455209" cy="3010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2C9A2-0E7F-450B-9115-2A02D03470F7}"/>
              </a:ext>
            </a:extLst>
          </p:cNvPr>
          <p:cNvSpPr txBox="1"/>
          <p:nvPr/>
        </p:nvSpPr>
        <p:spPr>
          <a:xfrm>
            <a:off x="838200" y="6134540"/>
            <a:ext cx="1045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https://docs.microsoft.com/en-us/azure/cognitive-services/text-analytics/overview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30530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92300-EE37-4E6A-ADD2-D55E3807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Take it for a spin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B6F41-10A4-4D37-A2AC-CB08D484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9508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96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Qualitative Text Analysis Using Azure and Power BI </vt:lpstr>
      <vt:lpstr>About me</vt:lpstr>
      <vt:lpstr>Agenda</vt:lpstr>
      <vt:lpstr>Qualitative vs Quantitative Data &amp; Analysis</vt:lpstr>
      <vt:lpstr>Combining Techniques</vt:lpstr>
      <vt:lpstr>Use Case</vt:lpstr>
      <vt:lpstr>AI + Cognitive Services</vt:lpstr>
      <vt:lpstr>Text Analytics API</vt:lpstr>
      <vt:lpstr>Take it for a spin</vt:lpstr>
      <vt:lpstr>Power BI Desktop</vt:lpstr>
      <vt:lpstr>Power BI Desktop in action</vt:lpstr>
      <vt:lpstr>Visualizations in Power BI Desktop</vt:lpstr>
      <vt:lpstr>Power BI Service</vt:lpstr>
      <vt:lpstr>Gaining Useful Insights </vt:lpstr>
      <vt:lpstr>Tableau vs Power BI</vt:lpstr>
      <vt:lpstr>Other Analytics Tools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Text Analysis Using Azure and Power BI </dc:title>
  <dc:creator>Mhatre, Sanil</dc:creator>
  <cp:lastModifiedBy>Mhatre, Sanil</cp:lastModifiedBy>
  <cp:revision>1</cp:revision>
  <dcterms:created xsi:type="dcterms:W3CDTF">2019-04-18T16:17:24Z</dcterms:created>
  <dcterms:modified xsi:type="dcterms:W3CDTF">2019-04-18T16:17:43Z</dcterms:modified>
</cp:coreProperties>
</file>