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7"/>
  </p:notesMasterIdLst>
  <p:handoutMasterIdLst>
    <p:handoutMasterId r:id="rId18"/>
  </p:handoutMasterIdLst>
  <p:sldIdLst>
    <p:sldId id="261" r:id="rId3"/>
    <p:sldId id="280" r:id="rId4"/>
    <p:sldId id="281" r:id="rId5"/>
    <p:sldId id="282" r:id="rId6"/>
    <p:sldId id="283" r:id="rId7"/>
    <p:sldId id="293" r:id="rId8"/>
    <p:sldId id="284" r:id="rId9"/>
    <p:sldId id="285" r:id="rId10"/>
    <p:sldId id="287" r:id="rId11"/>
    <p:sldId id="286" r:id="rId12"/>
    <p:sldId id="288" r:id="rId13"/>
    <p:sldId id="289" r:id="rId14"/>
    <p:sldId id="290" r:id="rId15"/>
    <p:sldId id="2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18" y="7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kumimoji="1" lang="ja-JP" sz="1200"/>
            </a:lvl1pPr>
          </a:lstStyle>
          <a:p>
            <a:endParaRPr kumimoji="1" lang="ja-JP" dirty="0">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kumimoji="1" lang="ja-JP" sz="1200"/>
            </a:lvl1pPr>
          </a:lstStyle>
          <a:p>
            <a:fld id="{59041DB8-B66F-4DC8-A96E-33677E0F90FF}" type="datetimeFigureOut">
              <a:rPr kumimoji="1" lang="en-US" altLang="ja-JP" smtClean="0">
                <a:ea typeface="Meiryo UI" panose="020B0604030504040204" pitchFamily="50" charset="-128"/>
              </a:rPr>
              <a:t>1/27/2014</a:t>
            </a:fld>
            <a:endParaRPr kumimoji="1" lang="ja-JP" dirty="0">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kumimoji="1" lang="ja-JP" sz="1200"/>
            </a:lvl1pPr>
          </a:lstStyle>
          <a:p>
            <a:endParaRPr kumimoji="1" lang="ja-JP" dirty="0">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kumimoji="1" lang="ja-JP" sz="1200"/>
            </a:lvl1pPr>
          </a:lstStyle>
          <a:p>
            <a:fld id="{1604A0D4-B89B-4ADD-AF9E-38636B40EE4E}" type="slidenum">
              <a:rPr kumimoji="1" lang="ja-JP" smtClean="0">
                <a:ea typeface="Meiryo UI" panose="020B0604030504040204" pitchFamily="50" charset="-128"/>
              </a:rPr>
              <a:t>‹#›</a:t>
            </a:fld>
            <a:endParaRPr kumimoji="1" lang="ja-JP" dirty="0">
              <a:ea typeface="Meiryo UI" panose="020B0604030504040204" pitchFamily="50" charset="-128"/>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kumimoji="1" lang="ja-JP" sz="1200">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kumimoji="1" lang="ja-JP" sz="1200">
                <a:ea typeface="Meiryo UI" panose="020B0604030504040204" pitchFamily="50" charset="-128"/>
              </a:defRPr>
            </a:lvl1pPr>
          </a:lstStyle>
          <a:p>
            <a:fld id="{DEB49C4A-65AC-492D-9701-81B46C3AD0E4}" type="datetimeFigureOut">
              <a:rPr lang="en-US" altLang="ja-JP" smtClean="0"/>
              <a:pPr/>
              <a:t>1/27/2014</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kumimoji="1" lang="ja-JP" dirty="0"/>
          </a:p>
        </p:txBody>
      </p:sp>
      <p:sp>
        <p:nvSpPr>
          <p:cNvPr id="5" name="ノート プレースホルダー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kumimoji="1" lang="ja-JP" dirty="0"/>
              <a:t>マスター テキストのスタイルを編集するには、ここをクリック</a:t>
            </a:r>
          </a:p>
          <a:p>
            <a:pPr lvl="1"/>
            <a:r>
              <a:rPr kumimoji="1" lang="ja-JP" dirty="0"/>
              <a:t>第 2 レベル</a:t>
            </a:r>
          </a:p>
          <a:p>
            <a:pPr lvl="2"/>
            <a:r>
              <a:rPr kumimoji="1" lang="ja-JP" dirty="0"/>
              <a:t>第 3 レベル</a:t>
            </a:r>
          </a:p>
          <a:p>
            <a:pPr lvl="3"/>
            <a:r>
              <a:rPr kumimoji="1" lang="ja-JP" dirty="0"/>
              <a:t>第 4 レベル</a:t>
            </a:r>
          </a:p>
          <a:p>
            <a:pPr lvl="4"/>
            <a:r>
              <a:rPr kumimoji="1" lang="ja-JP" dirty="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kumimoji="1" lang="ja-JP" sz="1200">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kumimoji="1" lang="ja-JP" sz="1200">
                <a:ea typeface="Meiryo UI" panose="020B0604030504040204" pitchFamily="50" charset="-128"/>
              </a:defRPr>
            </a:lvl1pPr>
          </a:lstStyle>
          <a:p>
            <a:fld id="{82869989-EB00-4EE7-BCB5-25BDC5BB29F8}" type="slidenum">
              <a:rPr lang="en-US" altLang="ja-JP" smtClean="0"/>
              <a:pPr/>
              <a:t>‹#›</a:t>
            </a:fld>
            <a:endParaRPr lang="en-US" altLang="ja-JP"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lang="ja-JP" sz="1200" kern="1200">
        <a:solidFill>
          <a:schemeClr val="tx1"/>
        </a:solidFill>
        <a:latin typeface="+mn-lt"/>
        <a:ea typeface="Meiryo UI" panose="020B0604030504040204" pitchFamily="50" charset="-128"/>
        <a:cs typeface="+mn-cs"/>
      </a:defRPr>
    </a:lvl1pPr>
    <a:lvl2pPr marL="457200" algn="l" defTabSz="914400" rtl="0" eaLnBrk="1" latinLnBrk="0" hangingPunct="1">
      <a:defRPr kumimoji="1" lang="ja-JP" sz="1200" kern="1200">
        <a:solidFill>
          <a:schemeClr val="tx1"/>
        </a:solidFill>
        <a:latin typeface="+mn-lt"/>
        <a:ea typeface="Meiryo UI" panose="020B0604030504040204" pitchFamily="50" charset="-128"/>
        <a:cs typeface="+mn-cs"/>
      </a:defRPr>
    </a:lvl2pPr>
    <a:lvl3pPr marL="914400" algn="l" defTabSz="914400" rtl="0" eaLnBrk="1" latinLnBrk="0" hangingPunct="1">
      <a:defRPr kumimoji="1" lang="ja-JP" sz="1200" kern="1200">
        <a:solidFill>
          <a:schemeClr val="tx1"/>
        </a:solidFill>
        <a:latin typeface="+mn-lt"/>
        <a:ea typeface="Meiryo UI" panose="020B0604030504040204" pitchFamily="50" charset="-128"/>
        <a:cs typeface="+mn-cs"/>
      </a:defRPr>
    </a:lvl3pPr>
    <a:lvl4pPr marL="1371600" algn="l" defTabSz="914400" rtl="0" eaLnBrk="1" latinLnBrk="0" hangingPunct="1">
      <a:defRPr kumimoji="1" lang="ja-JP" sz="1200" kern="1200">
        <a:solidFill>
          <a:schemeClr val="tx1"/>
        </a:solidFill>
        <a:latin typeface="+mn-lt"/>
        <a:ea typeface="Meiryo UI" panose="020B0604030504040204" pitchFamily="50" charset="-128"/>
        <a:cs typeface="+mn-cs"/>
      </a:defRPr>
    </a:lvl4pPr>
    <a:lvl5pPr marL="1828800" algn="l" defTabSz="914400" rtl="0" eaLnBrk="1" latinLnBrk="0" hangingPunct="1">
      <a:defRPr kumimoji="1" lang="ja-JP" sz="1200" kern="1200">
        <a:solidFill>
          <a:schemeClr val="tx1"/>
        </a:solidFill>
        <a:latin typeface="+mn-lt"/>
        <a:ea typeface="Meiryo UI" panose="020B0604030504040204" pitchFamily="50" charset="-128"/>
        <a:cs typeface="+mn-cs"/>
      </a:defRPr>
    </a:lvl5pPr>
    <a:lvl6pPr marL="2286000" algn="l" defTabSz="914400" rtl="0" eaLnBrk="1" latinLnBrk="0" hangingPunct="1">
      <a:defRPr kumimoji="1" lang="ja-JP" sz="1200" kern="1200">
        <a:solidFill>
          <a:schemeClr val="tx1"/>
        </a:solidFill>
        <a:latin typeface="+mn-lt"/>
        <a:ea typeface="+mn-ea"/>
        <a:cs typeface="+mn-cs"/>
      </a:defRPr>
    </a:lvl6pPr>
    <a:lvl7pPr marL="2743200" algn="l" defTabSz="914400" rtl="0" eaLnBrk="1" latinLnBrk="0" hangingPunct="1">
      <a:defRPr kumimoji="1" lang="ja-JP" sz="1200" kern="1200">
        <a:solidFill>
          <a:schemeClr val="tx1"/>
        </a:solidFill>
        <a:latin typeface="+mn-lt"/>
        <a:ea typeface="+mn-ea"/>
        <a:cs typeface="+mn-cs"/>
      </a:defRPr>
    </a:lvl7pPr>
    <a:lvl8pPr marL="3200400" algn="l" defTabSz="914400" rtl="0" eaLnBrk="1" latinLnBrk="0" hangingPunct="1">
      <a:defRPr kumimoji="1" lang="ja-JP" sz="1200" kern="1200">
        <a:solidFill>
          <a:schemeClr val="tx1"/>
        </a:solidFill>
        <a:latin typeface="+mn-lt"/>
        <a:ea typeface="+mn-ea"/>
        <a:cs typeface="+mn-cs"/>
      </a:defRPr>
    </a:lvl8pPr>
    <a:lvl9pPr marL="3657600" algn="l" defTabSz="914400" rtl="0" eaLnBrk="1" latinLnBrk="0" hangingPunct="1">
      <a:defRPr kumimoji="1" lang="ja-JP"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82869989-EB00-4EE7-BCB5-25BDC5BB29F8}" type="slidenum">
              <a:rPr kumimoji="1" lang="en-US" altLang="ja-JP" smtClean="0"/>
              <a:t>2</a:t>
            </a:fld>
            <a:endParaRPr kumimoji="1" lang="ja-JP"/>
          </a:p>
        </p:txBody>
      </p:sp>
    </p:spTree>
    <p:extLst>
      <p:ext uri="{BB962C8B-B14F-4D97-AF65-F5344CB8AC3E}">
        <p14:creationId xmlns:p14="http://schemas.microsoft.com/office/powerpoint/2010/main" val="3256416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82869989-EB00-4EE7-BCB5-25BDC5BB29F8}" type="slidenum">
              <a:rPr kumimoji="1" lang="en-US" altLang="ja-JP" smtClean="0"/>
              <a:t>11</a:t>
            </a:fld>
            <a:endParaRPr kumimoji="1" lang="ja-JP"/>
          </a:p>
        </p:txBody>
      </p:sp>
    </p:spTree>
    <p:extLst>
      <p:ext uri="{BB962C8B-B14F-4D97-AF65-F5344CB8AC3E}">
        <p14:creationId xmlns:p14="http://schemas.microsoft.com/office/powerpoint/2010/main" val="3988695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82869989-EB00-4EE7-BCB5-25BDC5BB29F8}" type="slidenum">
              <a:rPr kumimoji="1" lang="en-US" altLang="ja-JP" smtClean="0"/>
              <a:t>12</a:t>
            </a:fld>
            <a:endParaRPr kumimoji="1" lang="ja-JP"/>
          </a:p>
        </p:txBody>
      </p:sp>
    </p:spTree>
    <p:extLst>
      <p:ext uri="{BB962C8B-B14F-4D97-AF65-F5344CB8AC3E}">
        <p14:creationId xmlns:p14="http://schemas.microsoft.com/office/powerpoint/2010/main" val="1170113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82869989-EB00-4EE7-BCB5-25BDC5BB29F8}" type="slidenum">
              <a:rPr kumimoji="1" lang="en-US" altLang="ja-JP" smtClean="0"/>
              <a:t>13</a:t>
            </a:fld>
            <a:endParaRPr kumimoji="1" lang="ja-JP"/>
          </a:p>
        </p:txBody>
      </p:sp>
    </p:spTree>
    <p:extLst>
      <p:ext uri="{BB962C8B-B14F-4D97-AF65-F5344CB8AC3E}">
        <p14:creationId xmlns:p14="http://schemas.microsoft.com/office/powerpoint/2010/main" val="1539996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82869989-EB00-4EE7-BCB5-25BDC5BB29F8}" type="slidenum">
              <a:rPr kumimoji="1" lang="en-US" altLang="ja-JP" smtClean="0"/>
              <a:t>3</a:t>
            </a:fld>
            <a:endParaRPr kumimoji="1" lang="ja-JP"/>
          </a:p>
        </p:txBody>
      </p:sp>
    </p:spTree>
    <p:extLst>
      <p:ext uri="{BB962C8B-B14F-4D97-AF65-F5344CB8AC3E}">
        <p14:creationId xmlns:p14="http://schemas.microsoft.com/office/powerpoint/2010/main" val="1473631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82869989-EB00-4EE7-BCB5-25BDC5BB29F8}" type="slidenum">
              <a:rPr kumimoji="1" lang="en-US" altLang="ja-JP" smtClean="0"/>
              <a:t>4</a:t>
            </a:fld>
            <a:endParaRPr kumimoji="1" lang="ja-JP"/>
          </a:p>
        </p:txBody>
      </p:sp>
    </p:spTree>
    <p:extLst>
      <p:ext uri="{BB962C8B-B14F-4D97-AF65-F5344CB8AC3E}">
        <p14:creationId xmlns:p14="http://schemas.microsoft.com/office/powerpoint/2010/main" val="3464148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82869989-EB00-4EE7-BCB5-25BDC5BB29F8}" type="slidenum">
              <a:rPr kumimoji="1" lang="en-US" altLang="ja-JP" smtClean="0"/>
              <a:t>5</a:t>
            </a:fld>
            <a:endParaRPr kumimoji="1" lang="ja-JP"/>
          </a:p>
        </p:txBody>
      </p:sp>
    </p:spTree>
    <p:extLst>
      <p:ext uri="{BB962C8B-B14F-4D97-AF65-F5344CB8AC3E}">
        <p14:creationId xmlns:p14="http://schemas.microsoft.com/office/powerpoint/2010/main" val="3155154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82869989-EB00-4EE7-BCB5-25BDC5BB29F8}" type="slidenum">
              <a:rPr kumimoji="1" lang="en-US" altLang="ja-JP" smtClean="0"/>
              <a:t>6</a:t>
            </a:fld>
            <a:endParaRPr kumimoji="1" lang="ja-JP"/>
          </a:p>
        </p:txBody>
      </p:sp>
    </p:spTree>
    <p:extLst>
      <p:ext uri="{BB962C8B-B14F-4D97-AF65-F5344CB8AC3E}">
        <p14:creationId xmlns:p14="http://schemas.microsoft.com/office/powerpoint/2010/main" val="3257465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82869989-EB00-4EE7-BCB5-25BDC5BB29F8}" type="slidenum">
              <a:rPr kumimoji="1" lang="en-US" altLang="ja-JP" smtClean="0"/>
              <a:t>7</a:t>
            </a:fld>
            <a:endParaRPr kumimoji="1" lang="ja-JP"/>
          </a:p>
        </p:txBody>
      </p:sp>
    </p:spTree>
    <p:extLst>
      <p:ext uri="{BB962C8B-B14F-4D97-AF65-F5344CB8AC3E}">
        <p14:creationId xmlns:p14="http://schemas.microsoft.com/office/powerpoint/2010/main" val="3420745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82869989-EB00-4EE7-BCB5-25BDC5BB29F8}" type="slidenum">
              <a:rPr kumimoji="1" lang="en-US" altLang="ja-JP" smtClean="0"/>
              <a:t>8</a:t>
            </a:fld>
            <a:endParaRPr kumimoji="1" lang="ja-JP"/>
          </a:p>
        </p:txBody>
      </p:sp>
    </p:spTree>
    <p:extLst>
      <p:ext uri="{BB962C8B-B14F-4D97-AF65-F5344CB8AC3E}">
        <p14:creationId xmlns:p14="http://schemas.microsoft.com/office/powerpoint/2010/main" val="3277025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82869989-EB00-4EE7-BCB5-25BDC5BB29F8}" type="slidenum">
              <a:rPr kumimoji="1" lang="en-US" altLang="ja-JP" smtClean="0"/>
              <a:t>9</a:t>
            </a:fld>
            <a:endParaRPr kumimoji="1" lang="ja-JP"/>
          </a:p>
        </p:txBody>
      </p:sp>
    </p:spTree>
    <p:extLst>
      <p:ext uri="{BB962C8B-B14F-4D97-AF65-F5344CB8AC3E}">
        <p14:creationId xmlns:p14="http://schemas.microsoft.com/office/powerpoint/2010/main" val="3617520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82869989-EB00-4EE7-BCB5-25BDC5BB29F8}" type="slidenum">
              <a:rPr kumimoji="1" lang="en-US" altLang="ja-JP" smtClean="0"/>
              <a:t>10</a:t>
            </a:fld>
            <a:endParaRPr kumimoji="1" lang="ja-JP"/>
          </a:p>
        </p:txBody>
      </p:sp>
    </p:spTree>
    <p:extLst>
      <p:ext uri="{BB962C8B-B14F-4D97-AF65-F5344CB8AC3E}">
        <p14:creationId xmlns:p14="http://schemas.microsoft.com/office/powerpoint/2010/main" val="1963470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5" name="グループ 4"/>
          <p:cNvGrpSpPr/>
          <p:nvPr userDrawn="1"/>
        </p:nvGrpSpPr>
        <p:grpSpPr bwMode="hidden">
          <a:xfrm>
            <a:off x="-1" y="0"/>
            <a:ext cx="12192002" cy="6858000"/>
            <a:chOff x="-1" y="0"/>
            <a:chExt cx="12192002" cy="6858000"/>
          </a:xfrm>
        </p:grpSpPr>
        <p:cxnSp>
          <p:nvCxnSpPr>
            <p:cNvPr id="6" name="直線コネクタ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グループ 22"/>
            <p:cNvGrpSpPr/>
            <p:nvPr userDrawn="1"/>
          </p:nvGrpSpPr>
          <p:grpSpPr bwMode="hidden">
            <a:xfrm>
              <a:off x="-1" y="0"/>
              <a:ext cx="12192001" cy="6858000"/>
              <a:chOff x="-1" y="0"/>
              <a:chExt cx="12192001" cy="6858000"/>
            </a:xfrm>
          </p:grpSpPr>
          <p:cxnSp>
            <p:nvCxnSpPr>
              <p:cNvPr id="41" name="直線コネクタ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 45"/>
              <p:cNvGrpSpPr/>
              <p:nvPr/>
            </p:nvGrpSpPr>
            <p:grpSpPr bwMode="hidden">
              <a:xfrm>
                <a:off x="6327885" y="0"/>
                <a:ext cx="5864115" cy="5898673"/>
                <a:chOff x="6327885" y="0"/>
                <a:chExt cx="5864115" cy="5898673"/>
              </a:xfrm>
            </p:grpSpPr>
            <p:cxnSp>
              <p:nvCxnSpPr>
                <p:cNvPr id="52" name="直線コネクタ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線コネクタ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グループ 23"/>
            <p:cNvGrpSpPr/>
            <p:nvPr userDrawn="1"/>
          </p:nvGrpSpPr>
          <p:grpSpPr bwMode="hidden">
            <a:xfrm flipH="1">
              <a:off x="0" y="0"/>
              <a:ext cx="12192001" cy="6858000"/>
              <a:chOff x="-1" y="0"/>
              <a:chExt cx="12192001" cy="6858000"/>
            </a:xfrm>
          </p:grpSpPr>
          <p:cxnSp>
            <p:nvCxnSpPr>
              <p:cNvPr id="25" name="直線コネクタ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 29"/>
              <p:cNvGrpSpPr/>
              <p:nvPr/>
            </p:nvGrpSpPr>
            <p:grpSpPr bwMode="hidden">
              <a:xfrm>
                <a:off x="6327885" y="0"/>
                <a:ext cx="5864115" cy="5898673"/>
                <a:chOff x="6327885" y="0"/>
                <a:chExt cx="5864115" cy="5898673"/>
              </a:xfrm>
            </p:grpSpPr>
            <p:cxnSp>
              <p:nvCxnSpPr>
                <p:cNvPr id="36" name="直線コネクタ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ctrTitle"/>
          </p:nvPr>
        </p:nvSpPr>
        <p:spPr>
          <a:xfrm>
            <a:off x="1293845" y="1909346"/>
            <a:ext cx="9604310" cy="3383280"/>
          </a:xfrm>
        </p:spPr>
        <p:txBody>
          <a:bodyPr anchor="b">
            <a:normAutofit/>
          </a:bodyPr>
          <a:lstStyle>
            <a:lvl1pPr algn="l" latinLnBrk="0">
              <a:lnSpc>
                <a:spcPct val="85000"/>
              </a:lnSpc>
              <a:defRPr kumimoji="1" lang="ja-JP" sz="6000" cap="none" baseline="0">
                <a:solidFill>
                  <a:schemeClr val="tx1"/>
                </a:solidFill>
              </a:defRPr>
            </a:lvl1pPr>
          </a:lstStyle>
          <a:p>
            <a:r>
              <a:rPr kumimoji="1" lang="ja-JP" altLang="en-US" smtClean="0"/>
              <a:t>マスター タイトルの書式設定</a:t>
            </a:r>
            <a:endParaRPr kumimoji="1" lang="ja-JP" dirty="0"/>
          </a:p>
        </p:txBody>
      </p:sp>
      <p:sp>
        <p:nvSpPr>
          <p:cNvPr id="3" name="サブタイトル 2"/>
          <p:cNvSpPr>
            <a:spLocks noGrp="1"/>
          </p:cNvSpPr>
          <p:nvPr>
            <p:ph type="subTitle" idx="1"/>
          </p:nvPr>
        </p:nvSpPr>
        <p:spPr>
          <a:xfrm>
            <a:off x="1293845" y="5432564"/>
            <a:ext cx="9604310" cy="457200"/>
          </a:xfrm>
        </p:spPr>
        <p:txBody>
          <a:bodyPr>
            <a:normAutofit/>
          </a:bodyPr>
          <a:lstStyle>
            <a:lvl1pPr marL="0" indent="0" algn="l" latinLnBrk="0">
              <a:spcBef>
                <a:spcPts val="0"/>
              </a:spcBef>
              <a:buNone/>
              <a:defRPr kumimoji="1" lang="ja-JP" sz="2000" b="0">
                <a:solidFill>
                  <a:schemeClr val="accent1"/>
                </a:solidFill>
              </a:defRPr>
            </a:lvl1pPr>
            <a:lvl2pPr marL="457200" indent="0" algn="ctr" latinLnBrk="0">
              <a:buNone/>
              <a:defRPr kumimoji="1" lang="ja-JP" sz="2000"/>
            </a:lvl2pPr>
            <a:lvl3pPr marL="914400" indent="0" algn="ctr" latinLnBrk="0">
              <a:buNone/>
              <a:defRPr kumimoji="1" lang="ja-JP" sz="1800"/>
            </a:lvl3pPr>
            <a:lvl4pPr marL="1371600" indent="0" algn="ctr" latinLnBrk="0">
              <a:buNone/>
              <a:defRPr kumimoji="1" lang="ja-JP" sz="1600"/>
            </a:lvl4pPr>
            <a:lvl5pPr marL="1828800" indent="0" algn="ctr" latinLnBrk="0">
              <a:buNone/>
              <a:defRPr kumimoji="1" lang="ja-JP" sz="1600"/>
            </a:lvl5pPr>
            <a:lvl6pPr marL="2286000" indent="0" algn="ctr" latinLnBrk="0">
              <a:buNone/>
              <a:defRPr kumimoji="1" lang="ja-JP" sz="1600"/>
            </a:lvl6pPr>
            <a:lvl7pPr marL="2743200" indent="0" algn="ctr" latinLnBrk="0">
              <a:buNone/>
              <a:defRPr kumimoji="1" lang="ja-JP" sz="1600"/>
            </a:lvl7pPr>
            <a:lvl8pPr marL="3200400" indent="0" algn="ctr" latinLnBrk="0">
              <a:buNone/>
              <a:defRPr kumimoji="1" lang="ja-JP" sz="1600"/>
            </a:lvl8pPr>
            <a:lvl9pPr marL="3657600" indent="0" algn="ctr" latinLnBrk="0">
              <a:buNone/>
              <a:defRPr kumimoji="1" lang="ja-JP" sz="1600"/>
            </a:lvl9pPr>
          </a:lstStyle>
          <a:p>
            <a:r>
              <a:rPr kumimoji="1" lang="ja-JP" altLang="en-US" smtClean="0"/>
              <a:t>マスター サブタイトルの書式設定</a:t>
            </a:r>
            <a:endParaRPr kumimoji="1" lang="ja-JP"/>
          </a:p>
        </p:txBody>
      </p:sp>
      <p:cxnSp>
        <p:nvCxnSpPr>
          <p:cNvPr id="58" name="直線コネクタ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dirty="0"/>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dirty="0"/>
          </a:p>
        </p:txBody>
      </p:sp>
      <p:sp>
        <p:nvSpPr>
          <p:cNvPr id="4" name="日付プレースホルダー 3"/>
          <p:cNvSpPr>
            <a:spLocks noGrp="1"/>
          </p:cNvSpPr>
          <p:nvPr>
            <p:ph type="dt" sz="half" idx="10"/>
          </p:nvPr>
        </p:nvSpPr>
        <p:spPr/>
        <p:txBody>
          <a:bodyPr/>
          <a:lstStyle/>
          <a:p>
            <a:fld id="{384A29A4-78C8-47AB-BA06-22CB45938951}" type="datetime1">
              <a:t>2014/1/27</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p:txBody>
          <a:bodyPr/>
          <a:lstStyle/>
          <a:p>
            <a:fld id="{E31375A4-56A4-47D6-9801-1991572033F7}" type="slidenum">
              <a:t>‹#›</a:t>
            </a:fld>
            <a:endParaRPr kumimoji="1" lang="ja-JP"/>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09314" y="489856"/>
            <a:ext cx="1687286" cy="5301343"/>
          </a:xfrm>
        </p:spPr>
        <p:txBody>
          <a:bodyPr vert="eaVert"/>
          <a:lstStyle/>
          <a:p>
            <a:r>
              <a:rPr kumimoji="1" lang="ja-JP" altLang="en-US" smtClean="0"/>
              <a:t>マスター タイトルの書式設定</a:t>
            </a:r>
            <a:endParaRPr kumimoji="1" lang="ja-JP" dirty="0"/>
          </a:p>
        </p:txBody>
      </p:sp>
      <p:sp>
        <p:nvSpPr>
          <p:cNvPr id="3" name="縦書きテキスト プレースホルダー 2"/>
          <p:cNvSpPr>
            <a:spLocks noGrp="1"/>
          </p:cNvSpPr>
          <p:nvPr>
            <p:ph type="body" orient="vert" idx="1"/>
          </p:nvPr>
        </p:nvSpPr>
        <p:spPr>
          <a:xfrm>
            <a:off x="1295399" y="489856"/>
            <a:ext cx="7587344" cy="5301343"/>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4" name="日付プレースホルダー 3"/>
          <p:cNvSpPr>
            <a:spLocks noGrp="1"/>
          </p:cNvSpPr>
          <p:nvPr>
            <p:ph type="dt" sz="half" idx="10"/>
          </p:nvPr>
        </p:nvSpPr>
        <p:spPr/>
        <p:txBody>
          <a:bodyPr/>
          <a:lstStyle/>
          <a:p>
            <a:fld id="{E1ED4ACF-2D82-46F2-A8E9-23963AA34E86}" type="datetime1">
              <a:t>2014/1/27</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p:txBody>
          <a:bodyPr/>
          <a:lstStyle/>
          <a:p>
            <a:fld id="{E31375A4-56A4-47D6-9801-1991572033F7}" type="slidenum">
              <a:t>‹#›</a:t>
            </a:fld>
            <a:endParaRPr kumimoji="1" lang="ja-JP"/>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dirty="0"/>
          </a:p>
        </p:txBody>
      </p:sp>
      <p:sp>
        <p:nvSpPr>
          <p:cNvPr id="4" name="日付プレースホルダー 3"/>
          <p:cNvSpPr>
            <a:spLocks noGrp="1"/>
          </p:cNvSpPr>
          <p:nvPr>
            <p:ph type="dt" sz="half" idx="10"/>
          </p:nvPr>
        </p:nvSpPr>
        <p:spPr/>
        <p:txBody>
          <a:bodyPr/>
          <a:lstStyle/>
          <a:p>
            <a:fld id="{AE374B5B-21A0-4192-BF4C-38187F1A68D8}" type="datetime1">
              <a:t>2014/1/27</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p:txBody>
          <a:bodyPr/>
          <a:lstStyle/>
          <a:p>
            <a:fld id="{E31375A4-56A4-47D6-9801-1991572033F7}" type="slidenum">
              <a:t>‹#›</a:t>
            </a:fld>
            <a:endParaRPr kumimoji="1" lang="ja-JP"/>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グループ 6"/>
          <p:cNvGrpSpPr/>
          <p:nvPr userDrawn="1"/>
        </p:nvGrpSpPr>
        <p:grpSpPr bwMode="hidden">
          <a:xfrm>
            <a:off x="-1" y="0"/>
            <a:ext cx="12192002" cy="6858000"/>
            <a:chOff x="-1" y="0"/>
            <a:chExt cx="12192002" cy="6858000"/>
          </a:xfrm>
        </p:grpSpPr>
        <p:cxnSp>
          <p:nvCxnSpPr>
            <p:cNvPr id="8" name="直線コネクタ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グループ 23"/>
            <p:cNvGrpSpPr/>
            <p:nvPr userDrawn="1"/>
          </p:nvGrpSpPr>
          <p:grpSpPr bwMode="hidden">
            <a:xfrm>
              <a:off x="-1" y="0"/>
              <a:ext cx="12192001" cy="6858000"/>
              <a:chOff x="-1" y="0"/>
              <a:chExt cx="12192001" cy="6858000"/>
            </a:xfrm>
          </p:grpSpPr>
          <p:cxnSp>
            <p:nvCxnSpPr>
              <p:cNvPr id="42" name="直線コネクタ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グループ 46"/>
              <p:cNvGrpSpPr/>
              <p:nvPr/>
            </p:nvGrpSpPr>
            <p:grpSpPr bwMode="hidden">
              <a:xfrm>
                <a:off x="6327885" y="0"/>
                <a:ext cx="5864115" cy="5898673"/>
                <a:chOff x="6327885" y="0"/>
                <a:chExt cx="5864115" cy="5898673"/>
              </a:xfrm>
            </p:grpSpPr>
            <p:cxnSp>
              <p:nvCxnSpPr>
                <p:cNvPr id="53" name="直線コネクタ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線コネクタ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グループ 24"/>
            <p:cNvGrpSpPr/>
            <p:nvPr userDrawn="1"/>
          </p:nvGrpSpPr>
          <p:grpSpPr bwMode="hidden">
            <a:xfrm flipH="1">
              <a:off x="0" y="0"/>
              <a:ext cx="12192001" cy="6858000"/>
              <a:chOff x="-1" y="0"/>
              <a:chExt cx="12192001" cy="6858000"/>
            </a:xfrm>
          </p:grpSpPr>
          <p:cxnSp>
            <p:nvCxnSpPr>
              <p:cNvPr id="26" name="直線コネクタ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グループ 30"/>
              <p:cNvGrpSpPr/>
              <p:nvPr/>
            </p:nvGrpSpPr>
            <p:grpSpPr bwMode="hidden">
              <a:xfrm>
                <a:off x="6327885" y="0"/>
                <a:ext cx="5864115" cy="5898673"/>
                <a:chOff x="6327885" y="0"/>
                <a:chExt cx="5864115" cy="5898673"/>
              </a:xfrm>
            </p:grpSpPr>
            <p:cxnSp>
              <p:nvCxnSpPr>
                <p:cNvPr id="37" name="直線コネクタ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線コネクタ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1295400" y="2541573"/>
            <a:ext cx="9601200" cy="2743200"/>
          </a:xfrm>
        </p:spPr>
        <p:txBody>
          <a:bodyPr anchor="b">
            <a:normAutofit/>
          </a:bodyPr>
          <a:lstStyle>
            <a:lvl1pPr latinLnBrk="0">
              <a:lnSpc>
                <a:spcPct val="85000"/>
              </a:lnSpc>
              <a:defRPr kumimoji="1" lang="ja-JP" sz="5400" cap="none" baseline="0">
                <a:solidFill>
                  <a:schemeClr val="tx1"/>
                </a:solidFill>
              </a:defRPr>
            </a:lvl1pPr>
          </a:lstStyle>
          <a:p>
            <a:r>
              <a:rPr kumimoji="1" lang="ja-JP" altLang="en-US" smtClean="0"/>
              <a:t>マスター タイトルの書式設定</a:t>
            </a:r>
            <a:endParaRPr kumimoji="1" lang="ja-JP" dirty="0"/>
          </a:p>
        </p:txBody>
      </p:sp>
      <p:sp>
        <p:nvSpPr>
          <p:cNvPr id="3" name="テキスト プレースホルダー 2"/>
          <p:cNvSpPr>
            <a:spLocks noGrp="1"/>
          </p:cNvSpPr>
          <p:nvPr>
            <p:ph type="body" idx="1"/>
          </p:nvPr>
        </p:nvSpPr>
        <p:spPr>
          <a:xfrm>
            <a:off x="1295400" y="5431536"/>
            <a:ext cx="9601200" cy="457200"/>
          </a:xfrm>
        </p:spPr>
        <p:txBody>
          <a:bodyPr>
            <a:normAutofit/>
          </a:bodyPr>
          <a:lstStyle>
            <a:lvl1pPr marL="0" indent="0" latinLnBrk="0">
              <a:spcBef>
                <a:spcPts val="0"/>
              </a:spcBef>
              <a:buNone/>
              <a:defRPr kumimoji="1" lang="ja-JP" sz="2000" b="0">
                <a:solidFill>
                  <a:schemeClr val="tx1"/>
                </a:solidFill>
              </a:defRPr>
            </a:lvl1pPr>
            <a:lvl2pPr marL="457200" indent="0" latinLnBrk="0">
              <a:buNone/>
              <a:defRPr kumimoji="1" lang="ja-JP" sz="2000"/>
            </a:lvl2pPr>
            <a:lvl3pPr marL="914400" indent="0" latinLnBrk="0">
              <a:buNone/>
              <a:defRPr kumimoji="1" lang="ja-JP" sz="1800"/>
            </a:lvl3pPr>
            <a:lvl4pPr marL="1371600" indent="0" latinLnBrk="0">
              <a:buNone/>
              <a:defRPr kumimoji="1" lang="ja-JP" sz="1600"/>
            </a:lvl4pPr>
            <a:lvl5pPr marL="1828800" indent="0" latinLnBrk="0">
              <a:buNone/>
              <a:defRPr kumimoji="1" lang="ja-JP" sz="1600"/>
            </a:lvl5pPr>
            <a:lvl6pPr marL="2286000" indent="0" latinLnBrk="0">
              <a:buNone/>
              <a:defRPr kumimoji="1" lang="ja-JP" sz="1600"/>
            </a:lvl6pPr>
            <a:lvl7pPr marL="2743200" indent="0" latinLnBrk="0">
              <a:buNone/>
              <a:defRPr kumimoji="1" lang="ja-JP" sz="1600"/>
            </a:lvl7pPr>
            <a:lvl8pPr marL="3200400" indent="0" latinLnBrk="0">
              <a:buNone/>
              <a:defRPr kumimoji="1" lang="ja-JP" sz="1600"/>
            </a:lvl8pPr>
            <a:lvl9pPr marL="3657600" indent="0" latinLnBrk="0">
              <a:buNone/>
              <a:defRPr kumimoji="1" lang="ja-JP" sz="1600"/>
            </a:lvl9pPr>
          </a:lstStyle>
          <a:p>
            <a:pPr lvl="0"/>
            <a:r>
              <a:rPr kumimoji="1" lang="ja-JP" altLang="en-US" smtClean="0"/>
              <a:t>マスター テキストの書式設定</a:t>
            </a:r>
          </a:p>
        </p:txBody>
      </p:sp>
      <p:cxnSp>
        <p:nvCxnSpPr>
          <p:cNvPr id="58" name="直線コネクタ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p>
        </p:txBody>
      </p:sp>
      <p:sp>
        <p:nvSpPr>
          <p:cNvPr id="3" name="コンテンツ プレースホルダー 2"/>
          <p:cNvSpPr>
            <a:spLocks noGrp="1"/>
          </p:cNvSpPr>
          <p:nvPr>
            <p:ph sz="half" idx="1"/>
          </p:nvPr>
        </p:nvSpPr>
        <p:spPr>
          <a:xfrm>
            <a:off x="1295400" y="1981199"/>
            <a:ext cx="4572000" cy="3810001"/>
          </a:xfrm>
        </p:spPr>
        <p:txBody>
          <a:bodyPr>
            <a:normAutofit/>
          </a:bodyPr>
          <a:lstStyle>
            <a:lvl1pPr latinLnBrk="0">
              <a:defRPr kumimoji="1" lang="ja-JP" sz="2000"/>
            </a:lvl1pPr>
            <a:lvl2pPr latinLnBrk="0">
              <a:defRPr kumimoji="1" lang="ja-JP" sz="1800"/>
            </a:lvl2pPr>
            <a:lvl3pPr latinLnBrk="0">
              <a:defRPr kumimoji="1" lang="ja-JP" sz="1600"/>
            </a:lvl3pPr>
            <a:lvl4pPr latinLnBrk="0">
              <a:defRPr kumimoji="1" lang="ja-JP" sz="1400"/>
            </a:lvl4pPr>
            <a:lvl5pPr latinLnBrk="0">
              <a:defRPr kumimoji="1" lang="ja-JP" sz="1400"/>
            </a:lvl5pPr>
            <a:lvl6pPr latinLnBrk="0">
              <a:defRPr kumimoji="1" lang="ja-JP" sz="1800"/>
            </a:lvl6pPr>
            <a:lvl7pPr latinLnBrk="0">
              <a:defRPr kumimoji="1" lang="ja-JP" sz="1800"/>
            </a:lvl7pPr>
            <a:lvl8pPr latinLnBrk="0">
              <a:defRPr kumimoji="1" lang="ja-JP" sz="1800"/>
            </a:lvl8pPr>
            <a:lvl9pPr latinLnBrk="0">
              <a:defRPr kumimoji="1" lang="ja-JP"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dirty="0"/>
          </a:p>
        </p:txBody>
      </p:sp>
      <p:sp>
        <p:nvSpPr>
          <p:cNvPr id="4" name="コンテンツ プレースホルダー 3"/>
          <p:cNvSpPr>
            <a:spLocks noGrp="1"/>
          </p:cNvSpPr>
          <p:nvPr>
            <p:ph sz="half" idx="2"/>
          </p:nvPr>
        </p:nvSpPr>
        <p:spPr>
          <a:xfrm>
            <a:off x="6324600" y="1981199"/>
            <a:ext cx="4572000" cy="3810001"/>
          </a:xfrm>
        </p:spPr>
        <p:txBody>
          <a:bodyPr>
            <a:normAutofit/>
          </a:bodyPr>
          <a:lstStyle>
            <a:lvl1pPr latinLnBrk="0">
              <a:defRPr kumimoji="1" lang="ja-JP" sz="2000"/>
            </a:lvl1pPr>
            <a:lvl2pPr latinLnBrk="0">
              <a:defRPr kumimoji="1" lang="ja-JP" sz="1800"/>
            </a:lvl2pPr>
            <a:lvl3pPr latinLnBrk="0">
              <a:defRPr kumimoji="1" lang="ja-JP" sz="1600"/>
            </a:lvl3pPr>
            <a:lvl4pPr latinLnBrk="0">
              <a:defRPr kumimoji="1" lang="ja-JP" sz="1400"/>
            </a:lvl4pPr>
            <a:lvl5pPr latinLnBrk="0">
              <a:defRPr kumimoji="1" lang="ja-JP" sz="1400"/>
            </a:lvl5pPr>
            <a:lvl6pPr latinLnBrk="0">
              <a:defRPr kumimoji="1" lang="ja-JP" sz="1800"/>
            </a:lvl6pPr>
            <a:lvl7pPr latinLnBrk="0">
              <a:defRPr kumimoji="1" lang="ja-JP" sz="1800"/>
            </a:lvl7pPr>
            <a:lvl8pPr latinLnBrk="0">
              <a:defRPr kumimoji="1" lang="ja-JP" sz="1800"/>
            </a:lvl8pPr>
            <a:lvl9pPr latinLnBrk="0">
              <a:defRPr kumimoji="1" lang="ja-JP"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5" name="日付プレースホルダー 4"/>
          <p:cNvSpPr>
            <a:spLocks noGrp="1"/>
          </p:cNvSpPr>
          <p:nvPr>
            <p:ph type="dt" sz="half" idx="10"/>
          </p:nvPr>
        </p:nvSpPr>
        <p:spPr/>
        <p:txBody>
          <a:bodyPr/>
          <a:lstStyle/>
          <a:p>
            <a:fld id="{33B5CF7C-B333-48E1-A4A6-83A3C8B73AC0}" type="datetime1">
              <a:t>2014/1/27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7" name="スライド番号プレースホルダー 6"/>
          <p:cNvSpPr>
            <a:spLocks noGrp="1"/>
          </p:cNvSpPr>
          <p:nvPr>
            <p:ph type="sldNum" sz="quarter" idx="12"/>
          </p:nvPr>
        </p:nvSpPr>
        <p:spPr/>
        <p:txBody>
          <a:bodyPr/>
          <a:lstStyle/>
          <a:p>
            <a:fld id="{E31375A4-56A4-47D6-9801-1991572033F7}" type="slidenum">
              <a:t>‹#›</a:t>
            </a:fld>
            <a:endParaRPr kumimoji="1" lang="ja-JP"/>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dirty="0"/>
          </a:p>
        </p:txBody>
      </p:sp>
      <p:sp>
        <p:nvSpPr>
          <p:cNvPr id="3" name="テキスト プレースホルダー 2"/>
          <p:cNvSpPr>
            <a:spLocks noGrp="1"/>
          </p:cNvSpPr>
          <p:nvPr>
            <p:ph type="body" idx="1"/>
          </p:nvPr>
        </p:nvSpPr>
        <p:spPr>
          <a:xfrm>
            <a:off x="1295400" y="1818322"/>
            <a:ext cx="4572000" cy="641350"/>
          </a:xfrm>
        </p:spPr>
        <p:txBody>
          <a:bodyPr anchor="ctr">
            <a:normAutofit/>
          </a:bodyPr>
          <a:lstStyle>
            <a:lvl1pPr marL="0" indent="0" latinLnBrk="0">
              <a:spcBef>
                <a:spcPts val="0"/>
              </a:spcBef>
              <a:buNone/>
              <a:defRPr kumimoji="1" lang="ja-JP" sz="1800" b="0">
                <a:solidFill>
                  <a:schemeClr val="accent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295400" y="2503713"/>
            <a:ext cx="4572000" cy="3287487"/>
          </a:xfrm>
        </p:spPr>
        <p:txBody>
          <a:bodyPr>
            <a:normAutofit/>
          </a:bodyPr>
          <a:lstStyle>
            <a:lvl1pPr latinLnBrk="0">
              <a:defRPr kumimoji="1" lang="ja-JP" sz="1800"/>
            </a:lvl1pPr>
            <a:lvl2pPr latinLnBrk="0">
              <a:defRPr kumimoji="1" lang="ja-JP" sz="1600"/>
            </a:lvl2pPr>
            <a:lvl3pPr latinLnBrk="0">
              <a:defRPr kumimoji="1" lang="ja-JP" sz="1400"/>
            </a:lvl3pPr>
            <a:lvl4pPr latinLnBrk="0">
              <a:defRPr kumimoji="1" lang="ja-JP" sz="1200"/>
            </a:lvl4pPr>
            <a:lvl5pPr latinLnBrk="0">
              <a:defRPr kumimoji="1" lang="ja-JP" sz="1200"/>
            </a:lvl5pPr>
            <a:lvl6pPr latinLnBrk="0">
              <a:defRPr kumimoji="1" lang="ja-JP" sz="1600"/>
            </a:lvl6pPr>
            <a:lvl7pPr latinLnBrk="0">
              <a:defRPr kumimoji="1" lang="ja-JP" sz="1600"/>
            </a:lvl7pPr>
            <a:lvl8pPr latinLnBrk="0">
              <a:defRPr kumimoji="1" lang="ja-JP" sz="1600"/>
            </a:lvl8pPr>
            <a:lvl9pPr latinLnBrk="0">
              <a:defRPr kumimoji="1" lang="ja-JP"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dirty="0"/>
          </a:p>
        </p:txBody>
      </p:sp>
      <p:sp>
        <p:nvSpPr>
          <p:cNvPr id="5" name="テキスト プレースホルダー 4"/>
          <p:cNvSpPr>
            <a:spLocks noGrp="1"/>
          </p:cNvSpPr>
          <p:nvPr>
            <p:ph type="body" sz="quarter" idx="3"/>
          </p:nvPr>
        </p:nvSpPr>
        <p:spPr>
          <a:xfrm>
            <a:off x="6324600" y="1818322"/>
            <a:ext cx="4572000" cy="641350"/>
          </a:xfrm>
        </p:spPr>
        <p:txBody>
          <a:bodyPr anchor="ctr">
            <a:normAutofit/>
          </a:bodyPr>
          <a:lstStyle>
            <a:lvl1pPr marL="0" indent="0" latinLnBrk="0">
              <a:spcBef>
                <a:spcPts val="0"/>
              </a:spcBef>
              <a:buNone/>
              <a:defRPr kumimoji="1" lang="ja-JP" sz="1800" b="0">
                <a:solidFill>
                  <a:schemeClr val="accent1"/>
                </a:solidFill>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324600" y="2503713"/>
            <a:ext cx="4572000" cy="3287487"/>
          </a:xfrm>
        </p:spPr>
        <p:txBody>
          <a:bodyPr>
            <a:normAutofit/>
          </a:bodyPr>
          <a:lstStyle>
            <a:lvl1pPr latinLnBrk="0">
              <a:defRPr kumimoji="1" lang="ja-JP" sz="1800"/>
            </a:lvl1pPr>
            <a:lvl2pPr latinLnBrk="0">
              <a:defRPr kumimoji="1" lang="ja-JP" sz="1600"/>
            </a:lvl2pPr>
            <a:lvl3pPr latinLnBrk="0">
              <a:defRPr kumimoji="1" lang="ja-JP" sz="1400"/>
            </a:lvl3pPr>
            <a:lvl4pPr latinLnBrk="0">
              <a:defRPr kumimoji="1" lang="ja-JP" sz="1200"/>
            </a:lvl4pPr>
            <a:lvl5pPr latinLnBrk="0">
              <a:defRPr kumimoji="1" lang="ja-JP" sz="1200"/>
            </a:lvl5pPr>
            <a:lvl6pPr latinLnBrk="0">
              <a:defRPr kumimoji="1" lang="ja-JP" sz="1600"/>
            </a:lvl6pPr>
            <a:lvl7pPr latinLnBrk="0">
              <a:defRPr kumimoji="1" lang="ja-JP" sz="1600"/>
            </a:lvl7pPr>
            <a:lvl8pPr latinLnBrk="0">
              <a:defRPr kumimoji="1" lang="ja-JP" sz="1600"/>
            </a:lvl8pPr>
            <a:lvl9pPr latinLnBrk="0">
              <a:defRPr kumimoji="1" lang="ja-JP"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dirty="0"/>
          </a:p>
        </p:txBody>
      </p:sp>
      <p:sp>
        <p:nvSpPr>
          <p:cNvPr id="7" name="日付プレースホルダー 6"/>
          <p:cNvSpPr>
            <a:spLocks noGrp="1"/>
          </p:cNvSpPr>
          <p:nvPr>
            <p:ph type="dt" sz="half" idx="10"/>
          </p:nvPr>
        </p:nvSpPr>
        <p:spPr/>
        <p:txBody>
          <a:bodyPr/>
          <a:lstStyle/>
          <a:p>
            <a:fld id="{AE320762-5CBF-4210-AB54-376B091119F8}" type="datetime1">
              <a:t>2014/1/27</a:t>
            </a:fld>
            <a:endParaRPr kumimoji="1" lang="ja-JP"/>
          </a:p>
        </p:txBody>
      </p:sp>
      <p:sp>
        <p:nvSpPr>
          <p:cNvPr id="8" name="フッター プレースホルダー 7"/>
          <p:cNvSpPr>
            <a:spLocks noGrp="1"/>
          </p:cNvSpPr>
          <p:nvPr>
            <p:ph type="ftr" sz="quarter" idx="11"/>
          </p:nvPr>
        </p:nvSpPr>
        <p:spPr/>
        <p:txBody>
          <a:bodyPr/>
          <a:lstStyle/>
          <a:p>
            <a:endParaRPr kumimoji="1" lang="ja-JP"/>
          </a:p>
        </p:txBody>
      </p:sp>
      <p:sp>
        <p:nvSpPr>
          <p:cNvPr id="9" name="スライド番号プレースホルダー 8"/>
          <p:cNvSpPr>
            <a:spLocks noGrp="1"/>
          </p:cNvSpPr>
          <p:nvPr>
            <p:ph type="sldNum" sz="quarter" idx="12"/>
          </p:nvPr>
        </p:nvSpPr>
        <p:spPr/>
        <p:txBody>
          <a:bodyPr/>
          <a:lstStyle/>
          <a:p>
            <a:fld id="{E31375A4-56A4-47D6-9801-1991572033F7}" type="slidenum">
              <a:t>‹#›</a:t>
            </a:fld>
            <a:endParaRPr kumimoji="1" lang="ja-JP"/>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p>
        </p:txBody>
      </p:sp>
      <p:sp>
        <p:nvSpPr>
          <p:cNvPr id="3" name="日付プレースホルダー 2"/>
          <p:cNvSpPr>
            <a:spLocks noGrp="1"/>
          </p:cNvSpPr>
          <p:nvPr>
            <p:ph type="dt" sz="half" idx="10"/>
          </p:nvPr>
        </p:nvSpPr>
        <p:spPr/>
        <p:txBody>
          <a:bodyPr/>
          <a:lstStyle/>
          <a:p>
            <a:fld id="{7F0DB371-BF5F-4058-A212-1A908E4D2674}" type="datetime1">
              <a:t>2014/1/27</a:t>
            </a:fld>
            <a:endParaRPr kumimoji="1" lang="ja-JP"/>
          </a:p>
        </p:txBody>
      </p:sp>
      <p:sp>
        <p:nvSpPr>
          <p:cNvPr id="4" name="フッター プレースホルダー 3"/>
          <p:cNvSpPr>
            <a:spLocks noGrp="1"/>
          </p:cNvSpPr>
          <p:nvPr>
            <p:ph type="ftr" sz="quarter" idx="11"/>
          </p:nvPr>
        </p:nvSpPr>
        <p:spPr/>
        <p:txBody>
          <a:bodyPr/>
          <a:lstStyle/>
          <a:p>
            <a:endParaRPr kumimoji="1" lang="ja-JP"/>
          </a:p>
        </p:txBody>
      </p:sp>
      <p:sp>
        <p:nvSpPr>
          <p:cNvPr id="5" name="スライド番号プレースホルダー 4"/>
          <p:cNvSpPr>
            <a:spLocks noGrp="1"/>
          </p:cNvSpPr>
          <p:nvPr>
            <p:ph type="sldNum" sz="quarter" idx="12"/>
          </p:nvPr>
        </p:nvSpPr>
        <p:spPr/>
        <p:txBody>
          <a:bodyPr/>
          <a:lstStyle/>
          <a:p>
            <a:fld id="{E31375A4-56A4-47D6-9801-1991572033F7}" type="slidenum">
              <a:t>‹#›</a:t>
            </a:fld>
            <a:endParaRPr kumimoji="1" lang="ja-JP"/>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grpSp>
        <p:nvGrpSpPr>
          <p:cNvPr id="161" name="グループ 160"/>
          <p:cNvGrpSpPr/>
          <p:nvPr userDrawn="1"/>
        </p:nvGrpSpPr>
        <p:grpSpPr bwMode="hidden">
          <a:xfrm>
            <a:off x="-1" y="0"/>
            <a:ext cx="12192002" cy="6858000"/>
            <a:chOff x="-1" y="0"/>
            <a:chExt cx="12192002" cy="6858000"/>
          </a:xfrm>
        </p:grpSpPr>
        <p:cxnSp>
          <p:nvCxnSpPr>
            <p:cNvPr id="162" name="直線コネクタ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グループ 177"/>
            <p:cNvGrpSpPr/>
            <p:nvPr userDrawn="1"/>
          </p:nvGrpSpPr>
          <p:grpSpPr bwMode="hidden">
            <a:xfrm>
              <a:off x="-1" y="0"/>
              <a:ext cx="12192001" cy="6858000"/>
              <a:chOff x="-1" y="0"/>
              <a:chExt cx="12192001" cy="6858000"/>
            </a:xfrm>
          </p:grpSpPr>
          <p:cxnSp>
            <p:nvCxnSpPr>
              <p:cNvPr id="196" name="直線コネクタ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グループ 200"/>
              <p:cNvGrpSpPr/>
              <p:nvPr/>
            </p:nvGrpSpPr>
            <p:grpSpPr bwMode="hidden">
              <a:xfrm>
                <a:off x="6327885" y="0"/>
                <a:ext cx="5864115" cy="5898673"/>
                <a:chOff x="6327885" y="0"/>
                <a:chExt cx="5864115" cy="5898673"/>
              </a:xfrm>
            </p:grpSpPr>
            <p:cxnSp>
              <p:nvCxnSpPr>
                <p:cNvPr id="207" name="直線コネクタ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線コネクタ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グループ 178"/>
            <p:cNvGrpSpPr/>
            <p:nvPr userDrawn="1"/>
          </p:nvGrpSpPr>
          <p:grpSpPr bwMode="hidden">
            <a:xfrm flipH="1">
              <a:off x="0" y="0"/>
              <a:ext cx="12192001" cy="6858000"/>
              <a:chOff x="-1" y="0"/>
              <a:chExt cx="12192001" cy="6858000"/>
            </a:xfrm>
          </p:grpSpPr>
          <p:cxnSp>
            <p:nvCxnSpPr>
              <p:cNvPr id="180" name="直線コネクタ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グループ 184"/>
              <p:cNvGrpSpPr/>
              <p:nvPr/>
            </p:nvGrpSpPr>
            <p:grpSpPr bwMode="hidden">
              <a:xfrm>
                <a:off x="6327885" y="0"/>
                <a:ext cx="5864115" cy="5898673"/>
                <a:chOff x="6327885" y="0"/>
                <a:chExt cx="5864115" cy="5898673"/>
              </a:xfrm>
            </p:grpSpPr>
            <p:cxnSp>
              <p:nvCxnSpPr>
                <p:cNvPr id="191" name="直線コネクタ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線コネクタ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日付プレースホルダー 211"/>
          <p:cNvSpPr>
            <a:spLocks noGrp="1"/>
          </p:cNvSpPr>
          <p:nvPr>
            <p:ph type="dt" sz="half" idx="10"/>
          </p:nvPr>
        </p:nvSpPr>
        <p:spPr/>
        <p:txBody>
          <a:bodyPr/>
          <a:lstStyle/>
          <a:p>
            <a:fld id="{60A4083B-90AA-48CF-BAD5-00AA24D7F288}" type="datetime1">
              <a:t>2014/1/27</a:t>
            </a:fld>
            <a:endParaRPr kumimoji="1" lang="ja-JP"/>
          </a:p>
        </p:txBody>
      </p:sp>
      <p:sp>
        <p:nvSpPr>
          <p:cNvPr id="213" name="フッター プレースホルダー 212"/>
          <p:cNvSpPr>
            <a:spLocks noGrp="1"/>
          </p:cNvSpPr>
          <p:nvPr>
            <p:ph type="ftr" sz="quarter" idx="11"/>
          </p:nvPr>
        </p:nvSpPr>
        <p:spPr/>
        <p:txBody>
          <a:bodyPr/>
          <a:lstStyle/>
          <a:p>
            <a:endParaRPr kumimoji="1" lang="ja-JP"/>
          </a:p>
        </p:txBody>
      </p:sp>
      <p:sp>
        <p:nvSpPr>
          <p:cNvPr id="214" name="スライド番号プレースホルダー 213"/>
          <p:cNvSpPr>
            <a:spLocks noGrp="1"/>
          </p:cNvSpPr>
          <p:nvPr>
            <p:ph type="sldNum" sz="quarter" idx="12"/>
          </p:nvPr>
        </p:nvSpPr>
        <p:spPr/>
        <p:txBody>
          <a:bodyPr/>
          <a:lstStyle/>
          <a:p>
            <a:fld id="{E31375A4-56A4-47D6-9801-1991572033F7}" type="slidenum">
              <a:pPr/>
              <a:t>‹#›</a:t>
            </a:fld>
            <a:endParaRPr kumimoji="1" lang="ja-JP"/>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グループ 8"/>
          <p:cNvGrpSpPr/>
          <p:nvPr userDrawn="1"/>
        </p:nvGrpSpPr>
        <p:grpSpPr bwMode="hidden">
          <a:xfrm>
            <a:off x="-1" y="0"/>
            <a:ext cx="12192002" cy="6858000"/>
            <a:chOff x="-1" y="0"/>
            <a:chExt cx="12192002" cy="6858000"/>
          </a:xfrm>
        </p:grpSpPr>
        <p:cxnSp>
          <p:nvCxnSpPr>
            <p:cNvPr id="10" name="直線コネクタ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グループ 25"/>
            <p:cNvGrpSpPr/>
            <p:nvPr userDrawn="1"/>
          </p:nvGrpSpPr>
          <p:grpSpPr bwMode="hidden">
            <a:xfrm>
              <a:off x="-1" y="0"/>
              <a:ext cx="12192001" cy="6858000"/>
              <a:chOff x="-1" y="0"/>
              <a:chExt cx="12192001" cy="6858000"/>
            </a:xfrm>
          </p:grpSpPr>
          <p:cxnSp>
            <p:nvCxnSpPr>
              <p:cNvPr id="44" name="直線コネクタ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グループ 48"/>
              <p:cNvGrpSpPr/>
              <p:nvPr/>
            </p:nvGrpSpPr>
            <p:grpSpPr bwMode="hidden">
              <a:xfrm>
                <a:off x="6327885" y="0"/>
                <a:ext cx="5864115" cy="5898673"/>
                <a:chOff x="6327885" y="0"/>
                <a:chExt cx="5864115" cy="5898673"/>
              </a:xfrm>
            </p:grpSpPr>
            <p:cxnSp>
              <p:nvCxnSpPr>
                <p:cNvPr id="55" name="直線コネクタ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グループ 26"/>
            <p:cNvGrpSpPr/>
            <p:nvPr userDrawn="1"/>
          </p:nvGrpSpPr>
          <p:grpSpPr bwMode="hidden">
            <a:xfrm flipH="1">
              <a:off x="0" y="0"/>
              <a:ext cx="12192001" cy="6858000"/>
              <a:chOff x="-1" y="0"/>
              <a:chExt cx="12192001" cy="6858000"/>
            </a:xfrm>
          </p:grpSpPr>
          <p:cxnSp>
            <p:nvCxnSpPr>
              <p:cNvPr id="28" name="直線コネクタ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グループ 32"/>
              <p:cNvGrpSpPr/>
              <p:nvPr/>
            </p:nvGrpSpPr>
            <p:grpSpPr bwMode="hidden">
              <a:xfrm>
                <a:off x="6327885" y="0"/>
                <a:ext cx="5864115" cy="5898673"/>
                <a:chOff x="6327885" y="0"/>
                <a:chExt cx="5864115" cy="5898673"/>
              </a:xfrm>
            </p:grpSpPr>
            <p:cxnSp>
              <p:nvCxnSpPr>
                <p:cNvPr id="39" name="直線コネクタ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線コネクタ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長方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dirty="0">
              <a:ea typeface="Meiryo UI" panose="020B0604030504040204" pitchFamily="50" charset="-128"/>
            </a:endParaRPr>
          </a:p>
        </p:txBody>
      </p:sp>
      <p:sp>
        <p:nvSpPr>
          <p:cNvPr id="2" name="タイトル 1"/>
          <p:cNvSpPr>
            <a:spLocks noGrp="1"/>
          </p:cNvSpPr>
          <p:nvPr>
            <p:ph type="title"/>
          </p:nvPr>
        </p:nvSpPr>
        <p:spPr>
          <a:xfrm>
            <a:off x="7913152" y="571500"/>
            <a:ext cx="3657600" cy="2197100"/>
          </a:xfrm>
        </p:spPr>
        <p:txBody>
          <a:bodyPr anchor="b">
            <a:normAutofit/>
          </a:bodyPr>
          <a:lstStyle>
            <a:lvl1pPr latinLnBrk="0">
              <a:defRPr kumimoji="1" lang="ja-JP" sz="2300">
                <a:solidFill>
                  <a:schemeClr val="bg1"/>
                </a:solidFill>
              </a:defRPr>
            </a:lvl1pPr>
          </a:lstStyle>
          <a:p>
            <a:r>
              <a:rPr kumimoji="1" lang="ja-JP" altLang="en-US" smtClean="0"/>
              <a:t>マスター タイトルの書式設定</a:t>
            </a:r>
            <a:endParaRPr kumimoji="1" lang="ja-JP" dirty="0"/>
          </a:p>
        </p:txBody>
      </p:sp>
      <p:sp>
        <p:nvSpPr>
          <p:cNvPr id="3" name="コンテンツ プレースホルダー 2"/>
          <p:cNvSpPr>
            <a:spLocks noGrp="1"/>
          </p:cNvSpPr>
          <p:nvPr>
            <p:ph idx="1"/>
          </p:nvPr>
        </p:nvSpPr>
        <p:spPr>
          <a:xfrm>
            <a:off x="543197" y="571500"/>
            <a:ext cx="6217920" cy="5715000"/>
          </a:xfrm>
        </p:spPr>
        <p:txBody>
          <a:bodyPr>
            <a:normAutofit/>
          </a:bodyPr>
          <a:lstStyle>
            <a:lvl1pPr latinLnBrk="0">
              <a:defRPr kumimoji="1" lang="ja-JP" sz="2000"/>
            </a:lvl1pPr>
            <a:lvl2pPr latinLnBrk="0">
              <a:defRPr kumimoji="1" lang="ja-JP" sz="1800"/>
            </a:lvl2pPr>
            <a:lvl3pPr latinLnBrk="0">
              <a:defRPr kumimoji="1" lang="ja-JP" sz="1600"/>
            </a:lvl3pPr>
            <a:lvl4pPr latinLnBrk="0">
              <a:defRPr kumimoji="1" lang="ja-JP" sz="1400"/>
            </a:lvl4pPr>
            <a:lvl5pPr latinLnBrk="0">
              <a:defRPr kumimoji="1" lang="ja-JP" sz="1400"/>
            </a:lvl5pPr>
            <a:lvl6pPr latinLnBrk="0">
              <a:defRPr kumimoji="1" lang="ja-JP" sz="2000"/>
            </a:lvl6pPr>
            <a:lvl7pPr latinLnBrk="0">
              <a:defRPr kumimoji="1" lang="ja-JP" sz="2000"/>
            </a:lvl7pPr>
            <a:lvl8pPr latinLnBrk="0">
              <a:defRPr kumimoji="1" lang="ja-JP" sz="2000"/>
            </a:lvl8pPr>
            <a:lvl9pPr latinLnBrk="0">
              <a:defRPr kumimoji="1" lang="ja-JP"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dirty="0"/>
          </a:p>
        </p:txBody>
      </p:sp>
      <p:sp>
        <p:nvSpPr>
          <p:cNvPr id="4" name="テキスト プレースホルダー 3"/>
          <p:cNvSpPr>
            <a:spLocks noGrp="1"/>
          </p:cNvSpPr>
          <p:nvPr>
            <p:ph type="body" sz="half" idx="2"/>
          </p:nvPr>
        </p:nvSpPr>
        <p:spPr>
          <a:xfrm>
            <a:off x="7913152" y="2995012"/>
            <a:ext cx="3657600" cy="2285950"/>
          </a:xfrm>
        </p:spPr>
        <p:txBody>
          <a:bodyPr>
            <a:normAutofit/>
          </a:bodyPr>
          <a:lstStyle>
            <a:lvl1pPr marL="0" indent="0" latinLnBrk="0">
              <a:spcBef>
                <a:spcPts val="1200"/>
              </a:spcBef>
              <a:buNone/>
              <a:defRPr kumimoji="1" lang="ja-JP" sz="1600">
                <a:solidFill>
                  <a:schemeClr val="bg1"/>
                </a:solidFill>
              </a:defRPr>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ltLang="en-US" smtClean="0"/>
              <a:t>マスター テキストの書式設定</a:t>
            </a:r>
          </a:p>
        </p:txBody>
      </p:sp>
      <p:cxnSp>
        <p:nvCxnSpPr>
          <p:cNvPr id="60" name="直線コネクタ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日付プレースホルダー 4"/>
          <p:cNvSpPr>
            <a:spLocks noGrp="1"/>
          </p:cNvSpPr>
          <p:nvPr>
            <p:ph type="dt" sz="half" idx="10"/>
          </p:nvPr>
        </p:nvSpPr>
        <p:spPr/>
        <p:txBody>
          <a:bodyPr/>
          <a:lstStyle/>
          <a:p>
            <a:fld id="{F5BAF629-ECA2-4CF3-B790-9D9BDED98269}" type="datetime1">
              <a:t>2014/1/27</a:t>
            </a:fld>
            <a:endParaRPr kumimoji="1" lang="ja-JP"/>
          </a:p>
        </p:txBody>
      </p:sp>
      <p:sp>
        <p:nvSpPr>
          <p:cNvPr id="6" name="フッター プレースホルダー 5"/>
          <p:cNvSpPr>
            <a:spLocks noGrp="1"/>
          </p:cNvSpPr>
          <p:nvPr>
            <p:ph type="ftr" sz="quarter" idx="11"/>
          </p:nvPr>
        </p:nvSpPr>
        <p:spPr/>
        <p:txBody>
          <a:bodyPr/>
          <a:lstStyle/>
          <a:p>
            <a:endParaRPr kumimoji="1" lang="ja-JP"/>
          </a:p>
        </p:txBody>
      </p:sp>
      <p:sp>
        <p:nvSpPr>
          <p:cNvPr id="8" name="スライド番号プレースホルダー 7"/>
          <p:cNvSpPr>
            <a:spLocks noGrp="1"/>
          </p:cNvSpPr>
          <p:nvPr>
            <p:ph type="sldNum" sz="quarter" idx="12"/>
          </p:nvPr>
        </p:nvSpPr>
        <p:spPr/>
        <p:txBody>
          <a:bodyPr/>
          <a:lstStyle/>
          <a:p>
            <a:fld id="{E31375A4-56A4-47D6-9801-1991572033F7}" type="slidenum">
              <a:pPr/>
              <a:t>‹#›</a:t>
            </a:fld>
            <a:endParaRPr kumimoji="1" lang="ja-JP"/>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グループ 7"/>
          <p:cNvGrpSpPr/>
          <p:nvPr/>
        </p:nvGrpSpPr>
        <p:grpSpPr bwMode="hidden">
          <a:xfrm>
            <a:off x="-1" y="0"/>
            <a:ext cx="12192002" cy="6858000"/>
            <a:chOff x="-1" y="0"/>
            <a:chExt cx="12192002" cy="6858000"/>
          </a:xfrm>
        </p:grpSpPr>
        <p:cxnSp>
          <p:nvCxnSpPr>
            <p:cNvPr id="9" name="直線コネクタ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グループ 24"/>
            <p:cNvGrpSpPr/>
            <p:nvPr/>
          </p:nvGrpSpPr>
          <p:grpSpPr bwMode="hidden">
            <a:xfrm>
              <a:off x="-1" y="0"/>
              <a:ext cx="12192001" cy="6858000"/>
              <a:chOff x="-1" y="0"/>
              <a:chExt cx="12192001" cy="6858000"/>
            </a:xfrm>
          </p:grpSpPr>
          <p:cxnSp>
            <p:nvCxnSpPr>
              <p:cNvPr id="43" name="直線コネクタ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グループ 47"/>
              <p:cNvGrpSpPr/>
              <p:nvPr/>
            </p:nvGrpSpPr>
            <p:grpSpPr bwMode="hidden">
              <a:xfrm>
                <a:off x="6327885" y="0"/>
                <a:ext cx="5864115" cy="5898673"/>
                <a:chOff x="6327885" y="0"/>
                <a:chExt cx="5864115" cy="5898673"/>
              </a:xfrm>
            </p:grpSpPr>
            <p:cxnSp>
              <p:nvCxnSpPr>
                <p:cNvPr id="54" name="直線コネクタ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線コネクタ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グループ 25"/>
            <p:cNvGrpSpPr/>
            <p:nvPr/>
          </p:nvGrpSpPr>
          <p:grpSpPr bwMode="hidden">
            <a:xfrm flipH="1">
              <a:off x="0" y="0"/>
              <a:ext cx="12192001" cy="6858000"/>
              <a:chOff x="-1" y="0"/>
              <a:chExt cx="12192001" cy="6858000"/>
            </a:xfrm>
          </p:grpSpPr>
          <p:cxnSp>
            <p:nvCxnSpPr>
              <p:cNvPr id="27" name="直線コネクタ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グループ 31"/>
              <p:cNvGrpSpPr/>
              <p:nvPr/>
            </p:nvGrpSpPr>
            <p:grpSpPr bwMode="hidden">
              <a:xfrm>
                <a:off x="6327885" y="0"/>
                <a:ext cx="5864115" cy="5898673"/>
                <a:chOff x="6327885" y="0"/>
                <a:chExt cx="5864115" cy="5898673"/>
              </a:xfrm>
            </p:grpSpPr>
            <p:cxnSp>
              <p:nvCxnSpPr>
                <p:cNvPr id="38" name="直線コネクタ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線コネクタ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長方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dirty="0">
              <a:ea typeface="Meiryo UI" panose="020B0604030504040204" pitchFamily="50" charset="-128"/>
            </a:endParaRPr>
          </a:p>
        </p:txBody>
      </p:sp>
      <p:sp>
        <p:nvSpPr>
          <p:cNvPr id="3" name="図プレースホルダー 2"/>
          <p:cNvSpPr>
            <a:spLocks noGrp="1"/>
          </p:cNvSpPr>
          <p:nvPr>
            <p:ph type="pic" idx="1"/>
          </p:nvPr>
        </p:nvSpPr>
        <p:spPr>
          <a:xfrm>
            <a:off x="4412" y="-159"/>
            <a:ext cx="7315200" cy="6858000"/>
          </a:xfrm>
        </p:spPr>
        <p:txBody>
          <a:bodyPr tIns="457200">
            <a:normAutofit/>
          </a:bodyPr>
          <a:lstStyle>
            <a:lvl1pPr marL="0" indent="0" algn="ctr" latinLnBrk="0">
              <a:buNone/>
              <a:defRPr kumimoji="1" lang="ja-JP" sz="2000"/>
            </a:lvl1pPr>
            <a:lvl2pPr marL="457200" indent="0" latinLnBrk="0">
              <a:buNone/>
              <a:defRPr kumimoji="1" lang="ja-JP" sz="2800"/>
            </a:lvl2pPr>
            <a:lvl3pPr marL="914400" indent="0" latinLnBrk="0">
              <a:buNone/>
              <a:defRPr kumimoji="1" lang="ja-JP" sz="2400"/>
            </a:lvl3pPr>
            <a:lvl4pPr marL="1371600" indent="0" latinLnBrk="0">
              <a:buNone/>
              <a:defRPr kumimoji="1" lang="ja-JP" sz="2000"/>
            </a:lvl4pPr>
            <a:lvl5pPr marL="1828800" indent="0" latinLnBrk="0">
              <a:buNone/>
              <a:defRPr kumimoji="1" lang="ja-JP" sz="2000"/>
            </a:lvl5pPr>
            <a:lvl6pPr marL="2286000" indent="0" latinLnBrk="0">
              <a:buNone/>
              <a:defRPr kumimoji="1" lang="ja-JP" sz="2000"/>
            </a:lvl6pPr>
            <a:lvl7pPr marL="2743200" indent="0" latinLnBrk="0">
              <a:buNone/>
              <a:defRPr kumimoji="1" lang="ja-JP" sz="2000"/>
            </a:lvl7pPr>
            <a:lvl8pPr marL="3200400" indent="0" latinLnBrk="0">
              <a:buNone/>
              <a:defRPr kumimoji="1" lang="ja-JP" sz="2000"/>
            </a:lvl8pPr>
            <a:lvl9pPr marL="3657600" indent="0" latinLnBrk="0">
              <a:buNone/>
              <a:defRPr kumimoji="1" lang="ja-JP" sz="2000"/>
            </a:lvl9pPr>
          </a:lstStyle>
          <a:p>
            <a:r>
              <a:rPr kumimoji="1" lang="ja-JP" altLang="en-US" smtClean="0"/>
              <a:t>図を追加</a:t>
            </a:r>
            <a:endParaRPr kumimoji="1" lang="ja-JP"/>
          </a:p>
        </p:txBody>
      </p:sp>
      <p:cxnSp>
        <p:nvCxnSpPr>
          <p:cNvPr id="59" name="直線コネクタ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7909560" y="576072"/>
            <a:ext cx="3657600" cy="2194560"/>
          </a:xfrm>
        </p:spPr>
        <p:txBody>
          <a:bodyPr anchor="b">
            <a:normAutofit/>
          </a:bodyPr>
          <a:lstStyle>
            <a:lvl1pPr latinLnBrk="0">
              <a:defRPr kumimoji="1" lang="ja-JP" sz="2300">
                <a:solidFill>
                  <a:schemeClr val="bg1"/>
                </a:solidFill>
              </a:defRPr>
            </a:lvl1pPr>
          </a:lstStyle>
          <a:p>
            <a:r>
              <a:rPr kumimoji="1" lang="ja-JP" altLang="en-US" smtClean="0"/>
              <a:t>マスター タイトルの書式設定</a:t>
            </a:r>
            <a:endParaRPr kumimoji="1" lang="ja-JP" dirty="0"/>
          </a:p>
        </p:txBody>
      </p:sp>
      <p:sp>
        <p:nvSpPr>
          <p:cNvPr id="4" name="テキスト プレースホルダー 3"/>
          <p:cNvSpPr>
            <a:spLocks noGrp="1"/>
          </p:cNvSpPr>
          <p:nvPr>
            <p:ph type="body" sz="half" idx="2"/>
          </p:nvPr>
        </p:nvSpPr>
        <p:spPr>
          <a:xfrm>
            <a:off x="7909560" y="2999232"/>
            <a:ext cx="3657600" cy="2286000"/>
          </a:xfrm>
        </p:spPr>
        <p:txBody>
          <a:bodyPr/>
          <a:lstStyle>
            <a:lvl1pPr marL="0" indent="0" latinLnBrk="0">
              <a:spcBef>
                <a:spcPts val="1200"/>
              </a:spcBef>
              <a:buNone/>
              <a:defRPr kumimoji="1" lang="ja-JP" sz="1600">
                <a:solidFill>
                  <a:schemeClr val="bg1"/>
                </a:solidFill>
              </a:defRPr>
            </a:lvl1pPr>
            <a:lvl2pPr marL="457200" indent="0" latinLnBrk="0">
              <a:buNone/>
              <a:defRPr kumimoji="1" lang="ja-JP" sz="1400"/>
            </a:lvl2pPr>
            <a:lvl3pPr marL="914400" indent="0" latinLnBrk="0">
              <a:buNone/>
              <a:defRPr kumimoji="1" lang="ja-JP" sz="1200"/>
            </a:lvl3pPr>
            <a:lvl4pPr marL="1371600" indent="0" latinLnBrk="0">
              <a:buNone/>
              <a:defRPr kumimoji="1" lang="ja-JP" sz="1000"/>
            </a:lvl4pPr>
            <a:lvl5pPr marL="1828800" indent="0" latinLnBrk="0">
              <a:buNone/>
              <a:defRPr kumimoji="1" lang="ja-JP" sz="1000"/>
            </a:lvl5pPr>
            <a:lvl6pPr marL="2286000" indent="0" latinLnBrk="0">
              <a:buNone/>
              <a:defRPr kumimoji="1" lang="ja-JP" sz="1000"/>
            </a:lvl6pPr>
            <a:lvl7pPr marL="2743200" indent="0" latinLnBrk="0">
              <a:buNone/>
              <a:defRPr kumimoji="1" lang="ja-JP" sz="1000"/>
            </a:lvl7pPr>
            <a:lvl8pPr marL="3200400" indent="0" latinLnBrk="0">
              <a:buNone/>
              <a:defRPr kumimoji="1" lang="ja-JP" sz="1000"/>
            </a:lvl8pPr>
            <a:lvl9pPr marL="3657600" indent="0" latinLnBrk="0">
              <a:buNone/>
              <a:defRPr kumimoji="1" lang="ja-JP" sz="1000"/>
            </a:lvl9pPr>
          </a:lstStyle>
          <a:p>
            <a:pPr lvl="0"/>
            <a:r>
              <a:rPr kumimoji="1" lang="ja-JP" altLang="en-US" smtClean="0"/>
              <a:t>マスター テキストの書式設定</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グループ 95"/>
          <p:cNvGrpSpPr/>
          <p:nvPr userDrawn="1"/>
        </p:nvGrpSpPr>
        <p:grpSpPr bwMode="hidden">
          <a:xfrm>
            <a:off x="-1" y="0"/>
            <a:ext cx="12192002" cy="6858000"/>
            <a:chOff x="-1" y="0"/>
            <a:chExt cx="12192002" cy="6858000"/>
          </a:xfrm>
        </p:grpSpPr>
        <p:cxnSp>
          <p:nvCxnSpPr>
            <p:cNvPr id="97" name="直線コネクタ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グループ 112"/>
            <p:cNvGrpSpPr/>
            <p:nvPr userDrawn="1"/>
          </p:nvGrpSpPr>
          <p:grpSpPr bwMode="hidden">
            <a:xfrm>
              <a:off x="-1" y="0"/>
              <a:ext cx="12192001" cy="6858000"/>
              <a:chOff x="-1" y="0"/>
              <a:chExt cx="12192001" cy="6858000"/>
            </a:xfrm>
          </p:grpSpPr>
          <p:cxnSp>
            <p:nvCxnSpPr>
              <p:cNvPr id="131" name="直線コネクタ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グループ 135"/>
              <p:cNvGrpSpPr/>
              <p:nvPr/>
            </p:nvGrpSpPr>
            <p:grpSpPr bwMode="hidden">
              <a:xfrm>
                <a:off x="6327885" y="0"/>
                <a:ext cx="5864115" cy="5898673"/>
                <a:chOff x="6327885" y="0"/>
                <a:chExt cx="5864115" cy="5898673"/>
              </a:xfrm>
            </p:grpSpPr>
            <p:cxnSp>
              <p:nvCxnSpPr>
                <p:cNvPr id="142" name="直線コネクタ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線コネクタ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グループ 113"/>
            <p:cNvGrpSpPr/>
            <p:nvPr userDrawn="1"/>
          </p:nvGrpSpPr>
          <p:grpSpPr bwMode="hidden">
            <a:xfrm flipH="1">
              <a:off x="0" y="0"/>
              <a:ext cx="12192001" cy="6858000"/>
              <a:chOff x="-1" y="0"/>
              <a:chExt cx="12192001" cy="6858000"/>
            </a:xfrm>
          </p:grpSpPr>
          <p:cxnSp>
            <p:nvCxnSpPr>
              <p:cNvPr id="115" name="直線コネクタ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グループ 119"/>
              <p:cNvGrpSpPr/>
              <p:nvPr/>
            </p:nvGrpSpPr>
            <p:grpSpPr bwMode="hidden">
              <a:xfrm>
                <a:off x="6327885" y="0"/>
                <a:ext cx="5864115" cy="5898673"/>
                <a:chOff x="6327885" y="0"/>
                <a:chExt cx="5864115" cy="5898673"/>
              </a:xfrm>
            </p:grpSpPr>
            <p:cxnSp>
              <p:nvCxnSpPr>
                <p:cNvPr id="126" name="直線コネクタ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線コネクタ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プレースホルダー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kumimoji="1" lang="ja-JP" dirty="0"/>
              <a:t>マスター タイトルのスタイルを編集するには、ここをクリック</a:t>
            </a:r>
          </a:p>
        </p:txBody>
      </p:sp>
      <p:sp>
        <p:nvSpPr>
          <p:cNvPr id="3" name="テキスト プレースホルダー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kumimoji="1" lang="ja-JP" dirty="0"/>
              <a:t>マスター テキストのスタイルを編集するには、ここをクリック</a:t>
            </a:r>
          </a:p>
          <a:p>
            <a:pPr lvl="1"/>
            <a:r>
              <a:rPr kumimoji="1" lang="ja-JP" dirty="0"/>
              <a:t>第 2 レベル</a:t>
            </a:r>
          </a:p>
          <a:p>
            <a:pPr lvl="2"/>
            <a:r>
              <a:rPr kumimoji="1" lang="ja-JP" dirty="0"/>
              <a:t>第 3 レベル</a:t>
            </a:r>
          </a:p>
          <a:p>
            <a:pPr lvl="3"/>
            <a:r>
              <a:rPr kumimoji="1" lang="ja-JP" dirty="0"/>
              <a:t>第 4 レベル</a:t>
            </a:r>
          </a:p>
          <a:p>
            <a:pPr lvl="4"/>
            <a:r>
              <a:rPr kumimoji="1" lang="ja-JP" dirty="0"/>
              <a:t>第 5 レベル</a:t>
            </a:r>
          </a:p>
        </p:txBody>
      </p:sp>
      <p:sp>
        <p:nvSpPr>
          <p:cNvPr id="4" name="日付プレースホルダー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latinLnBrk="0">
              <a:defRPr kumimoji="1" lang="ja-JP" sz="800">
                <a:solidFill>
                  <a:schemeClr val="tx1">
                    <a:lumMod val="50000"/>
                    <a:lumOff val="50000"/>
                  </a:schemeClr>
                </a:solidFill>
                <a:ea typeface="Meiryo UI" panose="020B0604030504040204" pitchFamily="50" charset="-128"/>
              </a:defRPr>
            </a:lvl1pPr>
          </a:lstStyle>
          <a:p>
            <a:fld id="{B51B2453-8663-4C69-AF73-9FD7B1DEC5D0}" type="datetime1">
              <a:rPr lang="en-US" altLang="ja-JP" smtClean="0"/>
              <a:pPr/>
              <a:t>1/27/2014</a:t>
            </a:fld>
            <a:endParaRPr lang="ja-JP" altLang="en-US" dirty="0"/>
          </a:p>
        </p:txBody>
      </p:sp>
      <p:sp>
        <p:nvSpPr>
          <p:cNvPr id="5" name="フッター プレースホルダー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latinLnBrk="0">
              <a:defRPr kumimoji="1" lang="ja-JP" sz="800">
                <a:solidFill>
                  <a:schemeClr val="tx1">
                    <a:lumMod val="50000"/>
                    <a:lumOff val="50000"/>
                  </a:schemeClr>
                </a:solidFill>
                <a:ea typeface="Meiryo UI" panose="020B060403050404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latinLnBrk="0">
              <a:defRPr kumimoji="1" lang="ja-JP" sz="800">
                <a:solidFill>
                  <a:schemeClr val="tx1">
                    <a:lumMod val="50000"/>
                    <a:lumOff val="50000"/>
                  </a:schemeClr>
                </a:solidFill>
                <a:ea typeface="Meiryo UI" panose="020B0604030504040204" pitchFamily="50" charset="-128"/>
              </a:defRPr>
            </a:lvl1pPr>
          </a:lstStyle>
          <a:p>
            <a:fld id="{E31375A4-56A4-47D6-9801-1991572033F7}" type="slidenum">
              <a:rPr lang="en-US" altLang="ja-JP" smtClean="0"/>
              <a:pPr/>
              <a:t>‹#›</a:t>
            </a:fld>
            <a:endParaRPr lang="en-US" altLang="ja-JP" dirty="0"/>
          </a:p>
        </p:txBody>
      </p:sp>
      <p:cxnSp>
        <p:nvCxnSpPr>
          <p:cNvPr id="148" name="直線コネクタ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lang="ja-JP" sz="2800" b="1" kern="1200">
          <a:solidFill>
            <a:schemeClr val="accent1"/>
          </a:solidFill>
          <a:latin typeface="+mj-lt"/>
          <a:ea typeface="Meiryo UI" panose="020B0604030504040204" pitchFamily="50" charset="-128"/>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kumimoji="1" lang="ja-JP" sz="2000" kern="1200">
          <a:solidFill>
            <a:schemeClr val="tx1"/>
          </a:solidFill>
          <a:latin typeface="+mn-lt"/>
          <a:ea typeface="Meiryo UI" panose="020B0604030504040204" pitchFamily="50" charset="-128"/>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kumimoji="1" lang="ja-JP" sz="1800" kern="1200">
          <a:solidFill>
            <a:schemeClr val="tx1"/>
          </a:solidFill>
          <a:latin typeface="+mn-lt"/>
          <a:ea typeface="Meiryo UI" panose="020B0604030504040204" pitchFamily="50" charset="-128"/>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kumimoji="1" lang="ja-JP" sz="1600" kern="1200">
          <a:solidFill>
            <a:schemeClr val="tx1"/>
          </a:solidFill>
          <a:latin typeface="+mn-lt"/>
          <a:ea typeface="Meiryo UI" panose="020B0604030504040204" pitchFamily="50" charset="-128"/>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kumimoji="1" lang="ja-JP" sz="1400" kern="1200">
          <a:solidFill>
            <a:schemeClr val="tx1"/>
          </a:solidFill>
          <a:latin typeface="+mn-lt"/>
          <a:ea typeface="Meiryo UI" panose="020B0604030504040204" pitchFamily="50" charset="-128"/>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kumimoji="1" lang="ja-JP" sz="1400" kern="1200">
          <a:solidFill>
            <a:schemeClr val="tx1"/>
          </a:solidFill>
          <a:latin typeface="+mn-lt"/>
          <a:ea typeface="Meiryo UI" panose="020B0604030504040204" pitchFamily="50" charset="-128"/>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kumimoji="1" lang="ja-JP"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kumimoji="1" lang="ja-JP"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kumimoji="1" lang="ja-JP"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kumimoji="1" lang="ja-JP" sz="1400" kern="1200">
          <a:solidFill>
            <a:schemeClr val="tx1"/>
          </a:solidFill>
          <a:latin typeface="+mn-lt"/>
          <a:ea typeface="+mn-ea"/>
          <a:cs typeface="+mn-cs"/>
        </a:defRPr>
      </a:lvl9pPr>
    </p:bodyStyle>
    <p:otherStyle>
      <a:defPPr>
        <a:defRPr kumimoji="1" lang="ja-JP"/>
      </a:defPPr>
      <a:lvl1pPr marL="0" algn="l" defTabSz="914400" rtl="0" eaLnBrk="1" latinLnBrk="0" hangingPunct="1">
        <a:defRPr kumimoji="1" lang="ja-JP" sz="1800" kern="1200">
          <a:solidFill>
            <a:schemeClr val="tx1"/>
          </a:solidFill>
          <a:latin typeface="+mn-lt"/>
          <a:ea typeface="+mn-ea"/>
          <a:cs typeface="+mn-cs"/>
        </a:defRPr>
      </a:lvl1pPr>
      <a:lvl2pPr marL="457200" algn="l" defTabSz="914400" rtl="0" eaLnBrk="1" latinLnBrk="0" hangingPunct="1">
        <a:defRPr kumimoji="1" lang="ja-JP" sz="1800" kern="1200">
          <a:solidFill>
            <a:schemeClr val="tx1"/>
          </a:solidFill>
          <a:latin typeface="+mn-lt"/>
          <a:ea typeface="+mn-ea"/>
          <a:cs typeface="+mn-cs"/>
        </a:defRPr>
      </a:lvl2pPr>
      <a:lvl3pPr marL="914400" algn="l" defTabSz="914400" rtl="0" eaLnBrk="1" latinLnBrk="0" hangingPunct="1">
        <a:defRPr kumimoji="1" lang="ja-JP" sz="1800" kern="1200">
          <a:solidFill>
            <a:schemeClr val="tx1"/>
          </a:solidFill>
          <a:latin typeface="+mn-lt"/>
          <a:ea typeface="+mn-ea"/>
          <a:cs typeface="+mn-cs"/>
        </a:defRPr>
      </a:lvl3pPr>
      <a:lvl4pPr marL="1371600" algn="l" defTabSz="914400" rtl="0" eaLnBrk="1" latinLnBrk="0" hangingPunct="1">
        <a:defRPr kumimoji="1" lang="ja-JP" sz="1800" kern="1200">
          <a:solidFill>
            <a:schemeClr val="tx1"/>
          </a:solidFill>
          <a:latin typeface="+mn-lt"/>
          <a:ea typeface="+mn-ea"/>
          <a:cs typeface="+mn-cs"/>
        </a:defRPr>
      </a:lvl4pPr>
      <a:lvl5pPr marL="1828800" algn="l" defTabSz="914400" rtl="0" eaLnBrk="1" latinLnBrk="0" hangingPunct="1">
        <a:defRPr kumimoji="1" lang="ja-JP" sz="1800" kern="1200">
          <a:solidFill>
            <a:schemeClr val="tx1"/>
          </a:solidFill>
          <a:latin typeface="+mn-lt"/>
          <a:ea typeface="+mn-ea"/>
          <a:cs typeface="+mn-cs"/>
        </a:defRPr>
      </a:lvl5pPr>
      <a:lvl6pPr marL="2286000" algn="l" defTabSz="914400" rtl="0" eaLnBrk="1" latinLnBrk="0" hangingPunct="1">
        <a:defRPr kumimoji="1" lang="ja-JP" sz="1800" kern="1200">
          <a:solidFill>
            <a:schemeClr val="tx1"/>
          </a:solidFill>
          <a:latin typeface="+mn-lt"/>
          <a:ea typeface="+mn-ea"/>
          <a:cs typeface="+mn-cs"/>
        </a:defRPr>
      </a:lvl6pPr>
      <a:lvl7pPr marL="2743200" algn="l" defTabSz="914400" rtl="0" eaLnBrk="1" latinLnBrk="0" hangingPunct="1">
        <a:defRPr kumimoji="1" lang="ja-JP" sz="1800" kern="1200">
          <a:solidFill>
            <a:schemeClr val="tx1"/>
          </a:solidFill>
          <a:latin typeface="+mn-lt"/>
          <a:ea typeface="+mn-ea"/>
          <a:cs typeface="+mn-cs"/>
        </a:defRPr>
      </a:lvl7pPr>
      <a:lvl8pPr marL="3200400" algn="l" defTabSz="914400" rtl="0" eaLnBrk="1" latinLnBrk="0" hangingPunct="1">
        <a:defRPr kumimoji="1" lang="ja-JP" sz="1800" kern="1200">
          <a:solidFill>
            <a:schemeClr val="tx1"/>
          </a:solidFill>
          <a:latin typeface="+mn-lt"/>
          <a:ea typeface="+mn-ea"/>
          <a:cs typeface="+mn-cs"/>
        </a:defRPr>
      </a:lvl8pPr>
      <a:lvl9pPr marL="3657600" algn="l" defTabSz="914400" rtl="0" eaLnBrk="1" latinLnBrk="0" hangingPunct="1">
        <a:defRPr kumimoji="1" lang="ja-JP"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chor="b">
            <a:normAutofit/>
          </a:bodyPr>
          <a:lstStyle/>
          <a:p>
            <a:r>
              <a:rPr lang="ja-JP" altLang="en-US" sz="4400" dirty="0"/>
              <a:t>管理者向け</a:t>
            </a:r>
            <a:r>
              <a:rPr lang="en-US" altLang="ja-JP" sz="4400" dirty="0"/>
              <a:t>PowerShell</a:t>
            </a:r>
            <a:r>
              <a:rPr lang="ja-JP" altLang="en-US" sz="4400" dirty="0"/>
              <a:t>で</a:t>
            </a:r>
            <a:r>
              <a:rPr lang="en-US" altLang="ja-JP" sz="4400" dirty="0"/>
              <a:t>SMO</a:t>
            </a:r>
            <a:r>
              <a:rPr lang="ja-JP" altLang="en-US" sz="4400" dirty="0"/>
              <a:t>を使う</a:t>
            </a:r>
            <a:endParaRPr kumimoji="1" lang="ja-JP" sz="4400" dirty="0"/>
          </a:p>
        </p:txBody>
      </p:sp>
      <p:sp>
        <p:nvSpPr>
          <p:cNvPr id="3" name="サブタイトル 2"/>
          <p:cNvSpPr>
            <a:spLocks noGrp="1"/>
          </p:cNvSpPr>
          <p:nvPr>
            <p:ph type="subTitle" idx="1"/>
          </p:nvPr>
        </p:nvSpPr>
        <p:spPr/>
        <p:txBody>
          <a:bodyPr/>
          <a:lstStyle/>
          <a:p>
            <a:r>
              <a:rPr lang="en-US" altLang="ja-JP" dirty="0" smtClean="0"/>
              <a:t>2014.1.25 </a:t>
            </a:r>
            <a:r>
              <a:rPr lang="en-US" altLang="ja-JP" dirty="0" err="1" smtClean="0"/>
              <a:t>SQLWorld</a:t>
            </a:r>
            <a:r>
              <a:rPr lang="en-US" altLang="ja-JP" dirty="0" smtClean="0"/>
              <a:t> </a:t>
            </a:r>
            <a:r>
              <a:rPr lang="ja-JP" altLang="en-US" dirty="0" smtClean="0"/>
              <a:t>大阪</a:t>
            </a:r>
            <a:r>
              <a:rPr lang="en-US" altLang="ja-JP" dirty="0" smtClean="0"/>
              <a:t>#20</a:t>
            </a:r>
            <a:endParaRPr lang="ja-JP" alt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0" y="503853"/>
            <a:ext cx="9601200" cy="1142385"/>
          </a:xfrm>
        </p:spPr>
        <p:txBody>
          <a:bodyPr/>
          <a:lstStyle/>
          <a:p>
            <a:r>
              <a:rPr lang="ja-JP" altLang="en-US" dirty="0" smtClean="0">
                <a:latin typeface="Meiryo UI" panose="020B0604030504040204" pitchFamily="50" charset="-128"/>
                <a:cs typeface="Meiryo UI" panose="020B0604030504040204" pitchFamily="50" charset="-128"/>
              </a:rPr>
              <a:t>ストアドプロシージャに関する情報の取得</a:t>
            </a:r>
            <a:endParaRPr kumimoji="1" lang="ja-JP" dirty="0">
              <a:latin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lvl="0" indent="0">
              <a:buNone/>
            </a:pPr>
            <a:r>
              <a:rPr lang="ja-JP" altLang="en-US" sz="1800" dirty="0" smtClean="0"/>
              <a:t>「</a:t>
            </a:r>
            <a:r>
              <a:rPr lang="en-US" altLang="ja-JP" sz="1800" dirty="0" smtClean="0"/>
              <a:t>Person</a:t>
            </a:r>
            <a:r>
              <a:rPr lang="ja-JP" altLang="en-US" sz="1800" dirty="0" smtClean="0"/>
              <a:t>」という文字列を含むストアドプロシージャの</a:t>
            </a:r>
            <a:r>
              <a:rPr lang="en-US" altLang="ja-JP" sz="1800" dirty="0" smtClean="0"/>
              <a:t>DDL</a:t>
            </a:r>
            <a:r>
              <a:rPr lang="ja-JP" altLang="en-US" sz="1800" dirty="0" smtClean="0"/>
              <a:t>を出力する</a:t>
            </a:r>
            <a:endParaRPr lang="en-US" altLang="ja-JP" sz="1800" dirty="0" smtClean="0"/>
          </a:p>
          <a:p>
            <a:pPr marL="0" lvl="0" indent="0">
              <a:buNone/>
            </a:pPr>
            <a:r>
              <a:rPr lang="ja-JP" altLang="en-US" sz="1800" dirty="0" smtClean="0">
                <a:solidFill>
                  <a:srgbClr val="FF0000"/>
                </a:solidFill>
              </a:rPr>
              <a:t>　</a:t>
            </a:r>
            <a:r>
              <a:rPr lang="en-US" altLang="ja-JP" sz="1800" dirty="0">
                <a:solidFill>
                  <a:srgbClr val="FF0000"/>
                </a:solidFill>
              </a:rPr>
              <a:t>cd </a:t>
            </a:r>
            <a:r>
              <a:rPr lang="en-US" altLang="ja-JP" sz="1800" dirty="0" smtClean="0">
                <a:solidFill>
                  <a:srgbClr val="FF0000"/>
                </a:solidFill>
              </a:rPr>
              <a:t>SQLSERVER:\SQL\LOCALHOST\DEFAULT\Databases\AdventureWorks2012</a:t>
            </a:r>
          </a:p>
          <a:p>
            <a:pPr marL="0" lvl="0" indent="0">
              <a:buNone/>
            </a:pPr>
            <a:r>
              <a:rPr lang="ja-JP" altLang="en-US" sz="1800" dirty="0" smtClean="0">
                <a:solidFill>
                  <a:srgbClr val="FF0000"/>
                </a:solidFill>
              </a:rPr>
              <a:t>　</a:t>
            </a:r>
            <a:r>
              <a:rPr lang="en-US" altLang="ja-JP" sz="1800" dirty="0" smtClean="0">
                <a:solidFill>
                  <a:srgbClr val="FF0000"/>
                </a:solidFill>
              </a:rPr>
              <a:t>(</a:t>
            </a:r>
            <a:r>
              <a:rPr lang="en-US" altLang="ja-JP" sz="1800" dirty="0">
                <a:solidFill>
                  <a:srgbClr val="FF0000"/>
                </a:solidFill>
              </a:rPr>
              <a:t>get-item .).</a:t>
            </a:r>
            <a:r>
              <a:rPr lang="en-US" altLang="ja-JP" sz="1800" dirty="0" err="1">
                <a:solidFill>
                  <a:srgbClr val="FF0000"/>
                </a:solidFill>
              </a:rPr>
              <a:t>StoredProcedures</a:t>
            </a:r>
            <a:r>
              <a:rPr lang="en-US" altLang="ja-JP" sz="1800" dirty="0" smtClean="0">
                <a:solidFill>
                  <a:srgbClr val="FF0000"/>
                </a:solidFill>
              </a:rPr>
              <a:t>|?{$_.schema –ne ‘sys’ –and ($_.</a:t>
            </a:r>
            <a:r>
              <a:rPr lang="en-US" altLang="ja-JP" sz="1800" dirty="0">
                <a:solidFill>
                  <a:srgbClr val="FF0000"/>
                </a:solidFill>
              </a:rPr>
              <a:t>Script()) -match '.*Person.*'}|%{$_.Script()}</a:t>
            </a:r>
            <a:endParaRPr lang="en-US" altLang="ja-JP" sz="1800" dirty="0" smtClean="0">
              <a:solidFill>
                <a:srgbClr val="FF0000"/>
              </a:solidFill>
            </a:endParaRPr>
          </a:p>
          <a:p>
            <a:pPr marL="0" lvl="0" indent="0">
              <a:buNone/>
            </a:pPr>
            <a:endParaRPr lang="en-US" altLang="ja-JP" sz="1800" dirty="0" smtClean="0">
              <a:solidFill>
                <a:srgbClr val="FF0000"/>
              </a:solidFill>
            </a:endParaRPr>
          </a:p>
          <a:p>
            <a:pPr marL="0" lvl="0" indent="0">
              <a:buNone/>
            </a:pPr>
            <a:endParaRPr lang="en-US" altLang="ja-JP" sz="1800" dirty="0" smtClean="0">
              <a:solidFill>
                <a:srgbClr val="FF0000"/>
              </a:solidFill>
            </a:endParaRPr>
          </a:p>
        </p:txBody>
      </p:sp>
    </p:spTree>
    <p:extLst>
      <p:ext uri="{BB962C8B-B14F-4D97-AF65-F5344CB8AC3E}">
        <p14:creationId xmlns:p14="http://schemas.microsoft.com/office/powerpoint/2010/main" val="4167840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0" y="503853"/>
            <a:ext cx="9601200" cy="1142385"/>
          </a:xfrm>
        </p:spPr>
        <p:txBody>
          <a:bodyPr/>
          <a:lstStyle/>
          <a:p>
            <a:r>
              <a:rPr lang="ja-JP" altLang="en-US" dirty="0" smtClean="0">
                <a:latin typeface="Meiryo UI" panose="020B0604030504040204" pitchFamily="50" charset="-128"/>
                <a:cs typeface="Meiryo UI" panose="020B0604030504040204" pitchFamily="50" charset="-128"/>
              </a:rPr>
              <a:t>おまけ：</a:t>
            </a:r>
            <a:r>
              <a:rPr lang="en-US" altLang="ja-JP" dirty="0" err="1" smtClean="0">
                <a:latin typeface="Meiryo UI" panose="020B0604030504040204" pitchFamily="50" charset="-128"/>
                <a:cs typeface="Meiryo UI" panose="020B0604030504040204" pitchFamily="50" charset="-128"/>
              </a:rPr>
              <a:t>Sqlps</a:t>
            </a:r>
            <a:r>
              <a:rPr lang="ja-JP" altLang="en-US" dirty="0" smtClean="0">
                <a:latin typeface="Meiryo UI" panose="020B0604030504040204" pitchFamily="50" charset="-128"/>
                <a:cs typeface="Meiryo UI" panose="020B0604030504040204" pitchFamily="50" charset="-128"/>
              </a:rPr>
              <a:t>で使用可能なコマンドレット</a:t>
            </a:r>
            <a:endParaRPr kumimoji="1" lang="ja-JP" dirty="0">
              <a:latin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lvl="0" indent="0">
              <a:buNone/>
            </a:pPr>
            <a:r>
              <a:rPr lang="en-US" altLang="ja-JP" sz="1800" dirty="0" smtClean="0"/>
              <a:t>PowerShell</a:t>
            </a:r>
            <a:r>
              <a:rPr lang="ja-JP" altLang="en-US" sz="1800" dirty="0" err="1" smtClean="0"/>
              <a:t>には</a:t>
            </a:r>
            <a:r>
              <a:rPr lang="en-US" altLang="ja-JP" sz="1800" dirty="0" err="1" smtClean="0"/>
              <a:t>SQLServer</a:t>
            </a:r>
            <a:r>
              <a:rPr lang="ja-JP" altLang="en-US" sz="1800" dirty="0" smtClean="0"/>
              <a:t>用として「</a:t>
            </a:r>
            <a:r>
              <a:rPr lang="en-US" altLang="ja-JP" sz="1800" dirty="0" smtClean="0"/>
              <a:t>Invoke-</a:t>
            </a:r>
            <a:r>
              <a:rPr lang="en-US" altLang="ja-JP" sz="1800" dirty="0" err="1" smtClean="0"/>
              <a:t>SqlCmd</a:t>
            </a:r>
            <a:r>
              <a:rPr lang="ja-JP" altLang="en-US" sz="1800" dirty="0" smtClean="0"/>
              <a:t>」と言うコマンドレットがあり、クエリの実行結果を取得できます。</a:t>
            </a:r>
            <a:endParaRPr lang="en-US" altLang="ja-JP" sz="1800" dirty="0" smtClean="0"/>
          </a:p>
          <a:p>
            <a:pPr marL="0" lvl="0" indent="0">
              <a:buNone/>
            </a:pPr>
            <a:r>
              <a:rPr lang="ja-JP" altLang="en-US" sz="1800" dirty="0" smtClean="0"/>
              <a:t>以下は</a:t>
            </a:r>
            <a:r>
              <a:rPr lang="en-US" altLang="ja-JP" sz="1800" dirty="0" err="1" smtClean="0"/>
              <a:t>Person.Person</a:t>
            </a:r>
            <a:r>
              <a:rPr lang="ja-JP" altLang="en-US" sz="1800" dirty="0" smtClean="0"/>
              <a:t>テーブルの内容を</a:t>
            </a:r>
            <a:r>
              <a:rPr lang="en-US" altLang="ja-JP" sz="1800" dirty="0" smtClean="0"/>
              <a:t>CSV</a:t>
            </a:r>
            <a:r>
              <a:rPr lang="ja-JP" altLang="en-US" sz="1800" dirty="0" smtClean="0"/>
              <a:t>出力する例です。</a:t>
            </a:r>
            <a:endParaRPr lang="en-US" altLang="ja-JP" sz="1800" dirty="0" smtClean="0"/>
          </a:p>
          <a:p>
            <a:pPr marL="0" lvl="0" indent="0">
              <a:buNone/>
            </a:pPr>
            <a:r>
              <a:rPr lang="en-US" altLang="ja-JP" sz="1800" dirty="0" smtClean="0">
                <a:solidFill>
                  <a:srgbClr val="FF0000"/>
                </a:solidFill>
              </a:rPr>
              <a:t>cd c:\waka</a:t>
            </a:r>
          </a:p>
          <a:p>
            <a:pPr marL="0" lvl="0" indent="0">
              <a:buNone/>
            </a:pPr>
            <a:r>
              <a:rPr lang="en-US" altLang="ja-JP" sz="1800" dirty="0" smtClean="0">
                <a:solidFill>
                  <a:srgbClr val="FF0000"/>
                </a:solidFill>
              </a:rPr>
              <a:t>Invoke-</a:t>
            </a:r>
            <a:r>
              <a:rPr lang="en-US" altLang="ja-JP" sz="1800" dirty="0" err="1" smtClean="0">
                <a:solidFill>
                  <a:srgbClr val="FF0000"/>
                </a:solidFill>
              </a:rPr>
              <a:t>Sqlcmd</a:t>
            </a:r>
            <a:r>
              <a:rPr lang="en-US" altLang="ja-JP" sz="1800" dirty="0" smtClean="0">
                <a:solidFill>
                  <a:srgbClr val="FF0000"/>
                </a:solidFill>
              </a:rPr>
              <a:t> </a:t>
            </a:r>
            <a:r>
              <a:rPr lang="en-US" altLang="ja-JP" sz="1800" dirty="0">
                <a:solidFill>
                  <a:srgbClr val="FF0000"/>
                </a:solidFill>
              </a:rPr>
              <a:t>-</a:t>
            </a:r>
            <a:r>
              <a:rPr lang="en-US" altLang="ja-JP" sz="1800" dirty="0" err="1">
                <a:solidFill>
                  <a:srgbClr val="FF0000"/>
                </a:solidFill>
              </a:rPr>
              <a:t>ServerInstance</a:t>
            </a:r>
            <a:r>
              <a:rPr lang="en-US" altLang="ja-JP" sz="1800" dirty="0">
                <a:solidFill>
                  <a:srgbClr val="FF0000"/>
                </a:solidFill>
              </a:rPr>
              <a:t> LOCALHOST -Database </a:t>
            </a:r>
            <a:r>
              <a:rPr lang="en-US" altLang="ja-JP" sz="1800" dirty="0" smtClean="0">
                <a:solidFill>
                  <a:srgbClr val="FF0000"/>
                </a:solidFill>
              </a:rPr>
              <a:t>AdventureWorks2012 </a:t>
            </a:r>
            <a:r>
              <a:rPr lang="en-US" altLang="ja-JP" sz="1800" dirty="0">
                <a:solidFill>
                  <a:srgbClr val="FF0000"/>
                </a:solidFill>
              </a:rPr>
              <a:t>-Query </a:t>
            </a:r>
            <a:r>
              <a:rPr lang="en-US" altLang="ja-JP" sz="1800" dirty="0" smtClean="0">
                <a:solidFill>
                  <a:srgbClr val="FF0000"/>
                </a:solidFill>
              </a:rPr>
              <a:t>“select </a:t>
            </a:r>
            <a:r>
              <a:rPr lang="en-US" altLang="ja-JP" sz="1800" dirty="0">
                <a:solidFill>
                  <a:srgbClr val="FF0000"/>
                </a:solidFill>
              </a:rPr>
              <a:t>* from </a:t>
            </a:r>
            <a:r>
              <a:rPr lang="en-US" altLang="ja-JP" sz="1800" dirty="0" err="1" smtClean="0">
                <a:solidFill>
                  <a:srgbClr val="FF0000"/>
                </a:solidFill>
              </a:rPr>
              <a:t>person.person</a:t>
            </a:r>
            <a:r>
              <a:rPr lang="en-US" altLang="ja-JP" sz="1800" dirty="0" smtClean="0">
                <a:solidFill>
                  <a:srgbClr val="FF0000"/>
                </a:solidFill>
              </a:rPr>
              <a:t>”</a:t>
            </a:r>
            <a:r>
              <a:rPr lang="ja-JP" altLang="en-US" sz="1800" dirty="0">
                <a:solidFill>
                  <a:srgbClr val="FF0000"/>
                </a:solidFill>
              </a:rPr>
              <a:t> </a:t>
            </a:r>
            <a:r>
              <a:rPr lang="en-US" altLang="ja-JP" sz="1800" dirty="0" smtClean="0">
                <a:solidFill>
                  <a:srgbClr val="FF0000"/>
                </a:solidFill>
              </a:rPr>
              <a:t>| export-csv .\person.csv</a:t>
            </a:r>
          </a:p>
          <a:p>
            <a:pPr marL="0" lvl="0" indent="0">
              <a:buNone/>
            </a:pPr>
            <a:r>
              <a:rPr lang="ja-JP" altLang="en-US" sz="1800" dirty="0" smtClean="0"/>
              <a:t>また「</a:t>
            </a:r>
            <a:r>
              <a:rPr lang="en-US" altLang="ja-JP" sz="1800" dirty="0" smtClean="0"/>
              <a:t>Backup-</a:t>
            </a:r>
            <a:r>
              <a:rPr lang="en-US" altLang="ja-JP" sz="1800" dirty="0" err="1" smtClean="0"/>
              <a:t>SqlDatabase</a:t>
            </a:r>
            <a:r>
              <a:rPr lang="ja-JP" altLang="en-US" sz="1800" dirty="0" smtClean="0"/>
              <a:t>」というコマンドレットでデータベースのバックアップが取得できます。</a:t>
            </a:r>
            <a:endParaRPr lang="en-US" altLang="ja-JP" sz="1800" dirty="0" smtClean="0"/>
          </a:p>
          <a:p>
            <a:pPr marL="0" lvl="0" indent="0">
              <a:buNone/>
            </a:pPr>
            <a:r>
              <a:rPr lang="en-US" altLang="ja-JP" sz="1800" dirty="0" smtClean="0">
                <a:solidFill>
                  <a:srgbClr val="FF0000"/>
                </a:solidFill>
              </a:rPr>
              <a:t>Backup-</a:t>
            </a:r>
            <a:r>
              <a:rPr lang="en-US" altLang="ja-JP" sz="1800" dirty="0" err="1" smtClean="0">
                <a:solidFill>
                  <a:srgbClr val="FF0000"/>
                </a:solidFill>
              </a:rPr>
              <a:t>SqlDatabase</a:t>
            </a:r>
            <a:r>
              <a:rPr lang="en-US" altLang="ja-JP" sz="1800" dirty="0" smtClean="0">
                <a:solidFill>
                  <a:srgbClr val="FF0000"/>
                </a:solidFill>
              </a:rPr>
              <a:t> </a:t>
            </a:r>
            <a:r>
              <a:rPr lang="en-US" altLang="ja-JP" sz="1800" dirty="0">
                <a:solidFill>
                  <a:srgbClr val="FF0000"/>
                </a:solidFill>
              </a:rPr>
              <a:t>-</a:t>
            </a:r>
            <a:r>
              <a:rPr lang="en-US" altLang="ja-JP" sz="1800" dirty="0" err="1">
                <a:solidFill>
                  <a:srgbClr val="FF0000"/>
                </a:solidFill>
              </a:rPr>
              <a:t>ServerInstance</a:t>
            </a:r>
            <a:r>
              <a:rPr lang="en-US" altLang="ja-JP" sz="1800" dirty="0">
                <a:solidFill>
                  <a:srgbClr val="FF0000"/>
                </a:solidFill>
              </a:rPr>
              <a:t> </a:t>
            </a:r>
            <a:r>
              <a:rPr lang="en-US" altLang="ja-JP" sz="1800" dirty="0" err="1">
                <a:solidFill>
                  <a:srgbClr val="FF0000"/>
                </a:solidFill>
              </a:rPr>
              <a:t>localhost</a:t>
            </a:r>
            <a:r>
              <a:rPr lang="en-US" altLang="ja-JP" sz="1800" dirty="0">
                <a:solidFill>
                  <a:srgbClr val="FF0000"/>
                </a:solidFill>
              </a:rPr>
              <a:t> -Database </a:t>
            </a:r>
            <a:r>
              <a:rPr lang="en-US" altLang="ja-JP" sz="1800" dirty="0" smtClean="0">
                <a:solidFill>
                  <a:srgbClr val="FF0000"/>
                </a:solidFill>
              </a:rPr>
              <a:t>AdventureWorks2012 </a:t>
            </a:r>
            <a:r>
              <a:rPr lang="en-US" altLang="ja-JP" sz="1800" dirty="0">
                <a:solidFill>
                  <a:srgbClr val="FF0000"/>
                </a:solidFill>
              </a:rPr>
              <a:t>-</a:t>
            </a:r>
            <a:r>
              <a:rPr lang="en-US" altLang="ja-JP" sz="1800" dirty="0" err="1">
                <a:solidFill>
                  <a:srgbClr val="FF0000"/>
                </a:solidFill>
              </a:rPr>
              <a:t>BackupAction</a:t>
            </a:r>
            <a:r>
              <a:rPr lang="en-US" altLang="ja-JP" sz="1800" dirty="0">
                <a:solidFill>
                  <a:srgbClr val="FF0000"/>
                </a:solidFill>
              </a:rPr>
              <a:t> Database -</a:t>
            </a:r>
            <a:r>
              <a:rPr lang="en-US" altLang="ja-JP" sz="1800" dirty="0" err="1">
                <a:solidFill>
                  <a:srgbClr val="FF0000"/>
                </a:solidFill>
              </a:rPr>
              <a:t>BackupFile</a:t>
            </a:r>
            <a:r>
              <a:rPr lang="en-US" altLang="ja-JP" sz="1800" dirty="0">
                <a:solidFill>
                  <a:srgbClr val="FF0000"/>
                </a:solidFill>
              </a:rPr>
              <a:t> c:\waka\aw2012.bak -</a:t>
            </a:r>
            <a:r>
              <a:rPr lang="en-US" altLang="ja-JP" sz="1800" dirty="0" err="1">
                <a:solidFill>
                  <a:srgbClr val="FF0000"/>
                </a:solidFill>
              </a:rPr>
              <a:t>CompressionOption</a:t>
            </a:r>
            <a:r>
              <a:rPr lang="en-US" altLang="ja-JP" sz="1800" dirty="0">
                <a:solidFill>
                  <a:srgbClr val="FF0000"/>
                </a:solidFill>
              </a:rPr>
              <a:t> On</a:t>
            </a:r>
            <a:endParaRPr lang="en-US" altLang="ja-JP" sz="1800" dirty="0" smtClean="0">
              <a:solidFill>
                <a:srgbClr val="FF0000"/>
              </a:solidFill>
            </a:endParaRPr>
          </a:p>
          <a:p>
            <a:pPr marL="0" lvl="0" indent="0">
              <a:buNone/>
            </a:pPr>
            <a:endParaRPr lang="en-US" altLang="ja-JP" sz="1800" dirty="0" smtClean="0">
              <a:solidFill>
                <a:srgbClr val="FF0000"/>
              </a:solidFill>
            </a:endParaRPr>
          </a:p>
        </p:txBody>
      </p:sp>
    </p:spTree>
    <p:extLst>
      <p:ext uri="{BB962C8B-B14F-4D97-AF65-F5344CB8AC3E}">
        <p14:creationId xmlns:p14="http://schemas.microsoft.com/office/powerpoint/2010/main" val="353537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0" y="503853"/>
            <a:ext cx="9601200" cy="1142385"/>
          </a:xfrm>
        </p:spPr>
        <p:txBody>
          <a:bodyPr/>
          <a:lstStyle/>
          <a:p>
            <a:r>
              <a:rPr lang="ja-JP" altLang="en-US" dirty="0" smtClean="0">
                <a:latin typeface="Meiryo UI" panose="020B0604030504040204" pitchFamily="50" charset="-128"/>
                <a:cs typeface="Meiryo UI" panose="020B0604030504040204" pitchFamily="50" charset="-128"/>
              </a:rPr>
              <a:t>おまけ：</a:t>
            </a:r>
            <a:r>
              <a:rPr lang="en-US" altLang="ja-JP" dirty="0" smtClean="0">
                <a:latin typeface="Meiryo UI" panose="020B0604030504040204" pitchFamily="50" charset="-128"/>
                <a:cs typeface="Meiryo UI" panose="020B0604030504040204" pitchFamily="50" charset="-128"/>
              </a:rPr>
              <a:t>SMO</a:t>
            </a:r>
            <a:r>
              <a:rPr lang="ja-JP" altLang="en-US" dirty="0" smtClean="0">
                <a:latin typeface="Meiryo UI" panose="020B0604030504040204" pitchFamily="50" charset="-128"/>
                <a:cs typeface="Meiryo UI" panose="020B0604030504040204" pitchFamily="50" charset="-128"/>
              </a:rPr>
              <a:t>のオブジェクトモデル</a:t>
            </a:r>
            <a:endParaRPr kumimoji="1" lang="ja-JP" dirty="0">
              <a:latin typeface="Meiryo UI" panose="020B0604030504040204" pitchFamily="50" charset="-128"/>
              <a:cs typeface="Meiryo UI" panose="020B0604030504040204" pitchFamily="50" charset="-128"/>
            </a:endParaRPr>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01771" y="1621949"/>
            <a:ext cx="1868465" cy="3810000"/>
          </a:xfr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49" y="1646238"/>
            <a:ext cx="1650206" cy="3787616"/>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9028" y="1646238"/>
            <a:ext cx="1969770" cy="4075748"/>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3210" y="1551009"/>
            <a:ext cx="1650206" cy="4573429"/>
          </a:xfrm>
          <a:prstGeom prst="rect">
            <a:avLst/>
          </a:prstGeom>
        </p:spPr>
      </p:pic>
      <p:cxnSp>
        <p:nvCxnSpPr>
          <p:cNvPr id="10" name="直線コネクタ 9"/>
          <p:cNvCxnSpPr/>
          <p:nvPr/>
        </p:nvCxnSpPr>
        <p:spPr>
          <a:xfrm>
            <a:off x="1541780" y="1920240"/>
            <a:ext cx="777240" cy="76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534160" y="2199640"/>
            <a:ext cx="777240" cy="76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1805940" y="3883660"/>
            <a:ext cx="777240" cy="76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1684020" y="4160520"/>
            <a:ext cx="777240" cy="76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3474720" y="3827780"/>
            <a:ext cx="777240" cy="76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3472180" y="4953000"/>
            <a:ext cx="777240" cy="76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7460404" y="4579620"/>
            <a:ext cx="777240" cy="76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5440680" y="5064760"/>
            <a:ext cx="777240" cy="76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7445164" y="3599180"/>
            <a:ext cx="777240" cy="76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5576873" y="3875405"/>
            <a:ext cx="777240" cy="76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230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0" y="503853"/>
            <a:ext cx="9601200" cy="1142385"/>
          </a:xfrm>
        </p:spPr>
        <p:txBody>
          <a:bodyPr/>
          <a:lstStyle/>
          <a:p>
            <a:r>
              <a:rPr lang="ja-JP" altLang="en-US" dirty="0" smtClean="0">
                <a:latin typeface="Meiryo UI" panose="020B0604030504040204" pitchFamily="50" charset="-128"/>
                <a:cs typeface="Meiryo UI" panose="020B0604030504040204" pitchFamily="50" charset="-128"/>
              </a:rPr>
              <a:t>まとめ</a:t>
            </a:r>
            <a:endParaRPr kumimoji="1" lang="ja-JP" dirty="0">
              <a:latin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p:txBody>
          <a:bodyPr>
            <a:normAutofit fontScale="92500" lnSpcReduction="10000"/>
          </a:bodyPr>
          <a:lstStyle/>
          <a:p>
            <a:pPr marL="0" lvl="0" indent="0">
              <a:buNone/>
            </a:pPr>
            <a:r>
              <a:rPr lang="ja-JP" altLang="en-US" sz="1800" dirty="0" smtClean="0"/>
              <a:t>今回、</a:t>
            </a:r>
            <a:r>
              <a:rPr lang="en-US" altLang="ja-JP" sz="1800" dirty="0" smtClean="0"/>
              <a:t>PowerShell</a:t>
            </a:r>
            <a:r>
              <a:rPr lang="ja-JP" altLang="en-US" sz="1800" dirty="0" smtClean="0"/>
              <a:t>から</a:t>
            </a:r>
            <a:r>
              <a:rPr lang="en-US" altLang="ja-JP" sz="1800" dirty="0" err="1" smtClean="0"/>
              <a:t>SQLServer</a:t>
            </a:r>
            <a:r>
              <a:rPr lang="ja-JP" altLang="en-US" sz="1800" dirty="0" smtClean="0"/>
              <a:t>の管理用オブジェクトである</a:t>
            </a:r>
            <a:r>
              <a:rPr lang="en-US" altLang="ja-JP" sz="1800" dirty="0" smtClean="0"/>
              <a:t>SMO</a:t>
            </a:r>
            <a:r>
              <a:rPr lang="ja-JP" altLang="en-US" sz="1800" dirty="0" smtClean="0"/>
              <a:t>を利用してみました。</a:t>
            </a:r>
            <a:endParaRPr lang="en-US" altLang="ja-JP" sz="1800" dirty="0" smtClean="0"/>
          </a:p>
          <a:p>
            <a:pPr marL="0" lvl="0" indent="0">
              <a:buNone/>
            </a:pPr>
            <a:r>
              <a:rPr lang="ja-JP" altLang="en-US" sz="1800" dirty="0" smtClean="0"/>
              <a:t>しかし、今回試した限りは</a:t>
            </a:r>
            <a:r>
              <a:rPr lang="en-US" altLang="ja-JP" sz="1800" dirty="0" smtClean="0"/>
              <a:t>SSMS</a:t>
            </a:r>
            <a:r>
              <a:rPr lang="ja-JP" altLang="en-US" sz="1800" dirty="0" smtClean="0"/>
              <a:t>からクエリで管理する方が慣れている分やりやすい気がしました（笑）</a:t>
            </a:r>
            <a:endParaRPr lang="en-US" altLang="ja-JP" sz="1800" dirty="0" smtClean="0"/>
          </a:p>
          <a:p>
            <a:pPr marL="0" lvl="0" indent="0">
              <a:buNone/>
            </a:pPr>
            <a:r>
              <a:rPr lang="en-US" altLang="ja-JP" sz="1800" dirty="0" smtClean="0"/>
              <a:t>SMO</a:t>
            </a:r>
            <a:r>
              <a:rPr lang="ja-JP" altLang="en-US" sz="1800" dirty="0" smtClean="0"/>
              <a:t>を手軽に利用するには便利ですが、</a:t>
            </a:r>
            <a:r>
              <a:rPr lang="en-US" altLang="ja-JP" sz="1800" dirty="0" smtClean="0"/>
              <a:t>SMO</a:t>
            </a:r>
            <a:r>
              <a:rPr lang="ja-JP" altLang="en-US" sz="1800" dirty="0" smtClean="0"/>
              <a:t>自体がオブジェクト階層をよく理解していないと見たい</a:t>
            </a:r>
            <a:endParaRPr lang="en-US" altLang="ja-JP" sz="1800" dirty="0" smtClean="0"/>
          </a:p>
          <a:p>
            <a:pPr marL="0" lvl="0" indent="0">
              <a:buNone/>
            </a:pPr>
            <a:r>
              <a:rPr lang="ja-JP" altLang="en-US" sz="1800" dirty="0" smtClean="0"/>
              <a:t>情報を見るのも結構大変かもしれません。</a:t>
            </a:r>
            <a:endParaRPr lang="en-US" altLang="ja-JP" sz="1800" dirty="0" smtClean="0"/>
          </a:p>
          <a:p>
            <a:pPr marL="0" lvl="0" indent="0">
              <a:buNone/>
            </a:pPr>
            <a:r>
              <a:rPr lang="ja-JP" altLang="en-US" sz="1800" dirty="0" smtClean="0"/>
              <a:t>活用するとすれば以下のようなケースくらいでしょうか・・・</a:t>
            </a:r>
            <a:endParaRPr lang="en-US" altLang="ja-JP" sz="1800" dirty="0" smtClean="0"/>
          </a:p>
          <a:p>
            <a:pPr marL="0" lvl="0" indent="0">
              <a:buNone/>
            </a:pPr>
            <a:r>
              <a:rPr lang="ja-JP" altLang="en-US" sz="1800" dirty="0" smtClean="0"/>
              <a:t>・複数のインスタンスに同じスクリプトでアクセスして設定情報をテキストファイルに保存する</a:t>
            </a:r>
            <a:endParaRPr lang="en-US" altLang="ja-JP" sz="1800" dirty="0" smtClean="0"/>
          </a:p>
          <a:p>
            <a:pPr marL="0" lvl="0" indent="0">
              <a:buNone/>
            </a:pPr>
            <a:r>
              <a:rPr lang="ja-JP" altLang="en-US" sz="1800" dirty="0" smtClean="0"/>
              <a:t>・</a:t>
            </a:r>
            <a:r>
              <a:rPr lang="en-US" altLang="ja-JP" sz="1800" dirty="0" err="1" smtClean="0"/>
              <a:t>SQLServer</a:t>
            </a:r>
            <a:r>
              <a:rPr lang="ja-JP" altLang="en-US" sz="1800" dirty="0" smtClean="0"/>
              <a:t>内のオブジェクトを特定の条件でピックアップし、スクリプトをチェックしたい</a:t>
            </a:r>
            <a:endParaRPr lang="en-US" altLang="ja-JP" sz="1800" dirty="0" smtClean="0"/>
          </a:p>
          <a:p>
            <a:pPr marL="0" lvl="0" indent="0">
              <a:buNone/>
            </a:pPr>
            <a:r>
              <a:rPr lang="ja-JP" altLang="en-US" sz="1800" dirty="0" smtClean="0"/>
              <a:t>・テーブルの件数や、データベースの容量の様な動的に変動する値を定期的に自動チェックする等</a:t>
            </a:r>
            <a:endParaRPr lang="en-US" altLang="ja-JP" sz="1800" dirty="0" smtClean="0"/>
          </a:p>
          <a:p>
            <a:pPr marL="0" lvl="0" indent="0">
              <a:buNone/>
            </a:pPr>
            <a:r>
              <a:rPr lang="ja-JP" altLang="en-US" sz="1800" dirty="0"/>
              <a:t>何</a:t>
            </a:r>
            <a:r>
              <a:rPr lang="ja-JP" altLang="en-US" sz="1800" dirty="0" smtClean="0"/>
              <a:t>か面白い使い方がありましたら教えてください</a:t>
            </a:r>
            <a:endParaRPr lang="en-US" altLang="ja-JP" sz="1800" dirty="0" smtClean="0"/>
          </a:p>
        </p:txBody>
      </p:sp>
    </p:spTree>
    <p:extLst>
      <p:ext uri="{BB962C8B-B14F-4D97-AF65-F5344CB8AC3E}">
        <p14:creationId xmlns:p14="http://schemas.microsoft.com/office/powerpoint/2010/main" val="365392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ご清聴ありがとうございました</a:t>
            </a:r>
            <a:endParaRPr kumimoji="1" lang="ja-JP" altLang="en-US" dirty="0"/>
          </a:p>
        </p:txBody>
      </p:sp>
    </p:spTree>
    <p:extLst>
      <p:ext uri="{BB962C8B-B14F-4D97-AF65-F5344CB8AC3E}">
        <p14:creationId xmlns:p14="http://schemas.microsoft.com/office/powerpoint/2010/main" val="171075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Meiryo UI" panose="020B0604030504040204" pitchFamily="50" charset="-128"/>
                <a:cs typeface="Meiryo UI" panose="020B0604030504040204" pitchFamily="50" charset="-128"/>
              </a:rPr>
              <a:t>PowerShell</a:t>
            </a:r>
            <a:r>
              <a:rPr lang="ja-JP" altLang="en-US" dirty="0" smtClean="0">
                <a:latin typeface="Meiryo UI" panose="020B0604030504040204" pitchFamily="50" charset="-128"/>
                <a:cs typeface="Meiryo UI" panose="020B0604030504040204" pitchFamily="50" charset="-128"/>
              </a:rPr>
              <a:t>とは？</a:t>
            </a:r>
            <a:endParaRPr kumimoji="1" lang="ja-JP" dirty="0">
              <a:latin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p:txBody>
          <a:bodyPr/>
          <a:lstStyle/>
          <a:p>
            <a:pPr lvl="0">
              <a:buFont typeface="Wingdings" panose="05000000000000000000" pitchFamily="2" charset="2"/>
              <a:buChar char="n"/>
            </a:pPr>
            <a:r>
              <a:rPr lang="en-US" altLang="ja-JP" dirty="0" smtClean="0"/>
              <a:t>.NET Framework</a:t>
            </a:r>
            <a:r>
              <a:rPr lang="ja-JP" altLang="en-US" dirty="0" smtClean="0"/>
              <a:t>ベースの高機能なコマンドライン実行環境</a:t>
            </a:r>
            <a:endParaRPr lang="en-US" altLang="ja-JP" dirty="0" smtClean="0"/>
          </a:p>
          <a:p>
            <a:pPr lvl="0">
              <a:buFont typeface="Wingdings" panose="05000000000000000000" pitchFamily="2" charset="2"/>
              <a:buChar char="n"/>
            </a:pPr>
            <a:r>
              <a:rPr lang="en-US" altLang="ja-JP" dirty="0" smtClean="0"/>
              <a:t>Windows7</a:t>
            </a:r>
            <a:r>
              <a:rPr lang="ja-JP" altLang="en-US" dirty="0" smtClean="0"/>
              <a:t>からは</a:t>
            </a:r>
            <a:r>
              <a:rPr lang="en-US" altLang="ja-JP" dirty="0" smtClean="0"/>
              <a:t>OS</a:t>
            </a:r>
            <a:r>
              <a:rPr lang="ja-JP" altLang="en-US" dirty="0" smtClean="0"/>
              <a:t>導入時点で利用可能となっている</a:t>
            </a:r>
            <a:endParaRPr lang="en-US" altLang="ja-JP" dirty="0" smtClean="0"/>
          </a:p>
          <a:p>
            <a:pPr lvl="0">
              <a:buFont typeface="Wingdings" panose="05000000000000000000" pitchFamily="2" charset="2"/>
              <a:buChar char="n"/>
            </a:pPr>
            <a:r>
              <a:rPr lang="ja-JP" altLang="en-US" dirty="0"/>
              <a:t>従来</a:t>
            </a:r>
            <a:r>
              <a:rPr lang="ja-JP" altLang="en-US" dirty="0" smtClean="0"/>
              <a:t>のコマンドプロンプトの出力がテキストであるのに対し、出力が</a:t>
            </a:r>
            <a:r>
              <a:rPr lang="en-US" altLang="ja-JP" dirty="0" smtClean="0"/>
              <a:t>.NET</a:t>
            </a:r>
            <a:r>
              <a:rPr lang="ja-JP" altLang="en-US" dirty="0" smtClean="0"/>
              <a:t>のオブジェクトである</a:t>
            </a:r>
            <a:endParaRPr lang="en-US" altLang="ja-JP" dirty="0" smtClean="0"/>
          </a:p>
          <a:p>
            <a:pPr lvl="0">
              <a:buFont typeface="Wingdings" panose="05000000000000000000" pitchFamily="2" charset="2"/>
              <a:buChar char="n"/>
            </a:pPr>
            <a:r>
              <a:rPr lang="ja-JP" altLang="en-US" dirty="0" smtClean="0"/>
              <a:t>また</a:t>
            </a:r>
            <a:r>
              <a:rPr lang="en-US" altLang="ja-JP" dirty="0" smtClean="0"/>
              <a:t>PS</a:t>
            </a:r>
            <a:r>
              <a:rPr lang="ja-JP" altLang="en-US" dirty="0" smtClean="0"/>
              <a:t>スナップインという</a:t>
            </a:r>
            <a:r>
              <a:rPr lang="en-US" altLang="ja-JP" dirty="0" smtClean="0"/>
              <a:t>DLL</a:t>
            </a:r>
            <a:r>
              <a:rPr lang="ja-JP" altLang="en-US" dirty="0" smtClean="0"/>
              <a:t>を読み込むことで、機能拡張が可能となっている</a:t>
            </a:r>
            <a:endParaRPr lang="en-US" altLang="ja-JP" dirty="0" smtClean="0"/>
          </a:p>
          <a:p>
            <a:pPr marL="0" lvl="0" indent="0">
              <a:buNone/>
            </a:pPr>
            <a:endParaRPr lang="en-US" altLang="ja-JP" dirty="0" smtClean="0"/>
          </a:p>
          <a:p>
            <a:pPr marL="0" lvl="0" indent="0">
              <a:buNone/>
            </a:pPr>
            <a:r>
              <a:rPr lang="ja-JP" altLang="en-US" dirty="0" smtClean="0"/>
              <a:t>今回は</a:t>
            </a:r>
            <a:r>
              <a:rPr lang="en-US" altLang="ja-JP" dirty="0" err="1" smtClean="0"/>
              <a:t>sqlps</a:t>
            </a:r>
            <a:r>
              <a:rPr lang="ja-JP" altLang="en-US" dirty="0" smtClean="0"/>
              <a:t>という</a:t>
            </a:r>
            <a:r>
              <a:rPr lang="en-US" altLang="ja-JP" dirty="0" smtClean="0"/>
              <a:t>PS</a:t>
            </a:r>
            <a:r>
              <a:rPr lang="ja-JP" altLang="en-US" dirty="0" smtClean="0"/>
              <a:t>スナップインを読み込むことで利用可能となる</a:t>
            </a:r>
            <a:r>
              <a:rPr lang="en-US" altLang="ja-JP" dirty="0" err="1" smtClean="0"/>
              <a:t>SQLServer</a:t>
            </a:r>
            <a:r>
              <a:rPr lang="en-US" altLang="ja-JP" dirty="0" smtClean="0"/>
              <a:t> Management Objects (SMO)</a:t>
            </a:r>
            <a:r>
              <a:rPr lang="ja-JP" altLang="en-US" dirty="0" smtClean="0"/>
              <a:t>という</a:t>
            </a:r>
            <a:r>
              <a:rPr lang="en-US" altLang="ja-JP" dirty="0" err="1" smtClean="0"/>
              <a:t>SQLServer</a:t>
            </a:r>
            <a:r>
              <a:rPr lang="ja-JP" altLang="en-US" dirty="0" smtClean="0"/>
              <a:t>管理用のクラス群を使い、どんなことができるのか試してみました。</a:t>
            </a:r>
            <a:endParaRPr lang="en-US" altLang="ja-JP" dirty="0" smtClean="0"/>
          </a:p>
        </p:txBody>
      </p:sp>
    </p:spTree>
    <p:extLst>
      <p:ext uri="{BB962C8B-B14F-4D97-AF65-F5344CB8AC3E}">
        <p14:creationId xmlns:p14="http://schemas.microsoft.com/office/powerpoint/2010/main" val="156088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Meiryo UI" panose="020B0604030504040204" pitchFamily="50" charset="-128"/>
                <a:cs typeface="Meiryo UI" panose="020B0604030504040204" pitchFamily="50" charset="-128"/>
              </a:rPr>
              <a:t>PowerShell</a:t>
            </a:r>
            <a:r>
              <a:rPr lang="ja-JP" altLang="en-US" dirty="0" smtClean="0">
                <a:latin typeface="Meiryo UI" panose="020B0604030504040204" pitchFamily="50" charset="-128"/>
                <a:cs typeface="Meiryo UI" panose="020B0604030504040204" pitchFamily="50" charset="-128"/>
              </a:rPr>
              <a:t>の使用例（</a:t>
            </a:r>
            <a:r>
              <a:rPr lang="en-US" altLang="ja-JP" dirty="0" err="1" smtClean="0">
                <a:latin typeface="Meiryo UI" panose="020B0604030504040204" pitchFamily="50" charset="-128"/>
                <a:cs typeface="Meiryo UI" panose="020B0604030504040204" pitchFamily="50" charset="-128"/>
              </a:rPr>
              <a:t>wikipedia</a:t>
            </a:r>
            <a:r>
              <a:rPr lang="ja-JP" altLang="en-US" dirty="0" smtClean="0">
                <a:latin typeface="Meiryo UI" panose="020B0604030504040204" pitchFamily="50" charset="-128"/>
                <a:cs typeface="Meiryo UI" panose="020B0604030504040204" pitchFamily="50" charset="-128"/>
              </a:rPr>
              <a:t>より）</a:t>
            </a:r>
            <a:endParaRPr kumimoji="1" lang="ja-JP" dirty="0">
              <a:latin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p:txBody>
          <a:bodyPr/>
          <a:lstStyle/>
          <a:p>
            <a:pPr marL="0" lvl="0" indent="0">
              <a:buNone/>
            </a:pPr>
            <a:r>
              <a:rPr lang="en-US" altLang="ja-JP" dirty="0" smtClean="0"/>
              <a:t>100MB</a:t>
            </a:r>
            <a:r>
              <a:rPr lang="ja-JP" altLang="en-US" dirty="0" smtClean="0"/>
              <a:t>以上のメモリを占有するプロセスを表示する</a:t>
            </a:r>
            <a:endParaRPr lang="en-US" altLang="ja-JP" dirty="0" smtClean="0"/>
          </a:p>
          <a:p>
            <a:pPr marL="0" lvl="0" indent="0">
              <a:buNone/>
            </a:pPr>
            <a:r>
              <a:rPr lang="ja-JP" altLang="en-US" dirty="0" smtClean="0"/>
              <a:t>　</a:t>
            </a:r>
            <a:r>
              <a:rPr lang="ja-JP" altLang="ja-JP" dirty="0" smtClean="0">
                <a:solidFill>
                  <a:srgbClr val="00B0F0"/>
                </a:solidFill>
              </a:rPr>
              <a:t>Get</a:t>
            </a:r>
            <a:r>
              <a:rPr lang="ja-JP" altLang="ja-JP" dirty="0">
                <a:solidFill>
                  <a:srgbClr val="00B0F0"/>
                </a:solidFill>
              </a:rPr>
              <a:t>-Process | Where { $_.WS -gt </a:t>
            </a:r>
            <a:r>
              <a:rPr lang="ja-JP" altLang="ja-JP" dirty="0" smtClean="0">
                <a:solidFill>
                  <a:srgbClr val="00B0F0"/>
                </a:solidFill>
              </a:rPr>
              <a:t>100MB }</a:t>
            </a:r>
            <a:endParaRPr lang="en-US" altLang="ja-JP" dirty="0" smtClean="0">
              <a:solidFill>
                <a:srgbClr val="00B0F0"/>
              </a:solidFill>
            </a:endParaRPr>
          </a:p>
          <a:p>
            <a:pPr marL="0" lvl="0" indent="0">
              <a:buNone/>
            </a:pPr>
            <a:r>
              <a:rPr lang="ja-JP" altLang="ja-JP" dirty="0"/>
              <a:t>ディレクトリ中に含まれる全ファイルの合計サイズを計算して出力</a:t>
            </a:r>
            <a:r>
              <a:rPr lang="ja-JP" altLang="ja-JP" dirty="0" smtClean="0"/>
              <a:t>する</a:t>
            </a:r>
            <a:endParaRPr lang="en-US" altLang="ja-JP" dirty="0" smtClean="0"/>
          </a:p>
          <a:p>
            <a:pPr marL="0" lvl="0" indent="0">
              <a:buNone/>
            </a:pPr>
            <a:r>
              <a:rPr lang="ja-JP" altLang="en-US" dirty="0" smtClean="0"/>
              <a:t>　</a:t>
            </a:r>
            <a:r>
              <a:rPr lang="en-US" altLang="ja-JP" dirty="0">
                <a:solidFill>
                  <a:srgbClr val="00B0F0"/>
                </a:solidFill>
              </a:rPr>
              <a:t>Get-</a:t>
            </a:r>
            <a:r>
              <a:rPr lang="en-US" altLang="ja-JP" dirty="0" err="1">
                <a:solidFill>
                  <a:srgbClr val="00B0F0"/>
                </a:solidFill>
              </a:rPr>
              <a:t>Childitem</a:t>
            </a:r>
            <a:r>
              <a:rPr lang="en-US" altLang="ja-JP" dirty="0">
                <a:solidFill>
                  <a:srgbClr val="00B0F0"/>
                </a:solidFill>
              </a:rPr>
              <a:t> | Measure-Object -property length </a:t>
            </a:r>
            <a:r>
              <a:rPr lang="en-US" altLang="ja-JP" dirty="0" smtClean="0">
                <a:solidFill>
                  <a:srgbClr val="00B0F0"/>
                </a:solidFill>
              </a:rPr>
              <a:t>–sum</a:t>
            </a:r>
          </a:p>
          <a:p>
            <a:pPr marL="0" lvl="0" indent="0">
              <a:buNone/>
            </a:pPr>
            <a:r>
              <a:rPr lang="ja-JP" altLang="ja-JP" dirty="0"/>
              <a:t>文字列に含まれる小文字を大文字に変換</a:t>
            </a:r>
            <a:r>
              <a:rPr lang="ja-JP" altLang="ja-JP" dirty="0" smtClean="0"/>
              <a:t>する</a:t>
            </a:r>
            <a:endParaRPr lang="en-US" altLang="ja-JP" dirty="0" smtClean="0"/>
          </a:p>
          <a:p>
            <a:pPr marL="0" lvl="0" indent="0">
              <a:buNone/>
            </a:pPr>
            <a:r>
              <a:rPr lang="ja-JP" altLang="en-US" dirty="0" smtClean="0">
                <a:solidFill>
                  <a:srgbClr val="00B0F0"/>
                </a:solidFill>
              </a:rPr>
              <a:t>　</a:t>
            </a:r>
            <a:r>
              <a:rPr lang="en-US" altLang="ja-JP" dirty="0" smtClean="0">
                <a:solidFill>
                  <a:srgbClr val="00B0F0"/>
                </a:solidFill>
              </a:rPr>
              <a:t>"</a:t>
            </a:r>
            <a:r>
              <a:rPr lang="en-US" altLang="ja-JP" dirty="0">
                <a:solidFill>
                  <a:srgbClr val="00B0F0"/>
                </a:solidFill>
              </a:rPr>
              <a:t>hello, world!".</a:t>
            </a:r>
            <a:r>
              <a:rPr lang="en-US" altLang="ja-JP" dirty="0" err="1">
                <a:solidFill>
                  <a:srgbClr val="00B0F0"/>
                </a:solidFill>
              </a:rPr>
              <a:t>ToUpper</a:t>
            </a:r>
            <a:r>
              <a:rPr lang="en-US" altLang="ja-JP" dirty="0">
                <a:solidFill>
                  <a:srgbClr val="00B0F0"/>
                </a:solidFill>
              </a:rPr>
              <a:t>()</a:t>
            </a:r>
          </a:p>
          <a:p>
            <a:pPr marL="0" lvl="0" indent="0">
              <a:buNone/>
            </a:pPr>
            <a:endParaRPr lang="en-US" altLang="ja-JP" dirty="0" smtClean="0"/>
          </a:p>
        </p:txBody>
      </p:sp>
    </p:spTree>
    <p:extLst>
      <p:ext uri="{BB962C8B-B14F-4D97-AF65-F5344CB8AC3E}">
        <p14:creationId xmlns:p14="http://schemas.microsoft.com/office/powerpoint/2010/main" val="388784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Meiryo UI" panose="020B0604030504040204" pitchFamily="50" charset="-128"/>
                <a:cs typeface="Meiryo UI" panose="020B0604030504040204" pitchFamily="50" charset="-128"/>
              </a:rPr>
              <a:t>SMO</a:t>
            </a:r>
            <a:r>
              <a:rPr lang="ja-JP" altLang="en-US" dirty="0" smtClean="0">
                <a:latin typeface="Meiryo UI" panose="020B0604030504040204" pitchFamily="50" charset="-128"/>
                <a:cs typeface="Meiryo UI" panose="020B0604030504040204" pitchFamily="50" charset="-128"/>
              </a:rPr>
              <a:t>を使うための準備</a:t>
            </a:r>
            <a:endParaRPr kumimoji="1" lang="ja-JP" dirty="0">
              <a:latin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a:xfrm>
            <a:off x="1295400" y="1981201"/>
            <a:ext cx="4035136" cy="3809999"/>
          </a:xfrm>
        </p:spPr>
        <p:txBody>
          <a:bodyPr>
            <a:normAutofit/>
          </a:bodyPr>
          <a:lstStyle/>
          <a:p>
            <a:pPr marL="0" lvl="0" indent="0">
              <a:buNone/>
            </a:pPr>
            <a:r>
              <a:rPr lang="en-US" altLang="ja-JP" sz="1400" dirty="0" smtClean="0"/>
              <a:t>SMO</a:t>
            </a:r>
            <a:r>
              <a:rPr lang="ja-JP" altLang="en-US" sz="1400" dirty="0" smtClean="0"/>
              <a:t>を使う為には</a:t>
            </a:r>
            <a:r>
              <a:rPr lang="en-US" altLang="ja-JP" sz="1400" dirty="0" err="1" smtClean="0"/>
              <a:t>SQLServer</a:t>
            </a:r>
            <a:r>
              <a:rPr lang="ja-JP" altLang="en-US" sz="1400" dirty="0" smtClean="0"/>
              <a:t>または</a:t>
            </a:r>
            <a:r>
              <a:rPr lang="en-US" altLang="ja-JP" sz="1400" dirty="0" smtClean="0"/>
              <a:t>SSMS</a:t>
            </a:r>
            <a:r>
              <a:rPr lang="ja-JP" altLang="en-US" sz="1400" dirty="0" smtClean="0"/>
              <a:t>のインストール時に「クライアントツール</a:t>
            </a:r>
            <a:r>
              <a:rPr lang="en-US" altLang="ja-JP" sz="1400" dirty="0" smtClean="0"/>
              <a:t>SDK</a:t>
            </a:r>
            <a:r>
              <a:rPr lang="ja-JP" altLang="en-US" sz="1400" dirty="0" smtClean="0"/>
              <a:t>」をインストールしておく必要があります。</a:t>
            </a:r>
            <a:endParaRPr lang="en-US" altLang="ja-JP" sz="1400" dirty="0" smtClean="0"/>
          </a:p>
          <a:p>
            <a:pPr marL="0" lvl="0" indent="0">
              <a:buNone/>
            </a:pPr>
            <a:r>
              <a:rPr lang="ja-JP" altLang="en-US" sz="1400" dirty="0" smtClean="0"/>
              <a:t>また、</a:t>
            </a:r>
            <a:r>
              <a:rPr lang="en-US" altLang="ja-JP" sz="1400" dirty="0" smtClean="0"/>
              <a:t>PowerShell</a:t>
            </a:r>
            <a:r>
              <a:rPr lang="ja-JP" altLang="en-US" sz="1400" dirty="0" smtClean="0"/>
              <a:t>で接続する場合、</a:t>
            </a:r>
            <a:r>
              <a:rPr lang="en-US" altLang="ja-JP" sz="1400" dirty="0" smtClean="0"/>
              <a:t>Windows</a:t>
            </a:r>
            <a:r>
              <a:rPr lang="ja-JP" altLang="en-US" sz="1400" dirty="0" smtClean="0"/>
              <a:t>認証による信頼接続が必須ですので、</a:t>
            </a:r>
            <a:r>
              <a:rPr lang="en-US" altLang="ja-JP" sz="1400" dirty="0" err="1" smtClean="0"/>
              <a:t>PoserShell</a:t>
            </a:r>
            <a:r>
              <a:rPr lang="ja-JP" altLang="en-US" sz="1400" dirty="0" smtClean="0"/>
              <a:t>を実行するユーザーが</a:t>
            </a:r>
            <a:r>
              <a:rPr lang="en-US" altLang="ja-JP" sz="1400" dirty="0" err="1" smtClean="0"/>
              <a:t>SQLServer</a:t>
            </a:r>
            <a:r>
              <a:rPr lang="ja-JP" altLang="en-US" sz="1400" dirty="0" err="1" smtClean="0"/>
              <a:t>に登</a:t>
            </a:r>
            <a:r>
              <a:rPr lang="ja-JP" altLang="en-US" sz="1400" dirty="0" smtClean="0"/>
              <a:t>録されている必要があります。</a:t>
            </a:r>
            <a:endParaRPr lang="en-US" altLang="ja-JP" sz="1400" dirty="0" smtClean="0"/>
          </a:p>
        </p:txBody>
      </p:sp>
      <p:pic>
        <p:nvPicPr>
          <p:cNvPr id="4" name="図 3"/>
          <p:cNvPicPr>
            <a:picLocks noChangeAspect="1"/>
          </p:cNvPicPr>
          <p:nvPr/>
        </p:nvPicPr>
        <p:blipFill>
          <a:blip r:embed="rId3"/>
          <a:stretch>
            <a:fillRect/>
          </a:stretch>
        </p:blipFill>
        <p:spPr>
          <a:xfrm>
            <a:off x="5744875" y="1677412"/>
            <a:ext cx="5857875" cy="4394835"/>
          </a:xfrm>
          <a:prstGeom prst="rect">
            <a:avLst/>
          </a:prstGeom>
        </p:spPr>
      </p:pic>
      <p:sp>
        <p:nvSpPr>
          <p:cNvPr id="5" name="正方形/長方形 4"/>
          <p:cNvSpPr/>
          <p:nvPr/>
        </p:nvSpPr>
        <p:spPr>
          <a:xfrm>
            <a:off x="7460673" y="3223829"/>
            <a:ext cx="1350818" cy="19742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1480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0" y="503853"/>
            <a:ext cx="9601200" cy="1142385"/>
          </a:xfrm>
        </p:spPr>
        <p:txBody>
          <a:bodyPr/>
          <a:lstStyle/>
          <a:p>
            <a:r>
              <a:rPr kumimoji="1" lang="ja-JP" altLang="en-US" dirty="0" smtClean="0">
                <a:latin typeface="Meiryo UI" panose="020B0604030504040204" pitchFamily="50" charset="-128"/>
                <a:cs typeface="Meiryo UI" panose="020B0604030504040204" pitchFamily="50" charset="-128"/>
              </a:rPr>
              <a:t>データベースへの接続まで</a:t>
            </a:r>
            <a:endParaRPr kumimoji="1" lang="ja-JP" dirty="0">
              <a:latin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lvl="0" indent="0">
              <a:buNone/>
            </a:pPr>
            <a:r>
              <a:rPr lang="en-US" altLang="ja-JP" sz="1800" dirty="0" smtClean="0"/>
              <a:t>PowerShell</a:t>
            </a:r>
            <a:r>
              <a:rPr lang="ja-JP" altLang="en-US" sz="1800" dirty="0" smtClean="0"/>
              <a:t>を起動し、スナップインを読み込む</a:t>
            </a:r>
            <a:endParaRPr lang="en-US" altLang="ja-JP" sz="1800" dirty="0" smtClean="0"/>
          </a:p>
          <a:p>
            <a:pPr marL="0" lvl="0" indent="0">
              <a:buNone/>
            </a:pPr>
            <a:r>
              <a:rPr lang="ja-JP" altLang="en-US" sz="1800" dirty="0" smtClean="0"/>
              <a:t>　</a:t>
            </a:r>
            <a:r>
              <a:rPr lang="en-US" altLang="ja-JP" sz="1800" dirty="0" smtClean="0">
                <a:solidFill>
                  <a:srgbClr val="00B0F0"/>
                </a:solidFill>
              </a:rPr>
              <a:t>Import-Module </a:t>
            </a:r>
            <a:r>
              <a:rPr lang="en-US" altLang="ja-JP" sz="1800" dirty="0" err="1" smtClean="0">
                <a:solidFill>
                  <a:srgbClr val="00B0F0"/>
                </a:solidFill>
              </a:rPr>
              <a:t>sqlps</a:t>
            </a:r>
            <a:r>
              <a:rPr lang="ja-JP" altLang="en-US" sz="1800" dirty="0" smtClean="0">
                <a:solidFill>
                  <a:srgbClr val="00B0F0"/>
                </a:solidFill>
              </a:rPr>
              <a:t>（</a:t>
            </a:r>
            <a:r>
              <a:rPr lang="en-US" altLang="ja-JP" sz="1800" dirty="0" err="1" smtClean="0">
                <a:solidFill>
                  <a:srgbClr val="00B0F0"/>
                </a:solidFill>
              </a:rPr>
              <a:t>ipmo</a:t>
            </a:r>
            <a:r>
              <a:rPr lang="en-US" altLang="ja-JP" sz="1800" dirty="0" smtClean="0">
                <a:solidFill>
                  <a:srgbClr val="00B0F0"/>
                </a:solidFill>
              </a:rPr>
              <a:t> </a:t>
            </a:r>
            <a:r>
              <a:rPr lang="en-US" altLang="ja-JP" sz="1800" dirty="0" err="1" smtClean="0">
                <a:solidFill>
                  <a:srgbClr val="00B0F0"/>
                </a:solidFill>
              </a:rPr>
              <a:t>sqlps</a:t>
            </a:r>
            <a:r>
              <a:rPr lang="ja-JP" altLang="en-US" sz="1800" dirty="0" smtClean="0">
                <a:solidFill>
                  <a:srgbClr val="00B0F0"/>
                </a:solidFill>
              </a:rPr>
              <a:t>でも可）</a:t>
            </a:r>
            <a:endParaRPr lang="en-US" altLang="ja-JP" sz="1800" dirty="0" smtClean="0">
              <a:solidFill>
                <a:srgbClr val="00B0F0"/>
              </a:solidFill>
            </a:endParaRPr>
          </a:p>
          <a:p>
            <a:pPr marL="0" lvl="0" indent="0">
              <a:buNone/>
            </a:pPr>
            <a:r>
              <a:rPr lang="ja-JP" altLang="en-US" sz="1800" dirty="0" smtClean="0"/>
              <a:t>　</a:t>
            </a:r>
            <a:r>
              <a:rPr lang="en-US" altLang="ja-JP" sz="1800" dirty="0" smtClean="0"/>
              <a:t>PS</a:t>
            </a:r>
            <a:r>
              <a:rPr lang="ja-JP" altLang="en-US" sz="1800" dirty="0" smtClean="0"/>
              <a:t>　</a:t>
            </a:r>
            <a:r>
              <a:rPr lang="en-US" altLang="ja-JP" sz="1800" dirty="0" smtClean="0"/>
              <a:t>C:\&gt; </a:t>
            </a:r>
            <a:r>
              <a:rPr lang="ja-JP" altLang="en-US" sz="1800" dirty="0" smtClean="0"/>
              <a:t>⇒</a:t>
            </a:r>
            <a:r>
              <a:rPr lang="en-US" altLang="ja-JP" sz="1800" dirty="0" smtClean="0"/>
              <a:t>PS SQLSERVER:\&gt;</a:t>
            </a:r>
            <a:r>
              <a:rPr lang="ja-JP" altLang="en-US" sz="1800" dirty="0" err="1" smtClean="0"/>
              <a:t>のように</a:t>
            </a:r>
            <a:r>
              <a:rPr lang="ja-JP" altLang="en-US" sz="1800" dirty="0" smtClean="0"/>
              <a:t>現在のディレクトリ表示が変化します。</a:t>
            </a:r>
            <a:endParaRPr lang="en-US" altLang="ja-JP" sz="1800" dirty="0" smtClean="0"/>
          </a:p>
          <a:p>
            <a:pPr marL="0" lvl="0" indent="0">
              <a:buNone/>
            </a:pPr>
            <a:r>
              <a:rPr lang="en-US" altLang="ja-JP" sz="1800" dirty="0" smtClean="0"/>
              <a:t>Set-Location</a:t>
            </a:r>
            <a:r>
              <a:rPr lang="ja-JP" altLang="en-US" sz="1800" dirty="0" smtClean="0"/>
              <a:t>（</a:t>
            </a:r>
            <a:r>
              <a:rPr lang="en-US" altLang="ja-JP" sz="1800" dirty="0" smtClean="0"/>
              <a:t>cd</a:t>
            </a:r>
            <a:r>
              <a:rPr lang="ja-JP" altLang="en-US" sz="1800" dirty="0" smtClean="0"/>
              <a:t>でも可）で以下の場所に移動します。</a:t>
            </a:r>
            <a:endParaRPr lang="en-US" altLang="ja-JP" sz="1800" dirty="0" smtClean="0"/>
          </a:p>
          <a:p>
            <a:pPr marL="0" lvl="0" indent="0">
              <a:buNone/>
            </a:pPr>
            <a:r>
              <a:rPr lang="ja-JP" altLang="en-US" sz="1800" dirty="0" smtClean="0"/>
              <a:t>　</a:t>
            </a:r>
            <a:r>
              <a:rPr lang="en-US" altLang="ja-JP" sz="1800" dirty="0" smtClean="0">
                <a:solidFill>
                  <a:srgbClr val="FF0000"/>
                </a:solidFill>
              </a:rPr>
              <a:t>SQL\</a:t>
            </a:r>
            <a:r>
              <a:rPr lang="ja-JP" altLang="en-US" sz="1800" dirty="0" smtClean="0">
                <a:solidFill>
                  <a:srgbClr val="FF0000"/>
                </a:solidFill>
              </a:rPr>
              <a:t>サーバ名</a:t>
            </a:r>
            <a:r>
              <a:rPr lang="en-US" altLang="ja-JP" sz="1800" dirty="0" smtClean="0">
                <a:solidFill>
                  <a:srgbClr val="FF0000"/>
                </a:solidFill>
              </a:rPr>
              <a:t>\</a:t>
            </a:r>
            <a:r>
              <a:rPr lang="ja-JP" altLang="en-US" sz="1800" dirty="0" smtClean="0">
                <a:solidFill>
                  <a:srgbClr val="FF0000"/>
                </a:solidFill>
              </a:rPr>
              <a:t>インスタンス名</a:t>
            </a:r>
            <a:endParaRPr lang="en-US" altLang="ja-JP" sz="1800" dirty="0" smtClean="0">
              <a:solidFill>
                <a:srgbClr val="FF0000"/>
              </a:solidFill>
            </a:endParaRPr>
          </a:p>
          <a:p>
            <a:pPr marL="0" lvl="0" indent="0">
              <a:buNone/>
            </a:pPr>
            <a:r>
              <a:rPr lang="ja-JP" altLang="en-US" sz="1800" dirty="0">
                <a:solidFill>
                  <a:srgbClr val="FF0000"/>
                </a:solidFill>
              </a:rPr>
              <a:t>　</a:t>
            </a:r>
            <a:r>
              <a:rPr lang="ja-JP" altLang="en-US" sz="1800" dirty="0" smtClean="0">
                <a:solidFill>
                  <a:srgbClr val="FF0000"/>
                </a:solidFill>
              </a:rPr>
              <a:t>（既定のインスタンスを使用している場合は</a:t>
            </a:r>
            <a:r>
              <a:rPr lang="en-US" altLang="ja-JP" sz="1800" dirty="0" smtClean="0">
                <a:solidFill>
                  <a:srgbClr val="FF0000"/>
                </a:solidFill>
              </a:rPr>
              <a:t>DEFAULT</a:t>
            </a:r>
            <a:r>
              <a:rPr lang="ja-JP" altLang="en-US" sz="1800" dirty="0" smtClean="0">
                <a:solidFill>
                  <a:srgbClr val="FF0000"/>
                </a:solidFill>
              </a:rPr>
              <a:t>と指定）</a:t>
            </a:r>
            <a:r>
              <a:rPr lang="en-US" altLang="ja-JP" sz="1800" dirty="0" smtClean="0">
                <a:solidFill>
                  <a:srgbClr val="FF0000"/>
                </a:solidFill>
              </a:rPr>
              <a:t>	</a:t>
            </a:r>
          </a:p>
          <a:p>
            <a:pPr marL="0" lvl="0" indent="0">
              <a:buNone/>
            </a:pPr>
            <a:endParaRPr lang="en-US" altLang="ja-JP" sz="1800" dirty="0" smtClean="0">
              <a:solidFill>
                <a:srgbClr val="FF0000"/>
              </a:solidFill>
            </a:endParaRPr>
          </a:p>
        </p:txBody>
      </p:sp>
    </p:spTree>
    <p:extLst>
      <p:ext uri="{BB962C8B-B14F-4D97-AF65-F5344CB8AC3E}">
        <p14:creationId xmlns:p14="http://schemas.microsoft.com/office/powerpoint/2010/main" val="251004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0" y="503853"/>
            <a:ext cx="9601200" cy="1142385"/>
          </a:xfrm>
        </p:spPr>
        <p:txBody>
          <a:bodyPr/>
          <a:lstStyle/>
          <a:p>
            <a:r>
              <a:rPr lang="en-US" altLang="ja-JP" dirty="0" err="1" smtClean="0">
                <a:latin typeface="Meiryo UI" panose="020B0604030504040204" pitchFamily="50" charset="-128"/>
                <a:cs typeface="Meiryo UI" panose="020B0604030504040204" pitchFamily="50" charset="-128"/>
              </a:rPr>
              <a:t>Sqlps</a:t>
            </a:r>
            <a:r>
              <a:rPr lang="ja-JP" altLang="en-US" dirty="0" smtClean="0">
                <a:latin typeface="Meiryo UI" panose="020B0604030504040204" pitchFamily="50" charset="-128"/>
                <a:cs typeface="Meiryo UI" panose="020B0604030504040204" pitchFamily="50" charset="-128"/>
              </a:rPr>
              <a:t>で使用するシステム変数について</a:t>
            </a:r>
            <a:endParaRPr kumimoji="1" lang="ja-JP" dirty="0">
              <a:latin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lvl="0" indent="0">
              <a:buNone/>
            </a:pPr>
            <a:r>
              <a:rPr lang="en-US" altLang="ja-JP" sz="1800" dirty="0" err="1" smtClean="0"/>
              <a:t>Sqlps</a:t>
            </a:r>
            <a:r>
              <a:rPr lang="ja-JP" altLang="en-US" sz="1800" dirty="0" smtClean="0"/>
              <a:t>が参照する固有のシステム変数の値でコマンド実行時の動作が変化する</a:t>
            </a:r>
            <a:endParaRPr lang="en-US" altLang="ja-JP" sz="1800" dirty="0" smtClean="0"/>
          </a:p>
          <a:p>
            <a:pPr marL="0" lvl="0" indent="0">
              <a:buNone/>
            </a:pPr>
            <a:r>
              <a:rPr lang="ja-JP" altLang="en-US" sz="1800" dirty="0">
                <a:solidFill>
                  <a:srgbClr val="FF0000"/>
                </a:solidFill>
              </a:rPr>
              <a:t> </a:t>
            </a:r>
            <a:r>
              <a:rPr lang="ja-JP" altLang="en-US" sz="1800" dirty="0" smtClean="0">
                <a:solidFill>
                  <a:srgbClr val="FF0000"/>
                </a:solidFill>
              </a:rPr>
              <a:t> </a:t>
            </a:r>
            <a:r>
              <a:rPr lang="en-US" altLang="ja-JP" sz="1800" dirty="0" smtClean="0">
                <a:solidFill>
                  <a:srgbClr val="FF0000"/>
                </a:solidFill>
              </a:rPr>
              <a:t>$</a:t>
            </a:r>
            <a:r>
              <a:rPr lang="en-US" altLang="ja-JP" sz="1800" dirty="0" err="1" smtClean="0">
                <a:solidFill>
                  <a:srgbClr val="FF0000"/>
                </a:solidFill>
              </a:rPr>
              <a:t>SqlServerMaximumTabCompletion</a:t>
            </a:r>
            <a:r>
              <a:rPr lang="en-US" altLang="ja-JP" sz="1800" dirty="0" smtClean="0">
                <a:solidFill>
                  <a:srgbClr val="FF0000"/>
                </a:solidFill>
              </a:rPr>
              <a:t>   </a:t>
            </a:r>
            <a:r>
              <a:rPr lang="ja-JP" altLang="en-US" sz="1800" dirty="0" smtClean="0"/>
              <a:t>：</a:t>
            </a:r>
            <a:r>
              <a:rPr lang="en-US" altLang="ja-JP" sz="1600" dirty="0" smtClean="0"/>
              <a:t>PowerShell</a:t>
            </a:r>
            <a:r>
              <a:rPr lang="ja-JP" altLang="en-US" sz="1600" dirty="0" smtClean="0"/>
              <a:t>のタブ補完で表示する候補数。規定値は</a:t>
            </a:r>
            <a:r>
              <a:rPr lang="en-US" altLang="ja-JP" sz="1600" dirty="0" smtClean="0"/>
              <a:t>0</a:t>
            </a:r>
            <a:endParaRPr lang="en-US" altLang="ja-JP" sz="1800" dirty="0">
              <a:solidFill>
                <a:srgbClr val="FF0000"/>
              </a:solidFill>
            </a:endParaRPr>
          </a:p>
          <a:p>
            <a:pPr marL="0" lvl="0" indent="0">
              <a:buNone/>
            </a:pPr>
            <a:r>
              <a:rPr lang="en-US" altLang="ja-JP" sz="1800" dirty="0" smtClean="0">
                <a:solidFill>
                  <a:srgbClr val="FF0000"/>
                </a:solidFill>
              </a:rPr>
              <a:t>  $</a:t>
            </a:r>
            <a:r>
              <a:rPr lang="en-US" altLang="ja-JP" sz="1800" dirty="0" err="1" smtClean="0">
                <a:solidFill>
                  <a:srgbClr val="FF0000"/>
                </a:solidFill>
              </a:rPr>
              <a:t>SqlServerMaximumChildItems</a:t>
            </a:r>
            <a:r>
              <a:rPr lang="en-US" altLang="ja-JP" sz="1800" dirty="0" smtClean="0">
                <a:solidFill>
                  <a:srgbClr val="FF0000"/>
                </a:solidFill>
              </a:rPr>
              <a:t>           </a:t>
            </a:r>
            <a:r>
              <a:rPr lang="ja-JP" altLang="en-US" sz="1600" dirty="0" smtClean="0"/>
              <a:t>：</a:t>
            </a:r>
            <a:r>
              <a:rPr lang="en-US" altLang="ja-JP" sz="1600" dirty="0" smtClean="0"/>
              <a:t>Get-</a:t>
            </a:r>
            <a:r>
              <a:rPr lang="en-US" altLang="ja-JP" sz="1600" dirty="0" err="1" smtClean="0"/>
              <a:t>ChildItem</a:t>
            </a:r>
            <a:r>
              <a:rPr lang="ja-JP" altLang="en-US" sz="1600" dirty="0" smtClean="0"/>
              <a:t>で取得する子要素の数。規定値は</a:t>
            </a:r>
            <a:r>
              <a:rPr lang="en-US" altLang="ja-JP" sz="1600" dirty="0" smtClean="0"/>
              <a:t>0</a:t>
            </a:r>
            <a:endParaRPr lang="en-US" altLang="ja-JP" sz="1800" dirty="0" smtClean="0"/>
          </a:p>
          <a:p>
            <a:pPr marL="0" lvl="0" indent="0">
              <a:buNone/>
            </a:pPr>
            <a:r>
              <a:rPr lang="en-US" altLang="ja-JP" sz="1800" dirty="0">
                <a:solidFill>
                  <a:srgbClr val="FF0000"/>
                </a:solidFill>
              </a:rPr>
              <a:t> </a:t>
            </a:r>
            <a:r>
              <a:rPr lang="en-US" altLang="ja-JP" sz="1800" dirty="0" smtClean="0">
                <a:solidFill>
                  <a:srgbClr val="FF0000"/>
                </a:solidFill>
              </a:rPr>
              <a:t> $</a:t>
            </a:r>
            <a:r>
              <a:rPr lang="en-US" altLang="ja-JP" sz="1800" dirty="0" err="1" smtClean="0">
                <a:solidFill>
                  <a:srgbClr val="FF0000"/>
                </a:solidFill>
              </a:rPr>
              <a:t>SqlServerIncludeSystemObjects</a:t>
            </a:r>
            <a:r>
              <a:rPr lang="en-US" altLang="ja-JP" sz="1800" dirty="0" smtClean="0">
                <a:solidFill>
                  <a:srgbClr val="FF0000"/>
                </a:solidFill>
              </a:rPr>
              <a:t>         </a:t>
            </a:r>
            <a:r>
              <a:rPr lang="ja-JP" altLang="en-US" sz="1600" dirty="0" smtClean="0"/>
              <a:t>：システムオブジェクトの表示有無。規定値は</a:t>
            </a:r>
            <a:r>
              <a:rPr lang="en-US" altLang="ja-JP" sz="1600" dirty="0" smtClean="0"/>
              <a:t>$false</a:t>
            </a:r>
            <a:endParaRPr lang="en-US" altLang="ja-JP" sz="1800" dirty="0" smtClean="0"/>
          </a:p>
          <a:p>
            <a:pPr marL="0" lvl="0" indent="0">
              <a:buNone/>
            </a:pPr>
            <a:r>
              <a:rPr lang="ja-JP" altLang="en-US" sz="1800" dirty="0" smtClean="0">
                <a:solidFill>
                  <a:srgbClr val="FF0000"/>
                </a:solidFill>
              </a:rPr>
              <a:t>　</a:t>
            </a:r>
            <a:endParaRPr lang="en-US" altLang="ja-JP" sz="1800" dirty="0" smtClean="0">
              <a:solidFill>
                <a:srgbClr val="FF0000"/>
              </a:solidFill>
            </a:endParaRPr>
          </a:p>
          <a:p>
            <a:pPr marL="0" lvl="0" indent="0">
              <a:buNone/>
            </a:pPr>
            <a:endParaRPr lang="en-US" altLang="ja-JP" sz="1800" dirty="0" smtClean="0">
              <a:solidFill>
                <a:srgbClr val="FF0000"/>
              </a:solidFill>
            </a:endParaRPr>
          </a:p>
        </p:txBody>
      </p:sp>
    </p:spTree>
    <p:extLst>
      <p:ext uri="{BB962C8B-B14F-4D97-AF65-F5344CB8AC3E}">
        <p14:creationId xmlns:p14="http://schemas.microsoft.com/office/powerpoint/2010/main" val="218268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0" y="503853"/>
            <a:ext cx="9601200" cy="1142385"/>
          </a:xfrm>
        </p:spPr>
        <p:txBody>
          <a:bodyPr/>
          <a:lstStyle/>
          <a:p>
            <a:r>
              <a:rPr lang="ja-JP" altLang="en-US" dirty="0" smtClean="0">
                <a:latin typeface="Meiryo UI" panose="020B0604030504040204" pitchFamily="50" charset="-128"/>
                <a:cs typeface="Meiryo UI" panose="020B0604030504040204" pitchFamily="50" charset="-128"/>
              </a:rPr>
              <a:t>インスタンスに関しての情報の取得</a:t>
            </a:r>
            <a:endParaRPr kumimoji="1" lang="ja-JP" dirty="0">
              <a:latin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a:xfrm>
            <a:off x="1295400" y="1866900"/>
            <a:ext cx="9601200" cy="4087090"/>
          </a:xfrm>
        </p:spPr>
        <p:txBody>
          <a:bodyPr>
            <a:normAutofit lnSpcReduction="10000"/>
          </a:bodyPr>
          <a:lstStyle/>
          <a:p>
            <a:pPr marL="0" lvl="0" indent="0">
              <a:buNone/>
            </a:pPr>
            <a:r>
              <a:rPr lang="ja-JP" altLang="en-US" sz="1800" dirty="0" smtClean="0"/>
              <a:t>インストール時の情報を表示する</a:t>
            </a:r>
            <a:endParaRPr lang="en-US" altLang="ja-JP" sz="1800" dirty="0" smtClean="0"/>
          </a:p>
          <a:p>
            <a:pPr marL="0" indent="0">
              <a:buNone/>
            </a:pPr>
            <a:r>
              <a:rPr lang="ja-JP" altLang="en-US" sz="1800" dirty="0">
                <a:solidFill>
                  <a:srgbClr val="FF0000"/>
                </a:solidFill>
              </a:rPr>
              <a:t>　</a:t>
            </a:r>
            <a:r>
              <a:rPr lang="en-US" altLang="ja-JP" sz="1800" dirty="0">
                <a:solidFill>
                  <a:srgbClr val="FF0000"/>
                </a:solidFill>
              </a:rPr>
              <a:t>$</a:t>
            </a:r>
            <a:r>
              <a:rPr lang="en-US" altLang="ja-JP" sz="1800" dirty="0" err="1">
                <a:solidFill>
                  <a:srgbClr val="FF0000"/>
                </a:solidFill>
              </a:rPr>
              <a:t>inst</a:t>
            </a:r>
            <a:r>
              <a:rPr lang="en-US" altLang="ja-JP" sz="1800" dirty="0">
                <a:solidFill>
                  <a:srgbClr val="FF0000"/>
                </a:solidFill>
              </a:rPr>
              <a:t> </a:t>
            </a:r>
            <a:r>
              <a:rPr lang="en-US" altLang="ja-JP" sz="1800" dirty="0" smtClean="0">
                <a:solidFill>
                  <a:srgbClr val="FF0000"/>
                </a:solidFill>
              </a:rPr>
              <a:t>= get-item </a:t>
            </a:r>
            <a:r>
              <a:rPr lang="en-US" altLang="ja-JP" sz="1800" dirty="0">
                <a:solidFill>
                  <a:srgbClr val="FF0000"/>
                </a:solidFill>
              </a:rPr>
              <a:t>.\</a:t>
            </a:r>
          </a:p>
          <a:p>
            <a:pPr marL="0" lvl="0" indent="0">
              <a:buNone/>
            </a:pPr>
            <a:r>
              <a:rPr lang="ja-JP" altLang="en-US" sz="1800" dirty="0" smtClean="0"/>
              <a:t>　</a:t>
            </a:r>
            <a:r>
              <a:rPr lang="en-US" altLang="ja-JP" sz="1800" dirty="0" smtClean="0">
                <a:solidFill>
                  <a:srgbClr val="FF0000"/>
                </a:solidFill>
              </a:rPr>
              <a:t>$</a:t>
            </a:r>
            <a:r>
              <a:rPr lang="en-US" altLang="ja-JP" sz="1800" dirty="0" err="1" smtClean="0">
                <a:solidFill>
                  <a:srgbClr val="FF0000"/>
                </a:solidFill>
              </a:rPr>
              <a:t>inst.Settings</a:t>
            </a:r>
            <a:endParaRPr lang="en-US" altLang="ja-JP" sz="1800" dirty="0" smtClean="0">
              <a:solidFill>
                <a:srgbClr val="FF0000"/>
              </a:solidFill>
            </a:endParaRPr>
          </a:p>
          <a:p>
            <a:pPr marL="0" lvl="0" indent="0">
              <a:buNone/>
            </a:pPr>
            <a:r>
              <a:rPr lang="ja-JP" altLang="en-US" sz="1800" dirty="0" smtClean="0"/>
              <a:t>サーバーオプションを表示する</a:t>
            </a:r>
            <a:endParaRPr lang="en-US" altLang="ja-JP" sz="1800" dirty="0" smtClean="0"/>
          </a:p>
          <a:p>
            <a:pPr marL="0" lvl="0" indent="0">
              <a:buNone/>
            </a:pPr>
            <a:r>
              <a:rPr lang="ja-JP" altLang="en-US" sz="1800" dirty="0" smtClean="0">
                <a:solidFill>
                  <a:srgbClr val="FF0000"/>
                </a:solidFill>
              </a:rPr>
              <a:t>　</a:t>
            </a:r>
            <a:r>
              <a:rPr lang="en-US" altLang="ja-JP" sz="1800" dirty="0" smtClean="0">
                <a:solidFill>
                  <a:srgbClr val="FF0000"/>
                </a:solidFill>
              </a:rPr>
              <a:t>$</a:t>
            </a:r>
            <a:r>
              <a:rPr lang="en-US" altLang="ja-JP" sz="1800" dirty="0" err="1">
                <a:solidFill>
                  <a:srgbClr val="FF0000"/>
                </a:solidFill>
              </a:rPr>
              <a:t>inst.Configuration.Properties|Select-Object</a:t>
            </a:r>
            <a:r>
              <a:rPr lang="en-US" altLang="ja-JP" sz="1800" dirty="0">
                <a:solidFill>
                  <a:srgbClr val="FF0000"/>
                </a:solidFill>
              </a:rPr>
              <a:t> </a:t>
            </a:r>
            <a:r>
              <a:rPr lang="en-US" altLang="ja-JP" sz="1800" dirty="0" err="1">
                <a:solidFill>
                  <a:srgbClr val="FF0000"/>
                </a:solidFill>
              </a:rPr>
              <a:t>DisplayName</a:t>
            </a:r>
            <a:r>
              <a:rPr lang="en-US" altLang="ja-JP" sz="1800" dirty="0">
                <a:solidFill>
                  <a:srgbClr val="FF0000"/>
                </a:solidFill>
              </a:rPr>
              <a:t>, </a:t>
            </a:r>
            <a:r>
              <a:rPr lang="en-US" altLang="ja-JP" sz="1800" dirty="0" err="1" smtClean="0">
                <a:solidFill>
                  <a:srgbClr val="FF0000"/>
                </a:solidFill>
              </a:rPr>
              <a:t>RunValue</a:t>
            </a:r>
            <a:endParaRPr lang="en-US" altLang="ja-JP" sz="1800" dirty="0" smtClean="0">
              <a:solidFill>
                <a:srgbClr val="FF0000"/>
              </a:solidFill>
            </a:endParaRPr>
          </a:p>
          <a:p>
            <a:pPr marL="0" lvl="0" indent="0">
              <a:buNone/>
            </a:pPr>
            <a:r>
              <a:rPr lang="ja-JP" altLang="en-US" sz="1800" dirty="0" smtClean="0"/>
              <a:t>ソフト</a:t>
            </a:r>
            <a:r>
              <a:rPr lang="ja-JP" altLang="en-US" sz="1800" dirty="0"/>
              <a:t>フェア</a:t>
            </a:r>
            <a:r>
              <a:rPr lang="ja-JP" altLang="en-US" sz="1800" dirty="0" smtClean="0"/>
              <a:t>の情報を表示する</a:t>
            </a:r>
            <a:endParaRPr lang="en-US" altLang="ja-JP" sz="1800" dirty="0" smtClean="0"/>
          </a:p>
          <a:p>
            <a:pPr marL="0" lvl="0" indent="0">
              <a:buNone/>
            </a:pPr>
            <a:r>
              <a:rPr lang="ja-JP" altLang="en-US" sz="1800" dirty="0"/>
              <a:t>　</a:t>
            </a:r>
            <a:r>
              <a:rPr lang="en-US" altLang="ja-JP" sz="1800" dirty="0">
                <a:solidFill>
                  <a:srgbClr val="FF0000"/>
                </a:solidFill>
              </a:rPr>
              <a:t>$</a:t>
            </a:r>
            <a:r>
              <a:rPr lang="en-US" altLang="ja-JP" sz="1800" dirty="0" err="1" smtClean="0">
                <a:solidFill>
                  <a:srgbClr val="FF0000"/>
                </a:solidFill>
              </a:rPr>
              <a:t>inst.Information</a:t>
            </a:r>
            <a:endParaRPr lang="en-US" altLang="ja-JP" sz="1800" dirty="0" smtClean="0">
              <a:solidFill>
                <a:srgbClr val="FF0000"/>
              </a:solidFill>
            </a:endParaRPr>
          </a:p>
          <a:p>
            <a:pPr marL="0" lvl="0" indent="0">
              <a:buNone/>
            </a:pPr>
            <a:r>
              <a:rPr lang="ja-JP" altLang="en-US" sz="1800" dirty="0"/>
              <a:t>ログイン</a:t>
            </a:r>
            <a:r>
              <a:rPr lang="ja-JP" altLang="en-US" sz="1800" dirty="0" smtClean="0"/>
              <a:t>に付与されたサーバロールを表示する</a:t>
            </a:r>
            <a:endParaRPr lang="en-US" altLang="ja-JP" sz="1800" dirty="0" smtClean="0"/>
          </a:p>
          <a:p>
            <a:pPr marL="0" lvl="0" indent="0">
              <a:buNone/>
            </a:pPr>
            <a:r>
              <a:rPr lang="en-US" altLang="ja-JP" sz="1800" dirty="0" smtClean="0">
                <a:solidFill>
                  <a:srgbClr val="FF0000"/>
                </a:solidFill>
              </a:rPr>
              <a:t>  gci </a:t>
            </a:r>
            <a:r>
              <a:rPr lang="en-US" altLang="ja-JP" sz="1800" dirty="0">
                <a:solidFill>
                  <a:srgbClr val="FF0000"/>
                </a:solidFill>
              </a:rPr>
              <a:t>.\Logins|%{$Login=$_;$_.</a:t>
            </a:r>
            <a:r>
              <a:rPr lang="en-US" altLang="ja-JP" sz="1800" dirty="0" err="1">
                <a:solidFill>
                  <a:srgbClr val="FF0000"/>
                </a:solidFill>
              </a:rPr>
              <a:t>ListMembers</a:t>
            </a:r>
            <a:r>
              <a:rPr lang="en-US" altLang="ja-JP" sz="1800" dirty="0">
                <a:solidFill>
                  <a:srgbClr val="FF0000"/>
                </a:solidFill>
              </a:rPr>
              <a:t>()|%{"{0}, {1}" -f $</a:t>
            </a:r>
            <a:r>
              <a:rPr lang="en-US" altLang="ja-JP" sz="1800" dirty="0" err="1" smtClean="0">
                <a:solidFill>
                  <a:srgbClr val="FF0000"/>
                </a:solidFill>
              </a:rPr>
              <a:t>Login.Name</a:t>
            </a:r>
            <a:r>
              <a:rPr lang="en-US" altLang="ja-JP" sz="1800" dirty="0">
                <a:solidFill>
                  <a:srgbClr val="FF0000"/>
                </a:solidFill>
              </a:rPr>
              <a:t>, $_}}</a:t>
            </a:r>
          </a:p>
          <a:p>
            <a:pPr marL="0" lvl="0" indent="0">
              <a:buNone/>
            </a:pPr>
            <a:endParaRPr lang="en-US" altLang="ja-JP" sz="1800" dirty="0" smtClean="0"/>
          </a:p>
        </p:txBody>
      </p:sp>
    </p:spTree>
    <p:extLst>
      <p:ext uri="{BB962C8B-B14F-4D97-AF65-F5344CB8AC3E}">
        <p14:creationId xmlns:p14="http://schemas.microsoft.com/office/powerpoint/2010/main" val="411189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0" y="503853"/>
            <a:ext cx="9601200" cy="1142385"/>
          </a:xfrm>
        </p:spPr>
        <p:txBody>
          <a:bodyPr/>
          <a:lstStyle/>
          <a:p>
            <a:r>
              <a:rPr lang="ja-JP" altLang="en-US" dirty="0" smtClean="0">
                <a:latin typeface="Meiryo UI" panose="020B0604030504040204" pitchFamily="50" charset="-128"/>
                <a:cs typeface="Meiryo UI" panose="020B0604030504040204" pitchFamily="50" charset="-128"/>
              </a:rPr>
              <a:t>データベースに関する情報の取得</a:t>
            </a:r>
            <a:endParaRPr kumimoji="1" lang="ja-JP" dirty="0">
              <a:latin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p:txBody>
          <a:bodyPr>
            <a:normAutofit fontScale="77500" lnSpcReduction="20000"/>
          </a:bodyPr>
          <a:lstStyle/>
          <a:p>
            <a:pPr marL="0" lvl="0" indent="0">
              <a:buNone/>
            </a:pPr>
            <a:r>
              <a:rPr lang="ja-JP" altLang="en-US" sz="1800" dirty="0" smtClean="0"/>
              <a:t>データファイルに関する情報を一覧表示</a:t>
            </a:r>
            <a:endParaRPr lang="en-US" altLang="ja-JP" sz="1800" dirty="0" smtClean="0"/>
          </a:p>
          <a:p>
            <a:pPr marL="0" lvl="0" indent="0">
              <a:buNone/>
            </a:pPr>
            <a:r>
              <a:rPr lang="ja-JP" altLang="en-US" sz="1800" dirty="0" smtClean="0">
                <a:solidFill>
                  <a:srgbClr val="FF0000"/>
                </a:solidFill>
              </a:rPr>
              <a:t>　</a:t>
            </a:r>
            <a:r>
              <a:rPr lang="en-US" altLang="ja-JP" sz="1800" dirty="0" smtClean="0">
                <a:solidFill>
                  <a:srgbClr val="FF0000"/>
                </a:solidFill>
              </a:rPr>
              <a:t>cd .\Databases\AdventureWorks2012</a:t>
            </a:r>
          </a:p>
          <a:p>
            <a:pPr marL="0" lvl="0" indent="0">
              <a:buNone/>
            </a:pPr>
            <a:r>
              <a:rPr lang="ja-JP" altLang="en-US" sz="1800" dirty="0" smtClean="0">
                <a:solidFill>
                  <a:srgbClr val="FF0000"/>
                </a:solidFill>
              </a:rPr>
              <a:t>　</a:t>
            </a:r>
            <a:r>
              <a:rPr lang="en-US" altLang="ja-JP" sz="1800" dirty="0" smtClean="0">
                <a:solidFill>
                  <a:srgbClr val="FF0000"/>
                </a:solidFill>
              </a:rPr>
              <a:t>(get-item .).</a:t>
            </a:r>
            <a:r>
              <a:rPr lang="en-US" altLang="ja-JP" sz="1800" dirty="0" err="1" smtClean="0">
                <a:solidFill>
                  <a:srgbClr val="FF0000"/>
                </a:solidFill>
              </a:rPr>
              <a:t>FileGroups</a:t>
            </a:r>
            <a:r>
              <a:rPr lang="en-US" altLang="ja-JP" sz="1800" dirty="0" smtClean="0">
                <a:solidFill>
                  <a:srgbClr val="FF0000"/>
                </a:solidFill>
              </a:rPr>
              <a:t>|%{$_.</a:t>
            </a:r>
            <a:r>
              <a:rPr lang="en-US" altLang="ja-JP" sz="1800" dirty="0" err="1" smtClean="0">
                <a:solidFill>
                  <a:srgbClr val="FF0000"/>
                </a:solidFill>
              </a:rPr>
              <a:t>Files|select</a:t>
            </a:r>
            <a:r>
              <a:rPr lang="en-US" altLang="ja-JP" sz="1800" dirty="0" smtClean="0">
                <a:solidFill>
                  <a:srgbClr val="FF0000"/>
                </a:solidFill>
              </a:rPr>
              <a:t> </a:t>
            </a:r>
            <a:r>
              <a:rPr lang="en-US" altLang="ja-JP" sz="1800" dirty="0" err="1" smtClean="0">
                <a:solidFill>
                  <a:srgbClr val="FF0000"/>
                </a:solidFill>
              </a:rPr>
              <a:t>FileName</a:t>
            </a:r>
            <a:r>
              <a:rPr lang="en-US" altLang="ja-JP" sz="1800" dirty="0" smtClean="0">
                <a:solidFill>
                  <a:srgbClr val="FF0000"/>
                </a:solidFill>
              </a:rPr>
              <a:t>, Growth, </a:t>
            </a:r>
            <a:r>
              <a:rPr lang="en-US" altLang="ja-JP" sz="1800" dirty="0" err="1" smtClean="0">
                <a:solidFill>
                  <a:srgbClr val="FF0000"/>
                </a:solidFill>
              </a:rPr>
              <a:t>GrowthType</a:t>
            </a:r>
            <a:r>
              <a:rPr lang="en-US" altLang="ja-JP" sz="1800" dirty="0" smtClean="0">
                <a:solidFill>
                  <a:srgbClr val="FF0000"/>
                </a:solidFill>
              </a:rPr>
              <a:t>, </a:t>
            </a:r>
            <a:r>
              <a:rPr lang="en-US" altLang="ja-JP" sz="1800" dirty="0" err="1" smtClean="0">
                <a:solidFill>
                  <a:srgbClr val="FF0000"/>
                </a:solidFill>
              </a:rPr>
              <a:t>MaxSize</a:t>
            </a:r>
            <a:r>
              <a:rPr lang="en-US" altLang="ja-JP" sz="1800" dirty="0" smtClean="0">
                <a:solidFill>
                  <a:srgbClr val="FF0000"/>
                </a:solidFill>
              </a:rPr>
              <a:t>, Size, </a:t>
            </a:r>
            <a:r>
              <a:rPr lang="en-US" altLang="ja-JP" sz="1800" dirty="0" err="1" smtClean="0">
                <a:solidFill>
                  <a:srgbClr val="FF0000"/>
                </a:solidFill>
              </a:rPr>
              <a:t>UsedSpace|ft</a:t>
            </a:r>
            <a:r>
              <a:rPr lang="en-US" altLang="ja-JP" sz="1800" dirty="0" smtClean="0">
                <a:solidFill>
                  <a:srgbClr val="FF0000"/>
                </a:solidFill>
              </a:rPr>
              <a:t> -auto}</a:t>
            </a:r>
          </a:p>
          <a:p>
            <a:pPr marL="0" lvl="0" indent="0">
              <a:buNone/>
            </a:pPr>
            <a:r>
              <a:rPr lang="ja-JP" altLang="en-US" sz="1800" dirty="0" smtClean="0"/>
              <a:t>ログファイルに関する情報を一覧表示</a:t>
            </a:r>
            <a:endParaRPr lang="en-US" altLang="ja-JP" sz="1800" dirty="0" smtClean="0"/>
          </a:p>
          <a:p>
            <a:pPr marL="0" lvl="0" indent="0">
              <a:buNone/>
            </a:pPr>
            <a:r>
              <a:rPr lang="ja-JP" altLang="en-US" sz="1800" dirty="0">
                <a:solidFill>
                  <a:srgbClr val="FF0000"/>
                </a:solidFill>
              </a:rPr>
              <a:t>　</a:t>
            </a:r>
            <a:r>
              <a:rPr lang="en-US" altLang="ja-JP" sz="1800" dirty="0" smtClean="0">
                <a:solidFill>
                  <a:srgbClr val="FF0000"/>
                </a:solidFill>
              </a:rPr>
              <a:t>(get-item .).</a:t>
            </a:r>
            <a:r>
              <a:rPr lang="en-US" altLang="ja-JP" sz="1800" dirty="0" err="1" smtClean="0">
                <a:solidFill>
                  <a:srgbClr val="FF0000"/>
                </a:solidFill>
              </a:rPr>
              <a:t>LogFiles|select</a:t>
            </a:r>
            <a:r>
              <a:rPr lang="en-US" altLang="ja-JP" sz="1800" dirty="0" smtClean="0">
                <a:solidFill>
                  <a:srgbClr val="FF0000"/>
                </a:solidFill>
              </a:rPr>
              <a:t> </a:t>
            </a:r>
            <a:r>
              <a:rPr lang="en-US" altLang="ja-JP" sz="1800" dirty="0" err="1" smtClean="0">
                <a:solidFill>
                  <a:srgbClr val="FF0000"/>
                </a:solidFill>
              </a:rPr>
              <a:t>FileName</a:t>
            </a:r>
            <a:r>
              <a:rPr lang="en-US" altLang="ja-JP" sz="1800" dirty="0" smtClean="0">
                <a:solidFill>
                  <a:srgbClr val="FF0000"/>
                </a:solidFill>
              </a:rPr>
              <a:t>, Growth, </a:t>
            </a:r>
            <a:r>
              <a:rPr lang="en-US" altLang="ja-JP" sz="1800" dirty="0" err="1" smtClean="0">
                <a:solidFill>
                  <a:srgbClr val="FF0000"/>
                </a:solidFill>
              </a:rPr>
              <a:t>GrowthType</a:t>
            </a:r>
            <a:r>
              <a:rPr lang="en-US" altLang="ja-JP" sz="1800" dirty="0" smtClean="0">
                <a:solidFill>
                  <a:srgbClr val="FF0000"/>
                </a:solidFill>
              </a:rPr>
              <a:t>, </a:t>
            </a:r>
            <a:r>
              <a:rPr lang="en-US" altLang="ja-JP" sz="1800" dirty="0" err="1" smtClean="0">
                <a:solidFill>
                  <a:srgbClr val="FF0000"/>
                </a:solidFill>
              </a:rPr>
              <a:t>MaxSize</a:t>
            </a:r>
            <a:r>
              <a:rPr lang="en-US" altLang="ja-JP" sz="1800" dirty="0" smtClean="0">
                <a:solidFill>
                  <a:srgbClr val="FF0000"/>
                </a:solidFill>
              </a:rPr>
              <a:t>, Size, </a:t>
            </a:r>
            <a:r>
              <a:rPr lang="en-US" altLang="ja-JP" sz="1800" dirty="0" err="1" smtClean="0">
                <a:solidFill>
                  <a:srgbClr val="FF0000"/>
                </a:solidFill>
              </a:rPr>
              <a:t>UsedSpace|ft</a:t>
            </a:r>
            <a:r>
              <a:rPr lang="en-US" altLang="ja-JP" sz="1800" dirty="0" smtClean="0">
                <a:solidFill>
                  <a:srgbClr val="FF0000"/>
                </a:solidFill>
              </a:rPr>
              <a:t> –auto</a:t>
            </a:r>
          </a:p>
          <a:p>
            <a:pPr marL="0" lvl="0" indent="0">
              <a:buNone/>
            </a:pPr>
            <a:r>
              <a:rPr lang="ja-JP" altLang="en-US" sz="1800" dirty="0" smtClean="0"/>
              <a:t>全データベースのマッピングユーザーとデータベースロールを表示</a:t>
            </a:r>
            <a:endParaRPr lang="en-US" altLang="ja-JP" sz="1800" dirty="0" smtClean="0"/>
          </a:p>
          <a:p>
            <a:pPr marL="0" lvl="0" indent="0">
              <a:buNone/>
            </a:pPr>
            <a:r>
              <a:rPr lang="en-US" altLang="ja-JP" sz="1800" dirty="0" smtClean="0"/>
              <a:t> </a:t>
            </a:r>
            <a:r>
              <a:rPr lang="en-US" altLang="ja-JP" sz="1800" dirty="0" smtClean="0">
                <a:solidFill>
                  <a:srgbClr val="FF0000"/>
                </a:solidFill>
              </a:rPr>
              <a:t>cd ..</a:t>
            </a:r>
          </a:p>
          <a:p>
            <a:pPr marL="0" lvl="0" indent="0">
              <a:buNone/>
            </a:pPr>
            <a:r>
              <a:rPr lang="ja-JP" altLang="en-US" sz="1800" dirty="0" smtClean="0">
                <a:solidFill>
                  <a:srgbClr val="FF0000"/>
                </a:solidFill>
              </a:rPr>
              <a:t> </a:t>
            </a:r>
            <a:r>
              <a:rPr lang="en-US" altLang="ja-JP" sz="1800" dirty="0" err="1" smtClean="0">
                <a:solidFill>
                  <a:srgbClr val="FF0000"/>
                </a:solidFill>
              </a:rPr>
              <a:t>gci</a:t>
            </a:r>
            <a:r>
              <a:rPr lang="en-US" altLang="ja-JP" sz="1800" dirty="0" smtClean="0">
                <a:solidFill>
                  <a:srgbClr val="FF0000"/>
                </a:solidFill>
              </a:rPr>
              <a:t>|%{$</a:t>
            </a:r>
            <a:r>
              <a:rPr lang="en-US" altLang="ja-JP" sz="1800" dirty="0" err="1" smtClean="0">
                <a:solidFill>
                  <a:srgbClr val="FF0000"/>
                </a:solidFill>
              </a:rPr>
              <a:t>db</a:t>
            </a:r>
            <a:r>
              <a:rPr lang="en-US" altLang="ja-JP" sz="1800" dirty="0" smtClean="0">
                <a:solidFill>
                  <a:srgbClr val="FF0000"/>
                </a:solidFill>
              </a:rPr>
              <a:t>=$_;$_.Users|%{$</a:t>
            </a:r>
            <a:r>
              <a:rPr lang="en-US" altLang="ja-JP" sz="1800" dirty="0" err="1" smtClean="0">
                <a:solidFill>
                  <a:srgbClr val="FF0000"/>
                </a:solidFill>
              </a:rPr>
              <a:t>usr</a:t>
            </a:r>
            <a:r>
              <a:rPr lang="en-US" altLang="ja-JP" sz="1800" dirty="0" smtClean="0">
                <a:solidFill>
                  <a:srgbClr val="FF0000"/>
                </a:solidFill>
              </a:rPr>
              <a:t>=$_;$_.</a:t>
            </a:r>
            <a:r>
              <a:rPr lang="en-US" altLang="ja-JP" sz="1800" dirty="0" err="1" smtClean="0">
                <a:solidFill>
                  <a:srgbClr val="FF0000"/>
                </a:solidFill>
              </a:rPr>
              <a:t>enumRoles</a:t>
            </a:r>
            <a:r>
              <a:rPr lang="en-US" altLang="ja-JP" sz="1800" dirty="0" smtClean="0">
                <a:solidFill>
                  <a:srgbClr val="FF0000"/>
                </a:solidFill>
              </a:rPr>
              <a:t>()|%{"{0} ,{1} ,{2}" -f $db.Name,$</a:t>
            </a:r>
            <a:r>
              <a:rPr lang="en-US" altLang="ja-JP" sz="1800" dirty="0" err="1" smtClean="0">
                <a:solidFill>
                  <a:srgbClr val="FF0000"/>
                </a:solidFill>
              </a:rPr>
              <a:t>usr.Name</a:t>
            </a:r>
            <a:r>
              <a:rPr lang="en-US" altLang="ja-JP" sz="1800" dirty="0" smtClean="0">
                <a:solidFill>
                  <a:srgbClr val="FF0000"/>
                </a:solidFill>
              </a:rPr>
              <a:t>,$_}}}</a:t>
            </a:r>
          </a:p>
          <a:p>
            <a:pPr marL="0" lvl="0" indent="0">
              <a:buNone/>
            </a:pPr>
            <a:r>
              <a:rPr lang="ja-JP" altLang="en-US" sz="1800" dirty="0" smtClean="0"/>
              <a:t>全データベースのマッピングユーザーと権限の表示</a:t>
            </a:r>
            <a:endParaRPr lang="en-US" altLang="ja-JP" sz="1800" dirty="0" smtClean="0"/>
          </a:p>
          <a:p>
            <a:pPr marL="0" lvl="0" indent="0">
              <a:buNone/>
            </a:pPr>
            <a:r>
              <a:rPr lang="en-US" altLang="ja-JP" sz="1800" dirty="0" smtClean="0">
                <a:solidFill>
                  <a:srgbClr val="FF0000"/>
                </a:solidFill>
              </a:rPr>
              <a:t> </a:t>
            </a:r>
            <a:r>
              <a:rPr lang="en-US" altLang="ja-JP" sz="1800" dirty="0" err="1" smtClean="0">
                <a:solidFill>
                  <a:srgbClr val="FF0000"/>
                </a:solidFill>
              </a:rPr>
              <a:t>gci</a:t>
            </a:r>
            <a:r>
              <a:rPr lang="en-US" altLang="ja-JP" sz="1800" dirty="0" smtClean="0">
                <a:solidFill>
                  <a:srgbClr val="FF0000"/>
                </a:solidFill>
              </a:rPr>
              <a:t>|%{$</a:t>
            </a:r>
            <a:r>
              <a:rPr lang="en-US" altLang="ja-JP" sz="1800" dirty="0" err="1" smtClean="0">
                <a:solidFill>
                  <a:srgbClr val="FF0000"/>
                </a:solidFill>
              </a:rPr>
              <a:t>db</a:t>
            </a:r>
            <a:r>
              <a:rPr lang="en-US" altLang="ja-JP" sz="1800" dirty="0" smtClean="0">
                <a:solidFill>
                  <a:srgbClr val="FF0000"/>
                </a:solidFill>
              </a:rPr>
              <a:t>=$_;$</a:t>
            </a:r>
            <a:r>
              <a:rPr lang="en-US" altLang="ja-JP" sz="1800" dirty="0" err="1" smtClean="0">
                <a:solidFill>
                  <a:srgbClr val="FF0000"/>
                </a:solidFill>
              </a:rPr>
              <a:t>db.Users</a:t>
            </a:r>
            <a:r>
              <a:rPr lang="en-US" altLang="ja-JP" sz="1800" dirty="0" smtClean="0">
                <a:solidFill>
                  <a:srgbClr val="FF0000"/>
                </a:solidFill>
              </a:rPr>
              <a:t>|%{$</a:t>
            </a:r>
            <a:r>
              <a:rPr lang="en-US" altLang="ja-JP" sz="1800" dirty="0" err="1" smtClean="0">
                <a:solidFill>
                  <a:srgbClr val="FF0000"/>
                </a:solidFill>
              </a:rPr>
              <a:t>usr</a:t>
            </a:r>
            <a:r>
              <a:rPr lang="en-US" altLang="ja-JP" sz="1800" dirty="0" smtClean="0">
                <a:solidFill>
                  <a:srgbClr val="FF0000"/>
                </a:solidFill>
              </a:rPr>
              <a:t>=$_;$</a:t>
            </a:r>
            <a:r>
              <a:rPr lang="en-US" altLang="ja-JP" sz="1800" dirty="0" err="1" smtClean="0">
                <a:solidFill>
                  <a:srgbClr val="FF0000"/>
                </a:solidFill>
              </a:rPr>
              <a:t>db.EnumdatabasePermissions</a:t>
            </a:r>
            <a:r>
              <a:rPr lang="en-US" altLang="ja-JP" sz="1800" dirty="0" smtClean="0">
                <a:solidFill>
                  <a:srgbClr val="FF0000"/>
                </a:solidFill>
              </a:rPr>
              <a:t>($</a:t>
            </a:r>
            <a:r>
              <a:rPr lang="en-US" altLang="ja-JP" sz="1800" dirty="0" err="1" smtClean="0">
                <a:solidFill>
                  <a:srgbClr val="FF0000"/>
                </a:solidFill>
              </a:rPr>
              <a:t>usr.Name</a:t>
            </a:r>
            <a:r>
              <a:rPr lang="en-US" altLang="ja-JP" sz="1800" dirty="0" smtClean="0">
                <a:solidFill>
                  <a:srgbClr val="FF0000"/>
                </a:solidFill>
              </a:rPr>
              <a:t>)|%{"{0},{1},{2},{3}" -f $db.Name,$usr.Name,$_.</a:t>
            </a:r>
            <a:r>
              <a:rPr lang="en-US" altLang="ja-JP" sz="1800" dirty="0" err="1" smtClean="0">
                <a:solidFill>
                  <a:srgbClr val="FF0000"/>
                </a:solidFill>
              </a:rPr>
              <a:t>PermissionType</a:t>
            </a:r>
            <a:r>
              <a:rPr lang="en-US" altLang="ja-JP" sz="1800" dirty="0" smtClean="0">
                <a:solidFill>
                  <a:srgbClr val="FF0000"/>
                </a:solidFill>
              </a:rPr>
              <a:t>,$_.</a:t>
            </a:r>
            <a:r>
              <a:rPr lang="en-US" altLang="ja-JP" sz="1800" dirty="0" err="1" smtClean="0">
                <a:solidFill>
                  <a:srgbClr val="FF0000"/>
                </a:solidFill>
              </a:rPr>
              <a:t>PermissionState</a:t>
            </a:r>
            <a:r>
              <a:rPr lang="en-US" altLang="ja-JP" sz="1800" dirty="0" smtClean="0">
                <a:solidFill>
                  <a:srgbClr val="FF0000"/>
                </a:solidFill>
              </a:rPr>
              <a:t>}}}</a:t>
            </a:r>
          </a:p>
        </p:txBody>
      </p:sp>
    </p:spTree>
    <p:extLst>
      <p:ext uri="{BB962C8B-B14F-4D97-AF65-F5344CB8AC3E}">
        <p14:creationId xmlns:p14="http://schemas.microsoft.com/office/powerpoint/2010/main" val="3980765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0" y="503853"/>
            <a:ext cx="9601200" cy="1142385"/>
          </a:xfrm>
        </p:spPr>
        <p:txBody>
          <a:bodyPr/>
          <a:lstStyle/>
          <a:p>
            <a:r>
              <a:rPr lang="ja-JP" altLang="en-US" dirty="0" smtClean="0">
                <a:latin typeface="Meiryo UI" panose="020B0604030504040204" pitchFamily="50" charset="-128"/>
                <a:cs typeface="Meiryo UI" panose="020B0604030504040204" pitchFamily="50" charset="-128"/>
              </a:rPr>
              <a:t>テーブルに関する情報の取得</a:t>
            </a:r>
            <a:endParaRPr kumimoji="1" lang="ja-JP" dirty="0">
              <a:latin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p:txBody>
          <a:bodyPr>
            <a:normAutofit lnSpcReduction="10000"/>
          </a:bodyPr>
          <a:lstStyle/>
          <a:p>
            <a:pPr marL="0" lvl="0" indent="0">
              <a:buNone/>
            </a:pPr>
            <a:r>
              <a:rPr lang="ja-JP" altLang="en-US" sz="1800" dirty="0" smtClean="0"/>
              <a:t>テーブルの行数が多い順に名前の一覧を表示する</a:t>
            </a:r>
            <a:endParaRPr lang="en-US" altLang="ja-JP" sz="1800" dirty="0" smtClean="0"/>
          </a:p>
          <a:p>
            <a:pPr marL="0" lvl="0" indent="0">
              <a:buNone/>
            </a:pPr>
            <a:r>
              <a:rPr lang="ja-JP" altLang="en-US" sz="1800" dirty="0" smtClean="0">
                <a:solidFill>
                  <a:srgbClr val="FF0000"/>
                </a:solidFill>
              </a:rPr>
              <a:t>　</a:t>
            </a:r>
            <a:r>
              <a:rPr lang="en-US" altLang="ja-JP" sz="1800" dirty="0" smtClean="0">
                <a:solidFill>
                  <a:srgbClr val="FF0000"/>
                </a:solidFill>
              </a:rPr>
              <a:t>$</a:t>
            </a:r>
            <a:r>
              <a:rPr lang="en-US" altLang="ja-JP" sz="1800" dirty="0" err="1">
                <a:solidFill>
                  <a:srgbClr val="FF0000"/>
                </a:solidFill>
              </a:rPr>
              <a:t>tbls</a:t>
            </a:r>
            <a:r>
              <a:rPr lang="en-US" altLang="ja-JP" sz="1800" dirty="0">
                <a:solidFill>
                  <a:srgbClr val="FF0000"/>
                </a:solidFill>
              </a:rPr>
              <a:t> = Get-</a:t>
            </a:r>
            <a:r>
              <a:rPr lang="en-US" altLang="ja-JP" sz="1800" dirty="0" err="1">
                <a:solidFill>
                  <a:srgbClr val="FF0000"/>
                </a:solidFill>
              </a:rPr>
              <a:t>ChildItem</a:t>
            </a:r>
            <a:r>
              <a:rPr lang="en-US" altLang="ja-JP" sz="1800" dirty="0">
                <a:solidFill>
                  <a:srgbClr val="FF0000"/>
                </a:solidFill>
              </a:rPr>
              <a:t> </a:t>
            </a:r>
            <a:r>
              <a:rPr lang="en-US" altLang="ja-JP" sz="1800" dirty="0" smtClean="0">
                <a:solidFill>
                  <a:srgbClr val="FF0000"/>
                </a:solidFill>
              </a:rPr>
              <a:t>.\AdventureWorks2012\tables</a:t>
            </a:r>
          </a:p>
          <a:p>
            <a:pPr marL="0" lvl="0" indent="0">
              <a:buNone/>
            </a:pPr>
            <a:r>
              <a:rPr lang="ja-JP" altLang="en-US" sz="1800" dirty="0" smtClean="0">
                <a:solidFill>
                  <a:srgbClr val="FF0000"/>
                </a:solidFill>
              </a:rPr>
              <a:t>　</a:t>
            </a:r>
            <a:r>
              <a:rPr lang="en-US" altLang="ja-JP" sz="1800" dirty="0" smtClean="0">
                <a:solidFill>
                  <a:srgbClr val="FF0000"/>
                </a:solidFill>
              </a:rPr>
              <a:t>$</a:t>
            </a:r>
            <a:r>
              <a:rPr lang="en-US" altLang="ja-JP" sz="1800" dirty="0" err="1">
                <a:solidFill>
                  <a:srgbClr val="FF0000"/>
                </a:solidFill>
              </a:rPr>
              <a:t>tbls</a:t>
            </a:r>
            <a:r>
              <a:rPr lang="en-US" altLang="ja-JP" sz="1800" dirty="0">
                <a:solidFill>
                  <a:srgbClr val="FF0000"/>
                </a:solidFill>
              </a:rPr>
              <a:t> | Sort-Object </a:t>
            </a:r>
            <a:r>
              <a:rPr lang="en-US" altLang="ja-JP" sz="1800" dirty="0" err="1">
                <a:solidFill>
                  <a:srgbClr val="FF0000"/>
                </a:solidFill>
              </a:rPr>
              <a:t>RowCount</a:t>
            </a:r>
            <a:r>
              <a:rPr lang="en-US" altLang="ja-JP" sz="1800" dirty="0">
                <a:solidFill>
                  <a:srgbClr val="FF0000"/>
                </a:solidFill>
              </a:rPr>
              <a:t> -Descending | Select-Object Schema, Name, </a:t>
            </a:r>
            <a:r>
              <a:rPr lang="en-US" altLang="ja-JP" sz="1800" dirty="0" err="1" smtClean="0">
                <a:solidFill>
                  <a:srgbClr val="FF0000"/>
                </a:solidFill>
              </a:rPr>
              <a:t>RowCount</a:t>
            </a:r>
            <a:endParaRPr lang="en-US" altLang="ja-JP" sz="1800" dirty="0" smtClean="0">
              <a:solidFill>
                <a:srgbClr val="FF0000"/>
              </a:solidFill>
            </a:endParaRPr>
          </a:p>
          <a:p>
            <a:pPr marL="0" lvl="0" indent="0">
              <a:buNone/>
            </a:pPr>
            <a:r>
              <a:rPr lang="ja-JP" altLang="en-US" sz="1800" dirty="0" smtClean="0"/>
              <a:t>インデックスを持っていないテーブルを表示する</a:t>
            </a:r>
            <a:endParaRPr lang="en-US" altLang="ja-JP" sz="1800" dirty="0" smtClean="0"/>
          </a:p>
          <a:p>
            <a:pPr marL="0" lvl="0" indent="0">
              <a:buNone/>
            </a:pPr>
            <a:r>
              <a:rPr lang="ja-JP" altLang="en-US" sz="1800" dirty="0" smtClean="0">
                <a:solidFill>
                  <a:srgbClr val="FF0000"/>
                </a:solidFill>
              </a:rPr>
              <a:t>　</a:t>
            </a:r>
            <a:r>
              <a:rPr lang="en-US" altLang="ja-JP" sz="1800" dirty="0">
                <a:solidFill>
                  <a:srgbClr val="FF0000"/>
                </a:solidFill>
              </a:rPr>
              <a:t>$</a:t>
            </a:r>
            <a:r>
              <a:rPr lang="en-US" altLang="ja-JP" sz="1800" dirty="0" err="1">
                <a:solidFill>
                  <a:srgbClr val="FF0000"/>
                </a:solidFill>
              </a:rPr>
              <a:t>tbls</a:t>
            </a:r>
            <a:r>
              <a:rPr lang="en-US" altLang="ja-JP" sz="1800" dirty="0">
                <a:solidFill>
                  <a:srgbClr val="FF0000"/>
                </a:solidFill>
              </a:rPr>
              <a:t> | Where-Object { $_.</a:t>
            </a:r>
            <a:r>
              <a:rPr lang="en-US" altLang="ja-JP" sz="1800" dirty="0" err="1">
                <a:solidFill>
                  <a:srgbClr val="FF0000"/>
                </a:solidFill>
              </a:rPr>
              <a:t>HasIndex</a:t>
            </a:r>
            <a:r>
              <a:rPr lang="en-US" altLang="ja-JP" sz="1800" dirty="0">
                <a:solidFill>
                  <a:srgbClr val="FF0000"/>
                </a:solidFill>
              </a:rPr>
              <a:t> -</a:t>
            </a:r>
            <a:r>
              <a:rPr lang="en-US" altLang="ja-JP" sz="1800" dirty="0" err="1">
                <a:solidFill>
                  <a:srgbClr val="FF0000"/>
                </a:solidFill>
              </a:rPr>
              <a:t>eq</a:t>
            </a:r>
            <a:r>
              <a:rPr lang="en-US" altLang="ja-JP" sz="1800" dirty="0">
                <a:solidFill>
                  <a:srgbClr val="FF0000"/>
                </a:solidFill>
              </a:rPr>
              <a:t> $false } | Select-Object Schema, Name</a:t>
            </a:r>
            <a:endParaRPr lang="en-US" altLang="ja-JP" sz="1800" dirty="0" smtClean="0">
              <a:solidFill>
                <a:srgbClr val="FF0000"/>
              </a:solidFill>
            </a:endParaRPr>
          </a:p>
          <a:p>
            <a:pPr marL="0" lvl="0" indent="0">
              <a:buNone/>
            </a:pPr>
            <a:r>
              <a:rPr lang="en-US" altLang="ja-JP" sz="1800" dirty="0" smtClean="0"/>
              <a:t>money</a:t>
            </a:r>
            <a:r>
              <a:rPr lang="ja-JP" altLang="en-US" sz="1800" dirty="0" smtClean="0"/>
              <a:t>型の</a:t>
            </a:r>
            <a:r>
              <a:rPr lang="ja-JP" altLang="en-US" sz="1800" dirty="0"/>
              <a:t>列</a:t>
            </a:r>
            <a:r>
              <a:rPr lang="ja-JP" altLang="en-US" sz="1800" dirty="0" smtClean="0"/>
              <a:t>を持つテーブルのスクリプト</a:t>
            </a:r>
            <a:r>
              <a:rPr lang="en-US" altLang="ja-JP" sz="1800" dirty="0" smtClean="0"/>
              <a:t>(DDL</a:t>
            </a:r>
            <a:r>
              <a:rPr lang="ja-JP" altLang="en-US" sz="1800" dirty="0" smtClean="0"/>
              <a:t>）を出力する</a:t>
            </a:r>
            <a:endParaRPr lang="en-US" altLang="ja-JP" sz="1800" dirty="0" smtClean="0"/>
          </a:p>
          <a:p>
            <a:pPr marL="0" lvl="0" indent="0">
              <a:buNone/>
            </a:pPr>
            <a:r>
              <a:rPr lang="en-US" altLang="ja-JP" sz="1800" dirty="0" smtClean="0">
                <a:solidFill>
                  <a:srgbClr val="FF0000"/>
                </a:solidFill>
              </a:rPr>
              <a:t>  cd .\AdventureWorks2012\Tables</a:t>
            </a:r>
          </a:p>
          <a:p>
            <a:pPr marL="0" lvl="0" indent="0">
              <a:buNone/>
            </a:pPr>
            <a:r>
              <a:rPr lang="en-US" altLang="ja-JP" sz="1800" dirty="0">
                <a:solidFill>
                  <a:srgbClr val="FF0000"/>
                </a:solidFill>
              </a:rPr>
              <a:t>  </a:t>
            </a:r>
            <a:r>
              <a:rPr lang="en-US" altLang="ja-JP" sz="1800" dirty="0" err="1" smtClean="0">
                <a:solidFill>
                  <a:srgbClr val="FF0000"/>
                </a:solidFill>
              </a:rPr>
              <a:t>gci</a:t>
            </a:r>
            <a:r>
              <a:rPr lang="en-US" altLang="ja-JP" sz="1800" dirty="0" smtClean="0">
                <a:solidFill>
                  <a:srgbClr val="FF0000"/>
                </a:solidFill>
              </a:rPr>
              <a:t> </a:t>
            </a:r>
            <a:r>
              <a:rPr lang="en-US" altLang="ja-JP" sz="1800" dirty="0">
                <a:solidFill>
                  <a:srgbClr val="FF0000"/>
                </a:solidFill>
              </a:rPr>
              <a:t>.|%{$</a:t>
            </a:r>
            <a:r>
              <a:rPr lang="en-US" altLang="ja-JP" sz="1800" dirty="0" err="1">
                <a:solidFill>
                  <a:srgbClr val="FF0000"/>
                </a:solidFill>
              </a:rPr>
              <a:t>tbl</a:t>
            </a:r>
            <a:r>
              <a:rPr lang="en-US" altLang="ja-JP" sz="1800" dirty="0">
                <a:solidFill>
                  <a:srgbClr val="FF0000"/>
                </a:solidFill>
              </a:rPr>
              <a:t>=$_;$_.Columns|?{$_.</a:t>
            </a:r>
            <a:r>
              <a:rPr lang="en-US" altLang="ja-JP" sz="1800" dirty="0" err="1">
                <a:solidFill>
                  <a:srgbClr val="FF0000"/>
                </a:solidFill>
              </a:rPr>
              <a:t>DataType.Name</a:t>
            </a:r>
            <a:r>
              <a:rPr lang="en-US" altLang="ja-JP" sz="1800" dirty="0">
                <a:solidFill>
                  <a:srgbClr val="FF0000"/>
                </a:solidFill>
              </a:rPr>
              <a:t> -</a:t>
            </a:r>
            <a:r>
              <a:rPr lang="en-US" altLang="ja-JP" sz="1800" dirty="0" err="1">
                <a:solidFill>
                  <a:srgbClr val="FF0000"/>
                </a:solidFill>
              </a:rPr>
              <a:t>eq</a:t>
            </a:r>
            <a:r>
              <a:rPr lang="en-US" altLang="ja-JP" sz="1800" dirty="0">
                <a:solidFill>
                  <a:srgbClr val="FF0000"/>
                </a:solidFill>
              </a:rPr>
              <a:t> "money"}|measure|?{$_.Count -</a:t>
            </a:r>
            <a:r>
              <a:rPr lang="en-US" altLang="ja-JP" sz="1800" dirty="0" err="1">
                <a:solidFill>
                  <a:srgbClr val="FF0000"/>
                </a:solidFill>
              </a:rPr>
              <a:t>gt</a:t>
            </a:r>
            <a:r>
              <a:rPr lang="en-US" altLang="ja-JP" sz="1800" dirty="0">
                <a:solidFill>
                  <a:srgbClr val="FF0000"/>
                </a:solidFill>
              </a:rPr>
              <a:t> 0}|%{$</a:t>
            </a:r>
            <a:r>
              <a:rPr lang="en-US" altLang="ja-JP" sz="1800" dirty="0" err="1">
                <a:solidFill>
                  <a:srgbClr val="FF0000"/>
                </a:solidFill>
              </a:rPr>
              <a:t>tbl.Script</a:t>
            </a:r>
            <a:r>
              <a:rPr lang="en-US" altLang="ja-JP" sz="1800" dirty="0">
                <a:solidFill>
                  <a:srgbClr val="FF0000"/>
                </a:solidFill>
              </a:rPr>
              <a:t>()}}</a:t>
            </a:r>
            <a:endParaRPr lang="en-US" altLang="ja-JP" sz="1800" dirty="0" smtClean="0">
              <a:solidFill>
                <a:srgbClr val="FF0000"/>
              </a:solidFill>
            </a:endParaRPr>
          </a:p>
        </p:txBody>
      </p:sp>
    </p:spTree>
    <p:extLst>
      <p:ext uri="{BB962C8B-B14F-4D97-AF65-F5344CB8AC3E}">
        <p14:creationId xmlns:p14="http://schemas.microsoft.com/office/powerpoint/2010/main" val="389714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ひし形グリッドのプレゼンテーション (ワイド画面)</Template>
  <TotalTime>0</TotalTime>
  <Words>627</Words>
  <Application>Microsoft Office PowerPoint</Application>
  <PresentationFormat>ワイド画面</PresentationFormat>
  <Paragraphs>97</Paragraphs>
  <Slides>14</Slides>
  <Notes>12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Meiryo UI</vt:lpstr>
      <vt:lpstr>ＭＳ ゴシック</vt:lpstr>
      <vt:lpstr>Arial</vt:lpstr>
      <vt:lpstr>Wingdings</vt:lpstr>
      <vt:lpstr>Diamond Grid 16x9</vt:lpstr>
      <vt:lpstr>管理者向けPowerShellでSMOを使う</vt:lpstr>
      <vt:lpstr>PowerShellとは？</vt:lpstr>
      <vt:lpstr>PowerShellの使用例（wikipediaより）</vt:lpstr>
      <vt:lpstr>SMOを使うための準備</vt:lpstr>
      <vt:lpstr>データベースへの接続まで</vt:lpstr>
      <vt:lpstr>Sqlpsで使用するシステム変数について</vt:lpstr>
      <vt:lpstr>インスタンスに関しての情報の取得</vt:lpstr>
      <vt:lpstr>データベースに関する情報の取得</vt:lpstr>
      <vt:lpstr>テーブルに関する情報の取得</vt:lpstr>
      <vt:lpstr>ストアドプロシージャに関する情報の取得</vt:lpstr>
      <vt:lpstr>おまけ：Sqlpsで使用可能なコマンドレット</vt:lpstr>
      <vt:lpstr>おまけ：SMOのオブジェクトモデル</vt:lpstr>
      <vt:lpstr>まとめ</vt:lpstr>
      <vt:lpstr>ご清聴ありがとうございました</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2013-11-04T13:30:50Z</dcterms:created>
  <dcterms:modified xsi:type="dcterms:W3CDTF">2014-01-27T13:50:36Z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