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15"/>
  </p:notesMasterIdLst>
  <p:sldIdLst>
    <p:sldId id="257" r:id="rId5"/>
    <p:sldId id="274" r:id="rId6"/>
    <p:sldId id="259" r:id="rId7"/>
    <p:sldId id="273" r:id="rId8"/>
    <p:sldId id="260" r:id="rId9"/>
    <p:sldId id="277" r:id="rId10"/>
    <p:sldId id="275" r:id="rId11"/>
    <p:sldId id="278" r:id="rId12"/>
    <p:sldId id="279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FF7"/>
    <a:srgbClr val="6077CC"/>
    <a:srgbClr val="9CC5F6"/>
    <a:srgbClr val="7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44" autoAdjust="0"/>
  </p:normalViewPr>
  <p:slideViewPr>
    <p:cSldViewPr snapToGrid="0" snapToObjects="1">
      <p:cViewPr varScale="1">
        <p:scale>
          <a:sx n="72" d="100"/>
          <a:sy n="72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5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3FC7E-B692-42C9-A8A4-2F24C62EEAB8}" type="doc">
      <dgm:prSet loTypeId="urn:microsoft.com/office/officeart/2005/8/layout/chevron2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FE4FC752-6561-40DA-9527-4E98B69D0A35}">
      <dgm:prSet phldrT="[텍스트]" custT="1"/>
      <dgm:spPr>
        <a:ln w="9525"/>
      </dgm:spPr>
      <dgm:t>
        <a:bodyPr/>
        <a:lstStyle/>
        <a:p>
          <a:pPr latinLnBrk="1"/>
          <a:r>
            <a:rPr lang="ko-KR" altLang="en-US" sz="1200" b="1" dirty="0" smtClean="0">
              <a:latin typeface="맑은 고딕" pitchFamily="50" charset="-127"/>
              <a:ea typeface="맑은 고딕" pitchFamily="50" charset="-127"/>
            </a:rPr>
            <a:t>전체 인덱스 정보 수집</a:t>
          </a:r>
          <a:endParaRPr lang="ko-KR" altLang="en-US" sz="1200" b="1" dirty="0">
            <a:latin typeface="맑은 고딕" pitchFamily="50" charset="-127"/>
            <a:ea typeface="맑은 고딕" pitchFamily="50" charset="-127"/>
          </a:endParaRPr>
        </a:p>
      </dgm:t>
    </dgm:pt>
    <dgm:pt modelId="{2C2F1F64-7FE7-476F-BA36-B355B1C32F78}" type="parTrans" cxnId="{C0464539-A80A-485E-AEFD-F4DBF6E8AC97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1EA206D2-E443-4083-855A-C3280CA80591}" type="sibTrans" cxnId="{C0464539-A80A-485E-AEFD-F4DBF6E8AC97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5E01C424-EB72-4BF9-BE16-FD6747389219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b="1" dirty="0" smtClean="0">
              <a:latin typeface="맑은 고딕" pitchFamily="50" charset="-127"/>
              <a:ea typeface="맑은 고딕" pitchFamily="50" charset="-127"/>
            </a:rPr>
            <a:t>GSSIS-[DBA] 00_REINDEX AUTOMATION - </a:t>
          </a:r>
          <a:r>
            <a:rPr lang="ko-KR" altLang="ko-KR" sz="1200" b="1" dirty="0" smtClean="0">
              <a:latin typeface="맑은 고딕" pitchFamily="50" charset="-127"/>
              <a:ea typeface="맑은 고딕" pitchFamily="50" charset="-127"/>
            </a:rPr>
            <a:t>전체 인덱스 정보 수집</a:t>
          </a:r>
          <a:endParaRPr lang="ko-KR" altLang="en-US" sz="1200" b="1" dirty="0">
            <a:latin typeface="맑은 고딕" pitchFamily="50" charset="-127"/>
            <a:ea typeface="맑은 고딕" pitchFamily="50" charset="-127"/>
          </a:endParaRPr>
        </a:p>
      </dgm:t>
    </dgm:pt>
    <dgm:pt modelId="{69A232DE-01C7-46C5-A6DE-8AEA28356B52}" type="parTrans" cxnId="{1B8B8554-1282-4DC9-9029-50655E5A987A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CACF9F36-DD5A-4BB1-99B6-B5CCCCB79BA9}" type="sibTrans" cxnId="{1B8B8554-1282-4DC9-9029-50655E5A987A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50EED95C-EDE3-41A5-987E-DC34587C06E9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Index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정보 수집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2F08FC56-E488-48C7-8DCE-DACE2A252D69}" type="parTrans" cxnId="{5FEC6789-BE32-49DB-B861-B8860AA224C0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042499A9-DEF9-44C7-91E1-36924E13C87D}" type="sibTrans" cxnId="{5FEC6789-BE32-49DB-B861-B8860AA224C0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CE466DE3-412E-4397-9AFF-04AC6F19D2D7}">
      <dgm:prSet phldrT="[텍스트]" custT="1"/>
      <dgm:spPr>
        <a:solidFill>
          <a:srgbClr val="6077CC"/>
        </a:solidFill>
        <a:ln w="9525"/>
      </dgm:spPr>
      <dgm:t>
        <a:bodyPr/>
        <a:lstStyle/>
        <a:p>
          <a:pPr latinLnBrk="1"/>
          <a:r>
            <a:rPr lang="ko-KR" altLang="en-US" sz="1200" b="1" dirty="0" smtClean="0">
              <a:latin typeface="맑은 고딕" pitchFamily="50" charset="-127"/>
              <a:ea typeface="맑은 고딕" pitchFamily="50" charset="-127"/>
            </a:rPr>
            <a:t>인덱스 조각도 수집</a:t>
          </a:r>
          <a:endParaRPr lang="ko-KR" altLang="en-US" sz="1200" b="1" dirty="0">
            <a:latin typeface="맑은 고딕" pitchFamily="50" charset="-127"/>
            <a:ea typeface="맑은 고딕" pitchFamily="50" charset="-127"/>
          </a:endParaRPr>
        </a:p>
      </dgm:t>
    </dgm:pt>
    <dgm:pt modelId="{EDFFFFCB-6638-4C70-8FFE-6C3E7B9B8548}" type="parTrans" cxnId="{6D694165-1028-47E7-A393-B26261118BF1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69415C98-45C0-49B1-B85D-3D1843D9F0A1}" type="sibTrans" cxnId="{6D694165-1028-47E7-A393-B26261118BF1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26173EC1-61B4-41C4-9709-44C00D224AB5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en-US" sz="1200" b="1" dirty="0" smtClean="0">
              <a:latin typeface="맑은 고딕" pitchFamily="50" charset="-127"/>
              <a:ea typeface="맑은 고딕" pitchFamily="50" charset="-127"/>
            </a:rPr>
            <a:t>[DBA] 01_REINDEX AUTOMATION - </a:t>
          </a:r>
          <a:r>
            <a:rPr lang="ko-KR" altLang="en-US" sz="1200" b="1" dirty="0" smtClean="0">
              <a:latin typeface="맑은 고딕" pitchFamily="50" charset="-127"/>
              <a:ea typeface="맑은 고딕" pitchFamily="50" charset="-127"/>
            </a:rPr>
            <a:t>전체 인덱스 조각도 수집</a:t>
          </a:r>
          <a:endParaRPr lang="ko-KR" altLang="en-US" sz="1200" b="1" dirty="0">
            <a:latin typeface="맑은 고딕" pitchFamily="50" charset="-127"/>
            <a:ea typeface="맑은 고딕" pitchFamily="50" charset="-127"/>
          </a:endParaRPr>
        </a:p>
      </dgm:t>
    </dgm:pt>
    <dgm:pt modelId="{699458E5-A2B0-4929-984B-E9C78FFBDB67}" type="parTrans" cxnId="{F28BDD3E-75F4-45F7-9167-4FBC24F3D734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E8A7E4A1-48F1-4A39-BDEF-F6F55B2322B5}" type="sibTrans" cxnId="{F28BDD3E-75F4-45F7-9167-4FBC24F3D734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36D0173B-3B1C-4D20-B1AE-074D66061115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매주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화요일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15:10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C462FB5A-FA84-49EA-BAC5-DC70AC02322A}" type="parTrans" cxnId="{8E8F14A1-74E9-44EA-9477-9A6969BE4728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E0C89836-54B6-4E37-90F5-CBCD0544A1C7}" type="sibTrans" cxnId="{8E8F14A1-74E9-44EA-9477-9A6969BE4728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ED630455-2ED7-4623-991A-5021AEF3FC80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매주 일요일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06:00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BCF07FBB-E083-415C-A558-B038D2ADE511}" type="parTrans" cxnId="{FEB40CFD-5C97-41ED-8912-19FF8BFA07E4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173FC446-E8CB-414E-ADEB-257D6053CD9B}" type="sibTrans" cxnId="{FEB40CFD-5C97-41ED-8912-19FF8BFA07E4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D2146AAA-73F6-46B9-9636-911175DF1DF4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7EBF13C2-CE93-4D89-B86E-82D83BE33D40}" type="parTrans" cxnId="{D0C50BD8-CA85-45B2-955F-FFBE3BFB671B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28C3CFD8-A4F3-4DFE-833C-761AE249D5D6}" type="sibTrans" cxnId="{D0C50BD8-CA85-45B2-955F-FFBE3BFB671B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8FE7DF05-0A21-413C-A72B-BEBFDEC0150C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대상 선정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FE5E6358-EDE8-45A4-937B-5D0638882F6C}" type="parTrans" cxnId="{7A294892-D57A-4B25-B5CB-5FB30D78104B}">
      <dgm:prSet/>
      <dgm:spPr/>
      <dgm:t>
        <a:bodyPr/>
        <a:lstStyle/>
        <a:p>
          <a:pPr latinLnBrk="1"/>
          <a:endParaRPr lang="ko-KR" altLang="en-US"/>
        </a:p>
      </dgm:t>
    </dgm:pt>
    <dgm:pt modelId="{B7F86857-1F6B-4CBD-A95D-C92780D88696}" type="sibTrans" cxnId="{7A294892-D57A-4B25-B5CB-5FB30D78104B}">
      <dgm:prSet/>
      <dgm:spPr/>
      <dgm:t>
        <a:bodyPr/>
        <a:lstStyle/>
        <a:p>
          <a:pPr latinLnBrk="1"/>
          <a:endParaRPr lang="ko-KR" altLang="en-US"/>
        </a:p>
      </dgm:t>
    </dgm:pt>
    <dgm:pt modelId="{DD3F6F72-58A7-4FA5-ACCF-7A5841BBA5D8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dirty="0" err="1" smtClean="0">
              <a:latin typeface="맑은 고딕" pitchFamily="50" charset="-127"/>
              <a:ea typeface="맑은 고딕" pitchFamily="50" charset="-127"/>
            </a:rPr>
            <a:t>Arichive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정책 존재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or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row /update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수 비율 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or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row /lookup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비율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7EDC2AAB-0A52-43FC-8157-6D5CD77C74AB}" type="parTrans" cxnId="{8C93B2A1-D8E8-4CD5-9AE3-1F1BDC88A47C}">
      <dgm:prSet/>
      <dgm:spPr/>
      <dgm:t>
        <a:bodyPr/>
        <a:lstStyle/>
        <a:p>
          <a:pPr latinLnBrk="1"/>
          <a:endParaRPr lang="ko-KR" altLang="en-US"/>
        </a:p>
      </dgm:t>
    </dgm:pt>
    <dgm:pt modelId="{0423F2EE-58D2-426B-81EC-CA15A36DF227}" type="sibTrans" cxnId="{8C93B2A1-D8E8-4CD5-9AE3-1F1BDC88A47C}">
      <dgm:prSet/>
      <dgm:spPr/>
      <dgm:t>
        <a:bodyPr/>
        <a:lstStyle/>
        <a:p>
          <a:pPr latinLnBrk="1"/>
          <a:endParaRPr lang="ko-KR" altLang="en-US"/>
        </a:p>
      </dgm:t>
    </dgm:pt>
    <dgm:pt modelId="{2BD4E6BF-4A10-48C3-BCFE-365B67434ED3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Index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크기 변화 비율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0119CDA0-8A3B-473D-AB62-1C01FF755901}" type="parTrans" cxnId="{EC53B641-D365-412B-8599-F6DD57EE3A4D}">
      <dgm:prSet/>
      <dgm:spPr/>
      <dgm:t>
        <a:bodyPr/>
        <a:lstStyle/>
        <a:p>
          <a:pPr latinLnBrk="1"/>
          <a:endParaRPr lang="ko-KR" altLang="en-US"/>
        </a:p>
      </dgm:t>
    </dgm:pt>
    <dgm:pt modelId="{83969DD6-166A-4465-8EA4-2670EBC30FFD}" type="sibTrans" cxnId="{EC53B641-D365-412B-8599-F6DD57EE3A4D}">
      <dgm:prSet/>
      <dgm:spPr/>
      <dgm:t>
        <a:bodyPr/>
        <a:lstStyle/>
        <a:p>
          <a:pPr latinLnBrk="1"/>
          <a:endParaRPr lang="ko-KR" altLang="en-US"/>
        </a:p>
      </dgm:t>
    </dgm:pt>
    <dgm:pt modelId="{C11D0148-E7B2-4B73-A86A-72F75CA81D25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선정된 대상의 조각도 수집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AC6CC6BA-F8FD-4EF0-BC93-3F56B9B72F99}" type="parTrans" cxnId="{33FD4037-EB02-47A4-B1DF-3C3F978C0DA7}">
      <dgm:prSet/>
      <dgm:spPr/>
      <dgm:t>
        <a:bodyPr/>
        <a:lstStyle/>
        <a:p>
          <a:pPr latinLnBrk="1"/>
          <a:endParaRPr lang="ko-KR" altLang="en-US"/>
        </a:p>
      </dgm:t>
    </dgm:pt>
    <dgm:pt modelId="{B2F82B44-F84A-4056-869F-1260974888D4}" type="sibTrans" cxnId="{33FD4037-EB02-47A4-B1DF-3C3F978C0DA7}">
      <dgm:prSet/>
      <dgm:spPr/>
      <dgm:t>
        <a:bodyPr/>
        <a:lstStyle/>
        <a:p>
          <a:pPr latinLnBrk="1"/>
          <a:endParaRPr lang="ko-KR" altLang="en-US"/>
        </a:p>
      </dgm:t>
    </dgm:pt>
    <dgm:pt modelId="{B76B74DA-51BC-4513-935B-43738BE9B562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각 서버의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Local JOB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실행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da-DK" altLang="ko-KR" sz="1200" dirty="0" smtClean="0">
              <a:latin typeface="맑은 고딕" pitchFamily="50" charset="-127"/>
              <a:ea typeface="맑은 고딕" pitchFamily="50" charset="-127"/>
            </a:rPr>
            <a:t>[DBA] REINDEX AUTOMATION - DEFRAG MOD0 ~ MOD3)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043F72C1-7714-4FE3-AC8A-823539FD2AF0}" type="parTrans" cxnId="{6FAD0F0C-C12D-42D6-B1FC-53BDDC368F9D}">
      <dgm:prSet/>
      <dgm:spPr/>
      <dgm:t>
        <a:bodyPr/>
        <a:lstStyle/>
        <a:p>
          <a:pPr latinLnBrk="1"/>
          <a:endParaRPr lang="ko-KR" altLang="en-US"/>
        </a:p>
      </dgm:t>
    </dgm:pt>
    <dgm:pt modelId="{A277AE7B-C8E3-4895-8AA6-AA37035024BD}" type="sibTrans" cxnId="{6FAD0F0C-C12D-42D6-B1FC-53BDDC368F9D}">
      <dgm:prSet/>
      <dgm:spPr/>
      <dgm:t>
        <a:bodyPr/>
        <a:lstStyle/>
        <a:p>
          <a:pPr latinLnBrk="1"/>
          <a:endParaRPr lang="ko-KR" altLang="en-US"/>
        </a:p>
      </dgm:t>
    </dgm:pt>
    <dgm:pt modelId="{CDB6B8F3-C3C2-4EF1-BB8E-3FC794D7FB9A}" type="pres">
      <dgm:prSet presAssocID="{C8A3FC7E-B692-42C9-A8A4-2F24C62EE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C7AB21-2F6E-45C6-83D2-C5393F7F400E}" type="pres">
      <dgm:prSet presAssocID="{FE4FC752-6561-40DA-9527-4E98B69D0A35}" presName="composite" presStyleCnt="0"/>
      <dgm:spPr/>
    </dgm:pt>
    <dgm:pt modelId="{85414822-3896-4BB7-8F76-9E6C752BD7F7}" type="pres">
      <dgm:prSet presAssocID="{FE4FC752-6561-40DA-9527-4E98B69D0A35}" presName="parentText" presStyleLbl="alignNode1" presStyleIdx="0" presStyleCnt="2" custScaleY="172952" custLinFactNeighborY="-208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B92D35-E227-40ED-A399-F1D1B84DE415}" type="pres">
      <dgm:prSet presAssocID="{FE4FC752-6561-40DA-9527-4E98B69D0A35}" presName="descendantText" presStyleLbl="alignAcc1" presStyleIdx="0" presStyleCnt="2" custScaleY="212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61D078-61C4-4E43-893C-6B8F1D8FB829}" type="pres">
      <dgm:prSet presAssocID="{1EA206D2-E443-4083-855A-C3280CA80591}" presName="sp" presStyleCnt="0"/>
      <dgm:spPr/>
    </dgm:pt>
    <dgm:pt modelId="{8DC1660F-92D8-4187-9DAE-251E4EA206DF}" type="pres">
      <dgm:prSet presAssocID="{CE466DE3-412E-4397-9AFF-04AC6F19D2D7}" presName="composite" presStyleCnt="0"/>
      <dgm:spPr/>
    </dgm:pt>
    <dgm:pt modelId="{4E83245D-7F9D-4B22-A8E0-198C0FFECA01}" type="pres">
      <dgm:prSet presAssocID="{CE466DE3-412E-4397-9AFF-04AC6F19D2D7}" presName="parentText" presStyleLbl="alignNode1" presStyleIdx="1" presStyleCnt="2" custScaleX="95824" custScaleY="147540" custLinFactNeighborX="1686" custLinFactNeighborY="-2036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3410E-A9DE-43E5-9352-507317712359}" type="pres">
      <dgm:prSet presAssocID="{CE466DE3-412E-4397-9AFF-04AC6F19D2D7}" presName="descendantText" presStyleLbl="alignAcc1" presStyleIdx="1" presStyleCnt="2" custScaleY="165922" custLinFactNeighborX="406" custLinFactNeighborY="-282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0FC49C-D624-4570-B9E3-00DB25191079}" type="presOf" srcId="{ED630455-2ED7-4623-991A-5021AEF3FC80}" destId="{86B92D35-E227-40ED-A399-F1D1B84DE415}" srcOrd="0" destOrd="1" presId="urn:microsoft.com/office/officeart/2005/8/layout/chevron2"/>
    <dgm:cxn modelId="{6FAD0F0C-C12D-42D6-B1FC-53BDDC368F9D}" srcId="{CE466DE3-412E-4397-9AFF-04AC6F19D2D7}" destId="{B76B74DA-51BC-4513-935B-43738BE9B562}" srcOrd="3" destOrd="0" parTransId="{043F72C1-7714-4FE3-AC8A-823539FD2AF0}" sibTransId="{A277AE7B-C8E3-4895-8AA6-AA37035024BD}"/>
    <dgm:cxn modelId="{7C02F4B8-D3A8-477B-8AE8-F11F8A176443}" type="presOf" srcId="{2BD4E6BF-4A10-48C3-BCFE-365B67434ED3}" destId="{86B92D35-E227-40ED-A399-F1D1B84DE415}" srcOrd="0" destOrd="5" presId="urn:microsoft.com/office/officeart/2005/8/layout/chevron2"/>
    <dgm:cxn modelId="{034151BA-022D-4B81-8DC0-941891302B1A}" type="presOf" srcId="{FE4FC752-6561-40DA-9527-4E98B69D0A35}" destId="{85414822-3896-4BB7-8F76-9E6C752BD7F7}" srcOrd="0" destOrd="0" presId="urn:microsoft.com/office/officeart/2005/8/layout/chevron2"/>
    <dgm:cxn modelId="{F28BDD3E-75F4-45F7-9167-4FBC24F3D734}" srcId="{CE466DE3-412E-4397-9AFF-04AC6F19D2D7}" destId="{26173EC1-61B4-41C4-9709-44C00D224AB5}" srcOrd="0" destOrd="0" parTransId="{699458E5-A2B0-4929-984B-E9C78FFBDB67}" sibTransId="{E8A7E4A1-48F1-4A39-BDEF-F6F55B2322B5}"/>
    <dgm:cxn modelId="{8C93B2A1-D8E8-4CD5-9AE3-1F1BDC88A47C}" srcId="{8FE7DF05-0A21-413C-A72B-BEBFDEC0150C}" destId="{DD3F6F72-58A7-4FA5-ACCF-7A5841BBA5D8}" srcOrd="0" destOrd="0" parTransId="{7EDC2AAB-0A52-43FC-8157-6D5CD77C74AB}" sibTransId="{0423F2EE-58D2-426B-81EC-CA15A36DF227}"/>
    <dgm:cxn modelId="{0B6F656D-24E0-4573-BD1C-94A3A8CD8C16}" type="presOf" srcId="{5E01C424-EB72-4BF9-BE16-FD6747389219}" destId="{86B92D35-E227-40ED-A399-F1D1B84DE415}" srcOrd="0" destOrd="0" presId="urn:microsoft.com/office/officeart/2005/8/layout/chevron2"/>
    <dgm:cxn modelId="{F0566E7C-1EB3-456E-AC73-9F8DCD1781D8}" type="presOf" srcId="{26173EC1-61B4-41C4-9709-44C00D224AB5}" destId="{3943410E-A9DE-43E5-9352-507317712359}" srcOrd="0" destOrd="0" presId="urn:microsoft.com/office/officeart/2005/8/layout/chevron2"/>
    <dgm:cxn modelId="{D969F404-C5DE-4881-96CE-622493B04D83}" type="presOf" srcId="{C8A3FC7E-B692-42C9-A8A4-2F24C62EEAB8}" destId="{CDB6B8F3-C3C2-4EF1-BB8E-3FC794D7FB9A}" srcOrd="0" destOrd="0" presId="urn:microsoft.com/office/officeart/2005/8/layout/chevron2"/>
    <dgm:cxn modelId="{D0C50BD8-CA85-45B2-955F-FFBE3BFB671B}" srcId="{FE4FC752-6561-40DA-9527-4E98B69D0A35}" destId="{D2146AAA-73F6-46B9-9636-911175DF1DF4}" srcOrd="4" destOrd="0" parTransId="{7EBF13C2-CE93-4D89-B86E-82D83BE33D40}" sibTransId="{28C3CFD8-A4F3-4DFE-833C-761AE249D5D6}"/>
    <dgm:cxn modelId="{C0229DAC-D252-492B-B95C-13ADA68415F6}" type="presOf" srcId="{DD3F6F72-58A7-4FA5-ACCF-7A5841BBA5D8}" destId="{86B92D35-E227-40ED-A399-F1D1B84DE415}" srcOrd="0" destOrd="4" presId="urn:microsoft.com/office/officeart/2005/8/layout/chevron2"/>
    <dgm:cxn modelId="{7A294892-D57A-4B25-B5CB-5FB30D78104B}" srcId="{FE4FC752-6561-40DA-9527-4E98B69D0A35}" destId="{8FE7DF05-0A21-413C-A72B-BEBFDEC0150C}" srcOrd="3" destOrd="0" parTransId="{FE5E6358-EDE8-45A4-937B-5D0638882F6C}" sibTransId="{B7F86857-1F6B-4CBD-A95D-C92780D88696}"/>
    <dgm:cxn modelId="{33FD4037-EB02-47A4-B1DF-3C3F978C0DA7}" srcId="{CE466DE3-412E-4397-9AFF-04AC6F19D2D7}" destId="{C11D0148-E7B2-4B73-A86A-72F75CA81D25}" srcOrd="2" destOrd="0" parTransId="{AC6CC6BA-F8FD-4EF0-BC93-3F56B9B72F99}" sibTransId="{B2F82B44-F84A-4056-869F-1260974888D4}"/>
    <dgm:cxn modelId="{7F471ED2-BFE0-47D2-B635-79F272113288}" type="presOf" srcId="{8FE7DF05-0A21-413C-A72B-BEBFDEC0150C}" destId="{86B92D35-E227-40ED-A399-F1D1B84DE415}" srcOrd="0" destOrd="3" presId="urn:microsoft.com/office/officeart/2005/8/layout/chevron2"/>
    <dgm:cxn modelId="{F4C337B9-A6D0-4339-A94B-05EBB8110620}" type="presOf" srcId="{B76B74DA-51BC-4513-935B-43738BE9B562}" destId="{3943410E-A9DE-43E5-9352-507317712359}" srcOrd="0" destOrd="3" presId="urn:microsoft.com/office/officeart/2005/8/layout/chevron2"/>
    <dgm:cxn modelId="{840F409C-0B4A-40EB-9ECD-76CF9C2D6E85}" type="presOf" srcId="{D2146AAA-73F6-46B9-9636-911175DF1DF4}" destId="{86B92D35-E227-40ED-A399-F1D1B84DE415}" srcOrd="0" destOrd="6" presId="urn:microsoft.com/office/officeart/2005/8/layout/chevron2"/>
    <dgm:cxn modelId="{A9BEF7FB-495F-4110-9695-C77D7CEC20A1}" type="presOf" srcId="{50EED95C-EDE3-41A5-987E-DC34587C06E9}" destId="{86B92D35-E227-40ED-A399-F1D1B84DE415}" srcOrd="0" destOrd="2" presId="urn:microsoft.com/office/officeart/2005/8/layout/chevron2"/>
    <dgm:cxn modelId="{D2718030-8D19-4D44-9DCC-A25619BBDB1E}" type="presOf" srcId="{36D0173B-3B1C-4D20-B1AE-074D66061115}" destId="{3943410E-A9DE-43E5-9352-507317712359}" srcOrd="0" destOrd="1" presId="urn:microsoft.com/office/officeart/2005/8/layout/chevron2"/>
    <dgm:cxn modelId="{5FEC6789-BE32-49DB-B861-B8860AA224C0}" srcId="{FE4FC752-6561-40DA-9527-4E98B69D0A35}" destId="{50EED95C-EDE3-41A5-987E-DC34587C06E9}" srcOrd="2" destOrd="0" parTransId="{2F08FC56-E488-48C7-8DCE-DACE2A252D69}" sibTransId="{042499A9-DEF9-44C7-91E1-36924E13C87D}"/>
    <dgm:cxn modelId="{1B8B8554-1282-4DC9-9029-50655E5A987A}" srcId="{FE4FC752-6561-40DA-9527-4E98B69D0A35}" destId="{5E01C424-EB72-4BF9-BE16-FD6747389219}" srcOrd="0" destOrd="0" parTransId="{69A232DE-01C7-46C5-A6DE-8AEA28356B52}" sibTransId="{CACF9F36-DD5A-4BB1-99B6-B5CCCCB79BA9}"/>
    <dgm:cxn modelId="{8E8F14A1-74E9-44EA-9477-9A6969BE4728}" srcId="{CE466DE3-412E-4397-9AFF-04AC6F19D2D7}" destId="{36D0173B-3B1C-4D20-B1AE-074D66061115}" srcOrd="1" destOrd="0" parTransId="{C462FB5A-FA84-49EA-BAC5-DC70AC02322A}" sibTransId="{E0C89836-54B6-4E37-90F5-CBCD0544A1C7}"/>
    <dgm:cxn modelId="{6D694165-1028-47E7-A393-B26261118BF1}" srcId="{C8A3FC7E-B692-42C9-A8A4-2F24C62EEAB8}" destId="{CE466DE3-412E-4397-9AFF-04AC6F19D2D7}" srcOrd="1" destOrd="0" parTransId="{EDFFFFCB-6638-4C70-8FFE-6C3E7B9B8548}" sibTransId="{69415C98-45C0-49B1-B85D-3D1843D9F0A1}"/>
    <dgm:cxn modelId="{FEB40CFD-5C97-41ED-8912-19FF8BFA07E4}" srcId="{FE4FC752-6561-40DA-9527-4E98B69D0A35}" destId="{ED630455-2ED7-4623-991A-5021AEF3FC80}" srcOrd="1" destOrd="0" parTransId="{BCF07FBB-E083-415C-A558-B038D2ADE511}" sibTransId="{173FC446-E8CB-414E-ADEB-257D6053CD9B}"/>
    <dgm:cxn modelId="{EC53B641-D365-412B-8599-F6DD57EE3A4D}" srcId="{8FE7DF05-0A21-413C-A72B-BEBFDEC0150C}" destId="{2BD4E6BF-4A10-48C3-BCFE-365B67434ED3}" srcOrd="1" destOrd="0" parTransId="{0119CDA0-8A3B-473D-AB62-1C01FF755901}" sibTransId="{83969DD6-166A-4465-8EA4-2670EBC30FFD}"/>
    <dgm:cxn modelId="{C101FDC0-948F-4664-8B51-FF94B48E882D}" type="presOf" srcId="{C11D0148-E7B2-4B73-A86A-72F75CA81D25}" destId="{3943410E-A9DE-43E5-9352-507317712359}" srcOrd="0" destOrd="2" presId="urn:microsoft.com/office/officeart/2005/8/layout/chevron2"/>
    <dgm:cxn modelId="{C0464539-A80A-485E-AEFD-F4DBF6E8AC97}" srcId="{C8A3FC7E-B692-42C9-A8A4-2F24C62EEAB8}" destId="{FE4FC752-6561-40DA-9527-4E98B69D0A35}" srcOrd="0" destOrd="0" parTransId="{2C2F1F64-7FE7-476F-BA36-B355B1C32F78}" sibTransId="{1EA206D2-E443-4083-855A-C3280CA80591}"/>
    <dgm:cxn modelId="{5DDF9B20-F6E3-4763-AE29-216965F6FCE7}" type="presOf" srcId="{CE466DE3-412E-4397-9AFF-04AC6F19D2D7}" destId="{4E83245D-7F9D-4B22-A8E0-198C0FFECA01}" srcOrd="0" destOrd="0" presId="urn:microsoft.com/office/officeart/2005/8/layout/chevron2"/>
    <dgm:cxn modelId="{7D810E9A-E3D1-4B3A-B020-8CC2C0ADC3F3}" type="presParOf" srcId="{CDB6B8F3-C3C2-4EF1-BB8E-3FC794D7FB9A}" destId="{AAC7AB21-2F6E-45C6-83D2-C5393F7F400E}" srcOrd="0" destOrd="0" presId="urn:microsoft.com/office/officeart/2005/8/layout/chevron2"/>
    <dgm:cxn modelId="{957AA833-CE84-48FC-81E4-12E8FE89D5CD}" type="presParOf" srcId="{AAC7AB21-2F6E-45C6-83D2-C5393F7F400E}" destId="{85414822-3896-4BB7-8F76-9E6C752BD7F7}" srcOrd="0" destOrd="0" presId="urn:microsoft.com/office/officeart/2005/8/layout/chevron2"/>
    <dgm:cxn modelId="{43D4E231-A97C-466B-B1FE-E1D5824670F5}" type="presParOf" srcId="{AAC7AB21-2F6E-45C6-83D2-C5393F7F400E}" destId="{86B92D35-E227-40ED-A399-F1D1B84DE415}" srcOrd="1" destOrd="0" presId="urn:microsoft.com/office/officeart/2005/8/layout/chevron2"/>
    <dgm:cxn modelId="{5C904CB5-D054-47C7-909F-A42592FE4782}" type="presParOf" srcId="{CDB6B8F3-C3C2-4EF1-BB8E-3FC794D7FB9A}" destId="{3561D078-61C4-4E43-893C-6B8F1D8FB829}" srcOrd="1" destOrd="0" presId="urn:microsoft.com/office/officeart/2005/8/layout/chevron2"/>
    <dgm:cxn modelId="{AFE22C62-5DAB-4C94-ABF0-E8FA2E558B6E}" type="presParOf" srcId="{CDB6B8F3-C3C2-4EF1-BB8E-3FC794D7FB9A}" destId="{8DC1660F-92D8-4187-9DAE-251E4EA206DF}" srcOrd="2" destOrd="0" presId="urn:microsoft.com/office/officeart/2005/8/layout/chevron2"/>
    <dgm:cxn modelId="{0F541B3F-4B3B-411E-A33B-A7A3419F9165}" type="presParOf" srcId="{8DC1660F-92D8-4187-9DAE-251E4EA206DF}" destId="{4E83245D-7F9D-4B22-A8E0-198C0FFECA01}" srcOrd="0" destOrd="0" presId="urn:microsoft.com/office/officeart/2005/8/layout/chevron2"/>
    <dgm:cxn modelId="{ED5A27CF-587B-45A4-8ED7-92AB96007A7D}" type="presParOf" srcId="{8DC1660F-92D8-4187-9DAE-251E4EA206DF}" destId="{3943410E-A9DE-43E5-9352-5073177123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3FC7E-B692-42C9-A8A4-2F24C62EEAB8}" type="doc">
      <dgm:prSet loTypeId="urn:microsoft.com/office/officeart/2005/8/layout/chevron2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FE4FC752-6561-40DA-9527-4E98B69D0A35}">
      <dgm:prSet phldrT="[텍스트]" custT="1"/>
      <dgm:spPr>
        <a:solidFill>
          <a:srgbClr val="6077CC"/>
        </a:solidFill>
        <a:ln w="6350"/>
      </dgm:spPr>
      <dgm:t>
        <a:bodyPr/>
        <a:lstStyle/>
        <a:p>
          <a:pPr latinLnBrk="1"/>
          <a:r>
            <a:rPr lang="ko-KR" altLang="en-US" sz="1200" b="1" dirty="0" smtClean="0">
              <a:latin typeface="맑은 고딕" pitchFamily="50" charset="-127"/>
              <a:ea typeface="맑은 고딕" pitchFamily="50" charset="-127"/>
            </a:rPr>
            <a:t>최종 </a:t>
          </a:r>
          <a:r>
            <a:rPr lang="en-US" altLang="ko-KR" sz="1200" b="1" dirty="0" smtClean="0">
              <a:latin typeface="맑은 고딕" pitchFamily="50" charset="-127"/>
              <a:ea typeface="맑은 고딕" pitchFamily="50" charset="-127"/>
            </a:rPr>
            <a:t>Target </a:t>
          </a:r>
          <a:r>
            <a:rPr lang="ko-KR" altLang="en-US" sz="1200" b="1" dirty="0" smtClean="0">
              <a:latin typeface="맑은 고딕" pitchFamily="50" charset="-127"/>
              <a:ea typeface="맑은 고딕" pitchFamily="50" charset="-127"/>
            </a:rPr>
            <a:t>선정</a:t>
          </a:r>
          <a:endParaRPr lang="ko-KR" altLang="en-US" sz="1200" b="1" dirty="0">
            <a:latin typeface="맑은 고딕" pitchFamily="50" charset="-127"/>
            <a:ea typeface="맑은 고딕" pitchFamily="50" charset="-127"/>
          </a:endParaRPr>
        </a:p>
      </dgm:t>
    </dgm:pt>
    <dgm:pt modelId="{2C2F1F64-7FE7-476F-BA36-B355B1C32F78}" type="parTrans" cxnId="{C0464539-A80A-485E-AEFD-F4DBF6E8AC97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1EA206D2-E443-4083-855A-C3280CA80591}" type="sibTrans" cxnId="{C0464539-A80A-485E-AEFD-F4DBF6E8AC97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5E01C424-EB72-4BF9-BE16-FD6747389219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b="1" dirty="0" smtClean="0">
              <a:latin typeface="맑은 고딕" pitchFamily="50" charset="-127"/>
              <a:ea typeface="맑은 고딕" pitchFamily="50" charset="-127"/>
            </a:rPr>
            <a:t>GSSIS-[DBA] 02_REINDEX AUTOMATION - </a:t>
          </a:r>
          <a:r>
            <a:rPr lang="ko-KR" altLang="ko-KR" sz="1200" b="1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b="1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ko-KR" sz="1200" b="1" dirty="0" smtClean="0">
              <a:latin typeface="맑은 고딕" pitchFamily="50" charset="-127"/>
              <a:ea typeface="맑은 고딕" pitchFamily="50" charset="-127"/>
            </a:rPr>
            <a:t> Target</a:t>
          </a:r>
          <a:endParaRPr lang="ko-KR" altLang="en-US" sz="1200" b="1" dirty="0">
            <a:latin typeface="맑은 고딕" pitchFamily="50" charset="-127"/>
            <a:ea typeface="맑은 고딕" pitchFamily="50" charset="-127"/>
          </a:endParaRPr>
        </a:p>
      </dgm:t>
    </dgm:pt>
    <dgm:pt modelId="{69A232DE-01C7-46C5-A6DE-8AEA28356B52}" type="parTrans" cxnId="{1B8B8554-1282-4DC9-9029-50655E5A987A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CACF9F36-DD5A-4BB1-99B6-B5CCCCB79BA9}" type="sibTrans" cxnId="{1B8B8554-1282-4DC9-9029-50655E5A987A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50EED95C-EDE3-41A5-987E-DC34587C06E9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수집된 조각도 정보 중 조각도 </a:t>
          </a:r>
          <a:r>
            <a:rPr lang="en-US" altLang="ko-KR" sz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&gt;= 40%, Index Page </a:t>
          </a:r>
          <a:r>
            <a:rPr lang="ko-KR" altLang="en-US" sz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사용률 </a:t>
          </a:r>
          <a:r>
            <a:rPr lang="en-US" altLang="ko-KR" sz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&lt; 60% </a:t>
          </a:r>
          <a:r>
            <a:rPr lang="ko-KR" altLang="en-US" sz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최종 대상</a:t>
          </a:r>
          <a:endParaRPr lang="ko-KR" altLang="en-US" sz="1200" dirty="0">
            <a:solidFill>
              <a:srgbClr val="FF0000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2F08FC56-E488-48C7-8DCE-DACE2A252D69}" type="parTrans" cxnId="{5FEC6789-BE32-49DB-B861-B8860AA224C0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042499A9-DEF9-44C7-91E1-36924E13C87D}" type="sibTrans" cxnId="{5FEC6789-BE32-49DB-B861-B8860AA224C0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CE466DE3-412E-4397-9AFF-04AC6F19D2D7}">
      <dgm:prSet phldrT="[텍스트]" custT="1"/>
      <dgm:spPr>
        <a:solidFill>
          <a:srgbClr val="9CC5F6"/>
        </a:solidFill>
        <a:ln w="9525"/>
      </dgm:spPr>
      <dgm:t>
        <a:bodyPr/>
        <a:lstStyle/>
        <a:p>
          <a:pPr latinLnBrk="1"/>
          <a:r>
            <a:rPr lang="en-US" altLang="ko-KR" sz="1200" b="1" dirty="0" err="1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rPr>
            <a:t>Reindex</a:t>
          </a:r>
          <a:endParaRPr lang="ko-KR" altLang="en-US" sz="1200" b="1" dirty="0">
            <a:solidFill>
              <a:schemeClr val="bg2">
                <a:lumMod val="10000"/>
              </a:schemeClr>
            </a:solidFill>
            <a:latin typeface="맑은 고딕" pitchFamily="50" charset="-127"/>
            <a:ea typeface="맑은 고딕" pitchFamily="50" charset="-127"/>
          </a:endParaRPr>
        </a:p>
      </dgm:t>
    </dgm:pt>
    <dgm:pt modelId="{EDFFFFCB-6638-4C70-8FFE-6C3E7B9B8548}" type="parTrans" cxnId="{6D694165-1028-47E7-A393-B26261118BF1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69415C98-45C0-49B1-B85D-3D1843D9F0A1}" type="sibTrans" cxnId="{6D694165-1028-47E7-A393-B26261118BF1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26173EC1-61B4-41C4-9709-44C00D224AB5}">
      <dgm:prSet phldrT="[텍스트]" custT="1"/>
      <dgm:spPr>
        <a:solidFill>
          <a:srgbClr val="D5DFF7">
            <a:alpha val="90000"/>
          </a:srgbClr>
        </a:solidFill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en-US" sz="1200" b="1" dirty="0" smtClean="0">
              <a:latin typeface="맑은 고딕" pitchFamily="50" charset="-127"/>
              <a:ea typeface="맑은 고딕" pitchFamily="50" charset="-127"/>
            </a:rPr>
            <a:t>[DBA] 02_REINDEX AUTOMATION - </a:t>
          </a:r>
          <a:r>
            <a:rPr lang="ko-KR" altLang="en-US" sz="1200" b="1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en-US" sz="1200" b="1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en-US" sz="1200" b="1" dirty="0" smtClean="0">
              <a:latin typeface="맑은 고딕" pitchFamily="50" charset="-127"/>
              <a:ea typeface="맑은 고딕" pitchFamily="50" charset="-127"/>
            </a:rPr>
            <a:t> Target</a:t>
          </a:r>
          <a:endParaRPr lang="ko-KR" altLang="en-US" sz="1200" b="1" dirty="0">
            <a:latin typeface="맑은 고딕" pitchFamily="50" charset="-127"/>
            <a:ea typeface="맑은 고딕" pitchFamily="50" charset="-127"/>
          </a:endParaRPr>
        </a:p>
      </dgm:t>
    </dgm:pt>
    <dgm:pt modelId="{699458E5-A2B0-4929-984B-E9C78FFBDB67}" type="parTrans" cxnId="{F28BDD3E-75F4-45F7-9167-4FBC24F3D734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E8A7E4A1-48F1-4A39-BDEF-F6F55B2322B5}" type="sibTrans" cxnId="{F28BDD3E-75F4-45F7-9167-4FBC24F3D734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36D0173B-3B1C-4D20-B1AE-074D66061115}">
      <dgm:prSet phldrT="[텍스트]" custT="1"/>
      <dgm:spPr>
        <a:solidFill>
          <a:srgbClr val="D5DFF7">
            <a:alpha val="90000"/>
          </a:srgbClr>
        </a:solidFill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매주 </a:t>
          </a:r>
          <a:r>
            <a:rPr lang="ko-KR" altLang="en-US" sz="12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금요일 </a:t>
          </a:r>
          <a:r>
            <a:rPr lang="en-US" altLang="ko-KR" sz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03:10</a:t>
          </a:r>
          <a:endParaRPr lang="ko-KR" altLang="en-US" sz="1200" dirty="0">
            <a:solidFill>
              <a:srgbClr val="FF0000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C462FB5A-FA84-49EA-BAC5-DC70AC02322A}" type="parTrans" cxnId="{8E8F14A1-74E9-44EA-9477-9A6969BE4728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E0C89836-54B6-4E37-90F5-CBCD0544A1C7}" type="sibTrans" cxnId="{8E8F14A1-74E9-44EA-9477-9A6969BE4728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ED630455-2ED7-4623-991A-5021AEF3FC80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매주 목요일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10:10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BCF07FBB-E083-415C-A558-B038D2ADE511}" type="parTrans" cxnId="{FEB40CFD-5C97-41ED-8912-19FF8BFA07E4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173FC446-E8CB-414E-ADEB-257D6053CD9B}" type="sibTrans" cxnId="{FEB40CFD-5C97-41ED-8912-19FF8BFA07E4}">
      <dgm:prSet/>
      <dgm:spPr/>
      <dgm:t>
        <a:bodyPr/>
        <a:lstStyle/>
        <a:p>
          <a:pPr latinLnBrk="1"/>
          <a:endParaRPr lang="ko-KR" altLang="en-US" sz="1200">
            <a:latin typeface="맑은 고딕" pitchFamily="50" charset="-127"/>
            <a:ea typeface="맑은 고딕" pitchFamily="50" charset="-127"/>
          </a:endParaRPr>
        </a:p>
      </dgm:t>
    </dgm:pt>
    <dgm:pt modelId="{B76B74DA-51BC-4513-935B-43738BE9B562}">
      <dgm:prSet phldrT="[텍스트]" custT="1"/>
      <dgm:spPr>
        <a:solidFill>
          <a:srgbClr val="D5DFF7">
            <a:alpha val="90000"/>
          </a:srgbClr>
        </a:solidFill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각 서버의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Local JOB </a:t>
          </a:r>
          <a:r>
            <a:rPr lang="ko-KR" altLang="en-US" sz="1200" dirty="0" smtClean="0">
              <a:latin typeface="맑은 고딕" pitchFamily="50" charset="-127"/>
              <a:ea typeface="맑은 고딕" pitchFamily="50" charset="-127"/>
            </a:rPr>
            <a:t>실행 </a:t>
          </a:r>
          <a:r>
            <a:rPr lang="en-US" altLang="ko-KR" sz="1200" dirty="0" smtClean="0">
              <a:latin typeface="맑은 고딕" pitchFamily="50" charset="-127"/>
              <a:ea typeface="맑은 고딕" pitchFamily="50" charset="-127"/>
            </a:rPr>
            <a:t>( [DBA] REINDEX AUTOMATION - REINDEX MOD0 </a:t>
          </a:r>
          <a:r>
            <a:rPr lang="da-DK" altLang="ko-KR" sz="1200" dirty="0" smtClean="0">
              <a:latin typeface="맑은 고딕" pitchFamily="50" charset="-127"/>
              <a:ea typeface="맑은 고딕" pitchFamily="50" charset="-127"/>
            </a:rPr>
            <a:t>~ MOD3 )</a:t>
          </a:r>
          <a:endParaRPr lang="ko-KR" altLang="en-US" sz="1200" dirty="0">
            <a:latin typeface="맑은 고딕" pitchFamily="50" charset="-127"/>
            <a:ea typeface="맑은 고딕" pitchFamily="50" charset="-127"/>
          </a:endParaRPr>
        </a:p>
      </dgm:t>
    </dgm:pt>
    <dgm:pt modelId="{043F72C1-7714-4FE3-AC8A-823539FD2AF0}" type="parTrans" cxnId="{6FAD0F0C-C12D-42D6-B1FC-53BDDC368F9D}">
      <dgm:prSet/>
      <dgm:spPr/>
      <dgm:t>
        <a:bodyPr/>
        <a:lstStyle/>
        <a:p>
          <a:pPr latinLnBrk="1"/>
          <a:endParaRPr lang="ko-KR" altLang="en-US"/>
        </a:p>
      </dgm:t>
    </dgm:pt>
    <dgm:pt modelId="{A277AE7B-C8E3-4895-8AA6-AA37035024BD}" type="sibTrans" cxnId="{6FAD0F0C-C12D-42D6-B1FC-53BDDC368F9D}">
      <dgm:prSet/>
      <dgm:spPr/>
      <dgm:t>
        <a:bodyPr/>
        <a:lstStyle/>
        <a:p>
          <a:pPr latinLnBrk="1"/>
          <a:endParaRPr lang="ko-KR" altLang="en-US"/>
        </a:p>
      </dgm:t>
    </dgm:pt>
    <dgm:pt modelId="{89E02048-AAE2-4D4D-9600-D40DA60EED70}">
      <dgm:prSet phldrT="[텍스트]" custT="1"/>
      <dgm:spPr>
        <a:solidFill>
          <a:srgbClr val="D5DFF7">
            <a:alpha val="90000"/>
          </a:srgbClr>
        </a:solidFill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dirty="0" err="1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Rendex</a:t>
          </a:r>
          <a:r>
            <a:rPr lang="en-US" altLang="ko-KR" sz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 </a:t>
          </a:r>
          <a:r>
            <a:rPr lang="ko-KR" altLang="en-US" sz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실행</a:t>
          </a:r>
          <a:endParaRPr lang="ko-KR" altLang="en-US" sz="1200" dirty="0">
            <a:solidFill>
              <a:srgbClr val="FF0000"/>
            </a:solidFill>
            <a:latin typeface="맑은 고딕" pitchFamily="50" charset="-127"/>
            <a:ea typeface="맑은 고딕" pitchFamily="50" charset="-127"/>
          </a:endParaRPr>
        </a:p>
      </dgm:t>
    </dgm:pt>
    <dgm:pt modelId="{9EDE40A7-28E3-4F83-8350-432E44010F78}" type="parTrans" cxnId="{49EEF96C-B6AE-4B03-9CE6-7FB86F2B5825}">
      <dgm:prSet/>
      <dgm:spPr/>
      <dgm:t>
        <a:bodyPr/>
        <a:lstStyle/>
        <a:p>
          <a:pPr latinLnBrk="1"/>
          <a:endParaRPr lang="ko-KR" altLang="en-US"/>
        </a:p>
      </dgm:t>
    </dgm:pt>
    <dgm:pt modelId="{5E78B9BB-3CEC-4B45-AAC6-B5EE61C910F0}" type="sibTrans" cxnId="{49EEF96C-B6AE-4B03-9CE6-7FB86F2B5825}">
      <dgm:prSet/>
      <dgm:spPr/>
      <dgm:t>
        <a:bodyPr/>
        <a:lstStyle/>
        <a:p>
          <a:pPr latinLnBrk="1"/>
          <a:endParaRPr lang="ko-KR" altLang="en-US"/>
        </a:p>
      </dgm:t>
    </dgm:pt>
    <dgm:pt modelId="{C98DDD82-8462-4402-8F12-EADD189477BB}">
      <dgm:prSet phldrT="[텍스트]" custT="1"/>
      <dgm:spPr>
        <a:solidFill>
          <a:srgbClr val="D5DFF7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b="1" dirty="0" err="1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rPr>
            <a:t>Reindex</a:t>
          </a:r>
          <a:endParaRPr lang="en-US" altLang="ko-KR" sz="1200" b="1" dirty="0" smtClean="0">
            <a:solidFill>
              <a:schemeClr val="bg2">
                <a:lumMod val="10000"/>
              </a:schemeClr>
            </a:solidFill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ko-KR" altLang="en-US" sz="1200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rPr>
            <a:t>중지</a:t>
          </a:r>
          <a:r>
            <a:rPr lang="en-US" altLang="ko-KR" sz="1200" b="1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rPr>
            <a:t> </a:t>
          </a:r>
        </a:p>
      </dgm:t>
    </dgm:pt>
    <dgm:pt modelId="{AB0C64C6-557F-44E2-A30A-50BAD3BEEA8F}" type="parTrans" cxnId="{F867B0D7-FA2D-4DB2-BF96-16F15022E088}">
      <dgm:prSet/>
      <dgm:spPr/>
      <dgm:t>
        <a:bodyPr/>
        <a:lstStyle/>
        <a:p>
          <a:pPr latinLnBrk="1"/>
          <a:endParaRPr lang="ko-KR" altLang="en-US"/>
        </a:p>
      </dgm:t>
    </dgm:pt>
    <dgm:pt modelId="{0F73CFF5-A2E9-46C9-A8D4-5C36D92F188E}" type="sibTrans" cxnId="{F867B0D7-FA2D-4DB2-BF96-16F15022E088}">
      <dgm:prSet/>
      <dgm:spPr/>
      <dgm:t>
        <a:bodyPr/>
        <a:lstStyle/>
        <a:p>
          <a:pPr latinLnBrk="1"/>
          <a:endParaRPr lang="ko-KR" altLang="en-US"/>
        </a:p>
      </dgm:t>
    </dgm:pt>
    <dgm:pt modelId="{A14EF878-98AD-4501-BB27-C288ED728C50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0" dirty="0" smtClean="0">
              <a:latin typeface="맑은 고딕" pitchFamily="50" charset="-127"/>
              <a:ea typeface="맑은 고딕" pitchFamily="50" charset="-127"/>
            </a:rPr>
            <a:t>각 서버의 </a:t>
          </a:r>
          <a:r>
            <a:rPr lang="en-US" altLang="ko-KR" sz="1200" b="0" dirty="0" smtClean="0">
              <a:latin typeface="맑은 고딕" pitchFamily="50" charset="-127"/>
              <a:ea typeface="맑은 고딕" pitchFamily="50" charset="-127"/>
            </a:rPr>
            <a:t>Local JOB </a:t>
          </a:r>
          <a:r>
            <a:rPr lang="ko-KR" altLang="en-US" sz="1200" b="0" dirty="0" smtClean="0">
              <a:latin typeface="맑은 고딕" pitchFamily="50" charset="-127"/>
              <a:ea typeface="맑은 고딕" pitchFamily="50" charset="-127"/>
            </a:rPr>
            <a:t>실행  </a:t>
          </a:r>
          <a:r>
            <a:rPr lang="en-US" altLang="ko-KR" sz="1200" b="0" dirty="0" smtClean="0">
              <a:latin typeface="맑은 고딕" pitchFamily="50" charset="-127"/>
              <a:ea typeface="맑은 고딕" pitchFamily="50" charset="-127"/>
            </a:rPr>
            <a:t>( [DBA] REINDEX AUTOMATION - KILL REINDEX )</a:t>
          </a:r>
        </a:p>
      </dgm:t>
    </dgm:pt>
    <dgm:pt modelId="{E524F288-E528-4B98-BCEA-8AA18EC4A405}" type="parTrans" cxnId="{0E9A6086-D107-496F-B0C9-B756467F43F2}">
      <dgm:prSet/>
      <dgm:spPr/>
      <dgm:t>
        <a:bodyPr/>
        <a:lstStyle/>
        <a:p>
          <a:pPr latinLnBrk="1"/>
          <a:endParaRPr lang="ko-KR" altLang="en-US"/>
        </a:p>
      </dgm:t>
    </dgm:pt>
    <dgm:pt modelId="{16FC4C23-2D25-4B30-8667-C9FC764CD6F7}" type="sibTrans" cxnId="{0E9A6086-D107-496F-B0C9-B756467F43F2}">
      <dgm:prSet/>
      <dgm:spPr/>
      <dgm:t>
        <a:bodyPr/>
        <a:lstStyle/>
        <a:p>
          <a:pPr latinLnBrk="1"/>
          <a:endParaRPr lang="ko-KR" altLang="en-US"/>
        </a:p>
      </dgm:t>
    </dgm:pt>
    <dgm:pt modelId="{E76B5527-1B51-4937-AFAB-750F399ED086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en-US" altLang="ko-KR" sz="1200" b="1" dirty="0" smtClean="0">
              <a:latin typeface="맑은 고딕" pitchFamily="50" charset="-127"/>
              <a:ea typeface="맑은 고딕" pitchFamily="50" charset="-127"/>
            </a:rPr>
            <a:t>[DBA] 04_REINDEX AUTOMATION - </a:t>
          </a:r>
          <a:r>
            <a:rPr lang="ko-KR" altLang="ko-KR" sz="1200" b="1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b="1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ko-KR" sz="1200" b="1" dirty="0" smtClean="0">
              <a:latin typeface="맑은 고딕" pitchFamily="50" charset="-127"/>
              <a:ea typeface="맑은 고딕" pitchFamily="50" charset="-127"/>
            </a:rPr>
            <a:t> Kill</a:t>
          </a:r>
        </a:p>
      </dgm:t>
    </dgm:pt>
    <dgm:pt modelId="{37DED8A1-9EF1-4689-9399-1C8A78480391}" type="parTrans" cxnId="{DE4F9E2B-689F-445D-9E65-227773BA9D91}">
      <dgm:prSet/>
      <dgm:spPr/>
      <dgm:t>
        <a:bodyPr/>
        <a:lstStyle/>
        <a:p>
          <a:pPr latinLnBrk="1"/>
          <a:endParaRPr lang="ko-KR" altLang="en-US"/>
        </a:p>
      </dgm:t>
    </dgm:pt>
    <dgm:pt modelId="{E9AE0397-D8CB-40B8-87AB-93B160B700E0}" type="sibTrans" cxnId="{DE4F9E2B-689F-445D-9E65-227773BA9D91}">
      <dgm:prSet/>
      <dgm:spPr/>
      <dgm:t>
        <a:bodyPr/>
        <a:lstStyle/>
        <a:p>
          <a:pPr latinLnBrk="1"/>
          <a:endParaRPr lang="ko-KR" altLang="en-US"/>
        </a:p>
      </dgm:t>
    </dgm:pt>
    <dgm:pt modelId="{3BE8EF4C-9F57-4ADE-9596-45BBF5561FE8}">
      <dgm:prSet phldrT="[텍스트]" custT="1"/>
      <dgm:spPr>
        <a:ln w="12700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1200" b="0" dirty="0" smtClean="0">
              <a:latin typeface="맑은 고딕" pitchFamily="50" charset="-127"/>
              <a:ea typeface="맑은 고딕" pitchFamily="50" charset="-127"/>
            </a:rPr>
            <a:t>매주 금요일 </a:t>
          </a:r>
          <a:r>
            <a:rPr lang="en-US" altLang="ko-KR" sz="1200" b="0" dirty="0" smtClean="0">
              <a:latin typeface="맑은 고딕" pitchFamily="50" charset="-127"/>
              <a:ea typeface="맑은 고딕" pitchFamily="50" charset="-127"/>
            </a:rPr>
            <a:t>06:10</a:t>
          </a:r>
        </a:p>
      </dgm:t>
    </dgm:pt>
    <dgm:pt modelId="{05D95B01-4A4B-4C72-9C8C-4A6E7C01F472}" type="parTrans" cxnId="{D73E9976-2600-435A-A068-1B6C6D7EBD8B}">
      <dgm:prSet/>
      <dgm:spPr/>
      <dgm:t>
        <a:bodyPr/>
        <a:lstStyle/>
        <a:p>
          <a:pPr latinLnBrk="1"/>
          <a:endParaRPr lang="ko-KR" altLang="en-US"/>
        </a:p>
      </dgm:t>
    </dgm:pt>
    <dgm:pt modelId="{5ADBBCB3-A3E3-4673-A905-DB2CCD4C5BB4}" type="sibTrans" cxnId="{D73E9976-2600-435A-A068-1B6C6D7EBD8B}">
      <dgm:prSet/>
      <dgm:spPr/>
      <dgm:t>
        <a:bodyPr/>
        <a:lstStyle/>
        <a:p>
          <a:pPr latinLnBrk="1"/>
          <a:endParaRPr lang="ko-KR" altLang="en-US"/>
        </a:p>
      </dgm:t>
    </dgm:pt>
    <dgm:pt modelId="{CDB6B8F3-C3C2-4EF1-BB8E-3FC794D7FB9A}" type="pres">
      <dgm:prSet presAssocID="{C8A3FC7E-B692-42C9-A8A4-2F24C62EE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C7AB21-2F6E-45C6-83D2-C5393F7F400E}" type="pres">
      <dgm:prSet presAssocID="{FE4FC752-6561-40DA-9527-4E98B69D0A35}" presName="composite" presStyleCnt="0"/>
      <dgm:spPr/>
    </dgm:pt>
    <dgm:pt modelId="{85414822-3896-4BB7-8F76-9E6C752BD7F7}" type="pres">
      <dgm:prSet presAssocID="{FE4FC752-6561-40DA-9527-4E98B69D0A35}" presName="parentText" presStyleLbl="alignNode1" presStyleIdx="0" presStyleCnt="3" custScaleY="115547" custLinFactNeighborX="0" custLinFactNeighborY="-418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B92D35-E227-40ED-A399-F1D1B84DE415}" type="pres">
      <dgm:prSet presAssocID="{FE4FC752-6561-40DA-9527-4E98B69D0A35}" presName="descendantText" presStyleLbl="alignAcc1" presStyleIdx="0" presStyleCnt="3" custScaleY="123240" custLinFactNeighborX="0" custLinFactNeighborY="-3939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61D078-61C4-4E43-893C-6B8F1D8FB829}" type="pres">
      <dgm:prSet presAssocID="{1EA206D2-E443-4083-855A-C3280CA80591}" presName="sp" presStyleCnt="0"/>
      <dgm:spPr/>
    </dgm:pt>
    <dgm:pt modelId="{8DC1660F-92D8-4187-9DAE-251E4EA206DF}" type="pres">
      <dgm:prSet presAssocID="{CE466DE3-412E-4397-9AFF-04AC6F19D2D7}" presName="composite" presStyleCnt="0"/>
      <dgm:spPr/>
    </dgm:pt>
    <dgm:pt modelId="{4E83245D-7F9D-4B22-A8E0-198C0FFECA01}" type="pres">
      <dgm:prSet presAssocID="{CE466DE3-412E-4397-9AFF-04AC6F19D2D7}" presName="parentText" presStyleLbl="alignNode1" presStyleIdx="1" presStyleCnt="3" custScaleX="95824" custScaleY="127811" custLinFactNeighborX="1900" custLinFactNeighborY="-1859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3410E-A9DE-43E5-9352-507317712359}" type="pres">
      <dgm:prSet presAssocID="{CE466DE3-412E-4397-9AFF-04AC6F19D2D7}" presName="descendantText" presStyleLbl="alignAcc1" presStyleIdx="1" presStyleCnt="3" custScaleX="100191" custScaleY="146469" custLinFactNeighborX="160" custLinFactNeighborY="-2500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106971-C0EC-44DB-BD96-60C51F48F4BA}" type="pres">
      <dgm:prSet presAssocID="{69415C98-45C0-49B1-B85D-3D1843D9F0A1}" presName="sp" presStyleCnt="0"/>
      <dgm:spPr/>
    </dgm:pt>
    <dgm:pt modelId="{DE9B37E6-DE1F-4713-88FD-8629EF9CB51C}" type="pres">
      <dgm:prSet presAssocID="{C98DDD82-8462-4402-8F12-EADD189477BB}" presName="composite" presStyleCnt="0"/>
      <dgm:spPr/>
    </dgm:pt>
    <dgm:pt modelId="{8F610460-2D45-461A-9E14-272D654CFCD2}" type="pres">
      <dgm:prSet presAssocID="{C98DDD82-8462-4402-8F12-EADD189477BB}" presName="parentText" presStyleLbl="alignNode1" presStyleIdx="2" presStyleCnt="3" custScaleX="95000" custLinFactNeighborX="1934" custLinFactNeighborY="-3480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2B1DCE-01D6-4017-A6B0-412C68E27B95}" type="pres">
      <dgm:prSet presAssocID="{C98DDD82-8462-4402-8F12-EADD189477BB}" presName="descendantText" presStyleLbl="alignAcc1" presStyleIdx="2" presStyleCnt="3" custLinFactNeighborY="-471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FAD0F0C-C12D-42D6-B1FC-53BDDC368F9D}" srcId="{CE466DE3-412E-4397-9AFF-04AC6F19D2D7}" destId="{B76B74DA-51BC-4513-935B-43738BE9B562}" srcOrd="3" destOrd="0" parTransId="{043F72C1-7714-4FE3-AC8A-823539FD2AF0}" sibTransId="{A277AE7B-C8E3-4895-8AA6-AA37035024BD}"/>
    <dgm:cxn modelId="{F28BDD3E-75F4-45F7-9167-4FBC24F3D734}" srcId="{CE466DE3-412E-4397-9AFF-04AC6F19D2D7}" destId="{26173EC1-61B4-41C4-9709-44C00D224AB5}" srcOrd="0" destOrd="0" parTransId="{699458E5-A2B0-4929-984B-E9C78FFBDB67}" sibTransId="{E8A7E4A1-48F1-4A39-BDEF-F6F55B2322B5}"/>
    <dgm:cxn modelId="{93EB1DD9-8989-4684-A500-BF81AB2BEDD2}" type="presOf" srcId="{A14EF878-98AD-4501-BB27-C288ED728C50}" destId="{6F2B1DCE-01D6-4017-A6B0-412C68E27B95}" srcOrd="0" destOrd="2" presId="urn:microsoft.com/office/officeart/2005/8/layout/chevron2"/>
    <dgm:cxn modelId="{F867B0D7-FA2D-4DB2-BF96-16F15022E088}" srcId="{C8A3FC7E-B692-42C9-A8A4-2F24C62EEAB8}" destId="{C98DDD82-8462-4402-8F12-EADD189477BB}" srcOrd="2" destOrd="0" parTransId="{AB0C64C6-557F-44E2-A30A-50BAD3BEEA8F}" sibTransId="{0F73CFF5-A2E9-46C9-A8D4-5C36D92F188E}"/>
    <dgm:cxn modelId="{55206C06-AF00-4803-BC60-EA3770FEA0A2}" type="presOf" srcId="{E76B5527-1B51-4937-AFAB-750F399ED086}" destId="{6F2B1DCE-01D6-4017-A6B0-412C68E27B95}" srcOrd="0" destOrd="0" presId="urn:microsoft.com/office/officeart/2005/8/layout/chevron2"/>
    <dgm:cxn modelId="{4BA5FAED-44D2-4945-916D-5BAE82437C27}" type="presOf" srcId="{3BE8EF4C-9F57-4ADE-9596-45BBF5561FE8}" destId="{6F2B1DCE-01D6-4017-A6B0-412C68E27B95}" srcOrd="0" destOrd="1" presId="urn:microsoft.com/office/officeart/2005/8/layout/chevron2"/>
    <dgm:cxn modelId="{11C74737-46C6-4913-AC42-589A00B23F12}" type="presOf" srcId="{ED630455-2ED7-4623-991A-5021AEF3FC80}" destId="{86B92D35-E227-40ED-A399-F1D1B84DE415}" srcOrd="0" destOrd="1" presId="urn:microsoft.com/office/officeart/2005/8/layout/chevron2"/>
    <dgm:cxn modelId="{66EB9511-5B23-446A-934E-64B68DD57132}" type="presOf" srcId="{26173EC1-61B4-41C4-9709-44C00D224AB5}" destId="{3943410E-A9DE-43E5-9352-507317712359}" srcOrd="0" destOrd="0" presId="urn:microsoft.com/office/officeart/2005/8/layout/chevron2"/>
    <dgm:cxn modelId="{0E9A6086-D107-496F-B0C9-B756467F43F2}" srcId="{C98DDD82-8462-4402-8F12-EADD189477BB}" destId="{A14EF878-98AD-4501-BB27-C288ED728C50}" srcOrd="2" destOrd="0" parTransId="{E524F288-E528-4B98-BCEA-8AA18EC4A405}" sibTransId="{16FC4C23-2D25-4B30-8667-C9FC764CD6F7}"/>
    <dgm:cxn modelId="{D73E9976-2600-435A-A068-1B6C6D7EBD8B}" srcId="{C98DDD82-8462-4402-8F12-EADD189477BB}" destId="{3BE8EF4C-9F57-4ADE-9596-45BBF5561FE8}" srcOrd="1" destOrd="0" parTransId="{05D95B01-4A4B-4C72-9C8C-4A6E7C01F472}" sibTransId="{5ADBBCB3-A3E3-4673-A905-DB2CCD4C5BB4}"/>
    <dgm:cxn modelId="{686C64BC-E8A6-4728-9C2A-BB3B7ED8708B}" type="presOf" srcId="{CE466DE3-412E-4397-9AFF-04AC6F19D2D7}" destId="{4E83245D-7F9D-4B22-A8E0-198C0FFECA01}" srcOrd="0" destOrd="0" presId="urn:microsoft.com/office/officeart/2005/8/layout/chevron2"/>
    <dgm:cxn modelId="{E776EF43-C948-4AFD-B51F-B59778EEFFD8}" type="presOf" srcId="{36D0173B-3B1C-4D20-B1AE-074D66061115}" destId="{3943410E-A9DE-43E5-9352-507317712359}" srcOrd="0" destOrd="1" presId="urn:microsoft.com/office/officeart/2005/8/layout/chevron2"/>
    <dgm:cxn modelId="{1887F9D4-C958-4165-8685-D4A713F89C17}" type="presOf" srcId="{B76B74DA-51BC-4513-935B-43738BE9B562}" destId="{3943410E-A9DE-43E5-9352-507317712359}" srcOrd="0" destOrd="3" presId="urn:microsoft.com/office/officeart/2005/8/layout/chevron2"/>
    <dgm:cxn modelId="{49EEF96C-B6AE-4B03-9CE6-7FB86F2B5825}" srcId="{CE466DE3-412E-4397-9AFF-04AC6F19D2D7}" destId="{89E02048-AAE2-4D4D-9600-D40DA60EED70}" srcOrd="2" destOrd="0" parTransId="{9EDE40A7-28E3-4F83-8350-432E44010F78}" sibTransId="{5E78B9BB-3CEC-4B45-AAC6-B5EE61C910F0}"/>
    <dgm:cxn modelId="{1B8B8554-1282-4DC9-9029-50655E5A987A}" srcId="{FE4FC752-6561-40DA-9527-4E98B69D0A35}" destId="{5E01C424-EB72-4BF9-BE16-FD6747389219}" srcOrd="0" destOrd="0" parTransId="{69A232DE-01C7-46C5-A6DE-8AEA28356B52}" sibTransId="{CACF9F36-DD5A-4BB1-99B6-B5CCCCB79BA9}"/>
    <dgm:cxn modelId="{5FEC6789-BE32-49DB-B861-B8860AA224C0}" srcId="{FE4FC752-6561-40DA-9527-4E98B69D0A35}" destId="{50EED95C-EDE3-41A5-987E-DC34587C06E9}" srcOrd="2" destOrd="0" parTransId="{2F08FC56-E488-48C7-8DCE-DACE2A252D69}" sibTransId="{042499A9-DEF9-44C7-91E1-36924E13C87D}"/>
    <dgm:cxn modelId="{8E8F14A1-74E9-44EA-9477-9A6969BE4728}" srcId="{CE466DE3-412E-4397-9AFF-04AC6F19D2D7}" destId="{36D0173B-3B1C-4D20-B1AE-074D66061115}" srcOrd="1" destOrd="0" parTransId="{C462FB5A-FA84-49EA-BAC5-DC70AC02322A}" sibTransId="{E0C89836-54B6-4E37-90F5-CBCD0544A1C7}"/>
    <dgm:cxn modelId="{DE4F9E2B-689F-445D-9E65-227773BA9D91}" srcId="{C98DDD82-8462-4402-8F12-EADD189477BB}" destId="{E76B5527-1B51-4937-AFAB-750F399ED086}" srcOrd="0" destOrd="0" parTransId="{37DED8A1-9EF1-4689-9399-1C8A78480391}" sibTransId="{E9AE0397-D8CB-40B8-87AB-93B160B700E0}"/>
    <dgm:cxn modelId="{6365F2D8-9805-47BC-A643-280CBC27C37D}" type="presOf" srcId="{5E01C424-EB72-4BF9-BE16-FD6747389219}" destId="{86B92D35-E227-40ED-A399-F1D1B84DE415}" srcOrd="0" destOrd="0" presId="urn:microsoft.com/office/officeart/2005/8/layout/chevron2"/>
    <dgm:cxn modelId="{474595C1-3631-4B90-8079-423D6BDD8D89}" type="presOf" srcId="{C98DDD82-8462-4402-8F12-EADD189477BB}" destId="{8F610460-2D45-461A-9E14-272D654CFCD2}" srcOrd="0" destOrd="0" presId="urn:microsoft.com/office/officeart/2005/8/layout/chevron2"/>
    <dgm:cxn modelId="{870310E7-2802-48C4-A58E-557455D30335}" type="presOf" srcId="{50EED95C-EDE3-41A5-987E-DC34587C06E9}" destId="{86B92D35-E227-40ED-A399-F1D1B84DE415}" srcOrd="0" destOrd="2" presId="urn:microsoft.com/office/officeart/2005/8/layout/chevron2"/>
    <dgm:cxn modelId="{6D694165-1028-47E7-A393-B26261118BF1}" srcId="{C8A3FC7E-B692-42C9-A8A4-2F24C62EEAB8}" destId="{CE466DE3-412E-4397-9AFF-04AC6F19D2D7}" srcOrd="1" destOrd="0" parTransId="{EDFFFFCB-6638-4C70-8FFE-6C3E7B9B8548}" sibTransId="{69415C98-45C0-49B1-B85D-3D1843D9F0A1}"/>
    <dgm:cxn modelId="{98F696B4-301E-4310-9501-78C6EB991FD5}" type="presOf" srcId="{FE4FC752-6561-40DA-9527-4E98B69D0A35}" destId="{85414822-3896-4BB7-8F76-9E6C752BD7F7}" srcOrd="0" destOrd="0" presId="urn:microsoft.com/office/officeart/2005/8/layout/chevron2"/>
    <dgm:cxn modelId="{FEB40CFD-5C97-41ED-8912-19FF8BFA07E4}" srcId="{FE4FC752-6561-40DA-9527-4E98B69D0A35}" destId="{ED630455-2ED7-4623-991A-5021AEF3FC80}" srcOrd="1" destOrd="0" parTransId="{BCF07FBB-E083-415C-A558-B038D2ADE511}" sibTransId="{173FC446-E8CB-414E-ADEB-257D6053CD9B}"/>
    <dgm:cxn modelId="{804A4E69-4AE9-44C5-B09A-D28BB6E527E9}" type="presOf" srcId="{C8A3FC7E-B692-42C9-A8A4-2F24C62EEAB8}" destId="{CDB6B8F3-C3C2-4EF1-BB8E-3FC794D7FB9A}" srcOrd="0" destOrd="0" presId="urn:microsoft.com/office/officeart/2005/8/layout/chevron2"/>
    <dgm:cxn modelId="{C0464539-A80A-485E-AEFD-F4DBF6E8AC97}" srcId="{C8A3FC7E-B692-42C9-A8A4-2F24C62EEAB8}" destId="{FE4FC752-6561-40DA-9527-4E98B69D0A35}" srcOrd="0" destOrd="0" parTransId="{2C2F1F64-7FE7-476F-BA36-B355B1C32F78}" sibTransId="{1EA206D2-E443-4083-855A-C3280CA80591}"/>
    <dgm:cxn modelId="{AED7E3D3-BCC7-4669-ABB0-B0E7CFE8D644}" type="presOf" srcId="{89E02048-AAE2-4D4D-9600-D40DA60EED70}" destId="{3943410E-A9DE-43E5-9352-507317712359}" srcOrd="0" destOrd="2" presId="urn:microsoft.com/office/officeart/2005/8/layout/chevron2"/>
    <dgm:cxn modelId="{573AABA0-1F54-4D0C-A4BF-5685642550E7}" type="presParOf" srcId="{CDB6B8F3-C3C2-4EF1-BB8E-3FC794D7FB9A}" destId="{AAC7AB21-2F6E-45C6-83D2-C5393F7F400E}" srcOrd="0" destOrd="0" presId="urn:microsoft.com/office/officeart/2005/8/layout/chevron2"/>
    <dgm:cxn modelId="{7B9511D6-2377-440C-8138-D6491962CB76}" type="presParOf" srcId="{AAC7AB21-2F6E-45C6-83D2-C5393F7F400E}" destId="{85414822-3896-4BB7-8F76-9E6C752BD7F7}" srcOrd="0" destOrd="0" presId="urn:microsoft.com/office/officeart/2005/8/layout/chevron2"/>
    <dgm:cxn modelId="{4B799A49-B4B3-4159-87A4-BDD19F96F24D}" type="presParOf" srcId="{AAC7AB21-2F6E-45C6-83D2-C5393F7F400E}" destId="{86B92D35-E227-40ED-A399-F1D1B84DE415}" srcOrd="1" destOrd="0" presId="urn:microsoft.com/office/officeart/2005/8/layout/chevron2"/>
    <dgm:cxn modelId="{964C6276-B33B-4EBB-9A45-FEFEC62CC73D}" type="presParOf" srcId="{CDB6B8F3-C3C2-4EF1-BB8E-3FC794D7FB9A}" destId="{3561D078-61C4-4E43-893C-6B8F1D8FB829}" srcOrd="1" destOrd="0" presId="urn:microsoft.com/office/officeart/2005/8/layout/chevron2"/>
    <dgm:cxn modelId="{A1FFB4D9-F986-46F1-82B5-A29E7C3A60D8}" type="presParOf" srcId="{CDB6B8F3-C3C2-4EF1-BB8E-3FC794D7FB9A}" destId="{8DC1660F-92D8-4187-9DAE-251E4EA206DF}" srcOrd="2" destOrd="0" presId="urn:microsoft.com/office/officeart/2005/8/layout/chevron2"/>
    <dgm:cxn modelId="{EF9FE8A4-F3E1-454C-AC80-6DA267232786}" type="presParOf" srcId="{8DC1660F-92D8-4187-9DAE-251E4EA206DF}" destId="{4E83245D-7F9D-4B22-A8E0-198C0FFECA01}" srcOrd="0" destOrd="0" presId="urn:microsoft.com/office/officeart/2005/8/layout/chevron2"/>
    <dgm:cxn modelId="{7992C5E1-2880-427C-B7C1-D2278F5DD94E}" type="presParOf" srcId="{8DC1660F-92D8-4187-9DAE-251E4EA206DF}" destId="{3943410E-A9DE-43E5-9352-507317712359}" srcOrd="1" destOrd="0" presId="urn:microsoft.com/office/officeart/2005/8/layout/chevron2"/>
    <dgm:cxn modelId="{8028DE5A-0C6D-41DA-A9F6-4AF74A20F52A}" type="presParOf" srcId="{CDB6B8F3-C3C2-4EF1-BB8E-3FC794D7FB9A}" destId="{F2106971-C0EC-44DB-BD96-60C51F48F4BA}" srcOrd="3" destOrd="0" presId="urn:microsoft.com/office/officeart/2005/8/layout/chevron2"/>
    <dgm:cxn modelId="{7DE3C3CA-433A-4D9B-8792-BCE4BD2CDFEA}" type="presParOf" srcId="{CDB6B8F3-C3C2-4EF1-BB8E-3FC794D7FB9A}" destId="{DE9B37E6-DE1F-4713-88FD-8629EF9CB51C}" srcOrd="4" destOrd="0" presId="urn:microsoft.com/office/officeart/2005/8/layout/chevron2"/>
    <dgm:cxn modelId="{6257330C-6EB4-4692-9215-B97369A70235}" type="presParOf" srcId="{DE9B37E6-DE1F-4713-88FD-8629EF9CB51C}" destId="{8F610460-2D45-461A-9E14-272D654CFCD2}" srcOrd="0" destOrd="0" presId="urn:microsoft.com/office/officeart/2005/8/layout/chevron2"/>
    <dgm:cxn modelId="{37BB47A4-2C4A-4796-9DF2-3777125682AD}" type="presParOf" srcId="{DE9B37E6-DE1F-4713-88FD-8629EF9CB51C}" destId="{6F2B1DCE-01D6-4017-A6B0-412C68E27B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14822-3896-4BB7-8F76-9E6C752BD7F7}">
      <dsp:nvSpPr>
        <dsp:cNvPr id="0" name=""/>
        <dsp:cNvSpPr/>
      </dsp:nvSpPr>
      <dsp:spPr>
        <a:xfrm rot="5400000">
          <a:off x="-872489" y="872489"/>
          <a:ext cx="2713032" cy="968053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latin typeface="맑은 고딕" pitchFamily="50" charset="-127"/>
              <a:ea typeface="맑은 고딕" pitchFamily="50" charset="-127"/>
            </a:rPr>
            <a:t>전체 인덱스 정보 수집</a:t>
          </a:r>
          <a:endParaRPr lang="ko-KR" altLang="en-US" sz="1200" b="1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0" y="484027"/>
        <a:ext cx="968053" cy="1744979"/>
      </dsp:txXfrm>
    </dsp:sp>
    <dsp:sp modelId="{86B92D35-E227-40ED-A399-F1D1B84DE415}">
      <dsp:nvSpPr>
        <dsp:cNvPr id="0" name=""/>
        <dsp:cNvSpPr/>
      </dsp:nvSpPr>
      <dsp:spPr>
        <a:xfrm rot="5400000">
          <a:off x="3367649" y="-2398179"/>
          <a:ext cx="2263572" cy="70627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dirty="0" smtClean="0">
              <a:latin typeface="맑은 고딕" pitchFamily="50" charset="-127"/>
              <a:ea typeface="맑은 고딕" pitchFamily="50" charset="-127"/>
            </a:rPr>
            <a:t>GSSIS-[DBA] 00_REINDEX AUTOMATION - </a:t>
          </a:r>
          <a:r>
            <a:rPr lang="ko-KR" altLang="ko-KR" sz="1200" b="1" kern="1200" dirty="0" smtClean="0">
              <a:latin typeface="맑은 고딕" pitchFamily="50" charset="-127"/>
              <a:ea typeface="맑은 고딕" pitchFamily="50" charset="-127"/>
            </a:rPr>
            <a:t>전체 인덱스 정보 수집</a:t>
          </a:r>
          <a:endParaRPr lang="ko-KR" altLang="en-US" sz="1200" b="1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매주 일요일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06:00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Index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정보 수집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대상 선정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  <a:p>
          <a:pPr marL="228600" lvl="2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맑은 고딕" pitchFamily="50" charset="-127"/>
              <a:ea typeface="맑은 고딕" pitchFamily="50" charset="-127"/>
            </a:rPr>
            <a:t>Arichive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정책 존재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or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row /update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수 비율 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or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row /lookup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비율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  <a:p>
          <a:pPr marL="228600" lvl="2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Index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크기 변화 비율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968053" y="111915"/>
        <a:ext cx="6952266" cy="2042576"/>
      </dsp:txXfrm>
    </dsp:sp>
    <dsp:sp modelId="{4E83245D-7F9D-4B22-A8E0-198C0FFECA01}">
      <dsp:nvSpPr>
        <dsp:cNvPr id="0" name=""/>
        <dsp:cNvSpPr/>
      </dsp:nvSpPr>
      <dsp:spPr>
        <a:xfrm rot="5400000">
          <a:off x="-677066" y="2942657"/>
          <a:ext cx="2314403" cy="927627"/>
        </a:xfrm>
        <a:prstGeom prst="chevron">
          <a:avLst/>
        </a:prstGeom>
        <a:solidFill>
          <a:srgbClr val="6077CC"/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latin typeface="맑은 고딕" pitchFamily="50" charset="-127"/>
              <a:ea typeface="맑은 고딕" pitchFamily="50" charset="-127"/>
            </a:rPr>
            <a:t>인덱스 조각도 수집</a:t>
          </a:r>
          <a:endParaRPr lang="ko-KR" altLang="en-US" sz="1200" b="1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16321" y="2713084"/>
        <a:ext cx="927627" cy="1386776"/>
      </dsp:txXfrm>
    </dsp:sp>
    <dsp:sp modelId="{3943410E-A9DE-43E5-9352-507317712359}">
      <dsp:nvSpPr>
        <dsp:cNvPr id="0" name=""/>
        <dsp:cNvSpPr/>
      </dsp:nvSpPr>
      <dsp:spPr>
        <a:xfrm rot="5400000">
          <a:off x="3614564" y="-358238"/>
          <a:ext cx="1769742" cy="70627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b="1" kern="1200" dirty="0" smtClean="0">
              <a:latin typeface="맑은 고딕" pitchFamily="50" charset="-127"/>
              <a:ea typeface="맑은 고딕" pitchFamily="50" charset="-127"/>
            </a:rPr>
            <a:t>[DBA] 01_REINDEX AUTOMATION - </a:t>
          </a:r>
          <a:r>
            <a:rPr lang="ko-KR" altLang="en-US" sz="1200" b="1" kern="1200" dirty="0" smtClean="0">
              <a:latin typeface="맑은 고딕" pitchFamily="50" charset="-127"/>
              <a:ea typeface="맑은 고딕" pitchFamily="50" charset="-127"/>
            </a:rPr>
            <a:t>전체 인덱스 조각도 수집</a:t>
          </a:r>
          <a:endParaRPr lang="ko-KR" altLang="en-US" sz="1200" b="1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매주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화요일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15:10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선정된 대상의 조각도 수집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각 서버의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Local JOB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실행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da-DK" altLang="ko-KR" sz="1200" kern="1200" dirty="0" smtClean="0">
              <a:latin typeface="맑은 고딕" pitchFamily="50" charset="-127"/>
              <a:ea typeface="맑은 고딕" pitchFamily="50" charset="-127"/>
            </a:rPr>
            <a:t>[DBA] REINDEX AUTOMATION - DEFRAG MOD0 ~ MOD3)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968053" y="2374665"/>
        <a:ext cx="6976372" cy="1596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14822-3896-4BB7-8F76-9E6C752BD7F7}">
      <dsp:nvSpPr>
        <dsp:cNvPr id="0" name=""/>
        <dsp:cNvSpPr/>
      </dsp:nvSpPr>
      <dsp:spPr>
        <a:xfrm rot="5400000">
          <a:off x="-432629" y="432629"/>
          <a:ext cx="1741030" cy="875770"/>
        </a:xfrm>
        <a:prstGeom prst="chevron">
          <a:avLst/>
        </a:prstGeom>
        <a:solidFill>
          <a:srgbClr val="6077CC"/>
        </a:solidFill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latin typeface="맑은 고딕" pitchFamily="50" charset="-127"/>
              <a:ea typeface="맑은 고딕" pitchFamily="50" charset="-127"/>
            </a:rPr>
            <a:t>최종 </a:t>
          </a:r>
          <a:r>
            <a:rPr lang="en-US" altLang="ko-KR" sz="1200" b="1" kern="1200" dirty="0" smtClean="0">
              <a:latin typeface="맑은 고딕" pitchFamily="50" charset="-127"/>
              <a:ea typeface="맑은 고딕" pitchFamily="50" charset="-127"/>
            </a:rPr>
            <a:t>Target </a:t>
          </a:r>
          <a:r>
            <a:rPr lang="ko-KR" altLang="en-US" sz="1200" b="1" kern="1200" dirty="0" smtClean="0">
              <a:latin typeface="맑은 고딕" pitchFamily="50" charset="-127"/>
              <a:ea typeface="맑은 고딕" pitchFamily="50" charset="-127"/>
            </a:rPr>
            <a:t>선정</a:t>
          </a:r>
          <a:endParaRPr lang="ko-KR" altLang="en-US" sz="1200" b="1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1" y="437884"/>
        <a:ext cx="875770" cy="865260"/>
      </dsp:txXfrm>
    </dsp:sp>
    <dsp:sp modelId="{86B92D35-E227-40ED-A399-F1D1B84DE415}">
      <dsp:nvSpPr>
        <dsp:cNvPr id="0" name=""/>
        <dsp:cNvSpPr/>
      </dsp:nvSpPr>
      <dsp:spPr>
        <a:xfrm rot="5400000">
          <a:off x="3807030" y="-2931259"/>
          <a:ext cx="1292527" cy="7155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dirty="0" smtClean="0">
              <a:latin typeface="맑은 고딕" pitchFamily="50" charset="-127"/>
              <a:ea typeface="맑은 고딕" pitchFamily="50" charset="-127"/>
            </a:rPr>
            <a:t>GSSIS-[DBA] 02_REINDEX AUTOMATION - </a:t>
          </a:r>
          <a:r>
            <a:rPr lang="ko-KR" altLang="ko-KR" sz="1200" b="1" kern="1200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b="1" kern="1200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ko-KR" sz="1200" b="1" kern="1200" dirty="0" smtClean="0">
              <a:latin typeface="맑은 고딕" pitchFamily="50" charset="-127"/>
              <a:ea typeface="맑은 고딕" pitchFamily="50" charset="-127"/>
            </a:rPr>
            <a:t> Target</a:t>
          </a:r>
          <a:endParaRPr lang="ko-KR" altLang="en-US" sz="1200" b="1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매주 목요일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10:10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수집된 조각도 정보 중 조각도 </a:t>
          </a:r>
          <a:r>
            <a:rPr lang="en-US" altLang="ko-KR" sz="1200" kern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&gt;= 40%, Index Page </a:t>
          </a:r>
          <a:r>
            <a:rPr lang="ko-KR" altLang="en-US" sz="1200" kern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사용률 </a:t>
          </a:r>
          <a:r>
            <a:rPr lang="en-US" altLang="ko-KR" sz="1200" kern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&lt; 60% </a:t>
          </a:r>
          <a:r>
            <a:rPr lang="ko-KR" altLang="en-US" sz="1200" kern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최종 대상</a:t>
          </a:r>
          <a:endParaRPr lang="ko-KR" altLang="en-US" sz="1200" kern="1200" dirty="0">
            <a:solidFill>
              <a:srgbClr val="FF0000"/>
            </a:solidFill>
            <a:latin typeface="맑은 고딕" pitchFamily="50" charset="-127"/>
            <a:ea typeface="맑은 고딕" pitchFamily="50" charset="-127"/>
          </a:endParaRPr>
        </a:p>
      </dsp:txBody>
      <dsp:txXfrm rot="-5400000">
        <a:off x="875770" y="63097"/>
        <a:ext cx="7091951" cy="1166335"/>
      </dsp:txXfrm>
    </dsp:sp>
    <dsp:sp modelId="{4E83245D-7F9D-4B22-A8E0-198C0FFECA01}">
      <dsp:nvSpPr>
        <dsp:cNvPr id="0" name=""/>
        <dsp:cNvSpPr/>
      </dsp:nvSpPr>
      <dsp:spPr>
        <a:xfrm rot="5400000">
          <a:off x="-526671" y="1879029"/>
          <a:ext cx="1925820" cy="839198"/>
        </a:xfrm>
        <a:prstGeom prst="chevron">
          <a:avLst/>
        </a:prstGeom>
        <a:solidFill>
          <a:srgbClr val="9CC5F6"/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rPr>
            <a:t>Reindex</a:t>
          </a:r>
          <a:endParaRPr lang="ko-KR" altLang="en-US" sz="1200" b="1" kern="1200" dirty="0">
            <a:solidFill>
              <a:schemeClr val="bg2">
                <a:lumMod val="10000"/>
              </a:schemeClr>
            </a:solidFill>
            <a:latin typeface="맑은 고딕" pitchFamily="50" charset="-127"/>
            <a:ea typeface="맑은 고딕" pitchFamily="50" charset="-127"/>
          </a:endParaRPr>
        </a:p>
      </dsp:txBody>
      <dsp:txXfrm rot="-5400000">
        <a:off x="16640" y="1755317"/>
        <a:ext cx="839198" cy="1086622"/>
      </dsp:txXfrm>
    </dsp:sp>
    <dsp:sp modelId="{3943410E-A9DE-43E5-9352-507317712359}">
      <dsp:nvSpPr>
        <dsp:cNvPr id="0" name=""/>
        <dsp:cNvSpPr/>
      </dsp:nvSpPr>
      <dsp:spPr>
        <a:xfrm rot="5400000">
          <a:off x="3678381" y="-1496744"/>
          <a:ext cx="1536150" cy="7168713"/>
        </a:xfrm>
        <a:prstGeom prst="round2SameRect">
          <a:avLst/>
        </a:prstGeom>
        <a:solidFill>
          <a:srgbClr val="D5DFF7">
            <a:alpha val="90000"/>
          </a:srgbClr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b="1" kern="1200" dirty="0" smtClean="0">
              <a:latin typeface="맑은 고딕" pitchFamily="50" charset="-127"/>
              <a:ea typeface="맑은 고딕" pitchFamily="50" charset="-127"/>
            </a:rPr>
            <a:t>[DBA] 02_REINDEX AUTOMATION - </a:t>
          </a:r>
          <a:r>
            <a:rPr lang="ko-KR" altLang="en-US" sz="1200" b="1" kern="1200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en-US" sz="1200" b="1" kern="1200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en-US" sz="1200" b="1" kern="1200" dirty="0" smtClean="0">
              <a:latin typeface="맑은 고딕" pitchFamily="50" charset="-127"/>
              <a:ea typeface="맑은 고딕" pitchFamily="50" charset="-127"/>
            </a:rPr>
            <a:t> Target</a:t>
          </a:r>
          <a:endParaRPr lang="ko-KR" altLang="en-US" sz="1200" b="1" kern="1200" dirty="0"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매주 </a:t>
          </a:r>
          <a:r>
            <a:rPr lang="ko-KR" altLang="en-US" sz="1200" kern="12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금요일 </a:t>
          </a:r>
          <a:r>
            <a:rPr lang="en-US" altLang="ko-KR" sz="1200" kern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03:10</a:t>
          </a:r>
          <a:endParaRPr lang="ko-KR" altLang="en-US" sz="1200" kern="1200" dirty="0">
            <a:solidFill>
              <a:srgbClr val="FF0000"/>
            </a:solidFill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Rendex</a:t>
          </a:r>
          <a:r>
            <a:rPr lang="en-US" altLang="ko-KR" sz="1200" kern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 </a:t>
          </a:r>
          <a:r>
            <a:rPr lang="ko-KR" altLang="en-US" sz="1200" kern="12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rPr>
            <a:t>실행</a:t>
          </a:r>
          <a:endParaRPr lang="ko-KR" altLang="en-US" sz="1200" kern="1200" dirty="0">
            <a:solidFill>
              <a:srgbClr val="FF0000"/>
            </a:solidFill>
            <a:latin typeface="맑은 고딕" pitchFamily="50" charset="-127"/>
            <a:ea typeface="맑은 고딕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각 서버의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Local JOB </a:t>
          </a:r>
          <a:r>
            <a:rPr lang="ko-KR" altLang="en-US" sz="1200" kern="1200" dirty="0" smtClean="0">
              <a:latin typeface="맑은 고딕" pitchFamily="50" charset="-127"/>
              <a:ea typeface="맑은 고딕" pitchFamily="50" charset="-127"/>
            </a:rPr>
            <a:t>실행 </a:t>
          </a:r>
          <a:r>
            <a:rPr lang="en-US" altLang="ko-KR" sz="1200" kern="1200" dirty="0" smtClean="0">
              <a:latin typeface="맑은 고딕" pitchFamily="50" charset="-127"/>
              <a:ea typeface="맑은 고딕" pitchFamily="50" charset="-127"/>
            </a:rPr>
            <a:t>( [DBA] REINDEX AUTOMATION - REINDEX MOD0 </a:t>
          </a:r>
          <a:r>
            <a:rPr lang="da-DK" altLang="ko-KR" sz="1200" kern="1200" dirty="0" smtClean="0">
              <a:latin typeface="맑은 고딕" pitchFamily="50" charset="-127"/>
              <a:ea typeface="맑은 고딕" pitchFamily="50" charset="-127"/>
            </a:rPr>
            <a:t>~ MOD3 )</a:t>
          </a:r>
          <a:endParaRPr lang="ko-KR" altLang="en-US" sz="1200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862100" y="1394526"/>
        <a:ext cx="7093724" cy="1386172"/>
      </dsp:txXfrm>
    </dsp:sp>
    <dsp:sp modelId="{8F610460-2D45-461A-9E14-272D654CFCD2}">
      <dsp:nvSpPr>
        <dsp:cNvPr id="0" name=""/>
        <dsp:cNvSpPr/>
      </dsp:nvSpPr>
      <dsp:spPr>
        <a:xfrm rot="5400000">
          <a:off x="-320457" y="3189440"/>
          <a:ext cx="1506772" cy="831982"/>
        </a:xfrm>
        <a:prstGeom prst="chevron">
          <a:avLst/>
        </a:prstGeom>
        <a:solidFill>
          <a:srgbClr val="D5DFF7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rPr>
            <a:t>Reindex</a:t>
          </a:r>
          <a:endParaRPr lang="en-US" altLang="ko-KR" sz="1200" b="1" kern="1200" dirty="0" smtClean="0">
            <a:solidFill>
              <a:schemeClr val="bg2">
                <a:lumMod val="10000"/>
              </a:schemeClr>
            </a:solidFill>
            <a:latin typeface="맑은 고딕" pitchFamily="50" charset="-127"/>
            <a:ea typeface="맑은 고딕" pitchFamily="50" charset="-127"/>
          </a:endParaRP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rPr>
            <a:t>중지</a:t>
          </a:r>
          <a:r>
            <a:rPr lang="en-US" altLang="ko-KR" sz="1200" b="1" kern="1200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rPr>
            <a:t> </a:t>
          </a:r>
        </a:p>
      </dsp:txBody>
      <dsp:txXfrm rot="-5400000">
        <a:off x="16938" y="3268036"/>
        <a:ext cx="831982" cy="674790"/>
      </dsp:txXfrm>
    </dsp:sp>
    <dsp:sp modelId="{6F2B1DCE-01D6-4017-A6B0-412C68E27B95}">
      <dsp:nvSpPr>
        <dsp:cNvPr id="0" name=""/>
        <dsp:cNvSpPr/>
      </dsp:nvSpPr>
      <dsp:spPr>
        <a:xfrm rot="5400000">
          <a:off x="3907005" y="-171135"/>
          <a:ext cx="1048788" cy="7155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b="1" kern="1200" dirty="0" smtClean="0">
              <a:latin typeface="맑은 고딕" pitchFamily="50" charset="-127"/>
              <a:ea typeface="맑은 고딕" pitchFamily="50" charset="-127"/>
            </a:rPr>
            <a:t>[DBA] 04_REINDEX AUTOMATION - </a:t>
          </a:r>
          <a:r>
            <a:rPr lang="ko-KR" altLang="ko-KR" sz="1200" b="1" kern="1200" dirty="0" smtClean="0">
              <a:latin typeface="맑은 고딕" pitchFamily="50" charset="-127"/>
              <a:ea typeface="맑은 고딕" pitchFamily="50" charset="-127"/>
            </a:rPr>
            <a:t>전체 </a:t>
          </a:r>
          <a:r>
            <a:rPr lang="en-US" altLang="ko-KR" sz="1200" b="1" kern="1200" dirty="0" err="1" smtClean="0">
              <a:latin typeface="맑은 고딕" pitchFamily="50" charset="-127"/>
              <a:ea typeface="맑은 고딕" pitchFamily="50" charset="-127"/>
            </a:rPr>
            <a:t>Reindex</a:t>
          </a:r>
          <a:r>
            <a:rPr lang="en-US" altLang="ko-KR" sz="1200" b="1" kern="1200" dirty="0" smtClean="0">
              <a:latin typeface="맑은 고딕" pitchFamily="50" charset="-127"/>
              <a:ea typeface="맑은 고딕" pitchFamily="50" charset="-127"/>
            </a:rPr>
            <a:t> Kill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0" kern="1200" dirty="0" smtClean="0">
              <a:latin typeface="맑은 고딕" pitchFamily="50" charset="-127"/>
              <a:ea typeface="맑은 고딕" pitchFamily="50" charset="-127"/>
            </a:rPr>
            <a:t>매주 금요일 </a:t>
          </a:r>
          <a:r>
            <a:rPr lang="en-US" altLang="ko-KR" sz="1200" b="0" kern="1200" dirty="0" smtClean="0">
              <a:latin typeface="맑은 고딕" pitchFamily="50" charset="-127"/>
              <a:ea typeface="맑은 고딕" pitchFamily="50" charset="-127"/>
            </a:rPr>
            <a:t>06:10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b="0" kern="1200" dirty="0" smtClean="0">
              <a:latin typeface="맑은 고딕" pitchFamily="50" charset="-127"/>
              <a:ea typeface="맑은 고딕" pitchFamily="50" charset="-127"/>
            </a:rPr>
            <a:t>각 서버의 </a:t>
          </a:r>
          <a:r>
            <a:rPr lang="en-US" altLang="ko-KR" sz="1200" b="0" kern="1200" dirty="0" smtClean="0">
              <a:latin typeface="맑은 고딕" pitchFamily="50" charset="-127"/>
              <a:ea typeface="맑은 고딕" pitchFamily="50" charset="-127"/>
            </a:rPr>
            <a:t>Local JOB </a:t>
          </a:r>
          <a:r>
            <a:rPr lang="ko-KR" altLang="en-US" sz="1200" b="0" kern="1200" dirty="0" smtClean="0">
              <a:latin typeface="맑은 고딕" pitchFamily="50" charset="-127"/>
              <a:ea typeface="맑은 고딕" pitchFamily="50" charset="-127"/>
            </a:rPr>
            <a:t>실행  </a:t>
          </a:r>
          <a:r>
            <a:rPr lang="en-US" altLang="ko-KR" sz="1200" b="0" kern="1200" dirty="0" smtClean="0">
              <a:latin typeface="맑은 고딕" pitchFamily="50" charset="-127"/>
              <a:ea typeface="맑은 고딕" pitchFamily="50" charset="-127"/>
            </a:rPr>
            <a:t>( [DBA] REINDEX AUTOMATION - KILL REINDEX )</a:t>
          </a:r>
        </a:p>
      </dsp:txBody>
      <dsp:txXfrm rot="-5400000">
        <a:off x="853876" y="2933192"/>
        <a:ext cx="7103849" cy="946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C73A9-BDF5-4E24-A8A4-E89E889C7D0D}" type="datetimeFigureOut">
              <a:rPr lang="ko-KR" altLang="en-US" smtClean="0"/>
              <a:t>2015-07-30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08386-F32B-41ED-8B4D-D9701B0E8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1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3017030"/>
            <a:ext cx="5486400" cy="1478005"/>
          </a:xfrm>
        </p:spPr>
        <p:txBody>
          <a:bodyPr>
            <a:noAutofit/>
          </a:bodyPr>
          <a:lstStyle>
            <a:lvl1pPr>
              <a:lnSpc>
                <a:spcPts val="3900"/>
              </a:lnSpc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508340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470475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pic>
        <p:nvPicPr>
          <p:cNvPr id="9" name="Picture 8" descr="ebay_inc_tm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26" y="1215957"/>
            <a:ext cx="2706624" cy="676656"/>
          </a:xfrm>
          <a:prstGeom prst="rect">
            <a:avLst/>
          </a:prstGeom>
        </p:spPr>
      </p:pic>
      <p:pic>
        <p:nvPicPr>
          <p:cNvPr id="6" name="Picture 5" descr="ebay_inc_tm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26" y="1215957"/>
            <a:ext cx="2706624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1736032"/>
            <a:ext cx="6123178" cy="1102808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97394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ebay_inc_tm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6327648"/>
            <a:ext cx="1463040" cy="365760"/>
          </a:xfrm>
          <a:prstGeom prst="rect">
            <a:avLst/>
          </a:prstGeom>
        </p:spPr>
      </p:pic>
      <p:pic>
        <p:nvPicPr>
          <p:cNvPr id="5" name="Picture 4" descr="ebay_inc_tm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6327648"/>
            <a:ext cx="146304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7471" y="1510393"/>
            <a:ext cx="8355657" cy="48985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Contents Index</a:t>
            </a:r>
          </a:p>
        </p:txBody>
      </p:sp>
      <p:pic>
        <p:nvPicPr>
          <p:cNvPr id="6" name="Picture 5" descr="ebay_inc_tm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6327648"/>
            <a:ext cx="1463040" cy="365760"/>
          </a:xfrm>
          <a:prstGeom prst="rect">
            <a:avLst/>
          </a:prstGeom>
        </p:spPr>
      </p:pic>
      <p:pic>
        <p:nvPicPr>
          <p:cNvPr id="5" name="Picture 4" descr="ebay_inc_tm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6327648"/>
            <a:ext cx="1463040" cy="36576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7471" y="2152650"/>
            <a:ext cx="8355657" cy="3056164"/>
          </a:xfrm>
        </p:spPr>
        <p:txBody>
          <a:bodyPr anchor="t" anchorCtr="0">
            <a:normAutofit/>
          </a:bodyPr>
          <a:lstStyle>
            <a:lvl1pPr marL="342900" indent="-342900"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 Contents Index</a:t>
            </a:r>
          </a:p>
        </p:txBody>
      </p:sp>
    </p:spTree>
    <p:extLst>
      <p:ext uri="{BB962C8B-B14F-4D97-AF65-F5344CB8AC3E}">
        <p14:creationId xmlns:p14="http://schemas.microsoft.com/office/powerpoint/2010/main" val="339523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1529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6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8453628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384301"/>
            <a:ext cx="2743200" cy="592538"/>
          </a:xfrm>
          <a:solidFill>
            <a:schemeClr val="accent2"/>
          </a:solidFill>
        </p:spPr>
        <p:txBody>
          <a:bodyPr lIns="91440" tIns="45720" rIns="91440" bIns="4572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588" indent="0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3202686" y="1384301"/>
            <a:ext cx="2743200" cy="594360"/>
          </a:xfrm>
          <a:solidFill>
            <a:schemeClr val="accent2"/>
          </a:solidFill>
        </p:spPr>
        <p:txBody>
          <a:bodyPr lIns="91440" tIns="45720" rIns="91440" bIns="4572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588" indent="0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57900" y="1384301"/>
            <a:ext cx="2743200" cy="592538"/>
          </a:xfrm>
          <a:solidFill>
            <a:schemeClr val="accent2"/>
          </a:solidFill>
        </p:spPr>
        <p:txBody>
          <a:bodyPr lIns="91440" tIns="45720" rIns="91440" bIns="4572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588" indent="0"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347663" y="2044707"/>
            <a:ext cx="2743200" cy="1829121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5"/>
          </p:nvPr>
        </p:nvSpPr>
        <p:spPr>
          <a:xfrm>
            <a:off x="3203717" y="2044707"/>
            <a:ext cx="2743200" cy="1829121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6"/>
          </p:nvPr>
        </p:nvSpPr>
        <p:spPr>
          <a:xfrm>
            <a:off x="6059771" y="2044707"/>
            <a:ext cx="2743200" cy="1829121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347663" y="5603874"/>
            <a:ext cx="2743200" cy="454850"/>
          </a:xfrm>
        </p:spPr>
        <p:txBody>
          <a:bodyPr/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/>
          </p:nvPr>
        </p:nvSpPr>
        <p:spPr>
          <a:xfrm>
            <a:off x="3203717" y="5603874"/>
            <a:ext cx="2743200" cy="454850"/>
          </a:xfrm>
        </p:spPr>
        <p:txBody>
          <a:bodyPr/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/>
          </p:nvPr>
        </p:nvSpPr>
        <p:spPr>
          <a:xfrm>
            <a:off x="6057899" y="5603874"/>
            <a:ext cx="2743200" cy="454850"/>
          </a:xfrm>
        </p:spPr>
        <p:txBody>
          <a:bodyPr/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able Placeholder 19"/>
          <p:cNvSpPr>
            <a:spLocks noGrp="1"/>
          </p:cNvSpPr>
          <p:nvPr>
            <p:ph type="tbl" sz="quarter" idx="20"/>
          </p:nvPr>
        </p:nvSpPr>
        <p:spPr>
          <a:xfrm>
            <a:off x="347663" y="4002088"/>
            <a:ext cx="2743200" cy="14620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  <p:sp>
        <p:nvSpPr>
          <p:cNvPr id="21" name="Table Placeholder 19"/>
          <p:cNvSpPr>
            <a:spLocks noGrp="1"/>
          </p:cNvSpPr>
          <p:nvPr>
            <p:ph type="tbl" sz="quarter" idx="21"/>
          </p:nvPr>
        </p:nvSpPr>
        <p:spPr>
          <a:xfrm>
            <a:off x="3203717" y="4002088"/>
            <a:ext cx="2743200" cy="14620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  <p:sp>
        <p:nvSpPr>
          <p:cNvPr id="22" name="Table Placeholder 19"/>
          <p:cNvSpPr>
            <a:spLocks noGrp="1"/>
          </p:cNvSpPr>
          <p:nvPr>
            <p:ph type="tbl" sz="quarter" idx="22"/>
          </p:nvPr>
        </p:nvSpPr>
        <p:spPr>
          <a:xfrm>
            <a:off x="6059771" y="4002088"/>
            <a:ext cx="2743200" cy="14620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8453628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9544" y="1384301"/>
            <a:ext cx="2029352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6771748" y="1384301"/>
            <a:ext cx="2029352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4649544" y="3508607"/>
            <a:ext cx="2029352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6771748" y="3508607"/>
            <a:ext cx="2029352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8453628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346927" y="1384300"/>
            <a:ext cx="8454173" cy="4545177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3308541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3779024" y="458440"/>
            <a:ext cx="5022076" cy="547103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>
          <a:xfrm>
            <a:off x="341313" y="1382712"/>
            <a:ext cx="3314699" cy="454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4689707" y="458440"/>
            <a:ext cx="4111392" cy="5471038"/>
          </a:xfrm>
          <a:solidFill>
            <a:schemeClr val="bg2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>
          <a:xfrm>
            <a:off x="341312" y="458440"/>
            <a:ext cx="4106785" cy="5472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1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34" y="1384301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11134" y="2588440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211134" y="379257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11134" y="499671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8750" y="1384301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48750" y="2588440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8750" y="379257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48750" y="499671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457200"/>
            <a:ext cx="8453628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384300"/>
            <a:ext cx="8453628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472" y="617220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918" y="6381394"/>
            <a:ext cx="364181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5172" y="6376187"/>
            <a:ext cx="3346704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Reindex Autoamtion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6918" y="6496460"/>
            <a:ext cx="0" cy="135124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ebay_inc_tm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8" y="6329108"/>
            <a:ext cx="1463038" cy="3657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47472" y="617220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36918" y="6496460"/>
            <a:ext cx="0" cy="135124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ebay_inc_tm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8" y="6329108"/>
            <a:ext cx="146303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7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6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Reindex</a:t>
            </a:r>
            <a:r>
              <a:rPr lang="en-US" dirty="0" smtClean="0"/>
              <a:t> Automation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DBA</a:t>
            </a:r>
            <a:r>
              <a:rPr lang="ko-KR" altLang="en-US" dirty="0" smtClean="0"/>
              <a:t>팀 최보라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4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Issuse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Reindex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수행중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 Size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증가 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GMKT2008, </a:t>
            </a:r>
            <a:r>
              <a:rPr lang="en-US" altLang="ko-KR" dirty="0" err="1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Gcontentsdb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GSSISDB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PM JOB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활성화로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 Backup 3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분마다 실행 함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추후 개선 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 증가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Alert JOB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비활성화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실행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Log Size Check 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중지 후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Shrink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작업</a:t>
            </a:r>
            <a:endParaRPr lang="en-US" altLang="ko-KR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1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Contents Index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Reindex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 Process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Objects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Monitoring Query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Issuse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607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Reindex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75900193"/>
              </p:ext>
            </p:extLst>
          </p:nvPr>
        </p:nvGraphicFramePr>
        <p:xfrm>
          <a:off x="689112" y="1105451"/>
          <a:ext cx="8030818" cy="488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5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Reindex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91686002"/>
              </p:ext>
            </p:extLst>
          </p:nvPr>
        </p:nvGraphicFramePr>
        <p:xfrm>
          <a:off x="689112" y="1075634"/>
          <a:ext cx="8030818" cy="488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3533" y="5621867"/>
            <a:ext cx="7401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GMKT2008, GCONTERNTSDB, MAINDB2,ITEMDB1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은 조각도수집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Target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선정은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Stating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서버를 이용함</a:t>
            </a:r>
            <a:endParaRPr lang="ko-KR" altLang="en-US" sz="12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6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30395"/>
              </p:ext>
            </p:extLst>
          </p:nvPr>
        </p:nvGraphicFramePr>
        <p:xfrm>
          <a:off x="279569" y="1151466"/>
          <a:ext cx="8625892" cy="3368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76299"/>
                <a:gridCol w="3623655"/>
                <a:gridCol w="32259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Local Server Objects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DBADB1.Admin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Index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정보 수집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UP_DBA_COLLECT_INDEX_ALL_DBs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UP_DBA_COLLECT_INDEX_DETAIL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DBA_REINDEX_TOTAL_LIST 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UP_DBA_COLLECT_REINDEX_INFO_TARGET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 : 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조각화 검사할 대상 선정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DBA_REINDEX_INFO_LOG : 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인덱스 조각도 수집 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DBA_REINDEX_TOTAL_LIST_ACCUM : 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Index 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Index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조각도 수집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UP_DBA_COLLECT_FRAGMENT_INFO_MOD0 ~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MOD3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최종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Target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선정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DBA_REINDEX_TARGET_LIST 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Target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선정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Reindex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스크립트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Reindex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UP_DBA_START_REINDEX_PROCESS</a:t>
                      </a:r>
                    </a:p>
                    <a:p>
                      <a:pPr marL="171450" marR="0" indent="-1714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DBA_REINDEX_MOD_META :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Reindex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실행 중인 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Index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Reindex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중지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UP_DBA_KILL_REINDEX_PROCESS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2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Query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03586"/>
              </p:ext>
            </p:extLst>
          </p:nvPr>
        </p:nvGraphicFramePr>
        <p:xfrm>
          <a:off x="279569" y="1615293"/>
          <a:ext cx="8521531" cy="4302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03133"/>
                <a:gridCol w="571839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Local Server Objects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조각화 수집 모니터링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exec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dba.dbo.up_dba_reindex_mon_defrag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조각화 수집 대상 건수</a:t>
                      </a:r>
                      <a:endParaRPr lang="en-US" altLang="ko-KR" sz="1000" kern="12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exec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dba.dbo.up_dba_reindex_mon_defrag_detail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조각화 수집 대상 상세 내역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조각화 수집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JOB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   sj.name, min(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sja.start_execution_date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start_execution_date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max(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sja.stop_execution_date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stop_execution_date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max(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run_status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) as [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FROM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msdb.dbo.sysjobactivity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sja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INNER JOIN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msdb.dbo.sysjobs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ON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sja.job_id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sj.job_id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left JOIN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msdb.dbo.sysjobhistory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on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sj.job_id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sh.job_id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and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sh.run_date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&gt;= convert(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int,convert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nvarchar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(8),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(),112))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where sj.name like '%REINDEX AUTOMATION - DEFRAG%'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group by  sj.name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having   max(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sja.stop_execution_date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is null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Rindex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진행 모니터링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exec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dba.dbo.up_dba_reindex_mon_reindex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Reindex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건수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exec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dba.dbo.up_dba_reindex_mon_reindex_detail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Reindex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대상 상세 내역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exec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dba.dbo.up_dba_reindex_mon_reindex_ing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Reindex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 정보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exec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dba.dbo.up_dba_reindex_mon_reindex_complete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Reindex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결과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569" y="1107301"/>
            <a:ext cx="5186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모니터링 하기 위해 등록된 서버 그룹에서 창으로 실행 </a:t>
            </a:r>
            <a:endParaRPr lang="ko-KR" altLang="en-US" sz="12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5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Query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56579"/>
              </p:ext>
            </p:extLst>
          </p:nvPr>
        </p:nvGraphicFramePr>
        <p:xfrm>
          <a:off x="279568" y="1151466"/>
          <a:ext cx="8521531" cy="2138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03133"/>
                <a:gridCol w="571839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Local Server Objects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Reindex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JOB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SELECT   sj.name, min(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sja.start_execution_date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start_execution_date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max(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sja.stop_execution_date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stop_execution_date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max(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run_status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) as [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FROM 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msdb.dbo.sysjobs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with(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nolock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left join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msdb.dbo.sysjobactivity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sja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with(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nolock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ON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sja.job_id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sj.job_id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left JOIN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msdb.dbo.sysjobhistory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on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sj.job_id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sh.job_id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and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sh.run_date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&gt;= convert(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int,convert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nvarchar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(8),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getdate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(),112))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where sj.name like '%REINDEX AUTOMATION - REINDEX MOD%'</a:t>
                      </a: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group by  sj.name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8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Query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1" y="1152524"/>
            <a:ext cx="8427917" cy="305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9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Query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Reindex Autoamtion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1" y="1152524"/>
            <a:ext cx="8427917" cy="305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5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Bay_inc_Template">
  <a:themeElements>
    <a:clrScheme name="ebay inc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009F81"/>
      </a:accent5>
      <a:accent6>
        <a:srgbClr val="87C0FF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7949E3-7C2C-411B-AF20-4E5CFE3353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99FD47-E559-48A9-BD5C-0FF1B194C8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7A4A4-C945-4DCF-A2F9-92CE1CFF87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eBay_inc_Template.potx</Template>
  <TotalTime>767</TotalTime>
  <Words>546</Words>
  <Application>Microsoft Office PowerPoint</Application>
  <PresentationFormat>화면 슬라이드 쇼(4:3)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eBay_inc_Template</vt:lpstr>
      <vt:lpstr>Reindex Automation</vt:lpstr>
      <vt:lpstr>PowerPoint 프레젠테이션</vt:lpstr>
      <vt:lpstr>Reindex Process</vt:lpstr>
      <vt:lpstr>Reindex Process</vt:lpstr>
      <vt:lpstr>Objects</vt:lpstr>
      <vt:lpstr>Monitoring Query</vt:lpstr>
      <vt:lpstr>Monitoring Query</vt:lpstr>
      <vt:lpstr>Monitoring Query</vt:lpstr>
      <vt:lpstr>Monitoring Query</vt:lpstr>
      <vt:lpstr>Issuse</vt:lpstr>
    </vt:vector>
  </TitlesOfParts>
  <Company>Lippincott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In Arial Regular 32pt, Title Case</dc:title>
  <dc:creator>Lippincott Staff</dc:creator>
  <cp:lastModifiedBy>최보라</cp:lastModifiedBy>
  <cp:revision>80</cp:revision>
  <dcterms:created xsi:type="dcterms:W3CDTF">2012-10-08T14:19:08Z</dcterms:created>
  <dcterms:modified xsi:type="dcterms:W3CDTF">2015-07-30T08:45:12Z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