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E9E7-DEC4-4DE2-97FE-10B1A496F148}" type="datetimeFigureOut">
              <a:rPr lang="pt-BR" smtClean="0"/>
              <a:t>11/03/2010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0BAB-8214-4462-9988-051C51E906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E9E7-DEC4-4DE2-97FE-10B1A496F148}" type="datetimeFigureOut">
              <a:rPr lang="pt-BR" smtClean="0"/>
              <a:t>11/03/2010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0BAB-8214-4462-9988-051C51E906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E9E7-DEC4-4DE2-97FE-10B1A496F148}" type="datetimeFigureOut">
              <a:rPr lang="pt-BR" smtClean="0"/>
              <a:t>11/03/2010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0BAB-8214-4462-9988-051C51E906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E9E7-DEC4-4DE2-97FE-10B1A496F148}" type="datetimeFigureOut">
              <a:rPr lang="pt-BR" smtClean="0"/>
              <a:t>11/03/2010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0BAB-8214-4462-9988-051C51E906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E9E7-DEC4-4DE2-97FE-10B1A496F148}" type="datetimeFigureOut">
              <a:rPr lang="pt-BR" smtClean="0"/>
              <a:t>11/03/2010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0BAB-8214-4462-9988-051C51E906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E9E7-DEC4-4DE2-97FE-10B1A496F148}" type="datetimeFigureOut">
              <a:rPr lang="pt-BR" smtClean="0"/>
              <a:t>11/03/2010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0BAB-8214-4462-9988-051C51E906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E9E7-DEC4-4DE2-97FE-10B1A496F148}" type="datetimeFigureOut">
              <a:rPr lang="pt-BR" smtClean="0"/>
              <a:t>11/03/2010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0BAB-8214-4462-9988-051C51E906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E9E7-DEC4-4DE2-97FE-10B1A496F148}" type="datetimeFigureOut">
              <a:rPr lang="pt-BR" smtClean="0"/>
              <a:t>11/03/2010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0BAB-8214-4462-9988-051C51E906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E9E7-DEC4-4DE2-97FE-10B1A496F148}" type="datetimeFigureOut">
              <a:rPr lang="pt-BR" smtClean="0"/>
              <a:t>11/03/2010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0BAB-8214-4462-9988-051C51E906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E9E7-DEC4-4DE2-97FE-10B1A496F148}" type="datetimeFigureOut">
              <a:rPr lang="pt-BR" smtClean="0"/>
              <a:t>11/03/2010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0BAB-8214-4462-9988-051C51E906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E9E7-DEC4-4DE2-97FE-10B1A496F148}" type="datetimeFigureOut">
              <a:rPr lang="pt-BR" smtClean="0"/>
              <a:t>11/03/2010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0BAB-8214-4462-9988-051C51E906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FE9E7-DEC4-4DE2-97FE-10B1A496F148}" type="datetimeFigureOut">
              <a:rPr lang="pt-BR" smtClean="0"/>
              <a:t>11/03/2010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0BAB-8214-4462-9988-051C51E906F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843" y="1600200"/>
            <a:ext cx="74463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Verificar</a:t>
            </a:r>
            <a:r>
              <a:rPr lang="en-US" sz="2400" dirty="0" smtClean="0"/>
              <a:t> se um </a:t>
            </a:r>
            <a:r>
              <a:rPr lang="en-US" sz="2400" dirty="0" err="1" smtClean="0"/>
              <a:t>banco</a:t>
            </a:r>
            <a:r>
              <a:rPr lang="en-US" sz="2400" dirty="0" smtClean="0"/>
              <a:t> de dados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está</a:t>
            </a:r>
            <a:r>
              <a:rPr lang="en-US" sz="2400" dirty="0" smtClean="0"/>
              <a:t> com as </a:t>
            </a:r>
            <a:r>
              <a:rPr lang="en-US" sz="2400" dirty="0" err="1" smtClean="0"/>
              <a:t>propriedades</a:t>
            </a:r>
            <a:r>
              <a:rPr lang="en-US" sz="2400" dirty="0" smtClean="0"/>
              <a:t> </a:t>
            </a:r>
            <a:r>
              <a:rPr lang="en-US" sz="2400" i="1" dirty="0" smtClean="0"/>
              <a:t>auto shrink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i="1" dirty="0" smtClean="0"/>
              <a:t>auto close </a:t>
            </a:r>
            <a:r>
              <a:rPr lang="en-US" sz="2400" dirty="0" err="1" smtClean="0"/>
              <a:t>configuradas</a:t>
            </a:r>
            <a:endParaRPr lang="pt-BR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373" y="1600200"/>
            <a:ext cx="770925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a </a:t>
            </a:r>
            <a:r>
              <a:rPr lang="en-US" dirty="0" err="1" smtClean="0"/>
              <a:t>Condição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2785" y="1600200"/>
            <a:ext cx="625842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a </a:t>
            </a:r>
            <a:r>
              <a:rPr lang="en-US" dirty="0" err="1" smtClean="0"/>
              <a:t>Diretiva</a:t>
            </a:r>
            <a:r>
              <a:rPr lang="en-US" dirty="0" smtClean="0"/>
              <a:t>…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2720" y="1600200"/>
            <a:ext cx="699855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a </a:t>
            </a:r>
            <a:r>
              <a:rPr lang="en-US" dirty="0" err="1" smtClean="0"/>
              <a:t>Diretiva</a:t>
            </a:r>
            <a:r>
              <a:rPr lang="en-US" dirty="0" smtClean="0"/>
              <a:t>…</a:t>
            </a:r>
            <a:endParaRPr lang="pt-BR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5712" y="1600200"/>
            <a:ext cx="529257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avaliar</a:t>
            </a:r>
            <a:endParaRPr lang="pt-B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3630" y="1600200"/>
            <a:ext cx="423673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avaliar</a:t>
            </a:r>
            <a:endParaRPr lang="pt-BR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5560" y="1600200"/>
            <a:ext cx="601287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aplicar</a:t>
            </a:r>
            <a:r>
              <a:rPr lang="en-US" dirty="0" smtClean="0"/>
              <a:t>…</a:t>
            </a:r>
            <a:endParaRPr lang="pt-BR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3089" y="1600200"/>
            <a:ext cx="491782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35</Words>
  <Application>Microsoft Office PowerPoint</Application>
  <PresentationFormat>Apresentação na tela (4:3)</PresentationFormat>
  <Paragraphs>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Slide 1</vt:lpstr>
      <vt:lpstr>Slide 2</vt:lpstr>
      <vt:lpstr>Verificar se um banco de dados não está com as propriedades auto shrink ou auto close configuradas</vt:lpstr>
      <vt:lpstr>Criando a Condição</vt:lpstr>
      <vt:lpstr>Criando a Diretiva…</vt:lpstr>
      <vt:lpstr>Criando a Diretiva…</vt:lpstr>
      <vt:lpstr>Para avaliar</vt:lpstr>
      <vt:lpstr>Para avaliar</vt:lpstr>
      <vt:lpstr>Para aplicar…</vt:lpstr>
    </vt:vector>
  </TitlesOfParts>
  <Company>Tabajara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 Alex</dc:creator>
  <cp:lastModifiedBy>Antonio Alex</cp:lastModifiedBy>
  <cp:revision>7</cp:revision>
  <dcterms:created xsi:type="dcterms:W3CDTF">2010-03-11T12:12:10Z</dcterms:created>
  <dcterms:modified xsi:type="dcterms:W3CDTF">2010-03-11T12:51:10Z</dcterms:modified>
</cp:coreProperties>
</file>