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85" r:id="rId2"/>
    <p:sldId id="291" r:id="rId3"/>
    <p:sldId id="260" r:id="rId4"/>
    <p:sldId id="261" r:id="rId5"/>
    <p:sldId id="281" r:id="rId6"/>
    <p:sldId id="268" r:id="rId7"/>
    <p:sldId id="293" r:id="rId8"/>
    <p:sldId id="295" r:id="rId9"/>
    <p:sldId id="290" r:id="rId10"/>
    <p:sldId id="296" r:id="rId11"/>
    <p:sldId id="294" r:id="rId12"/>
    <p:sldId id="298" r:id="rId13"/>
    <p:sldId id="300" r:id="rId14"/>
    <p:sldId id="301" r:id="rId15"/>
    <p:sldId id="299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4620" autoAdjust="0"/>
  </p:normalViewPr>
  <p:slideViewPr>
    <p:cSldViewPr>
      <p:cViewPr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85D90-D122-4AA7-B158-E942264FF571}" type="datetimeFigureOut">
              <a:rPr lang="zh-CN" altLang="en-US" smtClean="0"/>
              <a:pPr/>
              <a:t>2018/7/12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12041-4C58-49DD-A7F4-E24B6473E2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8587F-6A6B-4B43-94D6-DD9D4F40BE6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12041-4C58-49DD-A7F4-E24B6473E2F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12041-4C58-49DD-A7F4-E24B6473E2F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12041-4C58-49DD-A7F4-E24B6473E2F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12041-4C58-49DD-A7F4-E24B6473E2F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12041-4C58-49DD-A7F4-E24B6473E2F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645024"/>
            <a:ext cx="73448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/>
              <a:t>案例计算了以下三个模型</a:t>
            </a:r>
            <a:r>
              <a:rPr lang="en-US" altLang="zh-CN" b="1" smtClean="0"/>
              <a:t>Score</a:t>
            </a:r>
            <a:r>
              <a:rPr lang="zh-CN" altLang="en-US" b="1" smtClean="0"/>
              <a:t>：</a:t>
            </a:r>
            <a:endParaRPr lang="en-US" altLang="zh-CN" b="1" smtClean="0"/>
          </a:p>
          <a:p>
            <a:r>
              <a:rPr lang="en-US" altLang="zh-CN" smtClean="0"/>
              <a:t>1. S/SDPM   </a:t>
            </a:r>
            <a:r>
              <a:rPr lang="zh-CN" altLang="en-US" smtClean="0"/>
              <a:t>状态依赖模型</a:t>
            </a:r>
            <a:endParaRPr lang="en-US" altLang="zh-CN" smtClean="0"/>
          </a:p>
          <a:p>
            <a:r>
              <a:rPr lang="en-US" altLang="zh-CN" smtClean="0"/>
              <a:t>2. L </a:t>
            </a:r>
            <a:r>
              <a:rPr lang="zh-CN" altLang="en-US" smtClean="0"/>
              <a:t>线性回归模型</a:t>
            </a:r>
            <a:endParaRPr lang="en-US" altLang="zh-CN" smtClean="0"/>
          </a:p>
          <a:p>
            <a:r>
              <a:rPr lang="en-US" altLang="zh-CN" smtClean="0"/>
              <a:t>3. </a:t>
            </a:r>
            <a:r>
              <a:rPr lang="el-GR" altLang="zh-CN" smtClean="0"/>
              <a:t>τ</a:t>
            </a:r>
            <a:r>
              <a:rPr lang="en-US" altLang="zh-CN" smtClean="0"/>
              <a:t> </a:t>
            </a:r>
            <a:r>
              <a:rPr lang="zh-CN" altLang="en-US" smtClean="0"/>
              <a:t>期望模型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S(</a:t>
            </a:r>
            <a:r>
              <a:rPr lang="en-US" altLang="zh-CN" b="1" smtClean="0"/>
              <a:t>with method</a:t>
            </a:r>
            <a:r>
              <a:rPr lang="en-US" altLang="zh-CN" smtClean="0"/>
              <a:t>)</a:t>
            </a:r>
            <a:r>
              <a:rPr lang="zh-CN" altLang="en-US" smtClean="0"/>
              <a:t>     </a:t>
            </a:r>
            <a:r>
              <a:rPr lang="en-US" altLang="zh-CN" smtClean="0"/>
              <a:t>S’(</a:t>
            </a:r>
            <a:r>
              <a:rPr lang="en-US" altLang="zh-CN" b="1" smtClean="0"/>
              <a:t>with method and method trigger</a:t>
            </a:r>
            <a:r>
              <a:rPr lang="en-US" altLang="zh-CN" smtClean="0"/>
              <a:t>)</a:t>
            </a:r>
          </a:p>
          <a:p>
            <a:r>
              <a:rPr lang="en-US" altLang="zh-CN" smtClean="0"/>
              <a:t>L(</a:t>
            </a:r>
            <a:r>
              <a:rPr lang="en-US" altLang="zh-CN" b="1" smtClean="0"/>
              <a:t>with method</a:t>
            </a:r>
            <a:r>
              <a:rPr lang="en-US" altLang="zh-CN" smtClean="0"/>
              <a:t>)</a:t>
            </a:r>
            <a:r>
              <a:rPr lang="zh-CN" altLang="en-US" smtClean="0"/>
              <a:t>     </a:t>
            </a:r>
            <a:r>
              <a:rPr lang="en-US" altLang="zh-CN" smtClean="0"/>
              <a:t>L’(</a:t>
            </a:r>
            <a:r>
              <a:rPr lang="en-US" altLang="zh-CN" b="1" smtClean="0"/>
              <a:t>with method and method trigger</a:t>
            </a:r>
            <a:r>
              <a:rPr lang="en-US" altLang="zh-CN" smtClean="0"/>
              <a:t>)  </a:t>
            </a:r>
          </a:p>
          <a:p>
            <a:r>
              <a:rPr lang="el-GR" altLang="zh-CN" smtClean="0"/>
              <a:t>τ</a:t>
            </a:r>
            <a:r>
              <a:rPr lang="en-US" altLang="zh-CN" smtClean="0"/>
              <a:t>(</a:t>
            </a:r>
            <a:r>
              <a:rPr lang="en-US" altLang="zh-CN" b="1" smtClean="0"/>
              <a:t>with method</a:t>
            </a:r>
            <a:r>
              <a:rPr lang="en-US" altLang="zh-CN" smtClean="0"/>
              <a:t>)</a:t>
            </a:r>
            <a:r>
              <a:rPr lang="zh-CN" altLang="en-US" smtClean="0"/>
              <a:t>     </a:t>
            </a:r>
            <a:r>
              <a:rPr lang="el-GR" altLang="zh-CN" smtClean="0"/>
              <a:t>τ</a:t>
            </a:r>
            <a:r>
              <a:rPr lang="en-US" altLang="zh-CN" smtClean="0"/>
              <a:t>’(</a:t>
            </a:r>
            <a:r>
              <a:rPr lang="en-US" altLang="zh-CN" b="1" smtClean="0"/>
              <a:t>with method and method trigger</a:t>
            </a:r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260648"/>
            <a:ext cx="6480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状态依赖模型：</a:t>
            </a:r>
            <a:endParaRPr lang="en-US" altLang="zh-CN" smtClean="0"/>
          </a:p>
          <a:p>
            <a:r>
              <a:rPr lang="en-US" altLang="zh-CN" smtClean="0"/>
              <a:t>D Gong </a:t>
            </a:r>
            <a:r>
              <a:rPr lang="zh-CN" altLang="en-US" smtClean="0"/>
              <a:t>， </a:t>
            </a:r>
            <a:r>
              <a:rPr lang="en-US" altLang="zh-CN" smtClean="0"/>
              <a:t>X Su </a:t>
            </a:r>
            <a:r>
              <a:rPr lang="zh-CN" altLang="en-US" smtClean="0"/>
              <a:t>， </a:t>
            </a:r>
            <a:r>
              <a:rPr lang="en-US" altLang="zh-CN" smtClean="0"/>
              <a:t>T Wang </a:t>
            </a:r>
            <a:r>
              <a:rPr lang="zh-CN" altLang="en-US" smtClean="0"/>
              <a:t>， </a:t>
            </a:r>
            <a:r>
              <a:rPr lang="en-US" altLang="zh-CN" smtClean="0"/>
              <a:t>P Ma </a:t>
            </a:r>
            <a:r>
              <a:rPr lang="zh-CN" altLang="en-US" smtClean="0"/>
              <a:t>， </a:t>
            </a:r>
            <a:r>
              <a:rPr lang="en-US" altLang="zh-CN" smtClean="0"/>
              <a:t>Y Wang:</a:t>
            </a:r>
          </a:p>
          <a:p>
            <a:r>
              <a:rPr lang="en-US" altLang="zh-CN" smtClean="0"/>
              <a:t>State dependency probabilistic model for fault localization.</a:t>
            </a:r>
          </a:p>
          <a:p>
            <a:r>
              <a:rPr lang="en-US" altLang="zh-CN" smtClean="0"/>
              <a:t>《Information &amp; Software Technology》 , 2015 , 57 (1) :430-445</a:t>
            </a:r>
          </a:p>
          <a:p>
            <a:r>
              <a:rPr lang="zh-CN" altLang="en-US" smtClean="0"/>
              <a:t>线性回归和期望模型：</a:t>
            </a:r>
            <a:endParaRPr lang="en-US" altLang="zh-CN" smtClean="0"/>
          </a:p>
          <a:p>
            <a:r>
              <a:rPr lang="en-US" altLang="zh-CN" smtClean="0"/>
              <a:t>GK Baah </a:t>
            </a:r>
            <a:r>
              <a:rPr lang="zh-CN" altLang="en-US" smtClean="0"/>
              <a:t>， </a:t>
            </a:r>
            <a:r>
              <a:rPr lang="en-US" altLang="zh-CN" smtClean="0"/>
              <a:t>A Podgurski </a:t>
            </a:r>
            <a:r>
              <a:rPr lang="zh-CN" altLang="en-US" smtClean="0"/>
              <a:t>， </a:t>
            </a:r>
            <a:r>
              <a:rPr lang="en-US" altLang="zh-CN" smtClean="0"/>
              <a:t>MJ Harrold:</a:t>
            </a:r>
          </a:p>
          <a:p>
            <a:r>
              <a:rPr lang="en-US" altLang="zh-CN" smtClean="0"/>
              <a:t>Mitigating the Confounding Effects of Program Dependences for Effective Fault Localization .</a:t>
            </a:r>
          </a:p>
          <a:p>
            <a:r>
              <a:rPr lang="en-US" altLang="zh-CN" smtClean="0"/>
              <a:t>Acm Sigsoft Symposium &amp; the European Conference... , 2011 :146-156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1520" y="260648"/>
            <a:ext cx="864096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256  App: osmtracker-android    </a:t>
            </a:r>
          </a:p>
          <a:p>
            <a:r>
              <a:rPr lang="en-US" altLang="zh-CN" smtClean="0"/>
              <a:t>			  TrackManager.java--&gt;ExportToStorageTask</a:t>
            </a:r>
            <a:r>
              <a:rPr lang="en-US" altLang="zh-CN" smtClean="0">
                <a:sym typeface="Wingdings" pitchFamily="2" charset="2"/>
              </a:rPr>
              <a:t></a:t>
            </a:r>
            <a:r>
              <a:rPr lang="en-US" altLang="zh-CN" smtClean="0"/>
              <a:t>ExportTrackTask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1124744"/>
            <a:ext cx="5976664" cy="4339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1  public void onClick(DialogInterface dialog, int which) {</a:t>
            </a:r>
            <a:br>
              <a:rPr lang="en-US" altLang="zh-CN" sz="1200" smtClean="0"/>
            </a:br>
            <a:r>
              <a:rPr lang="en-US" altLang="zh-CN" sz="1200" smtClean="0"/>
              <a:t>2     Cursor cursor=getContentResolver().query(TrackContentProvider.</a:t>
            </a:r>
            <a:r>
              <a:rPr lang="en-US" altLang="zh-CN" sz="1200" i="1" smtClean="0"/>
              <a:t>CONTENT_URI_TRACK</a:t>
            </a:r>
            <a:r>
              <a:rPr lang="en-US" altLang="zh-CN" sz="1200" smtClean="0"/>
              <a:t>,</a:t>
            </a:r>
          </a:p>
          <a:p>
            <a:r>
              <a:rPr lang="en-US" altLang="zh-CN" sz="1200" smtClean="0"/>
              <a:t>3                                  null, null, null, TrackContentProvider.Schema.</a:t>
            </a:r>
            <a:r>
              <a:rPr lang="en-US" altLang="zh-CN" sz="1200" i="1" smtClean="0"/>
              <a:t>COL_START_DATE </a:t>
            </a:r>
            <a:r>
              <a:rPr lang="en-US" altLang="zh-CN" sz="1200" smtClean="0"/>
              <a:t>+ " desc");</a:t>
            </a:r>
            <a:br>
              <a:rPr lang="en-US" altLang="zh-CN" sz="1200" smtClean="0"/>
            </a:br>
            <a:r>
              <a:rPr lang="en-US" altLang="zh-CN" sz="1200" smtClean="0"/>
              <a:t>4       if (cursor.moveToFirst()) {</a:t>
            </a:r>
            <a:br>
              <a:rPr lang="en-US" altLang="zh-CN" sz="1200" smtClean="0"/>
            </a:br>
            <a:r>
              <a:rPr lang="en-US" altLang="zh-CN" sz="1200" smtClean="0"/>
              <a:t>5                long[] ids = new long[cursor.getCount()];</a:t>
            </a:r>
            <a:br>
              <a:rPr lang="en-US" altLang="zh-CN" sz="1200" smtClean="0"/>
            </a:br>
            <a:r>
              <a:rPr lang="en-US" altLang="zh-CN" sz="1200" smtClean="0"/>
              <a:t>6                int idCol = cursor.getColumnIndex(TrackContentProvider.Schema.</a:t>
            </a:r>
            <a:r>
              <a:rPr lang="en-US" altLang="zh-CN" sz="1200" i="1" smtClean="0"/>
              <a:t>COL_ID</a:t>
            </a:r>
            <a:r>
              <a:rPr lang="en-US" altLang="zh-CN" sz="1200" smtClean="0"/>
              <a:t>);</a:t>
            </a:r>
            <a:br>
              <a:rPr lang="en-US" altLang="zh-CN" sz="1200" smtClean="0"/>
            </a:br>
            <a:r>
              <a:rPr lang="en-US" altLang="zh-CN" sz="1200" smtClean="0"/>
              <a:t>7                int i=0;</a:t>
            </a:r>
            <a:br>
              <a:rPr lang="en-US" altLang="zh-CN" sz="1200" smtClean="0"/>
            </a:br>
            <a:r>
              <a:rPr lang="en-US" altLang="zh-CN" sz="1200" smtClean="0"/>
              <a:t>8                do {</a:t>
            </a:r>
            <a:br>
              <a:rPr lang="en-US" altLang="zh-CN" sz="1200" smtClean="0"/>
            </a:br>
            <a:r>
              <a:rPr lang="en-US" altLang="zh-CN" sz="1200" smtClean="0"/>
              <a:t>9                       ids[i++] = cursor.getLong(idCol);</a:t>
            </a:r>
            <a:br>
              <a:rPr lang="en-US" altLang="zh-CN" sz="1200" smtClean="0"/>
            </a:br>
            <a:r>
              <a:rPr lang="en-US" altLang="zh-CN" sz="1200" smtClean="0"/>
              <a:t>10               } while (cursor.moveToNext());</a:t>
            </a:r>
            <a:br>
              <a:rPr lang="en-US" altLang="zh-CN" sz="1200" smtClean="0"/>
            </a:br>
            <a:r>
              <a:rPr lang="en-US" altLang="zh-CN" sz="1200" smtClean="0"/>
              <a:t>11      </a:t>
            </a:r>
            <a:br>
              <a:rPr lang="en-US" altLang="zh-CN" sz="1200" smtClean="0"/>
            </a:br>
            <a:r>
              <a:rPr lang="en-US" altLang="zh-CN" sz="1200" smtClean="0"/>
              <a:t>12               new ExportToStorageTask(TrackManager.this, ids).execute();</a:t>
            </a:r>
            <a:br>
              <a:rPr lang="en-US" altLang="zh-CN" sz="1200" smtClean="0"/>
            </a:br>
            <a:r>
              <a:rPr lang="en-US" altLang="zh-CN" sz="1200" smtClean="0"/>
              <a:t>13       }</a:t>
            </a:r>
            <a:br>
              <a:rPr lang="en-US" altLang="zh-CN" sz="1200" smtClean="0"/>
            </a:br>
            <a:r>
              <a:rPr lang="en-US" altLang="zh-CN" sz="1200" smtClean="0"/>
              <a:t>14      cursor.close();</a:t>
            </a:r>
            <a:br>
              <a:rPr lang="en-US" altLang="zh-CN" sz="1200" smtClean="0"/>
            </a:br>
            <a:r>
              <a:rPr lang="en-US" altLang="zh-CN" sz="1200" smtClean="0"/>
              <a:t>15  }</a:t>
            </a:r>
          </a:p>
          <a:p>
            <a:r>
              <a:rPr lang="en-US" altLang="zh-CN" sz="1200" smtClean="0"/>
              <a:t>16   public class ExportToStorageTask extends ExportTrackTask {</a:t>
            </a:r>
          </a:p>
          <a:p>
            <a:r>
              <a:rPr lang="en-US" sz="1200" smtClean="0"/>
              <a:t>17                </a:t>
            </a:r>
            <a:r>
              <a:rPr lang="en-US" altLang="zh-CN" sz="1200" smtClean="0"/>
              <a:t>protected Boolean doInBackground(Void... params) {</a:t>
            </a:r>
            <a:br>
              <a:rPr lang="en-US" altLang="zh-CN" sz="1200" smtClean="0"/>
            </a:br>
            <a:r>
              <a:rPr lang="en-US" altLang="zh-CN" sz="1200" smtClean="0"/>
              <a:t>18                     for (int i=0; i&lt;trackIds.length; i++) {         </a:t>
            </a:r>
            <a:r>
              <a:rPr lang="en-US" altLang="zh-CN" sz="1200" b="1" smtClean="0"/>
              <a:t>// fault </a:t>
            </a:r>
            <a:r>
              <a:rPr lang="en-US" altLang="zh-CN" sz="1200" smtClean="0"/>
              <a:t/>
            </a:r>
            <a:br>
              <a:rPr lang="en-US" altLang="zh-CN" sz="1200" smtClean="0"/>
            </a:br>
            <a:r>
              <a:rPr lang="en-US" altLang="zh-CN" sz="1200" smtClean="0"/>
              <a:t>19                                  exportTrackAsGpx(trackIds[i]);</a:t>
            </a:r>
            <a:br>
              <a:rPr lang="en-US" altLang="zh-CN" sz="1200" smtClean="0"/>
            </a:br>
            <a:r>
              <a:rPr lang="en-US" altLang="zh-CN" sz="1200" smtClean="0"/>
              <a:t>20                      }</a:t>
            </a:r>
            <a:br>
              <a:rPr lang="en-US" altLang="zh-CN" sz="1200" smtClean="0"/>
            </a:br>
            <a:r>
              <a:rPr lang="en-US" altLang="zh-CN" sz="1200" smtClean="0"/>
              <a:t>21                       return true;</a:t>
            </a:r>
          </a:p>
          <a:p>
            <a:r>
              <a:rPr lang="en-US" altLang="zh-CN" sz="1200" smtClean="0"/>
              <a:t>22                }</a:t>
            </a:r>
            <a:br>
              <a:rPr lang="en-US" altLang="zh-CN" sz="1200" smtClean="0"/>
            </a:br>
            <a:r>
              <a:rPr lang="en-US" altLang="zh-CN" sz="1200" smtClean="0"/>
              <a:t>23    }</a:t>
            </a:r>
            <a:endParaRPr lang="en-US" sz="1200" smtClean="0"/>
          </a:p>
        </p:txBody>
      </p:sp>
      <p:sp>
        <p:nvSpPr>
          <p:cNvPr id="5" name="TextBox 4"/>
          <p:cNvSpPr txBox="1"/>
          <p:nvPr/>
        </p:nvSpPr>
        <p:spPr>
          <a:xfrm>
            <a:off x="6156176" y="1124744"/>
            <a:ext cx="288032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t1   t2    t3    t4    t5      </a:t>
            </a:r>
            <a:r>
              <a:rPr lang="el-GR" altLang="zh-CN" sz="1200" smtClean="0"/>
              <a:t>τ</a:t>
            </a:r>
            <a:r>
              <a:rPr lang="en-US" altLang="zh-CN" sz="1200" smtClean="0"/>
              <a:t>         </a:t>
            </a:r>
            <a:r>
              <a:rPr lang="el-GR" altLang="zh-CN" sz="1200" smtClean="0"/>
              <a:t>τ</a:t>
            </a:r>
            <a:r>
              <a:rPr lang="en-US" altLang="zh-CN" sz="1200" smtClean="0"/>
              <a:t> ‘        S      S’</a:t>
            </a:r>
          </a:p>
          <a:p>
            <a:r>
              <a:rPr lang="en-US" altLang="zh-CN" sz="1200" smtClean="0"/>
              <a:t> 1     1     1     1     1      NA     NA      1.0   1.0</a:t>
            </a:r>
          </a:p>
          <a:p>
            <a:r>
              <a:rPr lang="en-US" altLang="zh-CN" sz="1200" smtClean="0"/>
              <a:t> </a:t>
            </a:r>
          </a:p>
          <a:p>
            <a:r>
              <a:rPr lang="en-US" altLang="zh-CN" sz="1200" smtClean="0"/>
              <a:t> 1     1     1     1     1      NA     NA         ∞    ∞ </a:t>
            </a:r>
          </a:p>
          <a:p>
            <a:r>
              <a:rPr lang="en-US" altLang="zh-CN" sz="1200" smtClean="0"/>
              <a:t> 1     0     0     1     0       1         1          ∞    ∞ </a:t>
            </a:r>
          </a:p>
          <a:p>
            <a:r>
              <a:rPr lang="en-US" altLang="zh-CN" sz="1200" smtClean="0"/>
              <a:t> 1     0     0     1     0       1         1          ∞    ∞ </a:t>
            </a:r>
          </a:p>
          <a:p>
            <a:r>
              <a:rPr lang="en-US" altLang="zh-CN" sz="1200" smtClean="0"/>
              <a:t> 1     0     0     1     0       1         1          ∞    ∞ </a:t>
            </a:r>
          </a:p>
          <a:p>
            <a:endParaRPr lang="en-US" altLang="zh-CN" sz="1200" smtClean="0"/>
          </a:p>
          <a:p>
            <a:r>
              <a:rPr lang="en-US" altLang="zh-CN" sz="1200" smtClean="0"/>
              <a:t> 1     0     0     1     0       1         1          ∞    ∞ </a:t>
            </a:r>
          </a:p>
          <a:p>
            <a:r>
              <a:rPr lang="en-US" altLang="zh-CN" sz="1200" smtClean="0"/>
              <a:t> 1     0     0     1     0       1         1          ∞    ∞ </a:t>
            </a:r>
          </a:p>
          <a:p>
            <a:endParaRPr lang="en-US" altLang="zh-CN" sz="1200" smtClean="0"/>
          </a:p>
          <a:p>
            <a:r>
              <a:rPr lang="en-US" altLang="zh-CN" sz="1200" smtClean="0"/>
              <a:t> 1     0     0     1     0       1         1          ∞    ∞ </a:t>
            </a:r>
          </a:p>
          <a:p>
            <a:r>
              <a:rPr lang="en-US" altLang="zh-CN" sz="1200" b="1" smtClean="0"/>
              <a:t> </a:t>
            </a:r>
          </a:p>
          <a:p>
            <a:r>
              <a:rPr lang="en-US" altLang="zh-CN" sz="1200" smtClean="0"/>
              <a:t> 1     1     1     1     1       NA     NA     0.75 0.75</a:t>
            </a:r>
          </a:p>
          <a:p>
            <a:endParaRPr lang="en-US" altLang="zh-CN" sz="1200" smtClean="0"/>
          </a:p>
          <a:p>
            <a:endParaRPr lang="en-US" altLang="zh-CN" sz="1200" smtClean="0"/>
          </a:p>
          <a:p>
            <a:endParaRPr lang="en-US" altLang="zh-CN" sz="1200" smtClean="0"/>
          </a:p>
          <a:p>
            <a:r>
              <a:rPr lang="en-US" altLang="zh-CN" sz="1200" b="1" smtClean="0"/>
              <a:t> 1     0     0     1     0       NA       1        1.0   ∞ </a:t>
            </a:r>
          </a:p>
          <a:p>
            <a:r>
              <a:rPr lang="en-US" altLang="zh-CN" sz="1200" smtClean="0"/>
              <a:t> 1     0     0     0     0       NA     NA        ∞    ∞ </a:t>
            </a:r>
          </a:p>
          <a:p>
            <a:endParaRPr lang="en-US" altLang="zh-CN" sz="1200" smtClean="0"/>
          </a:p>
          <a:p>
            <a:r>
              <a:rPr lang="en-US" altLang="zh-CN" sz="1200" smtClean="0"/>
              <a:t> 1     0     0     1     0       NA        1        ∞    ∞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56176" y="5157192"/>
            <a:ext cx="2664296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 1     0     0     1     0        </a:t>
            </a:r>
            <a:endParaRPr lang="zh-CN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79512" y="5589240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Line 18</a:t>
            </a:r>
            <a:r>
              <a:rPr lang="zh-CN" altLang="en-US" b="1" smtClean="0"/>
              <a:t>：</a:t>
            </a:r>
            <a:r>
              <a:rPr lang="en-US" altLang="zh-CN" smtClean="0"/>
              <a:t> int i=0</a:t>
            </a:r>
            <a:r>
              <a:rPr lang="en-US" altLang="zh-CN" b="1" smtClean="0"/>
              <a:t>;</a:t>
            </a:r>
            <a:r>
              <a:rPr lang="zh-CN" altLang="en-US" smtClean="0"/>
              <a:t>变异为 </a:t>
            </a:r>
            <a:r>
              <a:rPr lang="en-US" altLang="zh-CN" smtClean="0"/>
              <a:t>int i=1 ;</a:t>
            </a:r>
          </a:p>
          <a:p>
            <a:r>
              <a:rPr lang="en-US" altLang="zh-CN" b="1" smtClean="0"/>
              <a:t>                  </a:t>
            </a:r>
            <a:r>
              <a:rPr lang="en-US" altLang="zh-CN" smtClean="0"/>
              <a:t> i&lt; trackIds.length</a:t>
            </a:r>
            <a:r>
              <a:rPr lang="en-US" altLang="zh-CN" b="1" smtClean="0"/>
              <a:t>;  </a:t>
            </a:r>
            <a:r>
              <a:rPr lang="zh-CN" altLang="en-US" smtClean="0"/>
              <a:t>变异为 </a:t>
            </a:r>
            <a:r>
              <a:rPr lang="en-US" altLang="zh-CN" smtClean="0"/>
              <a:t>i &lt; trackIds.length-1</a:t>
            </a:r>
            <a:r>
              <a:rPr lang="en-US" altLang="zh-CN" b="1" smtClean="0"/>
              <a:t>;</a:t>
            </a:r>
            <a:r>
              <a:rPr lang="en-US" altLang="zh-CN" smtClean="0"/>
              <a:t> </a:t>
            </a:r>
            <a:endParaRPr lang="zh-CN" altLang="en-US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052736"/>
            <a:ext cx="5976664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1 private void saveData(){</a:t>
            </a:r>
            <a:br>
              <a:rPr lang="en-US" altLang="zh-CN" sz="1200" smtClean="0"/>
            </a:br>
            <a:r>
              <a:rPr lang="en-US" altLang="zh-CN" sz="1200" smtClean="0"/>
              <a:t>2   if(</a:t>
            </a:r>
            <a:r>
              <a:rPr lang="en-US" altLang="zh-CN" sz="1200" i="1" smtClean="0"/>
              <a:t>dataChanged</a:t>
            </a:r>
            <a:r>
              <a:rPr lang="en-US" altLang="zh-CN" sz="1200" smtClean="0"/>
              <a:t>){</a:t>
            </a:r>
            <a:br>
              <a:rPr lang="en-US" altLang="zh-CN" sz="1200" smtClean="0"/>
            </a:br>
            <a:r>
              <a:rPr lang="en-US" altLang="zh-CN" sz="1200" smtClean="0"/>
              <a:t>3      Thread bookmarkDataSaver=new Thread(new Runnable() {</a:t>
            </a:r>
            <a:br>
              <a:rPr lang="en-US" altLang="zh-CN" sz="1200" smtClean="0"/>
            </a:br>
            <a:r>
              <a:rPr lang="en-US" altLang="zh-CN" sz="1200" smtClean="0"/>
              <a:t>4       </a:t>
            </a:r>
            <a:br>
              <a:rPr lang="en-US" altLang="zh-CN" sz="1200" smtClean="0"/>
            </a:br>
            <a:r>
              <a:rPr lang="en-US" altLang="zh-CN" sz="1200" smtClean="0"/>
              <a:t>5         @Override</a:t>
            </a:r>
            <a:br>
              <a:rPr lang="en-US" altLang="zh-CN" sz="1200" smtClean="0"/>
            </a:br>
            <a:r>
              <a:rPr lang="en-US" altLang="zh-CN" sz="1200" smtClean="0"/>
              <a:t>6         public void run() {</a:t>
            </a:r>
            <a:br>
              <a:rPr lang="en-US" altLang="zh-CN" sz="1200" smtClean="0"/>
            </a:br>
            <a:r>
              <a:rPr lang="en-US" altLang="zh-CN" sz="1200" smtClean="0"/>
              <a:t>7            if(!BookmarkItemContainer.</a:t>
            </a:r>
            <a:r>
              <a:rPr lang="en-US" altLang="zh-CN" sz="1200" i="1" smtClean="0"/>
              <a:t>saveDataToFile</a:t>
            </a:r>
            <a:r>
              <a:rPr lang="en-US" altLang="zh-CN" sz="1200" smtClean="0"/>
              <a:t>()){</a:t>
            </a:r>
            <a:br>
              <a:rPr lang="en-US" altLang="zh-CN" sz="1200" smtClean="0"/>
            </a:br>
            <a:r>
              <a:rPr lang="en-US" altLang="zh-CN" sz="1200" smtClean="0"/>
              <a:t>8               Log.</a:t>
            </a:r>
            <a:r>
              <a:rPr lang="en-US" altLang="zh-CN" sz="1200" i="1" smtClean="0"/>
              <a:t>e</a:t>
            </a:r>
            <a:r>
              <a:rPr lang="en-US" altLang="zh-CN" sz="1200" smtClean="0"/>
              <a:t>("saveData() failure","Couldn't save bookmark data");</a:t>
            </a:r>
            <a:br>
              <a:rPr lang="en-US" altLang="zh-CN" sz="1200" smtClean="0"/>
            </a:br>
            <a:r>
              <a:rPr lang="en-US" altLang="zh-CN" sz="1200" smtClean="0"/>
              <a:t>9            };</a:t>
            </a:r>
            <a:br>
              <a:rPr lang="en-US" altLang="zh-CN" sz="1200" smtClean="0"/>
            </a:br>
            <a:r>
              <a:rPr lang="en-US" altLang="zh-CN" sz="1200" smtClean="0"/>
              <a:t>10         }</a:t>
            </a:r>
            <a:br>
              <a:rPr lang="en-US" altLang="zh-CN" sz="1200" smtClean="0"/>
            </a:br>
            <a:r>
              <a:rPr lang="en-US" altLang="zh-CN" sz="1200" smtClean="0"/>
              <a:t>11      });</a:t>
            </a:r>
            <a:br>
              <a:rPr lang="en-US" altLang="zh-CN" sz="1200" smtClean="0"/>
            </a:br>
            <a:r>
              <a:rPr lang="en-US" altLang="zh-CN" sz="1200" smtClean="0"/>
              <a:t>12      bookmarkDataSaver.start();</a:t>
            </a:r>
            <a:br>
              <a:rPr lang="en-US" altLang="zh-CN" sz="1200" smtClean="0"/>
            </a:br>
            <a:r>
              <a:rPr lang="en-US" altLang="zh-CN" sz="1200" smtClean="0"/>
              <a:t>13      </a:t>
            </a:r>
            <a:r>
              <a:rPr lang="en-US" altLang="zh-CN" sz="1200" i="1" smtClean="0"/>
              <a:t>dataChanged</a:t>
            </a:r>
            <a:r>
              <a:rPr lang="en-US" altLang="zh-CN" sz="1200" smtClean="0"/>
              <a:t>=false;</a:t>
            </a:r>
            <a:br>
              <a:rPr lang="en-US" altLang="zh-CN" sz="1200" smtClean="0"/>
            </a:br>
            <a:r>
              <a:rPr lang="en-US" altLang="zh-CN" sz="1200" smtClean="0"/>
              <a:t>14   }</a:t>
            </a:r>
            <a:br>
              <a:rPr lang="en-US" altLang="zh-CN" sz="1200" smtClean="0"/>
            </a:br>
            <a:r>
              <a:rPr lang="en-US" altLang="zh-CN" sz="1200" smtClean="0"/>
              <a:t>15}</a:t>
            </a:r>
            <a:endParaRPr lang="en-US" sz="1200" smtClean="0"/>
          </a:p>
        </p:txBody>
      </p:sp>
      <p:sp>
        <p:nvSpPr>
          <p:cNvPr id="6" name="TextBox 5"/>
          <p:cNvSpPr txBox="1"/>
          <p:nvPr/>
        </p:nvSpPr>
        <p:spPr>
          <a:xfrm>
            <a:off x="6084168" y="1052736"/>
            <a:ext cx="2880320" cy="249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t1   t2    t3    t4    t5      </a:t>
            </a:r>
            <a:r>
              <a:rPr lang="el-GR" altLang="zh-CN" sz="1200" smtClean="0"/>
              <a:t>τ</a:t>
            </a:r>
            <a:r>
              <a:rPr lang="en-US" altLang="zh-CN" sz="1200" smtClean="0"/>
              <a:t>         </a:t>
            </a:r>
            <a:r>
              <a:rPr lang="el-GR" altLang="zh-CN" sz="1200" smtClean="0"/>
              <a:t>τ</a:t>
            </a:r>
            <a:r>
              <a:rPr lang="en-US" altLang="zh-CN" sz="1200" smtClean="0"/>
              <a:t> ‘        S      S’</a:t>
            </a:r>
          </a:p>
          <a:p>
            <a:r>
              <a:rPr lang="en-US" altLang="zh-CN" sz="1200" smtClean="0"/>
              <a:t> 1     1     1     1     1      NA     NA        ∞      ∞ </a:t>
            </a:r>
          </a:p>
          <a:p>
            <a:r>
              <a:rPr lang="en-US" altLang="zh-CN" sz="1200" smtClean="0"/>
              <a:t> 1     0     0     1     0       1         1         ∞      ∞ </a:t>
            </a:r>
          </a:p>
          <a:p>
            <a:endParaRPr lang="en-US" altLang="zh-CN" sz="1200" smtClean="0"/>
          </a:p>
          <a:p>
            <a:endParaRPr lang="en-US" altLang="zh-CN" sz="1200" smtClean="0"/>
          </a:p>
          <a:p>
            <a:r>
              <a:rPr lang="en-US" altLang="zh-CN" sz="1200" smtClean="0"/>
              <a:t> </a:t>
            </a:r>
          </a:p>
          <a:p>
            <a:r>
              <a:rPr lang="en-US" altLang="zh-CN" sz="1200" b="1" smtClean="0"/>
              <a:t> 1     0     0     1     0      NA       1          1       ∞ </a:t>
            </a:r>
          </a:p>
          <a:p>
            <a:r>
              <a:rPr lang="en-US" altLang="zh-CN" sz="1200" smtClean="0"/>
              <a:t> 1     0     0     1     0      NA      NA        ∞      ∞ </a:t>
            </a:r>
          </a:p>
          <a:p>
            <a:endParaRPr lang="en-US" altLang="zh-CN" sz="1200" smtClean="0"/>
          </a:p>
          <a:p>
            <a:endParaRPr lang="en-US" altLang="zh-CN" sz="1200" smtClean="0"/>
          </a:p>
          <a:p>
            <a:endParaRPr lang="en-US" altLang="zh-CN" sz="1200" smtClean="0"/>
          </a:p>
          <a:p>
            <a:r>
              <a:rPr lang="en-US" altLang="zh-CN" sz="1200" smtClean="0"/>
              <a:t> 1     0     0     1     0        1        1         ∞      ∞ </a:t>
            </a:r>
          </a:p>
          <a:p>
            <a:r>
              <a:rPr lang="en-US" altLang="zh-CN" sz="1200" smtClean="0"/>
              <a:t> 1     0     0     1     0        1        1        ∞      ∞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4168" y="3573016"/>
            <a:ext cx="2664296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 1     0     0     1     0        </a:t>
            </a:r>
            <a:endParaRPr lang="zh-CN" altLang="en-US" sz="1200"/>
          </a:p>
        </p:txBody>
      </p:sp>
      <p:sp>
        <p:nvSpPr>
          <p:cNvPr id="8" name="矩形 7"/>
          <p:cNvSpPr/>
          <p:nvPr/>
        </p:nvSpPr>
        <p:spPr>
          <a:xfrm>
            <a:off x="107504" y="260648"/>
            <a:ext cx="756084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mtClean="0"/>
              <a:t>151  APP: Quran For My Android 	        com.frrahat.quransimple_151.apk </a:t>
            </a:r>
          </a:p>
          <a:p>
            <a:r>
              <a:rPr lang="en-US" altLang="zh-CN" smtClean="0"/>
              <a:t>com.frrahat.quransimple.BookmarkDisplayActivity: void saveData()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980729"/>
            <a:ext cx="5976664" cy="4708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1  public boolean onOptionsItemSelected(MenuItem item) {</a:t>
            </a:r>
            <a:br>
              <a:rPr lang="en-US" altLang="zh-CN" sz="1200" smtClean="0"/>
            </a:br>
            <a:r>
              <a:rPr lang="en-US" altLang="zh-CN" sz="1200" smtClean="0"/>
              <a:t>2     if (mDrawerToggle.onOptionsItemSelected(item))</a:t>
            </a:r>
            <a:br>
              <a:rPr lang="en-US" altLang="zh-CN" sz="1200" smtClean="0"/>
            </a:br>
            <a:r>
              <a:rPr lang="en-US" altLang="zh-CN" sz="1200" smtClean="0"/>
              <a:t>3         return true;</a:t>
            </a:r>
            <a:br>
              <a:rPr lang="en-US" altLang="zh-CN" sz="1200" smtClean="0"/>
            </a:br>
            <a:r>
              <a:rPr lang="en-US" altLang="zh-CN" sz="1200" smtClean="0"/>
              <a:t>4     switch (item.getItemId()) {</a:t>
            </a:r>
            <a:br>
              <a:rPr lang="en-US" altLang="zh-CN" sz="1200" smtClean="0"/>
            </a:br>
            <a:r>
              <a:rPr lang="en-US" altLang="zh-CN" sz="1200" smtClean="0"/>
              <a:t>5         case R.id.</a:t>
            </a:r>
            <a:r>
              <a:rPr lang="en-US" altLang="zh-CN" sz="1200" i="1" smtClean="0"/>
              <a:t>refresh_menu</a:t>
            </a:r>
            <a:r>
              <a:rPr lang="en-US" altLang="zh-CN" sz="1200" smtClean="0"/>
              <a:t>:</a:t>
            </a:r>
            <a:br>
              <a:rPr lang="en-US" altLang="zh-CN" sz="1200" smtClean="0"/>
            </a:br>
            <a:r>
              <a:rPr lang="en-US" altLang="zh-CN" sz="1200" smtClean="0"/>
              <a:t>6             onRefresh();</a:t>
            </a:r>
            <a:br>
              <a:rPr lang="en-US" altLang="zh-CN" sz="1200" smtClean="0"/>
            </a:br>
            <a:r>
              <a:rPr lang="en-US" altLang="zh-CN" sz="1200" smtClean="0"/>
              <a:t>7             return true;</a:t>
            </a:r>
            <a:br>
              <a:rPr lang="en-US" altLang="zh-CN" sz="1200" smtClean="0"/>
            </a:br>
            <a:r>
              <a:rPr lang="en-US" altLang="zh-CN" sz="1200" smtClean="0"/>
              <a:t>8         case R.id.</a:t>
            </a:r>
            <a:r>
              <a:rPr lang="en-US" altLang="zh-CN" sz="1200" i="1" smtClean="0"/>
              <a:t>scroll_to_top_menu</a:t>
            </a:r>
            <a:r>
              <a:rPr lang="en-US" altLang="zh-CN" sz="1200" smtClean="0"/>
              <a:t>:</a:t>
            </a:r>
            <a:br>
              <a:rPr lang="en-US" altLang="zh-CN" sz="1200" smtClean="0"/>
            </a:br>
            <a:r>
              <a:rPr lang="en-US" altLang="zh-CN" sz="1200" smtClean="0"/>
              <a:t>9             int n = 0;</a:t>
            </a:r>
            <a:br>
              <a:rPr lang="en-US" altLang="zh-CN" sz="1200" smtClean="0"/>
            </a:br>
            <a:r>
              <a:rPr lang="en-US" altLang="zh-CN" sz="1200" smtClean="0"/>
              <a:t>10            return true;</a:t>
            </a:r>
            <a:br>
              <a:rPr lang="en-US" altLang="zh-CN" sz="1200" smtClean="0"/>
            </a:br>
            <a:r>
              <a:rPr lang="en-US" altLang="zh-CN" sz="1200" smtClean="0"/>
              <a:t>11       case R.id.</a:t>
            </a:r>
            <a:r>
              <a:rPr lang="en-US" altLang="zh-CN" sz="1200" i="1" smtClean="0"/>
              <a:t>scroll_to_bottom_menu</a:t>
            </a:r>
            <a:r>
              <a:rPr lang="en-US" altLang="zh-CN" sz="1200" smtClean="0"/>
              <a:t>:</a:t>
            </a:r>
            <a:br>
              <a:rPr lang="en-US" altLang="zh-CN" sz="1200" smtClean="0"/>
            </a:br>
            <a:r>
              <a:rPr lang="en-US" altLang="zh-CN" sz="1200" smtClean="0"/>
              <a:t>12            n = adapter.getCount() - 1;</a:t>
            </a:r>
            <a:br>
              <a:rPr lang="en-US" altLang="zh-CN" sz="1200" smtClean="0"/>
            </a:br>
            <a:r>
              <a:rPr lang="en-US" altLang="zh-CN" sz="1200" smtClean="0"/>
              <a:t>13            return true;</a:t>
            </a:r>
          </a:p>
          <a:p>
            <a:r>
              <a:rPr lang="en-US" altLang="zh-CN" sz="1200" smtClean="0"/>
              <a:t>14       case R.id.</a:t>
            </a:r>
            <a:r>
              <a:rPr lang="en-US" altLang="zh-CN" sz="1200" i="1" smtClean="0"/>
              <a:t>show_hidden_threads_menu</a:t>
            </a:r>
            <a:r>
              <a:rPr lang="en-US" altLang="zh-CN" sz="1200" smtClean="0"/>
              <a:t>:</a:t>
            </a:r>
          </a:p>
          <a:p>
            <a:r>
              <a:rPr lang="en-US" altLang="zh-CN" sz="1200" smtClean="0"/>
              <a:t>15          final String uid = ChanPost.</a:t>
            </a:r>
            <a:r>
              <a:rPr lang="en-US" altLang="zh-CN" sz="1200" i="1" smtClean="0"/>
              <a:t>uniqueId</a:t>
            </a:r>
            <a:r>
              <a:rPr lang="en-US" altLang="zh-CN" sz="1200" smtClean="0"/>
              <a:t>(boardCode, 0, 0);</a:t>
            </a:r>
            <a:br>
              <a:rPr lang="en-US" altLang="zh-CN" sz="1200" smtClean="0"/>
            </a:br>
            <a:r>
              <a:rPr lang="en-US" altLang="zh-CN" sz="1200" smtClean="0"/>
              <a:t>16          new Thread(new Runnable() {</a:t>
            </a:r>
            <a:br>
              <a:rPr lang="en-US" altLang="zh-CN" sz="1200" smtClean="0"/>
            </a:br>
            <a:r>
              <a:rPr lang="en-US" altLang="zh-CN" sz="1200" smtClean="0"/>
              <a:t>17          @Override</a:t>
            </a:r>
            <a:br>
              <a:rPr lang="en-US" altLang="zh-CN" sz="1200" smtClean="0"/>
            </a:br>
            <a:r>
              <a:rPr lang="en-US" altLang="zh-CN" sz="1200" smtClean="0"/>
              <a:t>18            public void run() {</a:t>
            </a:r>
            <a:br>
              <a:rPr lang="en-US" altLang="zh-CN" sz="1200" smtClean="0"/>
            </a:br>
            <a:r>
              <a:rPr lang="en-US" altLang="zh-CN" sz="1200" b="1" smtClean="0"/>
              <a:t>19</a:t>
            </a:r>
            <a:r>
              <a:rPr lang="en-US" altLang="zh-CN" sz="1200" smtClean="0"/>
              <a:t>     ChanBlocklist.</a:t>
            </a:r>
            <a:r>
              <a:rPr lang="en-US" altLang="zh-CN" sz="1200" i="1" smtClean="0"/>
              <a:t>removeMatching</a:t>
            </a:r>
            <a:r>
              <a:rPr lang="en-US" altLang="zh-CN" sz="1200" smtClean="0"/>
              <a:t>(BoardActivity.this, ChanBlocklist.BlockType.</a:t>
            </a:r>
            <a:r>
              <a:rPr lang="en-US" altLang="zh-CN" sz="1200" i="1" smtClean="0"/>
              <a:t>THREAD</a:t>
            </a:r>
            <a:r>
              <a:rPr lang="en-US" altLang="zh-CN" sz="1200" smtClean="0"/>
              <a:t>, uid);</a:t>
            </a:r>
            <a:br>
              <a:rPr lang="en-US" altLang="zh-CN" sz="1200" smtClean="0"/>
            </a:br>
            <a:r>
              <a:rPr lang="en-US" altLang="zh-CN" sz="1200" smtClean="0"/>
              <a:t>20           refresh();</a:t>
            </a:r>
            <a:br>
              <a:rPr lang="en-US" altLang="zh-CN" sz="1200" smtClean="0"/>
            </a:br>
            <a:r>
              <a:rPr lang="en-US" altLang="zh-CN" sz="1200" smtClean="0"/>
              <a:t>21            }</a:t>
            </a:r>
            <a:br>
              <a:rPr lang="en-US" altLang="zh-CN" sz="1200" smtClean="0"/>
            </a:br>
            <a:r>
              <a:rPr lang="en-US" altLang="zh-CN" sz="1200" smtClean="0"/>
              <a:t>22           }).start();</a:t>
            </a:r>
            <a:br>
              <a:rPr lang="en-US" altLang="zh-CN" sz="1200" smtClean="0"/>
            </a:br>
            <a:r>
              <a:rPr lang="en-US" altLang="zh-CN" sz="1200" smtClean="0"/>
              <a:t>23           return true;</a:t>
            </a:r>
          </a:p>
          <a:p>
            <a:r>
              <a:rPr lang="en-US" altLang="zh-CN" sz="1200" smtClean="0"/>
              <a:t>24    }</a:t>
            </a:r>
            <a:br>
              <a:rPr lang="en-US" altLang="zh-CN" sz="1200" smtClean="0"/>
            </a:br>
            <a:r>
              <a:rPr lang="en-US" altLang="zh-CN" sz="1200" smtClean="0"/>
              <a:t>25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4168" y="980728"/>
            <a:ext cx="2880320" cy="4339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t1   t2    t3    t4    t5      </a:t>
            </a:r>
            <a:r>
              <a:rPr lang="el-GR" altLang="zh-CN" sz="1200" smtClean="0"/>
              <a:t>τ</a:t>
            </a:r>
            <a:r>
              <a:rPr lang="en-US" altLang="zh-CN" sz="1200" smtClean="0"/>
              <a:t>         </a:t>
            </a:r>
            <a:r>
              <a:rPr lang="el-GR" altLang="zh-CN" sz="1200" smtClean="0"/>
              <a:t>τ</a:t>
            </a:r>
            <a:r>
              <a:rPr lang="en-US" altLang="zh-CN" sz="1200" smtClean="0"/>
              <a:t> ‘        S      S’</a:t>
            </a:r>
          </a:p>
          <a:p>
            <a:r>
              <a:rPr lang="en-US" altLang="zh-CN" sz="1200" smtClean="0"/>
              <a:t> 1     1     1     1     1      NA     NA      1.0   1.0 </a:t>
            </a:r>
          </a:p>
          <a:p>
            <a:r>
              <a:rPr lang="en-US" altLang="zh-CN" sz="1200" smtClean="0"/>
              <a:t> 0     0     0     0     0</a:t>
            </a:r>
          </a:p>
          <a:p>
            <a:r>
              <a:rPr lang="en-US" altLang="zh-CN" sz="1200" smtClean="0"/>
              <a:t> 1     1     1     1     1      0.4    0.4       1.0   1.0</a:t>
            </a:r>
          </a:p>
          <a:p>
            <a:r>
              <a:rPr lang="en-US" altLang="zh-CN" sz="1200" smtClean="0"/>
              <a:t> 0     0     0     0     1     -0.5   -0.5       0.0   0.0</a:t>
            </a:r>
          </a:p>
          <a:p>
            <a:r>
              <a:rPr lang="en-US" altLang="zh-CN" sz="1200" smtClean="0"/>
              <a:t> 0     0     0     0     1     -0.5   -0.5       0.0   0.0</a:t>
            </a:r>
          </a:p>
          <a:p>
            <a:r>
              <a:rPr lang="en-US" altLang="zh-CN" sz="1200" smtClean="0"/>
              <a:t> 0     0     0     0     1     -0.5   -0.5       0.0   0.0</a:t>
            </a:r>
          </a:p>
          <a:p>
            <a:r>
              <a:rPr lang="en-US" altLang="zh-CN" sz="1200" smtClean="0"/>
              <a:t> 0     1     0     0     0     -0.5   -0.5       0.0   0.0</a:t>
            </a:r>
          </a:p>
          <a:p>
            <a:r>
              <a:rPr lang="en-US" altLang="zh-CN" sz="1200" smtClean="0"/>
              <a:t> 0     1     0     0     0     -0.5   -0.5       0.0   0.0</a:t>
            </a:r>
          </a:p>
          <a:p>
            <a:r>
              <a:rPr lang="en-US" altLang="zh-CN" sz="1200" smtClean="0"/>
              <a:t> 0     1     0     0     0     -0.5   -0.5       0.0   0.0 </a:t>
            </a:r>
          </a:p>
          <a:p>
            <a:r>
              <a:rPr lang="en-US" altLang="zh-CN" sz="1200" smtClean="0"/>
              <a:t> 0     0     1     0     0     -0.5   -0.5       0.0   0.0</a:t>
            </a:r>
          </a:p>
          <a:p>
            <a:r>
              <a:rPr lang="en-US" altLang="zh-CN" sz="1200" smtClean="0"/>
              <a:t> 0     0     1     0     0     -0.5   -0.5       0.0   0.0</a:t>
            </a:r>
          </a:p>
          <a:p>
            <a:r>
              <a:rPr lang="en-US" altLang="zh-CN" sz="1200" smtClean="0"/>
              <a:t> 0     0     1     0     0     -0.5   -0.5       0.0   0.0</a:t>
            </a:r>
          </a:p>
          <a:p>
            <a:r>
              <a:rPr lang="en-US" altLang="zh-CN" sz="1200" smtClean="0"/>
              <a:t> 1     0     0     1     0       1         1         ∞      ∞ </a:t>
            </a:r>
          </a:p>
          <a:p>
            <a:r>
              <a:rPr lang="en-US" altLang="zh-CN" sz="1200" smtClean="0"/>
              <a:t> 1     0     0     1     0       1         1         ∞      ∞ </a:t>
            </a:r>
          </a:p>
          <a:p>
            <a:r>
              <a:rPr lang="en-US" altLang="zh-CN" sz="1200" smtClean="0"/>
              <a:t> 1     0     0     1     0       1         1         ∞      ∞ </a:t>
            </a:r>
          </a:p>
          <a:p>
            <a:endParaRPr lang="en-US" altLang="zh-CN" sz="1200" smtClean="0"/>
          </a:p>
          <a:p>
            <a:endParaRPr lang="en-US" altLang="zh-CN" sz="1200" smtClean="0"/>
          </a:p>
          <a:p>
            <a:r>
              <a:rPr lang="en-US" altLang="zh-CN" sz="1200" smtClean="0"/>
              <a:t> </a:t>
            </a:r>
            <a:r>
              <a:rPr lang="en-US" altLang="zh-CN" sz="1200" b="1" smtClean="0"/>
              <a:t>1     0     0     1     0      NA       1        1.0      ∞ </a:t>
            </a:r>
          </a:p>
          <a:p>
            <a:r>
              <a:rPr lang="en-US" altLang="zh-CN" sz="1200" smtClean="0"/>
              <a:t> 1     0     0     1     0      NA       1         ∞      ∞ </a:t>
            </a:r>
          </a:p>
          <a:p>
            <a:endParaRPr lang="en-US" altLang="zh-CN" sz="1200" smtClean="0"/>
          </a:p>
          <a:p>
            <a:r>
              <a:rPr lang="en-US" altLang="zh-CN" sz="1200" smtClean="0"/>
              <a:t> 1     0     0     1     0       1        1          ∞      ∞</a:t>
            </a:r>
          </a:p>
          <a:p>
            <a:r>
              <a:rPr lang="en-US" altLang="zh-CN" sz="1200" smtClean="0"/>
              <a:t> 1     0     0     1     0       1        1          ∞      ∞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4168" y="5373216"/>
            <a:ext cx="2664296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 1     0     0     1     0        </a:t>
            </a:r>
            <a:endParaRPr lang="zh-CN" altLang="en-US" sz="1200"/>
          </a:p>
        </p:txBody>
      </p:sp>
      <p:sp>
        <p:nvSpPr>
          <p:cNvPr id="8" name="矩形 7"/>
          <p:cNvSpPr/>
          <p:nvPr/>
        </p:nvSpPr>
        <p:spPr>
          <a:xfrm>
            <a:off x="107504" y="260648"/>
            <a:ext cx="6768752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mtClean="0"/>
              <a:t> 20  APP: Chanu</a:t>
            </a:r>
          </a:p>
          <a:p>
            <a:r>
              <a:rPr lang="en-US" altLang="zh-CN" smtClean="0"/>
              <a:t> BoardActivity : onOptionsItemSelected(android.view.MenuItem)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7504" y="6021288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Line 19</a:t>
            </a:r>
            <a:r>
              <a:rPr lang="zh-CN" altLang="en-US" b="1" smtClean="0"/>
              <a:t>：</a:t>
            </a:r>
            <a:r>
              <a:rPr lang="en-US" altLang="zh-CN" smtClean="0"/>
              <a:t> uid  </a:t>
            </a:r>
            <a:r>
              <a:rPr lang="zh-CN" altLang="en-US" smtClean="0"/>
              <a:t>变异为 </a:t>
            </a:r>
            <a:r>
              <a:rPr lang="en-US" altLang="zh-CN" smtClean="0">
                <a:sym typeface="Wingdings" pitchFamily="2" charset="2"/>
              </a:rPr>
              <a:t> “”</a:t>
            </a:r>
            <a:endParaRPr lang="zh-CN" altLang="en-US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980729"/>
            <a:ext cx="6120680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1  public void onClick(View v) {</a:t>
            </a:r>
            <a:br>
              <a:rPr lang="en-US" altLang="zh-CN" sz="1200" smtClean="0"/>
            </a:br>
            <a:r>
              <a:rPr lang="en-US" altLang="zh-CN" sz="1200" smtClean="0"/>
              <a:t>2      switch (v.getId()) {</a:t>
            </a:r>
            <a:br>
              <a:rPr lang="en-US" altLang="zh-CN" sz="1200" smtClean="0"/>
            </a:br>
            <a:r>
              <a:rPr lang="en-US" altLang="zh-CN" sz="1200" smtClean="0"/>
              <a:t>3      case R.id.</a:t>
            </a:r>
            <a:r>
              <a:rPr lang="en-US" altLang="zh-CN" sz="1200" i="1" smtClean="0"/>
              <a:t>change_master_password_ok_button</a:t>
            </a:r>
            <a:r>
              <a:rPr lang="en-US" altLang="zh-CN" sz="1200" smtClean="0"/>
              <a:t>:</a:t>
            </a:r>
            <a:br>
              <a:rPr lang="en-US" altLang="zh-CN" sz="1200" smtClean="0"/>
            </a:br>
            <a:r>
              <a:rPr lang="en-US" altLang="zh-CN" sz="1200" smtClean="0"/>
              <a:t>4          if (existingPassword.getText().length() == 0) {</a:t>
            </a:r>
            <a:br>
              <a:rPr lang="en-US" altLang="zh-CN" sz="1200" smtClean="0"/>
            </a:br>
            <a:r>
              <a:rPr lang="en-US" altLang="zh-CN" sz="1200" smtClean="0"/>
              <a:t>5              Toast.</a:t>
            </a:r>
            <a:r>
              <a:rPr lang="en-US" altLang="zh-CN" sz="1200" i="1" smtClean="0"/>
              <a:t>makeText</a:t>
            </a:r>
            <a:r>
              <a:rPr lang="en-US" altLang="zh-CN" sz="1200" smtClean="0"/>
              <a:t>(this, R.string.</a:t>
            </a:r>
            <a:r>
              <a:rPr lang="en-US" altLang="zh-CN" sz="1200" i="1" smtClean="0"/>
              <a:t>request_master_password</a:t>
            </a:r>
            <a:r>
              <a:rPr lang="en-US" altLang="zh-CN" sz="1200" smtClean="0"/>
              <a:t>, </a:t>
            </a:r>
          </a:p>
          <a:p>
            <a:r>
              <a:rPr lang="en-US" altLang="zh-CN" sz="1200" smtClean="0"/>
              <a:t>                                                                                               Toast.</a:t>
            </a:r>
            <a:r>
              <a:rPr lang="en-US" altLang="zh-CN" sz="1200" i="1" smtClean="0"/>
              <a:t>LENGTH_SHORT</a:t>
            </a:r>
            <a:r>
              <a:rPr lang="en-US" altLang="zh-CN" sz="1200" smtClean="0"/>
              <a:t>).show();</a:t>
            </a:r>
            <a:br>
              <a:rPr lang="en-US" altLang="zh-CN" sz="1200" smtClean="0"/>
            </a:br>
            <a:r>
              <a:rPr lang="en-US" altLang="zh-CN" sz="1200" smtClean="0"/>
              <a:t>6          } else if (!newPassword.getText().toString().equals</a:t>
            </a:r>
          </a:p>
          <a:p>
            <a:r>
              <a:rPr lang="en-US" altLang="zh-CN" sz="1200" smtClean="0"/>
              <a:t>                                                            (newPasswordConfirmation.getText().toString())) {</a:t>
            </a:r>
            <a:br>
              <a:rPr lang="en-US" altLang="zh-CN" sz="1200" smtClean="0"/>
            </a:br>
            <a:r>
              <a:rPr lang="en-US" altLang="zh-CN" sz="1200" smtClean="0"/>
              <a:t>7              Toast.</a:t>
            </a:r>
            <a:r>
              <a:rPr lang="en-US" altLang="zh-CN" sz="1200" i="1" smtClean="0"/>
              <a:t>makeText</a:t>
            </a:r>
            <a:r>
              <a:rPr lang="en-US" altLang="zh-CN" sz="1200" smtClean="0"/>
              <a:t>(this, R.string.</a:t>
            </a:r>
            <a:r>
              <a:rPr lang="en-US" altLang="zh-CN" sz="1200" i="1" smtClean="0"/>
              <a:t>new_passwords_dont_match</a:t>
            </a:r>
            <a:r>
              <a:rPr lang="en-US" altLang="zh-CN" sz="1200" smtClean="0"/>
              <a:t>, </a:t>
            </a:r>
          </a:p>
          <a:p>
            <a:r>
              <a:rPr lang="en-US" altLang="zh-CN" sz="1200" smtClean="0"/>
              <a:t>                                                                                       Toast.</a:t>
            </a:r>
            <a:r>
              <a:rPr lang="en-US" altLang="zh-CN" sz="1200" i="1" smtClean="0"/>
              <a:t>LENGTH_SHORT</a:t>
            </a:r>
            <a:r>
              <a:rPr lang="en-US" altLang="zh-CN" sz="1200" smtClean="0"/>
              <a:t>).show();</a:t>
            </a:r>
            <a:br>
              <a:rPr lang="en-US" altLang="zh-CN" sz="1200" smtClean="0"/>
            </a:br>
            <a:r>
              <a:rPr lang="en-US" altLang="zh-CN" sz="1200" smtClean="0"/>
              <a:t>8          } else if (newPassword.getText().length() &lt;   </a:t>
            </a:r>
          </a:p>
          <a:p>
            <a:r>
              <a:rPr lang="en-US" altLang="zh-CN" sz="1200" smtClean="0"/>
              <a:t>                                                             CreateNewDatabase.</a:t>
            </a:r>
            <a:r>
              <a:rPr lang="en-US" altLang="zh-CN" sz="1200" i="1" smtClean="0"/>
              <a:t>MIN_PASSWORD_LENGTH</a:t>
            </a:r>
            <a:r>
              <a:rPr lang="en-US" altLang="zh-CN" sz="1200" smtClean="0"/>
              <a:t>) {</a:t>
            </a:r>
            <a:br>
              <a:rPr lang="en-US" altLang="zh-CN" sz="1200" smtClean="0"/>
            </a:br>
            <a:r>
              <a:rPr lang="en-US" altLang="zh-CN" sz="1200" smtClean="0"/>
              <a:t>9              String passwordTooShortResStr = getString(R.string.</a:t>
            </a:r>
            <a:r>
              <a:rPr lang="en-US" altLang="zh-CN" sz="1200" i="1" smtClean="0"/>
              <a:t>password_too_short</a:t>
            </a:r>
            <a:r>
              <a:rPr lang="en-US" altLang="zh-CN" sz="1200" smtClean="0"/>
              <a:t>);</a:t>
            </a:r>
            <a:br>
              <a:rPr lang="en-US" altLang="zh-CN" sz="1200" smtClean="0"/>
            </a:br>
            <a:r>
              <a:rPr lang="en-US" altLang="zh-CN" sz="1200" smtClean="0"/>
              <a:t>10            String resultsText = String.</a:t>
            </a:r>
            <a:r>
              <a:rPr lang="en-US" altLang="zh-CN" sz="1200" i="1" smtClean="0"/>
              <a:t>format</a:t>
            </a:r>
            <a:r>
              <a:rPr lang="en-US" altLang="zh-CN" sz="1200" smtClean="0"/>
              <a:t>(passwordTooShortResStr, </a:t>
            </a:r>
          </a:p>
          <a:p>
            <a:r>
              <a:rPr lang="en-US" altLang="zh-CN" sz="1200" smtClean="0"/>
              <a:t>                                                             CreateNewDatabase.</a:t>
            </a:r>
            <a:r>
              <a:rPr lang="en-US" altLang="zh-CN" sz="1200" i="1" smtClean="0"/>
              <a:t>MIN_PASSWORD_LENGTH</a:t>
            </a:r>
            <a:r>
              <a:rPr lang="en-US" altLang="zh-CN" sz="1200" smtClean="0"/>
              <a:t>);</a:t>
            </a:r>
            <a:br>
              <a:rPr lang="en-US" altLang="zh-CN" sz="1200" smtClean="0"/>
            </a:br>
            <a:r>
              <a:rPr lang="en-US" altLang="zh-CN" sz="1200" smtClean="0"/>
              <a:t>11            Toast.</a:t>
            </a:r>
            <a:r>
              <a:rPr lang="en-US" altLang="zh-CN" sz="1200" i="1" smtClean="0"/>
              <a:t>makeText</a:t>
            </a:r>
            <a:r>
              <a:rPr lang="en-US" altLang="zh-CN" sz="1200" smtClean="0"/>
              <a:t>(this, resultsText, Toast.</a:t>
            </a:r>
            <a:r>
              <a:rPr lang="en-US" altLang="zh-CN" sz="1200" i="1" smtClean="0"/>
              <a:t>LENGTH_SHORT</a:t>
            </a:r>
            <a:r>
              <a:rPr lang="en-US" altLang="zh-CN" sz="1200" smtClean="0"/>
              <a:t>).show();</a:t>
            </a:r>
            <a:br>
              <a:rPr lang="en-US" altLang="zh-CN" sz="1200" smtClean="0"/>
            </a:br>
            <a:r>
              <a:rPr lang="en-US" altLang="zh-CN" sz="1200" smtClean="0"/>
              <a:t>             } else {</a:t>
            </a:r>
            <a:br>
              <a:rPr lang="en-US" altLang="zh-CN" sz="1200" smtClean="0"/>
            </a:br>
            <a:r>
              <a:rPr lang="en-US" altLang="zh-CN" sz="1200" smtClean="0"/>
              <a:t>12            new DecryptAndSaveDatabaseAsyncTask().execute();</a:t>
            </a:r>
            <a:br>
              <a:rPr lang="en-US" altLang="zh-CN" sz="1200" smtClean="0"/>
            </a:br>
            <a:r>
              <a:rPr lang="en-US" altLang="zh-CN" sz="1200" smtClean="0"/>
              <a:t>13        }</a:t>
            </a:r>
            <a:br>
              <a:rPr lang="en-US" altLang="zh-CN" sz="1200" smtClean="0"/>
            </a:br>
            <a:r>
              <a:rPr lang="en-US" altLang="zh-CN" sz="1200" smtClean="0"/>
              <a:t>14        break;</a:t>
            </a:r>
            <a:br>
              <a:rPr lang="en-US" altLang="zh-CN" sz="1200" smtClean="0"/>
            </a:br>
            <a:r>
              <a:rPr lang="en-US" altLang="zh-CN" sz="1200" smtClean="0"/>
              <a:t>15     }</a:t>
            </a:r>
            <a:br>
              <a:rPr lang="en-US" altLang="zh-CN" sz="1200" smtClean="0"/>
            </a:br>
            <a:r>
              <a:rPr lang="en-US" altLang="zh-CN" sz="1200" smtClean="0"/>
              <a:t>16 }</a:t>
            </a:r>
          </a:p>
          <a:p>
            <a:r>
              <a:rPr lang="en-US" altLang="zh-CN" sz="1200" smtClean="0"/>
              <a:t>17  protected Integer doInBackground(Void... params) {</a:t>
            </a:r>
            <a:br>
              <a:rPr lang="en-US" altLang="zh-CN" sz="1200" smtClean="0"/>
            </a:br>
            <a:r>
              <a:rPr lang="en-US" altLang="zh-CN" sz="1200" smtClean="0"/>
              <a:t>18       Integer messageCode = null;</a:t>
            </a:r>
            <a:br>
              <a:rPr lang="en-US" altLang="zh-CN" sz="1200" smtClean="0"/>
            </a:br>
            <a:r>
              <a:rPr lang="en-US" altLang="zh-CN" sz="1200" smtClean="0"/>
              <a:t>19       char[] password = existingPassword.getText().toString().toCharArray();</a:t>
            </a:r>
            <a:br>
              <a:rPr lang="en-US" altLang="zh-CN" sz="1200" smtClean="0"/>
            </a:br>
            <a:r>
              <a:rPr lang="en-US" altLang="zh-CN" sz="1200" b="1" smtClean="0"/>
              <a:t>20 </a:t>
            </a:r>
            <a:r>
              <a:rPr lang="en-US" altLang="zh-CN" sz="1200" smtClean="0"/>
              <a:t>     new PasswordDatabase(Utilities.</a:t>
            </a:r>
            <a:r>
              <a:rPr lang="en-US" altLang="zh-CN" sz="1200" i="1" smtClean="0"/>
              <a:t>getDatabaseFile</a:t>
            </a:r>
            <a:r>
              <a:rPr lang="en-US" altLang="zh-CN" sz="1200" smtClean="0"/>
              <a:t>(ChangeMasterPassword.this), password);</a:t>
            </a:r>
          </a:p>
          <a:p>
            <a:r>
              <a:rPr lang="en-US" altLang="zh-CN" sz="1200" smtClean="0"/>
              <a:t>21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28184" y="980729"/>
            <a:ext cx="28803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t1   t2    t3    t4    t5      </a:t>
            </a:r>
            <a:r>
              <a:rPr lang="el-GR" altLang="zh-CN" sz="1200" smtClean="0"/>
              <a:t>τ</a:t>
            </a:r>
            <a:r>
              <a:rPr lang="en-US" altLang="zh-CN" sz="1200" smtClean="0"/>
              <a:t>         </a:t>
            </a:r>
            <a:r>
              <a:rPr lang="el-GR" altLang="zh-CN" sz="1200" smtClean="0"/>
              <a:t>τ</a:t>
            </a:r>
            <a:r>
              <a:rPr lang="en-US" altLang="zh-CN" sz="1200" smtClean="0"/>
              <a:t> ‘        S      S’</a:t>
            </a:r>
          </a:p>
          <a:p>
            <a:r>
              <a:rPr lang="en-US" altLang="zh-CN" sz="1200" smtClean="0"/>
              <a:t> 1     1     1     1     1      NA     NA      1.0   1.0 </a:t>
            </a:r>
          </a:p>
          <a:p>
            <a:r>
              <a:rPr lang="en-US" altLang="zh-CN" sz="1200" smtClean="0"/>
              <a:t> 1     1     1     1     1      0.4     0.4      1.0   1.0</a:t>
            </a:r>
          </a:p>
          <a:p>
            <a:r>
              <a:rPr lang="en-US" altLang="zh-CN" sz="1200" smtClean="0"/>
              <a:t> 1     1     1     1     1      0.4     0.4      1.0   1.0</a:t>
            </a:r>
          </a:p>
          <a:p>
            <a:r>
              <a:rPr lang="en-US" altLang="zh-CN" sz="1200" smtClean="0"/>
              <a:t> 0     0     0     0     0</a:t>
            </a:r>
          </a:p>
          <a:p>
            <a:endParaRPr lang="en-US" altLang="zh-CN" sz="1200" smtClean="0"/>
          </a:p>
          <a:p>
            <a:r>
              <a:rPr lang="en-US" altLang="zh-CN" sz="1200" smtClean="0"/>
              <a:t> 1     1     1     1     1      0.4     0.4       1.5  1.5</a:t>
            </a:r>
          </a:p>
          <a:p>
            <a:endParaRPr lang="en-US" altLang="zh-CN" sz="1200" smtClean="0"/>
          </a:p>
          <a:p>
            <a:r>
              <a:rPr lang="en-US" altLang="zh-CN" sz="1200" smtClean="0"/>
              <a:t> 0     0     1     0     0     -0.5    -0.5       0.0   0.0</a:t>
            </a:r>
          </a:p>
          <a:p>
            <a:r>
              <a:rPr lang="en-US" altLang="zh-CN" sz="1200" smtClean="0"/>
              <a:t> </a:t>
            </a:r>
          </a:p>
          <a:p>
            <a:r>
              <a:rPr lang="en-US" altLang="zh-CN" sz="1200" smtClean="0"/>
              <a:t> 1     1     0     1     1      0.5     0.5        3.0   3.0 </a:t>
            </a:r>
          </a:p>
          <a:p>
            <a:endParaRPr lang="en-US" altLang="zh-CN" sz="1200" smtClean="0"/>
          </a:p>
          <a:p>
            <a:r>
              <a:rPr lang="en-US" altLang="zh-CN" sz="1200" smtClean="0"/>
              <a:t> 0     0     0     0     1    -0.67  -0.67     0.0   0.0</a:t>
            </a:r>
          </a:p>
          <a:p>
            <a:r>
              <a:rPr lang="en-US" altLang="zh-CN" sz="1200" smtClean="0"/>
              <a:t> 0     0     0     0     1    -0.67  -0.67     0.0   0.0</a:t>
            </a:r>
          </a:p>
          <a:p>
            <a:endParaRPr lang="en-US" altLang="zh-CN" sz="1200" smtClean="0"/>
          </a:p>
          <a:p>
            <a:r>
              <a:rPr lang="en-US" altLang="zh-CN" sz="1200" smtClean="0"/>
              <a:t> 0     0     0     0     1    -0.67  -0.67     0.0   0.0</a:t>
            </a:r>
          </a:p>
          <a:p>
            <a:endParaRPr lang="en-US" altLang="zh-CN" sz="1200" smtClean="0"/>
          </a:p>
          <a:p>
            <a:r>
              <a:rPr lang="en-US" altLang="zh-CN" sz="1200" smtClean="0"/>
              <a:t> 1     1     0     1     0     0.67    0.67     3.0   3.0</a:t>
            </a:r>
          </a:p>
          <a:p>
            <a:r>
              <a:rPr lang="en-US" altLang="zh-CN" sz="1200" smtClean="0"/>
              <a:t> </a:t>
            </a:r>
          </a:p>
          <a:p>
            <a:r>
              <a:rPr lang="en-US" altLang="zh-CN" sz="1200" smtClean="0"/>
              <a:t> 1     1     1     1     1      0.4     0.4       1.0    1.0</a:t>
            </a:r>
          </a:p>
          <a:p>
            <a:endParaRPr lang="en-US" altLang="zh-CN" sz="1200" smtClean="0"/>
          </a:p>
          <a:p>
            <a:endParaRPr lang="en-US" altLang="zh-CN" sz="1200" smtClean="0"/>
          </a:p>
          <a:p>
            <a:endParaRPr lang="en-US" altLang="zh-CN" sz="1200" smtClean="0"/>
          </a:p>
          <a:p>
            <a:r>
              <a:rPr lang="en-US" altLang="zh-CN" sz="1200" smtClean="0"/>
              <a:t> 1     1     0     1     0      NA      0.67    1.0   3.0</a:t>
            </a:r>
          </a:p>
          <a:p>
            <a:r>
              <a:rPr lang="en-US" altLang="zh-CN" sz="1200" smtClean="0"/>
              <a:t> 1     1     0     1     0      NA      0.67    1.0   3.0</a:t>
            </a:r>
          </a:p>
          <a:p>
            <a:r>
              <a:rPr lang="en-US" altLang="zh-CN" sz="1200" b="1" smtClean="0"/>
              <a:t> 1     1     0     1     0      NA      0.67    1.0   3.0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28184" y="5949280"/>
            <a:ext cx="2664296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 1     0     0     1     0        </a:t>
            </a:r>
            <a:endParaRPr lang="zh-CN" altLang="en-US" sz="1200"/>
          </a:p>
        </p:txBody>
      </p:sp>
      <p:sp>
        <p:nvSpPr>
          <p:cNvPr id="8" name="矩形 7"/>
          <p:cNvSpPr/>
          <p:nvPr/>
        </p:nvSpPr>
        <p:spPr>
          <a:xfrm>
            <a:off x="107504" y="260648"/>
            <a:ext cx="6768752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mtClean="0"/>
              <a:t> APP: upm-android</a:t>
            </a:r>
          </a:p>
          <a:p>
            <a:r>
              <a:rPr lang="en-US" altLang="zh-CN" smtClean="0"/>
              <a:t> ChangeMasterPassword: void onClick(android.view.View)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7504" y="6165304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Line 20</a:t>
            </a:r>
            <a:r>
              <a:rPr lang="zh-CN" altLang="en-US" b="1" smtClean="0"/>
              <a:t>：</a:t>
            </a:r>
            <a:r>
              <a:rPr lang="en-US" altLang="zh-CN" smtClean="0"/>
              <a:t> password</a:t>
            </a:r>
            <a:r>
              <a:rPr lang="zh-CN" altLang="en-US" smtClean="0"/>
              <a:t>变异，插入 </a:t>
            </a:r>
            <a:r>
              <a:rPr lang="en-US" altLang="zh-CN" smtClean="0"/>
              <a:t>password[0]=‘0’   /  password[password.length/2]= ‘0’   /</a:t>
            </a:r>
          </a:p>
          <a:p>
            <a:r>
              <a:rPr lang="en-US" altLang="zh-CN" smtClean="0"/>
              <a:t>					      password[password.length - 1]=‘0’ </a:t>
            </a:r>
            <a:endParaRPr lang="zh-CN" altLang="en-US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008" y="692697"/>
            <a:ext cx="5868144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1  public boolean onOptionsItemSelected(MenuItem item) {</a:t>
            </a:r>
            <a:br>
              <a:rPr lang="en-US" altLang="zh-CN" sz="1200" smtClean="0"/>
            </a:br>
            <a:r>
              <a:rPr lang="en-US" altLang="zh-CN" sz="1200" smtClean="0"/>
              <a:t>2     View focusView = getCurrentFocus();</a:t>
            </a:r>
            <a:br>
              <a:rPr lang="en-US" altLang="zh-CN" sz="1200" smtClean="0"/>
            </a:br>
            <a:r>
              <a:rPr lang="en-US" altLang="zh-CN" sz="1200" smtClean="0"/>
              <a:t>3      switch (item.getItemId()) {</a:t>
            </a:r>
            <a:br>
              <a:rPr lang="en-US" altLang="zh-CN" sz="1200" smtClean="0"/>
            </a:br>
            <a:r>
              <a:rPr lang="en-US" altLang="zh-CN" sz="1200" smtClean="0"/>
              <a:t>4          case R.id.</a:t>
            </a:r>
            <a:r>
              <a:rPr lang="en-US" altLang="zh-CN" sz="1200" i="1" smtClean="0"/>
              <a:t>save</a:t>
            </a:r>
            <a:r>
              <a:rPr lang="en-US" altLang="zh-CN" sz="1200" smtClean="0"/>
              <a:t>:</a:t>
            </a:r>
            <a:br>
              <a:rPr lang="en-US" altLang="zh-CN" sz="1200" smtClean="0"/>
            </a:br>
            <a:r>
              <a:rPr lang="en-US" altLang="zh-CN" sz="1200" smtClean="0"/>
              <a:t>5              SaveCardTask task = new SaveCardTask();</a:t>
            </a:r>
            <a:br>
              <a:rPr lang="en-US" altLang="zh-CN" sz="1200" smtClean="0"/>
            </a:br>
            <a:r>
              <a:rPr lang="en-US" altLang="zh-CN" sz="1200" smtClean="0"/>
              <a:t>6              task.execute((Void)null);</a:t>
            </a:r>
            <a:br>
              <a:rPr lang="en-US" altLang="zh-CN" sz="1200" smtClean="0"/>
            </a:br>
            <a:r>
              <a:rPr lang="en-US" altLang="zh-CN" sz="1200" smtClean="0"/>
              <a:t>7              return true;</a:t>
            </a:r>
            <a:br>
              <a:rPr lang="en-US" altLang="zh-CN" sz="1200" smtClean="0"/>
            </a:br>
            <a:r>
              <a:rPr lang="en-US" altLang="zh-CN" sz="1200" smtClean="0"/>
              <a:t>8          case R.id.</a:t>
            </a:r>
            <a:r>
              <a:rPr lang="en-US" altLang="zh-CN" sz="1200" i="1" smtClean="0"/>
              <a:t>editor_menu_br</a:t>
            </a:r>
            <a:r>
              <a:rPr lang="en-US" altLang="zh-CN" sz="1200" smtClean="0"/>
              <a:t>:</a:t>
            </a:r>
            <a:br>
              <a:rPr lang="en-US" altLang="zh-CN" sz="1200" smtClean="0"/>
            </a:br>
            <a:r>
              <a:rPr lang="en-US" altLang="zh-CN" sz="1200" smtClean="0"/>
              <a:t>9              if(focusView == questionEdit || focusView ==answerEdit || focusView == noteEdit)</a:t>
            </a:r>
            <a:br>
              <a:rPr lang="en-US" altLang="zh-CN" sz="1200" smtClean="0"/>
            </a:br>
            <a:r>
              <a:rPr lang="en-US" altLang="zh-CN" sz="1200" smtClean="0"/>
              <a:t>10                 addTextToView((EditText)focusView, "&lt;br /&gt;");</a:t>
            </a:r>
            <a:br>
              <a:rPr lang="en-US" altLang="zh-CN" sz="1200" smtClean="0"/>
            </a:br>
            <a:r>
              <a:rPr lang="en-US" altLang="zh-CN" sz="1200" smtClean="0"/>
              <a:t>11            return true;</a:t>
            </a:r>
          </a:p>
          <a:p>
            <a:r>
              <a:rPr lang="en-US" altLang="zh-CN" sz="1200" smtClean="0"/>
              <a:t>12         case R.id.</a:t>
            </a:r>
            <a:r>
              <a:rPr lang="en-US" altLang="zh-CN" sz="1200" i="1" smtClean="0"/>
              <a:t>add_new_audio</a:t>
            </a:r>
            <a:r>
              <a:rPr lang="en-US" altLang="zh-CN" sz="1200" smtClean="0"/>
              <a:t>:</a:t>
            </a:r>
            <a:br>
              <a:rPr lang="en-US" altLang="zh-CN" sz="1200" smtClean="0"/>
            </a:br>
            <a:r>
              <a:rPr lang="en-US" altLang="zh-CN" sz="1200" smtClean="0"/>
              <a:t>13             if (isViewEligibleToEditAudio()) </a:t>
            </a:r>
            <a:br>
              <a:rPr lang="en-US" altLang="zh-CN" sz="1200" smtClean="0"/>
            </a:br>
            <a:r>
              <a:rPr lang="en-US" altLang="zh-CN" sz="1200" smtClean="0"/>
              <a:t>14                 addNewAudio();</a:t>
            </a:r>
            <a:br>
              <a:rPr lang="en-US" altLang="zh-CN" sz="1200" smtClean="0"/>
            </a:br>
            <a:r>
              <a:rPr lang="en-US" altLang="zh-CN" sz="1200" smtClean="0"/>
              <a:t>15             return true;</a:t>
            </a:r>
            <a:br>
              <a:rPr lang="en-US" altLang="zh-CN" sz="1200" smtClean="0"/>
            </a:br>
            <a:r>
              <a:rPr lang="en-US" altLang="zh-CN" sz="1200" smtClean="0"/>
              <a:t>16     }</a:t>
            </a:r>
            <a:br>
              <a:rPr lang="en-US" altLang="zh-CN" sz="1200" smtClean="0"/>
            </a:br>
            <a:r>
              <a:rPr lang="en-US" altLang="zh-CN" sz="1200" smtClean="0"/>
              <a:t>17     return false;</a:t>
            </a:r>
            <a:br>
              <a:rPr lang="en-US" altLang="zh-CN" sz="1200" smtClean="0"/>
            </a:br>
            <a:r>
              <a:rPr lang="en-US" altLang="zh-CN" sz="1200" smtClean="0"/>
              <a:t>18  }</a:t>
            </a:r>
          </a:p>
          <a:p>
            <a:r>
              <a:rPr lang="en-US" altLang="zh-CN" sz="1200" smtClean="0"/>
              <a:t>19  public Void doInBackground(Void... params) {</a:t>
            </a:r>
            <a:br>
              <a:rPr lang="en-US" altLang="zh-CN" sz="1200" smtClean="0"/>
            </a:br>
            <a:r>
              <a:rPr lang="en-US" altLang="zh-CN" sz="1200" b="1" smtClean="0"/>
              <a:t>20      if (prevOrdinal != null &amp;&amp; !addBack) {          // !=  ==&gt;  ==</a:t>
            </a:r>
            <a:r>
              <a:rPr lang="en-US" altLang="zh-CN" sz="1200" smtClean="0"/>
              <a:t/>
            </a:r>
            <a:br>
              <a:rPr lang="en-US" altLang="zh-CN" sz="1200" smtClean="0"/>
            </a:br>
            <a:r>
              <a:rPr lang="en-US" altLang="zh-CN" sz="1200" smtClean="0"/>
              <a:t>21          currentCard.setOrdinal(prevOrdinal);</a:t>
            </a:r>
            <a:br>
              <a:rPr lang="en-US" altLang="zh-CN" sz="1200" smtClean="0"/>
            </a:br>
            <a:r>
              <a:rPr lang="en-US" altLang="zh-CN" sz="1200" smtClean="0"/>
              <a:t>22      } else {</a:t>
            </a:r>
            <a:br>
              <a:rPr lang="en-US" altLang="zh-CN" sz="1200" smtClean="0"/>
            </a:br>
            <a:r>
              <a:rPr lang="en-US" altLang="zh-CN" sz="1200" smtClean="0"/>
              <a:t>23          Card lastCard = cardDao.queryLastOrdinal();</a:t>
            </a:r>
          </a:p>
          <a:p>
            <a:r>
              <a:rPr lang="en-US" altLang="zh-CN" sz="1200" smtClean="0"/>
              <a:t>24      }</a:t>
            </a:r>
          </a:p>
          <a:p>
            <a:r>
              <a:rPr lang="en-US" altLang="zh-CN" sz="1200" smtClean="0"/>
              <a:t>25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0152" y="692696"/>
            <a:ext cx="2880320" cy="4339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t1   t2    t3    t4    t5      </a:t>
            </a:r>
            <a:r>
              <a:rPr lang="el-GR" altLang="zh-CN" sz="1200" smtClean="0"/>
              <a:t>τ</a:t>
            </a:r>
            <a:r>
              <a:rPr lang="en-US" altLang="zh-CN" sz="1200" smtClean="0"/>
              <a:t>         </a:t>
            </a:r>
            <a:r>
              <a:rPr lang="el-GR" altLang="zh-CN" sz="1200" smtClean="0"/>
              <a:t>τ</a:t>
            </a:r>
            <a:r>
              <a:rPr lang="en-US" altLang="zh-CN" sz="1200" smtClean="0"/>
              <a:t> ‘        S      S’</a:t>
            </a:r>
          </a:p>
          <a:p>
            <a:r>
              <a:rPr lang="en-US" altLang="zh-CN" sz="1200" smtClean="0"/>
              <a:t> 1     1     1     1     1      NA     NA      1.0   1.0 </a:t>
            </a:r>
          </a:p>
          <a:p>
            <a:r>
              <a:rPr lang="en-US" altLang="zh-CN" sz="1200" smtClean="0"/>
              <a:t> 1     1     1     1     1      NA     NA      1.0   1.0</a:t>
            </a:r>
          </a:p>
          <a:p>
            <a:r>
              <a:rPr lang="en-US" altLang="zh-CN" sz="1200" smtClean="0"/>
              <a:t> 1     0     0     1     1     0.67  0.67     3.0   3.0</a:t>
            </a:r>
          </a:p>
          <a:p>
            <a:r>
              <a:rPr lang="en-US" altLang="zh-CN" sz="1200" smtClean="0"/>
              <a:t> 1     0     0     1     1     0.67  0.67     3.0   3.0</a:t>
            </a:r>
          </a:p>
          <a:p>
            <a:r>
              <a:rPr lang="en-US" altLang="zh-CN" sz="1200" smtClean="0"/>
              <a:t> 1     0     0     1     1     0.67  0.67     3.0   3.0</a:t>
            </a:r>
          </a:p>
          <a:p>
            <a:r>
              <a:rPr lang="en-US" altLang="zh-CN" sz="1200" smtClean="0"/>
              <a:t> 1     0     0     1     1     0.67  0.67     3.0   3.0</a:t>
            </a:r>
          </a:p>
          <a:p>
            <a:r>
              <a:rPr lang="en-US" altLang="zh-CN" sz="1200" smtClean="0"/>
              <a:t> 0     1     0     0     0     -0.5    -0.5     0.0   0.0 </a:t>
            </a:r>
          </a:p>
          <a:p>
            <a:r>
              <a:rPr lang="en-US" altLang="zh-CN" sz="1200" smtClean="0"/>
              <a:t> 0     1     0     0     0     -0.5    -0.5     0.0   0.0</a:t>
            </a:r>
          </a:p>
          <a:p>
            <a:r>
              <a:rPr lang="en-US" altLang="zh-CN" sz="1200" smtClean="0"/>
              <a:t> 0     1     0     0     0     -0.5    -0.5      0.0   0.0</a:t>
            </a:r>
          </a:p>
          <a:p>
            <a:r>
              <a:rPr lang="en-US" altLang="zh-CN" sz="1200" smtClean="0"/>
              <a:t> 0     1     0     0     0     -0.5    -0.5      0.0   0.0</a:t>
            </a:r>
          </a:p>
          <a:p>
            <a:r>
              <a:rPr lang="en-US" altLang="zh-CN" sz="1200" smtClean="0"/>
              <a:t> 0     0     1     0     0     -0.5    -0.5      0.0   0.0</a:t>
            </a:r>
          </a:p>
          <a:p>
            <a:r>
              <a:rPr lang="en-US" altLang="zh-CN" sz="1200" smtClean="0"/>
              <a:t> 0     0     1     0     0     -0.5    -0.5      0.0   0.0</a:t>
            </a:r>
          </a:p>
          <a:p>
            <a:r>
              <a:rPr lang="en-US" altLang="zh-CN" sz="1200" smtClean="0"/>
              <a:t> 0     0     1     0     0     -0.5    -0.5      0.0   0.0</a:t>
            </a:r>
          </a:p>
          <a:p>
            <a:r>
              <a:rPr lang="en-US" altLang="zh-CN" sz="1200" smtClean="0"/>
              <a:t> 0     0     1     0     0     -0.5    -0.5      0.0   0.0</a:t>
            </a:r>
          </a:p>
          <a:p>
            <a:endParaRPr lang="en-US" altLang="zh-CN" sz="1200" smtClean="0"/>
          </a:p>
          <a:p>
            <a:r>
              <a:rPr lang="en-US" altLang="zh-CN" sz="1200" smtClean="0"/>
              <a:t> 0     0     0     0     0 </a:t>
            </a:r>
          </a:p>
          <a:p>
            <a:endParaRPr lang="en-US" altLang="zh-CN" sz="1200" smtClean="0"/>
          </a:p>
          <a:p>
            <a:r>
              <a:rPr lang="en-US" altLang="zh-CN" sz="1200" smtClean="0"/>
              <a:t> </a:t>
            </a:r>
          </a:p>
          <a:p>
            <a:r>
              <a:rPr lang="en-US" altLang="zh-CN" sz="1200" b="1" smtClean="0"/>
              <a:t> 1     0     0     1     1      NA    0.67     1.0    3.0</a:t>
            </a:r>
          </a:p>
          <a:p>
            <a:r>
              <a:rPr lang="en-US" altLang="zh-CN" sz="1200" smtClean="0"/>
              <a:t> 0     0     0     0     0</a:t>
            </a:r>
          </a:p>
          <a:p>
            <a:endParaRPr lang="en-US" altLang="zh-CN" sz="1200" smtClean="0"/>
          </a:p>
          <a:p>
            <a:r>
              <a:rPr lang="en-US" altLang="zh-CN" sz="1200" smtClean="0"/>
              <a:t> 1     0     0     1     1      0.67  0.67     1.0    3.0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0152" y="5085184"/>
            <a:ext cx="2664296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 1     0     0     1     0        </a:t>
            </a:r>
            <a:endParaRPr lang="zh-CN" altLang="en-US" sz="1200"/>
          </a:p>
        </p:txBody>
      </p:sp>
      <p:sp>
        <p:nvSpPr>
          <p:cNvPr id="8" name="矩形 7"/>
          <p:cNvSpPr/>
          <p:nvPr/>
        </p:nvSpPr>
        <p:spPr>
          <a:xfrm>
            <a:off x="35496" y="46365"/>
            <a:ext cx="6768752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mtClean="0"/>
              <a:t> 222  APP: AnyMemo</a:t>
            </a:r>
          </a:p>
          <a:p>
            <a:r>
              <a:rPr lang="en-US" altLang="zh-CN" smtClean="0"/>
              <a:t> CardEditor: boolean onOptionsItemSelected(android.view.MenuItem)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580526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Line 20</a:t>
            </a:r>
            <a:r>
              <a:rPr lang="zh-CN" altLang="en-US" b="1" smtClean="0"/>
              <a:t>：</a:t>
            </a:r>
            <a:r>
              <a:rPr lang="en-US" altLang="zh-CN" smtClean="0"/>
              <a:t> !=  </a:t>
            </a:r>
            <a:r>
              <a:rPr lang="zh-CN" altLang="en-US" smtClean="0"/>
              <a:t>变异为 </a:t>
            </a:r>
            <a:r>
              <a:rPr lang="en-US" altLang="zh-CN" smtClean="0">
                <a:sym typeface="Wingdings" pitchFamily="2" charset="2"/>
              </a:rPr>
              <a:t> ==</a:t>
            </a:r>
            <a:endParaRPr lang="zh-CN" altLang="en-US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980728"/>
            <a:ext cx="5976664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1  public boolean onOptionsItemSelected(MenuItem item) {</a:t>
            </a:r>
            <a:br>
              <a:rPr lang="en-US" altLang="zh-CN" sz="1200" smtClean="0"/>
            </a:br>
            <a:r>
              <a:rPr lang="en-US" altLang="zh-CN" sz="1200" smtClean="0"/>
              <a:t>2     int id = item.getItemId();</a:t>
            </a:r>
            <a:br>
              <a:rPr lang="en-US" altLang="zh-CN" sz="1200" smtClean="0"/>
            </a:br>
            <a:r>
              <a:rPr lang="en-US" altLang="zh-CN" sz="1200" smtClean="0"/>
              <a:t>3     switch (id) {</a:t>
            </a:r>
            <a:br>
              <a:rPr lang="en-US" altLang="zh-CN" sz="1200" smtClean="0"/>
            </a:br>
            <a:r>
              <a:rPr lang="en-US" altLang="zh-CN" sz="1200" smtClean="0"/>
              <a:t>4         case R.id.</a:t>
            </a:r>
            <a:r>
              <a:rPr lang="en-US" altLang="zh-CN" sz="1200" i="1" smtClean="0"/>
              <a:t>action_settings</a:t>
            </a:r>
            <a:r>
              <a:rPr lang="en-US" altLang="zh-CN" sz="1200" smtClean="0"/>
              <a:t>:</a:t>
            </a:r>
            <a:br>
              <a:rPr lang="en-US" altLang="zh-CN" sz="1200" smtClean="0"/>
            </a:br>
            <a:r>
              <a:rPr lang="en-US" altLang="zh-CN" sz="1200" smtClean="0"/>
              <a:t>5             Intent settingsIntent = new Intent(this, SettingsActivity.class);</a:t>
            </a:r>
            <a:br>
              <a:rPr lang="en-US" altLang="zh-CN" sz="1200" smtClean="0"/>
            </a:br>
            <a:r>
              <a:rPr lang="en-US" altLang="zh-CN" sz="1200" smtClean="0"/>
              <a:t>6             startActivity(settingsIntent);</a:t>
            </a:r>
            <a:br>
              <a:rPr lang="en-US" altLang="zh-CN" sz="1200" smtClean="0"/>
            </a:br>
            <a:r>
              <a:rPr lang="en-US" altLang="zh-CN" sz="1200" smtClean="0"/>
              <a:t>7             return true;</a:t>
            </a:r>
            <a:br>
              <a:rPr lang="en-US" altLang="zh-CN" sz="1200" smtClean="0"/>
            </a:br>
            <a:r>
              <a:rPr lang="en-US" altLang="zh-CN" sz="1200" smtClean="0"/>
              <a:t>8        case R.id.</a:t>
            </a:r>
            <a:r>
              <a:rPr lang="en-US" altLang="zh-CN" sz="1200" i="1" smtClean="0"/>
              <a:t>action_refresh</a:t>
            </a:r>
            <a:r>
              <a:rPr lang="en-US" altLang="zh-CN" sz="1200" smtClean="0"/>
              <a:t>:</a:t>
            </a:r>
            <a:br>
              <a:rPr lang="en-US" altLang="zh-CN" sz="1200" smtClean="0"/>
            </a:br>
            <a:r>
              <a:rPr lang="en-US" altLang="zh-CN" sz="1200" smtClean="0"/>
              <a:t>9              jsonDownloadTask = new JSONDownloadTask();</a:t>
            </a:r>
            <a:br>
              <a:rPr lang="en-US" altLang="zh-CN" sz="1200" smtClean="0"/>
            </a:br>
            <a:r>
              <a:rPr lang="en-US" altLang="zh-CN" sz="1200" smtClean="0"/>
              <a:t>10            jsonDownloadTask.execute(stationUrl);</a:t>
            </a:r>
            <a:br>
              <a:rPr lang="en-US" altLang="zh-CN" sz="1200" smtClean="0"/>
            </a:br>
            <a:r>
              <a:rPr lang="en-US" altLang="zh-CN" sz="1200" smtClean="0"/>
              <a:t>11            return true;</a:t>
            </a:r>
            <a:br>
              <a:rPr lang="en-US" altLang="zh-CN" sz="1200" smtClean="0"/>
            </a:br>
            <a:r>
              <a:rPr lang="en-US" altLang="zh-CN" sz="1200" smtClean="0"/>
              <a:t>12       case R.id.</a:t>
            </a:r>
            <a:r>
              <a:rPr lang="en-US" altLang="zh-CN" sz="1200" i="1" smtClean="0"/>
              <a:t>action_map</a:t>
            </a:r>
            <a:r>
              <a:rPr lang="en-US" altLang="zh-CN" sz="1200" smtClean="0"/>
              <a:t>:</a:t>
            </a:r>
            <a:br>
              <a:rPr lang="en-US" altLang="zh-CN" sz="1200" smtClean="0"/>
            </a:br>
            <a:r>
              <a:rPr lang="en-US" altLang="zh-CN" sz="1200" smtClean="0"/>
              <a:t>13            Intent mapIntent = new Intent(this, MapActivity.class);</a:t>
            </a:r>
            <a:br>
              <a:rPr lang="en-US" altLang="zh-CN" sz="1200" smtClean="0"/>
            </a:br>
            <a:r>
              <a:rPr lang="en-US" altLang="zh-CN" sz="1200" smtClean="0"/>
              <a:t>14            startActivity(mapIntent);</a:t>
            </a:r>
            <a:br>
              <a:rPr lang="en-US" altLang="zh-CN" sz="1200" smtClean="0"/>
            </a:br>
            <a:r>
              <a:rPr lang="en-US" altLang="zh-CN" sz="1200" smtClean="0"/>
              <a:t>15    }</a:t>
            </a:r>
            <a:br>
              <a:rPr lang="en-US" altLang="zh-CN" sz="1200" smtClean="0"/>
            </a:br>
            <a:r>
              <a:rPr lang="en-US" altLang="zh-CN" sz="1200" smtClean="0"/>
              <a:t>16 }</a:t>
            </a:r>
            <a:br>
              <a:rPr lang="en-US" altLang="zh-CN" sz="1200" smtClean="0"/>
            </a:br>
            <a:r>
              <a:rPr lang="en-US" altLang="zh-CN" sz="1200" smtClean="0"/>
              <a:t>17       protected String doInBackground(String... urls) {</a:t>
            </a:r>
            <a:br>
              <a:rPr lang="en-US" altLang="zh-CN" sz="1200" smtClean="0"/>
            </a:br>
            <a:r>
              <a:rPr lang="en-US" altLang="zh-CN" sz="1200" smtClean="0"/>
              <a:t>18            if (urls[0].isEmpty()) {</a:t>
            </a:r>
            <a:br>
              <a:rPr lang="en-US" altLang="zh-CN" sz="1200" smtClean="0"/>
            </a:br>
            <a:r>
              <a:rPr lang="en-US" altLang="zh-CN" sz="1200" smtClean="0"/>
              <a:t>19                finish();</a:t>
            </a:r>
            <a:br>
              <a:rPr lang="en-US" altLang="zh-CN" sz="1200" smtClean="0"/>
            </a:br>
            <a:r>
              <a:rPr lang="en-US" altLang="zh-CN" sz="1200" smtClean="0"/>
              <a:t>20            }</a:t>
            </a:r>
            <a:br>
              <a:rPr lang="en-US" altLang="zh-CN" sz="1200" smtClean="0"/>
            </a:br>
            <a:r>
              <a:rPr lang="en-US" altLang="zh-CN" sz="1200" smtClean="0"/>
              <a:t>21             StringBuilder response = new StringBuilder();</a:t>
            </a:r>
            <a:br>
              <a:rPr lang="en-US" altLang="zh-CN" sz="1200" smtClean="0"/>
            </a:br>
            <a:r>
              <a:rPr lang="en-US" altLang="zh-CN" sz="1200" smtClean="0"/>
              <a:t>22             URL url = new URL(urls[0]); </a:t>
            </a:r>
            <a:br>
              <a:rPr lang="en-US" altLang="zh-CN" sz="1200" smtClean="0"/>
            </a:br>
            <a:r>
              <a:rPr lang="en-US" altLang="zh-CN" sz="1200" smtClean="0"/>
              <a:t>23              HttpURLConnection conn = (HttpURLConnection) url.openConnection();</a:t>
            </a:r>
            <a:br>
              <a:rPr lang="en-US" altLang="zh-CN" sz="1200" smtClean="0"/>
            </a:br>
            <a:r>
              <a:rPr lang="en-US" altLang="zh-CN" sz="1200" smtClean="0"/>
              <a:t>24        }</a:t>
            </a:r>
            <a:endParaRPr lang="en-US" sz="1200" smtClean="0"/>
          </a:p>
        </p:txBody>
      </p:sp>
      <p:sp>
        <p:nvSpPr>
          <p:cNvPr id="6" name="TextBox 5"/>
          <p:cNvSpPr txBox="1"/>
          <p:nvPr/>
        </p:nvSpPr>
        <p:spPr>
          <a:xfrm>
            <a:off x="6084168" y="980728"/>
            <a:ext cx="2880320" cy="4339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t1   t2    t3    t4    t5      </a:t>
            </a:r>
            <a:r>
              <a:rPr lang="el-GR" altLang="zh-CN" sz="1200" smtClean="0"/>
              <a:t>τ</a:t>
            </a:r>
            <a:r>
              <a:rPr lang="en-US" altLang="zh-CN" sz="1200" smtClean="0"/>
              <a:t>         </a:t>
            </a:r>
            <a:r>
              <a:rPr lang="el-GR" altLang="zh-CN" sz="1200" smtClean="0"/>
              <a:t>τ</a:t>
            </a:r>
            <a:r>
              <a:rPr lang="en-US" altLang="zh-CN" sz="1200" smtClean="0"/>
              <a:t> ‘        S      S’</a:t>
            </a:r>
          </a:p>
          <a:p>
            <a:r>
              <a:rPr lang="en-US" altLang="zh-CN" sz="1200" smtClean="0"/>
              <a:t> 1     1     1     1     1      NA     NA      1.0   1.0 </a:t>
            </a:r>
          </a:p>
          <a:p>
            <a:r>
              <a:rPr lang="en-US" altLang="zh-CN" sz="1200" smtClean="0"/>
              <a:t> 1     1     1     1     1      NA     NA      1.0   1.0</a:t>
            </a:r>
          </a:p>
          <a:p>
            <a:r>
              <a:rPr lang="en-US" altLang="zh-CN" sz="1200" smtClean="0"/>
              <a:t> 0     1     0     0     0     -0.5   -0.5       0.0   0.0</a:t>
            </a:r>
          </a:p>
          <a:p>
            <a:r>
              <a:rPr lang="en-US" altLang="zh-CN" sz="1200" smtClean="0"/>
              <a:t> 0     1     0     0     0     -0.5   -0.5       0.0   0.0</a:t>
            </a:r>
          </a:p>
          <a:p>
            <a:r>
              <a:rPr lang="en-US" altLang="zh-CN" sz="1200" smtClean="0"/>
              <a:t> 0     1     0     0     0     -0.5   -0.5       0.0   0.0</a:t>
            </a:r>
          </a:p>
          <a:p>
            <a:r>
              <a:rPr lang="en-US" altLang="zh-CN" sz="1200" smtClean="0"/>
              <a:t> 0     1     0     0     0     -0.5   -0.5       0.0   0.0</a:t>
            </a:r>
          </a:p>
          <a:p>
            <a:r>
              <a:rPr lang="en-US" altLang="zh-CN" sz="1200" smtClean="0"/>
              <a:t> 1     0     0     1     0       1         1         ∞      ∞ </a:t>
            </a:r>
          </a:p>
          <a:p>
            <a:r>
              <a:rPr lang="en-US" altLang="zh-CN" sz="1200" smtClean="0"/>
              <a:t> 1     0     0     1     0       1         1         ∞      ∞ </a:t>
            </a:r>
          </a:p>
          <a:p>
            <a:r>
              <a:rPr lang="en-US" altLang="zh-CN" sz="1200" smtClean="0"/>
              <a:t> 1     0     0     1     0       1         1         ∞      ∞ </a:t>
            </a:r>
          </a:p>
          <a:p>
            <a:r>
              <a:rPr lang="en-US" altLang="zh-CN" sz="1200" smtClean="0"/>
              <a:t> 1     0     0     1     0       1         1         ∞      ∞ </a:t>
            </a:r>
          </a:p>
          <a:p>
            <a:r>
              <a:rPr lang="en-US" altLang="zh-CN" sz="1200" smtClean="0"/>
              <a:t> 0     0     1     0     1    -0.67  -0.67     0.0   0.0</a:t>
            </a:r>
          </a:p>
          <a:p>
            <a:r>
              <a:rPr lang="en-US" altLang="zh-CN" sz="1200" smtClean="0"/>
              <a:t> 0     0     1     0     1    -0.67  -0.67     0.0   0.0</a:t>
            </a:r>
          </a:p>
          <a:p>
            <a:r>
              <a:rPr lang="en-US" altLang="zh-CN" sz="1200" smtClean="0"/>
              <a:t> 0     0     1     0     1    -0.67  -0.67     0.0   0.0</a:t>
            </a:r>
          </a:p>
          <a:p>
            <a:endParaRPr lang="en-US" altLang="zh-CN" sz="1200" smtClean="0"/>
          </a:p>
          <a:p>
            <a:endParaRPr lang="en-US" altLang="zh-CN" sz="1200" smtClean="0"/>
          </a:p>
          <a:p>
            <a:endParaRPr lang="en-US" altLang="zh-CN" sz="1200" smtClean="0"/>
          </a:p>
          <a:p>
            <a:r>
              <a:rPr lang="en-US" altLang="zh-CN" sz="1200" smtClean="0"/>
              <a:t> 1     0     0     1     0      NA       1         1.0      ∞ </a:t>
            </a:r>
          </a:p>
          <a:p>
            <a:r>
              <a:rPr lang="en-US" altLang="zh-CN" sz="1200" smtClean="0"/>
              <a:t> </a:t>
            </a:r>
          </a:p>
          <a:p>
            <a:endParaRPr lang="en-US" altLang="zh-CN" sz="1200" smtClean="0"/>
          </a:p>
          <a:p>
            <a:r>
              <a:rPr lang="en-US" altLang="zh-CN" sz="1200" smtClean="0"/>
              <a:t> 1     0     0     1     0      NA       1         ∞      ∞</a:t>
            </a:r>
          </a:p>
          <a:p>
            <a:r>
              <a:rPr lang="en-US" altLang="zh-CN" sz="1200" smtClean="0"/>
              <a:t> 1     0     0     1     0      NA       1         ∞      ∞ </a:t>
            </a:r>
          </a:p>
          <a:p>
            <a:r>
              <a:rPr lang="en-US" altLang="zh-CN" sz="1200" smtClean="0"/>
              <a:t> 1     0     0     1     0      NA       1         ∞      ∞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4168" y="5373216"/>
            <a:ext cx="2664296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 1     0     0     1     0        </a:t>
            </a:r>
            <a:endParaRPr lang="zh-CN" altLang="en-US" sz="1200"/>
          </a:p>
        </p:txBody>
      </p:sp>
      <p:sp>
        <p:nvSpPr>
          <p:cNvPr id="8" name="矩形 7"/>
          <p:cNvSpPr/>
          <p:nvPr/>
        </p:nvSpPr>
        <p:spPr>
          <a:xfrm>
            <a:off x="107504" y="260648"/>
            <a:ext cx="6768752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mtClean="0"/>
              <a:t>App : </a:t>
            </a:r>
            <a:r>
              <a:rPr lang="en-US" altLang="zh-CN" smtClean="0"/>
              <a:t>openbikesharing</a:t>
            </a:r>
            <a:endParaRPr lang="en-US" altLang="zh-CN" smtClean="0"/>
          </a:p>
          <a:p>
            <a:r>
              <a:rPr lang="en-US" altLang="zh-CN" smtClean="0"/>
              <a:t> StationsListActivity  : onOptionsItemSelected(android.view.MenuItem)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Mutation Operators</a:t>
            </a:r>
            <a:endParaRPr lang="zh-CN" altLang="en-US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637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7728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Mutation Operator[mJava]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Description</a:t>
                      </a:r>
                    </a:p>
                  </a:txBody>
                  <a:tcPr marL="9525" marR="9525" marT="9525" marB="0" anchor="ctr"/>
                </a:tc>
              </a:tr>
              <a:tr h="7728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宋体"/>
                        </a:rPr>
                        <a:t>Array</a:t>
                      </a:r>
                      <a:r>
                        <a:rPr lang="en-US" altLang="zh-CN" sz="1400" b="0" i="0" u="none" strike="noStrike" smtClean="0">
                          <a:solidFill>
                            <a:srgbClr val="000000"/>
                          </a:solidFill>
                          <a:latin typeface="宋体"/>
                        </a:rPr>
                        <a:t>Value</a:t>
                      </a:r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宋体"/>
                        </a:rPr>
                        <a:t>Replacement[VAR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数组</a:t>
                      </a:r>
                      <a:r>
                        <a:rPr lang="zh-CN" altLang="en-US" sz="1400" b="0" i="0" u="none" strike="noStrike" smtClean="0">
                          <a:solidFill>
                            <a:srgbClr val="000000"/>
                          </a:solidFill>
                          <a:latin typeface="宋体"/>
                        </a:rPr>
                        <a:t>值随机替代</a:t>
                      </a:r>
                      <a:r>
                        <a:rPr lang="en-US" altLang="zh-CN" sz="1400" b="0" i="0" u="none" strike="noStrike" smtClean="0">
                          <a:solidFill>
                            <a:srgbClr val="000000"/>
                          </a:solidFill>
                          <a:latin typeface="宋体"/>
                        </a:rPr>
                        <a:t>;  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例如 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int[] a;   method(a</a:t>
                      </a:r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宋体"/>
                        </a:rPr>
                        <a:t>);-</a:t>
                      </a:r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宋体"/>
                          <a:sym typeface="Wingdings" pitchFamily="2" charset="2"/>
                        </a:rPr>
                        <a:t></a:t>
                      </a:r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宋体"/>
                        </a:rPr>
                        <a:t> a[0]=0; method(a);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7728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IntegerArgumentReplacement[IAR]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整数类型参数替换为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；例如  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int a;  method(a</a:t>
                      </a:r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宋体"/>
                        </a:rPr>
                        <a:t>);-</a:t>
                      </a:r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宋体"/>
                          <a:sym typeface="Wingdings" pitchFamily="2" charset="2"/>
                        </a:rPr>
                        <a:t></a:t>
                      </a:r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宋体"/>
                        </a:rPr>
                        <a:t>  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method(0);</a:t>
                      </a:r>
                    </a:p>
                  </a:txBody>
                  <a:tcPr marL="9525" marR="9525" marT="9525" marB="0" anchor="ctr"/>
                </a:tc>
              </a:tr>
              <a:tr h="7728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宋体"/>
                        </a:rPr>
                        <a:t>UnaryPlusReplacement[UPR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smtClean="0">
                          <a:solidFill>
                            <a:srgbClr val="000000"/>
                          </a:solidFill>
                          <a:latin typeface="宋体"/>
                        </a:rPr>
                        <a:t>一元递增变量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表达式</a:t>
                      </a:r>
                      <a:r>
                        <a:rPr lang="zh-CN" altLang="en-US" sz="1400" b="0" i="0" u="none" strike="noStrike" smtClean="0">
                          <a:solidFill>
                            <a:srgbClr val="000000"/>
                          </a:solidFill>
                          <a:latin typeface="宋体"/>
                        </a:rPr>
                        <a:t>替换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; 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例如 </a:t>
                      </a:r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宋体"/>
                        </a:rPr>
                        <a:t>i++-</a:t>
                      </a:r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宋体"/>
                          <a:sym typeface="Wingdings" pitchFamily="2" charset="2"/>
                        </a:rPr>
                        <a:t>i+=2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7728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ConditionalExpressionReplacement[CER]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条件表达式的真和假的值替换；例如 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a?b:c --&gt; a?b:b /a?b:c --&gt; a?c:c</a:t>
                      </a:r>
                    </a:p>
                  </a:txBody>
                  <a:tcPr marL="9525" marR="9525" marT="9525" marB="0" anchor="ctr"/>
                </a:tc>
              </a:tr>
              <a:tr h="7728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ForLoopReplcaement[FLR]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for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循环变异；例如  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for(int i=0;i&lt;size;i++) --&gt; for(int i=0;i&lt;size;i=size)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2656"/>
            <a:ext cx="493204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/>
              <a:t>1    private void handleIntent(Intent intent) {</a:t>
            </a:r>
            <a:br>
              <a:rPr lang="en-US" sz="1200" smtClean="0"/>
            </a:br>
            <a:r>
              <a:rPr lang="en-US" sz="1200" smtClean="0"/>
              <a:t>2       final SqlOperation sqlOperation = new SqlOperation(this);</a:t>
            </a:r>
            <a:br>
              <a:rPr lang="en-US" sz="1200" smtClean="0"/>
            </a:br>
            <a:r>
              <a:rPr lang="en-US" sz="1200" smtClean="0"/>
              <a:t>3        boolean collapseSearchViewAfterHandlingIntent = true;</a:t>
            </a:r>
            <a:br>
              <a:rPr lang="en-US" sz="1200" smtClean="0"/>
            </a:br>
            <a:r>
              <a:rPr lang="en-US" sz="1200" smtClean="0"/>
              <a:t>4        if (Intent.</a:t>
            </a:r>
            <a:r>
              <a:rPr lang="en-US" sz="1200" i="1" smtClean="0"/>
              <a:t>ACTION_SEARCH</a:t>
            </a:r>
            <a:r>
              <a:rPr lang="en-US" sz="1200" smtClean="0"/>
              <a:t>.equals(intent.getAction())) {</a:t>
            </a:r>
            <a:br>
              <a:rPr lang="en-US" sz="1200" smtClean="0"/>
            </a:br>
            <a:r>
              <a:rPr lang="en-US" sz="1200" smtClean="0"/>
              <a:t>5        CursorAdapter cursorAdapter = searchView.getSuggestionsAdapter();</a:t>
            </a:r>
            <a:br>
              <a:rPr lang="en-US" sz="1200" smtClean="0"/>
            </a:br>
            <a:r>
              <a:rPr lang="en-US" sz="1200" smtClean="0"/>
              <a:t>6            if (cursorAdapter != null) {</a:t>
            </a:r>
            <a:br>
              <a:rPr lang="en-US" sz="1200" smtClean="0"/>
            </a:br>
            <a:r>
              <a:rPr lang="en-US" sz="1200" smtClean="0"/>
              <a:t>7                int cityCount = cursorAdapter.getCount();</a:t>
            </a:r>
            <a:br>
              <a:rPr lang="en-US" sz="1200" smtClean="0"/>
            </a:br>
            <a:r>
              <a:rPr lang="en-US" sz="1200" smtClean="0"/>
              <a:t>8                if (cityCount == 0) {</a:t>
            </a:r>
            <a:br>
              <a:rPr lang="en-US" sz="1200" smtClean="0"/>
            </a:br>
            <a:r>
              <a:rPr lang="en-US" sz="1200" smtClean="0"/>
              <a:t>9                    collapseSearchViewAfterHandlingIntent = false;</a:t>
            </a:r>
            <a:br>
              <a:rPr lang="en-US" sz="1200" smtClean="0"/>
            </a:br>
            <a:r>
              <a:rPr lang="en-US" sz="1200" smtClean="0"/>
              <a:t>10                   showAlertDialog(R.string.</a:t>
            </a:r>
            <a:r>
              <a:rPr lang="en-US" sz="1200" i="1" smtClean="0"/>
              <a:t>dialog_title_no_cities_found</a:t>
            </a:r>
            <a:r>
              <a:rPr lang="en-US" sz="1200" smtClean="0"/>
              <a:t>);</a:t>
            </a:r>
            <a:br>
              <a:rPr lang="en-US" sz="1200" smtClean="0"/>
            </a:br>
            <a:r>
              <a:rPr lang="en-US" sz="1200" smtClean="0"/>
              <a:t>11                } else {</a:t>
            </a:r>
            <a:br>
              <a:rPr lang="en-US" sz="1200" smtClean="0"/>
            </a:br>
            <a:r>
              <a:rPr lang="en-US" sz="1200" smtClean="0"/>
              <a:t>12                   final long[] rowIds = new long[cityCount];</a:t>
            </a:r>
            <a:br>
              <a:rPr lang="en-US" sz="1200" smtClean="0"/>
            </a:br>
            <a:r>
              <a:rPr lang="en-US" sz="1200" smtClean="0"/>
              <a:t>13                    for (int i = 0; i &lt; cityCount; i++) {</a:t>
            </a:r>
            <a:br>
              <a:rPr lang="en-US" sz="1200" smtClean="0"/>
            </a:br>
            <a:r>
              <a:rPr lang="en-US" sz="1200" smtClean="0"/>
              <a:t>14                        rowIds[i] = cursorAdapter.getItemId(i);</a:t>
            </a:r>
            <a:br>
              <a:rPr lang="en-US" sz="1200" smtClean="0"/>
            </a:br>
            <a:r>
              <a:rPr lang="en-US" sz="1200" smtClean="0"/>
              <a:t>15                    }</a:t>
            </a:r>
            <a:br>
              <a:rPr lang="en-US" sz="1200" smtClean="0"/>
            </a:br>
            <a:r>
              <a:rPr lang="en-US" sz="1200" smtClean="0"/>
              <a:t>16                    new Thread(new Runnable() {</a:t>
            </a:r>
            <a:br>
              <a:rPr lang="en-US" sz="1200" smtClean="0"/>
            </a:br>
            <a:r>
              <a:rPr lang="en-US" sz="1200" smtClean="0"/>
              <a:t>17                        @Override</a:t>
            </a:r>
            <a:br>
              <a:rPr lang="en-US" sz="1200" smtClean="0"/>
            </a:br>
            <a:r>
              <a:rPr lang="en-US" sz="1200" smtClean="0"/>
              <a:t>18                        public void run() {</a:t>
            </a:r>
            <a:br>
              <a:rPr lang="en-US" sz="1200" smtClean="0"/>
            </a:br>
            <a:r>
              <a:rPr lang="en-US" sz="1200" b="1" smtClean="0"/>
              <a:t>19                sqlOperation.setLastOverallQueryTimeToCurrentTime(rowIds);</a:t>
            </a:r>
            <a:br>
              <a:rPr lang="en-US" sz="1200" b="1" smtClean="0"/>
            </a:br>
            <a:r>
              <a:rPr lang="en-US" sz="1200" smtClean="0"/>
              <a:t>20                        }</a:t>
            </a:r>
            <a:br>
              <a:rPr lang="en-US" sz="1200" smtClean="0"/>
            </a:br>
            <a:r>
              <a:rPr lang="en-US" sz="1200" smtClean="0"/>
              <a:t>21                   }).start();</a:t>
            </a:r>
            <a:br>
              <a:rPr lang="en-US" sz="1200" smtClean="0"/>
            </a:br>
            <a:r>
              <a:rPr lang="en-US" sz="1200" smtClean="0"/>
              <a:t>22                }</a:t>
            </a:r>
            <a:br>
              <a:rPr lang="en-US" sz="1200" smtClean="0"/>
            </a:br>
            <a:r>
              <a:rPr lang="en-US" sz="1200" smtClean="0"/>
              <a:t>23            }</a:t>
            </a:r>
            <a:br>
              <a:rPr lang="en-US" sz="1200" smtClean="0"/>
            </a:br>
            <a:r>
              <a:rPr lang="en-US" sz="1200" smtClean="0"/>
              <a:t>24        }</a:t>
            </a:r>
          </a:p>
          <a:p>
            <a:r>
              <a:rPr lang="en-US" altLang="zh-CN" sz="1200" smtClean="0"/>
              <a:t>25   }</a:t>
            </a:r>
            <a:endParaRPr lang="zh-CN" altLang="en-US" sz="1200"/>
          </a:p>
        </p:txBody>
      </p:sp>
      <p:sp>
        <p:nvSpPr>
          <p:cNvPr id="5" name="TextBox 4"/>
          <p:cNvSpPr txBox="1"/>
          <p:nvPr/>
        </p:nvSpPr>
        <p:spPr>
          <a:xfrm>
            <a:off x="4932040" y="332656"/>
            <a:ext cx="3960440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t1     t2     t3     t4     t5       </a:t>
            </a:r>
            <a:r>
              <a:rPr lang="en-US" altLang="zh-CN" sz="1200" b="1" smtClean="0"/>
              <a:t>SDPM   SDPM’              </a:t>
            </a:r>
            <a:r>
              <a:rPr lang="el-GR" altLang="zh-CN" sz="1200" smtClean="0"/>
              <a:t>τ</a:t>
            </a:r>
            <a:r>
              <a:rPr lang="en-US" altLang="zh-CN" sz="1200" smtClean="0"/>
              <a:t>        </a:t>
            </a:r>
            <a:r>
              <a:rPr lang="el-GR" altLang="zh-CN" sz="1200" smtClean="0"/>
              <a:t>τ</a:t>
            </a:r>
            <a:r>
              <a:rPr lang="en-US" altLang="zh-CN" sz="1200" smtClean="0"/>
              <a:t>’ </a:t>
            </a:r>
            <a:endParaRPr lang="en-US" altLang="zh-CN" sz="1200" b="1" smtClean="0"/>
          </a:p>
          <a:p>
            <a:r>
              <a:rPr lang="en-US" altLang="zh-CN" sz="1200" smtClean="0"/>
              <a:t> 1       1      1       1      1         1            1                     NA     NA</a:t>
            </a:r>
          </a:p>
          <a:p>
            <a:r>
              <a:rPr lang="en-US" altLang="zh-CN" sz="1200" smtClean="0"/>
              <a:t> 1       1      1       1      1         1            1                     NA     NA</a:t>
            </a:r>
          </a:p>
          <a:p>
            <a:r>
              <a:rPr lang="en-US" altLang="zh-CN" sz="1200" smtClean="0"/>
              <a:t> 1       1      1       1      1         1.5         1.5                  NA     NA</a:t>
            </a:r>
          </a:p>
          <a:p>
            <a:r>
              <a:rPr lang="en-US" altLang="zh-CN" sz="1200" smtClean="0"/>
              <a:t> 0       1      1       1      1         1.5         1.5                  0.5     0.5</a:t>
            </a:r>
          </a:p>
          <a:p>
            <a:r>
              <a:rPr lang="en-US" altLang="zh-CN" sz="1200" smtClean="0"/>
              <a:t> 0       1      1       1      1         1.5         1.5                  0.5     0.5</a:t>
            </a:r>
          </a:p>
          <a:p>
            <a:r>
              <a:rPr lang="en-US" altLang="zh-CN" sz="1200" smtClean="0"/>
              <a:t> 0       1      1       1      1         1.5         1.5                  0.5     0.5</a:t>
            </a:r>
          </a:p>
          <a:p>
            <a:r>
              <a:rPr lang="en-US" altLang="zh-CN" sz="1200" smtClean="0"/>
              <a:t> 0       1      1       1      1          3            3                    0.5     0.5</a:t>
            </a:r>
          </a:p>
          <a:p>
            <a:r>
              <a:rPr lang="en-US" altLang="zh-CN" sz="1200" smtClean="0"/>
              <a:t> 0       0      0       1      0          0            0                   -0.67 -0.67</a:t>
            </a:r>
          </a:p>
          <a:p>
            <a:r>
              <a:rPr lang="en-US" altLang="zh-CN" sz="1200" smtClean="0"/>
              <a:t> 0       0      0       1      0          0            0                   -0.67 -0.67</a:t>
            </a:r>
          </a:p>
          <a:p>
            <a:endParaRPr lang="en-US" altLang="zh-CN" sz="1200" smtClean="0"/>
          </a:p>
          <a:p>
            <a:r>
              <a:rPr lang="en-US" altLang="zh-CN" sz="1200" smtClean="0"/>
              <a:t> 0       1      1       0      1          3            3                    0.67  0.67</a:t>
            </a:r>
          </a:p>
          <a:p>
            <a:r>
              <a:rPr lang="en-US" altLang="zh-CN" sz="1200" smtClean="0"/>
              <a:t> 0       1      1       0      1          3            3                    0.67  0.67</a:t>
            </a:r>
          </a:p>
          <a:p>
            <a:r>
              <a:rPr lang="en-US" altLang="zh-CN" sz="1200" smtClean="0"/>
              <a:t> 0       1      1       0      1          3            3                    0.67  0.67</a:t>
            </a:r>
          </a:p>
          <a:p>
            <a:endParaRPr lang="en-US" altLang="zh-CN" sz="1200" smtClean="0"/>
          </a:p>
          <a:p>
            <a:r>
              <a:rPr lang="en-US" altLang="zh-CN" sz="1200" smtClean="0"/>
              <a:t> 0       1      1       0      1          3            3                    0.67  0.67</a:t>
            </a:r>
          </a:p>
          <a:p>
            <a:endParaRPr lang="en-US" altLang="zh-CN" sz="1200" smtClean="0"/>
          </a:p>
          <a:p>
            <a:endParaRPr lang="en-US" altLang="zh-CN" sz="1200" smtClean="0"/>
          </a:p>
          <a:p>
            <a:r>
              <a:rPr lang="en-US" altLang="zh-CN" sz="1200" smtClean="0"/>
              <a:t> 0       1      1       0      1        </a:t>
            </a:r>
            <a:r>
              <a:rPr lang="en-US" altLang="zh-CN" sz="1200" b="1" smtClean="0"/>
              <a:t>  1            3                    NA   0.67</a:t>
            </a:r>
          </a:p>
          <a:p>
            <a:endParaRPr lang="en-US" altLang="zh-CN" sz="1200" smtClean="0"/>
          </a:p>
          <a:p>
            <a:r>
              <a:rPr lang="en-US" altLang="zh-CN" sz="1200" smtClean="0"/>
              <a:t> 0       1      1       0      1          3            3                     0.67  0.67</a:t>
            </a:r>
          </a:p>
          <a:p>
            <a:endParaRPr lang="en-US" altLang="zh-CN" sz="1200" smtClean="0"/>
          </a:p>
        </p:txBody>
      </p:sp>
      <p:sp>
        <p:nvSpPr>
          <p:cNvPr id="6" name="TextBox 5"/>
          <p:cNvSpPr txBox="1"/>
          <p:nvPr/>
        </p:nvSpPr>
        <p:spPr>
          <a:xfrm>
            <a:off x="4956550" y="4509120"/>
            <a:ext cx="3071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0       0      1       0      1        </a:t>
            </a:r>
            <a:endParaRPr lang="zh-CN" alt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179512" y="5517232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Line 19 </a:t>
            </a:r>
            <a:r>
              <a:rPr lang="zh-CN" altLang="en-US" b="1" smtClean="0"/>
              <a:t>： 方法参数  </a:t>
            </a:r>
            <a:r>
              <a:rPr lang="en-US" altLang="zh-CN" b="1" smtClean="0"/>
              <a:t>rowIds </a:t>
            </a:r>
            <a:r>
              <a:rPr lang="zh-CN" altLang="en-US" b="1" smtClean="0"/>
              <a:t>值被替换   </a:t>
            </a:r>
            <a:r>
              <a:rPr lang="en-US" altLang="zh-CN" b="1" smtClean="0"/>
              <a:t>rowIds[0] = 0</a:t>
            </a:r>
            <a:r>
              <a:rPr lang="zh-CN" altLang="en-US" b="1" smtClean="0"/>
              <a:t>；</a:t>
            </a:r>
            <a:endParaRPr lang="en-US" altLang="zh-CN" b="1" smtClean="0"/>
          </a:p>
          <a:p>
            <a:r>
              <a:rPr lang="en-US" altLang="zh-CN" b="1" smtClean="0"/>
              <a:t>                                                                         rowIds[rowIds.length/2] = 0</a:t>
            </a:r>
            <a:r>
              <a:rPr lang="zh-CN" altLang="en-US" b="1" smtClean="0"/>
              <a:t>；</a:t>
            </a:r>
            <a:endParaRPr lang="en-US" altLang="zh-CN" b="1" smtClean="0"/>
          </a:p>
          <a:p>
            <a:r>
              <a:rPr lang="en-US" altLang="zh-CN" b="1" smtClean="0"/>
              <a:t>                                                                         rowIds[rowIds.length-1] = 0</a:t>
            </a:r>
            <a:r>
              <a:rPr lang="zh-CN" altLang="en-US" b="1" smtClean="0"/>
              <a:t>；</a:t>
            </a:r>
            <a:endParaRPr lang="en-US" altLang="zh-CN" b="1" smtClean="0"/>
          </a:p>
        </p:txBody>
      </p:sp>
      <p:sp>
        <p:nvSpPr>
          <p:cNvPr id="7" name="TextBox 6"/>
          <p:cNvSpPr txBox="1"/>
          <p:nvPr/>
        </p:nvSpPr>
        <p:spPr>
          <a:xfrm>
            <a:off x="0" y="-27384"/>
            <a:ext cx="25202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App:    Weather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602" y="1844824"/>
            <a:ext cx="5364690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lain"/>
            </a:pPr>
            <a:r>
              <a:rPr lang="en-US" sz="1200" smtClean="0"/>
              <a:t>public void newRoundOrRegen(boolean force) {</a:t>
            </a:r>
          </a:p>
          <a:p>
            <a:pPr marL="228600" indent="-228600"/>
            <a:r>
              <a:rPr lang="en-US" sz="1200" smtClean="0"/>
              <a:t>2           if (running &amp;&amp; !failed) </a:t>
            </a:r>
          </a:p>
          <a:p>
            <a:r>
              <a:rPr lang="en-US" sz="1200" smtClean="0"/>
              <a:t>3                      return;</a:t>
            </a:r>
            <a:br>
              <a:rPr lang="en-US" sz="1200" smtClean="0"/>
            </a:br>
            <a:r>
              <a:rPr lang="en-US" sz="1200" smtClean="0"/>
              <a:t>4           if (force || failed || prefs.getBoolean(</a:t>
            </a:r>
            <a:r>
              <a:rPr lang="en-US" sz="1200" i="1" smtClean="0"/>
              <a:t>REGEN</a:t>
            </a:r>
            <a:r>
              <a:rPr lang="en-US" sz="1200" smtClean="0"/>
              <a:t>, false)) {</a:t>
            </a:r>
            <a:br>
              <a:rPr lang="en-US" sz="1200" smtClean="0"/>
            </a:br>
            <a:r>
              <a:rPr lang="en-US" sz="1200" smtClean="0"/>
              <a:t>5                 prefs.edit().putBoolean(</a:t>
            </a:r>
            <a:r>
              <a:rPr lang="en-US" sz="1200" i="1" smtClean="0"/>
              <a:t>REGEN</a:t>
            </a:r>
            <a:r>
              <a:rPr lang="en-US" sz="1200" smtClean="0"/>
              <a:t>, false).apply();</a:t>
            </a:r>
            <a:br>
              <a:rPr lang="en-US" sz="1200" smtClean="0"/>
            </a:br>
            <a:r>
              <a:rPr lang="en-US" sz="1200" smtClean="0"/>
              <a:t>6   new  TaskManager().executeOnExecutor(AsyncTask.</a:t>
            </a:r>
            <a:r>
              <a:rPr lang="en-US" sz="1200" i="1" smtClean="0"/>
              <a:t>THREAD_POOL_EXECUTOR</a:t>
            </a:r>
            <a:r>
              <a:rPr lang="en-US" sz="1200" smtClean="0"/>
              <a:t>);</a:t>
            </a:r>
            <a:br>
              <a:rPr lang="en-US" sz="1200" smtClean="0"/>
            </a:br>
            <a:r>
              <a:rPr lang="en-US" sz="1200" smtClean="0"/>
              <a:t>7            } else {</a:t>
            </a:r>
            <a:br>
              <a:rPr lang="en-US" sz="1200" smtClean="0"/>
            </a:br>
            <a:r>
              <a:rPr lang="en-US" sz="1200" smtClean="0"/>
              <a:t>8                        String cache = prefs.getString(</a:t>
            </a:r>
            <a:r>
              <a:rPr lang="en-US" sz="1200" i="1" smtClean="0"/>
              <a:t>CACHE_ </a:t>
            </a:r>
            <a:r>
              <a:rPr lang="en-US" sz="1200" smtClean="0"/>
              <a:t>+ getName(), null);</a:t>
            </a:r>
            <a:br>
              <a:rPr lang="en-US" sz="1200" smtClean="0"/>
            </a:br>
            <a:r>
              <a:rPr lang="en-US" sz="1200" smtClean="0"/>
              <a:t>9                        if (cache == null)</a:t>
            </a:r>
            <a:br>
              <a:rPr lang="en-US" sz="1200" smtClean="0"/>
            </a:br>
            <a:r>
              <a:rPr lang="en-US" sz="1200" smtClean="0"/>
              <a:t>10                               newRoundOrRegen(true);</a:t>
            </a:r>
            <a:br>
              <a:rPr lang="en-US" sz="1200" smtClean="0"/>
            </a:br>
            <a:r>
              <a:rPr lang="en-US" sz="1200" smtClean="0"/>
              <a:t>11                        else</a:t>
            </a:r>
            <a:br>
              <a:rPr lang="en-US" sz="1200" smtClean="0"/>
            </a:br>
            <a:r>
              <a:rPr lang="en-US" sz="1200" smtClean="0"/>
              <a:t>12                               setTask(Task.</a:t>
            </a:r>
            <a:r>
              <a:rPr lang="en-US" sz="1200" i="1" smtClean="0"/>
              <a:t>parseTask</a:t>
            </a:r>
            <a:r>
              <a:rPr lang="en-US" sz="1200" smtClean="0"/>
              <a:t>(cache));</a:t>
            </a:r>
            <a:br>
              <a:rPr lang="en-US" sz="1200" smtClean="0"/>
            </a:br>
            <a:r>
              <a:rPr lang="en-US" sz="1200" smtClean="0"/>
              <a:t>13          }</a:t>
            </a:r>
            <a:br>
              <a:rPr lang="en-US" sz="1200" smtClean="0"/>
            </a:br>
            <a:r>
              <a:rPr lang="en-US" sz="1200" smtClean="0"/>
              <a:t>14     }</a:t>
            </a:r>
          </a:p>
          <a:p>
            <a:r>
              <a:rPr lang="en-US" sz="1200" smtClean="0"/>
              <a:t>15     private class TaskManager extends AsyncTask&lt;Void, String, Task&gt; {</a:t>
            </a:r>
          </a:p>
          <a:p>
            <a:r>
              <a:rPr lang="en-US" altLang="zh-CN" sz="1200" smtClean="0"/>
              <a:t>16        </a:t>
            </a:r>
            <a:r>
              <a:rPr lang="en-US" sz="1200" smtClean="0"/>
              <a:t>@Override</a:t>
            </a:r>
            <a:br>
              <a:rPr lang="en-US" sz="1200" smtClean="0"/>
            </a:br>
            <a:r>
              <a:rPr lang="en-US" sz="1200" smtClean="0"/>
              <a:t>17         protected Task doInBackground(Void... args) {</a:t>
            </a:r>
            <a:br>
              <a:rPr lang="en-US" sz="1200" smtClean="0"/>
            </a:br>
            <a:r>
              <a:rPr lang="en-US" sz="1200" b="1" smtClean="0"/>
              <a:t>18                           return getGame().genTask( 0 );  //fault  </a:t>
            </a:r>
            <a:r>
              <a:rPr lang="en-US" altLang="zh-CN" sz="1200" b="1" smtClean="0"/>
              <a:t>getLvl()</a:t>
            </a:r>
            <a:r>
              <a:rPr lang="en-US" sz="1200" smtClean="0"/>
              <a:t/>
            </a:r>
            <a:br>
              <a:rPr lang="en-US" sz="1200" smtClean="0"/>
            </a:br>
            <a:r>
              <a:rPr lang="en-US" sz="1200" smtClean="0"/>
              <a:t>19         }</a:t>
            </a:r>
            <a:endParaRPr lang="en-US" altLang="zh-CN" sz="1200" smtClean="0"/>
          </a:p>
          <a:p>
            <a:r>
              <a:rPr lang="en-US" altLang="zh-CN" sz="1200" smtClean="0"/>
              <a:t>20     }</a:t>
            </a:r>
            <a:endParaRPr lang="zh-CN" altLang="en-US" sz="1200"/>
          </a:p>
        </p:txBody>
      </p:sp>
      <p:sp>
        <p:nvSpPr>
          <p:cNvPr id="5" name="TextBox 4"/>
          <p:cNvSpPr txBox="1"/>
          <p:nvPr/>
        </p:nvSpPr>
        <p:spPr>
          <a:xfrm>
            <a:off x="5364088" y="1844824"/>
            <a:ext cx="338437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t1   t2    t3    t4     t5    SDPM  SDPM’        </a:t>
            </a:r>
            <a:r>
              <a:rPr lang="el-GR" altLang="zh-CN" sz="1200" smtClean="0"/>
              <a:t>τ</a:t>
            </a:r>
            <a:r>
              <a:rPr lang="en-US" altLang="zh-CN" sz="1200" smtClean="0"/>
              <a:t>      </a:t>
            </a:r>
            <a:r>
              <a:rPr lang="el-GR" altLang="zh-CN" sz="1200" smtClean="0"/>
              <a:t>τ</a:t>
            </a:r>
            <a:r>
              <a:rPr lang="en-US" altLang="zh-CN" sz="1200" smtClean="0"/>
              <a:t>’        </a:t>
            </a:r>
            <a:r>
              <a:rPr lang="en-US" altLang="zh-CN" sz="1200" b="1" smtClean="0"/>
              <a:t>                </a:t>
            </a:r>
          </a:p>
          <a:p>
            <a:r>
              <a:rPr lang="en-US" altLang="zh-CN" sz="1200" smtClean="0"/>
              <a:t> 1     1     1     1      1       1            1              NA   NA</a:t>
            </a:r>
          </a:p>
          <a:p>
            <a:r>
              <a:rPr lang="en-US" altLang="zh-CN" sz="1200" smtClean="0"/>
              <a:t> 0     0     0     0      0       0            0               -      -</a:t>
            </a:r>
          </a:p>
          <a:p>
            <a:r>
              <a:rPr lang="en-US" altLang="zh-CN" sz="1200" smtClean="0"/>
              <a:t> 1     1     1     1      1       3            3              0.4   0.4</a:t>
            </a:r>
          </a:p>
          <a:p>
            <a:r>
              <a:rPr lang="en-US" altLang="zh-CN" sz="1200" smtClean="0"/>
              <a:t> 1     0     1     1      0       3            3              0.67 0.67</a:t>
            </a:r>
          </a:p>
          <a:p>
            <a:r>
              <a:rPr lang="en-US" altLang="zh-CN" sz="1200" smtClean="0"/>
              <a:t> 1     0     1     1      0       3            3              0.67  0.67</a:t>
            </a:r>
          </a:p>
          <a:p>
            <a:endParaRPr lang="en-US" altLang="zh-CN" sz="1200" smtClean="0"/>
          </a:p>
          <a:p>
            <a:r>
              <a:rPr lang="en-US" altLang="zh-CN" sz="1200" smtClean="0"/>
              <a:t> 0     1     0     0      1        0           0              -0.67 -0.67</a:t>
            </a:r>
          </a:p>
          <a:p>
            <a:r>
              <a:rPr lang="en-US" altLang="zh-CN" sz="1200" smtClean="0"/>
              <a:t> 0     1     0     0      1        0           0              -0.67 -0.67</a:t>
            </a:r>
          </a:p>
          <a:p>
            <a:r>
              <a:rPr lang="en-US" altLang="zh-CN" sz="1200" smtClean="0"/>
              <a:t> 0     0     0     0      0        0           0               -       -</a:t>
            </a:r>
          </a:p>
          <a:p>
            <a:endParaRPr lang="en-US" altLang="zh-CN" sz="1200" smtClean="0"/>
          </a:p>
          <a:p>
            <a:r>
              <a:rPr lang="en-US" altLang="zh-CN" sz="1200" smtClean="0"/>
              <a:t> 0     1     0     0      1        0           0             -0.67   -0.67</a:t>
            </a:r>
          </a:p>
          <a:p>
            <a:endParaRPr lang="en-US" altLang="zh-CN" sz="1200" smtClean="0"/>
          </a:p>
          <a:p>
            <a:endParaRPr lang="en-US" altLang="zh-CN" sz="1200" smtClean="0"/>
          </a:p>
          <a:p>
            <a:endParaRPr lang="en-US" altLang="zh-CN" sz="1200" smtClean="0"/>
          </a:p>
          <a:p>
            <a:endParaRPr lang="en-US" altLang="zh-CN" sz="1200" smtClean="0"/>
          </a:p>
          <a:p>
            <a:endParaRPr lang="en-US" altLang="zh-CN" sz="1200" smtClean="0"/>
          </a:p>
          <a:p>
            <a:r>
              <a:rPr lang="en-US" altLang="zh-CN" sz="1200" smtClean="0"/>
              <a:t> 1     0    1     1      0         </a:t>
            </a:r>
            <a:r>
              <a:rPr lang="en-US" altLang="zh-CN" sz="1200" b="1" smtClean="0"/>
              <a:t>1           3              NA  0.67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86888" y="5301208"/>
            <a:ext cx="2857520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 1     0     0    1      0                 </a:t>
            </a:r>
            <a:endParaRPr lang="zh-CN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71406" y="71414"/>
            <a:ext cx="350046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ReGeX</a:t>
            </a:r>
          </a:p>
          <a:p>
            <a:r>
              <a:rPr lang="en-US" altLang="zh-CN" smtClean="0"/>
              <a:t>T1:</a:t>
            </a:r>
            <a:r>
              <a:rPr lang="zh-CN" altLang="en-US" smtClean="0"/>
              <a:t>输入匹配正则字符</a:t>
            </a:r>
            <a:endParaRPr lang="en-US" altLang="zh-CN" smtClean="0"/>
          </a:p>
          <a:p>
            <a:r>
              <a:rPr lang="en-US" altLang="zh-CN" smtClean="0"/>
              <a:t>T2:</a:t>
            </a:r>
            <a:r>
              <a:rPr lang="zh-CN" altLang="en-US" smtClean="0"/>
              <a:t>输入不匹配正则字符</a:t>
            </a:r>
            <a:endParaRPr lang="en-US" altLang="zh-CN" smtClean="0"/>
          </a:p>
          <a:p>
            <a:r>
              <a:rPr lang="en-US" altLang="zh-CN" smtClean="0"/>
              <a:t>T3:</a:t>
            </a:r>
            <a:r>
              <a:rPr lang="zh-CN" altLang="en-US" smtClean="0"/>
              <a:t>重新开始游戏</a:t>
            </a:r>
            <a:endParaRPr lang="en-US" altLang="zh-CN" smtClean="0"/>
          </a:p>
          <a:p>
            <a:r>
              <a:rPr lang="en-US" altLang="zh-CN" smtClean="0"/>
              <a:t>T4:</a:t>
            </a:r>
            <a:r>
              <a:rPr lang="zh-CN" altLang="en-US" smtClean="0"/>
              <a:t>输入匹配正确字符</a:t>
            </a:r>
            <a:endParaRPr lang="en-US" altLang="zh-CN" smtClean="0"/>
          </a:p>
          <a:p>
            <a:r>
              <a:rPr lang="en-US" altLang="zh-CN" smtClean="0"/>
              <a:t>T5:pause/stop</a:t>
            </a:r>
            <a:r>
              <a:rPr lang="zh-CN" altLang="en-US" smtClean="0"/>
              <a:t>后重启</a:t>
            </a:r>
            <a:endParaRPr lang="en-US" altLang="zh-CN" smtClean="0"/>
          </a:p>
        </p:txBody>
      </p:sp>
      <p:sp>
        <p:nvSpPr>
          <p:cNvPr id="8" name="TextBox 7"/>
          <p:cNvSpPr txBox="1"/>
          <p:nvPr/>
        </p:nvSpPr>
        <p:spPr>
          <a:xfrm>
            <a:off x="86796" y="5746030"/>
            <a:ext cx="6429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Line 18 </a:t>
            </a:r>
            <a:r>
              <a:rPr lang="zh-CN" altLang="en-US" b="1" smtClean="0"/>
              <a:t>： 方法参数 由  </a:t>
            </a:r>
            <a:r>
              <a:rPr lang="en-US" altLang="zh-CN" b="1" smtClean="0"/>
              <a:t>getLvl()   </a:t>
            </a:r>
            <a:r>
              <a:rPr lang="zh-CN" altLang="en-US" b="1" smtClean="0"/>
              <a:t>变异为   </a:t>
            </a:r>
            <a:r>
              <a:rPr lang="en-US" altLang="zh-CN" b="1" smtClean="0"/>
              <a:t>0;</a:t>
            </a:r>
          </a:p>
          <a:p>
            <a:r>
              <a:rPr lang="en-US" altLang="zh-CN" b="1" smtClean="0"/>
              <a:t>			                        getLvl() + getLvl() ;</a:t>
            </a:r>
          </a:p>
          <a:p>
            <a:r>
              <a:rPr lang="en-US" altLang="zh-CN" b="1" smtClean="0"/>
              <a:t>			                        getLvl() * getLvl() 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052736"/>
            <a:ext cx="5256584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/>
              <a:t>1  public void onPageFinished(WebView view, String url) {                </a:t>
            </a:r>
          </a:p>
          <a:p>
            <a:r>
              <a:rPr lang="en-US" sz="1200" smtClean="0"/>
              <a:t>2             super.onPageFinished(view, url); </a:t>
            </a:r>
          </a:p>
          <a:p>
            <a:r>
              <a:rPr lang="en-US" sz="1200" smtClean="0"/>
              <a:t>3             final WikiPage currentWebPage = getCurrentWebPage(); </a:t>
            </a:r>
          </a:p>
          <a:p>
            <a:r>
              <a:rPr lang="en-US" sz="1200" smtClean="0"/>
              <a:t>4             Log.d(TAG, "Calling onPageFinished(view, " + </a:t>
            </a:r>
          </a:p>
          <a:p>
            <a:r>
              <a:rPr lang="en-US" sz="1200" smtClean="0"/>
              <a:t>5                                                     currentWebPage.getPageTitle() + ")"); </a:t>
            </a:r>
          </a:p>
          <a:p>
            <a:r>
              <a:rPr lang="en-US" sz="1200" smtClean="0"/>
              <a:t>6            // make sure we're loading the current page and that </a:t>
            </a:r>
          </a:p>
          <a:p>
            <a:r>
              <a:rPr lang="en-US" sz="1200" smtClean="0"/>
              <a:t>7            // this page's url doesn't have an anchor (only on first page load) </a:t>
            </a:r>
          </a:p>
          <a:p>
            <a:r>
              <a:rPr lang="en-US" sz="1200" smtClean="0"/>
              <a:t>8             if (url.equals(currentWebPage.getPageUrl()) &amp;&amp;   </a:t>
            </a:r>
          </a:p>
          <a:p>
            <a:r>
              <a:rPr lang="en-US" sz="1200" smtClean="0"/>
              <a:t>9                                                                           !url.equals(lastLoadedUrl)) {</a:t>
            </a:r>
          </a:p>
          <a:p>
            <a:r>
              <a:rPr lang="en-US" sz="1200" smtClean="0"/>
              <a:t>10                     if (!isFirstLoad(currentWebPage)) { </a:t>
            </a:r>
          </a:p>
          <a:p>
            <a:r>
              <a:rPr lang="en-US" sz="1200" smtClean="0"/>
              <a:t>11                             new Handler().postDelayed(new Runnable() { </a:t>
            </a:r>
          </a:p>
          <a:p>
            <a:r>
              <a:rPr lang="en-US" sz="1200" smtClean="0"/>
              <a:t>12                                       @Override </a:t>
            </a:r>
          </a:p>
          <a:p>
            <a:r>
              <a:rPr lang="en-US" sz="1200" smtClean="0"/>
              <a:t>13                                       public void run() { </a:t>
            </a:r>
          </a:p>
          <a:p>
            <a:r>
              <a:rPr lang="en-US" sz="1200" smtClean="0"/>
              <a:t>14                                              int scrollY = currentWebPage.getScrollPosition(); </a:t>
            </a:r>
          </a:p>
          <a:p>
            <a:r>
              <a:rPr lang="en-US" sz="1200" smtClean="0"/>
              <a:t>15                                              Log.d(TAG, "Restoring " +  </a:t>
            </a:r>
          </a:p>
          <a:p>
            <a:r>
              <a:rPr lang="en-US" sz="1200" smtClean="0"/>
              <a:t>16                                                      currentWebPage.getPageTitle() + " at " + scrollY); </a:t>
            </a:r>
          </a:p>
          <a:p>
            <a:r>
              <a:rPr lang="en-US" sz="1200" smtClean="0"/>
              <a:t>17                                              webView.setScrollY(0</a:t>
            </a:r>
            <a:r>
              <a:rPr lang="en-US" altLang="zh-CN" sz="1200" smtClean="0"/>
              <a:t>)</a:t>
            </a:r>
            <a:r>
              <a:rPr lang="en-US" sz="1200" smtClean="0"/>
              <a:t>;    </a:t>
            </a:r>
            <a:r>
              <a:rPr lang="en-US" sz="1200" b="1" smtClean="0"/>
              <a:t>//  fault   </a:t>
            </a:r>
            <a:r>
              <a:rPr lang="en-US" altLang="zh-CN" sz="1200" smtClean="0"/>
              <a:t>scrollY</a:t>
            </a:r>
            <a:endParaRPr lang="en-US" sz="1200" b="1" smtClean="0"/>
          </a:p>
          <a:p>
            <a:r>
              <a:rPr lang="en-US" sz="1200" smtClean="0"/>
              <a:t>18                                       } </a:t>
            </a:r>
          </a:p>
          <a:p>
            <a:r>
              <a:rPr lang="en-US" sz="1200" smtClean="0"/>
              <a:t>19                              }, 25); </a:t>
            </a:r>
          </a:p>
          <a:p>
            <a:r>
              <a:rPr lang="en-US" sz="1200" smtClean="0"/>
              <a:t>20                     } </a:t>
            </a:r>
          </a:p>
          <a:p>
            <a:r>
              <a:rPr lang="en-US" sz="1200" smtClean="0"/>
              <a:t>21                     lastLoadedUrl = url; </a:t>
            </a:r>
          </a:p>
          <a:p>
            <a:r>
              <a:rPr lang="en-US" sz="1200" smtClean="0"/>
              <a:t>22                     hideProgress(); </a:t>
            </a:r>
          </a:p>
          <a:p>
            <a:r>
              <a:rPr lang="en-US" sz="1200" smtClean="0"/>
              <a:t>23          }</a:t>
            </a:r>
          </a:p>
          <a:p>
            <a:r>
              <a:rPr lang="en-US" sz="1200" smtClean="0"/>
              <a:t>24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188640"/>
            <a:ext cx="763284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287  App: archwiki-viewer	 WikiClient.java --&gt; Handler 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1052736"/>
            <a:ext cx="2952328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t1   t2    t3    t4    t5      </a:t>
            </a:r>
            <a:r>
              <a:rPr lang="el-GR" altLang="zh-CN" sz="1200" smtClean="0"/>
              <a:t>τ</a:t>
            </a:r>
            <a:r>
              <a:rPr lang="en-US" altLang="zh-CN" sz="1200" smtClean="0"/>
              <a:t>         </a:t>
            </a:r>
            <a:r>
              <a:rPr lang="el-GR" altLang="zh-CN" sz="1200" smtClean="0"/>
              <a:t>τ</a:t>
            </a:r>
            <a:r>
              <a:rPr lang="en-US" altLang="zh-CN" sz="1200" smtClean="0"/>
              <a:t> ‘        S      S’</a:t>
            </a:r>
          </a:p>
          <a:p>
            <a:r>
              <a:rPr lang="en-US" altLang="zh-CN" sz="1200" smtClean="0"/>
              <a:t> 1     1     1     1     1      NA      NA       1      1</a:t>
            </a:r>
          </a:p>
          <a:p>
            <a:r>
              <a:rPr lang="en-US" altLang="zh-CN" sz="1200" smtClean="0"/>
              <a:t> 1     1     1     1     1      NA      NA       1      1</a:t>
            </a:r>
          </a:p>
          <a:p>
            <a:r>
              <a:rPr lang="en-US" altLang="zh-CN" sz="1200" smtClean="0"/>
              <a:t> 1     1     1     1     1      NA      NA       1      1</a:t>
            </a:r>
          </a:p>
          <a:p>
            <a:r>
              <a:rPr lang="en-US" altLang="zh-CN" sz="1200" smtClean="0"/>
              <a:t> </a:t>
            </a:r>
          </a:p>
          <a:p>
            <a:endParaRPr lang="en-US" altLang="zh-CN" sz="1200" smtClean="0"/>
          </a:p>
          <a:p>
            <a:endParaRPr lang="en-US" altLang="zh-CN" sz="1200" smtClean="0"/>
          </a:p>
          <a:p>
            <a:r>
              <a:rPr lang="en-US" altLang="zh-CN" sz="1200" smtClean="0"/>
              <a:t>1     1     1     1     1       NA      NA     1.5  1.5</a:t>
            </a:r>
          </a:p>
          <a:p>
            <a:endParaRPr lang="en-US" altLang="zh-CN" sz="1200" smtClean="0"/>
          </a:p>
          <a:p>
            <a:r>
              <a:rPr lang="en-US" altLang="zh-CN" sz="1200" smtClean="0"/>
              <a:t>1     1     0     1     1       0.5      0. 5     3     3</a:t>
            </a:r>
          </a:p>
          <a:p>
            <a:r>
              <a:rPr lang="en-US" altLang="zh-CN" sz="1200" smtClean="0"/>
              <a:t>1     0     0     1     1      0.67    0.67     3     3</a:t>
            </a:r>
          </a:p>
          <a:p>
            <a:r>
              <a:rPr lang="en-US" altLang="zh-CN" sz="1200" smtClean="0"/>
              <a:t> </a:t>
            </a:r>
          </a:p>
          <a:p>
            <a:endParaRPr lang="en-US" altLang="zh-CN" sz="1200" smtClean="0"/>
          </a:p>
          <a:p>
            <a:r>
              <a:rPr lang="en-US" altLang="zh-CN" sz="1200" smtClean="0"/>
              <a:t>1     0     0     1     1       NA      0.67     1     3</a:t>
            </a:r>
          </a:p>
          <a:p>
            <a:r>
              <a:rPr lang="en-US" altLang="zh-CN" sz="1200" smtClean="0"/>
              <a:t>1     0     0     1     1       NA      0.67     1     3</a:t>
            </a:r>
          </a:p>
          <a:p>
            <a:endParaRPr lang="en-US" altLang="zh-CN" sz="1200" smtClean="0"/>
          </a:p>
          <a:p>
            <a:r>
              <a:rPr lang="en-US" altLang="zh-CN" sz="1200" b="1" smtClean="0"/>
              <a:t>1     0     0     1     1       NA      0.67     1     3</a:t>
            </a:r>
          </a:p>
          <a:p>
            <a:endParaRPr lang="en-US" altLang="zh-CN" sz="1200" smtClean="0"/>
          </a:p>
          <a:p>
            <a:endParaRPr lang="en-US" altLang="zh-CN" sz="1200" smtClean="0"/>
          </a:p>
          <a:p>
            <a:endParaRPr lang="en-US" altLang="zh-CN" sz="1200" smtClean="0"/>
          </a:p>
          <a:p>
            <a:r>
              <a:rPr lang="en-US" altLang="zh-CN" sz="1200" smtClean="0"/>
              <a:t> 1     1     0     1     1       0.5      0.5      1.5   1.5</a:t>
            </a:r>
          </a:p>
          <a:p>
            <a:r>
              <a:rPr lang="en-US" altLang="zh-CN" sz="1200" smtClean="0"/>
              <a:t> 1     1     0     1     1       0.5      0.5      1.5   1.5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64088" y="5312241"/>
            <a:ext cx="3071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 1     0     0     1     0        </a:t>
            </a:r>
            <a:endParaRPr lang="zh-CN" alt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107504" y="5733256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Line 17</a:t>
            </a:r>
            <a:r>
              <a:rPr lang="zh-CN" altLang="en-US" b="1" smtClean="0"/>
              <a:t>： </a:t>
            </a:r>
            <a:r>
              <a:rPr lang="en-US" altLang="zh-CN" b="1" smtClean="0"/>
              <a:t>scrollY</a:t>
            </a:r>
            <a:r>
              <a:rPr lang="zh-CN" altLang="en-US" b="1" smtClean="0"/>
              <a:t>变异为 </a:t>
            </a:r>
            <a:r>
              <a:rPr lang="en-US" altLang="zh-CN" b="1" smtClean="0"/>
              <a:t>0;</a:t>
            </a:r>
          </a:p>
          <a:p>
            <a:r>
              <a:rPr lang="en-US" altLang="zh-CN" b="1" smtClean="0"/>
              <a:t>                                             scrollY+ scrollY;</a:t>
            </a:r>
          </a:p>
          <a:p>
            <a:r>
              <a:rPr lang="en-US" altLang="zh-CN" b="1" smtClean="0"/>
              <a:t>                                             scrollY* scrollY;</a:t>
            </a:r>
            <a:endParaRPr lang="zh-CN" altLang="en-US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052736"/>
            <a:ext cx="5184576" cy="4339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/>
              <a:t>1  </a:t>
            </a:r>
            <a:r>
              <a:rPr lang="en-US" altLang="zh-CN" sz="1200" smtClean="0"/>
              <a:t>public void onSharedPreferenceChanged(SharedPreferences    </a:t>
            </a:r>
          </a:p>
          <a:p>
            <a:r>
              <a:rPr lang="en-US" altLang="zh-CN" sz="1200" smtClean="0"/>
              <a:t>                     sharedPreferences, String key) {</a:t>
            </a:r>
            <a:r>
              <a:rPr lang="en-US" sz="1200" smtClean="0"/>
              <a:t/>
            </a:r>
            <a:br>
              <a:rPr lang="en-US" sz="1200" smtClean="0"/>
            </a:br>
            <a:r>
              <a:rPr lang="en-US" sz="1200" smtClean="0"/>
              <a:t>2         </a:t>
            </a:r>
            <a:r>
              <a:rPr lang="en-US" altLang="zh-CN" sz="1200" smtClean="0"/>
              <a:t>if (key.equals("active")) {</a:t>
            </a:r>
            <a:r>
              <a:rPr lang="en-US" sz="1200" smtClean="0"/>
              <a:t/>
            </a:r>
            <a:br>
              <a:rPr lang="en-US" sz="1200" smtClean="0"/>
            </a:br>
            <a:r>
              <a:rPr lang="en-US" sz="1200" smtClean="0"/>
              <a:t>3               </a:t>
            </a:r>
            <a:r>
              <a:rPr lang="en-US" altLang="zh-CN" sz="1200" smtClean="0"/>
              <a:t>boolean bActive = sharedPreferences.getBoolean("active", false);</a:t>
            </a:r>
            <a:r>
              <a:rPr lang="en-US" sz="1200" smtClean="0"/>
              <a:t/>
            </a:r>
            <a:br>
              <a:rPr lang="en-US" sz="1200" smtClean="0"/>
            </a:br>
            <a:r>
              <a:rPr lang="en-US" sz="1200" smtClean="0"/>
              <a:t>4               </a:t>
            </a:r>
            <a:r>
              <a:rPr lang="en-US" altLang="zh-CN" sz="1200" smtClean="0"/>
              <a:t>if (bActive != mActive) {</a:t>
            </a:r>
            <a:r>
              <a:rPr lang="en-US" sz="1200" smtClean="0"/>
              <a:t/>
            </a:r>
            <a:br>
              <a:rPr lang="en-US" sz="1200" smtClean="0"/>
            </a:br>
            <a:r>
              <a:rPr lang="en-US" sz="1200" smtClean="0"/>
              <a:t>5                      </a:t>
            </a:r>
            <a:r>
              <a:rPr lang="en-US" altLang="zh-CN" sz="1200" smtClean="0"/>
              <a:t>if (bActive) {</a:t>
            </a:r>
            <a:r>
              <a:rPr lang="en-US" sz="1200" smtClean="0"/>
              <a:t/>
            </a:r>
            <a:br>
              <a:rPr lang="en-US" sz="1200" smtClean="0"/>
            </a:br>
            <a:r>
              <a:rPr lang="en-US" sz="1200" smtClean="0"/>
              <a:t>6                         </a:t>
            </a:r>
            <a:r>
              <a:rPr lang="en-US" altLang="zh-CN" sz="1200" smtClean="0"/>
              <a:t> startService(new Intent(this, MicrophoneService.class));</a:t>
            </a:r>
            <a:r>
              <a:rPr lang="en-US" sz="1200" smtClean="0"/>
              <a:t/>
            </a:r>
            <a:br>
              <a:rPr lang="en-US" sz="1200" smtClean="0"/>
            </a:br>
            <a:r>
              <a:rPr lang="en-US" sz="1200" smtClean="0"/>
              <a:t>7              </a:t>
            </a:r>
            <a:r>
              <a:rPr lang="en-US" altLang="zh-CN" sz="1200" smtClean="0"/>
              <a:t>        }</a:t>
            </a:r>
            <a:r>
              <a:rPr lang="en-US" sz="1200" smtClean="0"/>
              <a:t/>
            </a:r>
            <a:br>
              <a:rPr lang="en-US" sz="1200" smtClean="0"/>
            </a:br>
            <a:r>
              <a:rPr lang="en-US" sz="1200" smtClean="0"/>
              <a:t>8                      </a:t>
            </a:r>
            <a:r>
              <a:rPr lang="en-US" altLang="zh-CN" sz="1200" smtClean="0"/>
              <a:t>else {</a:t>
            </a:r>
            <a:r>
              <a:rPr lang="en-US" sz="1200" smtClean="0"/>
              <a:t/>
            </a:r>
            <a:br>
              <a:rPr lang="en-US" sz="1200" smtClean="0"/>
            </a:br>
            <a:r>
              <a:rPr lang="en-US" sz="1200" smtClean="0"/>
              <a:t>9                         </a:t>
            </a:r>
            <a:r>
              <a:rPr lang="en-US" altLang="zh-CN" sz="1200" smtClean="0"/>
              <a:t>stopService(new Intent(this, MicrophoneService.class));</a:t>
            </a:r>
            <a:r>
              <a:rPr lang="en-US" sz="1200" smtClean="0"/>
              <a:t/>
            </a:r>
            <a:br>
              <a:rPr lang="en-US" sz="1200" smtClean="0"/>
            </a:br>
            <a:r>
              <a:rPr lang="en-US" sz="1200" smtClean="0"/>
              <a:t>10</a:t>
            </a:r>
            <a:r>
              <a:rPr lang="en-US" altLang="zh-CN" sz="1200" smtClean="0"/>
              <a:t>                   }</a:t>
            </a:r>
            <a:r>
              <a:rPr lang="en-US" sz="1200" smtClean="0"/>
              <a:t/>
            </a:r>
            <a:br>
              <a:rPr lang="en-US" sz="1200" smtClean="0"/>
            </a:br>
            <a:r>
              <a:rPr lang="en-US" sz="1200" smtClean="0"/>
              <a:t>11                  </a:t>
            </a:r>
            <a:r>
              <a:rPr lang="en-US" altLang="zh-CN" sz="1200" smtClean="0"/>
              <a:t>mActive = bActive;</a:t>
            </a:r>
            <a:r>
              <a:rPr lang="en-US" sz="1200" smtClean="0"/>
              <a:t/>
            </a:r>
            <a:br>
              <a:rPr lang="en-US" sz="1200" smtClean="0"/>
            </a:br>
            <a:r>
              <a:rPr lang="en-US" sz="1200" smtClean="0"/>
              <a:t>12</a:t>
            </a:r>
            <a:r>
              <a:rPr lang="en-US" sz="1200" b="1" smtClean="0"/>
              <a:t>                  </a:t>
            </a:r>
            <a:r>
              <a:rPr lang="en-US" altLang="zh-CN" sz="1200" smtClean="0"/>
              <a:t>runOnUiThread( new Runnable() {</a:t>
            </a:r>
            <a:r>
              <a:rPr lang="en-US" sz="1200" smtClean="0"/>
              <a:t/>
            </a:r>
            <a:br>
              <a:rPr lang="en-US" sz="1200" smtClean="0"/>
            </a:br>
            <a:r>
              <a:rPr lang="en-US" sz="1200" smtClean="0"/>
              <a:t>13                     </a:t>
            </a:r>
            <a:r>
              <a:rPr lang="en-US" altLang="zh-CN" sz="1200" smtClean="0"/>
              <a:t>public void run() {</a:t>
            </a:r>
            <a:endParaRPr lang="en-US" sz="1200" smtClean="0"/>
          </a:p>
          <a:p>
            <a:r>
              <a:rPr lang="en-US" sz="1200" smtClean="0"/>
              <a:t>14                         </a:t>
            </a:r>
            <a:r>
              <a:rPr lang="en-US" altLang="zh-CN" sz="1200" smtClean="0"/>
              <a:t>ImageButton b =  </a:t>
            </a:r>
          </a:p>
          <a:p>
            <a:r>
              <a:rPr lang="en-US" altLang="zh-CN" sz="1200" smtClean="0"/>
              <a:t>                                           (ImageButton)findViewById(R.id.RecordButton);</a:t>
            </a:r>
            <a:r>
              <a:rPr lang="en-US" sz="1200" smtClean="0"/>
              <a:t/>
            </a:r>
            <a:br>
              <a:rPr lang="en-US" sz="1200" smtClean="0"/>
            </a:br>
            <a:r>
              <a:rPr lang="en-US" sz="1200" b="1" smtClean="0"/>
              <a:t>15 </a:t>
            </a:r>
            <a:r>
              <a:rPr lang="en-US" sz="1200" smtClean="0"/>
              <a:t>                        </a:t>
            </a:r>
            <a:r>
              <a:rPr lang="en-US" altLang="zh-CN" sz="1200" b="1" smtClean="0"/>
              <a:t>b.setImageBitmap(BitmapFactory. decodeResource</a:t>
            </a:r>
          </a:p>
          <a:p>
            <a:r>
              <a:rPr lang="en-US" altLang="zh-CN" sz="1200" b="1" smtClean="0"/>
              <a:t>                              (getResources(), mActive ? R.drawable.red : R.drawable.red));</a:t>
            </a:r>
            <a:r>
              <a:rPr lang="en-US" sz="1200" b="1" smtClean="0"/>
              <a:t/>
            </a:r>
            <a:br>
              <a:rPr lang="en-US" sz="1200" b="1" smtClean="0"/>
            </a:br>
            <a:r>
              <a:rPr lang="en-US" sz="1200" smtClean="0"/>
              <a:t>16                     </a:t>
            </a:r>
            <a:r>
              <a:rPr lang="en-US" altLang="zh-CN" sz="1200" smtClean="0"/>
              <a:t>}</a:t>
            </a:r>
            <a:endParaRPr lang="en-US" sz="1200" smtClean="0"/>
          </a:p>
          <a:p>
            <a:pPr marL="228600" indent="-228600"/>
            <a:r>
              <a:rPr lang="en-US" altLang="zh-CN" sz="1200" smtClean="0"/>
              <a:t>17                 });</a:t>
            </a:r>
            <a:endParaRPr lang="en-US" sz="1200" smtClean="0"/>
          </a:p>
          <a:p>
            <a:pPr marL="228600" indent="-228600">
              <a:buAutoNum type="arabicPlain" startAt="18"/>
            </a:pPr>
            <a:r>
              <a:rPr lang="en-US" altLang="zh-CN" sz="1200" smtClean="0"/>
              <a:t>           }</a:t>
            </a:r>
          </a:p>
          <a:p>
            <a:pPr marL="228600" indent="-228600">
              <a:buAutoNum type="arabicPlain" startAt="18"/>
            </a:pPr>
            <a:r>
              <a:rPr lang="en-US" sz="1200" smtClean="0"/>
              <a:t>      }</a:t>
            </a:r>
          </a:p>
          <a:p>
            <a:pPr marL="228600" indent="-228600">
              <a:buAutoNum type="arabicPlain" startAt="18"/>
            </a:pPr>
            <a:r>
              <a:rPr lang="en-US" sz="1200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188640"/>
            <a:ext cx="565212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71  App: Microphone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1052736"/>
            <a:ext cx="2880320" cy="3231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t1   t2    t3    t4    t5      </a:t>
            </a:r>
            <a:r>
              <a:rPr lang="el-GR" altLang="zh-CN" sz="1200" smtClean="0"/>
              <a:t>τ</a:t>
            </a:r>
            <a:r>
              <a:rPr lang="en-US" altLang="zh-CN" sz="1200" smtClean="0"/>
              <a:t>         </a:t>
            </a:r>
            <a:r>
              <a:rPr lang="el-GR" altLang="zh-CN" sz="1200" smtClean="0"/>
              <a:t>τ</a:t>
            </a:r>
            <a:r>
              <a:rPr lang="en-US" altLang="zh-CN" sz="1200" smtClean="0"/>
              <a:t> ‘        S      S’</a:t>
            </a:r>
          </a:p>
          <a:p>
            <a:endParaRPr lang="en-US" altLang="zh-CN" sz="1200" smtClean="0"/>
          </a:p>
          <a:p>
            <a:r>
              <a:rPr lang="en-US" altLang="zh-CN" sz="1200" smtClean="0"/>
              <a:t> 1     1     1     1     1      NA      NA      1.5   1.5</a:t>
            </a:r>
          </a:p>
          <a:p>
            <a:r>
              <a:rPr lang="en-US" altLang="zh-CN" sz="1200" smtClean="0"/>
              <a:t> 1     0     1     1     1      0.5     0.5      1.5   1.5</a:t>
            </a:r>
          </a:p>
          <a:p>
            <a:r>
              <a:rPr lang="en-US" altLang="zh-CN" sz="1200" smtClean="0"/>
              <a:t> 1     0     1     1     1      0.5     0.5      1.5   1.5</a:t>
            </a:r>
          </a:p>
          <a:p>
            <a:r>
              <a:rPr lang="en-US" altLang="zh-CN" sz="1200" smtClean="0"/>
              <a:t> 1     0     1     1     1      0.5     0.5       ∞     ∞ </a:t>
            </a:r>
          </a:p>
          <a:p>
            <a:r>
              <a:rPr lang="en-US" altLang="zh-CN" sz="1200" smtClean="0"/>
              <a:t> 0     0     1     0     1        -1       -1         0      0</a:t>
            </a:r>
          </a:p>
          <a:p>
            <a:r>
              <a:rPr lang="en-US" altLang="zh-CN" sz="1200" smtClean="0"/>
              <a:t> </a:t>
            </a:r>
          </a:p>
          <a:p>
            <a:endParaRPr lang="en-US" altLang="zh-CN" sz="1200" smtClean="0"/>
          </a:p>
          <a:p>
            <a:r>
              <a:rPr lang="en-US" altLang="zh-CN" sz="1200" smtClean="0"/>
              <a:t> 1     0     0     1     0         1         1        ∞     ∞ </a:t>
            </a:r>
          </a:p>
          <a:p>
            <a:endParaRPr lang="en-US" altLang="zh-CN" sz="1200" smtClean="0"/>
          </a:p>
          <a:p>
            <a:r>
              <a:rPr lang="en-US" altLang="zh-CN" sz="1200" smtClean="0"/>
              <a:t> 1     0     1     1     1      0.5     0.5      1.5   1.5</a:t>
            </a:r>
          </a:p>
          <a:p>
            <a:r>
              <a:rPr lang="en-US" altLang="zh-CN" sz="1200" smtClean="0"/>
              <a:t> 1     0     1     1     1      0.5     0.5      1.5   1.5</a:t>
            </a:r>
          </a:p>
          <a:p>
            <a:endParaRPr lang="en-US" altLang="zh-CN" sz="1200" smtClean="0"/>
          </a:p>
          <a:p>
            <a:r>
              <a:rPr lang="en-US" altLang="zh-CN" sz="1200" smtClean="0"/>
              <a:t> 1     0     1     1     1       NA     0.5      1    1.5</a:t>
            </a:r>
          </a:p>
          <a:p>
            <a:endParaRPr lang="en-US" altLang="zh-CN" sz="1200" smtClean="0"/>
          </a:p>
          <a:p>
            <a:r>
              <a:rPr lang="en-US" altLang="zh-CN" sz="1200" b="1" smtClean="0"/>
              <a:t> 1     0     1     1     1       NA     0.5      1    1.5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64088" y="4365104"/>
            <a:ext cx="3071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 1     0     0     1     0        </a:t>
            </a:r>
            <a:endParaRPr lang="zh-CN" alt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107504" y="5877272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Line 15</a:t>
            </a:r>
            <a:r>
              <a:rPr lang="zh-CN" altLang="en-US" b="1" smtClean="0"/>
              <a:t>： </a:t>
            </a:r>
            <a:r>
              <a:rPr lang="en-US" altLang="zh-CN" smtClean="0"/>
              <a:t>R.drawable.red : R.drawable.mic</a:t>
            </a:r>
            <a:r>
              <a:rPr lang="zh-CN" altLang="en-US" b="1" smtClean="0"/>
              <a:t>变异为  </a:t>
            </a:r>
            <a:r>
              <a:rPr lang="en-US" altLang="zh-CN" smtClean="0"/>
              <a:t>R.drawable.red : R.drawable.red</a:t>
            </a:r>
          </a:p>
          <a:p>
            <a:r>
              <a:rPr lang="en-US" altLang="zh-CN" b="1" smtClean="0"/>
              <a:t>  					</a:t>
            </a:r>
            <a:r>
              <a:rPr lang="en-US" altLang="zh-CN" smtClean="0"/>
              <a:t>    R.drawable. mic : R.drawable. mic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88640"/>
            <a:ext cx="86409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149  App: screenrecorder 	   	 VideosListFragmen.java---&gt;GetVideosAsync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908720"/>
            <a:ext cx="5832648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/>
              <a:t>1 </a:t>
            </a:r>
            <a:r>
              <a:rPr lang="en-US" altLang="zh-CN" sz="1200" smtClean="0"/>
              <a:t>private void checkPermission() { </a:t>
            </a:r>
            <a:br>
              <a:rPr lang="en-US" altLang="zh-CN" sz="1200" smtClean="0"/>
            </a:br>
            <a:r>
              <a:rPr lang="en-US" altLang="zh-CN" sz="1200" smtClean="0"/>
              <a:t>2         if (ContextCompat.checkSelfPermission(getActivity())) { </a:t>
            </a:r>
          </a:p>
          <a:p>
            <a:r>
              <a:rPr lang="en-US" altLang="zh-CN" sz="1200" smtClean="0"/>
              <a:t>3                 if (getActivity() instanceof MainActivity) {</a:t>
            </a:r>
            <a:br>
              <a:rPr lang="en-US" altLang="zh-CN" sz="1200" smtClean="0"/>
            </a:br>
            <a:r>
              <a:rPr lang="en-US" altLang="zh-CN" sz="1200" smtClean="0"/>
              <a:t>4                      ((MainActivity) getActivity()).setPermissionResultListener(this);</a:t>
            </a:r>
            <a:br>
              <a:rPr lang="en-US" altLang="zh-CN" sz="1200" smtClean="0"/>
            </a:br>
            <a:r>
              <a:rPr lang="en-US" altLang="zh-CN" sz="1200" smtClean="0"/>
              <a:t>5                      ((MainActivity) getActivity()).requestPermissionStorage();</a:t>
            </a:r>
            <a:br>
              <a:rPr lang="en-US" altLang="zh-CN" sz="1200" smtClean="0"/>
            </a:br>
            <a:r>
              <a:rPr lang="en-US" altLang="zh-CN" sz="1200" smtClean="0"/>
              <a:t>6                  }	 </a:t>
            </a:r>
            <a:br>
              <a:rPr lang="en-US" altLang="zh-CN" sz="1200" smtClean="0"/>
            </a:br>
            <a:r>
              <a:rPr lang="en-US" altLang="zh-CN" sz="1200" smtClean="0"/>
              <a:t>7          }else {</a:t>
            </a:r>
          </a:p>
          <a:p>
            <a:r>
              <a:rPr lang="en-US" altLang="zh-CN" sz="1200" smtClean="0"/>
              <a:t>8                     if (videosList.isEmpty()) {</a:t>
            </a:r>
          </a:p>
          <a:p>
            <a:r>
              <a:rPr lang="en-US" altLang="zh-CN" sz="1200" smtClean="0"/>
              <a:t>9	  new GetVideosAsync().execute(filesList.toArray(new File[filesList.size()]));</a:t>
            </a:r>
          </a:p>
          <a:p>
            <a:r>
              <a:rPr lang="en-US" altLang="zh-CN" sz="1200" smtClean="0"/>
              <a:t>10                      }</a:t>
            </a:r>
          </a:p>
          <a:p>
            <a:r>
              <a:rPr lang="en-US" altLang="zh-CN" sz="1200" smtClean="0"/>
              <a:t>11          }</a:t>
            </a:r>
            <a:br>
              <a:rPr lang="en-US" altLang="zh-CN" sz="1200" smtClean="0"/>
            </a:br>
            <a:r>
              <a:rPr lang="en-US" altLang="zh-CN" sz="1200" smtClean="0"/>
              <a:t>12 class GetVideosAsync extends AsyncTask&lt;File[], Integer, ArrayList&lt;Video&gt;&gt; {</a:t>
            </a:r>
          </a:p>
          <a:p>
            <a:r>
              <a:rPr lang="en-US" altLang="zh-CN" sz="1200" smtClean="0"/>
              <a:t>13           protected ArrayList&lt;Video&gt; doInBackground(File[]... arg) {</a:t>
            </a:r>
            <a:br>
              <a:rPr lang="en-US" altLang="zh-CN" sz="1200" smtClean="0"/>
            </a:br>
            <a:r>
              <a:rPr lang="en-US" altLang="zh-CN" sz="1200" smtClean="0"/>
              <a:t>14                         files = arg[0];</a:t>
            </a:r>
            <a:br>
              <a:rPr lang="en-US" altLang="zh-CN" sz="1200" smtClean="0"/>
            </a:br>
            <a:r>
              <a:rPr lang="en-US" altLang="zh-CN" sz="1200" smtClean="0"/>
              <a:t>15                          for (int i = 0; i &lt; files.length; i++) {        </a:t>
            </a:r>
            <a:r>
              <a:rPr lang="en-US" altLang="zh-CN" sz="1200" b="1" smtClean="0"/>
              <a:t>//fault</a:t>
            </a:r>
            <a:r>
              <a:rPr lang="en-US" altLang="zh-CN" sz="1200" smtClean="0"/>
              <a:t/>
            </a:r>
            <a:br>
              <a:rPr lang="en-US" altLang="zh-CN" sz="1200" smtClean="0"/>
            </a:br>
            <a:r>
              <a:rPr lang="en-US" altLang="zh-CN" sz="1200" smtClean="0"/>
              <a:t>16                               File file = files[i];</a:t>
            </a:r>
            <a:br>
              <a:rPr lang="en-US" altLang="zh-CN" sz="1200" smtClean="0"/>
            </a:br>
            <a:r>
              <a:rPr lang="en-US" altLang="zh-CN" sz="1200" smtClean="0"/>
              <a:t>17                                if (!file.isDirectory() &amp;&amp; </a:t>
            </a:r>
            <a:r>
              <a:rPr lang="en-US" altLang="zh-CN" sz="1200" i="1" smtClean="0"/>
              <a:t>isVideoFile</a:t>
            </a:r>
            <a:r>
              <a:rPr lang="en-US" altLang="zh-CN" sz="1200" smtClean="0"/>
              <a:t>(file.getPath())) {</a:t>
            </a:r>
            <a:br>
              <a:rPr lang="en-US" altLang="zh-CN" sz="1200" smtClean="0"/>
            </a:br>
            <a:r>
              <a:rPr lang="en-US" altLang="zh-CN" sz="1200" smtClean="0"/>
              <a:t>18                                          videosList.add(new Video(file.getName(),file,</a:t>
            </a:r>
            <a:br>
              <a:rPr lang="en-US" altLang="zh-CN" sz="1200" smtClean="0"/>
            </a:br>
            <a:r>
              <a:rPr lang="en-US" altLang="zh-CN" sz="1200" smtClean="0"/>
              <a:t>19                                                                         getBitmap(file),new Date(file.lastModified())));</a:t>
            </a:r>
            <a:br>
              <a:rPr lang="en-US" altLang="zh-CN" sz="1200" smtClean="0"/>
            </a:br>
            <a:r>
              <a:rPr lang="en-US" altLang="zh-CN" sz="1200" smtClean="0"/>
              <a:t>20                                }</a:t>
            </a:r>
            <a:br>
              <a:rPr lang="en-US" altLang="zh-CN" sz="1200" smtClean="0"/>
            </a:br>
            <a:r>
              <a:rPr lang="en-US" altLang="zh-CN" sz="1200" smtClean="0"/>
              <a:t>21                            }</a:t>
            </a:r>
            <a:br>
              <a:rPr lang="en-US" altLang="zh-CN" sz="1200" smtClean="0"/>
            </a:br>
            <a:r>
              <a:rPr lang="en-US" altLang="zh-CN" sz="1200" smtClean="0"/>
              <a:t>22               return videosList;</a:t>
            </a:r>
            <a:br>
              <a:rPr lang="en-US" altLang="zh-CN" sz="1200" smtClean="0"/>
            </a:br>
            <a:r>
              <a:rPr lang="en-US" altLang="zh-CN" sz="1200" smtClean="0"/>
              <a:t>23          }</a:t>
            </a:r>
          </a:p>
          <a:p>
            <a:r>
              <a:rPr lang="en-US" sz="1200" smtClean="0"/>
              <a:t>24  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4168" y="908720"/>
            <a:ext cx="2880320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t1   t2    t3    t4    t5      </a:t>
            </a:r>
            <a:r>
              <a:rPr lang="el-GR" altLang="zh-CN" sz="1200" smtClean="0"/>
              <a:t>τ</a:t>
            </a:r>
            <a:r>
              <a:rPr lang="en-US" altLang="zh-CN" sz="1200" smtClean="0"/>
              <a:t>         </a:t>
            </a:r>
            <a:r>
              <a:rPr lang="el-GR" altLang="zh-CN" sz="1200" smtClean="0"/>
              <a:t>τ</a:t>
            </a:r>
            <a:r>
              <a:rPr lang="en-US" altLang="zh-CN" sz="1200" smtClean="0"/>
              <a:t> ‘        S      S’</a:t>
            </a:r>
          </a:p>
          <a:p>
            <a:r>
              <a:rPr lang="en-US" altLang="zh-CN" sz="1200" smtClean="0"/>
              <a:t> 1     1     1     1     1      NA      NA      1.5   1.5</a:t>
            </a:r>
          </a:p>
          <a:p>
            <a:r>
              <a:rPr lang="en-US" altLang="zh-CN" sz="1200" smtClean="0"/>
              <a:t> 0     1     0     0     0     -0.5    -0.5      0.0   0.0</a:t>
            </a:r>
          </a:p>
          <a:p>
            <a:r>
              <a:rPr lang="en-US" altLang="zh-CN" sz="1200" smtClean="0"/>
              <a:t> 0     1     0     0     0     -0.5    -0.5      0.0   0.0</a:t>
            </a:r>
          </a:p>
          <a:p>
            <a:r>
              <a:rPr lang="en-US" altLang="zh-CN" sz="1200" smtClean="0"/>
              <a:t> 0     1     0     0     0     -0.5    -0.5      0.0   0.0</a:t>
            </a:r>
          </a:p>
          <a:p>
            <a:r>
              <a:rPr lang="en-US" altLang="zh-CN" sz="1200" smtClean="0"/>
              <a:t> </a:t>
            </a:r>
          </a:p>
          <a:p>
            <a:endParaRPr lang="en-US" altLang="zh-CN" sz="1200" smtClean="0"/>
          </a:p>
          <a:p>
            <a:r>
              <a:rPr lang="en-US" altLang="zh-CN" sz="1200" smtClean="0"/>
              <a:t> 1     0     1     1     1       0.5     0.5    0.75  0.75</a:t>
            </a:r>
          </a:p>
          <a:p>
            <a:r>
              <a:rPr lang="en-US" altLang="zh-CN" sz="1200" smtClean="0"/>
              <a:t> 1     0     0     1     1      0.67    0.67      3      3</a:t>
            </a:r>
          </a:p>
          <a:p>
            <a:endParaRPr lang="en-US" altLang="zh-CN" sz="1200" smtClean="0"/>
          </a:p>
          <a:p>
            <a:endParaRPr lang="en-US" altLang="zh-CN" sz="1200" smtClean="0"/>
          </a:p>
          <a:p>
            <a:endParaRPr lang="en-US" altLang="zh-CN" sz="1200" smtClean="0"/>
          </a:p>
          <a:p>
            <a:endParaRPr lang="en-US" altLang="zh-CN" sz="1200" smtClean="0"/>
          </a:p>
          <a:p>
            <a:r>
              <a:rPr lang="en-US" altLang="zh-CN" sz="1200" smtClean="0"/>
              <a:t> 1     0     0     1     1      NA    0.67      1.0    3</a:t>
            </a:r>
          </a:p>
          <a:p>
            <a:r>
              <a:rPr lang="en-US" altLang="zh-CN" sz="1200" smtClean="0"/>
              <a:t> </a:t>
            </a:r>
            <a:r>
              <a:rPr lang="en-US" altLang="zh-CN" sz="1200" b="1" smtClean="0"/>
              <a:t>1     0     0     1     1      NA    0.67      1.0    3</a:t>
            </a:r>
          </a:p>
          <a:p>
            <a:r>
              <a:rPr lang="en-US" altLang="zh-CN" sz="1200" smtClean="0"/>
              <a:t> 1     0     0     1     1     0.67   0.67      1.0    3</a:t>
            </a:r>
          </a:p>
          <a:p>
            <a:r>
              <a:rPr lang="en-US" altLang="zh-CN" sz="1200" smtClean="0"/>
              <a:t> 1     0     0     1     1     0.67   0.67      1 0    3</a:t>
            </a:r>
          </a:p>
          <a:p>
            <a:r>
              <a:rPr lang="en-US" altLang="zh-CN" sz="1200" smtClean="0"/>
              <a:t> 1     0     0     1     1     0.67   0.67      1.0    3</a:t>
            </a:r>
          </a:p>
          <a:p>
            <a:r>
              <a:rPr lang="en-US" altLang="zh-CN" sz="1200" b="1" smtClean="0"/>
              <a:t> </a:t>
            </a:r>
          </a:p>
          <a:p>
            <a:endParaRPr lang="en-US" altLang="zh-CN" sz="1200" b="1" smtClean="0"/>
          </a:p>
          <a:p>
            <a:endParaRPr lang="en-US" altLang="zh-CN" sz="1200" b="1" smtClean="0"/>
          </a:p>
          <a:p>
            <a:r>
              <a:rPr lang="en-US" altLang="zh-CN" sz="1200" smtClean="0"/>
              <a:t> 1     0     0     1     1      NA    0.67      1.0    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72166" y="5157192"/>
            <a:ext cx="3071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  1    0     0     1     0        </a:t>
            </a:r>
            <a:endParaRPr lang="zh-CN" alt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179512" y="5589240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Line 15</a:t>
            </a:r>
            <a:r>
              <a:rPr lang="zh-CN" altLang="en-US" b="1" smtClean="0"/>
              <a:t>： </a:t>
            </a:r>
            <a:r>
              <a:rPr lang="en-US" altLang="zh-CN" b="1" smtClean="0"/>
              <a:t>i++ </a:t>
            </a:r>
            <a:r>
              <a:rPr lang="zh-CN" altLang="en-US" smtClean="0"/>
              <a:t>变异为 </a:t>
            </a:r>
            <a:r>
              <a:rPr lang="en-US" altLang="zh-CN" b="1" smtClean="0"/>
              <a:t>i  =   files.length;</a:t>
            </a:r>
          </a:p>
          <a:p>
            <a:r>
              <a:rPr lang="en-US" altLang="zh-CN" b="1" smtClean="0"/>
              <a:t>		    </a:t>
            </a:r>
            <a:r>
              <a:rPr lang="en-US" altLang="zh-CN" smtClean="0"/>
              <a:t> i+=2;</a:t>
            </a:r>
            <a:endParaRPr lang="en-US" altLang="zh-CN" b="1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88640"/>
            <a:ext cx="86409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149  App: screenrecorder(2)	   	 VideosListFragmen.java---&gt;GetVideosAsync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908720"/>
            <a:ext cx="5832648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/>
              <a:t>1 </a:t>
            </a:r>
            <a:r>
              <a:rPr lang="en-US" altLang="zh-CN" sz="1200" smtClean="0"/>
              <a:t>private void checkPermission() { </a:t>
            </a:r>
            <a:br>
              <a:rPr lang="en-US" altLang="zh-CN" sz="1200" smtClean="0"/>
            </a:br>
            <a:r>
              <a:rPr lang="en-US" altLang="zh-CN" sz="1200" smtClean="0"/>
              <a:t>2         if (ContextCompat.checkSelfPermission(getActivity())) { </a:t>
            </a:r>
          </a:p>
          <a:p>
            <a:r>
              <a:rPr lang="en-US" altLang="zh-CN" sz="1200" smtClean="0"/>
              <a:t>3                 if (getActivity() instanceof MainActivity) {</a:t>
            </a:r>
            <a:br>
              <a:rPr lang="en-US" altLang="zh-CN" sz="1200" smtClean="0"/>
            </a:br>
            <a:r>
              <a:rPr lang="en-US" altLang="zh-CN" sz="1200" smtClean="0"/>
              <a:t>4                      ((MainActivity) getActivity()).setPermissionResultListener(this);</a:t>
            </a:r>
            <a:br>
              <a:rPr lang="en-US" altLang="zh-CN" sz="1200" smtClean="0"/>
            </a:br>
            <a:r>
              <a:rPr lang="en-US" altLang="zh-CN" sz="1200" smtClean="0"/>
              <a:t>5                      ((MainActivity) getActivity()).requestPermissionStorage();</a:t>
            </a:r>
            <a:br>
              <a:rPr lang="en-US" altLang="zh-CN" sz="1200" smtClean="0"/>
            </a:br>
            <a:r>
              <a:rPr lang="en-US" altLang="zh-CN" sz="1200" smtClean="0"/>
              <a:t>6                  }	 </a:t>
            </a:r>
            <a:br>
              <a:rPr lang="en-US" altLang="zh-CN" sz="1200" smtClean="0"/>
            </a:br>
            <a:r>
              <a:rPr lang="en-US" altLang="zh-CN" sz="1200" smtClean="0"/>
              <a:t>7          }else {</a:t>
            </a:r>
          </a:p>
          <a:p>
            <a:r>
              <a:rPr lang="en-US" altLang="zh-CN" sz="1200" smtClean="0"/>
              <a:t>8                     if (videosList.isEmpty()) {</a:t>
            </a:r>
          </a:p>
          <a:p>
            <a:r>
              <a:rPr lang="en-US" altLang="zh-CN" sz="1200" smtClean="0"/>
              <a:t>9	  new GetVideosAsync().execute(filesList.toArray(new File[filesList.size()]));</a:t>
            </a:r>
          </a:p>
          <a:p>
            <a:r>
              <a:rPr lang="en-US" altLang="zh-CN" sz="1200" smtClean="0"/>
              <a:t>10                      }</a:t>
            </a:r>
          </a:p>
          <a:p>
            <a:r>
              <a:rPr lang="en-US" altLang="zh-CN" sz="1200" smtClean="0"/>
              <a:t>11          }</a:t>
            </a:r>
            <a:br>
              <a:rPr lang="en-US" altLang="zh-CN" sz="1200" smtClean="0"/>
            </a:br>
            <a:r>
              <a:rPr lang="en-US" altLang="zh-CN" sz="1200" smtClean="0"/>
              <a:t>12 class GetVideosAsync extends AsyncTask&lt;File[], Integer, ArrayList&lt;Video&gt;&gt; {</a:t>
            </a:r>
          </a:p>
          <a:p>
            <a:r>
              <a:rPr lang="en-US" altLang="zh-CN" sz="1200" smtClean="0"/>
              <a:t>13           protected ArrayList&lt;Video&gt; doInBackground(File[]... arg) {</a:t>
            </a:r>
            <a:br>
              <a:rPr lang="en-US" altLang="zh-CN" sz="1200" smtClean="0"/>
            </a:br>
            <a:r>
              <a:rPr lang="en-US" altLang="zh-CN" sz="1200" smtClean="0"/>
              <a:t>14                         files = arg[0];</a:t>
            </a:r>
            <a:br>
              <a:rPr lang="en-US" altLang="zh-CN" sz="1200" smtClean="0"/>
            </a:br>
            <a:r>
              <a:rPr lang="en-US" altLang="zh-CN" sz="1200" smtClean="0"/>
              <a:t>15                          for (int i = 0; i &lt; files.length; i++) {        </a:t>
            </a:r>
            <a:r>
              <a:rPr lang="en-US" altLang="zh-CN" sz="1200" b="1" smtClean="0"/>
              <a:t>//fault</a:t>
            </a:r>
            <a:r>
              <a:rPr lang="en-US" altLang="zh-CN" sz="1200" smtClean="0"/>
              <a:t/>
            </a:r>
            <a:br>
              <a:rPr lang="en-US" altLang="zh-CN" sz="1200" smtClean="0"/>
            </a:br>
            <a:r>
              <a:rPr lang="en-US" altLang="zh-CN" sz="1200" smtClean="0"/>
              <a:t>16                               File file = files[i];</a:t>
            </a:r>
            <a:br>
              <a:rPr lang="en-US" altLang="zh-CN" sz="1200" smtClean="0"/>
            </a:br>
            <a:r>
              <a:rPr lang="en-US" altLang="zh-CN" sz="1200" smtClean="0"/>
              <a:t>17                                if (!file.isDirectory() &amp;&amp; </a:t>
            </a:r>
            <a:r>
              <a:rPr lang="en-US" altLang="zh-CN" sz="1200" i="1" smtClean="0"/>
              <a:t>isVideoFile</a:t>
            </a:r>
            <a:r>
              <a:rPr lang="en-US" altLang="zh-CN" sz="1200" smtClean="0"/>
              <a:t>(file.getPath())) {</a:t>
            </a:r>
            <a:br>
              <a:rPr lang="en-US" altLang="zh-CN" sz="1200" smtClean="0"/>
            </a:br>
            <a:r>
              <a:rPr lang="en-US" altLang="zh-CN" sz="1200" smtClean="0"/>
              <a:t>18                                          videosList.add(new Video(file.getName(),file,</a:t>
            </a:r>
            <a:br>
              <a:rPr lang="en-US" altLang="zh-CN" sz="1200" smtClean="0"/>
            </a:br>
            <a:r>
              <a:rPr lang="en-US" altLang="zh-CN" sz="1200" smtClean="0"/>
              <a:t>19                                                                         getBitmap(file),new Date(file.lastModified())));</a:t>
            </a:r>
            <a:br>
              <a:rPr lang="en-US" altLang="zh-CN" sz="1200" smtClean="0"/>
            </a:br>
            <a:r>
              <a:rPr lang="en-US" altLang="zh-CN" sz="1200" smtClean="0"/>
              <a:t>20                                }</a:t>
            </a:r>
            <a:br>
              <a:rPr lang="en-US" altLang="zh-CN" sz="1200" smtClean="0"/>
            </a:br>
            <a:r>
              <a:rPr lang="en-US" altLang="zh-CN" sz="1200" smtClean="0"/>
              <a:t>21                            }</a:t>
            </a:r>
            <a:br>
              <a:rPr lang="en-US" altLang="zh-CN" sz="1200" smtClean="0"/>
            </a:br>
            <a:r>
              <a:rPr lang="en-US" altLang="zh-CN" sz="1200" smtClean="0"/>
              <a:t>22               return videosList;</a:t>
            </a:r>
            <a:br>
              <a:rPr lang="en-US" altLang="zh-CN" sz="1200" smtClean="0"/>
            </a:br>
            <a:r>
              <a:rPr lang="en-US" altLang="zh-CN" sz="1200" smtClean="0"/>
              <a:t>23          }</a:t>
            </a:r>
          </a:p>
          <a:p>
            <a:r>
              <a:rPr lang="en-US" sz="1200" smtClean="0"/>
              <a:t>24  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4168" y="908720"/>
            <a:ext cx="2880320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t1   t2    t3    t4    t5      </a:t>
            </a:r>
            <a:r>
              <a:rPr lang="el-GR" altLang="zh-CN" sz="1200" smtClean="0"/>
              <a:t>τ</a:t>
            </a:r>
            <a:r>
              <a:rPr lang="en-US" altLang="zh-CN" sz="1200" smtClean="0"/>
              <a:t>         </a:t>
            </a:r>
            <a:r>
              <a:rPr lang="el-GR" altLang="zh-CN" sz="1200" smtClean="0"/>
              <a:t>τ</a:t>
            </a:r>
            <a:r>
              <a:rPr lang="en-US" altLang="zh-CN" sz="1200" smtClean="0"/>
              <a:t> ‘        S      S’</a:t>
            </a:r>
          </a:p>
          <a:p>
            <a:r>
              <a:rPr lang="en-US" altLang="zh-CN" sz="1200" smtClean="0"/>
              <a:t> 1     1     1     1     1      NA      NA      1.5   1.5</a:t>
            </a:r>
          </a:p>
          <a:p>
            <a:r>
              <a:rPr lang="en-US" altLang="zh-CN" sz="1200" smtClean="0"/>
              <a:t> 0     1     0     0     0     -0.5    -0.5      0.0   0.0</a:t>
            </a:r>
          </a:p>
          <a:p>
            <a:r>
              <a:rPr lang="en-US" altLang="zh-CN" sz="1200" smtClean="0"/>
              <a:t> 0     1     0     0     0     -0.5    -0.5      0.0   0.0</a:t>
            </a:r>
          </a:p>
          <a:p>
            <a:r>
              <a:rPr lang="en-US" altLang="zh-CN" sz="1200" smtClean="0"/>
              <a:t> 0     1     0     0     0     -0.5    -0.5      0.0   0.0</a:t>
            </a:r>
          </a:p>
          <a:p>
            <a:r>
              <a:rPr lang="en-US" altLang="zh-CN" sz="1200" smtClean="0"/>
              <a:t> </a:t>
            </a:r>
          </a:p>
          <a:p>
            <a:endParaRPr lang="en-US" altLang="zh-CN" sz="1200" smtClean="0"/>
          </a:p>
          <a:p>
            <a:r>
              <a:rPr lang="en-US" altLang="zh-CN" sz="1200" smtClean="0"/>
              <a:t> 1     0     1     1     1       0.5     0.5    0.75  0.75</a:t>
            </a:r>
          </a:p>
          <a:p>
            <a:r>
              <a:rPr lang="en-US" altLang="zh-CN" sz="1200" smtClean="0"/>
              <a:t> 1     0     1     1     1       0.5     0.5     1.5    1.5</a:t>
            </a:r>
          </a:p>
          <a:p>
            <a:endParaRPr lang="en-US" altLang="zh-CN" sz="1200" smtClean="0"/>
          </a:p>
          <a:p>
            <a:endParaRPr lang="en-US" altLang="zh-CN" sz="1200" smtClean="0"/>
          </a:p>
          <a:p>
            <a:endParaRPr lang="en-US" altLang="zh-CN" sz="1200" smtClean="0"/>
          </a:p>
          <a:p>
            <a:endParaRPr lang="en-US" altLang="zh-CN" sz="1200" smtClean="0"/>
          </a:p>
          <a:p>
            <a:r>
              <a:rPr lang="en-US" altLang="zh-CN" sz="1200" smtClean="0"/>
              <a:t> 1     0     1     1     1      NA    0.5      1.0    1.5</a:t>
            </a:r>
          </a:p>
          <a:p>
            <a:r>
              <a:rPr lang="en-US" altLang="zh-CN" sz="1200" smtClean="0"/>
              <a:t> </a:t>
            </a:r>
            <a:r>
              <a:rPr lang="en-US" altLang="zh-CN" sz="1200" b="1" smtClean="0"/>
              <a:t>1     0     1     1     1      NA    0.5      1.0    1.5</a:t>
            </a:r>
          </a:p>
          <a:p>
            <a:r>
              <a:rPr lang="en-US" altLang="zh-CN" sz="1200" smtClean="0"/>
              <a:t> 1     0     0     0     0     0.67   0.67     ∞     ∞ </a:t>
            </a:r>
          </a:p>
          <a:p>
            <a:r>
              <a:rPr lang="en-US" altLang="zh-CN" sz="1200" smtClean="0"/>
              <a:t> 1     0     0     0     0     0.67   0.67      ∞     ∞ </a:t>
            </a:r>
          </a:p>
          <a:p>
            <a:r>
              <a:rPr lang="en-US" altLang="zh-CN" sz="1200" smtClean="0"/>
              <a:t> 1     0     0     0     0     -0.25  -0.25    ∞    ∞ </a:t>
            </a:r>
          </a:p>
          <a:p>
            <a:r>
              <a:rPr lang="en-US" altLang="zh-CN" sz="1200" b="1" smtClean="0"/>
              <a:t> </a:t>
            </a:r>
          </a:p>
          <a:p>
            <a:endParaRPr lang="en-US" altLang="zh-CN" sz="1200" b="1" smtClean="0"/>
          </a:p>
          <a:p>
            <a:endParaRPr lang="en-US" altLang="zh-CN" sz="1200" b="1" smtClean="0"/>
          </a:p>
          <a:p>
            <a:r>
              <a:rPr lang="en-US" altLang="zh-CN" sz="1200" smtClean="0"/>
              <a:t> 1     0     1     1     1      NA    0.5      1.0    1.5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72166" y="5157192"/>
            <a:ext cx="3071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  1    0     0     1     0        </a:t>
            </a:r>
            <a:endParaRPr lang="zh-CN" alt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179512" y="5589240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Line 15:     int i=0;</a:t>
            </a:r>
            <a:r>
              <a:rPr lang="zh-CN" altLang="en-US" smtClean="0"/>
              <a:t>变异为 </a:t>
            </a:r>
            <a:r>
              <a:rPr lang="en-US" altLang="zh-CN" b="1" smtClean="0"/>
              <a:t>int i=1 ;</a:t>
            </a:r>
          </a:p>
          <a:p>
            <a:r>
              <a:rPr lang="en-US" altLang="zh-CN" b="1" smtClean="0"/>
              <a:t>                   i&lt; files.length ;  </a:t>
            </a:r>
            <a:r>
              <a:rPr lang="zh-CN" altLang="en-US" smtClean="0"/>
              <a:t>变异为 </a:t>
            </a:r>
            <a:r>
              <a:rPr lang="en-US" altLang="zh-CN" b="1" smtClean="0"/>
              <a:t>i &lt; files.length-1;</a:t>
            </a:r>
            <a:endParaRPr lang="zh-CN" altLang="en-US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1520" y="260648"/>
            <a:ext cx="864096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256  App: osmtracker-android    </a:t>
            </a:r>
          </a:p>
          <a:p>
            <a:r>
              <a:rPr lang="en-US" altLang="zh-CN" smtClean="0"/>
              <a:t>			  TrackManager.java--&gt;ExportToStorageTask</a:t>
            </a:r>
            <a:r>
              <a:rPr lang="en-US" altLang="zh-CN" smtClean="0">
                <a:sym typeface="Wingdings" pitchFamily="2" charset="2"/>
              </a:rPr>
              <a:t></a:t>
            </a:r>
            <a:r>
              <a:rPr lang="en-US" altLang="zh-CN" smtClean="0"/>
              <a:t>ExportTrackTask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1124744"/>
            <a:ext cx="5976664" cy="4339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1  public void onClick(DialogInterface dialog, int which) {</a:t>
            </a:r>
            <a:br>
              <a:rPr lang="en-US" altLang="zh-CN" sz="1200" smtClean="0"/>
            </a:br>
            <a:r>
              <a:rPr lang="en-US" altLang="zh-CN" sz="1200" smtClean="0"/>
              <a:t>2     Cursor cursor=getContentResolver().query(TrackContentProvider.</a:t>
            </a:r>
            <a:r>
              <a:rPr lang="en-US" altLang="zh-CN" sz="1200" i="1" smtClean="0"/>
              <a:t>CONTENT_URI_TRACK</a:t>
            </a:r>
            <a:r>
              <a:rPr lang="en-US" altLang="zh-CN" sz="1200" smtClean="0"/>
              <a:t>,</a:t>
            </a:r>
          </a:p>
          <a:p>
            <a:r>
              <a:rPr lang="en-US" altLang="zh-CN" sz="1200" smtClean="0"/>
              <a:t>3                                  null, null, null, TrackContentProvider.Schema.</a:t>
            </a:r>
            <a:r>
              <a:rPr lang="en-US" altLang="zh-CN" sz="1200" i="1" smtClean="0"/>
              <a:t>COL_START_DATE </a:t>
            </a:r>
            <a:r>
              <a:rPr lang="en-US" altLang="zh-CN" sz="1200" smtClean="0"/>
              <a:t>+ " desc");</a:t>
            </a:r>
            <a:br>
              <a:rPr lang="en-US" altLang="zh-CN" sz="1200" smtClean="0"/>
            </a:br>
            <a:r>
              <a:rPr lang="en-US" altLang="zh-CN" sz="1200" smtClean="0"/>
              <a:t>4       if (cursor.moveToFirst()) {</a:t>
            </a:r>
            <a:br>
              <a:rPr lang="en-US" altLang="zh-CN" sz="1200" smtClean="0"/>
            </a:br>
            <a:r>
              <a:rPr lang="en-US" altLang="zh-CN" sz="1200" smtClean="0"/>
              <a:t>5                long[] ids = new long[cursor.getCount()];</a:t>
            </a:r>
            <a:br>
              <a:rPr lang="en-US" altLang="zh-CN" sz="1200" smtClean="0"/>
            </a:br>
            <a:r>
              <a:rPr lang="en-US" altLang="zh-CN" sz="1200" smtClean="0"/>
              <a:t>6                int idCol = cursor.getColumnIndex(TrackContentProvider.Schema.</a:t>
            </a:r>
            <a:r>
              <a:rPr lang="en-US" altLang="zh-CN" sz="1200" i="1" smtClean="0"/>
              <a:t>COL_ID</a:t>
            </a:r>
            <a:r>
              <a:rPr lang="en-US" altLang="zh-CN" sz="1200" smtClean="0"/>
              <a:t>);</a:t>
            </a:r>
            <a:br>
              <a:rPr lang="en-US" altLang="zh-CN" sz="1200" smtClean="0"/>
            </a:br>
            <a:r>
              <a:rPr lang="en-US" altLang="zh-CN" sz="1200" smtClean="0"/>
              <a:t>7                int i=0;</a:t>
            </a:r>
            <a:br>
              <a:rPr lang="en-US" altLang="zh-CN" sz="1200" smtClean="0"/>
            </a:br>
            <a:r>
              <a:rPr lang="en-US" altLang="zh-CN" sz="1200" smtClean="0"/>
              <a:t>8                do {</a:t>
            </a:r>
            <a:br>
              <a:rPr lang="en-US" altLang="zh-CN" sz="1200" smtClean="0"/>
            </a:br>
            <a:r>
              <a:rPr lang="en-US" altLang="zh-CN" sz="1200" smtClean="0"/>
              <a:t>9                       ids[i++] = cursor.getLong(idCol);</a:t>
            </a:r>
            <a:br>
              <a:rPr lang="en-US" altLang="zh-CN" sz="1200" smtClean="0"/>
            </a:br>
            <a:r>
              <a:rPr lang="en-US" altLang="zh-CN" sz="1200" smtClean="0"/>
              <a:t>10               } while (cursor.moveToNext());</a:t>
            </a:r>
            <a:br>
              <a:rPr lang="en-US" altLang="zh-CN" sz="1200" smtClean="0"/>
            </a:br>
            <a:r>
              <a:rPr lang="en-US" altLang="zh-CN" sz="1200" smtClean="0"/>
              <a:t>11      </a:t>
            </a:r>
            <a:br>
              <a:rPr lang="en-US" altLang="zh-CN" sz="1200" smtClean="0"/>
            </a:br>
            <a:r>
              <a:rPr lang="en-US" altLang="zh-CN" sz="1200" smtClean="0"/>
              <a:t>12               new ExportToStorageTask(TrackManager.this, ids).execute();</a:t>
            </a:r>
            <a:br>
              <a:rPr lang="en-US" altLang="zh-CN" sz="1200" smtClean="0"/>
            </a:br>
            <a:r>
              <a:rPr lang="en-US" altLang="zh-CN" sz="1200" smtClean="0"/>
              <a:t>13       }</a:t>
            </a:r>
            <a:br>
              <a:rPr lang="en-US" altLang="zh-CN" sz="1200" smtClean="0"/>
            </a:br>
            <a:r>
              <a:rPr lang="en-US" altLang="zh-CN" sz="1200" smtClean="0"/>
              <a:t>14      cursor.close();</a:t>
            </a:r>
            <a:br>
              <a:rPr lang="en-US" altLang="zh-CN" sz="1200" smtClean="0"/>
            </a:br>
            <a:r>
              <a:rPr lang="en-US" altLang="zh-CN" sz="1200" smtClean="0"/>
              <a:t>15  }</a:t>
            </a:r>
          </a:p>
          <a:p>
            <a:r>
              <a:rPr lang="en-US" altLang="zh-CN" sz="1200" smtClean="0"/>
              <a:t>16   public class ExportToStorageTask extends ExportTrackTask {</a:t>
            </a:r>
          </a:p>
          <a:p>
            <a:r>
              <a:rPr lang="en-US" sz="1200" smtClean="0"/>
              <a:t>17                </a:t>
            </a:r>
            <a:r>
              <a:rPr lang="en-US" altLang="zh-CN" sz="1200" smtClean="0"/>
              <a:t>protected Boolean doInBackground(Void... params) {</a:t>
            </a:r>
            <a:br>
              <a:rPr lang="en-US" altLang="zh-CN" sz="1200" smtClean="0"/>
            </a:br>
            <a:r>
              <a:rPr lang="en-US" altLang="zh-CN" sz="1200" smtClean="0"/>
              <a:t>18                     for (int i=0; i&lt;trackIds.length; i++) {         </a:t>
            </a:r>
            <a:r>
              <a:rPr lang="en-US" altLang="zh-CN" sz="1200" b="1" smtClean="0"/>
              <a:t>// fault </a:t>
            </a:r>
            <a:r>
              <a:rPr lang="en-US" altLang="zh-CN" sz="1200" smtClean="0"/>
              <a:t/>
            </a:r>
            <a:br>
              <a:rPr lang="en-US" altLang="zh-CN" sz="1200" smtClean="0"/>
            </a:br>
            <a:r>
              <a:rPr lang="en-US" altLang="zh-CN" sz="1200" smtClean="0"/>
              <a:t>19                                  exportTrackAsGpx(trackIds[i]);</a:t>
            </a:r>
            <a:br>
              <a:rPr lang="en-US" altLang="zh-CN" sz="1200" smtClean="0"/>
            </a:br>
            <a:r>
              <a:rPr lang="en-US" altLang="zh-CN" sz="1200" smtClean="0"/>
              <a:t>20                      }</a:t>
            </a:r>
            <a:br>
              <a:rPr lang="en-US" altLang="zh-CN" sz="1200" smtClean="0"/>
            </a:br>
            <a:r>
              <a:rPr lang="en-US" altLang="zh-CN" sz="1200" smtClean="0"/>
              <a:t>21                       return true;</a:t>
            </a:r>
          </a:p>
          <a:p>
            <a:r>
              <a:rPr lang="en-US" altLang="zh-CN" sz="1200" smtClean="0"/>
              <a:t>22                }</a:t>
            </a:r>
            <a:br>
              <a:rPr lang="en-US" altLang="zh-CN" sz="1200" smtClean="0"/>
            </a:br>
            <a:r>
              <a:rPr lang="en-US" altLang="zh-CN" sz="1200" smtClean="0"/>
              <a:t>23    }</a:t>
            </a:r>
            <a:endParaRPr lang="en-US" sz="1200" smtClean="0"/>
          </a:p>
        </p:txBody>
      </p:sp>
      <p:sp>
        <p:nvSpPr>
          <p:cNvPr id="5" name="TextBox 4"/>
          <p:cNvSpPr txBox="1"/>
          <p:nvPr/>
        </p:nvSpPr>
        <p:spPr>
          <a:xfrm>
            <a:off x="6156176" y="1124744"/>
            <a:ext cx="288032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t1   t2    t3    t4    t5      </a:t>
            </a:r>
            <a:r>
              <a:rPr lang="el-GR" altLang="zh-CN" sz="1200" smtClean="0"/>
              <a:t>τ</a:t>
            </a:r>
            <a:r>
              <a:rPr lang="en-US" altLang="zh-CN" sz="1200" smtClean="0"/>
              <a:t>         </a:t>
            </a:r>
            <a:r>
              <a:rPr lang="el-GR" altLang="zh-CN" sz="1200" smtClean="0"/>
              <a:t>τ</a:t>
            </a:r>
            <a:r>
              <a:rPr lang="en-US" altLang="zh-CN" sz="1200" smtClean="0"/>
              <a:t> ‘        S      S’</a:t>
            </a:r>
          </a:p>
          <a:p>
            <a:r>
              <a:rPr lang="en-US" altLang="zh-CN" sz="1200" smtClean="0"/>
              <a:t> 1     1     1     1     1      NA     NA      1.0   1.0</a:t>
            </a:r>
          </a:p>
          <a:p>
            <a:r>
              <a:rPr lang="en-US" altLang="zh-CN" sz="1200" smtClean="0"/>
              <a:t> </a:t>
            </a:r>
          </a:p>
          <a:p>
            <a:r>
              <a:rPr lang="en-US" altLang="zh-CN" sz="1200" smtClean="0"/>
              <a:t> 1     1     1     1     1      NA     NA         3      3</a:t>
            </a:r>
          </a:p>
          <a:p>
            <a:r>
              <a:rPr lang="en-US" altLang="zh-CN" sz="1200" smtClean="0"/>
              <a:t> 1     0     1     1     0     0.67   0.67       3      3</a:t>
            </a:r>
          </a:p>
          <a:p>
            <a:r>
              <a:rPr lang="en-US" altLang="zh-CN" sz="1200" smtClean="0"/>
              <a:t> 1     0     1     1     0     0.67   0.67       3      3</a:t>
            </a:r>
          </a:p>
          <a:p>
            <a:r>
              <a:rPr lang="en-US" altLang="zh-CN" sz="1200" smtClean="0"/>
              <a:t> 1     0     1     1     0     0.67   0.67       3      3</a:t>
            </a:r>
          </a:p>
          <a:p>
            <a:endParaRPr lang="en-US" altLang="zh-CN" sz="1200" smtClean="0"/>
          </a:p>
          <a:p>
            <a:r>
              <a:rPr lang="en-US" altLang="zh-CN" sz="1200" smtClean="0"/>
              <a:t> 1     0     1     1     0     0.67   0.67       3      3</a:t>
            </a:r>
          </a:p>
          <a:p>
            <a:r>
              <a:rPr lang="en-US" altLang="zh-CN" sz="1200" smtClean="0"/>
              <a:t> 1     0     1     1     0     0.67   0.67       3      3</a:t>
            </a:r>
          </a:p>
          <a:p>
            <a:endParaRPr lang="en-US" altLang="zh-CN" sz="1200" smtClean="0"/>
          </a:p>
          <a:p>
            <a:r>
              <a:rPr lang="en-US" altLang="zh-CN" sz="1200" smtClean="0"/>
              <a:t> 1     0     1     1     0     0.67   0.67        3      3</a:t>
            </a:r>
          </a:p>
          <a:p>
            <a:r>
              <a:rPr lang="en-US" altLang="zh-CN" sz="1200" b="1" smtClean="0"/>
              <a:t> </a:t>
            </a:r>
          </a:p>
          <a:p>
            <a:r>
              <a:rPr lang="en-US" altLang="zh-CN" sz="1200" smtClean="0"/>
              <a:t> 1     1     1     1     1       NA     NA     0.86 0.86</a:t>
            </a:r>
          </a:p>
          <a:p>
            <a:endParaRPr lang="en-US" altLang="zh-CN" sz="1200" smtClean="0"/>
          </a:p>
          <a:p>
            <a:endParaRPr lang="en-US" altLang="zh-CN" sz="1200" smtClean="0"/>
          </a:p>
          <a:p>
            <a:endParaRPr lang="en-US" altLang="zh-CN" sz="1200" smtClean="0"/>
          </a:p>
          <a:p>
            <a:r>
              <a:rPr lang="en-US" altLang="zh-CN" sz="1200" smtClean="0"/>
              <a:t> </a:t>
            </a:r>
            <a:r>
              <a:rPr lang="en-US" altLang="zh-CN" sz="1200" b="1" smtClean="0"/>
              <a:t>1     0     1     1     0       NA    0.67      1.0    3</a:t>
            </a:r>
          </a:p>
          <a:p>
            <a:r>
              <a:rPr lang="en-US" altLang="zh-CN" sz="1200" smtClean="0"/>
              <a:t> 1     0     1     1     0      0.67  0.67       1.0    3</a:t>
            </a:r>
          </a:p>
          <a:p>
            <a:endParaRPr lang="en-US" altLang="zh-CN" sz="1200" smtClean="0"/>
          </a:p>
          <a:p>
            <a:r>
              <a:rPr lang="en-US" altLang="zh-CN" sz="1200" smtClean="0"/>
              <a:t> 1     0     1     1     0       NA    0.67       1.0    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56176" y="5157192"/>
            <a:ext cx="2664296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 1     0     0     1     0        </a:t>
            </a:r>
            <a:endParaRPr lang="zh-CN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79512" y="5589240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Line 18</a:t>
            </a:r>
            <a:r>
              <a:rPr lang="zh-CN" altLang="en-US" b="1" smtClean="0"/>
              <a:t>： </a:t>
            </a:r>
            <a:r>
              <a:rPr lang="en-US" altLang="zh-CN" smtClean="0"/>
              <a:t>i++ </a:t>
            </a:r>
            <a:r>
              <a:rPr lang="zh-CN" altLang="en-US" b="1" smtClean="0"/>
              <a:t>变异为 </a:t>
            </a:r>
            <a:r>
              <a:rPr lang="en-US" altLang="zh-CN" smtClean="0"/>
              <a:t>i  =  trackIds.length;</a:t>
            </a:r>
          </a:p>
          <a:p>
            <a:r>
              <a:rPr lang="en-US" altLang="zh-CN" smtClean="0"/>
              <a:t> 		     i+=2;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13057</TotalTime>
  <Words>2673</Words>
  <Application>Microsoft Office PowerPoint</Application>
  <PresentationFormat>全屏显示(4:3)</PresentationFormat>
  <Paragraphs>454</Paragraphs>
  <Slides>15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幻灯片 1</vt:lpstr>
      <vt:lpstr>Mutation Operators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user</cp:lastModifiedBy>
  <cp:revision>2347</cp:revision>
  <dcterms:created xsi:type="dcterms:W3CDTF">2018-03-26T08:37:32Z</dcterms:created>
  <dcterms:modified xsi:type="dcterms:W3CDTF">2018-07-12T02:41:24Z</dcterms:modified>
</cp:coreProperties>
</file>