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构件的可测试性规范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预研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需求规范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79512" y="1556792"/>
          <a:ext cx="8712968" cy="411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106"/>
                <a:gridCol w="5494862"/>
              </a:tblGrid>
              <a:tr h="426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需求的完整性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需求规格说明应该包含构件所有的功能描述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需求的正确性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需求规格说明的功能描述应该具有正确的输入输出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需求的有效性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需求规格说明应该包含最新的功能需求变更，包括增加，删除和修改</a:t>
                      </a:r>
                      <a:endParaRPr lang="zh-CN" altLang="en-US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需求的可读性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指文档供用户和测试工程师阅读时，对其理解的难易程度。例如，需求规格说明的描述应使用标准的格式，包括</a:t>
                      </a:r>
                      <a:r>
                        <a:rPr lang="zh-CN" altLang="en-US" baseline="0" dirty="0" smtClean="0"/>
                        <a:t>用例图，用例描述，类图，时序图等</a:t>
                      </a:r>
                      <a:r>
                        <a:rPr lang="en-US" altLang="zh-CN" baseline="0" dirty="0" smtClean="0"/>
                        <a:t>UML</a:t>
                      </a:r>
                      <a:r>
                        <a:rPr lang="zh-CN" altLang="en-US" baseline="0" dirty="0" smtClean="0"/>
                        <a:t>描述语言。</a:t>
                      </a:r>
                      <a:endParaRPr lang="zh-CN" altLang="en-US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需求可测试性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构件的需求与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的接口具有的可测试性。这里可将构件需求分为非功能性需求和功能性需求</a:t>
                      </a:r>
                      <a:endParaRPr lang="zh-CN" altLang="en-US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需求可测量性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接口的标准化程度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设计规范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1052736"/>
          <a:ext cx="8229600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可互操作性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构件应该提供易于理解的接口（</a:t>
                      </a:r>
                      <a:r>
                        <a:rPr lang="en-US" altLang="zh-CN" dirty="0" smtClean="0"/>
                        <a:t>GUI</a:t>
                      </a:r>
                      <a:r>
                        <a:rPr lang="zh-CN" altLang="en-US" dirty="0" smtClean="0"/>
                        <a:t>、方法接口、或网络接口）与用户或其它软件交互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数据格式 的合理性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接口的输入输出数据格式应该是常用的格式，例如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TXT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CSV</a:t>
                      </a:r>
                      <a:r>
                        <a:rPr lang="zh-CN" altLang="en-US" dirty="0" smtClean="0"/>
                        <a:t>等数据格式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功能的依从性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功能的设计应依从需求规格说明的要求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功能的覆盖率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构件设计应包含需求规格说明的所有功能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构件的依赖性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构件的启动应尽可能少的依赖其他软件系统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构件的易启动性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构件应易于启动和关闭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适应性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构件应易于适应不同的网络环境，数据库，软硬件环境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易安装性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构件应易于安装和卸载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可配置性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系统的启动参数是可配置的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设计规范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052736"/>
          <a:ext cx="8229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构件可用性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指用户通过用户手册及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规范达到正确使用构件的难易程度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功能可观察性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指在测试过程中能够通过观察</a:t>
                      </a:r>
                      <a:r>
                        <a:rPr lang="zh-CN" altLang="en-US" baseline="0" dirty="0" smtClean="0"/>
                        <a:t> 构件的输入及输出就能够看出其功能的构件能力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行为可控制性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指用户控制构件的行为和输出结果的难易程度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操作可追踪性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对于任何一项操作都要能产生预期的输出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不管是正确的还是错误的甚至是异常的</a:t>
                      </a:r>
                      <a:r>
                        <a:rPr lang="zh-CN" altLang="en-US" dirty="0" smtClean="0"/>
                        <a:t>。数据应记录在日志，数据库或其它存储位置。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易理解性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设计能够被很好地理解并遵循行业规范。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技术文档组织合理，明确详细。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备份和恢复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可靠性测试的一种，以时间、成本、完整性和准确性的指定参数，测量在失效情况下，系统状态可以从备份中恢复的程度。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设计规范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052736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构件可移植性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构件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从一个硬件或软件环境转移到另一个硬件或软件环境的容易程度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注释的充分性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逻辑复杂的代码段都</a:t>
                      </a:r>
                      <a:r>
                        <a:rPr lang="zh-CN" altLang="en-US" baseline="0" dirty="0" smtClean="0"/>
                        <a:t> 应</a:t>
                      </a:r>
                      <a:r>
                        <a:rPr lang="zh-CN" altLang="en-US" dirty="0" smtClean="0"/>
                        <a:t>进行注释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注释的规范性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注释的描述应易于理解和分析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代码的规范性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代码的编写应符合行业规范，易于阅读理解，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使用模块化方法，编码低耦合、高内聚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实现的依从性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代码实现的接口应依从设计规格说明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执行可追踪性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系统执行到关键位置时的数据应记录在日志文件或其它存储位置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单元测试的完整性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所有功能方法应具有单元测试，提供内置测试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测试用例规范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980728"/>
          <a:ext cx="8229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测试用例的依从性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根据需求和设计规格说明设计出测试用例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测试结果的可判断性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每个测试用例应具有特定的输入及输出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用例的易理解性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指编写的测试用例是否易于理解，格式是否标准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测试用例可执行能力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测试用例被执行的难易程度，例如自动化测试或人工测试，测试前置条件的复杂程度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功能覆盖率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用例能够覆盖需求规格说明的所有功能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代码覆盖率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测试用例应能够覆盖构件的所有代码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易于复现性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易于复现测试用例过程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用例的可复用性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测试用例可以重复执行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回归测试和复测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测试执行的可追踪性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提供执行测试的状态信息的报告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高优先级的测试用例比低优先级的测试用例更早运行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688</Words>
  <Application>Microsoft Office PowerPoint</Application>
  <PresentationFormat>全屏显示(4:3)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构件的可测试性规范</vt:lpstr>
      <vt:lpstr>需求规范</vt:lpstr>
      <vt:lpstr>设计规范</vt:lpstr>
      <vt:lpstr>设计规范</vt:lpstr>
      <vt:lpstr>设计规范</vt:lpstr>
      <vt:lpstr>编码规范</vt:lpstr>
      <vt:lpstr>测试用例规范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169</cp:revision>
  <dcterms:created xsi:type="dcterms:W3CDTF">2019-04-17T07:04:01Z</dcterms:created>
  <dcterms:modified xsi:type="dcterms:W3CDTF">2019-04-29T07:51:20Z</dcterms:modified>
</cp:coreProperties>
</file>