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0" r:id="rId6"/>
    <p:sldId id="291" r:id="rId7"/>
    <p:sldId id="260" r:id="rId8"/>
    <p:sldId id="292" r:id="rId9"/>
    <p:sldId id="261" r:id="rId10"/>
    <p:sldId id="293" r:id="rId11"/>
    <p:sldId id="262" r:id="rId12"/>
    <p:sldId id="294" r:id="rId13"/>
    <p:sldId id="263" r:id="rId14"/>
    <p:sldId id="295" r:id="rId15"/>
    <p:sldId id="296" r:id="rId16"/>
    <p:sldId id="264" r:id="rId17"/>
    <p:sldId id="297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9" r:id="rId32"/>
    <p:sldId id="288" r:id="rId33"/>
    <p:sldId id="284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系统与软件功能性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3.</a:t>
            </a:r>
            <a:r>
              <a:rPr lang="zh-CN" altLang="en-US" smtClean="0"/>
              <a:t>恰当</a:t>
            </a:r>
            <a:r>
              <a:rPr lang="zh-CN" altLang="en-US" smtClean="0"/>
              <a:t>性</a:t>
            </a:r>
            <a:endParaRPr lang="zh-CN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204864"/>
            <a:ext cx="88106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3068960"/>
            <a:ext cx="8964488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 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</a:t>
            </a:r>
            <a:r>
              <a:rPr lang="en-US" altLang="zh-CN" smtClean="0"/>
              <a:t>.</a:t>
            </a:r>
            <a:r>
              <a:rPr lang="zh-CN" altLang="en-US" smtClean="0"/>
              <a:t>互操作性</a:t>
            </a:r>
            <a:endParaRPr lang="en-US" altLang="zh-CN" smtClean="0"/>
          </a:p>
          <a:p>
            <a:pPr>
              <a:buNone/>
            </a:pPr>
            <a:r>
              <a:rPr lang="en-US" altLang="zh-CN" smtClean="0"/>
              <a:t>	</a:t>
            </a:r>
            <a:r>
              <a:rPr lang="zh-CN" altLang="en-US" sz="1800" smtClean="0"/>
              <a:t>互操作性，软件与一个或多个的规定系统进行交互的能力，其指标如表</a:t>
            </a:r>
            <a:r>
              <a:rPr lang="en-US" altLang="zh-CN" sz="1800" smtClean="0"/>
              <a:t>4</a:t>
            </a:r>
            <a:r>
              <a:rPr lang="zh-CN" altLang="en-US" sz="1800" smtClean="0"/>
              <a:t>所示。</a:t>
            </a:r>
            <a:endParaRPr lang="zh-CN" altLang="en-US" sz="18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924944"/>
            <a:ext cx="8964488" cy="146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r>
              <a:rPr lang="zh-CN" altLang="en-US" smtClean="0"/>
              <a:t>互操作性</a:t>
            </a:r>
            <a:endParaRPr lang="zh-CN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92896"/>
            <a:ext cx="882047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 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5.</a:t>
            </a:r>
            <a:r>
              <a:rPr lang="zh-CN" altLang="en-US" smtClean="0"/>
              <a:t>安全保密</a:t>
            </a:r>
            <a:r>
              <a:rPr lang="zh-CN" altLang="en-US" smtClean="0"/>
              <a:t>性</a:t>
            </a:r>
            <a:endParaRPr lang="zh-CN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024" y="2348880"/>
            <a:ext cx="8820472" cy="3735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5.</a:t>
            </a:r>
            <a:r>
              <a:rPr lang="zh-CN" altLang="en-US" smtClean="0"/>
              <a:t>安全保密</a:t>
            </a:r>
            <a:r>
              <a:rPr lang="zh-CN" altLang="en-US" smtClean="0"/>
              <a:t>性</a:t>
            </a:r>
            <a:endParaRPr lang="zh-CN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676456" cy="448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5.</a:t>
            </a:r>
            <a:r>
              <a:rPr lang="zh-CN" altLang="en-US" smtClean="0"/>
              <a:t>安全保密</a:t>
            </a:r>
            <a:r>
              <a:rPr lang="zh-CN" altLang="en-US" smtClean="0"/>
              <a:t>性</a:t>
            </a:r>
          </a:p>
          <a:p>
            <a:endParaRPr lang="zh-CN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204864"/>
            <a:ext cx="8491289" cy="447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 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smtClean="0"/>
              <a:t>6.</a:t>
            </a:r>
            <a:r>
              <a:rPr lang="zh-CN" altLang="en-US" smtClean="0"/>
              <a:t>依从</a:t>
            </a:r>
            <a:r>
              <a:rPr lang="zh-CN" altLang="en-US" smtClean="0"/>
              <a:t>性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36912"/>
            <a:ext cx="8928992" cy="267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依从性</a:t>
            </a:r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420888"/>
            <a:ext cx="8581655" cy="418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smtClean="0"/>
              <a:t> Contents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指标体系</a:t>
            </a:r>
            <a:endParaRPr lang="en-US" altLang="zh-CN" smtClean="0"/>
          </a:p>
          <a:p>
            <a:r>
              <a:rPr lang="zh-CN" altLang="en-US" smtClean="0"/>
              <a:t>度量方法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en-US" altLang="zh-CN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完备性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1" y="2235274"/>
            <a:ext cx="8496943" cy="4506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Blip>
                <a:blip r:embed="rId2"/>
              </a:buBlip>
            </a:pPr>
            <a:r>
              <a:rPr lang="en-US" altLang="zh-CN" smtClean="0"/>
              <a:t> Contents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zh-CN" altLang="en-US" smtClean="0"/>
              <a:t>指标体系</a:t>
            </a:r>
            <a:endParaRPr lang="en-US" altLang="zh-CN" smtClean="0"/>
          </a:p>
          <a:p>
            <a:pPr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en-US" altLang="zh-CN" smtClean="0"/>
          </a:p>
          <a:p>
            <a:r>
              <a:rPr lang="zh-CN" altLang="en-US" smtClean="0"/>
              <a:t>测试方法</a:t>
            </a:r>
            <a:endParaRPr lang="en-US" altLang="zh-CN" smtClean="0"/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完备性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8388424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5758011"/>
            <a:ext cx="7067550" cy="479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完备性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8136904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正确性</a:t>
            </a:r>
            <a:endParaRPr lang="zh-CN" alt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2232248"/>
            <a:ext cx="8505825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正确性</a:t>
            </a:r>
            <a:endParaRPr lang="zh-CN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8388424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恰当性</a:t>
            </a:r>
            <a:endParaRPr lang="zh-CN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7891" y="2204864"/>
            <a:ext cx="8368605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恰当性</a:t>
            </a:r>
            <a:endParaRPr lang="zh-CN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76872"/>
            <a:ext cx="367665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852936"/>
            <a:ext cx="7992888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互操作性</a:t>
            </a:r>
            <a:endParaRPr lang="zh-CN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8089494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安全保密性</a:t>
            </a:r>
            <a:endParaRPr lang="zh-CN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204864"/>
            <a:ext cx="526732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056" y="3950543"/>
            <a:ext cx="77724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安全保密性</a:t>
            </a:r>
            <a:endParaRPr lang="zh-CN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76872"/>
            <a:ext cx="7762875" cy="436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安全保密性</a:t>
            </a:r>
            <a:endParaRPr lang="zh-CN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76872"/>
            <a:ext cx="8087047" cy="442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 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smtClean="0"/>
              <a:t>系统与软件功能性指标体系如图</a:t>
            </a:r>
            <a:r>
              <a:rPr lang="en-US" altLang="zh-CN" sz="1600" smtClean="0"/>
              <a:t>1</a:t>
            </a:r>
            <a:r>
              <a:rPr lang="zh-CN" altLang="en-US" sz="1600" smtClean="0"/>
              <a:t>所示。其划分为完备性、正确性、恰当性、互操作性、安全保密性和依从性等若干子特性</a:t>
            </a:r>
            <a:r>
              <a:rPr lang="zh-CN" altLang="en-US" smtClean="0"/>
              <a:t>。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348880"/>
            <a:ext cx="704850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安全保密性</a:t>
            </a:r>
            <a:endParaRPr lang="zh-CN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132856"/>
            <a:ext cx="813690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6093296"/>
            <a:ext cx="7560840" cy="456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依从性</a:t>
            </a:r>
            <a:endParaRPr lang="zh-CN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7743825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测试方法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依从性</a:t>
            </a:r>
            <a:endParaRPr lang="zh-CN" altLang="en-US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2514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924944"/>
            <a:ext cx="8208912" cy="369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2564904"/>
            <a:ext cx="8229600" cy="1143000"/>
          </a:xfrm>
        </p:spPr>
        <p:txBody>
          <a:bodyPr/>
          <a:lstStyle/>
          <a:p>
            <a:r>
              <a:rPr lang="en-US" altLang="zh-CN" smtClean="0"/>
              <a:t>End. . .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 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完备性</a:t>
            </a:r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4904"/>
            <a:ext cx="9124950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完备性</a:t>
            </a:r>
            <a:endParaRPr lang="zh-CN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8748464" cy="3816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r>
              <a:rPr lang="zh-CN" altLang="en-US" smtClean="0"/>
              <a:t>完备性</a:t>
            </a:r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8481764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 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r>
              <a:rPr lang="zh-CN" altLang="en-US" smtClean="0"/>
              <a:t>正确性</a:t>
            </a: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708920"/>
            <a:ext cx="8553483" cy="2566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度量方法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r>
              <a:rPr lang="zh-CN" altLang="en-US" smtClean="0"/>
              <a:t>正确性</a:t>
            </a:r>
            <a:endParaRPr lang="zh-CN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540" y="2160240"/>
            <a:ext cx="8341940" cy="458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Font typeface="Wingdings" pitchFamily="2" charset="2"/>
              <a:buChar char="Ø"/>
            </a:pPr>
            <a:r>
              <a:rPr lang="zh-CN" altLang="en-US" smtClean="0"/>
              <a:t> 指标体系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3.</a:t>
            </a:r>
            <a:r>
              <a:rPr lang="zh-CN" altLang="en-US" smtClean="0"/>
              <a:t>恰当</a:t>
            </a:r>
            <a:r>
              <a:rPr lang="zh-CN" altLang="en-US" smtClean="0"/>
              <a:t>性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780928"/>
            <a:ext cx="8676456" cy="2697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193</Words>
  <Application>Microsoft Office PowerPoint</Application>
  <PresentationFormat>全屏显示(4:3)</PresentationFormat>
  <Paragraphs>69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Office 主题</vt:lpstr>
      <vt:lpstr>系统与软件功能性</vt:lpstr>
      <vt:lpstr> Contents</vt:lpstr>
      <vt:lpstr> 指标体系</vt:lpstr>
      <vt:lpstr> 指标体系</vt:lpstr>
      <vt:lpstr>度量方法</vt:lpstr>
      <vt:lpstr>度量方法</vt:lpstr>
      <vt:lpstr> 指标体系</vt:lpstr>
      <vt:lpstr>度量方法</vt:lpstr>
      <vt:lpstr> 指标体系</vt:lpstr>
      <vt:lpstr>度量方法</vt:lpstr>
      <vt:lpstr> 指标体系</vt:lpstr>
      <vt:lpstr>度量方法</vt:lpstr>
      <vt:lpstr> 指标体系</vt:lpstr>
      <vt:lpstr>度量方法</vt:lpstr>
      <vt:lpstr>度量方法</vt:lpstr>
      <vt:lpstr> 指标体系</vt:lpstr>
      <vt:lpstr>度量方法</vt:lpstr>
      <vt:lpstr> Contents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测试方法</vt:lpstr>
      <vt:lpstr>End. . 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系统与软件功能性</dc:title>
  <dc:creator>user</dc:creator>
  <cp:lastModifiedBy>user</cp:lastModifiedBy>
  <cp:revision>155</cp:revision>
  <dcterms:created xsi:type="dcterms:W3CDTF">2018-10-22T02:16:02Z</dcterms:created>
  <dcterms:modified xsi:type="dcterms:W3CDTF">2018-10-25T02:43:10Z</dcterms:modified>
</cp:coreProperties>
</file>