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96" r:id="rId7"/>
    <p:sldId id="261" r:id="rId8"/>
    <p:sldId id="297" r:id="rId9"/>
    <p:sldId id="262" r:id="rId10"/>
    <p:sldId id="298" r:id="rId11"/>
    <p:sldId id="263" r:id="rId12"/>
    <p:sldId id="299" r:id="rId13"/>
    <p:sldId id="264" r:id="rId14"/>
    <p:sldId id="300" r:id="rId15"/>
    <p:sldId id="265" r:id="rId16"/>
    <p:sldId id="301" r:id="rId17"/>
    <p:sldId id="266" r:id="rId18"/>
    <p:sldId id="302" r:id="rId19"/>
    <p:sldId id="267" r:id="rId20"/>
    <p:sldId id="303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DF443-73AC-4925-8DE2-81A0F72CB414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A61A3-8B32-4819-9E2C-1CE193BFC0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A61A3-8B32-4819-9E2C-1CE193BFC0C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A61A3-8B32-4819-9E2C-1CE193BFC0C4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A61A3-8B32-4819-9E2C-1CE193BFC0C4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A61A3-8B32-4819-9E2C-1CE193BFC0C4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A61A3-8B32-4819-9E2C-1CE193BFC0C4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A61A3-8B32-4819-9E2C-1CE193BFC0C4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A61A3-8B32-4819-9E2C-1CE193BFC0C4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A61A3-8B32-4819-9E2C-1CE193BFC0C4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A61A3-8B32-4819-9E2C-1CE193BFC0C4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A61A3-8B32-4819-9E2C-1CE193BFC0C4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A61A3-8B32-4819-9E2C-1CE193BFC0C4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A61A3-8B32-4819-9E2C-1CE193BFC0C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A61A3-8B32-4819-9E2C-1CE193BFC0C4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A61A3-8B32-4819-9E2C-1CE193BFC0C4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A61A3-8B32-4819-9E2C-1CE193BFC0C4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A61A3-8B32-4819-9E2C-1CE193BFC0C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A61A3-8B32-4819-9E2C-1CE193BFC0C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A61A3-8B32-4819-9E2C-1CE193BFC0C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A61A3-8B32-4819-9E2C-1CE193BFC0C4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A61A3-8B32-4819-9E2C-1CE193BFC0C4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A61A3-8B32-4819-9E2C-1CE193BFC0C4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A61A3-8B32-4819-9E2C-1CE193BFC0C4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492896"/>
            <a:ext cx="7772400" cy="1470025"/>
          </a:xfrm>
        </p:spPr>
        <p:txBody>
          <a:bodyPr/>
          <a:lstStyle/>
          <a:p>
            <a:r>
              <a:rPr lang="zh-CN" altLang="en-US" smtClean="0"/>
              <a:t>系统与软件可靠性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度量方法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成熟性</a:t>
            </a:r>
            <a:endParaRPr lang="en-US" altLang="zh-CN" smtClean="0"/>
          </a:p>
          <a:p>
            <a:pPr lvl="1"/>
            <a:r>
              <a:rPr lang="zh-CN" altLang="en-US" smtClean="0"/>
              <a:t>测试度</a:t>
            </a:r>
            <a:endParaRPr lang="zh-CN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764160"/>
            <a:ext cx="7381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3284984"/>
            <a:ext cx="891540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指标体系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成熟性</a:t>
            </a:r>
            <a:endParaRPr lang="en-US" altLang="zh-CN" smtClean="0"/>
          </a:p>
          <a:p>
            <a:pPr lvl="1"/>
            <a:r>
              <a:rPr lang="zh-CN" altLang="en-US" smtClean="0"/>
              <a:t>有效度</a:t>
            </a:r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7" y="2780928"/>
            <a:ext cx="849694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度量方法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成熟性</a:t>
            </a:r>
            <a:endParaRPr lang="en-US" altLang="zh-CN" smtClean="0"/>
          </a:p>
          <a:p>
            <a:pPr lvl="1"/>
            <a:r>
              <a:rPr lang="zh-CN" altLang="en-US" smtClean="0"/>
              <a:t>有效度</a:t>
            </a:r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636913"/>
            <a:ext cx="8064896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指标体系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容错性</a:t>
            </a:r>
            <a:endParaRPr lang="en-US" altLang="zh-CN" smtClean="0"/>
          </a:p>
          <a:p>
            <a:pPr lvl="1"/>
            <a:r>
              <a:rPr lang="zh-CN" altLang="en-US" smtClean="0"/>
              <a:t>正常运行度</a:t>
            </a:r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603" y="2780928"/>
            <a:ext cx="8636893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度量方法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容错性</a:t>
            </a:r>
            <a:endParaRPr lang="en-US" altLang="zh-CN" smtClean="0"/>
          </a:p>
          <a:p>
            <a:pPr lvl="1"/>
            <a:r>
              <a:rPr lang="zh-CN" altLang="en-US" smtClean="0"/>
              <a:t>正常运行度</a:t>
            </a:r>
            <a:endParaRPr lang="zh-CN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708920"/>
            <a:ext cx="78771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212976"/>
            <a:ext cx="726757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指标体系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容错性</a:t>
            </a:r>
            <a:endParaRPr lang="en-US" altLang="zh-CN" smtClean="0"/>
          </a:p>
          <a:p>
            <a:pPr lvl="1"/>
            <a:r>
              <a:rPr lang="zh-CN" altLang="en-US" smtClean="0"/>
              <a:t>抵御误操作率</a:t>
            </a:r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996952"/>
            <a:ext cx="798190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度量方法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容错性</a:t>
            </a:r>
            <a:endParaRPr lang="en-US" altLang="zh-CN" smtClean="0"/>
          </a:p>
          <a:p>
            <a:pPr lvl="1"/>
            <a:r>
              <a:rPr lang="zh-CN" altLang="en-US" smtClean="0"/>
              <a:t>抵御误操作率</a:t>
            </a:r>
            <a:endParaRPr lang="zh-CN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1" y="2852936"/>
            <a:ext cx="8136905" cy="2860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指标体系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易恢复性</a:t>
            </a:r>
            <a:endParaRPr lang="en-US" altLang="zh-CN" smtClean="0"/>
          </a:p>
          <a:p>
            <a:pPr lvl="1"/>
            <a:r>
              <a:rPr lang="zh-CN" altLang="en-US" smtClean="0"/>
              <a:t>重启成功度</a:t>
            </a:r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780928"/>
            <a:ext cx="81819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度量方法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易恢复性</a:t>
            </a:r>
            <a:endParaRPr lang="en-US" altLang="zh-CN" smtClean="0"/>
          </a:p>
          <a:p>
            <a:pPr lvl="1"/>
            <a:r>
              <a:rPr lang="zh-CN" altLang="en-US" smtClean="0"/>
              <a:t>重启成功度</a:t>
            </a:r>
            <a:endParaRPr lang="zh-CN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780928"/>
            <a:ext cx="756084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5229200"/>
            <a:ext cx="756084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指标体系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易恢复性</a:t>
            </a:r>
            <a:endParaRPr lang="en-US" altLang="zh-CN" smtClean="0"/>
          </a:p>
          <a:p>
            <a:pPr lvl="1"/>
            <a:r>
              <a:rPr lang="zh-CN" altLang="en-US" smtClean="0"/>
              <a:t>修复成功度</a:t>
            </a:r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852936"/>
            <a:ext cx="819150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Blip>
                <a:blip r:embed="rId2"/>
              </a:buBlip>
            </a:pPr>
            <a:r>
              <a:rPr lang="en-US" altLang="zh-CN" smtClean="0"/>
              <a:t> RoadMap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mtClean="0"/>
              <a:t>指标体系</a:t>
            </a:r>
            <a:endParaRPr lang="en-US" altLang="zh-CN" smtClean="0"/>
          </a:p>
          <a:p>
            <a:pPr>
              <a:buFont typeface="Wingdings" pitchFamily="2" charset="2"/>
              <a:buChar char="Ø"/>
            </a:pPr>
            <a:r>
              <a:rPr lang="zh-CN" altLang="en-US" smtClean="0"/>
              <a:t>度量方法</a:t>
            </a:r>
            <a:endParaRPr lang="en-US" altLang="zh-CN" smtClean="0"/>
          </a:p>
          <a:p>
            <a:r>
              <a:rPr lang="zh-CN" altLang="en-US" smtClean="0"/>
              <a:t>测试方法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度量方法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易恢复性</a:t>
            </a:r>
            <a:endParaRPr lang="en-US" altLang="zh-CN" smtClean="0"/>
          </a:p>
          <a:p>
            <a:pPr lvl="1"/>
            <a:r>
              <a:rPr lang="zh-CN" altLang="en-US" smtClean="0"/>
              <a:t>修复成功度</a:t>
            </a:r>
            <a:endParaRPr lang="zh-CN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636912"/>
            <a:ext cx="794385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Blip>
                <a:blip r:embed="rId2"/>
              </a:buBlip>
            </a:pPr>
            <a:r>
              <a:rPr lang="en-US" altLang="zh-CN" smtClean="0"/>
              <a:t> RoadMap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指标体系</a:t>
            </a:r>
            <a:endParaRPr lang="en-US" altLang="zh-CN" smtClean="0"/>
          </a:p>
          <a:p>
            <a:r>
              <a:rPr lang="zh-CN" altLang="en-US" smtClean="0"/>
              <a:t>度量方法</a:t>
            </a:r>
            <a:endParaRPr lang="en-US" altLang="zh-CN" smtClean="0"/>
          </a:p>
          <a:p>
            <a:pPr>
              <a:buFont typeface="Wingdings" pitchFamily="2" charset="2"/>
              <a:buChar char="Ø"/>
            </a:pPr>
            <a:r>
              <a:rPr lang="zh-CN" altLang="en-US" smtClean="0"/>
              <a:t>测试方法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测试方法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成熟性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失效度</a:t>
            </a:r>
            <a:endParaRPr lang="en-US" altLang="zh-CN" sz="2400" smtClean="0"/>
          </a:p>
          <a:p>
            <a:pPr lvl="2"/>
            <a:r>
              <a:rPr lang="zh-CN" altLang="en-US" sz="1800" smtClean="0"/>
              <a:t>失效密度</a:t>
            </a:r>
            <a:endParaRPr lang="zh-CN" altLang="en-US" sz="180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852936"/>
            <a:ext cx="8136904" cy="371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测试方法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成熟性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失效度</a:t>
            </a:r>
            <a:endParaRPr lang="en-US" altLang="zh-CN" sz="2400" smtClean="0"/>
          </a:p>
          <a:p>
            <a:pPr lvl="2"/>
            <a:r>
              <a:rPr lang="zh-CN" altLang="en-US" sz="1800" smtClean="0"/>
              <a:t>失效解决率</a:t>
            </a:r>
            <a:endParaRPr lang="zh-CN" altLang="en-US" sz="180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852936"/>
            <a:ext cx="642937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4077072"/>
            <a:ext cx="8028384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测试方法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成熟性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故障度</a:t>
            </a:r>
            <a:endParaRPr lang="en-US" altLang="zh-CN" sz="2400" smtClean="0"/>
          </a:p>
          <a:p>
            <a:pPr lvl="2"/>
            <a:r>
              <a:rPr lang="zh-CN" altLang="en-US" sz="1800" smtClean="0"/>
              <a:t>故障密度</a:t>
            </a:r>
            <a:endParaRPr lang="zh-CN" altLang="en-US" sz="180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924944"/>
            <a:ext cx="8064896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测试方法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成熟性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故障度</a:t>
            </a:r>
            <a:endParaRPr lang="en-US" altLang="zh-CN" sz="2400" smtClean="0"/>
          </a:p>
          <a:p>
            <a:pPr lvl="2"/>
            <a:r>
              <a:rPr lang="zh-CN" altLang="en-US" sz="1800" smtClean="0"/>
              <a:t>潜在故障率</a:t>
            </a:r>
            <a:endParaRPr lang="zh-CN" altLang="en-US" sz="180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852937"/>
            <a:ext cx="7124700" cy="1656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4437112"/>
            <a:ext cx="7810500" cy="242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测试方法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成熟性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故障度</a:t>
            </a:r>
            <a:endParaRPr lang="en-US" altLang="zh-CN" sz="2400" smtClean="0"/>
          </a:p>
          <a:p>
            <a:pPr lvl="2"/>
            <a:r>
              <a:rPr lang="zh-CN" altLang="en-US" sz="1800" smtClean="0"/>
              <a:t>故障排除率</a:t>
            </a:r>
            <a:endParaRPr lang="zh-CN" altLang="en-US" sz="180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852936"/>
            <a:ext cx="8064896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测试方法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成熟性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测试度</a:t>
            </a:r>
            <a:endParaRPr lang="en-US" altLang="zh-CN" sz="2400" smtClean="0"/>
          </a:p>
          <a:p>
            <a:pPr lvl="2"/>
            <a:r>
              <a:rPr lang="zh-CN" altLang="en-US" sz="1800" smtClean="0"/>
              <a:t>测试覆盖率</a:t>
            </a:r>
            <a:endParaRPr lang="zh-CN" altLang="en-US" sz="180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852936"/>
            <a:ext cx="6048672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9371" y="5107260"/>
            <a:ext cx="7301061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测试方法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成熟性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测试度</a:t>
            </a:r>
            <a:endParaRPr lang="en-US" altLang="zh-CN" sz="2400" smtClean="0"/>
          </a:p>
          <a:p>
            <a:pPr lvl="2"/>
            <a:r>
              <a:rPr lang="zh-CN" altLang="en-US" sz="1800" smtClean="0"/>
              <a:t>测试通过率</a:t>
            </a:r>
            <a:endParaRPr lang="zh-CN" altLang="en-US" sz="180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5970" y="2852936"/>
            <a:ext cx="7584462" cy="391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测试方法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成熟性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有效度</a:t>
            </a:r>
            <a:endParaRPr lang="en-US" altLang="zh-CN" sz="2400" smtClean="0"/>
          </a:p>
          <a:p>
            <a:pPr lvl="2"/>
            <a:r>
              <a:rPr lang="zh-CN" altLang="en-US" sz="1800" smtClean="0"/>
              <a:t>平均失效间隔时间</a:t>
            </a:r>
            <a:endParaRPr lang="zh-CN" altLang="en-US" sz="180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924945"/>
            <a:ext cx="7160468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5877272"/>
            <a:ext cx="6840760" cy="76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指标体系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指标体系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852936"/>
            <a:ext cx="8028384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测试方法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r>
              <a:rPr lang="zh-CN" altLang="en-US" sz="2800" smtClean="0"/>
              <a:t>成熟性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有效度</a:t>
            </a:r>
            <a:endParaRPr lang="en-US" altLang="zh-CN" sz="2400" smtClean="0"/>
          </a:p>
          <a:p>
            <a:pPr lvl="2"/>
            <a:r>
              <a:rPr lang="zh-CN" altLang="en-US" sz="1800" smtClean="0"/>
              <a:t>有效服务时间率</a:t>
            </a:r>
            <a:endParaRPr lang="zh-CN" altLang="en-US" sz="180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902793"/>
            <a:ext cx="718185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测试方法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r>
              <a:rPr lang="zh-CN" altLang="en-US" sz="2800" smtClean="0"/>
              <a:t>成熟性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有效度</a:t>
            </a:r>
            <a:endParaRPr lang="en-US" altLang="zh-CN" sz="2400" smtClean="0"/>
          </a:p>
          <a:p>
            <a:pPr lvl="2"/>
            <a:r>
              <a:rPr lang="zh-CN" altLang="en-US" sz="1800" smtClean="0"/>
              <a:t>累计有效服务时间</a:t>
            </a:r>
            <a:endParaRPr lang="zh-CN" altLang="en-US" sz="180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996952"/>
            <a:ext cx="71151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测试方法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r>
              <a:rPr lang="zh-CN" altLang="en-US" sz="2800" smtClean="0"/>
              <a:t>容错性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正常运行度</a:t>
            </a:r>
            <a:endParaRPr lang="en-US" altLang="zh-CN" sz="2400" smtClean="0"/>
          </a:p>
          <a:p>
            <a:pPr lvl="2"/>
            <a:r>
              <a:rPr lang="zh-CN" altLang="en-US" sz="1800" smtClean="0"/>
              <a:t>避免宕机率</a:t>
            </a:r>
            <a:endParaRPr lang="zh-CN" altLang="en-US" sz="180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996952"/>
            <a:ext cx="59531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3861048"/>
            <a:ext cx="7488832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测试方法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r>
              <a:rPr lang="zh-CN" altLang="en-US" sz="2800" smtClean="0"/>
              <a:t>容错性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正常运行度</a:t>
            </a:r>
            <a:endParaRPr lang="en-US" altLang="zh-CN" sz="2400" smtClean="0"/>
          </a:p>
          <a:p>
            <a:pPr lvl="2"/>
            <a:r>
              <a:rPr lang="zh-CN" altLang="en-US" sz="1800" smtClean="0"/>
              <a:t>避免失效率</a:t>
            </a:r>
            <a:endParaRPr lang="zh-CN" altLang="en-US" sz="180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852936"/>
            <a:ext cx="6984776" cy="378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测试方法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r>
              <a:rPr lang="zh-CN" altLang="en-US" sz="2800" smtClean="0"/>
              <a:t>容错性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抵御误操作率</a:t>
            </a:r>
            <a:endParaRPr lang="en-US" altLang="zh-CN" sz="2400" smtClean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636912"/>
            <a:ext cx="544830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3933056"/>
            <a:ext cx="698477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测试方法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r>
              <a:rPr lang="zh-CN" altLang="en-US" sz="2800" smtClean="0"/>
              <a:t>易恢复性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重启成功度</a:t>
            </a:r>
            <a:endParaRPr lang="en-US" altLang="zh-CN" sz="2400" smtClean="0"/>
          </a:p>
          <a:p>
            <a:pPr lvl="2"/>
            <a:r>
              <a:rPr lang="zh-CN" altLang="en-US" sz="2000" smtClean="0"/>
              <a:t>平均宕机时间</a:t>
            </a:r>
            <a:endParaRPr lang="en-US" altLang="zh-CN" sz="2000" smtClean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952328"/>
            <a:ext cx="7776864" cy="371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测试方法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r>
              <a:rPr lang="zh-CN" altLang="en-US" sz="2800" smtClean="0"/>
              <a:t>易恢复性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重启成功度</a:t>
            </a:r>
            <a:endParaRPr lang="en-US" altLang="zh-CN" sz="2400" smtClean="0"/>
          </a:p>
          <a:p>
            <a:pPr lvl="2"/>
            <a:r>
              <a:rPr lang="zh-CN" altLang="en-US" sz="2000" smtClean="0"/>
              <a:t>平均恢复时间</a:t>
            </a:r>
            <a:endParaRPr lang="en-US" altLang="zh-CN" sz="2000" smtClean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996952"/>
            <a:ext cx="258127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3573016"/>
            <a:ext cx="7776864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测试方法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r>
              <a:rPr lang="zh-CN" altLang="en-US" sz="2800" smtClean="0"/>
              <a:t>易恢复性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修复成功度</a:t>
            </a:r>
            <a:endParaRPr lang="en-US" altLang="zh-CN" sz="2400" smtClean="0"/>
          </a:p>
          <a:p>
            <a:pPr lvl="2"/>
            <a:r>
              <a:rPr lang="zh-CN" altLang="en-US" sz="2000" smtClean="0"/>
              <a:t>易修复性</a:t>
            </a:r>
            <a:endParaRPr lang="en-US" altLang="zh-CN" sz="2000" smtClean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924944"/>
            <a:ext cx="7992888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测试方法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r>
              <a:rPr lang="zh-CN" altLang="en-US" sz="2800" smtClean="0"/>
              <a:t>易恢复性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修复成功度</a:t>
            </a:r>
            <a:endParaRPr lang="en-US" altLang="zh-CN" sz="2400" smtClean="0"/>
          </a:p>
          <a:p>
            <a:pPr lvl="2"/>
            <a:r>
              <a:rPr lang="zh-CN" altLang="en-US" sz="2000" smtClean="0"/>
              <a:t>修复有效性</a:t>
            </a:r>
            <a:endParaRPr lang="en-US" altLang="zh-CN" sz="2000" smtClean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996952"/>
            <a:ext cx="26003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3356992"/>
            <a:ext cx="7272808" cy="321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852936"/>
            <a:ext cx="8229600" cy="1143000"/>
          </a:xfrm>
        </p:spPr>
        <p:txBody>
          <a:bodyPr/>
          <a:lstStyle/>
          <a:p>
            <a:r>
              <a:rPr lang="en-US" altLang="zh-CN" smtClean="0"/>
              <a:t>End . . .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指标体系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453020"/>
            <a:ext cx="5832648" cy="5180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/>
          <p:cNvCxnSpPr/>
          <p:nvPr/>
        </p:nvCxnSpPr>
        <p:spPr>
          <a:xfrm>
            <a:off x="6228184" y="378904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指标体系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成熟性</a:t>
            </a:r>
            <a:endParaRPr lang="en-US" altLang="zh-CN" smtClean="0"/>
          </a:p>
          <a:p>
            <a:pPr lvl="1"/>
            <a:r>
              <a:rPr lang="zh-CN" altLang="en-US" smtClean="0"/>
              <a:t>失效度</a:t>
            </a:r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852936"/>
            <a:ext cx="81819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度量方法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成熟性</a:t>
            </a:r>
            <a:endParaRPr lang="en-US" altLang="zh-CN" smtClean="0"/>
          </a:p>
          <a:p>
            <a:pPr lvl="1"/>
            <a:r>
              <a:rPr lang="zh-CN" altLang="en-US" smtClean="0"/>
              <a:t>失效度</a:t>
            </a:r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852936"/>
            <a:ext cx="8167865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157192"/>
            <a:ext cx="8064896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指标体系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成熟性</a:t>
            </a:r>
            <a:endParaRPr lang="en-US" altLang="zh-CN" smtClean="0"/>
          </a:p>
          <a:p>
            <a:pPr lvl="1"/>
            <a:r>
              <a:rPr lang="zh-CN" altLang="en-US" smtClean="0"/>
              <a:t>故障度</a:t>
            </a:r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852936"/>
            <a:ext cx="817245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度量方法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成熟性</a:t>
            </a:r>
            <a:endParaRPr lang="en-US" altLang="zh-CN" smtClean="0"/>
          </a:p>
          <a:p>
            <a:pPr lvl="1"/>
            <a:r>
              <a:rPr lang="zh-CN" altLang="en-US" smtClean="0"/>
              <a:t>故障度</a:t>
            </a:r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484784"/>
            <a:ext cx="6660232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指标体系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成熟性</a:t>
            </a:r>
            <a:endParaRPr lang="en-US" altLang="zh-CN" smtClean="0"/>
          </a:p>
          <a:p>
            <a:pPr lvl="1"/>
            <a:r>
              <a:rPr lang="zh-CN" altLang="en-US" smtClean="0"/>
              <a:t>测试度</a:t>
            </a:r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780928"/>
            <a:ext cx="828092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312</Words>
  <Application>Microsoft Office PowerPoint</Application>
  <PresentationFormat>全屏显示(4:3)</PresentationFormat>
  <Paragraphs>151</Paragraphs>
  <Slides>39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主题</vt:lpstr>
      <vt:lpstr>系统与软件可靠性</vt:lpstr>
      <vt:lpstr> RoadMap</vt:lpstr>
      <vt:lpstr>指标体系</vt:lpstr>
      <vt:lpstr>指标体系</vt:lpstr>
      <vt:lpstr>指标体系</vt:lpstr>
      <vt:lpstr>度量方法</vt:lpstr>
      <vt:lpstr>指标体系</vt:lpstr>
      <vt:lpstr>度量方法</vt:lpstr>
      <vt:lpstr>指标体系</vt:lpstr>
      <vt:lpstr>度量方法</vt:lpstr>
      <vt:lpstr>指标体系</vt:lpstr>
      <vt:lpstr>度量方法</vt:lpstr>
      <vt:lpstr>指标体系</vt:lpstr>
      <vt:lpstr>度量方法</vt:lpstr>
      <vt:lpstr>指标体系</vt:lpstr>
      <vt:lpstr>度量方法</vt:lpstr>
      <vt:lpstr>指标体系</vt:lpstr>
      <vt:lpstr>度量方法</vt:lpstr>
      <vt:lpstr>指标体系</vt:lpstr>
      <vt:lpstr>度量方法</vt:lpstr>
      <vt:lpstr> RoadMap</vt:lpstr>
      <vt:lpstr>测试方法</vt:lpstr>
      <vt:lpstr>测试方法</vt:lpstr>
      <vt:lpstr>测试方法</vt:lpstr>
      <vt:lpstr>测试方法</vt:lpstr>
      <vt:lpstr>测试方法</vt:lpstr>
      <vt:lpstr>测试方法</vt:lpstr>
      <vt:lpstr>测试方法</vt:lpstr>
      <vt:lpstr>测试方法</vt:lpstr>
      <vt:lpstr>测试方法</vt:lpstr>
      <vt:lpstr>测试方法</vt:lpstr>
      <vt:lpstr>测试方法</vt:lpstr>
      <vt:lpstr>测试方法</vt:lpstr>
      <vt:lpstr>测试方法</vt:lpstr>
      <vt:lpstr>测试方法</vt:lpstr>
      <vt:lpstr>测试方法</vt:lpstr>
      <vt:lpstr>测试方法</vt:lpstr>
      <vt:lpstr>测试方法</vt:lpstr>
      <vt:lpstr>End . . 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系统与软件可靠性</dc:title>
  <dc:creator>user</dc:creator>
  <cp:lastModifiedBy>user</cp:lastModifiedBy>
  <cp:revision>230</cp:revision>
  <dcterms:created xsi:type="dcterms:W3CDTF">2018-10-22T02:16:19Z</dcterms:created>
  <dcterms:modified xsi:type="dcterms:W3CDTF">2018-10-25T03:05:56Z</dcterms:modified>
</cp:coreProperties>
</file>