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0EB8-BEF0-4A67-95BA-2C1F72233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4C9DA-C905-4200-9CD7-EC28BA7C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2091-3460-45C4-A86A-94336779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CF66F-DC12-4B34-ACD1-9420F4E0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BB8D1-E843-47C2-93CC-70F40E26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19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176C-894D-4B6E-B430-66647A80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B2649-632A-4486-AF6F-A65F94063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B8142-8D30-430D-9F6A-C60E813B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DFAA-5AD7-4D86-B8EC-92B6456D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BA841-4E63-48E1-BFE0-61523189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8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191BC-2CB4-427A-B8EC-6780530AD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79134-B1B8-4487-94BB-0053503F3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350A-1DDF-47E5-BADD-F57E9C27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B92E-6E41-4349-BB92-1BDD1811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67C4-04ED-463E-AD3E-49DBA91F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3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AEF5-7E99-45D9-B36E-62AD8329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3CA4-AECA-41DA-A1AB-FA78C40A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7C2D-A4F1-49CD-BB80-71FB1F76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BC21-001B-4879-9804-73092E84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0781-DCC0-4A94-834A-15C6FEE1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1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7F1-C9EB-4D55-A828-AACAB702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D46E-AA05-4FA0-A93B-1943A593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6427-04E1-4B11-9B80-C92F7632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AB7B6-BF14-42D7-B56D-855B45A4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019A8-8AB3-4A86-868B-83D88661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51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593D-B203-4987-988B-A1A768A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9D8D-1597-4011-B23A-BD4A670BA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A807A-A16F-4A88-A3E9-DC90AD49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4905C-7F22-4958-AEF6-FE024A99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FA905-2210-4355-8C29-79BB0D03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E69D1-6E1F-4AD2-A95D-8BF8BB28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1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218F-F733-4A98-BDA4-745D8D6B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B2F5D-B004-48D8-99D9-2F241FE6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07925-8349-4F0A-AF47-9886E341B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A4F0F-03FD-408C-82C4-99B23A544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57945-40F3-4A0E-9CA6-D26E30C21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CB358-7797-484F-8ADA-E7ECD5B5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DB734-1308-4D9D-B340-AB4E2F7F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BFB6F-8890-43C3-882D-E5F5064D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7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A9F1-B28B-462B-B0B7-FDFA8480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4B670-4DC8-45B7-B71C-87BFFF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E43F0-17C2-4824-88CD-91DF06F8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089E1-F0F2-49A8-A35B-62796020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0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BBCC1-A629-4CA2-905A-CFFE0934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04597-64D6-41F5-BA1E-C50D3677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2F813-A128-45CF-A85F-05D63EA7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97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AA44-8C27-4301-A17B-2DB21017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CB26-01CA-486E-9528-4EF566AF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2D8A4-E191-4E0F-85F3-D2D80897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E316B-2734-4215-A9D0-AF1F42A5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4B185-EE9B-4887-B266-F0FA215F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13740-F082-4E39-932E-569DAB45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9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04B3-A995-402F-A099-409ED74E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B9040-3626-4C35-9261-E7B082F8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D172E-E5AA-4FB0-AE7A-1B8433E48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19CCF-03A6-4942-8BAF-791EC7C3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58675-7EE6-4732-A2E9-41D3CE92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548A-66B3-45EC-8010-34DA1671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4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59BD3-F163-4CF8-80D2-25C22F4C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D877B-19BB-45A6-8909-A3A72CC4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1BB2-00F3-4B2C-ACC1-239F68996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A0A9-8937-467D-8AD7-745938BD1BB0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EB195-9C5E-4B9D-BDB1-826617426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3222-CD0E-4BBC-B02C-9AD7E363D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54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BDDECD-6B3A-4CAC-97B6-303E2CE2D709}"/>
              </a:ext>
            </a:extLst>
          </p:cNvPr>
          <p:cNvSpPr/>
          <p:nvPr/>
        </p:nvSpPr>
        <p:spPr>
          <a:xfrm>
            <a:off x="0" y="-32059"/>
            <a:ext cx="12167419" cy="1578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A08521-26E3-4D06-9612-1A3A470A1031}"/>
              </a:ext>
            </a:extLst>
          </p:cNvPr>
          <p:cNvSpPr/>
          <p:nvPr/>
        </p:nvSpPr>
        <p:spPr>
          <a:xfrm>
            <a:off x="4028094" y="462260"/>
            <a:ext cx="4135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</a:t>
            </a:r>
            <a:r>
              <a:rPr lang="en-US" sz="54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™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CC23D-12DE-434C-8524-DEB76FC2880A}"/>
              </a:ext>
            </a:extLst>
          </p:cNvPr>
          <p:cNvSpPr/>
          <p:nvPr/>
        </p:nvSpPr>
        <p:spPr>
          <a:xfrm>
            <a:off x="0" y="1716969"/>
            <a:ext cx="12192000" cy="5261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C27D3-2EC2-44E3-926E-B5AD0C51F8C7}"/>
              </a:ext>
            </a:extLst>
          </p:cNvPr>
          <p:cNvSpPr/>
          <p:nvPr/>
        </p:nvSpPr>
        <p:spPr>
          <a:xfrm>
            <a:off x="2000566" y="1948908"/>
            <a:ext cx="8353425" cy="419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039CA1-7617-4E2C-9F81-003B23F62041}"/>
              </a:ext>
            </a:extLst>
          </p:cNvPr>
          <p:cNvSpPr/>
          <p:nvPr/>
        </p:nvSpPr>
        <p:spPr>
          <a:xfrm>
            <a:off x="4164184" y="5584393"/>
            <a:ext cx="1032387" cy="387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EE926-20B6-4186-8F98-EE53FB4380D4}"/>
              </a:ext>
            </a:extLst>
          </p:cNvPr>
          <p:cNvSpPr txBox="1"/>
          <p:nvPr/>
        </p:nvSpPr>
        <p:spPr>
          <a:xfrm>
            <a:off x="3767137" y="2346813"/>
            <a:ext cx="46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Question 1:</a:t>
            </a:r>
          </a:p>
          <a:p>
            <a:pPr algn="ctr"/>
            <a:r>
              <a:rPr lang="en-GB" dirty="0"/>
              <a:t>Do you know what caused your back pain?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8B4F5-24C3-4C3B-9C49-0AB8D165D671}"/>
              </a:ext>
            </a:extLst>
          </p:cNvPr>
          <p:cNvSpPr txBox="1"/>
          <p:nvPr/>
        </p:nvSpPr>
        <p:spPr>
          <a:xfrm>
            <a:off x="2342843" y="3209290"/>
            <a:ext cx="1042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Yes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No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Not Sure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650282-873D-472D-B588-17B09AEBA32A}"/>
              </a:ext>
            </a:extLst>
          </p:cNvPr>
          <p:cNvSpPr/>
          <p:nvPr/>
        </p:nvSpPr>
        <p:spPr>
          <a:xfrm>
            <a:off x="4290708" y="3295015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BBD964-D1E2-40C4-9475-71201FE91FD4}"/>
              </a:ext>
            </a:extLst>
          </p:cNvPr>
          <p:cNvSpPr/>
          <p:nvPr/>
        </p:nvSpPr>
        <p:spPr>
          <a:xfrm>
            <a:off x="4290708" y="3830558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322B25-A6D6-414B-A024-195932A10392}"/>
              </a:ext>
            </a:extLst>
          </p:cNvPr>
          <p:cNvSpPr/>
          <p:nvPr/>
        </p:nvSpPr>
        <p:spPr>
          <a:xfrm>
            <a:off x="4290708" y="4418966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8C648B-A615-4DEE-B490-A8137CE0A3F6}"/>
              </a:ext>
            </a:extLst>
          </p:cNvPr>
          <p:cNvSpPr/>
          <p:nvPr/>
        </p:nvSpPr>
        <p:spPr>
          <a:xfrm>
            <a:off x="7710180" y="3058944"/>
            <a:ext cx="127057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(Results assigned a value and stored within the database)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A33796-6C2C-49FB-8C3F-721DE31F803F}"/>
              </a:ext>
            </a:extLst>
          </p:cNvPr>
          <p:cNvCxnSpPr>
            <a:cxnSpLocks/>
          </p:cNvCxnSpPr>
          <p:nvPr/>
        </p:nvCxnSpPr>
        <p:spPr>
          <a:xfrm flipH="1">
            <a:off x="4611329" y="3380740"/>
            <a:ext cx="2969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BBF068-B016-4684-92D4-6CA82CB7156D}"/>
              </a:ext>
            </a:extLst>
          </p:cNvPr>
          <p:cNvCxnSpPr>
            <a:cxnSpLocks/>
          </p:cNvCxnSpPr>
          <p:nvPr/>
        </p:nvCxnSpPr>
        <p:spPr>
          <a:xfrm flipH="1">
            <a:off x="4668172" y="3941809"/>
            <a:ext cx="2969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2CDFBD-248D-488B-9823-E93156A6D8DA}"/>
              </a:ext>
            </a:extLst>
          </p:cNvPr>
          <p:cNvCxnSpPr>
            <a:cxnSpLocks/>
          </p:cNvCxnSpPr>
          <p:nvPr/>
        </p:nvCxnSpPr>
        <p:spPr>
          <a:xfrm flipH="1">
            <a:off x="4601494" y="4504691"/>
            <a:ext cx="2969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4D53DF-D17F-4C71-AA53-29C93DCA3516}"/>
              </a:ext>
            </a:extLst>
          </p:cNvPr>
          <p:cNvSpPr txBox="1"/>
          <p:nvPr/>
        </p:nvSpPr>
        <p:spPr>
          <a:xfrm>
            <a:off x="4214326" y="5593300"/>
            <a:ext cx="104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AC56F-F4F6-4C76-BCD5-5DBC5E647129}"/>
              </a:ext>
            </a:extLst>
          </p:cNvPr>
          <p:cNvSpPr/>
          <p:nvPr/>
        </p:nvSpPr>
        <p:spPr>
          <a:xfrm>
            <a:off x="6311212" y="5566911"/>
            <a:ext cx="1032387" cy="387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5C54AA-3487-4ACD-8A29-1BED8DC4FDDC}"/>
              </a:ext>
            </a:extLst>
          </p:cNvPr>
          <p:cNvSpPr txBox="1"/>
          <p:nvPr/>
        </p:nvSpPr>
        <p:spPr>
          <a:xfrm>
            <a:off x="6538452" y="5593300"/>
            <a:ext cx="104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8CA610-22C7-404E-922A-8BAD85F17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5538"/>
            <a:ext cx="1330009" cy="1282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4E45B7-68BC-4831-90B0-E5E138968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0" y="242874"/>
            <a:ext cx="1330009" cy="123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1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Humzah Hanif</dc:creator>
  <cp:lastModifiedBy>Humzah Hanif</cp:lastModifiedBy>
  <cp:revision>16</cp:revision>
  <dcterms:created xsi:type="dcterms:W3CDTF">2018-11-20T16:44:00Z</dcterms:created>
  <dcterms:modified xsi:type="dcterms:W3CDTF">2018-11-24T18:22:21Z</dcterms:modified>
</cp:coreProperties>
</file>