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40EB8-BEF0-4A67-95BA-2C1F72233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4C9DA-C905-4200-9CD7-EC28BA7C70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C2091-3460-45C4-A86A-943367797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A0A9-8937-467D-8AD7-745938BD1BB0}" type="datetimeFigureOut">
              <a:rPr lang="en-GB" smtClean="0"/>
              <a:t>20/11/2018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CF66F-DC12-4B34-ACD1-9420F4E0B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BB8D1-E843-47C2-93CC-70F40E268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31F37-FB33-468B-9123-F60041814F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5194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3176C-894D-4B6E-B430-66647A80A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7B2649-632A-4486-AF6F-A65F94063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B8142-8D30-430D-9F6A-C60E813B0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A0A9-8937-467D-8AD7-745938BD1BB0}" type="datetimeFigureOut">
              <a:rPr lang="en-GB" smtClean="0"/>
              <a:t>20/11/2018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EDFAA-5AD7-4D86-B8EC-92B6456D4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BA841-4E63-48E1-BFE0-615231893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31F37-FB33-468B-9123-F60041814F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989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C191BC-2CB4-427A-B8EC-6780530AD3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879134-B1B8-4487-94BB-0053503F3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4350A-1DDF-47E5-BADD-F57E9C279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A0A9-8937-467D-8AD7-745938BD1BB0}" type="datetimeFigureOut">
              <a:rPr lang="en-GB" smtClean="0"/>
              <a:t>20/11/2018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1B92E-6E41-4349-BB92-1BDD18114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E67C4-04ED-463E-AD3E-49DBA91FF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31F37-FB33-468B-9123-F60041814F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133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1AEF5-7E99-45D9-B36E-62AD83292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63CA4-AECA-41DA-A1AB-FA78C40A4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E7C2D-A4F1-49CD-BB80-71FB1F762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A0A9-8937-467D-8AD7-745938BD1BB0}" type="datetimeFigureOut">
              <a:rPr lang="en-GB" smtClean="0"/>
              <a:t>20/11/2018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CBC21-001B-4879-9804-73092E840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20781-DCC0-4A94-834A-15C6FEE1B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31F37-FB33-468B-9123-F60041814F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103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877F1-C9EB-4D55-A828-AACAB7021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3D46E-AA05-4FA0-A93B-1943A5939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06427-04E1-4B11-9B80-C92F7632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A0A9-8937-467D-8AD7-745938BD1BB0}" type="datetimeFigureOut">
              <a:rPr lang="en-GB" smtClean="0"/>
              <a:t>20/11/2018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AB7B6-BF14-42D7-B56D-855B45A49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019A8-8AB3-4A86-868B-83D886611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31F37-FB33-468B-9123-F60041814F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517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2593D-B203-4987-988B-A1A768A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9D8D-1597-4011-B23A-BD4A670BA5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A807A-A16F-4A88-A3E9-DC90AD49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4905C-7F22-4958-AEF6-FE024A997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A0A9-8937-467D-8AD7-745938BD1BB0}" type="datetimeFigureOut">
              <a:rPr lang="en-GB" smtClean="0"/>
              <a:t>20/11/2018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FA905-2210-4355-8C29-79BB0D037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E69D1-6E1F-4AD2-A95D-8BF8BB281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31F37-FB33-468B-9123-F60041814F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512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5218F-F733-4A98-BDA4-745D8D6B2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B2F5D-B004-48D8-99D9-2F241FE6C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E07925-8349-4F0A-AF47-9886E341B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0A4F0F-03FD-408C-82C4-99B23A544B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B57945-40F3-4A0E-9CA6-D26E30C215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ACB358-7797-484F-8ADA-E7ECD5B5F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A0A9-8937-467D-8AD7-745938BD1BB0}" type="datetimeFigureOut">
              <a:rPr lang="en-GB" smtClean="0"/>
              <a:t>20/11/2018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CDB734-1308-4D9D-B340-AB4E2F7F5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CBFB6F-8890-43C3-882D-E5F5064D1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31F37-FB33-468B-9123-F60041814F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978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1A9F1-B28B-462B-B0B7-FDFA84803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C4B670-4DC8-45B7-B71C-87BFFF81A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A0A9-8937-467D-8AD7-745938BD1BB0}" type="datetimeFigureOut">
              <a:rPr lang="en-GB" smtClean="0"/>
              <a:t>20/11/2018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E43F0-17C2-4824-88CD-91DF06F8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2089E1-F0F2-49A8-A35B-62796020E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31F37-FB33-468B-9123-F60041814F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004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3BBCC1-A629-4CA2-905A-CFFE0934F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A0A9-8937-467D-8AD7-745938BD1BB0}" type="datetimeFigureOut">
              <a:rPr lang="en-GB" smtClean="0"/>
              <a:t>20/11/2018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304597-64D6-41F5-BA1E-C50D36774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2F813-A128-45CF-A85F-05D63EA70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31F37-FB33-468B-9123-F60041814F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970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EAA44-8C27-4301-A17B-2DB210179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6CB26-01CA-486E-9528-4EF566AF2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B2D8A4-E191-4E0F-85F3-D2D808979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E316B-2734-4215-A9D0-AF1F42A53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A0A9-8937-467D-8AD7-745938BD1BB0}" type="datetimeFigureOut">
              <a:rPr lang="en-GB" smtClean="0"/>
              <a:t>20/11/2018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4B185-EE9B-4887-B266-F0FA215FB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13740-F082-4E39-932E-569DAB45F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31F37-FB33-468B-9123-F60041814F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290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404B3-A995-402F-A099-409ED74EE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6B9040-3626-4C35-9261-E7B082F897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D172E-E5AA-4FB0-AE7A-1B8433E48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19CCF-03A6-4942-8BAF-791EC7C34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A0A9-8937-467D-8AD7-745938BD1BB0}" type="datetimeFigureOut">
              <a:rPr lang="en-GB" smtClean="0"/>
              <a:t>20/11/2018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58675-7EE6-4732-A2E9-41D3CE921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6548A-66B3-45EC-8010-34DA16719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31F37-FB33-468B-9123-F60041814F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641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B59BD3-F163-4CF8-80D2-25C22F4C7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D877B-19BB-45A6-8909-A3A72CC4B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11BB2-00F3-4B2C-ACC1-239F68996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2A0A9-8937-467D-8AD7-745938BD1BB0}" type="datetimeFigureOut">
              <a:rPr lang="en-GB" smtClean="0"/>
              <a:t>20/11/2018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EB195-9C5E-4B9D-BDB1-826617426A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53222-CD0E-4BBC-B02C-9AD7E363D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31F37-FB33-468B-9123-F60041814F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541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2C27D3-2EC2-44E3-926E-B5AD0C51F8C7}"/>
              </a:ext>
            </a:extLst>
          </p:cNvPr>
          <p:cNvSpPr/>
          <p:nvPr/>
        </p:nvSpPr>
        <p:spPr>
          <a:xfrm>
            <a:off x="1929119" y="1464595"/>
            <a:ext cx="8353425" cy="419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039CA1-7617-4E2C-9F81-003B23F62041}"/>
              </a:ext>
            </a:extLst>
          </p:cNvPr>
          <p:cNvSpPr/>
          <p:nvPr/>
        </p:nvSpPr>
        <p:spPr>
          <a:xfrm>
            <a:off x="2192594" y="4984955"/>
            <a:ext cx="1032387" cy="3871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A08521-26E3-4D06-9612-1A3A470A1031}"/>
              </a:ext>
            </a:extLst>
          </p:cNvPr>
          <p:cNvSpPr/>
          <p:nvPr/>
        </p:nvSpPr>
        <p:spPr>
          <a:xfrm>
            <a:off x="4028094" y="462260"/>
            <a:ext cx="41358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BACKonLINE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™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AEE926-20B6-4186-8F98-EE53FB4380D4}"/>
              </a:ext>
            </a:extLst>
          </p:cNvPr>
          <p:cNvSpPr txBox="1"/>
          <p:nvPr/>
        </p:nvSpPr>
        <p:spPr>
          <a:xfrm>
            <a:off x="3767136" y="1876425"/>
            <a:ext cx="465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Q1 : Do you know what caused your back pain?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38B4F5-24C3-4C3B-9C49-0AB8D165D671}"/>
              </a:ext>
            </a:extLst>
          </p:cNvPr>
          <p:cNvSpPr txBox="1"/>
          <p:nvPr/>
        </p:nvSpPr>
        <p:spPr>
          <a:xfrm>
            <a:off x="2352675" y="2609850"/>
            <a:ext cx="10422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Yes </a:t>
            </a:r>
          </a:p>
          <a:p>
            <a:endParaRPr lang="en-GB" dirty="0"/>
          </a:p>
          <a:p>
            <a:r>
              <a:rPr lang="en-GB" dirty="0"/>
              <a:t>No </a:t>
            </a:r>
          </a:p>
          <a:p>
            <a:endParaRPr lang="en-GB" dirty="0"/>
          </a:p>
          <a:p>
            <a:r>
              <a:rPr lang="en-GB" dirty="0"/>
              <a:t>Not Sure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650282-873D-472D-B588-17B09AEBA32A}"/>
              </a:ext>
            </a:extLst>
          </p:cNvPr>
          <p:cNvSpPr/>
          <p:nvPr/>
        </p:nvSpPr>
        <p:spPr>
          <a:xfrm>
            <a:off x="4300540" y="2695575"/>
            <a:ext cx="171450" cy="17145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BBBD964-D1E2-40C4-9475-71201FE91FD4}"/>
              </a:ext>
            </a:extLst>
          </p:cNvPr>
          <p:cNvSpPr/>
          <p:nvPr/>
        </p:nvSpPr>
        <p:spPr>
          <a:xfrm>
            <a:off x="4300540" y="3231118"/>
            <a:ext cx="171450" cy="17145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4322B25-A6D6-414B-A024-195932A10392}"/>
              </a:ext>
            </a:extLst>
          </p:cNvPr>
          <p:cNvSpPr/>
          <p:nvPr/>
        </p:nvSpPr>
        <p:spPr>
          <a:xfrm>
            <a:off x="4300540" y="3819526"/>
            <a:ext cx="171450" cy="17145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8C648B-A615-4DEE-B490-A8137CE0A3F6}"/>
              </a:ext>
            </a:extLst>
          </p:cNvPr>
          <p:cNvSpPr/>
          <p:nvPr/>
        </p:nvSpPr>
        <p:spPr>
          <a:xfrm>
            <a:off x="7720012" y="2459504"/>
            <a:ext cx="1270574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(Results assigned a value and stored within the database)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A33796-6C2C-49FB-8C3F-721DE31F803F}"/>
              </a:ext>
            </a:extLst>
          </p:cNvPr>
          <p:cNvCxnSpPr>
            <a:cxnSpLocks/>
          </p:cNvCxnSpPr>
          <p:nvPr/>
        </p:nvCxnSpPr>
        <p:spPr>
          <a:xfrm flipH="1">
            <a:off x="4621161" y="2781300"/>
            <a:ext cx="2969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6BBF068-B016-4684-92D4-6CA82CB7156D}"/>
              </a:ext>
            </a:extLst>
          </p:cNvPr>
          <p:cNvCxnSpPr>
            <a:cxnSpLocks/>
          </p:cNvCxnSpPr>
          <p:nvPr/>
        </p:nvCxnSpPr>
        <p:spPr>
          <a:xfrm flipH="1">
            <a:off x="4678004" y="3342369"/>
            <a:ext cx="2969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52CDFBD-248D-488B-9823-E93156A6D8DA}"/>
              </a:ext>
            </a:extLst>
          </p:cNvPr>
          <p:cNvCxnSpPr>
            <a:cxnSpLocks/>
          </p:cNvCxnSpPr>
          <p:nvPr/>
        </p:nvCxnSpPr>
        <p:spPr>
          <a:xfrm flipH="1">
            <a:off x="4611326" y="3905251"/>
            <a:ext cx="2969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EAE126D-3211-4FD3-AA19-1A5AF7C58FB0}"/>
              </a:ext>
            </a:extLst>
          </p:cNvPr>
          <p:cNvSpPr txBox="1"/>
          <p:nvPr/>
        </p:nvSpPr>
        <p:spPr>
          <a:xfrm>
            <a:off x="117987" y="147484"/>
            <a:ext cx="16714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Cardiff University Logo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DBBEE6-0580-44AB-8446-151B8BE308E5}"/>
              </a:ext>
            </a:extLst>
          </p:cNvPr>
          <p:cNvSpPr txBox="1"/>
          <p:nvPr/>
        </p:nvSpPr>
        <p:spPr>
          <a:xfrm>
            <a:off x="10495935" y="138881"/>
            <a:ext cx="16714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Arthritis Research UK Logo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4D53DF-D17F-4C71-AA53-29C93DCA3516}"/>
              </a:ext>
            </a:extLst>
          </p:cNvPr>
          <p:cNvSpPr txBox="1"/>
          <p:nvPr/>
        </p:nvSpPr>
        <p:spPr>
          <a:xfrm>
            <a:off x="2219325" y="4993861"/>
            <a:ext cx="1042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Previous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47AC56F-F4F6-4C76-BCD5-5DBC5E647129}"/>
              </a:ext>
            </a:extLst>
          </p:cNvPr>
          <p:cNvSpPr/>
          <p:nvPr/>
        </p:nvSpPr>
        <p:spPr>
          <a:xfrm>
            <a:off x="8940288" y="5017555"/>
            <a:ext cx="1032387" cy="3871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5C54AA-3487-4ACD-8A29-1BED8DC4FDDC}"/>
              </a:ext>
            </a:extLst>
          </p:cNvPr>
          <p:cNvSpPr txBox="1"/>
          <p:nvPr/>
        </p:nvSpPr>
        <p:spPr>
          <a:xfrm>
            <a:off x="9136190" y="5024073"/>
            <a:ext cx="1042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3831713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37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Humzah Hanif</dc:creator>
  <cp:lastModifiedBy>Humzah Hanif</cp:lastModifiedBy>
  <cp:revision>6</cp:revision>
  <dcterms:created xsi:type="dcterms:W3CDTF">2018-11-20T16:44:00Z</dcterms:created>
  <dcterms:modified xsi:type="dcterms:W3CDTF">2018-11-20T17:12:18Z</dcterms:modified>
</cp:coreProperties>
</file>