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CEC1-F2C6-4397-8887-6A5A0E19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0774-E8D2-49A0-9536-DB94C753B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21E1-1D81-48F9-BDE5-23078642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4306-97EB-4B8A-A235-DB2E3D6F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F90B-951F-432C-8E32-0F1C9DD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1D6-04CE-46FA-899C-DB05624C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6EF03-28E3-465A-80F5-3CBE834F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A091-F4EA-4ADD-BA06-1628DD67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C481-3305-43F1-A5F2-7FA50FD4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988E-C2DC-4FE2-942F-87FED38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B6D08-1796-4EEB-980A-9DA1635F1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B40A-4FEA-4A52-9842-B1D525FE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188A-6212-4D87-AE65-D3A9EB27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A442-C38D-4C29-B2D6-18F6B558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4272-01B7-462F-A249-37D46DD3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1DBD-98CF-4878-B38D-7226F973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233F-B44B-4340-8902-DD174A24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64D1-1DF0-404F-884E-69BF8A75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135B-9460-4DA9-AB2F-8A3931A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4C23-C1D0-458B-899A-CF08A569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A69-C2FF-44DF-80A7-FE10614C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06C7D-4DB4-4715-8062-86363541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9ACF-8869-4137-83E0-79316DB3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5EDA-2EF6-4313-AC89-37E7733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9866-AB94-4200-98A3-F61B995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4603-1DFF-4FC1-A784-E2C4E887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E8CC-CA60-48BF-AB53-562F76BCD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A290-7ED6-472E-A7EF-DB6ABBD2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B4D0-BB3E-4C39-A040-BFF905C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84B0-F49E-40A5-8FC9-EFEE7FEF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46225-F3BB-4859-926A-D5AA5422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3E2F-3A49-4275-ADA7-BF95B80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9DE1-AA2C-40F8-BC1A-968A1BD5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4B35-2786-4848-AC1F-F5416D3E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D9E9-7948-42B2-A3D5-E0966530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0875F-D66E-4722-9184-775CE6AD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367E9-D859-4BBB-91FA-3DC7D74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57C78-B501-429B-8741-1C74F30E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239E-D9A3-4F69-8856-AE271A91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ADCD-72FE-4C74-8A13-842A7623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D39C9-36C3-42EC-899C-25BDCD22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5100-08E0-47B7-B84A-D5E97BCA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8E2-6342-4C1B-A317-B89DD48D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8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47EB4-FDF8-436D-BE7E-665E5C4C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F4C4C-221A-428B-9CD4-9DE66CB1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91AE7-E832-4B6E-BE79-136CFE57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A4AF-D34A-41F0-BDF7-3A695FCB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F5AC-C403-4711-9196-6626C961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3441-4129-4954-8D80-6800A95D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5F48-AD12-4BF9-B886-BF9454C4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BAEA-46C0-4F8C-9DB9-E621FD8B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CCED-1A35-4696-AE0B-C9BD1AA2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73DF-6B3B-4748-8EC4-C1DB11EC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F61C2-E3CB-4F4A-AD56-4E101A68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5F5DB-B8CA-4F9B-A982-57D16AE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380-06F5-4C15-93D0-F12E57F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453A-CC0C-405C-9F27-5AD5904C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E0C5-9AB0-49D8-BE3C-096578A6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FBAA-6092-4977-9575-A408C63D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7A60D-DC8D-4CAE-A01D-F576BB23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A182-A6FC-4884-84D1-6ED46AAF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C82F-74D9-4716-9643-E28CE34C31D2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8AC1-BE37-4DEA-BFE3-A9B79CA7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B4D2-844C-4884-BD10-0C0B86F3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EF2B-9E20-42FF-BB0D-854B3F88E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C27D3-2EC2-44E3-926E-B5AD0C51F8C7}"/>
              </a:ext>
            </a:extLst>
          </p:cNvPr>
          <p:cNvSpPr/>
          <p:nvPr/>
        </p:nvSpPr>
        <p:spPr>
          <a:xfrm>
            <a:off x="1965006" y="1503329"/>
            <a:ext cx="8353425" cy="5220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39CA1-7617-4E2C-9F81-003B23F62041}"/>
              </a:ext>
            </a:extLst>
          </p:cNvPr>
          <p:cNvSpPr/>
          <p:nvPr/>
        </p:nvSpPr>
        <p:spPr>
          <a:xfrm>
            <a:off x="2031172" y="6251174"/>
            <a:ext cx="1032387" cy="387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08521-26E3-4D06-9612-1A3A470A1031}"/>
              </a:ext>
            </a:extLst>
          </p:cNvPr>
          <p:cNvSpPr/>
          <p:nvPr/>
        </p:nvSpPr>
        <p:spPr>
          <a:xfrm>
            <a:off x="4028094" y="462260"/>
            <a:ext cx="413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BACKonLINE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E926-20B6-4186-8F98-EE53FB4380D4}"/>
              </a:ext>
            </a:extLst>
          </p:cNvPr>
          <p:cNvSpPr txBox="1"/>
          <p:nvPr/>
        </p:nvSpPr>
        <p:spPr>
          <a:xfrm>
            <a:off x="1872933" y="1485900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Q1. Do you know what caused your back pain?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E126D-3211-4FD3-AA19-1A5AF7C58FB0}"/>
              </a:ext>
            </a:extLst>
          </p:cNvPr>
          <p:cNvSpPr txBox="1"/>
          <p:nvPr/>
        </p:nvSpPr>
        <p:spPr>
          <a:xfrm>
            <a:off x="117987" y="147484"/>
            <a:ext cx="16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Cardiff University Logo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BBEE6-0580-44AB-8446-151B8BE308E5}"/>
              </a:ext>
            </a:extLst>
          </p:cNvPr>
          <p:cNvSpPr txBox="1"/>
          <p:nvPr/>
        </p:nvSpPr>
        <p:spPr>
          <a:xfrm>
            <a:off x="10495935" y="138881"/>
            <a:ext cx="16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Arthritis Research UK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D53DF-D17F-4C71-AA53-29C93DCA3516}"/>
              </a:ext>
            </a:extLst>
          </p:cNvPr>
          <p:cNvSpPr txBox="1"/>
          <p:nvPr/>
        </p:nvSpPr>
        <p:spPr>
          <a:xfrm>
            <a:off x="2021340" y="6260081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AC56F-F4F6-4C76-BCD5-5DBC5E647129}"/>
              </a:ext>
            </a:extLst>
          </p:cNvPr>
          <p:cNvSpPr/>
          <p:nvPr/>
        </p:nvSpPr>
        <p:spPr>
          <a:xfrm>
            <a:off x="9194607" y="6242268"/>
            <a:ext cx="1032387" cy="387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C54AA-3487-4ACD-8A29-1BED8DC4FDDC}"/>
              </a:ext>
            </a:extLst>
          </p:cNvPr>
          <p:cNvSpPr txBox="1"/>
          <p:nvPr/>
        </p:nvSpPr>
        <p:spPr>
          <a:xfrm>
            <a:off x="9413305" y="6260081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9151F-5BEE-48EB-BA42-83157E2D7730}"/>
              </a:ext>
            </a:extLst>
          </p:cNvPr>
          <p:cNvSpPr txBox="1"/>
          <p:nvPr/>
        </p:nvSpPr>
        <p:spPr>
          <a:xfrm>
            <a:off x="1873569" y="1750913"/>
            <a:ext cx="124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 </a:t>
            </a:r>
          </a:p>
          <a:p>
            <a:r>
              <a:rPr lang="en-GB" dirty="0"/>
              <a:t>No </a:t>
            </a:r>
          </a:p>
          <a:p>
            <a:r>
              <a:rPr lang="en-GB" dirty="0"/>
              <a:t>Not Sure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7D4BCA-F26C-4158-891C-3B1E6FAFD48A}"/>
              </a:ext>
            </a:extLst>
          </p:cNvPr>
          <p:cNvSpPr/>
          <p:nvPr/>
        </p:nvSpPr>
        <p:spPr>
          <a:xfrm>
            <a:off x="2977834" y="1898713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984A92-39BB-48AF-BD4D-AE61434A0BCA}"/>
              </a:ext>
            </a:extLst>
          </p:cNvPr>
          <p:cNvSpPr/>
          <p:nvPr/>
        </p:nvSpPr>
        <p:spPr>
          <a:xfrm>
            <a:off x="2977834" y="2151545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8E424E-B9AD-4D32-90F3-3A85AF820900}"/>
              </a:ext>
            </a:extLst>
          </p:cNvPr>
          <p:cNvSpPr/>
          <p:nvPr/>
        </p:nvSpPr>
        <p:spPr>
          <a:xfrm>
            <a:off x="2977834" y="2407814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E12B4-3090-43F7-AA86-E4B9422B8A8C}"/>
              </a:ext>
            </a:extLst>
          </p:cNvPr>
          <p:cNvSpPr txBox="1"/>
          <p:nvPr/>
        </p:nvSpPr>
        <p:spPr>
          <a:xfrm>
            <a:off x="1872933" y="266408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Q2. If yes, choose an option from the list below: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28C72D-97D9-48E3-918A-4CF84BFDD7AC}"/>
              </a:ext>
            </a:extLst>
          </p:cNvPr>
          <p:cNvSpPr txBox="1"/>
          <p:nvPr/>
        </p:nvSpPr>
        <p:spPr>
          <a:xfrm>
            <a:off x="1905319" y="2959510"/>
            <a:ext cx="2493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 Accident</a:t>
            </a:r>
          </a:p>
          <a:p>
            <a:r>
              <a:rPr lang="en-GB" dirty="0"/>
              <a:t>Sport injury</a:t>
            </a:r>
          </a:p>
          <a:p>
            <a:r>
              <a:rPr lang="en-GB" dirty="0"/>
              <a:t>Lifting/bending accident</a:t>
            </a:r>
          </a:p>
          <a:p>
            <a:r>
              <a:rPr lang="en-GB" dirty="0"/>
              <a:t>Falling down</a:t>
            </a:r>
          </a:p>
          <a:p>
            <a:r>
              <a:rPr lang="en-GB" dirty="0"/>
              <a:t>Other trauma</a:t>
            </a:r>
          </a:p>
          <a:p>
            <a:r>
              <a:rPr lang="en-GB" dirty="0"/>
              <a:t>Work related</a:t>
            </a:r>
          </a:p>
          <a:p>
            <a:r>
              <a:rPr lang="en-GB" dirty="0"/>
              <a:t>Other (Please specify)</a:t>
            </a:r>
          </a:p>
          <a:p>
            <a:r>
              <a:rPr lang="en-GB" dirty="0"/>
              <a:t>Nothing specific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E2A13D-79E2-4857-9878-20196B59FEA0}"/>
              </a:ext>
            </a:extLst>
          </p:cNvPr>
          <p:cNvSpPr/>
          <p:nvPr/>
        </p:nvSpPr>
        <p:spPr>
          <a:xfrm>
            <a:off x="4715194" y="3033415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8F74BD-9B51-497A-8E33-424444EB4E5E}"/>
              </a:ext>
            </a:extLst>
          </p:cNvPr>
          <p:cNvSpPr/>
          <p:nvPr/>
        </p:nvSpPr>
        <p:spPr>
          <a:xfrm>
            <a:off x="4715194" y="3317022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8F7451-1942-4803-AB64-904B2FBC5622}"/>
              </a:ext>
            </a:extLst>
          </p:cNvPr>
          <p:cNvSpPr/>
          <p:nvPr/>
        </p:nvSpPr>
        <p:spPr>
          <a:xfrm>
            <a:off x="4715194" y="3620739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3914EB-5197-4C65-B850-9C94093D7343}"/>
              </a:ext>
            </a:extLst>
          </p:cNvPr>
          <p:cNvSpPr/>
          <p:nvPr/>
        </p:nvSpPr>
        <p:spPr>
          <a:xfrm>
            <a:off x="4715194" y="3910007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E1F3E4-9175-42CE-8FBF-B10039266818}"/>
              </a:ext>
            </a:extLst>
          </p:cNvPr>
          <p:cNvSpPr/>
          <p:nvPr/>
        </p:nvSpPr>
        <p:spPr>
          <a:xfrm>
            <a:off x="4710433" y="4167663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FD14AC-1F0E-4E64-847A-1F58222D8C7D}"/>
              </a:ext>
            </a:extLst>
          </p:cNvPr>
          <p:cNvSpPr/>
          <p:nvPr/>
        </p:nvSpPr>
        <p:spPr>
          <a:xfrm>
            <a:off x="4715194" y="4446771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09E022-A0A6-477F-9BFA-FBEA067F3107}"/>
              </a:ext>
            </a:extLst>
          </p:cNvPr>
          <p:cNvSpPr/>
          <p:nvPr/>
        </p:nvSpPr>
        <p:spPr>
          <a:xfrm>
            <a:off x="4710433" y="4937024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D32C13-30BB-4323-A853-B71CD3724E1A}"/>
              </a:ext>
            </a:extLst>
          </p:cNvPr>
          <p:cNvSpPr txBox="1"/>
          <p:nvPr/>
        </p:nvSpPr>
        <p:spPr>
          <a:xfrm>
            <a:off x="1872933" y="528526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Q3. What do you think is wrong with your back?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6C914-9870-4BD8-9462-80916C508E33}"/>
              </a:ext>
            </a:extLst>
          </p:cNvPr>
          <p:cNvSpPr txBox="1"/>
          <p:nvPr/>
        </p:nvSpPr>
        <p:spPr>
          <a:xfrm>
            <a:off x="2031172" y="5617877"/>
            <a:ext cx="434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(PATIENT’S ANSWER IN HERE)</a:t>
            </a:r>
          </a:p>
        </p:txBody>
      </p:sp>
    </p:spTree>
    <p:extLst>
      <p:ext uri="{BB962C8B-B14F-4D97-AF65-F5344CB8AC3E}">
        <p14:creationId xmlns:p14="http://schemas.microsoft.com/office/powerpoint/2010/main" val="3831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Humzah Hanif</dc:creator>
  <cp:lastModifiedBy>Humzah Hanif</cp:lastModifiedBy>
  <cp:revision>6</cp:revision>
  <dcterms:created xsi:type="dcterms:W3CDTF">2018-11-20T17:05:53Z</dcterms:created>
  <dcterms:modified xsi:type="dcterms:W3CDTF">2018-11-20T17:25:03Z</dcterms:modified>
</cp:coreProperties>
</file>