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6FA-825B-444E-8DDA-931347D6D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EF65F-4301-4B45-84C6-2B3F58D2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F335-15ED-4C8F-93A1-62F88D2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89C0-1C53-4078-B6A9-8C77C29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571F-AB01-478F-BBE1-F4B8A3BC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7B68-BA72-44EB-B124-89085B45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9E4E-EDFB-4294-921F-DCF8FDE4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E60D-D2CD-4CA8-AC23-9240652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E5BD-E2A0-48C9-A3FF-9EC4B1D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570E-9E78-4B0D-B159-B97AE36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4EDF4-8A4D-4DFD-8CB7-A15DB744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9BF8-F874-4305-9CC8-DAF47D54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72D4-36C9-4CF0-B55E-7FE1486A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74ED-F893-432F-8353-BCC0FD74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83D8-AF5D-4662-BE7D-B1776E6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183-BF15-402E-BD47-CC2F1E38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F153-0810-4947-97B8-8A0FECBF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7B70-F716-4A5B-88B1-4657D6DE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8038-9AE3-4355-959A-6B9D920B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9DF9-7F17-4E2E-8BAD-E5BCF4D9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FF24-5CE3-4875-B26E-8823F5D6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91996-F644-4A5D-94F8-EC9E8B4E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82F5-FF89-4D43-B2D7-DB56F5C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7D45-BB7D-4D2C-BFB1-A0F934BA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100E-DA0C-460C-804E-ED3ADE6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B3D8-996D-4ADB-892E-709FD38E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DA15-D40E-41EC-9C31-6085821D6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C08C2-9270-4CD5-BEB6-6EC24253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FF4C-0158-43D8-BB75-F52B3A8E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98A9-E1B3-4D7D-A41C-4DA1BDE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E9A9B-C48F-4E27-A940-7ED19974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7279-A711-434B-BB13-F93CA350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27D7-AA1F-453C-A5BC-B3401B6D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B4B2-D8C8-4451-891D-2B0536C7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BBC71-753E-433B-A068-1DA05284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7A1DE-33E4-4F20-80A9-17DB77281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51AE5-89C8-4185-A1DD-87A5E198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66BE9-7156-46FF-893F-8DA5580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1044C-E484-417A-9AB8-4A0C57BF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B93-D0C7-4014-88AA-44425475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F3003-8814-4DF0-8601-8A05DF44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6848-97A4-410D-BB11-7512B3C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16A34-AD48-485C-BA1B-5A23489B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53DD7-83A5-45C8-99D6-44C5043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F9201-DC55-41A4-A1C8-1D38BDBD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9AB5-FB41-444F-8D76-26CFA42C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6A74-9832-4AB0-AFED-D86126C4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39A6-0CB6-47E6-8252-79EA9139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F159-A433-46C0-9C9E-22E629CD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A166D-90DC-42FA-A828-C76F7EBB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A6BD-69A0-495B-9D81-AF056D2D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412F-5F3F-4336-83AF-94EF2F2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7300-0600-4089-BFFE-3E64ECF7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280B-D393-4A00-8229-36CF3B5D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2913-7B3E-43E8-B57A-73D060B3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D09D2-0B42-415F-8FAF-1097349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C6DB8-F044-4D9B-91C3-8F80BED3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D1F5-5F40-49AE-94B4-4A8E9D1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02215-4D59-4830-83B0-477ED7F7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2C36-ADA7-487C-BB87-EC568809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992A-004F-4EA7-B995-3192A25D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585A-B7E8-4A94-B0DD-675A94DF63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4F8C-F726-43C7-BC68-540412BA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DD01-F2CF-4997-8147-7AB3D41DF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F0-F664-40FC-8B35-F3E9CE06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DD4C09-233B-4453-A41E-8A5EB6A3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71" y="661286"/>
            <a:ext cx="8915858" cy="4578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7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AABEE3-0155-4225-97BC-9FEB282C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1" y="1055358"/>
            <a:ext cx="6813900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79D9E4-90CB-4D08-A456-C8FB736AA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52" y="1745987"/>
            <a:ext cx="6813900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25D265-D35F-4479-AD84-6F92D962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33" y="1874231"/>
            <a:ext cx="6813900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3862BC4-B3AD-4DF9-A91D-51C48322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82" y="311574"/>
            <a:ext cx="6813900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C9F19-639C-46E4-8BF8-DA9BBEE2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76412"/>
            <a:ext cx="1020127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C949B-AE41-4D34-A4C2-EEF54781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50" y="2320868"/>
            <a:ext cx="6813900" cy="2216264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719CAC-D4D0-45DF-92CC-A01B2C99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37" y="3358976"/>
            <a:ext cx="6813900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C9F19-639C-46E4-8BF8-DA9BBEE2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76412"/>
            <a:ext cx="1020127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9B1A16-B3AF-4946-A61C-67CD78368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29" y="1336380"/>
            <a:ext cx="6801200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C949B-AE41-4D34-A4C2-EEF54781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50" y="2320868"/>
            <a:ext cx="6813900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44FEA3-8B09-4D18-97FB-5F755C70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928812"/>
            <a:ext cx="10201275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4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4B6EE3-B188-48BC-BE29-4D290B26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38312"/>
            <a:ext cx="10201275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4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F47233-4DBA-42FE-B0FF-004D9457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50" y="1433141"/>
            <a:ext cx="6813900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2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24FBF3-7420-49D2-B77B-41138DD3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8" y="747039"/>
            <a:ext cx="6813900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3862BC4-B3AD-4DF9-A91D-51C48322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7" y="310990"/>
            <a:ext cx="6813900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63F8F8-2A8E-4DE6-86E9-D8232DC94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11" y="824527"/>
            <a:ext cx="6813900" cy="45150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596A26F-2B22-427D-BABD-88605E3848E5}"/>
              </a:ext>
            </a:extLst>
          </p:cNvPr>
          <p:cNvGrpSpPr/>
          <p:nvPr/>
        </p:nvGrpSpPr>
        <p:grpSpPr>
          <a:xfrm>
            <a:off x="4314825" y="3079750"/>
            <a:ext cx="3162741" cy="2060575"/>
            <a:chOff x="3781425" y="3429000"/>
            <a:chExt cx="3143250" cy="2047875"/>
          </a:xfrm>
        </p:grpSpPr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F108EA9-99B9-45EB-A3C3-E425F897A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1425" y="3429000"/>
              <a:ext cx="3143250" cy="2047875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319E250-CB4A-49F9-9988-AA5D3D7AEA0B}"/>
                </a:ext>
              </a:extLst>
            </p:cNvPr>
            <p:cNvSpPr/>
            <p:nvPr/>
          </p:nvSpPr>
          <p:spPr>
            <a:xfrm>
              <a:off x="4375150" y="4076700"/>
              <a:ext cx="1504950" cy="374650"/>
            </a:xfrm>
            <a:prstGeom prst="roundRect">
              <a:avLst>
                <a:gd name="adj" fmla="val 13277"/>
              </a:avLst>
            </a:prstGeom>
            <a:noFill/>
            <a:ln w="19050">
              <a:solidFill>
                <a:schemeClr val="accent2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7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C0FD0B-1FA4-4744-9434-E04D3F84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36" y="1084522"/>
            <a:ext cx="6813900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B8BFDB9-45C3-4C38-9E1D-A73D4A23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9" y="1595666"/>
            <a:ext cx="8141118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25D265-D35F-4479-AD84-6F92D962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03" y="1434961"/>
            <a:ext cx="6813900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SQream IT 1</dc:creator>
  <cp:lastModifiedBy>SQream IT 1</cp:lastModifiedBy>
  <cp:revision>3</cp:revision>
  <dcterms:created xsi:type="dcterms:W3CDTF">2021-07-29T13:55:45Z</dcterms:created>
  <dcterms:modified xsi:type="dcterms:W3CDTF">2021-08-03T16:46:43Z</dcterms:modified>
</cp:coreProperties>
</file>