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jW9IlT+EvKiC9+wigBmj8MXgJv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363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Bubbles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453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9600"/>
              <a:t>LyveCloud Hackathon Presentation</a:t>
            </a:r>
            <a:endParaRPr sz="9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</a:pPr>
            <a:r>
              <a:rPr lang="en" sz="9600"/>
              <a:t>Yinnon Hadad &amp; Avi Wolicki</a:t>
            </a:r>
            <a:endParaRPr sz="9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56" name="Google Shape;56;p1"/>
          <p:cNvGrpSpPr/>
          <p:nvPr/>
        </p:nvGrpSpPr>
        <p:grpSpPr>
          <a:xfrm>
            <a:off x="4226700" y="792950"/>
            <a:ext cx="690600" cy="690600"/>
            <a:chOff x="6557975" y="878675"/>
            <a:chExt cx="690600" cy="690600"/>
          </a:xfrm>
        </p:grpSpPr>
        <p:sp>
          <p:nvSpPr>
            <p:cNvPr id="57" name="Google Shape;57;p1"/>
            <p:cNvSpPr/>
            <p:nvPr/>
          </p:nvSpPr>
          <p:spPr>
            <a:xfrm>
              <a:off x="6557975" y="878675"/>
              <a:ext cx="385800" cy="385800"/>
            </a:xfrm>
            <a:prstGeom prst="ellipse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6710375" y="1031075"/>
              <a:ext cx="385800" cy="385800"/>
            </a:xfrm>
            <a:prstGeom prst="ellipse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6862775" y="1183475"/>
              <a:ext cx="385800" cy="385800"/>
            </a:xfrm>
            <a:prstGeom prst="ellipse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65" name="Google Shape;65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Using LyveCloud has amazing advantages but what if the infrastructure is in AWS? We need a way to transfer the logs from LyveCloud into the AWS.</a:t>
            </a:r>
            <a:endParaRPr/>
          </a:p>
        </p:txBody>
      </p:sp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875" y="2571775"/>
            <a:ext cx="2430075" cy="1454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7275" y="2571737"/>
            <a:ext cx="3590000" cy="151690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/>
          <p:nvPr/>
        </p:nvSpPr>
        <p:spPr>
          <a:xfrm>
            <a:off x="3724813" y="3115850"/>
            <a:ext cx="996600" cy="428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The Solution</a:t>
            </a:r>
            <a:endParaRPr/>
          </a:p>
        </p:txBody>
      </p:sp>
      <p:pic>
        <p:nvPicPr>
          <p:cNvPr id="74" name="Google Shape;7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575" y="2072997"/>
            <a:ext cx="1787149" cy="106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48375" y="2575300"/>
            <a:ext cx="2719625" cy="114911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"/>
          <p:cNvSpPr/>
          <p:nvPr/>
        </p:nvSpPr>
        <p:spPr>
          <a:xfrm>
            <a:off x="2578263" y="2990800"/>
            <a:ext cx="996600" cy="428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/>
          <p:nvPr/>
        </p:nvSpPr>
        <p:spPr>
          <a:xfrm>
            <a:off x="4745188" y="2990788"/>
            <a:ext cx="996600" cy="428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Google Shape;78;p3"/>
          <p:cNvGrpSpPr/>
          <p:nvPr/>
        </p:nvGrpSpPr>
        <p:grpSpPr>
          <a:xfrm>
            <a:off x="3704895" y="2508659"/>
            <a:ext cx="910280" cy="910832"/>
            <a:chOff x="6557975" y="878675"/>
            <a:chExt cx="690600" cy="690600"/>
          </a:xfrm>
        </p:grpSpPr>
        <p:sp>
          <p:nvSpPr>
            <p:cNvPr id="79" name="Google Shape;79;p3"/>
            <p:cNvSpPr/>
            <p:nvPr/>
          </p:nvSpPr>
          <p:spPr>
            <a:xfrm>
              <a:off x="6557975" y="878675"/>
              <a:ext cx="385800" cy="385800"/>
            </a:xfrm>
            <a:prstGeom prst="ellipse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6710375" y="1031075"/>
              <a:ext cx="385800" cy="385800"/>
            </a:xfrm>
            <a:prstGeom prst="ellipse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6862775" y="1183475"/>
              <a:ext cx="385800" cy="385800"/>
            </a:xfrm>
            <a:prstGeom prst="ellipse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2" name="Google Shape;8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2799" y="3421869"/>
            <a:ext cx="1550700" cy="9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Integrating LyveCloud logs into AWS CloudWatch to take advantage of the AWS ecosystem and feel like LyveCloud is part of the AWS platform.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Demo</a:t>
            </a:r>
            <a:endParaRPr/>
          </a:p>
        </p:txBody>
      </p:sp>
      <p:grpSp>
        <p:nvGrpSpPr>
          <p:cNvPr id="89" name="Google Shape;89;p4"/>
          <p:cNvGrpSpPr/>
          <p:nvPr/>
        </p:nvGrpSpPr>
        <p:grpSpPr>
          <a:xfrm>
            <a:off x="3936789" y="3128954"/>
            <a:ext cx="1270428" cy="1210898"/>
            <a:chOff x="6557975" y="878675"/>
            <a:chExt cx="690600" cy="690600"/>
          </a:xfrm>
        </p:grpSpPr>
        <p:sp>
          <p:nvSpPr>
            <p:cNvPr id="90" name="Google Shape;90;p4"/>
            <p:cNvSpPr/>
            <p:nvPr/>
          </p:nvSpPr>
          <p:spPr>
            <a:xfrm>
              <a:off x="6557975" y="878675"/>
              <a:ext cx="385800" cy="385800"/>
            </a:xfrm>
            <a:prstGeom prst="ellipse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710375" y="1031075"/>
              <a:ext cx="385800" cy="385800"/>
            </a:xfrm>
            <a:prstGeom prst="ellipse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862775" y="1183475"/>
              <a:ext cx="385800" cy="385800"/>
            </a:xfrm>
            <a:prstGeom prst="ellipse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We collect logs every hour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What’s next?</a:t>
            </a:r>
            <a:endParaRPr/>
          </a:p>
        </p:txBody>
      </p:sp>
      <p:sp>
        <p:nvSpPr>
          <p:cNvPr id="103" name="Google Shape;103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 configuration dashboard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Publishing integration on AWS marketplace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Anomaly detection for detecting cyber threats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log streams for all LyveCloud logs</a:t>
            </a:r>
            <a:endParaRPr/>
          </a:p>
        </p:txBody>
      </p:sp>
      <p:grpSp>
        <p:nvGrpSpPr>
          <p:cNvPr id="104" name="Google Shape;104;p6"/>
          <p:cNvGrpSpPr/>
          <p:nvPr/>
        </p:nvGrpSpPr>
        <p:grpSpPr>
          <a:xfrm>
            <a:off x="3936789" y="3128954"/>
            <a:ext cx="1270428" cy="1210898"/>
            <a:chOff x="6557975" y="878675"/>
            <a:chExt cx="690600" cy="690600"/>
          </a:xfrm>
        </p:grpSpPr>
        <p:sp>
          <p:nvSpPr>
            <p:cNvPr id="105" name="Google Shape;105;p6"/>
            <p:cNvSpPr/>
            <p:nvPr/>
          </p:nvSpPr>
          <p:spPr>
            <a:xfrm>
              <a:off x="6557975" y="878675"/>
              <a:ext cx="385800" cy="385800"/>
            </a:xfrm>
            <a:prstGeom prst="ellipse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6710375" y="1031075"/>
              <a:ext cx="385800" cy="385800"/>
            </a:xfrm>
            <a:prstGeom prst="ellipse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6862775" y="1183475"/>
              <a:ext cx="385800" cy="385800"/>
            </a:xfrm>
            <a:prstGeom prst="ellipse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type="title"/>
          </p:nvPr>
        </p:nvSpPr>
        <p:spPr>
          <a:xfrm>
            <a:off x="311700" y="1546625"/>
            <a:ext cx="8520600" cy="13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7200"/>
              <a:t>Thank you!</a:t>
            </a:r>
            <a:endParaRPr sz="7200"/>
          </a:p>
        </p:txBody>
      </p:sp>
      <p:sp>
        <p:nvSpPr>
          <p:cNvPr id="113" name="Google Shape;113;p7"/>
          <p:cNvSpPr txBox="1"/>
          <p:nvPr/>
        </p:nvSpPr>
        <p:spPr>
          <a:xfrm>
            <a:off x="3094200" y="2848025"/>
            <a:ext cx="2955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 b="1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