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6"/>
  </p:notesMasterIdLst>
  <p:handoutMasterIdLst>
    <p:handoutMasterId r:id="rId7"/>
  </p:handoutMasterIdLst>
  <p:sldIdLst>
    <p:sldId id="540" r:id="rId2"/>
    <p:sldId id="538" r:id="rId3"/>
    <p:sldId id="539" r:id="rId4"/>
    <p:sldId id="541" r:id="rId5"/>
  </p:sldIdLst>
  <p:sldSz cx="9144000" cy="5143500" type="screen16x9"/>
  <p:notesSz cx="7104063" cy="10234613"/>
  <p:custDataLst>
    <p:tags r:id="rId8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00"/>
    <a:srgbClr val="FF9535"/>
    <a:srgbClr val="27596F"/>
    <a:srgbClr val="B1E0E4"/>
    <a:srgbClr val="ADC5D1"/>
    <a:srgbClr val="8FB4C4"/>
    <a:srgbClr val="FF7C00"/>
    <a:srgbClr val="004479"/>
    <a:srgbClr val="003358"/>
    <a:srgbClr val="D3D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94694" autoAdjust="0"/>
  </p:normalViewPr>
  <p:slideViewPr>
    <p:cSldViewPr snapToGrid="0" snapToObjects="1" showGuides="1">
      <p:cViewPr>
        <p:scale>
          <a:sx n="75" d="100"/>
          <a:sy n="75" d="100"/>
        </p:scale>
        <p:origin x="1450" y="451"/>
      </p:cViewPr>
      <p:guideLst>
        <p:guide orient="horz" pos="146"/>
        <p:guide pos="38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43" d="100"/>
          <a:sy n="43" d="100"/>
        </p:scale>
        <p:origin x="27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0985704-09E3-43F0-A0EB-B6FF745470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163" cy="51276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AFEA04-2ADE-421B-9283-675A168AC0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1"/>
            <a:ext cx="3078162" cy="51276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49D674-5610-415E-B937-CA3A8818A4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777486" cy="51276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r>
              <a:rPr lang="de-DE" dirty="0"/>
              <a:t>Master Science Camp 23.-2.10.2024, TU Ilmenau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5EC2F5-5282-4FEB-82F4-E45F7A6D3F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1"/>
            <a:ext cx="3078162" cy="512763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8CEAC1E2-DCAF-445D-9926-FC62FA55BA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0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5" tIns="49532" rIns="99065" bIns="4953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65" tIns="49532" rIns="99065" bIns="49532" rtlCol="0"/>
          <a:lstStyle>
            <a:lvl1pPr algn="r">
              <a:defRPr sz="1300"/>
            </a:lvl1pPr>
          </a:lstStyle>
          <a:p>
            <a:fld id="{87248000-DA9F-EC4E-B523-8C052A90EE31}" type="datetimeFigureOut">
              <a:rPr lang="de-DE" smtClean="0"/>
              <a:t>01.10.2024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5" tIns="49532" rIns="99065" bIns="4953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65" tIns="49532" rIns="99065" bIns="49532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5" tIns="49532" rIns="99065" bIns="495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8"/>
            <a:ext cx="3078427" cy="513507"/>
          </a:xfrm>
          <a:prstGeom prst="rect">
            <a:avLst/>
          </a:prstGeom>
        </p:spPr>
        <p:txBody>
          <a:bodyPr vert="horz" lIns="99065" tIns="49532" rIns="99065" bIns="49532" rtlCol="0" anchor="b"/>
          <a:lstStyle>
            <a:lvl1pPr algn="r">
              <a:defRPr sz="1300"/>
            </a:lvl1pPr>
          </a:lstStyle>
          <a:p>
            <a:fld id="{EAB74058-EEFA-1547-9728-76A16B36686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65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r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4723454"/>
            <a:ext cx="661260" cy="273844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C8083FA9-7C11-B04D-BE6F-500EF6F49D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DDF78BE-0D35-D542-88A7-2B4794BE2B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804" y="1635124"/>
            <a:ext cx="4047699" cy="2551113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685800" rtl="0" eaLnBrk="1" fontAlgn="auto" latinLnBrk="0" hangingPunct="1">
              <a:lnSpc>
                <a:spcPts val="23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003359"/>
                </a:solidFill>
              </a:defRPr>
            </a:lvl1pPr>
          </a:lstStyle>
          <a:p>
            <a:pPr marL="12700" marR="0" lvl="0" indent="0" algn="l" defTabSz="685800" rtl="0" eaLnBrk="1" fontAlgn="auto" latinLnBrk="0" hangingPunct="1">
              <a:lnSpc>
                <a:spcPts val="23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spc="-5" dirty="0">
                <a:solidFill>
                  <a:srgbClr val="003358"/>
                </a:solidFill>
                <a:latin typeface="Arial"/>
                <a:cs typeface="Arial"/>
              </a:rPr>
              <a:t>2-Spalter 50/50, Arial 16 </a:t>
            </a:r>
            <a:r>
              <a:rPr lang="de-DE" sz="1600" b="1" dirty="0">
                <a:solidFill>
                  <a:srgbClr val="003358"/>
                </a:solidFill>
                <a:latin typeface="Arial"/>
                <a:cs typeface="Arial"/>
              </a:rPr>
              <a:t>PT</a:t>
            </a:r>
            <a:r>
              <a:rPr lang="de-DE" sz="1600" b="1" spc="-5" dirty="0">
                <a:solidFill>
                  <a:srgbClr val="003358"/>
                </a:solidFill>
                <a:latin typeface="Arial"/>
                <a:cs typeface="Arial"/>
              </a:rPr>
              <a:t>, ZAB 23</a:t>
            </a:r>
            <a:r>
              <a:rPr lang="de-DE" sz="1600" b="1" dirty="0">
                <a:latin typeface="Arial"/>
                <a:cs typeface="Arial"/>
              </a:rPr>
              <a:t> </a:t>
            </a:r>
            <a:br>
              <a:rPr lang="de-DE" sz="1600" dirty="0">
                <a:latin typeface="Arial"/>
                <a:cs typeface="Arial"/>
              </a:rPr>
            </a:b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Das </a:t>
            </a:r>
            <a:r>
              <a:rPr lang="de-DE" sz="1600" spc="-20" dirty="0" err="1">
                <a:solidFill>
                  <a:srgbClr val="003358"/>
                </a:solidFill>
                <a:latin typeface="Arial"/>
                <a:cs typeface="Arial"/>
              </a:rPr>
              <a:t>reatur</a:t>
            </a:r>
            <a:r>
              <a:rPr lang="de-DE" sz="1600" spc="-20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cor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aut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eatius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nonectem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ressit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quo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bla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parciam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es ne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peritaquae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quas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niminctet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offic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temporum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sa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siminciet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que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volor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mos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et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andae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qui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quaspeum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alitint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omnis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eum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rest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asimincilia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fuga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.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Nemquaectur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sit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la 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conserspist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quodis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ilicilles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sit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acestrum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nempore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, </a:t>
            </a:r>
            <a:r>
              <a:rPr lang="de-DE" sz="1600" dirty="0" err="1">
                <a:solidFill>
                  <a:srgbClr val="003358"/>
                </a:solidFill>
                <a:latin typeface="Arial"/>
                <a:cs typeface="Arial"/>
              </a:rPr>
              <a:t>volupta</a:t>
            </a:r>
            <a:r>
              <a:rPr lang="de-DE" sz="1600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nestiorunti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denia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</a:t>
            </a:r>
            <a:r>
              <a:rPr lang="de-DE" sz="1600" spc="-5" dirty="0" err="1">
                <a:solidFill>
                  <a:srgbClr val="003358"/>
                </a:solidFill>
                <a:latin typeface="Arial"/>
                <a:cs typeface="Arial"/>
              </a:rPr>
              <a:t>eum</a:t>
            </a:r>
            <a:r>
              <a:rPr lang="de-DE" sz="1600" spc="-5" dirty="0">
                <a:solidFill>
                  <a:srgbClr val="003358"/>
                </a:solidFill>
                <a:latin typeface="Arial"/>
                <a:cs typeface="Arial"/>
              </a:rPr>
              <a:t> Mustertext.</a:t>
            </a:r>
            <a:endParaRPr lang="de-DE" sz="1600" b="1" spc="-5" dirty="0">
              <a:solidFill>
                <a:srgbClr val="003358"/>
              </a:solidFill>
              <a:latin typeface="Arial"/>
              <a:cs typeface="Arial"/>
            </a:endParaRP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ACB0FC20-B3FB-E945-A9DE-0B4684EC1C5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16463" y="1635125"/>
            <a:ext cx="3977849" cy="2551113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lang="de-DE" sz="2000" kern="1200" spc="-5" dirty="0">
                <a:solidFill>
                  <a:srgbClr val="003358"/>
                </a:solidFill>
                <a:latin typeface="Arial"/>
                <a:ea typeface="+mn-ea"/>
                <a:cs typeface="Arial"/>
              </a:defRPr>
            </a:lvl1pPr>
          </a:lstStyle>
          <a:p>
            <a:r>
              <a:rPr lang="de-DE" dirty="0"/>
              <a:t>Bild durch Klicken auf Symbol in Bildmitte hinzufügen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60772B7E-51B9-5C43-82BC-679BBDE284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2" y="753428"/>
            <a:ext cx="8226000" cy="6715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359"/>
                </a:solidFill>
              </a:defRPr>
            </a:lvl1pPr>
          </a:lstStyle>
          <a:p>
            <a:r>
              <a:rPr lang="de-DE" dirty="0"/>
              <a:t>Folienuntertitel durch Klicken bearbeiten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BA2E4ED7-C201-2E4B-8825-758C118A73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34841"/>
            <a:ext cx="8226000" cy="518588"/>
          </a:xfrm>
          <a:prstGeom prst="rect">
            <a:avLst/>
          </a:prstGeom>
        </p:spPr>
        <p:txBody>
          <a:bodyPr lIns="0" tIns="0"/>
          <a:lstStyle>
            <a:lvl1pPr marL="0" indent="0">
              <a:buNone/>
              <a:defRPr sz="3200" b="1" baseline="0">
                <a:solidFill>
                  <a:srgbClr val="FF7900"/>
                </a:solidFill>
              </a:defRPr>
            </a:lvl1pPr>
          </a:lstStyle>
          <a:p>
            <a:r>
              <a:rPr lang="de-DE" dirty="0"/>
              <a:t>Folientitel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502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.xml"/><Relationship Id="rId7" Type="http://schemas.openxmlformats.org/officeDocument/2006/relationships/image" Target="../media/image2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3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47EEE72D-D3D0-4761-9671-08C317EA5E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87242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395" imgH="394" progId="TCLayout.ActiveDocument.1">
                  <p:embed/>
                </p:oleObj>
              </mc:Choice>
              <mc:Fallback>
                <p:oleObj name="think-cell Foli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4FD944FD-CA6B-4111-ADE9-DFBFD9D1AAFE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115AD6-9C29-514F-B636-3753A40D3444}"/>
              </a:ext>
            </a:extLst>
          </p:cNvPr>
          <p:cNvSpPr/>
          <p:nvPr/>
        </p:nvSpPr>
        <p:spPr>
          <a:xfrm>
            <a:off x="0" y="45164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E020307-2C4B-064E-8E6B-916D2997EC36}"/>
              </a:ext>
            </a:extLst>
          </p:cNvPr>
          <p:cNvSpPr/>
          <p:nvPr userDrawn="1"/>
        </p:nvSpPr>
        <p:spPr>
          <a:xfrm>
            <a:off x="0" y="45164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0074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323844-2DE0-6549-BCD6-CBF4B20B75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65685" y="4603102"/>
            <a:ext cx="1819565" cy="428133"/>
          </a:xfrm>
          <a:prstGeom prst="rect">
            <a:avLst/>
          </a:prstGeom>
        </p:spPr>
      </p:pic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7DB557C9-C2CD-C245-82F3-61BC8B458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12" y="234001"/>
            <a:ext cx="8246975" cy="565200"/>
          </a:xfrm>
          <a:prstGeom prst="rect">
            <a:avLst/>
          </a:prstGeom>
        </p:spPr>
        <p:txBody>
          <a:bodyPr vert="horz" lIns="0" tIns="45720" rIns="0" bIns="45720" rtlCol="0" anchor="t" anchorCtr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1001640" y="4691974"/>
            <a:ext cx="4247693" cy="25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ts val="2300"/>
              </a:lnSpc>
              <a:spcBef>
                <a:spcPts val="480"/>
              </a:spcBef>
            </a:pPr>
            <a:r>
              <a:rPr lang="de-DE" sz="1000" b="0" spc="-5" baseline="0" dirty="0">
                <a:solidFill>
                  <a:srgbClr val="003358"/>
                </a:solidFill>
                <a:latin typeface="Humanst521 Lt BT" panose="020B0402020204020304" pitchFamily="34" charset="0"/>
                <a:cs typeface="Arial"/>
              </a:rPr>
              <a:t>MASTER Science Camp vom 23. September – 2. Oktober 2024</a:t>
            </a:r>
            <a:endParaRPr lang="de-DE" sz="1000" b="0" spc="-5" dirty="0">
              <a:solidFill>
                <a:srgbClr val="003358"/>
              </a:solidFill>
              <a:latin typeface="Humanst521 Lt BT" panose="020B0402020204020304" pitchFamily="34" charset="0"/>
              <a:cs typeface="Arial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E0DAF57-000A-4B1E-9BDF-47AE6B56AFAD}"/>
              </a:ext>
            </a:extLst>
          </p:cNvPr>
          <p:cNvPicPr/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98"/>
          <a:stretch/>
        </p:blipFill>
        <p:spPr bwMode="auto">
          <a:xfrm>
            <a:off x="156776" y="4547294"/>
            <a:ext cx="701675" cy="539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48360F4-8CC9-4990-8B3C-67F18F9534F1}"/>
              </a:ext>
            </a:extLst>
          </p:cNvPr>
          <p:cNvPicPr/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921" y="4705480"/>
            <a:ext cx="1298575" cy="325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482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FF7900"/>
          </a:solidFill>
          <a:latin typeface="Humnst777 BT" panose="020B0603030504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465" userDrawn="1">
          <p15:clr>
            <a:srgbClr val="F26B43"/>
          </p15:clr>
        </p15:guide>
        <p15:guide id="4" orient="horz" pos="30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C1376-B144-9A5D-84F6-4C530A64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4DD481-E49D-1A3F-C3BC-1D8ADBB58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group of colorful circles with text&#10;&#10;Description automatically generated">
            <a:extLst>
              <a:ext uri="{FF2B5EF4-FFF2-40B4-BE49-F238E27FC236}">
                <a16:creationId xmlns:a16="http://schemas.microsoft.com/office/drawing/2014/main" id="{083AECE2-9EF7-1808-4C7D-CBE1EA656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0" y="549890"/>
            <a:ext cx="9144000" cy="39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F060E9-FA05-58EF-BEFA-F6E1F9FC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010258-65AC-83F8-066F-B548835CF1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group of colorful circles with text&#10;&#10;Description automatically generated">
            <a:extLst>
              <a:ext uri="{FF2B5EF4-FFF2-40B4-BE49-F238E27FC236}">
                <a16:creationId xmlns:a16="http://schemas.microsoft.com/office/drawing/2014/main" id="{C5BC165F-841F-DC67-FB34-3491081A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0" y="548358"/>
            <a:ext cx="9144000" cy="395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4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92F46-A533-B1FE-5D69-2E17849A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34F85B-FCDF-16ED-6B99-FD64C09A38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A close-up of a chart&#10;&#10;Description automatically generated">
            <a:extLst>
              <a:ext uri="{FF2B5EF4-FFF2-40B4-BE49-F238E27FC236}">
                <a16:creationId xmlns:a16="http://schemas.microsoft.com/office/drawing/2014/main" id="{15A21AE6-D531-6204-6A47-769A860D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627"/>
            <a:ext cx="9144000" cy="395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4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6AF85-0049-0760-FEF6-F608F0E3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3FA9-7C11-B04D-BE6F-500EF6F49D2A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D8D0C-9824-871F-E701-E30BF5A0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679"/>
            <a:ext cx="9144000" cy="317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90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5RC_JnshHb446quc9aNA"/>
</p:tagLst>
</file>

<file path=ppt/theme/theme1.xml><?xml version="1.0" encoding="utf-8"?>
<a:theme xmlns:a="http://schemas.openxmlformats.org/drawingml/2006/main" name="Design_TU_Ilmenau">
  <a:themeElements>
    <a:clrScheme name="TU Ilmenau">
      <a:dk1>
        <a:srgbClr val="004479"/>
      </a:dk1>
      <a:lt1>
        <a:srgbClr val="FFFFFF"/>
      </a:lt1>
      <a:dk2>
        <a:srgbClr val="003358"/>
      </a:dk2>
      <a:lt2>
        <a:srgbClr val="E7E6E6"/>
      </a:lt2>
      <a:accent1>
        <a:srgbClr val="FF7C00"/>
      </a:accent1>
      <a:accent2>
        <a:srgbClr val="22B5E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3358"/>
      </a:hlink>
      <a:folHlink>
        <a:srgbClr val="7979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2700" algn="l">
          <a:lnSpc>
            <a:spcPts val="2300"/>
          </a:lnSpc>
          <a:spcBef>
            <a:spcPts val="480"/>
          </a:spcBef>
          <a:defRPr sz="1600" b="1" spc="-5" dirty="0">
            <a:solidFill>
              <a:srgbClr val="003358"/>
            </a:solidFill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CD4BA848-6591-4D91-8501-17F660C3909B}" vid="{69CE01E0-F515-4425-8A44-DF98307A909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201912_PPT_Vorlage_16zu9</Template>
  <TotalTime>0</TotalTime>
  <Words>4</Words>
  <Application>Microsoft Office PowerPoint</Application>
  <PresentationFormat>On-screen Show (16:9)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Humanst521 Lt BT</vt:lpstr>
      <vt:lpstr>Humnst777 BT</vt:lpstr>
      <vt:lpstr>Design_TU_Ilmenau</vt:lpstr>
      <vt:lpstr>think-cell Folie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sabine</dc:creator>
  <cp:lastModifiedBy>TARUNKUMAR ASHOKKUMAR PARMAR</cp:lastModifiedBy>
  <cp:revision>382</cp:revision>
  <cp:lastPrinted>2024-09-23T07:18:01Z</cp:lastPrinted>
  <dcterms:created xsi:type="dcterms:W3CDTF">2020-02-08T11:30:12Z</dcterms:created>
  <dcterms:modified xsi:type="dcterms:W3CDTF">2024-10-01T19:15:15Z</dcterms:modified>
</cp:coreProperties>
</file>